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57" r:id="rId1"/>
  </p:sldMasterIdLst>
  <p:notesMasterIdLst>
    <p:notesMasterId r:id="rId14"/>
  </p:notesMasterIdLst>
  <p:sldIdLst>
    <p:sldId id="256" r:id="rId2"/>
    <p:sldId id="258" r:id="rId3"/>
    <p:sldId id="260" r:id="rId4"/>
    <p:sldId id="264" r:id="rId5"/>
    <p:sldId id="263" r:id="rId6"/>
    <p:sldId id="266" r:id="rId7"/>
    <p:sldId id="261" r:id="rId8"/>
    <p:sldId id="271" r:id="rId9"/>
    <p:sldId id="262" r:id="rId10"/>
    <p:sldId id="265" r:id="rId11"/>
    <p:sldId id="272" r:id="rId12"/>
    <p:sldId id="273" r:id="rId13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15"/>
      <p:bold r:id="rId16"/>
      <p:italic r:id="rId17"/>
      <p:boldItalic r:id="rId18"/>
    </p:embeddedFont>
    <p:embeddedFont>
      <p:font typeface="Gilda Display" panose="020B0604020202020204" charset="0"/>
      <p:regular r:id="rId19"/>
    </p:embeddedFont>
    <p:embeddedFont>
      <p:font typeface="Oxygen" panose="020B0604020202020204" charset="0"/>
      <p:regular r:id="rId20"/>
      <p:bold r:id="rId21"/>
    </p:embeddedFont>
    <p:embeddedFont>
      <p:font typeface="Oxygen Light" panose="020B0604020202020204" charset="0"/>
      <p:regular r:id="rId22"/>
      <p:bold r:id="rId2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1" d="100"/>
          <a:sy n="101" d="100"/>
        </p:scale>
        <p:origin x="571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4.fntdata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font" Target="fonts/font7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3.fntdata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font" Target="fonts/font2.fntdata"/><Relationship Id="rId20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font" Target="fonts/font1.fntdata"/><Relationship Id="rId23" Type="http://schemas.openxmlformats.org/officeDocument/2006/relationships/font" Target="fonts/font9.fntdata"/><Relationship Id="rId10" Type="http://schemas.openxmlformats.org/officeDocument/2006/relationships/slide" Target="slides/slide9.xml"/><Relationship Id="rId19" Type="http://schemas.openxmlformats.org/officeDocument/2006/relationships/font" Target="fonts/font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Relationship Id="rId22" Type="http://schemas.openxmlformats.org/officeDocument/2006/relationships/font" Target="fonts/font8.fntdata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gf5a57be6f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gf5a57be6f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" name="Google Shape;1123;gf5a57be6f9_0_6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gf5a57be6f9_0_6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6" name="Google Shape;1726;gf5a57be6f9_0_10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7" name="Google Shape;1727;gf5a57be6f9_0_10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" name="Google Shape;1785;gf5a57be6f9_0_1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6" name="Google Shape;1786;gf5a57be6f9_0_1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gf5a57be6f9_0_2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gf5a57be6f9_0_2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gf5a57be6f9_0_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2" name="Google Shape;1032;gf5a57be6f9_0_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gf5a57be6f9_0_6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3" name="Google Shape;1103;gf5a57be6f9_0_6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gf5a57be6f9_0_6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7" name="Google Shape;1087;gf5a57be6f9_0_6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gf5a57be6f9_0_7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2" name="Google Shape;1282;gf5a57be6f9_0_7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Google Shape;1037;gf5a57be6f9_0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8" name="Google Shape;1038;gf5a57be6f9_0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gf5a57be6f9_0_9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1" name="Google Shape;1611;gf5a57be6f9_0_9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" name="Google Shape;1044;gf5a57be6f9_0_5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5" name="Google Shape;1045;gf5a57be6f9_0_5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solidFill>
          <a:schemeClr val="accent2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-2403741" y="-1643625"/>
            <a:ext cx="13951482" cy="8591508"/>
            <a:chOff x="-2218467" y="-1643625"/>
            <a:chExt cx="13951482" cy="8591508"/>
          </a:xfrm>
        </p:grpSpPr>
        <p:grpSp>
          <p:nvGrpSpPr>
            <p:cNvPr id="11" name="Google Shape;11;p2"/>
            <p:cNvGrpSpPr/>
            <p:nvPr/>
          </p:nvGrpSpPr>
          <p:grpSpPr>
            <a:xfrm>
              <a:off x="-2218467" y="-1643625"/>
              <a:ext cx="5188482" cy="8591508"/>
              <a:chOff x="575981" y="217737"/>
              <a:chExt cx="13835952" cy="22910689"/>
            </a:xfrm>
          </p:grpSpPr>
          <p:sp>
            <p:nvSpPr>
              <p:cNvPr id="12" name="Google Shape;12;p2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6" name="Google Shape;66;p2"/>
            <p:cNvGrpSpPr/>
            <p:nvPr/>
          </p:nvGrpSpPr>
          <p:grpSpPr>
            <a:xfrm flipH="1">
              <a:off x="6544533" y="-1643625"/>
              <a:ext cx="5188482" cy="8591508"/>
              <a:chOff x="575981" y="217737"/>
              <a:chExt cx="13835952" cy="22910689"/>
            </a:xfrm>
          </p:grpSpPr>
          <p:sp>
            <p:nvSpPr>
              <p:cNvPr id="67" name="Google Shape;67;p2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" name="Google Shape;121;p2"/>
          <p:cNvSpPr txBox="1">
            <a:spLocks noGrp="1"/>
          </p:cNvSpPr>
          <p:nvPr>
            <p:ph type="ctrTitle"/>
          </p:nvPr>
        </p:nvSpPr>
        <p:spPr>
          <a:xfrm>
            <a:off x="1776125" y="1991825"/>
            <a:ext cx="5592000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122" name="Google Shape;122;p2"/>
          <p:cNvGrpSpPr/>
          <p:nvPr/>
        </p:nvGrpSpPr>
        <p:grpSpPr>
          <a:xfrm>
            <a:off x="174470" y="3620932"/>
            <a:ext cx="1257297" cy="1227065"/>
            <a:chOff x="174470" y="3620932"/>
            <a:chExt cx="1257297" cy="1227065"/>
          </a:xfrm>
        </p:grpSpPr>
        <p:sp>
          <p:nvSpPr>
            <p:cNvPr id="123" name="Google Shape;123;p2"/>
            <p:cNvSpPr/>
            <p:nvPr/>
          </p:nvSpPr>
          <p:spPr>
            <a:xfrm>
              <a:off x="613931" y="4515959"/>
              <a:ext cx="349807" cy="85894"/>
            </a:xfrm>
            <a:custGeom>
              <a:avLst/>
              <a:gdLst/>
              <a:ahLst/>
              <a:cxnLst/>
              <a:rect l="l" t="t" r="r" b="b"/>
              <a:pathLst>
                <a:path w="699613" h="171789" extrusionOk="0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14583" y="4551555"/>
              <a:ext cx="489244" cy="12667"/>
            </a:xfrm>
            <a:custGeom>
              <a:avLst/>
              <a:gdLst/>
              <a:ahLst/>
              <a:cxnLst/>
              <a:rect l="l" t="t" r="r" b="b"/>
              <a:pathLst>
                <a:path w="978488" h="25334" extrusionOk="0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40669" y="4501876"/>
              <a:ext cx="439940" cy="111413"/>
            </a:xfrm>
            <a:custGeom>
              <a:avLst/>
              <a:gdLst/>
              <a:ahLst/>
              <a:cxnLst/>
              <a:rect l="l" t="t" r="r" b="b"/>
              <a:pathLst>
                <a:path w="879880" h="222825" extrusionOk="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80914" y="3820768"/>
              <a:ext cx="293313" cy="510693"/>
            </a:xfrm>
            <a:custGeom>
              <a:avLst/>
              <a:gdLst/>
              <a:ahLst/>
              <a:cxnLst/>
              <a:rect l="l" t="t" r="r" b="b"/>
              <a:pathLst>
                <a:path w="586626" h="1021386" extrusionOk="0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11828" y="3743629"/>
              <a:ext cx="234038" cy="683450"/>
            </a:xfrm>
            <a:custGeom>
              <a:avLst/>
              <a:gdLst/>
              <a:ahLst/>
              <a:cxnLst/>
              <a:rect l="l" t="t" r="r" b="b"/>
              <a:pathLst>
                <a:path w="468076" h="1366900" extrusionOk="0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11098" y="4534813"/>
              <a:ext cx="520395" cy="313185"/>
            </a:xfrm>
            <a:custGeom>
              <a:avLst/>
              <a:gdLst/>
              <a:ahLst/>
              <a:cxnLst/>
              <a:rect l="l" t="t" r="r" b="b"/>
              <a:pathLst>
                <a:path w="1040789" h="626370" extrusionOk="0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13153" y="4563064"/>
              <a:ext cx="693956" cy="249719"/>
            </a:xfrm>
            <a:custGeom>
              <a:avLst/>
              <a:gdLst/>
              <a:ahLst/>
              <a:cxnLst/>
              <a:rect l="l" t="t" r="r" b="b"/>
              <a:pathLst>
                <a:path w="1387911" h="499439" extrusionOk="0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43483" y="4046501"/>
              <a:ext cx="89170" cy="351600"/>
            </a:xfrm>
            <a:custGeom>
              <a:avLst/>
              <a:gdLst/>
              <a:ahLst/>
              <a:cxnLst/>
              <a:rect l="l" t="t" r="r" b="b"/>
              <a:pathLst>
                <a:path w="178341" h="703201" extrusionOk="0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66399" y="4009216"/>
              <a:ext cx="40184" cy="488193"/>
            </a:xfrm>
            <a:custGeom>
              <a:avLst/>
              <a:gdLst/>
              <a:ahLst/>
              <a:cxnLst/>
              <a:rect l="l" t="t" r="r" b="b"/>
              <a:pathLst>
                <a:path w="80368" h="976385" extrusionOk="0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33302" y="3937173"/>
              <a:ext cx="135367" cy="432761"/>
            </a:xfrm>
            <a:custGeom>
              <a:avLst/>
              <a:gdLst/>
              <a:ahLst/>
              <a:cxnLst/>
              <a:rect l="l" t="t" r="r" b="b"/>
              <a:pathLst>
                <a:path w="270734" h="865523" extrusionOk="0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37027" y="4355691"/>
              <a:ext cx="413040" cy="405679"/>
            </a:xfrm>
            <a:custGeom>
              <a:avLst/>
              <a:gdLst/>
              <a:ahLst/>
              <a:cxnLst/>
              <a:rect l="l" t="t" r="r" b="b"/>
              <a:pathLst>
                <a:path w="826080" h="811358" extrusionOk="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74470" y="4434464"/>
              <a:ext cx="377918" cy="356487"/>
            </a:xfrm>
            <a:custGeom>
              <a:avLst/>
              <a:gdLst/>
              <a:ahLst/>
              <a:cxnLst/>
              <a:rect l="l" t="t" r="r" b="b"/>
              <a:pathLst>
                <a:path w="755837" h="712974" extrusionOk="0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30538" y="4499978"/>
              <a:ext cx="285335" cy="267886"/>
            </a:xfrm>
            <a:custGeom>
              <a:avLst/>
              <a:gdLst/>
              <a:ahLst/>
              <a:cxnLst/>
              <a:rect l="l" t="t" r="r" b="b"/>
              <a:pathLst>
                <a:path w="570669" h="535772" extrusionOk="0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85048" y="4451217"/>
              <a:ext cx="355020" cy="339458"/>
            </a:xfrm>
            <a:custGeom>
              <a:avLst/>
              <a:gdLst/>
              <a:ahLst/>
              <a:cxnLst/>
              <a:rect l="l" t="t" r="r" b="b"/>
              <a:pathLst>
                <a:path w="710040" h="678916" extrusionOk="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34865" y="4587687"/>
              <a:ext cx="47874" cy="44557"/>
            </a:xfrm>
            <a:custGeom>
              <a:avLst/>
              <a:gdLst/>
              <a:ahLst/>
              <a:cxnLst/>
              <a:rect l="l" t="t" r="r" b="b"/>
              <a:pathLst>
                <a:path w="95749" h="89115" extrusionOk="0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60737" y="4384185"/>
              <a:ext cx="367990" cy="364016"/>
            </a:xfrm>
            <a:custGeom>
              <a:avLst/>
              <a:gdLst/>
              <a:ahLst/>
              <a:cxnLst/>
              <a:rect l="l" t="t" r="r" b="b"/>
              <a:pathLst>
                <a:path w="735980" h="728032" extrusionOk="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14020" y="3793355"/>
              <a:ext cx="1034010" cy="1027993"/>
            </a:xfrm>
            <a:custGeom>
              <a:avLst/>
              <a:gdLst/>
              <a:ahLst/>
              <a:cxnLst/>
              <a:rect l="l" t="t" r="r" b="b"/>
              <a:pathLst>
                <a:path w="2068020" h="2055985" extrusionOk="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12877" y="3620932"/>
              <a:ext cx="141038" cy="137687"/>
            </a:xfrm>
            <a:custGeom>
              <a:avLst/>
              <a:gdLst/>
              <a:ahLst/>
              <a:cxnLst/>
              <a:rect l="l" t="t" r="r" b="b"/>
              <a:pathLst>
                <a:path w="282076" h="275374" extrusionOk="0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65644" y="3672675"/>
              <a:ext cx="34426" cy="35318"/>
            </a:xfrm>
            <a:custGeom>
              <a:avLst/>
              <a:gdLst/>
              <a:ahLst/>
              <a:cxnLst/>
              <a:rect l="l" t="t" r="r" b="b"/>
              <a:pathLst>
                <a:path w="68852" h="70636" extrusionOk="0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291833" y="4552255"/>
              <a:ext cx="139933" cy="148021"/>
            </a:xfrm>
            <a:custGeom>
              <a:avLst/>
              <a:gdLst/>
              <a:ahLst/>
              <a:cxnLst/>
              <a:rect l="l" t="t" r="r" b="b"/>
              <a:pathLst>
                <a:path w="279867" h="296043" extrusionOk="0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343191" y="4608757"/>
              <a:ext cx="35916" cy="36161"/>
            </a:xfrm>
            <a:custGeom>
              <a:avLst/>
              <a:gdLst/>
              <a:ahLst/>
              <a:cxnLst/>
              <a:rect l="l" t="t" r="r" b="b"/>
              <a:pathLst>
                <a:path w="71832" h="72321" extrusionOk="0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4" name="Google Shape;144;p2"/>
          <p:cNvGrpSpPr/>
          <p:nvPr/>
        </p:nvGrpSpPr>
        <p:grpSpPr>
          <a:xfrm>
            <a:off x="7646248" y="3612158"/>
            <a:ext cx="1227065" cy="1257297"/>
            <a:chOff x="7646248" y="3612158"/>
            <a:chExt cx="1227065" cy="1257297"/>
          </a:xfrm>
        </p:grpSpPr>
        <p:sp>
          <p:nvSpPr>
            <p:cNvPr id="145" name="Google Shape;145;p2"/>
            <p:cNvSpPr/>
            <p:nvPr/>
          </p:nvSpPr>
          <p:spPr>
            <a:xfrm rot="-5400000">
              <a:off x="8409319" y="4212142"/>
              <a:ext cx="349807" cy="85895"/>
            </a:xfrm>
            <a:custGeom>
              <a:avLst/>
              <a:gdLst/>
              <a:ahLst/>
              <a:cxnLst/>
              <a:rect l="l" t="t" r="r" b="b"/>
              <a:pathLst>
                <a:path w="699613" h="171789" extrusionOk="0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 rot="-5400000">
              <a:off x="8338583" y="4278386"/>
              <a:ext cx="489244" cy="12667"/>
            </a:xfrm>
            <a:custGeom>
              <a:avLst/>
              <a:gdLst/>
              <a:ahLst/>
              <a:cxnLst/>
              <a:rect l="l" t="t" r="r" b="b"/>
              <a:pathLst>
                <a:path w="978488" h="25334" extrusionOk="0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 rot="-5400000">
              <a:off x="8362928" y="4127580"/>
              <a:ext cx="439940" cy="111413"/>
            </a:xfrm>
            <a:custGeom>
              <a:avLst/>
              <a:gdLst/>
              <a:ahLst/>
              <a:cxnLst/>
              <a:rect l="l" t="t" r="r" b="b"/>
              <a:pathLst>
                <a:path w="879880" h="222825" extrusionOk="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 rot="-5400000">
              <a:off x="7954774" y="4461008"/>
              <a:ext cx="293313" cy="510693"/>
            </a:xfrm>
            <a:custGeom>
              <a:avLst/>
              <a:gdLst/>
              <a:ahLst/>
              <a:cxnLst/>
              <a:rect l="l" t="t" r="r" b="b"/>
              <a:pathLst>
                <a:path w="586626" h="1021386" extrusionOk="0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 rot="-5400000">
              <a:off x="7993651" y="4373352"/>
              <a:ext cx="234038" cy="683450"/>
            </a:xfrm>
            <a:custGeom>
              <a:avLst/>
              <a:gdLst/>
              <a:ahLst/>
              <a:cxnLst/>
              <a:rect l="l" t="t" r="r" b="b"/>
              <a:pathLst>
                <a:path w="468076" h="1366900" extrusionOk="0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 rot="-5400000">
              <a:off x="8456524" y="3916038"/>
              <a:ext cx="520395" cy="313185"/>
            </a:xfrm>
            <a:custGeom>
              <a:avLst/>
              <a:gdLst/>
              <a:ahLst/>
              <a:cxnLst/>
              <a:rect l="l" t="t" r="r" b="b"/>
              <a:pathLst>
                <a:path w="1040789" h="626370" extrusionOk="0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 rot="-5400000">
              <a:off x="8366262" y="3958934"/>
              <a:ext cx="693956" cy="249720"/>
            </a:xfrm>
            <a:custGeom>
              <a:avLst/>
              <a:gdLst/>
              <a:ahLst/>
              <a:cxnLst/>
              <a:rect l="l" t="t" r="r" b="b"/>
              <a:pathLst>
                <a:path w="1387911" h="499439" extrusionOk="0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 rot="-5400000">
              <a:off x="8203032" y="4380056"/>
              <a:ext cx="89171" cy="351601"/>
            </a:xfrm>
            <a:custGeom>
              <a:avLst/>
              <a:gdLst/>
              <a:ahLst/>
              <a:cxnLst/>
              <a:rect l="l" t="t" r="r" b="b"/>
              <a:pathLst>
                <a:path w="178341" h="703201" extrusionOk="0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 rot="-5400000">
              <a:off x="8258536" y="4313338"/>
              <a:ext cx="40184" cy="488193"/>
            </a:xfrm>
            <a:custGeom>
              <a:avLst/>
              <a:gdLst/>
              <a:ahLst/>
              <a:cxnLst/>
              <a:rect l="l" t="t" r="r" b="b"/>
              <a:pathLst>
                <a:path w="80368" h="976385" extrusionOk="0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 rot="-5400000">
              <a:off x="8111187" y="4326558"/>
              <a:ext cx="135367" cy="432762"/>
            </a:xfrm>
            <a:custGeom>
              <a:avLst/>
              <a:gdLst/>
              <a:ahLst/>
              <a:cxnLst/>
              <a:rect l="l" t="t" r="r" b="b"/>
              <a:pathLst>
                <a:path w="270734" h="865523" extrusionOk="0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 rot="-5400000">
              <a:off x="8377326" y="4397537"/>
              <a:ext cx="413040" cy="405679"/>
            </a:xfrm>
            <a:custGeom>
              <a:avLst/>
              <a:gdLst/>
              <a:ahLst/>
              <a:cxnLst/>
              <a:rect l="l" t="t" r="r" b="b"/>
              <a:pathLst>
                <a:path w="826080" h="811358" extrusionOk="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 rot="-5400000">
              <a:off x="8449065" y="4502252"/>
              <a:ext cx="377918" cy="356487"/>
            </a:xfrm>
            <a:custGeom>
              <a:avLst/>
              <a:gdLst/>
              <a:ahLst/>
              <a:cxnLst/>
              <a:rect l="l" t="t" r="r" b="b"/>
              <a:pathLst>
                <a:path w="755837" h="712974" extrusionOk="0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 rot="-5400000">
              <a:off x="8516570" y="4536776"/>
              <a:ext cx="285335" cy="267886"/>
            </a:xfrm>
            <a:custGeom>
              <a:avLst/>
              <a:gdLst/>
              <a:ahLst/>
              <a:cxnLst/>
              <a:rect l="l" t="t" r="r" b="b"/>
              <a:pathLst>
                <a:path w="570669" h="535772" extrusionOk="0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 rot="-5400000">
              <a:off x="8468752" y="4511637"/>
              <a:ext cx="355020" cy="339458"/>
            </a:xfrm>
            <a:custGeom>
              <a:avLst/>
              <a:gdLst/>
              <a:ahLst/>
              <a:cxnLst/>
              <a:rect l="l" t="t" r="r" b="b"/>
              <a:pathLst>
                <a:path w="710040" h="678916" extrusionOk="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 rot="-5400000">
              <a:off x="8611345" y="4662843"/>
              <a:ext cx="47875" cy="44557"/>
            </a:xfrm>
            <a:custGeom>
              <a:avLst/>
              <a:gdLst/>
              <a:ahLst/>
              <a:cxnLst/>
              <a:rect l="l" t="t" r="r" b="b"/>
              <a:pathLst>
                <a:path w="95749" h="89115" extrusionOk="0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 rot="-5400000">
              <a:off x="8407514" y="4417185"/>
              <a:ext cx="367990" cy="364016"/>
            </a:xfrm>
            <a:custGeom>
              <a:avLst/>
              <a:gdLst/>
              <a:ahLst/>
              <a:cxnLst/>
              <a:rect l="l" t="t" r="r" b="b"/>
              <a:pathLst>
                <a:path w="735980" h="728032" extrusionOk="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 rot="-5400000">
              <a:off x="7815662" y="3798904"/>
              <a:ext cx="1034010" cy="1027993"/>
            </a:xfrm>
            <a:custGeom>
              <a:avLst/>
              <a:gdLst/>
              <a:ahLst/>
              <a:cxnLst/>
              <a:rect l="l" t="t" r="r" b="b"/>
              <a:pathLst>
                <a:path w="2068020" h="2055985" extrusionOk="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 rot="-5400000">
              <a:off x="7644573" y="4591684"/>
              <a:ext cx="141038" cy="137687"/>
            </a:xfrm>
            <a:custGeom>
              <a:avLst/>
              <a:gdLst/>
              <a:ahLst/>
              <a:cxnLst/>
              <a:rect l="l" t="t" r="r" b="b"/>
              <a:pathLst>
                <a:path w="282076" h="275374" extrusionOk="0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 rot="-5400000">
              <a:off x="7698437" y="4643409"/>
              <a:ext cx="34426" cy="35318"/>
            </a:xfrm>
            <a:custGeom>
              <a:avLst/>
              <a:gdLst/>
              <a:ahLst/>
              <a:cxnLst/>
              <a:rect l="l" t="t" r="r" b="b"/>
              <a:pathLst>
                <a:path w="68852" h="70636" extrusionOk="0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 rot="-5400000">
              <a:off x="8581616" y="3608114"/>
              <a:ext cx="139933" cy="148021"/>
            </a:xfrm>
            <a:custGeom>
              <a:avLst/>
              <a:gdLst/>
              <a:ahLst/>
              <a:cxnLst/>
              <a:rect l="l" t="t" r="r" b="b"/>
              <a:pathLst>
                <a:path w="279867" h="296043" extrusionOk="0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 rot="-5400000">
              <a:off x="8634196" y="3664695"/>
              <a:ext cx="35916" cy="36160"/>
            </a:xfrm>
            <a:custGeom>
              <a:avLst/>
              <a:gdLst/>
              <a:ahLst/>
              <a:cxnLst/>
              <a:rect l="l" t="t" r="r" b="b"/>
              <a:pathLst>
                <a:path w="71832" h="72321" extrusionOk="0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6" name="Google Shape;166;p2"/>
          <p:cNvGrpSpPr/>
          <p:nvPr/>
        </p:nvGrpSpPr>
        <p:grpSpPr>
          <a:xfrm>
            <a:off x="185302" y="153464"/>
            <a:ext cx="1222150" cy="1267519"/>
            <a:chOff x="185302" y="153464"/>
            <a:chExt cx="1222150" cy="1267519"/>
          </a:xfrm>
        </p:grpSpPr>
        <p:sp>
          <p:nvSpPr>
            <p:cNvPr id="167" name="Google Shape;167;p2"/>
            <p:cNvSpPr/>
            <p:nvPr/>
          </p:nvSpPr>
          <p:spPr>
            <a:xfrm rot="5331254">
              <a:off x="301102" y="732425"/>
              <a:ext cx="349876" cy="85912"/>
            </a:xfrm>
            <a:custGeom>
              <a:avLst/>
              <a:gdLst/>
              <a:ahLst/>
              <a:cxnLst/>
              <a:rect l="l" t="t" r="r" b="b"/>
              <a:pathLst>
                <a:path w="699613" h="171789" extrusionOk="0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 rot="5331254">
              <a:off x="231899" y="739380"/>
              <a:ext cx="489342" cy="12670"/>
            </a:xfrm>
            <a:custGeom>
              <a:avLst/>
              <a:gdLst/>
              <a:ahLst/>
              <a:cxnLst/>
              <a:rect l="l" t="t" r="r" b="b"/>
              <a:pathLst>
                <a:path w="978488" h="25334" extrusionOk="0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 rot="5331254">
              <a:off x="258758" y="791450"/>
              <a:ext cx="440028" cy="111435"/>
            </a:xfrm>
            <a:custGeom>
              <a:avLst/>
              <a:gdLst/>
              <a:ahLst/>
              <a:cxnLst/>
              <a:rect l="l" t="t" r="r" b="b"/>
              <a:pathLst>
                <a:path w="879880" h="222825" extrusionOk="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 rot="5331254">
              <a:off x="803224" y="49830"/>
              <a:ext cx="293372" cy="510795"/>
            </a:xfrm>
            <a:custGeom>
              <a:avLst/>
              <a:gdLst/>
              <a:ahLst/>
              <a:cxnLst/>
              <a:rect l="l" t="t" r="r" b="b"/>
              <a:pathLst>
                <a:path w="586626" h="1021386" extrusionOk="0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 rot="5331254">
              <a:off x="823609" y="-35034"/>
              <a:ext cx="234085" cy="683587"/>
            </a:xfrm>
            <a:custGeom>
              <a:avLst/>
              <a:gdLst/>
              <a:ahLst/>
              <a:cxnLst/>
              <a:rect l="l" t="t" r="r" b="b"/>
              <a:pathLst>
                <a:path w="468076" h="1366900" extrusionOk="0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 rot="5331254">
              <a:off x="86849" y="803831"/>
              <a:ext cx="520499" cy="313248"/>
            </a:xfrm>
            <a:custGeom>
              <a:avLst/>
              <a:gdLst/>
              <a:ahLst/>
              <a:cxnLst/>
              <a:rect l="l" t="t" r="r" b="b"/>
              <a:pathLst>
                <a:path w="1040789" h="626370" extrusionOk="0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 rot="5331254">
              <a:off x="3411" y="824326"/>
              <a:ext cx="694094" cy="249769"/>
            </a:xfrm>
            <a:custGeom>
              <a:avLst/>
              <a:gdLst/>
              <a:ahLst/>
              <a:cxnLst/>
              <a:rect l="l" t="t" r="r" b="b"/>
              <a:pathLst>
                <a:path w="1387911" h="499439" extrusionOk="0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 rot="5331254">
              <a:off x="762120" y="292543"/>
              <a:ext cx="89188" cy="351671"/>
            </a:xfrm>
            <a:custGeom>
              <a:avLst/>
              <a:gdLst/>
              <a:ahLst/>
              <a:cxnLst/>
              <a:rect l="l" t="t" r="r" b="b"/>
              <a:pathLst>
                <a:path w="178341" h="703201" extrusionOk="0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 rot="5331254">
              <a:off x="755546" y="223309"/>
              <a:ext cx="40192" cy="488290"/>
            </a:xfrm>
            <a:custGeom>
              <a:avLst/>
              <a:gdLst/>
              <a:ahLst/>
              <a:cxnLst/>
              <a:rect l="l" t="t" r="r" b="b"/>
              <a:pathLst>
                <a:path w="80368" h="976385" extrusionOk="0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 rot="5331254">
              <a:off x="808013" y="263607"/>
              <a:ext cx="135394" cy="432848"/>
            </a:xfrm>
            <a:custGeom>
              <a:avLst/>
              <a:gdLst/>
              <a:ahLst/>
              <a:cxnLst/>
              <a:rect l="l" t="t" r="r" b="b"/>
              <a:pathLst>
                <a:path w="270734" h="865523" extrusionOk="0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 rot="5331254">
              <a:off x="263294" y="227433"/>
              <a:ext cx="413123" cy="405760"/>
            </a:xfrm>
            <a:custGeom>
              <a:avLst/>
              <a:gdLst/>
              <a:ahLst/>
              <a:cxnLst/>
              <a:rect l="l" t="t" r="r" b="b"/>
              <a:pathLst>
                <a:path w="826080" h="811358" extrusionOk="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 rot="5331254">
              <a:off x="225154" y="172933"/>
              <a:ext cx="377994" cy="356558"/>
            </a:xfrm>
            <a:custGeom>
              <a:avLst/>
              <a:gdLst/>
              <a:ahLst/>
              <a:cxnLst/>
              <a:rect l="l" t="t" r="r" b="b"/>
              <a:pathLst>
                <a:path w="755837" h="712974" extrusionOk="0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 rot="5331254">
              <a:off x="250394" y="227368"/>
              <a:ext cx="285392" cy="267940"/>
            </a:xfrm>
            <a:custGeom>
              <a:avLst/>
              <a:gdLst/>
              <a:ahLst/>
              <a:cxnLst/>
              <a:rect l="l" t="t" r="r" b="b"/>
              <a:pathLst>
                <a:path w="570669" h="535772" extrusionOk="0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 rot="5331254">
              <a:off x="228342" y="180725"/>
              <a:ext cx="355091" cy="339526"/>
            </a:xfrm>
            <a:custGeom>
              <a:avLst/>
              <a:gdLst/>
              <a:ahLst/>
              <a:cxnLst/>
              <a:rect l="l" t="t" r="r" b="b"/>
              <a:pathLst>
                <a:path w="710040" h="678916" extrusionOk="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 rot="5331254">
              <a:off x="392727" y="324066"/>
              <a:ext cx="47884" cy="44566"/>
            </a:xfrm>
            <a:custGeom>
              <a:avLst/>
              <a:gdLst/>
              <a:ahLst/>
              <a:cxnLst/>
              <a:rect l="l" t="t" r="r" b="b"/>
              <a:pathLst>
                <a:path w="95749" h="89115" extrusionOk="0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 rot="5331254">
              <a:off x="278166" y="249574"/>
              <a:ext cx="368064" cy="364089"/>
            </a:xfrm>
            <a:custGeom>
              <a:avLst/>
              <a:gdLst/>
              <a:ahLst/>
              <a:cxnLst/>
              <a:rect l="l" t="t" r="r" b="b"/>
              <a:pathLst>
                <a:path w="735980" h="728032" extrusionOk="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 rot="5331254">
              <a:off x="209596" y="199228"/>
              <a:ext cx="1034217" cy="1028198"/>
            </a:xfrm>
            <a:custGeom>
              <a:avLst/>
              <a:gdLst/>
              <a:ahLst/>
              <a:cxnLst/>
              <a:rect l="l" t="t" r="r" b="b"/>
              <a:pathLst>
                <a:path w="2068020" h="2055985" extrusionOk="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 rot="5331254">
              <a:off x="1266665" y="284643"/>
              <a:ext cx="141066" cy="137715"/>
            </a:xfrm>
            <a:custGeom>
              <a:avLst/>
              <a:gdLst/>
              <a:ahLst/>
              <a:cxnLst/>
              <a:rect l="l" t="t" r="r" b="b"/>
              <a:pathLst>
                <a:path w="282076" h="275374" extrusionOk="0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 rot="5331254">
              <a:off x="1319371" y="335249"/>
              <a:ext cx="34433" cy="35325"/>
            </a:xfrm>
            <a:custGeom>
              <a:avLst/>
              <a:gdLst/>
              <a:ahLst/>
              <a:cxnLst/>
              <a:rect l="l" t="t" r="r" b="b"/>
              <a:pathLst>
                <a:path w="68852" h="70636" extrusionOk="0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 rot="5331254">
              <a:off x="349495" y="1275510"/>
              <a:ext cx="139961" cy="148051"/>
            </a:xfrm>
            <a:custGeom>
              <a:avLst/>
              <a:gdLst/>
              <a:ahLst/>
              <a:cxnLst/>
              <a:rect l="l" t="t" r="r" b="b"/>
              <a:pathLst>
                <a:path w="279867" h="296043" extrusionOk="0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 rot="5331254">
              <a:off x="400889" y="1330746"/>
              <a:ext cx="35923" cy="36168"/>
            </a:xfrm>
            <a:custGeom>
              <a:avLst/>
              <a:gdLst/>
              <a:ahLst/>
              <a:cxnLst/>
              <a:rect l="l" t="t" r="r" b="b"/>
              <a:pathLst>
                <a:path w="71832" h="72321" extrusionOk="0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8" name="Google Shape;188;p2"/>
          <p:cNvGrpSpPr/>
          <p:nvPr/>
        </p:nvGrpSpPr>
        <p:grpSpPr>
          <a:xfrm>
            <a:off x="7658244" y="143909"/>
            <a:ext cx="1257297" cy="1227065"/>
            <a:chOff x="7658244" y="143909"/>
            <a:chExt cx="1257297" cy="1227065"/>
          </a:xfrm>
        </p:grpSpPr>
        <p:sp>
          <p:nvSpPr>
            <p:cNvPr id="189" name="Google Shape;189;p2"/>
            <p:cNvSpPr/>
            <p:nvPr/>
          </p:nvSpPr>
          <p:spPr>
            <a:xfrm rot="10800000">
              <a:off x="8126273" y="390053"/>
              <a:ext cx="349807" cy="85895"/>
            </a:xfrm>
            <a:custGeom>
              <a:avLst/>
              <a:gdLst/>
              <a:ahLst/>
              <a:cxnLst/>
              <a:rect l="l" t="t" r="r" b="b"/>
              <a:pathLst>
                <a:path w="699613" h="171789" extrusionOk="0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 rot="10800000">
              <a:off x="8086183" y="427685"/>
              <a:ext cx="489244" cy="12667"/>
            </a:xfrm>
            <a:custGeom>
              <a:avLst/>
              <a:gdLst/>
              <a:ahLst/>
              <a:cxnLst/>
              <a:rect l="l" t="t" r="r" b="b"/>
              <a:pathLst>
                <a:path w="978488" h="25334" extrusionOk="0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 rot="10800000">
              <a:off x="8009402" y="378618"/>
              <a:ext cx="439940" cy="111413"/>
            </a:xfrm>
            <a:custGeom>
              <a:avLst/>
              <a:gdLst/>
              <a:ahLst/>
              <a:cxnLst/>
              <a:rect l="l" t="t" r="r" b="b"/>
              <a:pathLst>
                <a:path w="879880" h="222825" extrusionOk="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 rot="10800000">
              <a:off x="8615784" y="660445"/>
              <a:ext cx="293313" cy="510693"/>
            </a:xfrm>
            <a:custGeom>
              <a:avLst/>
              <a:gdLst/>
              <a:ahLst/>
              <a:cxnLst/>
              <a:rect l="l" t="t" r="r" b="b"/>
              <a:pathLst>
                <a:path w="586626" h="1021386" extrusionOk="0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 rot="10800000">
              <a:off x="8644145" y="564828"/>
              <a:ext cx="234038" cy="683450"/>
            </a:xfrm>
            <a:custGeom>
              <a:avLst/>
              <a:gdLst/>
              <a:ahLst/>
              <a:cxnLst/>
              <a:rect l="l" t="t" r="r" b="b"/>
              <a:pathLst>
                <a:path w="468076" h="1366900" extrusionOk="0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 rot="10800000">
              <a:off x="7858519" y="143909"/>
              <a:ext cx="520394" cy="313185"/>
            </a:xfrm>
            <a:custGeom>
              <a:avLst/>
              <a:gdLst/>
              <a:ahLst/>
              <a:cxnLst/>
              <a:rect l="l" t="t" r="r" b="b"/>
              <a:pathLst>
                <a:path w="1040789" h="626370" extrusionOk="0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 rot="10800000">
              <a:off x="7782902" y="179123"/>
              <a:ext cx="693955" cy="249720"/>
            </a:xfrm>
            <a:custGeom>
              <a:avLst/>
              <a:gdLst/>
              <a:ahLst/>
              <a:cxnLst/>
              <a:rect l="l" t="t" r="r" b="b"/>
              <a:pathLst>
                <a:path w="1387911" h="499439" extrusionOk="0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 rot="10800000">
              <a:off x="8557357" y="593805"/>
              <a:ext cx="89171" cy="351601"/>
            </a:xfrm>
            <a:custGeom>
              <a:avLst/>
              <a:gdLst/>
              <a:ahLst/>
              <a:cxnLst/>
              <a:rect l="l" t="t" r="r" b="b"/>
              <a:pathLst>
                <a:path w="178341" h="703201" extrusionOk="0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 rot="10800000">
              <a:off x="8583428" y="494498"/>
              <a:ext cx="40184" cy="488193"/>
            </a:xfrm>
            <a:custGeom>
              <a:avLst/>
              <a:gdLst/>
              <a:ahLst/>
              <a:cxnLst/>
              <a:rect l="l" t="t" r="r" b="b"/>
              <a:pathLst>
                <a:path w="80368" h="976385" extrusionOk="0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 rot="10800000">
              <a:off x="8521342" y="621972"/>
              <a:ext cx="135367" cy="432762"/>
            </a:xfrm>
            <a:custGeom>
              <a:avLst/>
              <a:gdLst/>
              <a:ahLst/>
              <a:cxnLst/>
              <a:rect l="l" t="t" r="r" b="b"/>
              <a:pathLst>
                <a:path w="270734" h="865523" extrusionOk="0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 rot="10800000">
              <a:off x="8439944" y="230537"/>
              <a:ext cx="413040" cy="405679"/>
            </a:xfrm>
            <a:custGeom>
              <a:avLst/>
              <a:gdLst/>
              <a:ahLst/>
              <a:cxnLst/>
              <a:rect l="l" t="t" r="r" b="b"/>
              <a:pathLst>
                <a:path w="826080" h="811358" extrusionOk="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 rot="10800000">
              <a:off x="8537622" y="200955"/>
              <a:ext cx="377918" cy="356487"/>
            </a:xfrm>
            <a:custGeom>
              <a:avLst/>
              <a:gdLst/>
              <a:ahLst/>
              <a:cxnLst/>
              <a:rect l="l" t="t" r="r" b="b"/>
              <a:pathLst>
                <a:path w="755837" h="712974" extrusionOk="0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 rot="10800000">
              <a:off x="8574138" y="224043"/>
              <a:ext cx="285335" cy="267886"/>
            </a:xfrm>
            <a:custGeom>
              <a:avLst/>
              <a:gdLst/>
              <a:ahLst/>
              <a:cxnLst/>
              <a:rect l="l" t="t" r="r" b="b"/>
              <a:pathLst>
                <a:path w="570669" h="535772" extrusionOk="0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 rot="10800000">
              <a:off x="8549942" y="201232"/>
              <a:ext cx="355020" cy="339458"/>
            </a:xfrm>
            <a:custGeom>
              <a:avLst/>
              <a:gdLst/>
              <a:ahLst/>
              <a:cxnLst/>
              <a:rect l="l" t="t" r="r" b="b"/>
              <a:pathLst>
                <a:path w="710040" h="678916" extrusionOk="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 rot="10800000">
              <a:off x="8707272" y="359662"/>
              <a:ext cx="47874" cy="44557"/>
            </a:xfrm>
            <a:custGeom>
              <a:avLst/>
              <a:gdLst/>
              <a:ahLst/>
              <a:cxnLst/>
              <a:rect l="l" t="t" r="r" b="b"/>
              <a:pathLst>
                <a:path w="95749" h="89115" extrusionOk="0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 rot="10800000">
              <a:off x="8461284" y="243705"/>
              <a:ext cx="367990" cy="364016"/>
            </a:xfrm>
            <a:custGeom>
              <a:avLst/>
              <a:gdLst/>
              <a:ahLst/>
              <a:cxnLst/>
              <a:rect l="l" t="t" r="r" b="b"/>
              <a:pathLst>
                <a:path w="735980" h="728032" extrusionOk="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 rot="10800000">
              <a:off x="7841981" y="170559"/>
              <a:ext cx="1034010" cy="1027993"/>
            </a:xfrm>
            <a:custGeom>
              <a:avLst/>
              <a:gdLst/>
              <a:ahLst/>
              <a:cxnLst/>
              <a:rect l="l" t="t" r="r" b="b"/>
              <a:pathLst>
                <a:path w="2068020" h="2055985" extrusionOk="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 rot="10800000">
              <a:off x="8636096" y="1233287"/>
              <a:ext cx="141038" cy="137687"/>
            </a:xfrm>
            <a:custGeom>
              <a:avLst/>
              <a:gdLst/>
              <a:ahLst/>
              <a:cxnLst/>
              <a:rect l="l" t="t" r="r" b="b"/>
              <a:pathLst>
                <a:path w="282076" h="275374" extrusionOk="0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 rot="10800000">
              <a:off x="8689941" y="1283914"/>
              <a:ext cx="34426" cy="35318"/>
            </a:xfrm>
            <a:custGeom>
              <a:avLst/>
              <a:gdLst/>
              <a:ahLst/>
              <a:cxnLst/>
              <a:rect l="l" t="t" r="r" b="b"/>
              <a:pathLst>
                <a:path w="68852" h="70636" extrusionOk="0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 rot="10800000">
              <a:off x="7658244" y="291629"/>
              <a:ext cx="139934" cy="148022"/>
            </a:xfrm>
            <a:custGeom>
              <a:avLst/>
              <a:gdLst/>
              <a:ahLst/>
              <a:cxnLst/>
              <a:rect l="l" t="t" r="r" b="b"/>
              <a:pathLst>
                <a:path w="279867" h="296043" extrusionOk="0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 rot="10800000">
              <a:off x="7710904" y="346989"/>
              <a:ext cx="35916" cy="36161"/>
            </a:xfrm>
            <a:custGeom>
              <a:avLst/>
              <a:gdLst/>
              <a:ahLst/>
              <a:cxnLst/>
              <a:rect l="l" t="t" r="r" b="b"/>
              <a:pathLst>
                <a:path w="71832" h="72321" extrusionOk="0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0" name="Google Shape;210;p2"/>
          <p:cNvGrpSpPr/>
          <p:nvPr/>
        </p:nvGrpSpPr>
        <p:grpSpPr>
          <a:xfrm>
            <a:off x="3397625" y="948204"/>
            <a:ext cx="2350283" cy="429228"/>
            <a:chOff x="3397625" y="948204"/>
            <a:chExt cx="2350283" cy="429228"/>
          </a:xfrm>
        </p:grpSpPr>
        <p:sp>
          <p:nvSpPr>
            <p:cNvPr id="211" name="Google Shape;211;p2"/>
            <p:cNvSpPr/>
            <p:nvPr/>
          </p:nvSpPr>
          <p:spPr>
            <a:xfrm>
              <a:off x="3617146" y="1118049"/>
              <a:ext cx="626865" cy="169099"/>
            </a:xfrm>
            <a:custGeom>
              <a:avLst/>
              <a:gdLst/>
              <a:ahLst/>
              <a:cxnLst/>
              <a:rect l="l" t="t" r="r" b="b"/>
              <a:pathLst>
                <a:path w="1253730" h="338197" extrusionOk="0">
                  <a:moveTo>
                    <a:pt x="1239882" y="105370"/>
                  </a:moveTo>
                  <a:cubicBezTo>
                    <a:pt x="1234156" y="107773"/>
                    <a:pt x="1224447" y="116585"/>
                    <a:pt x="1222568" y="117564"/>
                  </a:cubicBezTo>
                  <a:cubicBezTo>
                    <a:pt x="1209147" y="124595"/>
                    <a:pt x="1195323" y="131004"/>
                    <a:pt x="1181364" y="137012"/>
                  </a:cubicBezTo>
                  <a:cubicBezTo>
                    <a:pt x="1167451" y="142930"/>
                    <a:pt x="1153313" y="148449"/>
                    <a:pt x="1139176" y="153611"/>
                  </a:cubicBezTo>
                  <a:cubicBezTo>
                    <a:pt x="1104190" y="166383"/>
                    <a:pt x="1068981" y="175151"/>
                    <a:pt x="1033191" y="180268"/>
                  </a:cubicBezTo>
                  <a:cubicBezTo>
                    <a:pt x="997444" y="185342"/>
                    <a:pt x="961162" y="186721"/>
                    <a:pt x="924073" y="184808"/>
                  </a:cubicBezTo>
                  <a:cubicBezTo>
                    <a:pt x="867927" y="181871"/>
                    <a:pt x="810840" y="174706"/>
                    <a:pt x="754649" y="163402"/>
                  </a:cubicBezTo>
                  <a:cubicBezTo>
                    <a:pt x="698368" y="152098"/>
                    <a:pt x="642982" y="136656"/>
                    <a:pt x="590101" y="117341"/>
                  </a:cubicBezTo>
                  <a:cubicBezTo>
                    <a:pt x="528898" y="94912"/>
                    <a:pt x="472796" y="71904"/>
                    <a:pt x="413920" y="54414"/>
                  </a:cubicBezTo>
                  <a:cubicBezTo>
                    <a:pt x="375759" y="43110"/>
                    <a:pt x="336433" y="34121"/>
                    <a:pt x="293708" y="29314"/>
                  </a:cubicBezTo>
                  <a:cubicBezTo>
                    <a:pt x="241633" y="23395"/>
                    <a:pt x="188304" y="26555"/>
                    <a:pt x="142000" y="43689"/>
                  </a:cubicBezTo>
                  <a:cubicBezTo>
                    <a:pt x="96098" y="60644"/>
                    <a:pt x="57265" y="91485"/>
                    <a:pt x="34180" y="141284"/>
                  </a:cubicBezTo>
                  <a:cubicBezTo>
                    <a:pt x="23980" y="163224"/>
                    <a:pt x="21475" y="198203"/>
                    <a:pt x="32257" y="230646"/>
                  </a:cubicBezTo>
                  <a:cubicBezTo>
                    <a:pt x="41159" y="257481"/>
                    <a:pt x="59413" y="282625"/>
                    <a:pt x="90640" y="297000"/>
                  </a:cubicBezTo>
                  <a:cubicBezTo>
                    <a:pt x="117394" y="309327"/>
                    <a:pt x="139763" y="314222"/>
                    <a:pt x="158106" y="314801"/>
                  </a:cubicBezTo>
                  <a:cubicBezTo>
                    <a:pt x="195731" y="316003"/>
                    <a:pt x="215326" y="298691"/>
                    <a:pt x="219755" y="294864"/>
                  </a:cubicBezTo>
                  <a:cubicBezTo>
                    <a:pt x="239261" y="278131"/>
                    <a:pt x="245256" y="257303"/>
                    <a:pt x="239306" y="239680"/>
                  </a:cubicBezTo>
                  <a:cubicBezTo>
                    <a:pt x="233266" y="221923"/>
                    <a:pt x="215684" y="208038"/>
                    <a:pt x="190183" y="204745"/>
                  </a:cubicBezTo>
                  <a:cubicBezTo>
                    <a:pt x="173720" y="202653"/>
                    <a:pt x="158687" y="213290"/>
                    <a:pt x="150411" y="227486"/>
                  </a:cubicBezTo>
                  <a:cubicBezTo>
                    <a:pt x="142268" y="241416"/>
                    <a:pt x="140434" y="259217"/>
                    <a:pt x="151395" y="273057"/>
                  </a:cubicBezTo>
                  <a:cubicBezTo>
                    <a:pt x="154795" y="277329"/>
                    <a:pt x="154079" y="283515"/>
                    <a:pt x="149784" y="286898"/>
                  </a:cubicBezTo>
                  <a:cubicBezTo>
                    <a:pt x="145534" y="290280"/>
                    <a:pt x="139316" y="289568"/>
                    <a:pt x="135916" y="285340"/>
                  </a:cubicBezTo>
                  <a:cubicBezTo>
                    <a:pt x="119318" y="264869"/>
                    <a:pt x="120704" y="238300"/>
                    <a:pt x="132650" y="217339"/>
                  </a:cubicBezTo>
                  <a:cubicBezTo>
                    <a:pt x="144819" y="195889"/>
                    <a:pt x="167993" y="180936"/>
                    <a:pt x="192778" y="183873"/>
                  </a:cubicBezTo>
                  <a:cubicBezTo>
                    <a:pt x="227987" y="188056"/>
                    <a:pt x="251520" y="208216"/>
                    <a:pt x="260065" y="232604"/>
                  </a:cubicBezTo>
                  <a:cubicBezTo>
                    <a:pt x="268789" y="257615"/>
                    <a:pt x="262168" y="287832"/>
                    <a:pt x="234698" y="311908"/>
                  </a:cubicBezTo>
                  <a:cubicBezTo>
                    <a:pt x="229822" y="316181"/>
                    <a:pt x="210495" y="333893"/>
                    <a:pt x="173854" y="337542"/>
                  </a:cubicBezTo>
                  <a:cubicBezTo>
                    <a:pt x="150456" y="339901"/>
                    <a:pt x="119586" y="336385"/>
                    <a:pt x="80574" y="318851"/>
                  </a:cubicBezTo>
                  <a:cubicBezTo>
                    <a:pt x="42323" y="301628"/>
                    <a:pt x="19685" y="271233"/>
                    <a:pt x="8545" y="238523"/>
                  </a:cubicBezTo>
                  <a:cubicBezTo>
                    <a:pt x="-4787" y="199494"/>
                    <a:pt x="-1342" y="157260"/>
                    <a:pt x="10782" y="130603"/>
                  </a:cubicBezTo>
                  <a:cubicBezTo>
                    <a:pt x="36686" y="73862"/>
                    <a:pt x="80574" y="38348"/>
                    <a:pt x="132694" y="18901"/>
                  </a:cubicBezTo>
                  <a:cubicBezTo>
                    <a:pt x="182712" y="209"/>
                    <a:pt x="240425" y="-3484"/>
                    <a:pt x="296750" y="2879"/>
                  </a:cubicBezTo>
                  <a:cubicBezTo>
                    <a:pt x="341131" y="7953"/>
                    <a:pt x="381977" y="17343"/>
                    <a:pt x="421526" y="29270"/>
                  </a:cubicBezTo>
                  <a:cubicBezTo>
                    <a:pt x="480849" y="47160"/>
                    <a:pt x="537264" y="70791"/>
                    <a:pt x="598914" y="93755"/>
                  </a:cubicBezTo>
                  <a:cubicBezTo>
                    <a:pt x="650453" y="113069"/>
                    <a:pt x="704586" y="128511"/>
                    <a:pt x="759481" y="140038"/>
                  </a:cubicBezTo>
                  <a:cubicBezTo>
                    <a:pt x="814509" y="151564"/>
                    <a:pt x="870342" y="159129"/>
                    <a:pt x="925326" y="162512"/>
                  </a:cubicBezTo>
                  <a:cubicBezTo>
                    <a:pt x="960983" y="164692"/>
                    <a:pt x="995879" y="163713"/>
                    <a:pt x="1030282" y="159174"/>
                  </a:cubicBezTo>
                  <a:cubicBezTo>
                    <a:pt x="1064686" y="154635"/>
                    <a:pt x="1098598" y="146580"/>
                    <a:pt x="1132286" y="134653"/>
                  </a:cubicBezTo>
                  <a:cubicBezTo>
                    <a:pt x="1146155" y="129758"/>
                    <a:pt x="1160024" y="124551"/>
                    <a:pt x="1173669" y="118899"/>
                  </a:cubicBezTo>
                  <a:cubicBezTo>
                    <a:pt x="1187225" y="113247"/>
                    <a:pt x="1200647" y="107194"/>
                    <a:pt x="1213710" y="100564"/>
                  </a:cubicBezTo>
                  <a:cubicBezTo>
                    <a:pt x="1216708" y="99050"/>
                    <a:pt x="1232142" y="89660"/>
                    <a:pt x="1238898" y="87836"/>
                  </a:cubicBezTo>
                  <a:cubicBezTo>
                    <a:pt x="1245654" y="85967"/>
                    <a:pt x="1250038" y="88904"/>
                    <a:pt x="1251827" y="91351"/>
                  </a:cubicBezTo>
                  <a:cubicBezTo>
                    <a:pt x="1254959" y="95490"/>
                    <a:pt x="1254154" y="101409"/>
                    <a:pt x="1249948" y="104524"/>
                  </a:cubicBezTo>
                  <a:cubicBezTo>
                    <a:pt x="1248159" y="105859"/>
                    <a:pt x="1246056" y="106482"/>
                    <a:pt x="1243998" y="106438"/>
                  </a:cubicBezTo>
                  <a:cubicBezTo>
                    <a:pt x="1244043" y="106349"/>
                    <a:pt x="1244088" y="106215"/>
                    <a:pt x="1243998" y="105993"/>
                  </a:cubicBezTo>
                  <a:cubicBezTo>
                    <a:pt x="1243596" y="104480"/>
                    <a:pt x="1242030" y="104480"/>
                    <a:pt x="1240016" y="105325"/>
                  </a:cubicBezTo>
                  <a:cubicBezTo>
                    <a:pt x="1240374" y="105503"/>
                    <a:pt x="1240732" y="105637"/>
                    <a:pt x="1241135" y="105770"/>
                  </a:cubicBezTo>
                  <a:cubicBezTo>
                    <a:pt x="1241403" y="105815"/>
                    <a:pt x="1241940" y="106082"/>
                    <a:pt x="1242477" y="106260"/>
                  </a:cubicBezTo>
                  <a:cubicBezTo>
                    <a:pt x="1242969" y="106349"/>
                    <a:pt x="1243461" y="106393"/>
                    <a:pt x="1243998" y="106438"/>
                  </a:cubicBezTo>
                  <a:cubicBezTo>
                    <a:pt x="1243775" y="106660"/>
                    <a:pt x="1243148" y="106482"/>
                    <a:pt x="1242477" y="106260"/>
                  </a:cubicBezTo>
                  <a:cubicBezTo>
                    <a:pt x="1241582" y="106082"/>
                    <a:pt x="1240732" y="105815"/>
                    <a:pt x="1239882" y="105370"/>
                  </a:cubicBezTo>
                  <a:lnTo>
                    <a:pt x="1239882" y="105370"/>
                  </a:lnTo>
                  <a:close/>
                  <a:moveTo>
                    <a:pt x="1237064" y="103145"/>
                  </a:moveTo>
                  <a:lnTo>
                    <a:pt x="1237108" y="103189"/>
                  </a:lnTo>
                  <a:lnTo>
                    <a:pt x="1237064" y="103145"/>
                  </a:lnTo>
                  <a:lnTo>
                    <a:pt x="1237064" y="10314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35361" y="948204"/>
              <a:ext cx="262736" cy="220353"/>
            </a:xfrm>
            <a:custGeom>
              <a:avLst/>
              <a:gdLst/>
              <a:ahLst/>
              <a:cxnLst/>
              <a:rect l="l" t="t" r="r" b="b"/>
              <a:pathLst>
                <a:path w="525472" h="440707" extrusionOk="0">
                  <a:moveTo>
                    <a:pt x="409895" y="400200"/>
                  </a:moveTo>
                  <a:cubicBezTo>
                    <a:pt x="418306" y="404695"/>
                    <a:pt x="277470" y="424544"/>
                    <a:pt x="210317" y="432599"/>
                  </a:cubicBezTo>
                  <a:cubicBezTo>
                    <a:pt x="105450" y="445237"/>
                    <a:pt x="449" y="447552"/>
                    <a:pt x="2" y="406253"/>
                  </a:cubicBezTo>
                  <a:cubicBezTo>
                    <a:pt x="-401" y="368603"/>
                    <a:pt x="79412" y="362061"/>
                    <a:pt x="169516" y="366645"/>
                  </a:cubicBezTo>
                  <a:cubicBezTo>
                    <a:pt x="84557" y="346708"/>
                    <a:pt x="13513" y="319650"/>
                    <a:pt x="24339" y="285828"/>
                  </a:cubicBezTo>
                  <a:cubicBezTo>
                    <a:pt x="34674" y="253429"/>
                    <a:pt x="97889" y="264911"/>
                    <a:pt x="171037" y="290946"/>
                  </a:cubicBezTo>
                  <a:cubicBezTo>
                    <a:pt x="106479" y="249602"/>
                    <a:pt x="59369" y="207636"/>
                    <a:pt x="78339" y="181068"/>
                  </a:cubicBezTo>
                  <a:cubicBezTo>
                    <a:pt x="101647" y="148447"/>
                    <a:pt x="174571" y="195620"/>
                    <a:pt x="246779" y="256411"/>
                  </a:cubicBezTo>
                  <a:cubicBezTo>
                    <a:pt x="181640" y="187877"/>
                    <a:pt x="129430" y="117784"/>
                    <a:pt x="159494" y="93441"/>
                  </a:cubicBezTo>
                  <a:cubicBezTo>
                    <a:pt x="190006" y="68698"/>
                    <a:pt x="244810" y="130379"/>
                    <a:pt x="296081" y="206167"/>
                  </a:cubicBezTo>
                  <a:cubicBezTo>
                    <a:pt x="260290" y="121567"/>
                    <a:pt x="237608" y="41284"/>
                    <a:pt x="273130" y="28600"/>
                  </a:cubicBezTo>
                  <a:cubicBezTo>
                    <a:pt x="307086" y="16406"/>
                    <a:pt x="335137" y="80268"/>
                    <a:pt x="356433" y="159751"/>
                  </a:cubicBezTo>
                  <a:cubicBezTo>
                    <a:pt x="346009" y="76174"/>
                    <a:pt x="347172" y="3456"/>
                    <a:pt x="381979" y="118"/>
                  </a:cubicBezTo>
                  <a:cubicBezTo>
                    <a:pt x="420677" y="-3531"/>
                    <a:pt x="430117" y="77732"/>
                    <a:pt x="428686" y="169185"/>
                  </a:cubicBezTo>
                  <a:cubicBezTo>
                    <a:pt x="446357" y="79601"/>
                    <a:pt x="472171" y="1542"/>
                    <a:pt x="507962" y="9998"/>
                  </a:cubicBezTo>
                  <a:cubicBezTo>
                    <a:pt x="577844" y="26509"/>
                    <a:pt x="416427" y="397842"/>
                    <a:pt x="410030" y="399177"/>
                  </a:cubicBezTo>
                  <a:lnTo>
                    <a:pt x="409895" y="400200"/>
                  </a:lnTo>
                  <a:lnTo>
                    <a:pt x="40989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271642" y="1183468"/>
              <a:ext cx="84981" cy="104456"/>
            </a:xfrm>
            <a:custGeom>
              <a:avLst/>
              <a:gdLst/>
              <a:ahLst/>
              <a:cxnLst/>
              <a:rect l="l" t="t" r="r" b="b"/>
              <a:pathLst>
                <a:path w="169962" h="208912" extrusionOk="0">
                  <a:moveTo>
                    <a:pt x="1936" y="15385"/>
                  </a:moveTo>
                  <a:cubicBezTo>
                    <a:pt x="-1240" y="11157"/>
                    <a:pt x="-435" y="5149"/>
                    <a:pt x="3815" y="1945"/>
                  </a:cubicBezTo>
                  <a:cubicBezTo>
                    <a:pt x="8065" y="-1259"/>
                    <a:pt x="14105" y="-414"/>
                    <a:pt x="17326" y="3814"/>
                  </a:cubicBezTo>
                  <a:cubicBezTo>
                    <a:pt x="17326" y="3814"/>
                    <a:pt x="33835" y="23306"/>
                    <a:pt x="56025" y="50186"/>
                  </a:cubicBezTo>
                  <a:cubicBezTo>
                    <a:pt x="67702" y="64383"/>
                    <a:pt x="81078" y="80404"/>
                    <a:pt x="94187" y="97003"/>
                  </a:cubicBezTo>
                  <a:cubicBezTo>
                    <a:pt x="104342" y="109776"/>
                    <a:pt x="114230" y="122904"/>
                    <a:pt x="123535" y="135231"/>
                  </a:cubicBezTo>
                  <a:cubicBezTo>
                    <a:pt x="142146" y="159886"/>
                    <a:pt x="158029" y="181515"/>
                    <a:pt x="167245" y="192062"/>
                  </a:cubicBezTo>
                  <a:cubicBezTo>
                    <a:pt x="171047" y="196067"/>
                    <a:pt x="170824" y="202431"/>
                    <a:pt x="166797" y="206214"/>
                  </a:cubicBezTo>
                  <a:cubicBezTo>
                    <a:pt x="162726" y="209996"/>
                    <a:pt x="156373" y="209774"/>
                    <a:pt x="152571" y="205724"/>
                  </a:cubicBezTo>
                  <a:cubicBezTo>
                    <a:pt x="142325" y="195711"/>
                    <a:pt x="123714" y="175418"/>
                    <a:pt x="103313" y="151208"/>
                  </a:cubicBezTo>
                  <a:cubicBezTo>
                    <a:pt x="93337" y="139326"/>
                    <a:pt x="82823" y="126553"/>
                    <a:pt x="72757" y="113558"/>
                  </a:cubicBezTo>
                  <a:cubicBezTo>
                    <a:pt x="59783" y="96825"/>
                    <a:pt x="47524" y="79825"/>
                    <a:pt x="36787" y="64872"/>
                  </a:cubicBezTo>
                  <a:cubicBezTo>
                    <a:pt x="16342" y="36524"/>
                    <a:pt x="1936" y="15385"/>
                    <a:pt x="1936" y="15385"/>
                  </a:cubicBezTo>
                  <a:lnTo>
                    <a:pt x="1936" y="1538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202936" y="1103737"/>
              <a:ext cx="99965" cy="111274"/>
            </a:xfrm>
            <a:custGeom>
              <a:avLst/>
              <a:gdLst/>
              <a:ahLst/>
              <a:cxnLst/>
              <a:rect l="l" t="t" r="r" b="b"/>
              <a:pathLst>
                <a:path w="199930" h="222548" extrusionOk="0">
                  <a:moveTo>
                    <a:pt x="194734" y="220019"/>
                  </a:moveTo>
                  <a:cubicBezTo>
                    <a:pt x="175273" y="237019"/>
                    <a:pt x="60429" y="163589"/>
                    <a:pt x="30812" y="141516"/>
                  </a:cubicBezTo>
                  <a:cubicBezTo>
                    <a:pt x="16988" y="131235"/>
                    <a:pt x="-862" y="114280"/>
                    <a:pt x="32" y="95144"/>
                  </a:cubicBezTo>
                  <a:cubicBezTo>
                    <a:pt x="838" y="76986"/>
                    <a:pt x="38865" y="67730"/>
                    <a:pt x="52600" y="69777"/>
                  </a:cubicBezTo>
                  <a:cubicBezTo>
                    <a:pt x="54747" y="70088"/>
                    <a:pt x="74701" y="76808"/>
                    <a:pt x="75059" y="76319"/>
                  </a:cubicBezTo>
                  <a:cubicBezTo>
                    <a:pt x="76938" y="73871"/>
                    <a:pt x="73090" y="60743"/>
                    <a:pt x="73090" y="57583"/>
                  </a:cubicBezTo>
                  <a:cubicBezTo>
                    <a:pt x="72956" y="39292"/>
                    <a:pt x="75104" y="15795"/>
                    <a:pt x="91881" y="4268"/>
                  </a:cubicBezTo>
                  <a:cubicBezTo>
                    <a:pt x="115637" y="-12020"/>
                    <a:pt x="138677" y="22337"/>
                    <a:pt x="147490" y="39737"/>
                  </a:cubicBezTo>
                  <a:cubicBezTo>
                    <a:pt x="174870" y="94031"/>
                    <a:pt x="214151" y="203063"/>
                    <a:pt x="194734" y="220019"/>
                  </a:cubicBezTo>
                  <a:lnTo>
                    <a:pt x="194734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124381" y="1031075"/>
              <a:ext cx="127963" cy="116325"/>
            </a:xfrm>
            <a:custGeom>
              <a:avLst/>
              <a:gdLst/>
              <a:ahLst/>
              <a:cxnLst/>
              <a:rect l="l" t="t" r="r" b="b"/>
              <a:pathLst>
                <a:path w="255926" h="232650" extrusionOk="0">
                  <a:moveTo>
                    <a:pt x="255880" y="72912"/>
                  </a:moveTo>
                  <a:cubicBezTo>
                    <a:pt x="255791" y="78163"/>
                    <a:pt x="255433" y="83415"/>
                    <a:pt x="255209" y="88666"/>
                  </a:cubicBezTo>
                  <a:lnTo>
                    <a:pt x="253822" y="112297"/>
                  </a:lnTo>
                  <a:cubicBezTo>
                    <a:pt x="253733" y="114166"/>
                    <a:pt x="252615" y="118439"/>
                    <a:pt x="252212" y="121420"/>
                  </a:cubicBezTo>
                  <a:cubicBezTo>
                    <a:pt x="252391" y="121821"/>
                    <a:pt x="252570" y="122177"/>
                    <a:pt x="252704" y="122577"/>
                  </a:cubicBezTo>
                  <a:lnTo>
                    <a:pt x="252122" y="121954"/>
                  </a:lnTo>
                  <a:cubicBezTo>
                    <a:pt x="251943" y="123556"/>
                    <a:pt x="252033" y="124714"/>
                    <a:pt x="252704" y="124625"/>
                  </a:cubicBezTo>
                  <a:cubicBezTo>
                    <a:pt x="252928" y="124625"/>
                    <a:pt x="253062" y="124580"/>
                    <a:pt x="253196" y="124536"/>
                  </a:cubicBezTo>
                  <a:cubicBezTo>
                    <a:pt x="253375" y="125782"/>
                    <a:pt x="253330" y="127072"/>
                    <a:pt x="252972" y="128407"/>
                  </a:cubicBezTo>
                  <a:cubicBezTo>
                    <a:pt x="252301" y="132413"/>
                    <a:pt x="249975" y="133792"/>
                    <a:pt x="249304" y="134460"/>
                  </a:cubicBezTo>
                  <a:cubicBezTo>
                    <a:pt x="247112" y="136507"/>
                    <a:pt x="244562" y="136507"/>
                    <a:pt x="242369" y="136507"/>
                  </a:cubicBezTo>
                  <a:cubicBezTo>
                    <a:pt x="240445" y="136507"/>
                    <a:pt x="235211" y="135083"/>
                    <a:pt x="233287" y="127962"/>
                  </a:cubicBezTo>
                  <a:cubicBezTo>
                    <a:pt x="232661" y="125693"/>
                    <a:pt x="232124" y="116659"/>
                    <a:pt x="231677" y="113009"/>
                  </a:cubicBezTo>
                  <a:lnTo>
                    <a:pt x="229529" y="88844"/>
                  </a:lnTo>
                  <a:cubicBezTo>
                    <a:pt x="229261" y="83593"/>
                    <a:pt x="228814" y="78386"/>
                    <a:pt x="228635" y="73135"/>
                  </a:cubicBezTo>
                  <a:cubicBezTo>
                    <a:pt x="228456" y="67839"/>
                    <a:pt x="228366" y="62543"/>
                    <a:pt x="228590" y="57292"/>
                  </a:cubicBezTo>
                  <a:cubicBezTo>
                    <a:pt x="229171" y="41270"/>
                    <a:pt x="231095" y="25472"/>
                    <a:pt x="233243" y="9495"/>
                  </a:cubicBezTo>
                  <a:cubicBezTo>
                    <a:pt x="233556" y="3932"/>
                    <a:pt x="238388" y="-295"/>
                    <a:pt x="243980" y="16"/>
                  </a:cubicBezTo>
                  <a:cubicBezTo>
                    <a:pt x="249528" y="372"/>
                    <a:pt x="253822" y="5134"/>
                    <a:pt x="253464" y="10697"/>
                  </a:cubicBezTo>
                  <a:cubicBezTo>
                    <a:pt x="253733" y="20043"/>
                    <a:pt x="254404" y="29299"/>
                    <a:pt x="254896" y="38600"/>
                  </a:cubicBezTo>
                  <a:cubicBezTo>
                    <a:pt x="255209" y="44831"/>
                    <a:pt x="255612" y="51061"/>
                    <a:pt x="255791" y="57292"/>
                  </a:cubicBezTo>
                  <a:cubicBezTo>
                    <a:pt x="255925" y="62498"/>
                    <a:pt x="255970" y="67705"/>
                    <a:pt x="255880" y="72912"/>
                  </a:cubicBezTo>
                  <a:close/>
                  <a:moveTo>
                    <a:pt x="217360" y="98946"/>
                  </a:moveTo>
                  <a:cubicBezTo>
                    <a:pt x="215929" y="90313"/>
                    <a:pt x="214900" y="81635"/>
                    <a:pt x="213334" y="73046"/>
                  </a:cubicBezTo>
                  <a:cubicBezTo>
                    <a:pt x="212305" y="67216"/>
                    <a:pt x="211008" y="61475"/>
                    <a:pt x="209621" y="55734"/>
                  </a:cubicBezTo>
                  <a:cubicBezTo>
                    <a:pt x="206131" y="41092"/>
                    <a:pt x="201881" y="26762"/>
                    <a:pt x="197049" y="12566"/>
                  </a:cubicBezTo>
                  <a:cubicBezTo>
                    <a:pt x="195618" y="7181"/>
                    <a:pt x="190070" y="3932"/>
                    <a:pt x="184657" y="5357"/>
                  </a:cubicBezTo>
                  <a:cubicBezTo>
                    <a:pt x="179243" y="6736"/>
                    <a:pt x="176022" y="12254"/>
                    <a:pt x="177409" y="17639"/>
                  </a:cubicBezTo>
                  <a:cubicBezTo>
                    <a:pt x="179646" y="29611"/>
                    <a:pt x="180988" y="41582"/>
                    <a:pt x="182688" y="53642"/>
                  </a:cubicBezTo>
                  <a:cubicBezTo>
                    <a:pt x="183807" y="61742"/>
                    <a:pt x="184836" y="69886"/>
                    <a:pt x="186312" y="77941"/>
                  </a:cubicBezTo>
                  <a:cubicBezTo>
                    <a:pt x="187878" y="86664"/>
                    <a:pt x="190070" y="95297"/>
                    <a:pt x="192083" y="103975"/>
                  </a:cubicBezTo>
                  <a:lnTo>
                    <a:pt x="199152" y="131790"/>
                  </a:lnTo>
                  <a:cubicBezTo>
                    <a:pt x="199644" y="133659"/>
                    <a:pt x="201568" y="137753"/>
                    <a:pt x="202597" y="140735"/>
                  </a:cubicBezTo>
                  <a:cubicBezTo>
                    <a:pt x="202418" y="141180"/>
                    <a:pt x="202328" y="141669"/>
                    <a:pt x="202239" y="142159"/>
                  </a:cubicBezTo>
                  <a:lnTo>
                    <a:pt x="202328" y="141981"/>
                  </a:lnTo>
                  <a:lnTo>
                    <a:pt x="202776" y="141313"/>
                  </a:lnTo>
                  <a:cubicBezTo>
                    <a:pt x="203268" y="142871"/>
                    <a:pt x="203402" y="144028"/>
                    <a:pt x="202686" y="144117"/>
                  </a:cubicBezTo>
                  <a:cubicBezTo>
                    <a:pt x="202463" y="144117"/>
                    <a:pt x="202239" y="144117"/>
                    <a:pt x="202105" y="144072"/>
                  </a:cubicBezTo>
                  <a:cubicBezTo>
                    <a:pt x="202149" y="145452"/>
                    <a:pt x="202507" y="146832"/>
                    <a:pt x="203178" y="148122"/>
                  </a:cubicBezTo>
                  <a:cubicBezTo>
                    <a:pt x="204968" y="152483"/>
                    <a:pt x="208100" y="153240"/>
                    <a:pt x="209084" y="153685"/>
                  </a:cubicBezTo>
                  <a:cubicBezTo>
                    <a:pt x="212618" y="155287"/>
                    <a:pt x="221655" y="155065"/>
                    <a:pt x="222371" y="143805"/>
                  </a:cubicBezTo>
                  <a:cubicBezTo>
                    <a:pt x="222550" y="141358"/>
                    <a:pt x="221163" y="131968"/>
                    <a:pt x="220805" y="128140"/>
                  </a:cubicBezTo>
                  <a:lnTo>
                    <a:pt x="217360" y="98946"/>
                  </a:lnTo>
                  <a:close/>
                  <a:moveTo>
                    <a:pt x="201612" y="165745"/>
                  </a:moveTo>
                  <a:cubicBezTo>
                    <a:pt x="201076" y="170685"/>
                    <a:pt x="197989" y="172465"/>
                    <a:pt x="196289" y="173578"/>
                  </a:cubicBezTo>
                  <a:cubicBezTo>
                    <a:pt x="193515" y="175447"/>
                    <a:pt x="190115" y="175313"/>
                    <a:pt x="186223" y="173533"/>
                  </a:cubicBezTo>
                  <a:cubicBezTo>
                    <a:pt x="184970" y="172999"/>
                    <a:pt x="183449" y="171575"/>
                    <a:pt x="181749" y="169484"/>
                  </a:cubicBezTo>
                  <a:cubicBezTo>
                    <a:pt x="179646" y="166858"/>
                    <a:pt x="176380" y="160360"/>
                    <a:pt x="174233" y="157824"/>
                  </a:cubicBezTo>
                  <a:lnTo>
                    <a:pt x="155487" y="134816"/>
                  </a:lnTo>
                  <a:cubicBezTo>
                    <a:pt x="151282" y="129253"/>
                    <a:pt x="147121" y="123690"/>
                    <a:pt x="143318" y="117860"/>
                  </a:cubicBezTo>
                  <a:cubicBezTo>
                    <a:pt x="140768" y="114033"/>
                    <a:pt x="138397" y="110072"/>
                    <a:pt x="136160" y="106067"/>
                  </a:cubicBezTo>
                  <a:cubicBezTo>
                    <a:pt x="127884" y="91247"/>
                    <a:pt x="120904" y="75849"/>
                    <a:pt x="113120" y="60718"/>
                  </a:cubicBezTo>
                  <a:cubicBezTo>
                    <a:pt x="110257" y="55912"/>
                    <a:pt x="111822" y="49726"/>
                    <a:pt x="116609" y="46878"/>
                  </a:cubicBezTo>
                  <a:cubicBezTo>
                    <a:pt x="121441" y="44030"/>
                    <a:pt x="127660" y="45587"/>
                    <a:pt x="130523" y="50349"/>
                  </a:cubicBezTo>
                  <a:cubicBezTo>
                    <a:pt x="138666" y="61920"/>
                    <a:pt x="146808" y="73402"/>
                    <a:pt x="154637" y="85150"/>
                  </a:cubicBezTo>
                  <a:cubicBezTo>
                    <a:pt x="158485" y="90891"/>
                    <a:pt x="162332" y="96677"/>
                    <a:pt x="166001" y="102507"/>
                  </a:cubicBezTo>
                  <a:cubicBezTo>
                    <a:pt x="169669" y="108292"/>
                    <a:pt x="173069" y="114211"/>
                    <a:pt x="176828" y="119952"/>
                  </a:cubicBezTo>
                  <a:lnTo>
                    <a:pt x="192396" y="145051"/>
                  </a:lnTo>
                  <a:cubicBezTo>
                    <a:pt x="193425" y="146787"/>
                    <a:pt x="194141" y="151504"/>
                    <a:pt x="195215" y="154842"/>
                  </a:cubicBezTo>
                  <a:cubicBezTo>
                    <a:pt x="199689" y="156355"/>
                    <a:pt x="202507" y="160939"/>
                    <a:pt x="201612" y="165745"/>
                  </a:cubicBezTo>
                  <a:close/>
                  <a:moveTo>
                    <a:pt x="198212" y="158224"/>
                  </a:moveTo>
                  <a:cubicBezTo>
                    <a:pt x="199152" y="157690"/>
                    <a:pt x="196781" y="157067"/>
                    <a:pt x="196333" y="156711"/>
                  </a:cubicBezTo>
                  <a:cubicBezTo>
                    <a:pt x="196155" y="156578"/>
                    <a:pt x="195931" y="156444"/>
                    <a:pt x="195752" y="156311"/>
                  </a:cubicBezTo>
                  <a:cubicBezTo>
                    <a:pt x="196378" y="157868"/>
                    <a:pt x="197183" y="158758"/>
                    <a:pt x="198212" y="158224"/>
                  </a:cubicBezTo>
                  <a:close/>
                  <a:moveTo>
                    <a:pt x="154324" y="159737"/>
                  </a:moveTo>
                  <a:cubicBezTo>
                    <a:pt x="147837" y="151549"/>
                    <a:pt x="141395" y="143360"/>
                    <a:pt x="134460" y="135528"/>
                  </a:cubicBezTo>
                  <a:cubicBezTo>
                    <a:pt x="128912" y="129297"/>
                    <a:pt x="123007" y="123334"/>
                    <a:pt x="117012" y="117504"/>
                  </a:cubicBezTo>
                  <a:cubicBezTo>
                    <a:pt x="107930" y="108692"/>
                    <a:pt x="98446" y="100504"/>
                    <a:pt x="88961" y="92137"/>
                  </a:cubicBezTo>
                  <a:cubicBezTo>
                    <a:pt x="85069" y="88132"/>
                    <a:pt x="78627" y="88043"/>
                    <a:pt x="74600" y="91915"/>
                  </a:cubicBezTo>
                  <a:cubicBezTo>
                    <a:pt x="70618" y="95831"/>
                    <a:pt x="70484" y="102195"/>
                    <a:pt x="74421" y="106200"/>
                  </a:cubicBezTo>
                  <a:cubicBezTo>
                    <a:pt x="82385" y="115724"/>
                    <a:pt x="89901" y="125515"/>
                    <a:pt x="97864" y="135083"/>
                  </a:cubicBezTo>
                  <a:cubicBezTo>
                    <a:pt x="103188" y="141447"/>
                    <a:pt x="108512" y="147722"/>
                    <a:pt x="114149" y="153819"/>
                  </a:cubicBezTo>
                  <a:cubicBezTo>
                    <a:pt x="121218" y="161429"/>
                    <a:pt x="128644" y="168638"/>
                    <a:pt x="136071" y="175937"/>
                  </a:cubicBezTo>
                  <a:cubicBezTo>
                    <a:pt x="143542" y="183280"/>
                    <a:pt x="151148" y="190311"/>
                    <a:pt x="158753" y="197476"/>
                  </a:cubicBezTo>
                  <a:cubicBezTo>
                    <a:pt x="162332" y="201481"/>
                    <a:pt x="168461" y="201793"/>
                    <a:pt x="172488" y="198233"/>
                  </a:cubicBezTo>
                  <a:cubicBezTo>
                    <a:pt x="176469" y="194672"/>
                    <a:pt x="176828" y="188575"/>
                    <a:pt x="173248" y="184615"/>
                  </a:cubicBezTo>
                  <a:cubicBezTo>
                    <a:pt x="166896" y="176293"/>
                    <a:pt x="160766" y="167971"/>
                    <a:pt x="154324" y="159737"/>
                  </a:cubicBezTo>
                  <a:close/>
                  <a:moveTo>
                    <a:pt x="146092" y="200502"/>
                  </a:moveTo>
                  <a:cubicBezTo>
                    <a:pt x="151013" y="202594"/>
                    <a:pt x="153295" y="208290"/>
                    <a:pt x="151148" y="213186"/>
                  </a:cubicBezTo>
                  <a:cubicBezTo>
                    <a:pt x="150745" y="214476"/>
                    <a:pt x="146629" y="221063"/>
                    <a:pt x="137950" y="218125"/>
                  </a:cubicBezTo>
                  <a:cubicBezTo>
                    <a:pt x="137905" y="218125"/>
                    <a:pt x="137815" y="218081"/>
                    <a:pt x="137815" y="218081"/>
                  </a:cubicBezTo>
                  <a:cubicBezTo>
                    <a:pt x="140410" y="222798"/>
                    <a:pt x="138084" y="228717"/>
                    <a:pt x="136697" y="229830"/>
                  </a:cubicBezTo>
                  <a:cubicBezTo>
                    <a:pt x="136160" y="230230"/>
                    <a:pt x="134281" y="232811"/>
                    <a:pt x="129449" y="232633"/>
                  </a:cubicBezTo>
                  <a:cubicBezTo>
                    <a:pt x="128689" y="232678"/>
                    <a:pt x="127928" y="232633"/>
                    <a:pt x="127212" y="232500"/>
                  </a:cubicBezTo>
                  <a:cubicBezTo>
                    <a:pt x="127257" y="232411"/>
                    <a:pt x="127257" y="232322"/>
                    <a:pt x="127302" y="232233"/>
                  </a:cubicBezTo>
                  <a:cubicBezTo>
                    <a:pt x="127392" y="231521"/>
                    <a:pt x="126184" y="231254"/>
                    <a:pt x="124439" y="231209"/>
                  </a:cubicBezTo>
                  <a:lnTo>
                    <a:pt x="124841" y="231654"/>
                  </a:lnTo>
                  <a:lnTo>
                    <a:pt x="125065" y="231832"/>
                  </a:lnTo>
                  <a:cubicBezTo>
                    <a:pt x="124618" y="231654"/>
                    <a:pt x="124215" y="231432"/>
                    <a:pt x="123812" y="231209"/>
                  </a:cubicBezTo>
                  <a:cubicBezTo>
                    <a:pt x="120636" y="231209"/>
                    <a:pt x="116028" y="231788"/>
                    <a:pt x="114104" y="231565"/>
                  </a:cubicBezTo>
                  <a:lnTo>
                    <a:pt x="87887" y="227560"/>
                  </a:lnTo>
                  <a:cubicBezTo>
                    <a:pt x="79834" y="226047"/>
                    <a:pt x="71647" y="224667"/>
                    <a:pt x="63550" y="222709"/>
                  </a:cubicBezTo>
                  <a:cubicBezTo>
                    <a:pt x="54468" y="220484"/>
                    <a:pt x="45475" y="217769"/>
                    <a:pt x="36349" y="215455"/>
                  </a:cubicBezTo>
                  <a:cubicBezTo>
                    <a:pt x="27401" y="213230"/>
                    <a:pt x="18587" y="210916"/>
                    <a:pt x="9461" y="209581"/>
                  </a:cubicBezTo>
                  <a:cubicBezTo>
                    <a:pt x="3913" y="209225"/>
                    <a:pt x="-337" y="204418"/>
                    <a:pt x="21" y="198856"/>
                  </a:cubicBezTo>
                  <a:cubicBezTo>
                    <a:pt x="379" y="193293"/>
                    <a:pt x="5211" y="189065"/>
                    <a:pt x="10758" y="189421"/>
                  </a:cubicBezTo>
                  <a:cubicBezTo>
                    <a:pt x="25119" y="189287"/>
                    <a:pt x="39391" y="190489"/>
                    <a:pt x="53618" y="192803"/>
                  </a:cubicBezTo>
                  <a:cubicBezTo>
                    <a:pt x="59121" y="193738"/>
                    <a:pt x="64579" y="194806"/>
                    <a:pt x="69992" y="196096"/>
                  </a:cubicBezTo>
                  <a:cubicBezTo>
                    <a:pt x="78000" y="198055"/>
                    <a:pt x="85829" y="200591"/>
                    <a:pt x="93659" y="202727"/>
                  </a:cubicBezTo>
                  <a:lnTo>
                    <a:pt x="118488" y="210159"/>
                  </a:lnTo>
                  <a:cubicBezTo>
                    <a:pt x="119473" y="210426"/>
                    <a:pt x="121262" y="210827"/>
                    <a:pt x="122873" y="211183"/>
                  </a:cubicBezTo>
                  <a:cubicBezTo>
                    <a:pt x="110615" y="205175"/>
                    <a:pt x="94956" y="197209"/>
                    <a:pt x="93390" y="196408"/>
                  </a:cubicBezTo>
                  <a:cubicBezTo>
                    <a:pt x="86098" y="192314"/>
                    <a:pt x="78492" y="188842"/>
                    <a:pt x="71021" y="185060"/>
                  </a:cubicBezTo>
                  <a:cubicBezTo>
                    <a:pt x="63415" y="181143"/>
                    <a:pt x="55855" y="177049"/>
                    <a:pt x="48339" y="172955"/>
                  </a:cubicBezTo>
                  <a:cubicBezTo>
                    <a:pt x="37959" y="167347"/>
                    <a:pt x="27848" y="161429"/>
                    <a:pt x="17872" y="155243"/>
                  </a:cubicBezTo>
                  <a:cubicBezTo>
                    <a:pt x="12906" y="152661"/>
                    <a:pt x="11027" y="146520"/>
                    <a:pt x="13621" y="141625"/>
                  </a:cubicBezTo>
                  <a:cubicBezTo>
                    <a:pt x="16216" y="136685"/>
                    <a:pt x="22390" y="134771"/>
                    <a:pt x="27311" y="137397"/>
                  </a:cubicBezTo>
                  <a:cubicBezTo>
                    <a:pt x="43149" y="144428"/>
                    <a:pt x="59478" y="149991"/>
                    <a:pt x="75361" y="156934"/>
                  </a:cubicBezTo>
                  <a:cubicBezTo>
                    <a:pt x="79700" y="158847"/>
                    <a:pt x="83995" y="160895"/>
                    <a:pt x="88156" y="163120"/>
                  </a:cubicBezTo>
                  <a:cubicBezTo>
                    <a:pt x="94553" y="166502"/>
                    <a:pt x="100683" y="170285"/>
                    <a:pt x="106767" y="174156"/>
                  </a:cubicBezTo>
                  <a:cubicBezTo>
                    <a:pt x="108691" y="175492"/>
                    <a:pt x="132939" y="192047"/>
                    <a:pt x="142781" y="198411"/>
                  </a:cubicBezTo>
                  <a:cubicBezTo>
                    <a:pt x="143318" y="198767"/>
                    <a:pt x="143810" y="199167"/>
                    <a:pt x="144213" y="199523"/>
                  </a:cubicBezTo>
                  <a:cubicBezTo>
                    <a:pt x="143632" y="199568"/>
                    <a:pt x="143005" y="199701"/>
                    <a:pt x="142737" y="199701"/>
                  </a:cubicBezTo>
                  <a:cubicBezTo>
                    <a:pt x="143408" y="199746"/>
                    <a:pt x="144124" y="199835"/>
                    <a:pt x="144839" y="200057"/>
                  </a:cubicBezTo>
                  <a:lnTo>
                    <a:pt x="144660" y="199879"/>
                  </a:lnTo>
                  <a:lnTo>
                    <a:pt x="144213" y="199523"/>
                  </a:lnTo>
                  <a:cubicBezTo>
                    <a:pt x="145153" y="199434"/>
                    <a:pt x="146092" y="199479"/>
                    <a:pt x="145645" y="200324"/>
                  </a:cubicBezTo>
                  <a:lnTo>
                    <a:pt x="146092" y="200502"/>
                  </a:lnTo>
                  <a:close/>
                  <a:moveTo>
                    <a:pt x="142424" y="199701"/>
                  </a:moveTo>
                  <a:cubicBezTo>
                    <a:pt x="138129" y="199256"/>
                    <a:pt x="135892" y="201437"/>
                    <a:pt x="134460" y="203573"/>
                  </a:cubicBezTo>
                  <a:cubicBezTo>
                    <a:pt x="136339" y="201081"/>
                    <a:pt x="139337" y="199657"/>
                    <a:pt x="142424" y="19970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303018" y="1004196"/>
              <a:ext cx="139692" cy="205957"/>
            </a:xfrm>
            <a:custGeom>
              <a:avLst/>
              <a:gdLst/>
              <a:ahLst/>
              <a:cxnLst/>
              <a:rect l="l" t="t" r="r" b="b"/>
              <a:pathLst>
                <a:path w="279384" h="411913" extrusionOk="0">
                  <a:moveTo>
                    <a:pt x="213565" y="351232"/>
                  </a:moveTo>
                  <a:cubicBezTo>
                    <a:pt x="220812" y="366541"/>
                    <a:pt x="204796" y="383230"/>
                    <a:pt x="193298" y="391863"/>
                  </a:cubicBezTo>
                  <a:cubicBezTo>
                    <a:pt x="167842" y="410999"/>
                    <a:pt x="127309" y="419010"/>
                    <a:pt x="96842" y="404369"/>
                  </a:cubicBezTo>
                  <a:lnTo>
                    <a:pt x="96529" y="400230"/>
                  </a:lnTo>
                  <a:cubicBezTo>
                    <a:pt x="93710" y="400452"/>
                    <a:pt x="89371" y="400096"/>
                    <a:pt x="89102" y="400096"/>
                  </a:cubicBezTo>
                  <a:cubicBezTo>
                    <a:pt x="79662" y="398806"/>
                    <a:pt x="70446" y="394266"/>
                    <a:pt x="62393" y="389683"/>
                  </a:cubicBezTo>
                  <a:cubicBezTo>
                    <a:pt x="36132" y="374641"/>
                    <a:pt x="13986" y="349719"/>
                    <a:pt x="3696" y="322483"/>
                  </a:cubicBezTo>
                  <a:cubicBezTo>
                    <a:pt x="2265" y="318611"/>
                    <a:pt x="1057" y="314695"/>
                    <a:pt x="431" y="310690"/>
                  </a:cubicBezTo>
                  <a:cubicBezTo>
                    <a:pt x="-3864" y="284121"/>
                    <a:pt x="25081" y="294357"/>
                    <a:pt x="38100" y="304860"/>
                  </a:cubicBezTo>
                  <a:cubicBezTo>
                    <a:pt x="64943" y="326533"/>
                    <a:pt x="80020" y="359198"/>
                    <a:pt x="93621" y="389060"/>
                  </a:cubicBezTo>
                  <a:lnTo>
                    <a:pt x="96037" y="393821"/>
                  </a:lnTo>
                  <a:lnTo>
                    <a:pt x="95813" y="391107"/>
                  </a:lnTo>
                  <a:cubicBezTo>
                    <a:pt x="94784" y="390929"/>
                    <a:pt x="120866" y="366407"/>
                    <a:pt x="123193" y="364805"/>
                  </a:cubicBezTo>
                  <a:cubicBezTo>
                    <a:pt x="139746" y="353235"/>
                    <a:pt x="198443" y="319323"/>
                    <a:pt x="213565" y="351232"/>
                  </a:cubicBezTo>
                  <a:close/>
                  <a:moveTo>
                    <a:pt x="106819" y="303169"/>
                  </a:moveTo>
                  <a:cubicBezTo>
                    <a:pt x="104805" y="285368"/>
                    <a:pt x="103374" y="264140"/>
                    <a:pt x="97200" y="247184"/>
                  </a:cubicBezTo>
                  <a:cubicBezTo>
                    <a:pt x="92860" y="235346"/>
                    <a:pt x="87849" y="223642"/>
                    <a:pt x="81497" y="212605"/>
                  </a:cubicBezTo>
                  <a:cubicBezTo>
                    <a:pt x="73891" y="199432"/>
                    <a:pt x="39666" y="157955"/>
                    <a:pt x="34611" y="195204"/>
                  </a:cubicBezTo>
                  <a:cubicBezTo>
                    <a:pt x="34074" y="199254"/>
                    <a:pt x="34029" y="203393"/>
                    <a:pt x="34342" y="207443"/>
                  </a:cubicBezTo>
                  <a:cubicBezTo>
                    <a:pt x="36445" y="234545"/>
                    <a:pt x="51074" y="261514"/>
                    <a:pt x="69015" y="282475"/>
                  </a:cubicBezTo>
                  <a:cubicBezTo>
                    <a:pt x="73846" y="288082"/>
                    <a:pt x="96350" y="313449"/>
                    <a:pt x="106819" y="303169"/>
                  </a:cubicBezTo>
                  <a:close/>
                  <a:moveTo>
                    <a:pt x="126638" y="220260"/>
                  </a:moveTo>
                  <a:cubicBezTo>
                    <a:pt x="127890" y="221194"/>
                    <a:pt x="132006" y="168592"/>
                    <a:pt x="119927" y="129874"/>
                  </a:cubicBezTo>
                  <a:cubicBezTo>
                    <a:pt x="111113" y="101659"/>
                    <a:pt x="86731" y="83635"/>
                    <a:pt x="80736" y="85149"/>
                  </a:cubicBezTo>
                  <a:cubicBezTo>
                    <a:pt x="74249" y="86795"/>
                    <a:pt x="66241" y="113719"/>
                    <a:pt x="73220" y="142023"/>
                  </a:cubicBezTo>
                  <a:cubicBezTo>
                    <a:pt x="81362" y="175000"/>
                    <a:pt x="118943" y="214652"/>
                    <a:pt x="126638" y="220260"/>
                  </a:cubicBezTo>
                  <a:close/>
                  <a:moveTo>
                    <a:pt x="120151" y="305616"/>
                  </a:moveTo>
                  <a:cubicBezTo>
                    <a:pt x="115945" y="308554"/>
                    <a:pt x="149678" y="313671"/>
                    <a:pt x="160371" y="313093"/>
                  </a:cubicBezTo>
                  <a:cubicBezTo>
                    <a:pt x="187169" y="311669"/>
                    <a:pt x="214996" y="306017"/>
                    <a:pt x="236605" y="290352"/>
                  </a:cubicBezTo>
                  <a:cubicBezTo>
                    <a:pt x="244210" y="284833"/>
                    <a:pt x="256021" y="275087"/>
                    <a:pt x="252442" y="264941"/>
                  </a:cubicBezTo>
                  <a:cubicBezTo>
                    <a:pt x="237723" y="223642"/>
                    <a:pt x="131470" y="304014"/>
                    <a:pt x="120151" y="305616"/>
                  </a:cubicBezTo>
                  <a:close/>
                  <a:moveTo>
                    <a:pt x="229760" y="154084"/>
                  </a:moveTo>
                  <a:cubicBezTo>
                    <a:pt x="193432" y="164720"/>
                    <a:pt x="167976" y="193024"/>
                    <a:pt x="152899" y="224621"/>
                  </a:cubicBezTo>
                  <a:lnTo>
                    <a:pt x="146502" y="253192"/>
                  </a:lnTo>
                  <a:cubicBezTo>
                    <a:pt x="147217" y="251634"/>
                    <a:pt x="154733" y="251145"/>
                    <a:pt x="156076" y="250878"/>
                  </a:cubicBezTo>
                  <a:cubicBezTo>
                    <a:pt x="166947" y="248653"/>
                    <a:pt x="177729" y="246027"/>
                    <a:pt x="188377" y="243134"/>
                  </a:cubicBezTo>
                  <a:cubicBezTo>
                    <a:pt x="218396" y="234901"/>
                    <a:pt x="263269" y="221105"/>
                    <a:pt x="276556" y="191377"/>
                  </a:cubicBezTo>
                  <a:cubicBezTo>
                    <a:pt x="278212" y="187683"/>
                    <a:pt x="279151" y="183634"/>
                    <a:pt x="279330" y="179584"/>
                  </a:cubicBezTo>
                  <a:cubicBezTo>
                    <a:pt x="280806" y="152793"/>
                    <a:pt x="251771" y="147631"/>
                    <a:pt x="229760" y="154084"/>
                  </a:cubicBezTo>
                  <a:close/>
                  <a:moveTo>
                    <a:pt x="216294" y="101971"/>
                  </a:moveTo>
                  <a:cubicBezTo>
                    <a:pt x="221528" y="96986"/>
                    <a:pt x="226628" y="91913"/>
                    <a:pt x="231460" y="86617"/>
                  </a:cubicBezTo>
                  <a:cubicBezTo>
                    <a:pt x="235173" y="82523"/>
                    <a:pt x="238797" y="78384"/>
                    <a:pt x="242242" y="74067"/>
                  </a:cubicBezTo>
                  <a:cubicBezTo>
                    <a:pt x="255977" y="57023"/>
                    <a:pt x="281970" y="22622"/>
                    <a:pt x="254232" y="5221"/>
                  </a:cubicBezTo>
                  <a:cubicBezTo>
                    <a:pt x="233965" y="-7418"/>
                    <a:pt x="214504" y="4910"/>
                    <a:pt x="201933" y="20708"/>
                  </a:cubicBezTo>
                  <a:cubicBezTo>
                    <a:pt x="177774" y="50926"/>
                    <a:pt x="168468" y="89688"/>
                    <a:pt x="171779" y="126759"/>
                  </a:cubicBezTo>
                  <a:cubicBezTo>
                    <a:pt x="170168" y="125735"/>
                    <a:pt x="208330" y="109492"/>
                    <a:pt x="216294" y="1019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314437" y="1020863"/>
              <a:ext cx="113332" cy="266449"/>
            </a:xfrm>
            <a:custGeom>
              <a:avLst/>
              <a:gdLst/>
              <a:ahLst/>
              <a:cxnLst/>
              <a:rect l="l" t="t" r="r" b="b"/>
              <a:pathLst>
                <a:path w="226665" h="532898" extrusionOk="0">
                  <a:moveTo>
                    <a:pt x="67517" y="526084"/>
                  </a:moveTo>
                  <a:cubicBezTo>
                    <a:pt x="67383" y="526485"/>
                    <a:pt x="67249" y="526885"/>
                    <a:pt x="67204" y="527241"/>
                  </a:cubicBezTo>
                  <a:cubicBezTo>
                    <a:pt x="66354" y="527197"/>
                    <a:pt x="67070" y="526218"/>
                    <a:pt x="67651" y="525550"/>
                  </a:cubicBezTo>
                  <a:lnTo>
                    <a:pt x="67696" y="525728"/>
                  </a:lnTo>
                  <a:cubicBezTo>
                    <a:pt x="67651" y="525817"/>
                    <a:pt x="67562" y="525951"/>
                    <a:pt x="67517" y="526084"/>
                  </a:cubicBezTo>
                  <a:close/>
                  <a:moveTo>
                    <a:pt x="96686" y="259778"/>
                  </a:moveTo>
                  <a:cubicBezTo>
                    <a:pt x="97984" y="259066"/>
                    <a:pt x="98968" y="257820"/>
                    <a:pt x="99460" y="255995"/>
                  </a:cubicBezTo>
                  <a:cubicBezTo>
                    <a:pt x="99684" y="255283"/>
                    <a:pt x="99773" y="253503"/>
                    <a:pt x="99818" y="252702"/>
                  </a:cubicBezTo>
                  <a:cubicBezTo>
                    <a:pt x="100400" y="251634"/>
                    <a:pt x="101071" y="250611"/>
                    <a:pt x="101787" y="249631"/>
                  </a:cubicBezTo>
                  <a:cubicBezTo>
                    <a:pt x="102995" y="247807"/>
                    <a:pt x="104337" y="246071"/>
                    <a:pt x="105634" y="244336"/>
                  </a:cubicBezTo>
                  <a:cubicBezTo>
                    <a:pt x="108587" y="240508"/>
                    <a:pt x="111808" y="236904"/>
                    <a:pt x="115208" y="233388"/>
                  </a:cubicBezTo>
                  <a:cubicBezTo>
                    <a:pt x="120353" y="228092"/>
                    <a:pt x="125856" y="223063"/>
                    <a:pt x="131448" y="218212"/>
                  </a:cubicBezTo>
                  <a:cubicBezTo>
                    <a:pt x="139725" y="210869"/>
                    <a:pt x="148628" y="204149"/>
                    <a:pt x="157665" y="197563"/>
                  </a:cubicBezTo>
                  <a:cubicBezTo>
                    <a:pt x="163705" y="193202"/>
                    <a:pt x="169834" y="188885"/>
                    <a:pt x="176008" y="184702"/>
                  </a:cubicBezTo>
                  <a:cubicBezTo>
                    <a:pt x="191622" y="174154"/>
                    <a:pt x="207727" y="164186"/>
                    <a:pt x="223923" y="154751"/>
                  </a:cubicBezTo>
                  <a:cubicBezTo>
                    <a:pt x="226473" y="153327"/>
                    <a:pt x="227412" y="150123"/>
                    <a:pt x="226025" y="147586"/>
                  </a:cubicBezTo>
                  <a:cubicBezTo>
                    <a:pt x="224594" y="145049"/>
                    <a:pt x="221417" y="144115"/>
                    <a:pt x="218823" y="145539"/>
                  </a:cubicBezTo>
                  <a:cubicBezTo>
                    <a:pt x="206609" y="151725"/>
                    <a:pt x="194351" y="158044"/>
                    <a:pt x="182361" y="164898"/>
                  </a:cubicBezTo>
                  <a:cubicBezTo>
                    <a:pt x="174308" y="169526"/>
                    <a:pt x="166389" y="174332"/>
                    <a:pt x="158739" y="179450"/>
                  </a:cubicBezTo>
                  <a:cubicBezTo>
                    <a:pt x="152296" y="183767"/>
                    <a:pt x="146033" y="188351"/>
                    <a:pt x="139993" y="193113"/>
                  </a:cubicBezTo>
                  <a:cubicBezTo>
                    <a:pt x="133909" y="198008"/>
                    <a:pt x="128048" y="203126"/>
                    <a:pt x="122456" y="208466"/>
                  </a:cubicBezTo>
                  <a:cubicBezTo>
                    <a:pt x="117803" y="212961"/>
                    <a:pt x="113150" y="217545"/>
                    <a:pt x="108811" y="222351"/>
                  </a:cubicBezTo>
                  <a:cubicBezTo>
                    <a:pt x="107200" y="224131"/>
                    <a:pt x="105858" y="226178"/>
                    <a:pt x="104292" y="228048"/>
                  </a:cubicBezTo>
                  <a:cubicBezTo>
                    <a:pt x="109750" y="209000"/>
                    <a:pt x="115835" y="190042"/>
                    <a:pt x="122545" y="171395"/>
                  </a:cubicBezTo>
                  <a:cubicBezTo>
                    <a:pt x="135967" y="134191"/>
                    <a:pt x="151849" y="98099"/>
                    <a:pt x="170371" y="64811"/>
                  </a:cubicBezTo>
                  <a:cubicBezTo>
                    <a:pt x="173637" y="58936"/>
                    <a:pt x="177261" y="53284"/>
                    <a:pt x="181019" y="47721"/>
                  </a:cubicBezTo>
                  <a:cubicBezTo>
                    <a:pt x="190100" y="34415"/>
                    <a:pt x="200122" y="21687"/>
                    <a:pt x="208801" y="8114"/>
                  </a:cubicBezTo>
                  <a:cubicBezTo>
                    <a:pt x="210412" y="5666"/>
                    <a:pt x="209696" y="2417"/>
                    <a:pt x="207280" y="860"/>
                  </a:cubicBezTo>
                  <a:cubicBezTo>
                    <a:pt x="204819" y="-742"/>
                    <a:pt x="201554" y="-30"/>
                    <a:pt x="199988" y="2373"/>
                  </a:cubicBezTo>
                  <a:cubicBezTo>
                    <a:pt x="191040" y="15724"/>
                    <a:pt x="180795" y="28140"/>
                    <a:pt x="171534" y="41179"/>
                  </a:cubicBezTo>
                  <a:cubicBezTo>
                    <a:pt x="167463" y="46965"/>
                    <a:pt x="163526" y="52839"/>
                    <a:pt x="159991" y="58981"/>
                  </a:cubicBezTo>
                  <a:cubicBezTo>
                    <a:pt x="140575" y="92536"/>
                    <a:pt x="123574" y="128939"/>
                    <a:pt x="109571" y="166678"/>
                  </a:cubicBezTo>
                  <a:cubicBezTo>
                    <a:pt x="108632" y="169170"/>
                    <a:pt x="107961" y="171796"/>
                    <a:pt x="107066" y="174332"/>
                  </a:cubicBezTo>
                  <a:cubicBezTo>
                    <a:pt x="106663" y="172419"/>
                    <a:pt x="106663" y="170461"/>
                    <a:pt x="106216" y="168547"/>
                  </a:cubicBezTo>
                  <a:cubicBezTo>
                    <a:pt x="104605" y="161204"/>
                    <a:pt x="102681" y="153906"/>
                    <a:pt x="100489" y="146741"/>
                  </a:cubicBezTo>
                  <a:cubicBezTo>
                    <a:pt x="98387" y="139620"/>
                    <a:pt x="95881" y="132633"/>
                    <a:pt x="93823" y="125602"/>
                  </a:cubicBezTo>
                  <a:cubicBezTo>
                    <a:pt x="92794" y="122442"/>
                    <a:pt x="91721" y="119282"/>
                    <a:pt x="90468" y="116167"/>
                  </a:cubicBezTo>
                  <a:cubicBezTo>
                    <a:pt x="88678" y="111583"/>
                    <a:pt x="86620" y="107133"/>
                    <a:pt x="84562" y="102638"/>
                  </a:cubicBezTo>
                  <a:lnTo>
                    <a:pt x="80446" y="94806"/>
                  </a:lnTo>
                  <a:cubicBezTo>
                    <a:pt x="80223" y="94405"/>
                    <a:pt x="79462" y="93737"/>
                    <a:pt x="78836" y="93114"/>
                  </a:cubicBezTo>
                  <a:cubicBezTo>
                    <a:pt x="78836" y="92892"/>
                    <a:pt x="78791" y="92714"/>
                    <a:pt x="78746" y="92536"/>
                  </a:cubicBezTo>
                  <a:lnTo>
                    <a:pt x="78702" y="92981"/>
                  </a:lnTo>
                  <a:cubicBezTo>
                    <a:pt x="78120" y="92358"/>
                    <a:pt x="77717" y="91779"/>
                    <a:pt x="78120" y="91512"/>
                  </a:cubicBezTo>
                  <a:cubicBezTo>
                    <a:pt x="78254" y="91423"/>
                    <a:pt x="78299" y="91423"/>
                    <a:pt x="78388" y="91379"/>
                  </a:cubicBezTo>
                  <a:cubicBezTo>
                    <a:pt x="77986" y="90533"/>
                    <a:pt x="77360" y="89732"/>
                    <a:pt x="76465" y="89198"/>
                  </a:cubicBezTo>
                  <a:cubicBezTo>
                    <a:pt x="73422" y="87107"/>
                    <a:pt x="71230" y="88798"/>
                    <a:pt x="70425" y="89332"/>
                  </a:cubicBezTo>
                  <a:cubicBezTo>
                    <a:pt x="69217" y="90177"/>
                    <a:pt x="67964" y="91824"/>
                    <a:pt x="68546" y="94761"/>
                  </a:cubicBezTo>
                  <a:cubicBezTo>
                    <a:pt x="68680" y="95518"/>
                    <a:pt x="70470" y="98455"/>
                    <a:pt x="71051" y="99701"/>
                  </a:cubicBezTo>
                  <a:lnTo>
                    <a:pt x="74004" y="106955"/>
                  </a:lnTo>
                  <a:cubicBezTo>
                    <a:pt x="75301" y="110649"/>
                    <a:pt x="76599" y="114342"/>
                    <a:pt x="77807" y="118081"/>
                  </a:cubicBezTo>
                  <a:cubicBezTo>
                    <a:pt x="78970" y="121730"/>
                    <a:pt x="80044" y="125424"/>
                    <a:pt x="80894" y="129162"/>
                  </a:cubicBezTo>
                  <a:cubicBezTo>
                    <a:pt x="83086" y="137484"/>
                    <a:pt x="85323" y="145939"/>
                    <a:pt x="87918" y="154351"/>
                  </a:cubicBezTo>
                  <a:cubicBezTo>
                    <a:pt x="90423" y="162539"/>
                    <a:pt x="93152" y="170639"/>
                    <a:pt x="95389" y="178827"/>
                  </a:cubicBezTo>
                  <a:cubicBezTo>
                    <a:pt x="97044" y="184924"/>
                    <a:pt x="98476" y="190977"/>
                    <a:pt x="99595" y="197118"/>
                  </a:cubicBezTo>
                  <a:cubicBezTo>
                    <a:pt x="93242" y="216655"/>
                    <a:pt x="87649" y="236281"/>
                    <a:pt x="82773" y="256084"/>
                  </a:cubicBezTo>
                  <a:cubicBezTo>
                    <a:pt x="82549" y="255461"/>
                    <a:pt x="82415" y="254794"/>
                    <a:pt x="82191" y="254126"/>
                  </a:cubicBezTo>
                  <a:cubicBezTo>
                    <a:pt x="80402" y="248875"/>
                    <a:pt x="78388" y="243668"/>
                    <a:pt x="76152" y="238595"/>
                  </a:cubicBezTo>
                  <a:cubicBezTo>
                    <a:pt x="74273" y="234322"/>
                    <a:pt x="72215" y="230184"/>
                    <a:pt x="69933" y="226045"/>
                  </a:cubicBezTo>
                  <a:cubicBezTo>
                    <a:pt x="67651" y="221995"/>
                    <a:pt x="65146" y="218079"/>
                    <a:pt x="62506" y="214118"/>
                  </a:cubicBezTo>
                  <a:lnTo>
                    <a:pt x="49756" y="196094"/>
                  </a:lnTo>
                  <a:lnTo>
                    <a:pt x="45103" y="190131"/>
                  </a:lnTo>
                  <a:cubicBezTo>
                    <a:pt x="44835" y="189775"/>
                    <a:pt x="44074" y="189196"/>
                    <a:pt x="43448" y="188662"/>
                  </a:cubicBezTo>
                  <a:cubicBezTo>
                    <a:pt x="43403" y="188395"/>
                    <a:pt x="43313" y="188084"/>
                    <a:pt x="43224" y="187817"/>
                  </a:cubicBezTo>
                  <a:lnTo>
                    <a:pt x="43224" y="188440"/>
                  </a:lnTo>
                  <a:cubicBezTo>
                    <a:pt x="42732" y="187950"/>
                    <a:pt x="42464" y="187505"/>
                    <a:pt x="42821" y="187283"/>
                  </a:cubicBezTo>
                  <a:cubicBezTo>
                    <a:pt x="42866" y="187238"/>
                    <a:pt x="42866" y="187238"/>
                    <a:pt x="42911" y="187194"/>
                  </a:cubicBezTo>
                  <a:cubicBezTo>
                    <a:pt x="42642" y="186660"/>
                    <a:pt x="42240" y="186170"/>
                    <a:pt x="41748" y="185770"/>
                  </a:cubicBezTo>
                  <a:cubicBezTo>
                    <a:pt x="40450" y="184568"/>
                    <a:pt x="39332" y="184568"/>
                    <a:pt x="38884" y="184479"/>
                  </a:cubicBezTo>
                  <a:cubicBezTo>
                    <a:pt x="37632" y="184257"/>
                    <a:pt x="36603" y="184657"/>
                    <a:pt x="35797" y="185058"/>
                  </a:cubicBezTo>
                  <a:cubicBezTo>
                    <a:pt x="34545" y="185636"/>
                    <a:pt x="33740" y="186793"/>
                    <a:pt x="33292" y="188440"/>
                  </a:cubicBezTo>
                  <a:cubicBezTo>
                    <a:pt x="33113" y="189018"/>
                    <a:pt x="33024" y="190220"/>
                    <a:pt x="33695" y="191867"/>
                  </a:cubicBezTo>
                  <a:cubicBezTo>
                    <a:pt x="34008" y="192579"/>
                    <a:pt x="35663" y="195026"/>
                    <a:pt x="36290" y="196050"/>
                  </a:cubicBezTo>
                  <a:lnTo>
                    <a:pt x="40316" y="202458"/>
                  </a:lnTo>
                  <a:lnTo>
                    <a:pt x="51188" y="221150"/>
                  </a:lnTo>
                  <a:cubicBezTo>
                    <a:pt x="54588" y="226890"/>
                    <a:pt x="57496" y="232765"/>
                    <a:pt x="60359" y="238595"/>
                  </a:cubicBezTo>
                  <a:cubicBezTo>
                    <a:pt x="62327" y="242555"/>
                    <a:pt x="64296" y="246472"/>
                    <a:pt x="66175" y="250433"/>
                  </a:cubicBezTo>
                  <a:cubicBezTo>
                    <a:pt x="70246" y="259111"/>
                    <a:pt x="74004" y="267922"/>
                    <a:pt x="77583" y="276867"/>
                  </a:cubicBezTo>
                  <a:cubicBezTo>
                    <a:pt x="77315" y="278158"/>
                    <a:pt x="76867" y="279493"/>
                    <a:pt x="76599" y="280784"/>
                  </a:cubicBezTo>
                  <a:cubicBezTo>
                    <a:pt x="74362" y="291375"/>
                    <a:pt x="72349" y="301923"/>
                    <a:pt x="70559" y="312470"/>
                  </a:cubicBezTo>
                  <a:cubicBezTo>
                    <a:pt x="68770" y="323150"/>
                    <a:pt x="67204" y="333787"/>
                    <a:pt x="65862" y="344334"/>
                  </a:cubicBezTo>
                  <a:cubicBezTo>
                    <a:pt x="65414" y="347805"/>
                    <a:pt x="65370" y="351321"/>
                    <a:pt x="64967" y="354792"/>
                  </a:cubicBezTo>
                  <a:cubicBezTo>
                    <a:pt x="63222" y="353190"/>
                    <a:pt x="61477" y="351543"/>
                    <a:pt x="59822" y="349852"/>
                  </a:cubicBezTo>
                  <a:cubicBezTo>
                    <a:pt x="56467" y="346337"/>
                    <a:pt x="53290" y="342643"/>
                    <a:pt x="50203" y="338949"/>
                  </a:cubicBezTo>
                  <a:cubicBezTo>
                    <a:pt x="45506" y="333520"/>
                    <a:pt x="41345" y="327779"/>
                    <a:pt x="37229" y="322038"/>
                  </a:cubicBezTo>
                  <a:cubicBezTo>
                    <a:pt x="34455" y="318122"/>
                    <a:pt x="31726" y="314250"/>
                    <a:pt x="29042" y="310289"/>
                  </a:cubicBezTo>
                  <a:cubicBezTo>
                    <a:pt x="22286" y="300231"/>
                    <a:pt x="15934" y="289951"/>
                    <a:pt x="9983" y="279448"/>
                  </a:cubicBezTo>
                  <a:cubicBezTo>
                    <a:pt x="8686" y="276823"/>
                    <a:pt x="5510" y="275799"/>
                    <a:pt x="2915" y="277134"/>
                  </a:cubicBezTo>
                  <a:cubicBezTo>
                    <a:pt x="275" y="278425"/>
                    <a:pt x="-754" y="281585"/>
                    <a:pt x="588" y="284166"/>
                  </a:cubicBezTo>
                  <a:cubicBezTo>
                    <a:pt x="4257" y="292310"/>
                    <a:pt x="8015" y="300454"/>
                    <a:pt x="12220" y="308375"/>
                  </a:cubicBezTo>
                  <a:cubicBezTo>
                    <a:pt x="15039" y="313671"/>
                    <a:pt x="18036" y="318923"/>
                    <a:pt x="21347" y="323996"/>
                  </a:cubicBezTo>
                  <a:cubicBezTo>
                    <a:pt x="24076" y="328268"/>
                    <a:pt x="27029" y="332363"/>
                    <a:pt x="30160" y="336368"/>
                  </a:cubicBezTo>
                  <a:cubicBezTo>
                    <a:pt x="33337" y="340329"/>
                    <a:pt x="36737" y="344111"/>
                    <a:pt x="40271" y="347850"/>
                  </a:cubicBezTo>
                  <a:cubicBezTo>
                    <a:pt x="43224" y="350876"/>
                    <a:pt x="46266" y="353947"/>
                    <a:pt x="49398" y="356839"/>
                  </a:cubicBezTo>
                  <a:cubicBezTo>
                    <a:pt x="52664" y="359821"/>
                    <a:pt x="56019" y="362669"/>
                    <a:pt x="59598" y="365250"/>
                  </a:cubicBezTo>
                  <a:lnTo>
                    <a:pt x="63848" y="368009"/>
                  </a:lnTo>
                  <a:cubicBezTo>
                    <a:pt x="62730" y="380070"/>
                    <a:pt x="61298" y="392130"/>
                    <a:pt x="60806" y="404235"/>
                  </a:cubicBezTo>
                  <a:cubicBezTo>
                    <a:pt x="60046" y="424217"/>
                    <a:pt x="60135" y="444243"/>
                    <a:pt x="61119" y="464314"/>
                  </a:cubicBezTo>
                  <a:cubicBezTo>
                    <a:pt x="61477" y="471701"/>
                    <a:pt x="62014" y="479133"/>
                    <a:pt x="62685" y="486521"/>
                  </a:cubicBezTo>
                  <a:cubicBezTo>
                    <a:pt x="63312" y="493908"/>
                    <a:pt x="64117" y="501251"/>
                    <a:pt x="65012" y="508639"/>
                  </a:cubicBezTo>
                  <a:lnTo>
                    <a:pt x="66891" y="522524"/>
                  </a:lnTo>
                  <a:cubicBezTo>
                    <a:pt x="66891" y="522613"/>
                    <a:pt x="67472" y="524215"/>
                    <a:pt x="67651" y="525550"/>
                  </a:cubicBezTo>
                  <a:lnTo>
                    <a:pt x="68099" y="525061"/>
                  </a:lnTo>
                  <a:cubicBezTo>
                    <a:pt x="67964" y="525283"/>
                    <a:pt x="67830" y="525461"/>
                    <a:pt x="67696" y="525728"/>
                  </a:cubicBezTo>
                  <a:cubicBezTo>
                    <a:pt x="67830" y="526574"/>
                    <a:pt x="67785" y="527286"/>
                    <a:pt x="67293" y="527241"/>
                  </a:cubicBezTo>
                  <a:lnTo>
                    <a:pt x="67204" y="527241"/>
                  </a:lnTo>
                  <a:cubicBezTo>
                    <a:pt x="66846" y="529511"/>
                    <a:pt x="68099" y="531736"/>
                    <a:pt x="70291" y="532671"/>
                  </a:cubicBezTo>
                  <a:cubicBezTo>
                    <a:pt x="71588" y="533205"/>
                    <a:pt x="77136" y="533249"/>
                    <a:pt x="77404" y="527597"/>
                  </a:cubicBezTo>
                  <a:cubicBezTo>
                    <a:pt x="77494" y="525951"/>
                    <a:pt x="77046" y="521545"/>
                    <a:pt x="77046" y="521278"/>
                  </a:cubicBezTo>
                  <a:lnTo>
                    <a:pt x="75480" y="507437"/>
                  </a:lnTo>
                  <a:cubicBezTo>
                    <a:pt x="74720" y="500183"/>
                    <a:pt x="74094" y="492929"/>
                    <a:pt x="73601" y="485675"/>
                  </a:cubicBezTo>
                  <a:cubicBezTo>
                    <a:pt x="73109" y="478421"/>
                    <a:pt x="72751" y="471123"/>
                    <a:pt x="72528" y="463869"/>
                  </a:cubicBezTo>
                  <a:cubicBezTo>
                    <a:pt x="71901" y="444154"/>
                    <a:pt x="72170" y="424439"/>
                    <a:pt x="73288" y="404813"/>
                  </a:cubicBezTo>
                  <a:cubicBezTo>
                    <a:pt x="73959" y="393287"/>
                    <a:pt x="75480" y="381805"/>
                    <a:pt x="76688" y="370324"/>
                  </a:cubicBezTo>
                  <a:cubicBezTo>
                    <a:pt x="77091" y="370324"/>
                    <a:pt x="77583" y="370279"/>
                    <a:pt x="77896" y="370324"/>
                  </a:cubicBezTo>
                  <a:lnTo>
                    <a:pt x="85457" y="370324"/>
                  </a:lnTo>
                  <a:cubicBezTo>
                    <a:pt x="89260" y="370190"/>
                    <a:pt x="93018" y="369968"/>
                    <a:pt x="96821" y="369612"/>
                  </a:cubicBezTo>
                  <a:cubicBezTo>
                    <a:pt x="100534" y="369256"/>
                    <a:pt x="104292" y="368811"/>
                    <a:pt x="108005" y="368276"/>
                  </a:cubicBezTo>
                  <a:cubicBezTo>
                    <a:pt x="114671" y="367208"/>
                    <a:pt x="121203" y="365918"/>
                    <a:pt x="127556" y="364004"/>
                  </a:cubicBezTo>
                  <a:cubicBezTo>
                    <a:pt x="131806" y="362669"/>
                    <a:pt x="136012" y="361067"/>
                    <a:pt x="140038" y="359287"/>
                  </a:cubicBezTo>
                  <a:cubicBezTo>
                    <a:pt x="150194" y="354748"/>
                    <a:pt x="159634" y="348918"/>
                    <a:pt x="168492" y="342064"/>
                  </a:cubicBezTo>
                  <a:cubicBezTo>
                    <a:pt x="170908" y="340373"/>
                    <a:pt x="171445" y="337124"/>
                    <a:pt x="169789" y="334721"/>
                  </a:cubicBezTo>
                  <a:cubicBezTo>
                    <a:pt x="168134" y="332363"/>
                    <a:pt x="164823" y="331784"/>
                    <a:pt x="162452" y="333475"/>
                  </a:cubicBezTo>
                  <a:cubicBezTo>
                    <a:pt x="153728" y="338904"/>
                    <a:pt x="144467" y="343088"/>
                    <a:pt x="134848" y="346559"/>
                  </a:cubicBezTo>
                  <a:cubicBezTo>
                    <a:pt x="131046" y="347939"/>
                    <a:pt x="127198" y="349185"/>
                    <a:pt x="123306" y="350386"/>
                  </a:cubicBezTo>
                  <a:cubicBezTo>
                    <a:pt x="117535" y="352211"/>
                    <a:pt x="111674" y="353902"/>
                    <a:pt x="105590" y="355148"/>
                  </a:cubicBezTo>
                  <a:cubicBezTo>
                    <a:pt x="101429" y="356127"/>
                    <a:pt x="97223" y="356973"/>
                    <a:pt x="92973" y="357729"/>
                  </a:cubicBezTo>
                  <a:cubicBezTo>
                    <a:pt x="90155" y="358219"/>
                    <a:pt x="87381" y="358708"/>
                    <a:pt x="84562" y="359064"/>
                  </a:cubicBezTo>
                  <a:lnTo>
                    <a:pt x="78120" y="359865"/>
                  </a:lnTo>
                  <a:cubicBezTo>
                    <a:pt x="78031" y="359865"/>
                    <a:pt x="77852" y="359954"/>
                    <a:pt x="77717" y="359954"/>
                  </a:cubicBezTo>
                  <a:cubicBezTo>
                    <a:pt x="78299" y="355326"/>
                    <a:pt x="78433" y="350698"/>
                    <a:pt x="79104" y="346114"/>
                  </a:cubicBezTo>
                  <a:cubicBezTo>
                    <a:pt x="80536" y="335745"/>
                    <a:pt x="82281" y="325287"/>
                    <a:pt x="84160" y="314784"/>
                  </a:cubicBezTo>
                  <a:cubicBezTo>
                    <a:pt x="86039" y="304504"/>
                    <a:pt x="88097" y="294090"/>
                    <a:pt x="90378" y="283721"/>
                  </a:cubicBezTo>
                  <a:cubicBezTo>
                    <a:pt x="90557" y="282875"/>
                    <a:pt x="90826" y="282030"/>
                    <a:pt x="91005" y="281184"/>
                  </a:cubicBezTo>
                  <a:cubicBezTo>
                    <a:pt x="92749" y="280962"/>
                    <a:pt x="94584" y="280739"/>
                    <a:pt x="94807" y="280739"/>
                  </a:cubicBezTo>
                  <a:cubicBezTo>
                    <a:pt x="98566" y="280339"/>
                    <a:pt x="102324" y="279894"/>
                    <a:pt x="106037" y="279404"/>
                  </a:cubicBezTo>
                  <a:cubicBezTo>
                    <a:pt x="109840" y="278914"/>
                    <a:pt x="113598" y="278336"/>
                    <a:pt x="117356" y="277668"/>
                  </a:cubicBezTo>
                  <a:cubicBezTo>
                    <a:pt x="128585" y="275443"/>
                    <a:pt x="139814" y="272996"/>
                    <a:pt x="150731" y="269569"/>
                  </a:cubicBezTo>
                  <a:cubicBezTo>
                    <a:pt x="161647" y="266142"/>
                    <a:pt x="172250" y="261736"/>
                    <a:pt x="182719" y="257286"/>
                  </a:cubicBezTo>
                  <a:lnTo>
                    <a:pt x="202359" y="247184"/>
                  </a:lnTo>
                  <a:cubicBezTo>
                    <a:pt x="205088" y="246116"/>
                    <a:pt x="206385" y="243045"/>
                    <a:pt x="205312" y="240375"/>
                  </a:cubicBezTo>
                  <a:cubicBezTo>
                    <a:pt x="204193" y="237660"/>
                    <a:pt x="201106" y="236370"/>
                    <a:pt x="198422" y="237438"/>
                  </a:cubicBezTo>
                  <a:lnTo>
                    <a:pt x="178066" y="245671"/>
                  </a:lnTo>
                  <a:cubicBezTo>
                    <a:pt x="170550" y="248385"/>
                    <a:pt x="162944" y="250789"/>
                    <a:pt x="155294" y="253192"/>
                  </a:cubicBezTo>
                  <a:cubicBezTo>
                    <a:pt x="150239" y="254794"/>
                    <a:pt x="145183" y="256396"/>
                    <a:pt x="140083" y="257954"/>
                  </a:cubicBezTo>
                  <a:cubicBezTo>
                    <a:pt x="131627" y="260579"/>
                    <a:pt x="123172" y="263160"/>
                    <a:pt x="114582" y="265341"/>
                  </a:cubicBezTo>
                  <a:lnTo>
                    <a:pt x="93779" y="270058"/>
                  </a:lnTo>
                  <a:cubicBezTo>
                    <a:pt x="94584" y="266632"/>
                    <a:pt x="95479" y="263249"/>
                    <a:pt x="96329" y="259867"/>
                  </a:cubicBezTo>
                  <a:cubicBezTo>
                    <a:pt x="96418" y="259778"/>
                    <a:pt x="96597" y="259823"/>
                    <a:pt x="96686" y="25977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045630" y="1194742"/>
              <a:ext cx="229543" cy="127541"/>
            </a:xfrm>
            <a:custGeom>
              <a:avLst/>
              <a:gdLst/>
              <a:ahLst/>
              <a:cxnLst/>
              <a:rect l="l" t="t" r="r" b="b"/>
              <a:pathLst>
                <a:path w="459086" h="255082" extrusionOk="0">
                  <a:moveTo>
                    <a:pt x="458256" y="132532"/>
                  </a:moveTo>
                  <a:cubicBezTo>
                    <a:pt x="463579" y="168891"/>
                    <a:pt x="442642" y="208810"/>
                    <a:pt x="415083" y="229548"/>
                  </a:cubicBezTo>
                  <a:cubicBezTo>
                    <a:pt x="402690" y="238894"/>
                    <a:pt x="380590" y="250465"/>
                    <a:pt x="367258" y="238182"/>
                  </a:cubicBezTo>
                  <a:cubicBezTo>
                    <a:pt x="339430" y="212548"/>
                    <a:pt x="392535" y="161637"/>
                    <a:pt x="409535" y="147885"/>
                  </a:cubicBezTo>
                  <a:cubicBezTo>
                    <a:pt x="411906" y="145972"/>
                    <a:pt x="445147" y="126212"/>
                    <a:pt x="445013" y="127370"/>
                  </a:cubicBezTo>
                  <a:lnTo>
                    <a:pt x="447697" y="128438"/>
                  </a:lnTo>
                  <a:lnTo>
                    <a:pt x="443626" y="124432"/>
                  </a:lnTo>
                  <a:cubicBezTo>
                    <a:pt x="417409" y="100979"/>
                    <a:pt x="388821" y="75168"/>
                    <a:pt x="375131" y="40411"/>
                  </a:cubicBezTo>
                  <a:cubicBezTo>
                    <a:pt x="368510" y="23589"/>
                    <a:pt x="367168" y="-9878"/>
                    <a:pt x="392937" y="2806"/>
                  </a:cubicBezTo>
                  <a:cubicBezTo>
                    <a:pt x="396830" y="4719"/>
                    <a:pt x="400498" y="7167"/>
                    <a:pt x="403943" y="9882"/>
                  </a:cubicBezTo>
                  <a:cubicBezTo>
                    <a:pt x="428504" y="29062"/>
                    <a:pt x="447026" y="59903"/>
                    <a:pt x="454050" y="91990"/>
                  </a:cubicBezTo>
                  <a:cubicBezTo>
                    <a:pt x="456198" y="101825"/>
                    <a:pt x="457942" y="112862"/>
                    <a:pt x="456287" y="123142"/>
                  </a:cubicBezTo>
                  <a:cubicBezTo>
                    <a:pt x="456242" y="123409"/>
                    <a:pt x="455213" y="128037"/>
                    <a:pt x="454140" y="130930"/>
                  </a:cubicBezTo>
                  <a:lnTo>
                    <a:pt x="458256" y="132532"/>
                  </a:lnTo>
                  <a:close/>
                  <a:moveTo>
                    <a:pt x="276886" y="6455"/>
                  </a:moveTo>
                  <a:cubicBezTo>
                    <a:pt x="272859" y="4897"/>
                    <a:pt x="268609" y="3651"/>
                    <a:pt x="264314" y="2984"/>
                  </a:cubicBezTo>
                  <a:cubicBezTo>
                    <a:pt x="224721" y="-3247"/>
                    <a:pt x="256261" y="45351"/>
                    <a:pt x="267312" y="57366"/>
                  </a:cubicBezTo>
                  <a:cubicBezTo>
                    <a:pt x="276617" y="67424"/>
                    <a:pt x="286952" y="76280"/>
                    <a:pt x="297689" y="84424"/>
                  </a:cubicBezTo>
                  <a:cubicBezTo>
                    <a:pt x="313079" y="96128"/>
                    <a:pt x="334240" y="104139"/>
                    <a:pt x="351778" y="111749"/>
                  </a:cubicBezTo>
                  <a:cubicBezTo>
                    <a:pt x="365602" y="104005"/>
                    <a:pt x="346767" y="72631"/>
                    <a:pt x="342562" y="65866"/>
                  </a:cubicBezTo>
                  <a:cubicBezTo>
                    <a:pt x="326814" y="40633"/>
                    <a:pt x="303908" y="17002"/>
                    <a:pt x="276886" y="6455"/>
                  </a:cubicBezTo>
                  <a:close/>
                  <a:moveTo>
                    <a:pt x="170811" y="72008"/>
                  </a:moveTo>
                  <a:cubicBezTo>
                    <a:pt x="206512" y="96573"/>
                    <a:pt x="261496" y="108545"/>
                    <a:pt x="260959" y="106943"/>
                  </a:cubicBezTo>
                  <a:cubicBezTo>
                    <a:pt x="257648" y="97152"/>
                    <a:pt x="228971" y="45618"/>
                    <a:pt x="197877" y="26926"/>
                  </a:cubicBezTo>
                  <a:cubicBezTo>
                    <a:pt x="171214" y="10905"/>
                    <a:pt x="141194" y="10994"/>
                    <a:pt x="137481" y="17269"/>
                  </a:cubicBezTo>
                  <a:cubicBezTo>
                    <a:pt x="134036" y="23099"/>
                    <a:pt x="144773" y="54118"/>
                    <a:pt x="170811" y="72008"/>
                  </a:cubicBezTo>
                  <a:close/>
                  <a:moveTo>
                    <a:pt x="350123" y="126479"/>
                  </a:moveTo>
                  <a:cubicBezTo>
                    <a:pt x="344888" y="137828"/>
                    <a:pt x="229418" y="224119"/>
                    <a:pt x="266954" y="252245"/>
                  </a:cubicBezTo>
                  <a:cubicBezTo>
                    <a:pt x="276170" y="259143"/>
                    <a:pt x="289815" y="249753"/>
                    <a:pt x="297868" y="243522"/>
                  </a:cubicBezTo>
                  <a:cubicBezTo>
                    <a:pt x="320685" y="225766"/>
                    <a:pt x="335135" y="198396"/>
                    <a:pt x="345067" y="170804"/>
                  </a:cubicBezTo>
                  <a:cubicBezTo>
                    <a:pt x="349004" y="159768"/>
                    <a:pt x="354417" y="122964"/>
                    <a:pt x="350123" y="126479"/>
                  </a:cubicBezTo>
                  <a:close/>
                  <a:moveTo>
                    <a:pt x="282925" y="147173"/>
                  </a:moveTo>
                  <a:cubicBezTo>
                    <a:pt x="283641" y="145794"/>
                    <a:pt x="286460" y="138139"/>
                    <a:pt x="288294" y="137872"/>
                  </a:cubicBezTo>
                  <a:lnTo>
                    <a:pt x="257156" y="135736"/>
                  </a:lnTo>
                  <a:cubicBezTo>
                    <a:pt x="220113" y="141744"/>
                    <a:pt x="183248" y="159634"/>
                    <a:pt x="160924" y="194347"/>
                  </a:cubicBezTo>
                  <a:cubicBezTo>
                    <a:pt x="147413" y="215352"/>
                    <a:pt x="143565" y="247305"/>
                    <a:pt x="171392" y="254070"/>
                  </a:cubicBezTo>
                  <a:cubicBezTo>
                    <a:pt x="175553" y="255093"/>
                    <a:pt x="179982" y="255360"/>
                    <a:pt x="184322" y="254782"/>
                  </a:cubicBezTo>
                  <a:cubicBezTo>
                    <a:pt x="218770" y="250020"/>
                    <a:pt x="247000" y="207386"/>
                    <a:pt x="264851" y="178503"/>
                  </a:cubicBezTo>
                  <a:cubicBezTo>
                    <a:pt x="271159" y="168268"/>
                    <a:pt x="277244" y="157810"/>
                    <a:pt x="282925" y="147173"/>
                  </a:cubicBezTo>
                  <a:close/>
                  <a:moveTo>
                    <a:pt x="33553" y="124121"/>
                  </a:moveTo>
                  <a:cubicBezTo>
                    <a:pt x="13466" y="132443"/>
                    <a:pt x="-5235" y="148954"/>
                    <a:pt x="1341" y="174009"/>
                  </a:cubicBezTo>
                  <a:cubicBezTo>
                    <a:pt x="10289" y="208409"/>
                    <a:pt x="53641" y="191810"/>
                    <a:pt x="75384" y="182731"/>
                  </a:cubicBezTo>
                  <a:cubicBezTo>
                    <a:pt x="80842" y="180462"/>
                    <a:pt x="86210" y="177969"/>
                    <a:pt x="91534" y="175344"/>
                  </a:cubicBezTo>
                  <a:cubicBezTo>
                    <a:pt x="98469" y="171873"/>
                    <a:pt x="105269" y="168134"/>
                    <a:pt x="111980" y="164174"/>
                  </a:cubicBezTo>
                  <a:cubicBezTo>
                    <a:pt x="122180" y="158210"/>
                    <a:pt x="150768" y="123275"/>
                    <a:pt x="151305" y="125278"/>
                  </a:cubicBezTo>
                  <a:cubicBezTo>
                    <a:pt x="114485" y="110414"/>
                    <a:pt x="72028" y="108189"/>
                    <a:pt x="33553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064907" y="1208695"/>
              <a:ext cx="292743" cy="101177"/>
            </a:xfrm>
            <a:custGeom>
              <a:avLst/>
              <a:gdLst/>
              <a:ahLst/>
              <a:cxnLst/>
              <a:rect l="l" t="t" r="r" b="b"/>
              <a:pathLst>
                <a:path w="585487" h="202354" extrusionOk="0">
                  <a:moveTo>
                    <a:pt x="579997" y="146104"/>
                  </a:moveTo>
                  <a:cubicBezTo>
                    <a:pt x="579953" y="146104"/>
                    <a:pt x="579953" y="146104"/>
                    <a:pt x="579908" y="146104"/>
                  </a:cubicBezTo>
                  <a:cubicBezTo>
                    <a:pt x="580489" y="145926"/>
                    <a:pt x="581250" y="145569"/>
                    <a:pt x="581116" y="146148"/>
                  </a:cubicBezTo>
                  <a:cubicBezTo>
                    <a:pt x="580758" y="146104"/>
                    <a:pt x="580400" y="146059"/>
                    <a:pt x="579997" y="146104"/>
                  </a:cubicBezTo>
                  <a:close/>
                  <a:moveTo>
                    <a:pt x="581116" y="146148"/>
                  </a:moveTo>
                  <a:lnTo>
                    <a:pt x="581116" y="146237"/>
                  </a:lnTo>
                  <a:cubicBezTo>
                    <a:pt x="580982" y="146727"/>
                    <a:pt x="580266" y="146593"/>
                    <a:pt x="579460" y="146193"/>
                  </a:cubicBezTo>
                  <a:cubicBezTo>
                    <a:pt x="579192" y="146237"/>
                    <a:pt x="578924" y="146326"/>
                    <a:pt x="578700" y="146415"/>
                  </a:cubicBezTo>
                  <a:lnTo>
                    <a:pt x="579281" y="146104"/>
                  </a:lnTo>
                  <a:cubicBezTo>
                    <a:pt x="577984" y="145480"/>
                    <a:pt x="576508" y="144412"/>
                    <a:pt x="576374" y="144323"/>
                  </a:cubicBezTo>
                  <a:lnTo>
                    <a:pt x="562773" y="138137"/>
                  </a:lnTo>
                  <a:cubicBezTo>
                    <a:pt x="555570" y="134933"/>
                    <a:pt x="548278" y="131818"/>
                    <a:pt x="540941" y="128881"/>
                  </a:cubicBezTo>
                  <a:cubicBezTo>
                    <a:pt x="533603" y="125899"/>
                    <a:pt x="526222" y="123095"/>
                    <a:pt x="518795" y="120425"/>
                  </a:cubicBezTo>
                  <a:cubicBezTo>
                    <a:pt x="498618" y="113260"/>
                    <a:pt x="478217" y="106985"/>
                    <a:pt x="457548" y="101645"/>
                  </a:cubicBezTo>
                  <a:cubicBezTo>
                    <a:pt x="445021" y="98441"/>
                    <a:pt x="432271" y="96216"/>
                    <a:pt x="419565" y="93679"/>
                  </a:cubicBezTo>
                  <a:lnTo>
                    <a:pt x="417955" y="88116"/>
                  </a:lnTo>
                  <a:cubicBezTo>
                    <a:pt x="416433" y="83577"/>
                    <a:pt x="414644" y="79216"/>
                    <a:pt x="412631" y="74988"/>
                  </a:cubicBezTo>
                  <a:cubicBezTo>
                    <a:pt x="410662" y="70760"/>
                    <a:pt x="408470" y="66710"/>
                    <a:pt x="406278" y="62660"/>
                  </a:cubicBezTo>
                  <a:cubicBezTo>
                    <a:pt x="403638" y="57854"/>
                    <a:pt x="400820" y="53181"/>
                    <a:pt x="397777" y="48686"/>
                  </a:cubicBezTo>
                  <a:cubicBezTo>
                    <a:pt x="394691" y="44192"/>
                    <a:pt x="391425" y="39830"/>
                    <a:pt x="387980" y="35647"/>
                  </a:cubicBezTo>
                  <a:cubicBezTo>
                    <a:pt x="383864" y="30663"/>
                    <a:pt x="379435" y="25901"/>
                    <a:pt x="374916" y="21273"/>
                  </a:cubicBezTo>
                  <a:cubicBezTo>
                    <a:pt x="368161" y="14419"/>
                    <a:pt x="361047" y="7922"/>
                    <a:pt x="353934" y="1513"/>
                  </a:cubicBezTo>
                  <a:cubicBezTo>
                    <a:pt x="351831" y="-534"/>
                    <a:pt x="348476" y="-489"/>
                    <a:pt x="346462" y="1558"/>
                  </a:cubicBezTo>
                  <a:cubicBezTo>
                    <a:pt x="344404" y="3649"/>
                    <a:pt x="344449" y="6943"/>
                    <a:pt x="346507" y="8990"/>
                  </a:cubicBezTo>
                  <a:cubicBezTo>
                    <a:pt x="355410" y="18424"/>
                    <a:pt x="363955" y="28215"/>
                    <a:pt x="372142" y="38406"/>
                  </a:cubicBezTo>
                  <a:cubicBezTo>
                    <a:pt x="375364" y="42412"/>
                    <a:pt x="378495" y="46461"/>
                    <a:pt x="381582" y="50556"/>
                  </a:cubicBezTo>
                  <a:cubicBezTo>
                    <a:pt x="386146" y="56652"/>
                    <a:pt x="390709" y="62794"/>
                    <a:pt x="394735" y="69380"/>
                  </a:cubicBezTo>
                  <a:cubicBezTo>
                    <a:pt x="397554" y="73786"/>
                    <a:pt x="400283" y="78236"/>
                    <a:pt x="402833" y="82909"/>
                  </a:cubicBezTo>
                  <a:cubicBezTo>
                    <a:pt x="404309" y="85535"/>
                    <a:pt x="405607" y="88250"/>
                    <a:pt x="406859" y="91053"/>
                  </a:cubicBezTo>
                  <a:cubicBezTo>
                    <a:pt x="402833" y="90341"/>
                    <a:pt x="398896" y="89184"/>
                    <a:pt x="394825" y="88517"/>
                  </a:cubicBezTo>
                  <a:cubicBezTo>
                    <a:pt x="383640" y="86648"/>
                    <a:pt x="372321" y="85001"/>
                    <a:pt x="360823" y="83621"/>
                  </a:cubicBezTo>
                  <a:cubicBezTo>
                    <a:pt x="349549" y="82242"/>
                    <a:pt x="338096" y="81085"/>
                    <a:pt x="326599" y="80150"/>
                  </a:cubicBezTo>
                  <a:cubicBezTo>
                    <a:pt x="325256" y="80061"/>
                    <a:pt x="323825" y="80061"/>
                    <a:pt x="322483" y="79972"/>
                  </a:cubicBezTo>
                  <a:cubicBezTo>
                    <a:pt x="314340" y="73430"/>
                    <a:pt x="306422" y="66799"/>
                    <a:pt x="298726" y="59812"/>
                  </a:cubicBezTo>
                  <a:cubicBezTo>
                    <a:pt x="295282" y="56608"/>
                    <a:pt x="291881" y="53359"/>
                    <a:pt x="288437" y="50111"/>
                  </a:cubicBezTo>
                  <a:cubicBezTo>
                    <a:pt x="283426" y="45260"/>
                    <a:pt x="278371" y="40409"/>
                    <a:pt x="273583" y="35069"/>
                  </a:cubicBezTo>
                  <a:lnTo>
                    <a:pt x="257970" y="17846"/>
                  </a:lnTo>
                  <a:lnTo>
                    <a:pt x="252691" y="11660"/>
                  </a:lnTo>
                  <a:cubicBezTo>
                    <a:pt x="251885" y="10681"/>
                    <a:pt x="249872" y="8189"/>
                    <a:pt x="249290" y="7655"/>
                  </a:cubicBezTo>
                  <a:cubicBezTo>
                    <a:pt x="247635" y="6275"/>
                    <a:pt x="246114" y="6142"/>
                    <a:pt x="245443" y="6186"/>
                  </a:cubicBezTo>
                  <a:cubicBezTo>
                    <a:pt x="244011" y="6320"/>
                    <a:pt x="242848" y="6765"/>
                    <a:pt x="241998" y="7699"/>
                  </a:cubicBezTo>
                  <a:cubicBezTo>
                    <a:pt x="241417" y="8411"/>
                    <a:pt x="240656" y="9257"/>
                    <a:pt x="240566" y="10681"/>
                  </a:cubicBezTo>
                  <a:cubicBezTo>
                    <a:pt x="240566" y="11081"/>
                    <a:pt x="240343" y="12060"/>
                    <a:pt x="241014" y="13440"/>
                  </a:cubicBezTo>
                  <a:cubicBezTo>
                    <a:pt x="241238" y="14063"/>
                    <a:pt x="241595" y="14597"/>
                    <a:pt x="242043" y="15042"/>
                  </a:cubicBezTo>
                  <a:cubicBezTo>
                    <a:pt x="242043" y="14998"/>
                    <a:pt x="242088" y="14953"/>
                    <a:pt x="242132" y="14909"/>
                  </a:cubicBezTo>
                  <a:cubicBezTo>
                    <a:pt x="242490" y="14686"/>
                    <a:pt x="242848" y="15087"/>
                    <a:pt x="243206" y="15710"/>
                  </a:cubicBezTo>
                  <a:lnTo>
                    <a:pt x="242580" y="15532"/>
                  </a:lnTo>
                  <a:cubicBezTo>
                    <a:pt x="242803" y="15710"/>
                    <a:pt x="243072" y="15888"/>
                    <a:pt x="243340" y="16021"/>
                  </a:cubicBezTo>
                  <a:cubicBezTo>
                    <a:pt x="243743" y="16822"/>
                    <a:pt x="244101" y="17801"/>
                    <a:pt x="244324" y="18202"/>
                  </a:cubicBezTo>
                  <a:lnTo>
                    <a:pt x="248977" y="24877"/>
                  </a:lnTo>
                  <a:lnTo>
                    <a:pt x="263428" y="43702"/>
                  </a:lnTo>
                  <a:cubicBezTo>
                    <a:pt x="266604" y="47618"/>
                    <a:pt x="269825" y="51446"/>
                    <a:pt x="273226" y="55006"/>
                  </a:cubicBezTo>
                  <a:cubicBezTo>
                    <a:pt x="276715" y="58655"/>
                    <a:pt x="280294" y="62082"/>
                    <a:pt x="284008" y="65375"/>
                  </a:cubicBezTo>
                  <a:cubicBezTo>
                    <a:pt x="288526" y="69291"/>
                    <a:pt x="293179" y="72985"/>
                    <a:pt x="297966" y="76545"/>
                  </a:cubicBezTo>
                  <a:cubicBezTo>
                    <a:pt x="299174" y="77435"/>
                    <a:pt x="300471" y="78236"/>
                    <a:pt x="301724" y="79127"/>
                  </a:cubicBezTo>
                  <a:cubicBezTo>
                    <a:pt x="279355" y="78014"/>
                    <a:pt x="256896" y="77791"/>
                    <a:pt x="234303" y="78414"/>
                  </a:cubicBezTo>
                  <a:cubicBezTo>
                    <a:pt x="228263" y="75344"/>
                    <a:pt x="222358" y="71962"/>
                    <a:pt x="216587" y="68312"/>
                  </a:cubicBezTo>
                  <a:cubicBezTo>
                    <a:pt x="208936" y="63417"/>
                    <a:pt x="201465" y="58121"/>
                    <a:pt x="193904" y="52959"/>
                  </a:cubicBezTo>
                  <a:cubicBezTo>
                    <a:pt x="186165" y="47707"/>
                    <a:pt x="178246" y="42723"/>
                    <a:pt x="170461" y="37872"/>
                  </a:cubicBezTo>
                  <a:cubicBezTo>
                    <a:pt x="166927" y="35781"/>
                    <a:pt x="163482" y="33511"/>
                    <a:pt x="160127" y="31152"/>
                  </a:cubicBezTo>
                  <a:cubicBezTo>
                    <a:pt x="156682" y="28705"/>
                    <a:pt x="153326" y="26212"/>
                    <a:pt x="149971" y="23676"/>
                  </a:cubicBezTo>
                  <a:lnTo>
                    <a:pt x="143484" y="18335"/>
                  </a:lnTo>
                  <a:cubicBezTo>
                    <a:pt x="142366" y="17312"/>
                    <a:pt x="139950" y="14553"/>
                    <a:pt x="139234" y="14152"/>
                  </a:cubicBezTo>
                  <a:cubicBezTo>
                    <a:pt x="136281" y="12595"/>
                    <a:pt x="134178" y="13574"/>
                    <a:pt x="132970" y="14820"/>
                  </a:cubicBezTo>
                  <a:cubicBezTo>
                    <a:pt x="132389" y="15443"/>
                    <a:pt x="130644" y="17000"/>
                    <a:pt x="131584" y="20071"/>
                  </a:cubicBezTo>
                  <a:cubicBezTo>
                    <a:pt x="131852" y="21050"/>
                    <a:pt x="132389" y="21940"/>
                    <a:pt x="133105" y="22563"/>
                  </a:cubicBezTo>
                  <a:cubicBezTo>
                    <a:pt x="133149" y="22474"/>
                    <a:pt x="133194" y="22430"/>
                    <a:pt x="133284" y="22341"/>
                  </a:cubicBezTo>
                  <a:cubicBezTo>
                    <a:pt x="133686" y="21985"/>
                    <a:pt x="134178" y="22563"/>
                    <a:pt x="134626" y="23364"/>
                  </a:cubicBezTo>
                  <a:lnTo>
                    <a:pt x="134178" y="23275"/>
                  </a:lnTo>
                  <a:lnTo>
                    <a:pt x="134357" y="23364"/>
                  </a:lnTo>
                  <a:lnTo>
                    <a:pt x="134715" y="23542"/>
                  </a:lnTo>
                  <a:cubicBezTo>
                    <a:pt x="135163" y="24388"/>
                    <a:pt x="135610" y="25367"/>
                    <a:pt x="135923" y="25723"/>
                  </a:cubicBezTo>
                  <a:lnTo>
                    <a:pt x="142679" y="32443"/>
                  </a:lnTo>
                  <a:cubicBezTo>
                    <a:pt x="146571" y="35959"/>
                    <a:pt x="150508" y="39430"/>
                    <a:pt x="154579" y="42679"/>
                  </a:cubicBezTo>
                  <a:cubicBezTo>
                    <a:pt x="157398" y="44904"/>
                    <a:pt x="160261" y="47040"/>
                    <a:pt x="163214" y="49042"/>
                  </a:cubicBezTo>
                  <a:cubicBezTo>
                    <a:pt x="169701" y="53404"/>
                    <a:pt x="176054" y="58077"/>
                    <a:pt x="182630" y="62527"/>
                  </a:cubicBezTo>
                  <a:cubicBezTo>
                    <a:pt x="189296" y="66977"/>
                    <a:pt x="196141" y="71249"/>
                    <a:pt x="203076" y="75255"/>
                  </a:cubicBezTo>
                  <a:cubicBezTo>
                    <a:pt x="205671" y="76768"/>
                    <a:pt x="208489" y="77747"/>
                    <a:pt x="211129" y="79127"/>
                  </a:cubicBezTo>
                  <a:cubicBezTo>
                    <a:pt x="207326" y="79349"/>
                    <a:pt x="203478" y="79216"/>
                    <a:pt x="199675" y="79483"/>
                  </a:cubicBezTo>
                  <a:cubicBezTo>
                    <a:pt x="156816" y="82464"/>
                    <a:pt x="114404" y="88962"/>
                    <a:pt x="74095" y="98886"/>
                  </a:cubicBezTo>
                  <a:cubicBezTo>
                    <a:pt x="66713" y="100710"/>
                    <a:pt x="59465" y="102936"/>
                    <a:pt x="52307" y="105472"/>
                  </a:cubicBezTo>
                  <a:cubicBezTo>
                    <a:pt x="36022" y="111124"/>
                    <a:pt x="20140" y="117978"/>
                    <a:pt x="3721" y="123185"/>
                  </a:cubicBezTo>
                  <a:cubicBezTo>
                    <a:pt x="947" y="124030"/>
                    <a:pt x="-619" y="126967"/>
                    <a:pt x="231" y="129726"/>
                  </a:cubicBezTo>
                  <a:cubicBezTo>
                    <a:pt x="1126" y="132486"/>
                    <a:pt x="4079" y="134043"/>
                    <a:pt x="6853" y="133198"/>
                  </a:cubicBezTo>
                  <a:cubicBezTo>
                    <a:pt x="23451" y="128258"/>
                    <a:pt x="39556" y="121716"/>
                    <a:pt x="56020" y="116331"/>
                  </a:cubicBezTo>
                  <a:cubicBezTo>
                    <a:pt x="62865" y="114106"/>
                    <a:pt x="69800" y="112059"/>
                    <a:pt x="76868" y="110412"/>
                  </a:cubicBezTo>
                  <a:cubicBezTo>
                    <a:pt x="116596" y="101289"/>
                    <a:pt x="158382" y="95771"/>
                    <a:pt x="200526" y="93189"/>
                  </a:cubicBezTo>
                  <a:cubicBezTo>
                    <a:pt x="222626" y="91810"/>
                    <a:pt x="244817" y="91365"/>
                    <a:pt x="266873" y="91632"/>
                  </a:cubicBezTo>
                  <a:cubicBezTo>
                    <a:pt x="263562" y="93011"/>
                    <a:pt x="260207" y="94169"/>
                    <a:pt x="256941" y="95726"/>
                  </a:cubicBezTo>
                  <a:cubicBezTo>
                    <a:pt x="250722" y="98797"/>
                    <a:pt x="244593" y="102224"/>
                    <a:pt x="238598" y="105739"/>
                  </a:cubicBezTo>
                  <a:cubicBezTo>
                    <a:pt x="231350" y="109967"/>
                    <a:pt x="224237" y="114506"/>
                    <a:pt x="217347" y="119402"/>
                  </a:cubicBezTo>
                  <a:cubicBezTo>
                    <a:pt x="210547" y="124253"/>
                    <a:pt x="203926" y="129415"/>
                    <a:pt x="197483" y="134800"/>
                  </a:cubicBezTo>
                  <a:cubicBezTo>
                    <a:pt x="189878" y="141208"/>
                    <a:pt x="182496" y="147973"/>
                    <a:pt x="175293" y="154915"/>
                  </a:cubicBezTo>
                  <a:cubicBezTo>
                    <a:pt x="164556" y="165284"/>
                    <a:pt x="154221" y="176099"/>
                    <a:pt x="144066" y="186913"/>
                  </a:cubicBezTo>
                  <a:cubicBezTo>
                    <a:pt x="142008" y="189004"/>
                    <a:pt x="142052" y="192298"/>
                    <a:pt x="144110" y="194345"/>
                  </a:cubicBezTo>
                  <a:cubicBezTo>
                    <a:pt x="146168" y="196392"/>
                    <a:pt x="149524" y="196392"/>
                    <a:pt x="151582" y="194300"/>
                  </a:cubicBezTo>
                  <a:cubicBezTo>
                    <a:pt x="166301" y="180282"/>
                    <a:pt x="181512" y="166486"/>
                    <a:pt x="197125" y="153402"/>
                  </a:cubicBezTo>
                  <a:cubicBezTo>
                    <a:pt x="203389" y="148151"/>
                    <a:pt x="209697" y="143077"/>
                    <a:pt x="216050" y="138137"/>
                  </a:cubicBezTo>
                  <a:cubicBezTo>
                    <a:pt x="225669" y="130661"/>
                    <a:pt x="235377" y="123407"/>
                    <a:pt x="245532" y="116999"/>
                  </a:cubicBezTo>
                  <a:cubicBezTo>
                    <a:pt x="252288" y="112682"/>
                    <a:pt x="259133" y="108454"/>
                    <a:pt x="266157" y="104716"/>
                  </a:cubicBezTo>
                  <a:cubicBezTo>
                    <a:pt x="270810" y="102268"/>
                    <a:pt x="275552" y="99998"/>
                    <a:pt x="280428" y="98129"/>
                  </a:cubicBezTo>
                  <a:cubicBezTo>
                    <a:pt x="282576" y="97284"/>
                    <a:pt x="284813" y="96438"/>
                    <a:pt x="287050" y="95726"/>
                  </a:cubicBezTo>
                  <a:cubicBezTo>
                    <a:pt x="288303" y="95326"/>
                    <a:pt x="289555" y="94925"/>
                    <a:pt x="290853" y="94614"/>
                  </a:cubicBezTo>
                  <a:cubicBezTo>
                    <a:pt x="291881" y="94836"/>
                    <a:pt x="294432" y="95415"/>
                    <a:pt x="295371" y="95281"/>
                  </a:cubicBezTo>
                  <a:cubicBezTo>
                    <a:pt x="297071" y="95014"/>
                    <a:pt x="298324" y="94213"/>
                    <a:pt x="299263" y="93011"/>
                  </a:cubicBezTo>
                  <a:cubicBezTo>
                    <a:pt x="303200" y="93189"/>
                    <a:pt x="307182" y="93278"/>
                    <a:pt x="311119" y="93501"/>
                  </a:cubicBezTo>
                  <a:cubicBezTo>
                    <a:pt x="311074" y="93545"/>
                    <a:pt x="310985" y="93768"/>
                    <a:pt x="310940" y="93812"/>
                  </a:cubicBezTo>
                  <a:cubicBezTo>
                    <a:pt x="308703" y="98085"/>
                    <a:pt x="306466" y="102313"/>
                    <a:pt x="304095" y="106496"/>
                  </a:cubicBezTo>
                  <a:cubicBezTo>
                    <a:pt x="302529" y="109300"/>
                    <a:pt x="300963" y="112059"/>
                    <a:pt x="299308" y="114773"/>
                  </a:cubicBezTo>
                  <a:cubicBezTo>
                    <a:pt x="294387" y="123095"/>
                    <a:pt x="289108" y="131151"/>
                    <a:pt x="283784" y="139206"/>
                  </a:cubicBezTo>
                  <a:cubicBezTo>
                    <a:pt x="280563" y="144056"/>
                    <a:pt x="277341" y="148907"/>
                    <a:pt x="274120" y="153669"/>
                  </a:cubicBezTo>
                  <a:cubicBezTo>
                    <a:pt x="269199" y="160923"/>
                    <a:pt x="264323" y="168133"/>
                    <a:pt x="259178" y="175164"/>
                  </a:cubicBezTo>
                  <a:lnTo>
                    <a:pt x="244369" y="193855"/>
                  </a:lnTo>
                  <a:cubicBezTo>
                    <a:pt x="242580" y="196169"/>
                    <a:pt x="242982" y="199463"/>
                    <a:pt x="245264" y="201243"/>
                  </a:cubicBezTo>
                  <a:cubicBezTo>
                    <a:pt x="247546" y="203023"/>
                    <a:pt x="250901" y="202622"/>
                    <a:pt x="252691" y="200353"/>
                  </a:cubicBezTo>
                  <a:lnTo>
                    <a:pt x="269110" y="182818"/>
                  </a:lnTo>
                  <a:cubicBezTo>
                    <a:pt x="276984" y="173250"/>
                    <a:pt x="284723" y="163504"/>
                    <a:pt x="291658" y="153135"/>
                  </a:cubicBezTo>
                  <a:cubicBezTo>
                    <a:pt x="298592" y="142810"/>
                    <a:pt x="304632" y="131907"/>
                    <a:pt x="310403" y="120870"/>
                  </a:cubicBezTo>
                  <a:cubicBezTo>
                    <a:pt x="312282" y="117132"/>
                    <a:pt x="314072" y="113394"/>
                    <a:pt x="315772" y="109611"/>
                  </a:cubicBezTo>
                  <a:cubicBezTo>
                    <a:pt x="317472" y="105873"/>
                    <a:pt x="319083" y="102135"/>
                    <a:pt x="320693" y="98352"/>
                  </a:cubicBezTo>
                  <a:cubicBezTo>
                    <a:pt x="320783" y="98085"/>
                    <a:pt x="321767" y="95860"/>
                    <a:pt x="322572" y="93991"/>
                  </a:cubicBezTo>
                  <a:cubicBezTo>
                    <a:pt x="323556" y="94080"/>
                    <a:pt x="324541" y="94035"/>
                    <a:pt x="325525" y="94124"/>
                  </a:cubicBezTo>
                  <a:cubicBezTo>
                    <a:pt x="336844" y="94970"/>
                    <a:pt x="348073" y="95993"/>
                    <a:pt x="359213" y="97239"/>
                  </a:cubicBezTo>
                  <a:cubicBezTo>
                    <a:pt x="370532" y="98485"/>
                    <a:pt x="381716" y="99954"/>
                    <a:pt x="392767" y="101601"/>
                  </a:cubicBezTo>
                  <a:cubicBezTo>
                    <a:pt x="397867" y="102357"/>
                    <a:pt x="402833" y="103692"/>
                    <a:pt x="407888" y="104582"/>
                  </a:cubicBezTo>
                  <a:cubicBezTo>
                    <a:pt x="407620" y="104938"/>
                    <a:pt x="407352" y="105339"/>
                    <a:pt x="407262" y="105561"/>
                  </a:cubicBezTo>
                  <a:lnTo>
                    <a:pt x="404443" y="112103"/>
                  </a:lnTo>
                  <a:cubicBezTo>
                    <a:pt x="403146" y="114996"/>
                    <a:pt x="401804" y="117800"/>
                    <a:pt x="400417" y="120559"/>
                  </a:cubicBezTo>
                  <a:cubicBezTo>
                    <a:pt x="398314" y="124787"/>
                    <a:pt x="396122" y="128925"/>
                    <a:pt x="393840" y="133064"/>
                  </a:cubicBezTo>
                  <a:cubicBezTo>
                    <a:pt x="391201" y="138004"/>
                    <a:pt x="388203" y="142721"/>
                    <a:pt x="385251" y="147350"/>
                  </a:cubicBezTo>
                  <a:cubicBezTo>
                    <a:pt x="382253" y="152067"/>
                    <a:pt x="379122" y="156651"/>
                    <a:pt x="375856" y="161101"/>
                  </a:cubicBezTo>
                  <a:cubicBezTo>
                    <a:pt x="369190" y="170046"/>
                    <a:pt x="361987" y="178502"/>
                    <a:pt x="353576" y="185934"/>
                  </a:cubicBezTo>
                  <a:cubicBezTo>
                    <a:pt x="351339" y="187758"/>
                    <a:pt x="350981" y="191052"/>
                    <a:pt x="352815" y="193321"/>
                  </a:cubicBezTo>
                  <a:cubicBezTo>
                    <a:pt x="354650" y="195546"/>
                    <a:pt x="357960" y="195902"/>
                    <a:pt x="360242" y="194078"/>
                  </a:cubicBezTo>
                  <a:cubicBezTo>
                    <a:pt x="369995" y="186913"/>
                    <a:pt x="378898" y="178813"/>
                    <a:pt x="386682" y="169557"/>
                  </a:cubicBezTo>
                  <a:cubicBezTo>
                    <a:pt x="390530" y="164928"/>
                    <a:pt x="394109" y="160077"/>
                    <a:pt x="397330" y="154915"/>
                  </a:cubicBezTo>
                  <a:cubicBezTo>
                    <a:pt x="400462" y="149886"/>
                    <a:pt x="403236" y="144501"/>
                    <a:pt x="405830" y="139028"/>
                  </a:cubicBezTo>
                  <a:cubicBezTo>
                    <a:pt x="407530" y="135334"/>
                    <a:pt x="409186" y="131596"/>
                    <a:pt x="410707" y="127768"/>
                  </a:cubicBezTo>
                  <a:cubicBezTo>
                    <a:pt x="412273" y="123941"/>
                    <a:pt x="413704" y="120114"/>
                    <a:pt x="415002" y="116198"/>
                  </a:cubicBezTo>
                  <a:lnTo>
                    <a:pt x="417418" y="108365"/>
                  </a:lnTo>
                  <a:cubicBezTo>
                    <a:pt x="417507" y="107920"/>
                    <a:pt x="417776" y="107208"/>
                    <a:pt x="417999" y="106540"/>
                  </a:cubicBezTo>
                  <a:cubicBezTo>
                    <a:pt x="430213" y="108810"/>
                    <a:pt x="442471" y="110768"/>
                    <a:pt x="454506" y="113705"/>
                  </a:cubicBezTo>
                  <a:cubicBezTo>
                    <a:pt x="474907" y="118601"/>
                    <a:pt x="495084" y="124386"/>
                    <a:pt x="514992" y="131151"/>
                  </a:cubicBezTo>
                  <a:cubicBezTo>
                    <a:pt x="522374" y="133643"/>
                    <a:pt x="529666" y="136268"/>
                    <a:pt x="536914" y="139028"/>
                  </a:cubicBezTo>
                  <a:cubicBezTo>
                    <a:pt x="544206" y="141787"/>
                    <a:pt x="551409" y="144679"/>
                    <a:pt x="558568" y="147706"/>
                  </a:cubicBezTo>
                  <a:lnTo>
                    <a:pt x="572168" y="153625"/>
                  </a:lnTo>
                  <a:cubicBezTo>
                    <a:pt x="572481" y="153758"/>
                    <a:pt x="576776" y="155538"/>
                    <a:pt x="578521" y="155983"/>
                  </a:cubicBezTo>
                  <a:cubicBezTo>
                    <a:pt x="580534" y="156473"/>
                    <a:pt x="581966" y="155983"/>
                    <a:pt x="582503" y="155761"/>
                  </a:cubicBezTo>
                  <a:cubicBezTo>
                    <a:pt x="584740" y="154693"/>
                    <a:pt x="585679" y="152957"/>
                    <a:pt x="585455" y="150687"/>
                  </a:cubicBezTo>
                  <a:cubicBezTo>
                    <a:pt x="585276" y="148329"/>
                    <a:pt x="583442" y="146460"/>
                    <a:pt x="581116" y="146148"/>
                  </a:cubicBezTo>
                  <a:close/>
                  <a:moveTo>
                    <a:pt x="579908" y="146104"/>
                  </a:moveTo>
                  <a:cubicBezTo>
                    <a:pt x="579595" y="146193"/>
                    <a:pt x="579595" y="145970"/>
                    <a:pt x="579281" y="146104"/>
                  </a:cubicBezTo>
                  <a:lnTo>
                    <a:pt x="579460" y="146193"/>
                  </a:lnTo>
                  <a:cubicBezTo>
                    <a:pt x="579595" y="146148"/>
                    <a:pt x="579729" y="146104"/>
                    <a:pt x="579908" y="14610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553439" y="1035783"/>
              <a:ext cx="470246" cy="317364"/>
            </a:xfrm>
            <a:custGeom>
              <a:avLst/>
              <a:gdLst/>
              <a:ahLst/>
              <a:cxnLst/>
              <a:rect l="l" t="t" r="r" b="b"/>
              <a:pathLst>
                <a:path w="940492" h="634728" extrusionOk="0">
                  <a:moveTo>
                    <a:pt x="823456" y="345912"/>
                  </a:moveTo>
                  <a:cubicBezTo>
                    <a:pt x="877232" y="325619"/>
                    <a:pt x="940716" y="324996"/>
                    <a:pt x="940492" y="325352"/>
                  </a:cubicBezTo>
                  <a:cubicBezTo>
                    <a:pt x="933781" y="336567"/>
                    <a:pt x="886180" y="383473"/>
                    <a:pt x="874771" y="389792"/>
                  </a:cubicBezTo>
                  <a:cubicBezTo>
                    <a:pt x="812719" y="424104"/>
                    <a:pt x="716979" y="418942"/>
                    <a:pt x="727940" y="408172"/>
                  </a:cubicBezTo>
                  <a:cubicBezTo>
                    <a:pt x="733219" y="403010"/>
                    <a:pt x="773528" y="364693"/>
                    <a:pt x="823456" y="345912"/>
                  </a:cubicBezTo>
                  <a:close/>
                  <a:moveTo>
                    <a:pt x="833657" y="296870"/>
                  </a:moveTo>
                  <a:cubicBezTo>
                    <a:pt x="843410" y="302121"/>
                    <a:pt x="853923" y="306127"/>
                    <a:pt x="864884" y="308040"/>
                  </a:cubicBezTo>
                  <a:cubicBezTo>
                    <a:pt x="869090" y="308752"/>
                    <a:pt x="873340" y="309242"/>
                    <a:pt x="877635" y="309242"/>
                  </a:cubicBezTo>
                  <a:cubicBezTo>
                    <a:pt x="879290" y="309286"/>
                    <a:pt x="884077" y="307640"/>
                    <a:pt x="882511" y="308218"/>
                  </a:cubicBezTo>
                  <a:lnTo>
                    <a:pt x="889088" y="308040"/>
                  </a:lnTo>
                  <a:cubicBezTo>
                    <a:pt x="895619" y="296158"/>
                    <a:pt x="888014" y="277600"/>
                    <a:pt x="882958" y="266875"/>
                  </a:cubicBezTo>
                  <a:cubicBezTo>
                    <a:pt x="866987" y="233142"/>
                    <a:pt x="836341" y="203770"/>
                    <a:pt x="799745" y="194024"/>
                  </a:cubicBezTo>
                  <a:cubicBezTo>
                    <a:pt x="789500" y="191309"/>
                    <a:pt x="761896" y="184901"/>
                    <a:pt x="753083" y="194691"/>
                  </a:cubicBezTo>
                  <a:cubicBezTo>
                    <a:pt x="747714" y="200655"/>
                    <a:pt x="761136" y="219435"/>
                    <a:pt x="763999" y="224197"/>
                  </a:cubicBezTo>
                  <a:cubicBezTo>
                    <a:pt x="780955" y="252278"/>
                    <a:pt x="804264" y="281072"/>
                    <a:pt x="833657" y="296870"/>
                  </a:cubicBezTo>
                  <a:close/>
                  <a:moveTo>
                    <a:pt x="709463" y="321080"/>
                  </a:moveTo>
                  <a:cubicBezTo>
                    <a:pt x="718902" y="315517"/>
                    <a:pt x="727716" y="308263"/>
                    <a:pt x="734293" y="299496"/>
                  </a:cubicBezTo>
                  <a:cubicBezTo>
                    <a:pt x="736574" y="296425"/>
                    <a:pt x="738587" y="293176"/>
                    <a:pt x="740198" y="289705"/>
                  </a:cubicBezTo>
                  <a:cubicBezTo>
                    <a:pt x="740287" y="289483"/>
                    <a:pt x="741495" y="285344"/>
                    <a:pt x="741540" y="285344"/>
                  </a:cubicBezTo>
                  <a:lnTo>
                    <a:pt x="723108" y="279113"/>
                  </a:lnTo>
                  <a:cubicBezTo>
                    <a:pt x="703647" y="272349"/>
                    <a:pt x="683827" y="273239"/>
                    <a:pt x="663606" y="274797"/>
                  </a:cubicBezTo>
                  <a:cubicBezTo>
                    <a:pt x="632602" y="277155"/>
                    <a:pt x="600793" y="281428"/>
                    <a:pt x="574934" y="299985"/>
                  </a:cubicBezTo>
                  <a:cubicBezTo>
                    <a:pt x="563436" y="308263"/>
                    <a:pt x="553594" y="318588"/>
                    <a:pt x="544243" y="329135"/>
                  </a:cubicBezTo>
                  <a:cubicBezTo>
                    <a:pt x="543259" y="330247"/>
                    <a:pt x="534222" y="338614"/>
                    <a:pt x="535833" y="340439"/>
                  </a:cubicBezTo>
                  <a:cubicBezTo>
                    <a:pt x="537533" y="342397"/>
                    <a:pt x="544512" y="341952"/>
                    <a:pt x="546794" y="342174"/>
                  </a:cubicBezTo>
                  <a:cubicBezTo>
                    <a:pt x="557128" y="343198"/>
                    <a:pt x="567507" y="343865"/>
                    <a:pt x="577887" y="344043"/>
                  </a:cubicBezTo>
                  <a:cubicBezTo>
                    <a:pt x="620836" y="344666"/>
                    <a:pt x="671569" y="343554"/>
                    <a:pt x="709463" y="321080"/>
                  </a:cubicBezTo>
                  <a:close/>
                  <a:moveTo>
                    <a:pt x="404346" y="1103"/>
                  </a:moveTo>
                  <a:cubicBezTo>
                    <a:pt x="377190" y="124"/>
                    <a:pt x="349989" y="-321"/>
                    <a:pt x="322833" y="258"/>
                  </a:cubicBezTo>
                  <a:cubicBezTo>
                    <a:pt x="222708" y="2349"/>
                    <a:pt x="150008" y="7378"/>
                    <a:pt x="69971" y="82010"/>
                  </a:cubicBezTo>
                  <a:cubicBezTo>
                    <a:pt x="28409" y="120772"/>
                    <a:pt x="-9440" y="199587"/>
                    <a:pt x="2103" y="253836"/>
                  </a:cubicBezTo>
                  <a:cubicBezTo>
                    <a:pt x="4116" y="252323"/>
                    <a:pt x="11095" y="250542"/>
                    <a:pt x="14048" y="249207"/>
                  </a:cubicBezTo>
                  <a:cubicBezTo>
                    <a:pt x="22280" y="245425"/>
                    <a:pt x="30467" y="241597"/>
                    <a:pt x="38967" y="238482"/>
                  </a:cubicBezTo>
                  <a:cubicBezTo>
                    <a:pt x="64334" y="229137"/>
                    <a:pt x="90103" y="223218"/>
                    <a:pt x="116186" y="216498"/>
                  </a:cubicBezTo>
                  <a:cubicBezTo>
                    <a:pt x="198057" y="195403"/>
                    <a:pt x="261228" y="125311"/>
                    <a:pt x="326904" y="75779"/>
                  </a:cubicBezTo>
                  <a:cubicBezTo>
                    <a:pt x="350078" y="58334"/>
                    <a:pt x="373879" y="41912"/>
                    <a:pt x="398217" y="26114"/>
                  </a:cubicBezTo>
                  <a:cubicBezTo>
                    <a:pt x="406225" y="20907"/>
                    <a:pt x="414323" y="15923"/>
                    <a:pt x="422689" y="11428"/>
                  </a:cubicBezTo>
                  <a:cubicBezTo>
                    <a:pt x="423405" y="11027"/>
                    <a:pt x="435797" y="4129"/>
                    <a:pt x="435261" y="3684"/>
                  </a:cubicBezTo>
                  <a:cubicBezTo>
                    <a:pt x="429892" y="-899"/>
                    <a:pt x="410699" y="1326"/>
                    <a:pt x="404346" y="1103"/>
                  </a:cubicBezTo>
                  <a:close/>
                  <a:moveTo>
                    <a:pt x="895351" y="579197"/>
                  </a:moveTo>
                  <a:cubicBezTo>
                    <a:pt x="878082" y="565935"/>
                    <a:pt x="863005" y="550760"/>
                    <a:pt x="847257" y="535718"/>
                  </a:cubicBezTo>
                  <a:cubicBezTo>
                    <a:pt x="797776" y="488589"/>
                    <a:pt x="721274" y="477374"/>
                    <a:pt x="658371" y="454722"/>
                  </a:cubicBezTo>
                  <a:cubicBezTo>
                    <a:pt x="636181" y="446756"/>
                    <a:pt x="614483" y="437856"/>
                    <a:pt x="592964" y="428287"/>
                  </a:cubicBezTo>
                  <a:cubicBezTo>
                    <a:pt x="585940" y="425172"/>
                    <a:pt x="578961" y="421835"/>
                    <a:pt x="572250" y="418096"/>
                  </a:cubicBezTo>
                  <a:cubicBezTo>
                    <a:pt x="571668" y="417785"/>
                    <a:pt x="561513" y="412400"/>
                    <a:pt x="561423" y="412978"/>
                  </a:cubicBezTo>
                  <a:cubicBezTo>
                    <a:pt x="560439" y="418853"/>
                    <a:pt x="570102" y="431180"/>
                    <a:pt x="572608" y="435675"/>
                  </a:cubicBezTo>
                  <a:cubicBezTo>
                    <a:pt x="583300" y="455034"/>
                    <a:pt x="594485" y="474170"/>
                    <a:pt x="606296" y="492817"/>
                  </a:cubicBezTo>
                  <a:cubicBezTo>
                    <a:pt x="649916" y="561530"/>
                    <a:pt x="684096" y="609726"/>
                    <a:pt x="770889" y="630598"/>
                  </a:cubicBezTo>
                  <a:cubicBezTo>
                    <a:pt x="815985" y="641457"/>
                    <a:pt x="888103" y="631043"/>
                    <a:pt x="921836" y="597710"/>
                  </a:cubicBezTo>
                  <a:cubicBezTo>
                    <a:pt x="919912" y="596998"/>
                    <a:pt x="915662" y="592993"/>
                    <a:pt x="913515" y="591569"/>
                  </a:cubicBezTo>
                  <a:cubicBezTo>
                    <a:pt x="907341" y="587608"/>
                    <a:pt x="901167" y="583647"/>
                    <a:pt x="895351" y="5791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531875" y="1045780"/>
              <a:ext cx="520521" cy="294065"/>
            </a:xfrm>
            <a:custGeom>
              <a:avLst/>
              <a:gdLst/>
              <a:ahLst/>
              <a:cxnLst/>
              <a:rect l="l" t="t" r="r" b="b"/>
              <a:pathLst>
                <a:path w="1041042" h="588129" extrusionOk="0">
                  <a:moveTo>
                    <a:pt x="383006" y="6387"/>
                  </a:moveTo>
                  <a:cubicBezTo>
                    <a:pt x="384706" y="11327"/>
                    <a:pt x="382022" y="16668"/>
                    <a:pt x="377101" y="18359"/>
                  </a:cubicBezTo>
                  <a:cubicBezTo>
                    <a:pt x="356879" y="25657"/>
                    <a:pt x="336881" y="33445"/>
                    <a:pt x="317017" y="41678"/>
                  </a:cubicBezTo>
                  <a:cubicBezTo>
                    <a:pt x="297243" y="49867"/>
                    <a:pt x="277647" y="58589"/>
                    <a:pt x="258365" y="67891"/>
                  </a:cubicBezTo>
                  <a:cubicBezTo>
                    <a:pt x="227585" y="82532"/>
                    <a:pt x="197834" y="101223"/>
                    <a:pt x="169783" y="122629"/>
                  </a:cubicBezTo>
                  <a:cubicBezTo>
                    <a:pt x="151440" y="136603"/>
                    <a:pt x="133858" y="151779"/>
                    <a:pt x="117349" y="168067"/>
                  </a:cubicBezTo>
                  <a:cubicBezTo>
                    <a:pt x="75608" y="209054"/>
                    <a:pt x="40712" y="256895"/>
                    <a:pt x="19103" y="309497"/>
                  </a:cubicBezTo>
                  <a:cubicBezTo>
                    <a:pt x="17135" y="314571"/>
                    <a:pt x="11408" y="317063"/>
                    <a:pt x="6308" y="315105"/>
                  </a:cubicBezTo>
                  <a:cubicBezTo>
                    <a:pt x="1208" y="313147"/>
                    <a:pt x="-1297" y="307450"/>
                    <a:pt x="671" y="302377"/>
                  </a:cubicBezTo>
                  <a:cubicBezTo>
                    <a:pt x="21430" y="246170"/>
                    <a:pt x="55655" y="193879"/>
                    <a:pt x="98738" y="149687"/>
                  </a:cubicBezTo>
                  <a:cubicBezTo>
                    <a:pt x="115738" y="132242"/>
                    <a:pt x="134215" y="116087"/>
                    <a:pt x="153677" y="101490"/>
                  </a:cubicBezTo>
                  <a:cubicBezTo>
                    <a:pt x="183383" y="79239"/>
                    <a:pt x="215461" y="60726"/>
                    <a:pt x="248254" y="46129"/>
                  </a:cubicBezTo>
                  <a:cubicBezTo>
                    <a:pt x="268297" y="37362"/>
                    <a:pt x="288563" y="29173"/>
                    <a:pt x="309053" y="21607"/>
                  </a:cubicBezTo>
                  <a:cubicBezTo>
                    <a:pt x="329544" y="14042"/>
                    <a:pt x="350168" y="7055"/>
                    <a:pt x="370972" y="513"/>
                  </a:cubicBezTo>
                  <a:cubicBezTo>
                    <a:pt x="375937" y="-1178"/>
                    <a:pt x="381306" y="1448"/>
                    <a:pt x="383006" y="6387"/>
                  </a:cubicBezTo>
                  <a:close/>
                  <a:moveTo>
                    <a:pt x="1028985" y="559070"/>
                  </a:moveTo>
                  <a:cubicBezTo>
                    <a:pt x="982994" y="568282"/>
                    <a:pt x="934900" y="566146"/>
                    <a:pt x="888730" y="556400"/>
                  </a:cubicBezTo>
                  <a:cubicBezTo>
                    <a:pt x="870253" y="552528"/>
                    <a:pt x="852089" y="547410"/>
                    <a:pt x="834417" y="541225"/>
                  </a:cubicBezTo>
                  <a:cubicBezTo>
                    <a:pt x="807351" y="531745"/>
                    <a:pt x="781402" y="519908"/>
                    <a:pt x="758004" y="505355"/>
                  </a:cubicBezTo>
                  <a:cubicBezTo>
                    <a:pt x="743285" y="496365"/>
                    <a:pt x="728835" y="486842"/>
                    <a:pt x="714697" y="477007"/>
                  </a:cubicBezTo>
                  <a:cubicBezTo>
                    <a:pt x="700470" y="467083"/>
                    <a:pt x="686512" y="456847"/>
                    <a:pt x="672777" y="446300"/>
                  </a:cubicBezTo>
                  <a:cubicBezTo>
                    <a:pt x="668751" y="443006"/>
                    <a:pt x="662756" y="443585"/>
                    <a:pt x="659445" y="447635"/>
                  </a:cubicBezTo>
                  <a:cubicBezTo>
                    <a:pt x="656135" y="451684"/>
                    <a:pt x="656761" y="457603"/>
                    <a:pt x="660787" y="460897"/>
                  </a:cubicBezTo>
                  <a:cubicBezTo>
                    <a:pt x="674209" y="472378"/>
                    <a:pt x="687854" y="483593"/>
                    <a:pt x="701813" y="494363"/>
                  </a:cubicBezTo>
                  <a:cubicBezTo>
                    <a:pt x="715860" y="505177"/>
                    <a:pt x="730266" y="515546"/>
                    <a:pt x="744940" y="525471"/>
                  </a:cubicBezTo>
                  <a:cubicBezTo>
                    <a:pt x="769502" y="541759"/>
                    <a:pt x="796613" y="555777"/>
                    <a:pt x="825470" y="566191"/>
                  </a:cubicBezTo>
                  <a:cubicBezTo>
                    <a:pt x="844260" y="573000"/>
                    <a:pt x="863766" y="578340"/>
                    <a:pt x="883630" y="581989"/>
                  </a:cubicBezTo>
                  <a:cubicBezTo>
                    <a:pt x="933155" y="591112"/>
                    <a:pt x="984694" y="590222"/>
                    <a:pt x="1033325" y="578295"/>
                  </a:cubicBezTo>
                  <a:cubicBezTo>
                    <a:pt x="1038649" y="577094"/>
                    <a:pt x="1042004" y="571843"/>
                    <a:pt x="1040796" y="566547"/>
                  </a:cubicBezTo>
                  <a:cubicBezTo>
                    <a:pt x="1039633" y="561206"/>
                    <a:pt x="1034309" y="557869"/>
                    <a:pt x="1028985" y="55907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537160" y="1228142"/>
              <a:ext cx="184786" cy="149291"/>
            </a:xfrm>
            <a:custGeom>
              <a:avLst/>
              <a:gdLst/>
              <a:ahLst/>
              <a:cxnLst/>
              <a:rect l="l" t="t" r="r" b="b"/>
              <a:pathLst>
                <a:path w="369572" h="298581" extrusionOk="0">
                  <a:moveTo>
                    <a:pt x="146193" y="163329"/>
                  </a:moveTo>
                  <a:cubicBezTo>
                    <a:pt x="147044" y="161594"/>
                    <a:pt x="144583" y="166845"/>
                    <a:pt x="143599" y="168492"/>
                  </a:cubicBezTo>
                  <a:cubicBezTo>
                    <a:pt x="141720" y="171696"/>
                    <a:pt x="139483" y="174677"/>
                    <a:pt x="137201" y="177526"/>
                  </a:cubicBezTo>
                  <a:cubicBezTo>
                    <a:pt x="129953" y="186560"/>
                    <a:pt x="121006" y="193102"/>
                    <a:pt x="110716" y="198397"/>
                  </a:cubicBezTo>
                  <a:cubicBezTo>
                    <a:pt x="104587" y="201513"/>
                    <a:pt x="98323" y="204316"/>
                    <a:pt x="91881" y="206764"/>
                  </a:cubicBezTo>
                  <a:cubicBezTo>
                    <a:pt x="68214" y="215709"/>
                    <a:pt x="11173" y="231997"/>
                    <a:pt x="972" y="195060"/>
                  </a:cubicBezTo>
                  <a:cubicBezTo>
                    <a:pt x="-3457" y="179128"/>
                    <a:pt x="7907" y="163997"/>
                    <a:pt x="21642" y="157099"/>
                  </a:cubicBezTo>
                  <a:cubicBezTo>
                    <a:pt x="45442" y="145172"/>
                    <a:pt x="77162" y="149044"/>
                    <a:pt x="102887" y="150779"/>
                  </a:cubicBezTo>
                  <a:cubicBezTo>
                    <a:pt x="113400" y="151491"/>
                    <a:pt x="124137" y="152559"/>
                    <a:pt x="134427" y="154874"/>
                  </a:cubicBezTo>
                  <a:cubicBezTo>
                    <a:pt x="134651" y="154918"/>
                    <a:pt x="142749" y="156609"/>
                    <a:pt x="142749" y="156698"/>
                  </a:cubicBezTo>
                  <a:lnTo>
                    <a:pt x="146193" y="163329"/>
                  </a:lnTo>
                  <a:close/>
                  <a:moveTo>
                    <a:pt x="121722" y="12330"/>
                  </a:moveTo>
                  <a:cubicBezTo>
                    <a:pt x="115279" y="5967"/>
                    <a:pt x="101545" y="-5115"/>
                    <a:pt x="92194" y="2673"/>
                  </a:cubicBezTo>
                  <a:cubicBezTo>
                    <a:pt x="80204" y="12642"/>
                    <a:pt x="83918" y="36629"/>
                    <a:pt x="86423" y="49535"/>
                  </a:cubicBezTo>
                  <a:cubicBezTo>
                    <a:pt x="94252" y="90700"/>
                    <a:pt x="120156" y="128795"/>
                    <a:pt x="155678" y="147798"/>
                  </a:cubicBezTo>
                  <a:lnTo>
                    <a:pt x="156349" y="155541"/>
                  </a:lnTo>
                  <a:cubicBezTo>
                    <a:pt x="155231" y="131687"/>
                    <a:pt x="157736" y="108012"/>
                    <a:pt x="154381" y="84203"/>
                  </a:cubicBezTo>
                  <a:cubicBezTo>
                    <a:pt x="150667" y="57813"/>
                    <a:pt x="141004" y="31511"/>
                    <a:pt x="121722" y="12330"/>
                  </a:cubicBezTo>
                  <a:close/>
                  <a:moveTo>
                    <a:pt x="369573" y="236492"/>
                  </a:moveTo>
                  <a:cubicBezTo>
                    <a:pt x="346264" y="196973"/>
                    <a:pt x="340582" y="172630"/>
                    <a:pt x="301704" y="139520"/>
                  </a:cubicBezTo>
                  <a:cubicBezTo>
                    <a:pt x="290878" y="130308"/>
                    <a:pt x="259471" y="124122"/>
                    <a:pt x="249047" y="139654"/>
                  </a:cubicBezTo>
                  <a:cubicBezTo>
                    <a:pt x="241129" y="151491"/>
                    <a:pt x="251284" y="168046"/>
                    <a:pt x="258532" y="177437"/>
                  </a:cubicBezTo>
                  <a:cubicBezTo>
                    <a:pt x="277188" y="201602"/>
                    <a:pt x="369394" y="232353"/>
                    <a:pt x="369573" y="236492"/>
                  </a:cubicBezTo>
                  <a:close/>
                  <a:moveTo>
                    <a:pt x="204667" y="280951"/>
                  </a:moveTo>
                  <a:cubicBezTo>
                    <a:pt x="210572" y="296393"/>
                    <a:pt x="242023" y="301199"/>
                    <a:pt x="254684" y="297283"/>
                  </a:cubicBezTo>
                  <a:cubicBezTo>
                    <a:pt x="300228" y="283220"/>
                    <a:pt x="311905" y="265820"/>
                    <a:pt x="344251" y="241877"/>
                  </a:cubicBezTo>
                  <a:cubicBezTo>
                    <a:pt x="343043" y="245081"/>
                    <a:pt x="247437" y="240853"/>
                    <a:pt x="223412" y="254115"/>
                  </a:cubicBezTo>
                  <a:cubicBezTo>
                    <a:pt x="214151" y="259278"/>
                    <a:pt x="200193" y="269157"/>
                    <a:pt x="204667" y="2809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397625" y="1217909"/>
              <a:ext cx="90150" cy="109915"/>
            </a:xfrm>
            <a:custGeom>
              <a:avLst/>
              <a:gdLst/>
              <a:ahLst/>
              <a:cxnLst/>
              <a:rect l="l" t="t" r="r" b="b"/>
              <a:pathLst>
                <a:path w="180300" h="219829" extrusionOk="0">
                  <a:moveTo>
                    <a:pt x="174774" y="81081"/>
                  </a:moveTo>
                  <a:cubicBezTo>
                    <a:pt x="184482" y="109252"/>
                    <a:pt x="181664" y="161676"/>
                    <a:pt x="164216" y="192294"/>
                  </a:cubicBezTo>
                  <a:cubicBezTo>
                    <a:pt x="153523" y="210985"/>
                    <a:pt x="133346" y="224826"/>
                    <a:pt x="110932" y="218106"/>
                  </a:cubicBezTo>
                  <a:cubicBezTo>
                    <a:pt x="86818" y="210852"/>
                    <a:pt x="91202" y="182993"/>
                    <a:pt x="72860" y="171600"/>
                  </a:cubicBezTo>
                  <a:cubicBezTo>
                    <a:pt x="56575" y="161498"/>
                    <a:pt x="30492" y="171289"/>
                    <a:pt x="19352" y="152375"/>
                  </a:cubicBezTo>
                  <a:cubicBezTo>
                    <a:pt x="5260" y="128566"/>
                    <a:pt x="37829" y="113702"/>
                    <a:pt x="34608" y="90694"/>
                  </a:cubicBezTo>
                  <a:cubicBezTo>
                    <a:pt x="31790" y="70222"/>
                    <a:pt x="10628" y="57272"/>
                    <a:pt x="3068" y="38803"/>
                  </a:cubicBezTo>
                  <a:cubicBezTo>
                    <a:pt x="-1943" y="26609"/>
                    <a:pt x="-1630" y="14193"/>
                    <a:pt x="10181" y="6361"/>
                  </a:cubicBezTo>
                  <a:cubicBezTo>
                    <a:pt x="14297" y="3646"/>
                    <a:pt x="18413" y="1821"/>
                    <a:pt x="23289" y="976"/>
                  </a:cubicBezTo>
                  <a:cubicBezTo>
                    <a:pt x="29777" y="-137"/>
                    <a:pt x="36487" y="-181"/>
                    <a:pt x="43064" y="264"/>
                  </a:cubicBezTo>
                  <a:cubicBezTo>
                    <a:pt x="52772" y="887"/>
                    <a:pt x="62257" y="2533"/>
                    <a:pt x="71383" y="5916"/>
                  </a:cubicBezTo>
                  <a:cubicBezTo>
                    <a:pt x="83463" y="10455"/>
                    <a:pt x="95050" y="16507"/>
                    <a:pt x="105921" y="23450"/>
                  </a:cubicBezTo>
                  <a:cubicBezTo>
                    <a:pt x="129588" y="38625"/>
                    <a:pt x="165021" y="52955"/>
                    <a:pt x="174774" y="81081"/>
                  </a:cubicBezTo>
                  <a:lnTo>
                    <a:pt x="174774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419355" y="1241796"/>
              <a:ext cx="404576" cy="112243"/>
            </a:xfrm>
            <a:custGeom>
              <a:avLst/>
              <a:gdLst/>
              <a:ahLst/>
              <a:cxnLst/>
              <a:rect l="l" t="t" r="r" b="b"/>
              <a:pathLst>
                <a:path w="809152" h="224487" extrusionOk="0">
                  <a:moveTo>
                    <a:pt x="787537" y="14661"/>
                  </a:moveTo>
                  <a:cubicBezTo>
                    <a:pt x="784092" y="10478"/>
                    <a:pt x="777829" y="9855"/>
                    <a:pt x="773623" y="13282"/>
                  </a:cubicBezTo>
                  <a:cubicBezTo>
                    <a:pt x="769373" y="16708"/>
                    <a:pt x="768747" y="22894"/>
                    <a:pt x="772192" y="27122"/>
                  </a:cubicBezTo>
                  <a:cubicBezTo>
                    <a:pt x="794248" y="54759"/>
                    <a:pt x="790847" y="87646"/>
                    <a:pt x="775726" y="116618"/>
                  </a:cubicBezTo>
                  <a:cubicBezTo>
                    <a:pt x="760291" y="146123"/>
                    <a:pt x="732643" y="171757"/>
                    <a:pt x="704905" y="184396"/>
                  </a:cubicBezTo>
                  <a:cubicBezTo>
                    <a:pt x="694033" y="189380"/>
                    <a:pt x="682312" y="192540"/>
                    <a:pt x="670367" y="194587"/>
                  </a:cubicBezTo>
                  <a:cubicBezTo>
                    <a:pt x="657929" y="196768"/>
                    <a:pt x="645268" y="197747"/>
                    <a:pt x="632921" y="198281"/>
                  </a:cubicBezTo>
                  <a:cubicBezTo>
                    <a:pt x="593596" y="200105"/>
                    <a:pt x="555299" y="194097"/>
                    <a:pt x="518569" y="182616"/>
                  </a:cubicBezTo>
                  <a:cubicBezTo>
                    <a:pt x="481660" y="171045"/>
                    <a:pt x="446272" y="153911"/>
                    <a:pt x="413255" y="132550"/>
                  </a:cubicBezTo>
                  <a:cubicBezTo>
                    <a:pt x="383280" y="113369"/>
                    <a:pt x="355989" y="90094"/>
                    <a:pt x="326238" y="70735"/>
                  </a:cubicBezTo>
                  <a:cubicBezTo>
                    <a:pt x="312951" y="62057"/>
                    <a:pt x="299172" y="54180"/>
                    <a:pt x="284497" y="47683"/>
                  </a:cubicBezTo>
                  <a:cubicBezTo>
                    <a:pt x="266244" y="39583"/>
                    <a:pt x="247543" y="33041"/>
                    <a:pt x="228395" y="28235"/>
                  </a:cubicBezTo>
                  <a:cubicBezTo>
                    <a:pt x="209247" y="23428"/>
                    <a:pt x="189697" y="20358"/>
                    <a:pt x="169743" y="19023"/>
                  </a:cubicBezTo>
                  <a:cubicBezTo>
                    <a:pt x="164419" y="18711"/>
                    <a:pt x="157887" y="19201"/>
                    <a:pt x="151221" y="19735"/>
                  </a:cubicBezTo>
                  <a:cubicBezTo>
                    <a:pt x="149835" y="19245"/>
                    <a:pt x="148582" y="18400"/>
                    <a:pt x="147016" y="18578"/>
                  </a:cubicBezTo>
                  <a:cubicBezTo>
                    <a:pt x="140574" y="18845"/>
                    <a:pt x="134131" y="18934"/>
                    <a:pt x="127644" y="19112"/>
                  </a:cubicBezTo>
                  <a:cubicBezTo>
                    <a:pt x="125631" y="18756"/>
                    <a:pt x="121426" y="18489"/>
                    <a:pt x="121426" y="18489"/>
                  </a:cubicBezTo>
                  <a:cubicBezTo>
                    <a:pt x="121426" y="18489"/>
                    <a:pt x="121694" y="18444"/>
                    <a:pt x="121784" y="18489"/>
                  </a:cubicBezTo>
                  <a:lnTo>
                    <a:pt x="114267" y="16886"/>
                  </a:lnTo>
                  <a:lnTo>
                    <a:pt x="90109" y="10167"/>
                  </a:lnTo>
                  <a:cubicBezTo>
                    <a:pt x="82414" y="8119"/>
                    <a:pt x="74808" y="5850"/>
                    <a:pt x="66979" y="4203"/>
                  </a:cubicBezTo>
                  <a:cubicBezTo>
                    <a:pt x="61744" y="3135"/>
                    <a:pt x="56421" y="2334"/>
                    <a:pt x="51097" y="1711"/>
                  </a:cubicBezTo>
                  <a:cubicBezTo>
                    <a:pt x="37496" y="109"/>
                    <a:pt x="23896" y="-336"/>
                    <a:pt x="10251" y="242"/>
                  </a:cubicBezTo>
                  <a:cubicBezTo>
                    <a:pt x="4792" y="64"/>
                    <a:pt x="229" y="4337"/>
                    <a:pt x="5" y="9766"/>
                  </a:cubicBezTo>
                  <a:cubicBezTo>
                    <a:pt x="-174" y="15195"/>
                    <a:pt x="4121" y="19735"/>
                    <a:pt x="9579" y="19913"/>
                  </a:cubicBezTo>
                  <a:cubicBezTo>
                    <a:pt x="14590" y="20536"/>
                    <a:pt x="19467" y="21426"/>
                    <a:pt x="24433" y="22316"/>
                  </a:cubicBezTo>
                  <a:cubicBezTo>
                    <a:pt x="34409" y="24051"/>
                    <a:pt x="44207" y="26499"/>
                    <a:pt x="54094" y="28724"/>
                  </a:cubicBezTo>
                  <a:cubicBezTo>
                    <a:pt x="59105" y="29837"/>
                    <a:pt x="64116" y="30860"/>
                    <a:pt x="69171" y="31839"/>
                  </a:cubicBezTo>
                  <a:cubicBezTo>
                    <a:pt x="69932" y="31973"/>
                    <a:pt x="70737" y="32106"/>
                    <a:pt x="71497" y="32240"/>
                  </a:cubicBezTo>
                  <a:cubicBezTo>
                    <a:pt x="64026" y="35800"/>
                    <a:pt x="56555" y="39405"/>
                    <a:pt x="49352" y="43321"/>
                  </a:cubicBezTo>
                  <a:lnTo>
                    <a:pt x="28101" y="56272"/>
                  </a:lnTo>
                  <a:cubicBezTo>
                    <a:pt x="27833" y="56450"/>
                    <a:pt x="23717" y="58853"/>
                    <a:pt x="22240" y="59965"/>
                  </a:cubicBezTo>
                  <a:cubicBezTo>
                    <a:pt x="16782" y="63971"/>
                    <a:pt x="17140" y="69355"/>
                    <a:pt x="17453" y="70379"/>
                  </a:cubicBezTo>
                  <a:cubicBezTo>
                    <a:pt x="18482" y="75497"/>
                    <a:pt x="23538" y="78746"/>
                    <a:pt x="28638" y="77678"/>
                  </a:cubicBezTo>
                  <a:cubicBezTo>
                    <a:pt x="30025" y="77411"/>
                    <a:pt x="31233" y="76876"/>
                    <a:pt x="32307" y="76075"/>
                  </a:cubicBezTo>
                  <a:cubicBezTo>
                    <a:pt x="33559" y="78523"/>
                    <a:pt x="34454" y="76921"/>
                    <a:pt x="35080" y="74384"/>
                  </a:cubicBezTo>
                  <a:cubicBezTo>
                    <a:pt x="36378" y="74073"/>
                    <a:pt x="37630" y="73895"/>
                    <a:pt x="37720" y="73850"/>
                  </a:cubicBezTo>
                  <a:lnTo>
                    <a:pt x="59821" y="64549"/>
                  </a:lnTo>
                  <a:cubicBezTo>
                    <a:pt x="69171" y="60499"/>
                    <a:pt x="78879" y="56806"/>
                    <a:pt x="88543" y="53201"/>
                  </a:cubicBezTo>
                  <a:cubicBezTo>
                    <a:pt x="83487" y="59209"/>
                    <a:pt x="78924" y="65706"/>
                    <a:pt x="74853" y="73138"/>
                  </a:cubicBezTo>
                  <a:cubicBezTo>
                    <a:pt x="73019" y="76654"/>
                    <a:pt x="71229" y="80303"/>
                    <a:pt x="69753" y="84086"/>
                  </a:cubicBezTo>
                  <a:cubicBezTo>
                    <a:pt x="67605" y="89471"/>
                    <a:pt x="65816" y="95034"/>
                    <a:pt x="64295" y="100552"/>
                  </a:cubicBezTo>
                  <a:lnTo>
                    <a:pt x="61655" y="110209"/>
                  </a:lnTo>
                  <a:cubicBezTo>
                    <a:pt x="61073" y="112568"/>
                    <a:pt x="60044" y="118220"/>
                    <a:pt x="60402" y="119466"/>
                  </a:cubicBezTo>
                  <a:cubicBezTo>
                    <a:pt x="61655" y="123293"/>
                    <a:pt x="63713" y="125607"/>
                    <a:pt x="66532" y="126408"/>
                  </a:cubicBezTo>
                  <a:cubicBezTo>
                    <a:pt x="68411" y="126898"/>
                    <a:pt x="71855" y="128277"/>
                    <a:pt x="75613" y="125073"/>
                  </a:cubicBezTo>
                  <a:cubicBezTo>
                    <a:pt x="77627" y="123605"/>
                    <a:pt x="78924" y="121557"/>
                    <a:pt x="79371" y="119288"/>
                  </a:cubicBezTo>
                  <a:cubicBezTo>
                    <a:pt x="79282" y="119288"/>
                    <a:pt x="79193" y="119243"/>
                    <a:pt x="79058" y="119199"/>
                  </a:cubicBezTo>
                  <a:cubicBezTo>
                    <a:pt x="78477" y="118976"/>
                    <a:pt x="79014" y="118175"/>
                    <a:pt x="79595" y="117463"/>
                  </a:cubicBezTo>
                  <a:cubicBezTo>
                    <a:pt x="79595" y="117018"/>
                    <a:pt x="79550" y="116618"/>
                    <a:pt x="79506" y="116217"/>
                  </a:cubicBezTo>
                  <a:cubicBezTo>
                    <a:pt x="79640" y="116529"/>
                    <a:pt x="79729" y="116840"/>
                    <a:pt x="79819" y="117107"/>
                  </a:cubicBezTo>
                  <a:cubicBezTo>
                    <a:pt x="80132" y="116751"/>
                    <a:pt x="80400" y="116395"/>
                    <a:pt x="80490" y="116173"/>
                  </a:cubicBezTo>
                  <a:lnTo>
                    <a:pt x="84382" y="107806"/>
                  </a:lnTo>
                  <a:cubicBezTo>
                    <a:pt x="86127" y="103979"/>
                    <a:pt x="88095" y="100152"/>
                    <a:pt x="90109" y="96324"/>
                  </a:cubicBezTo>
                  <a:cubicBezTo>
                    <a:pt x="92077" y="92720"/>
                    <a:pt x="94180" y="89204"/>
                    <a:pt x="96417" y="85911"/>
                  </a:cubicBezTo>
                  <a:cubicBezTo>
                    <a:pt x="100622" y="79413"/>
                    <a:pt x="105365" y="73895"/>
                    <a:pt x="110107" y="68643"/>
                  </a:cubicBezTo>
                  <a:cubicBezTo>
                    <a:pt x="113373" y="65039"/>
                    <a:pt x="116683" y="61612"/>
                    <a:pt x="120218" y="58408"/>
                  </a:cubicBezTo>
                  <a:cubicBezTo>
                    <a:pt x="128494" y="50931"/>
                    <a:pt x="137800" y="44656"/>
                    <a:pt x="148716" y="39672"/>
                  </a:cubicBezTo>
                  <a:cubicBezTo>
                    <a:pt x="155785" y="39227"/>
                    <a:pt x="162585" y="38871"/>
                    <a:pt x="168177" y="39360"/>
                  </a:cubicBezTo>
                  <a:cubicBezTo>
                    <a:pt x="186789" y="41007"/>
                    <a:pt x="205042" y="44345"/>
                    <a:pt x="222848" y="49196"/>
                  </a:cubicBezTo>
                  <a:cubicBezTo>
                    <a:pt x="240654" y="54091"/>
                    <a:pt x="257967" y="60544"/>
                    <a:pt x="274923" y="68510"/>
                  </a:cubicBezTo>
                  <a:cubicBezTo>
                    <a:pt x="288300" y="74785"/>
                    <a:pt x="300827" y="82350"/>
                    <a:pt x="312906" y="90539"/>
                  </a:cubicBezTo>
                  <a:cubicBezTo>
                    <a:pt x="342389" y="110521"/>
                    <a:pt x="369411" y="134241"/>
                    <a:pt x="399117" y="154000"/>
                  </a:cubicBezTo>
                  <a:cubicBezTo>
                    <a:pt x="433969" y="176964"/>
                    <a:pt x="471325" y="195744"/>
                    <a:pt x="510516" y="208071"/>
                  </a:cubicBezTo>
                  <a:cubicBezTo>
                    <a:pt x="550199" y="220488"/>
                    <a:pt x="591717" y="226273"/>
                    <a:pt x="634263" y="224003"/>
                  </a:cubicBezTo>
                  <a:cubicBezTo>
                    <a:pt x="650369" y="223069"/>
                    <a:pt x="667056" y="221378"/>
                    <a:pt x="683162" y="217639"/>
                  </a:cubicBezTo>
                  <a:cubicBezTo>
                    <a:pt x="694302" y="215058"/>
                    <a:pt x="705173" y="211498"/>
                    <a:pt x="715418" y="206603"/>
                  </a:cubicBezTo>
                  <a:cubicBezTo>
                    <a:pt x="753670" y="188179"/>
                    <a:pt x="791429" y="148126"/>
                    <a:pt x="804314" y="105047"/>
                  </a:cubicBezTo>
                  <a:cubicBezTo>
                    <a:pt x="813485" y="74295"/>
                    <a:pt x="810532" y="42120"/>
                    <a:pt x="787537" y="14661"/>
                  </a:cubicBezTo>
                  <a:close/>
                  <a:moveTo>
                    <a:pt x="35438" y="72560"/>
                  </a:moveTo>
                  <a:cubicBezTo>
                    <a:pt x="35349" y="72916"/>
                    <a:pt x="35304" y="73316"/>
                    <a:pt x="35215" y="73672"/>
                  </a:cubicBezTo>
                  <a:lnTo>
                    <a:pt x="34633" y="74473"/>
                  </a:lnTo>
                  <a:cubicBezTo>
                    <a:pt x="34499" y="74518"/>
                    <a:pt x="34320" y="74562"/>
                    <a:pt x="34141" y="74607"/>
                  </a:cubicBezTo>
                  <a:lnTo>
                    <a:pt x="33783" y="74740"/>
                  </a:lnTo>
                  <a:cubicBezTo>
                    <a:pt x="34543" y="73895"/>
                    <a:pt x="35125" y="72960"/>
                    <a:pt x="35528" y="71937"/>
                  </a:cubicBezTo>
                  <a:lnTo>
                    <a:pt x="35438" y="72560"/>
                  </a:lnTo>
                  <a:close/>
                  <a:moveTo>
                    <a:pt x="79595" y="117463"/>
                  </a:moveTo>
                  <a:lnTo>
                    <a:pt x="79819" y="117107"/>
                  </a:lnTo>
                  <a:cubicBezTo>
                    <a:pt x="80266" y="118398"/>
                    <a:pt x="80356" y="119510"/>
                    <a:pt x="79371" y="119288"/>
                  </a:cubicBezTo>
                  <a:cubicBezTo>
                    <a:pt x="79506" y="118709"/>
                    <a:pt x="79595" y="118086"/>
                    <a:pt x="79595" y="11746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945321" y="1033597"/>
              <a:ext cx="79196" cy="82406"/>
            </a:xfrm>
            <a:custGeom>
              <a:avLst/>
              <a:gdLst/>
              <a:ahLst/>
              <a:cxnLst/>
              <a:rect l="l" t="t" r="r" b="b"/>
              <a:pathLst>
                <a:path w="158391" h="164811" extrusionOk="0">
                  <a:moveTo>
                    <a:pt x="99955" y="164440"/>
                  </a:moveTo>
                  <a:cubicBezTo>
                    <a:pt x="80359" y="163594"/>
                    <a:pt x="11417" y="163461"/>
                    <a:pt x="1888" y="136759"/>
                  </a:cubicBezTo>
                  <a:cubicBezTo>
                    <a:pt x="-7641" y="110057"/>
                    <a:pt x="20902" y="20739"/>
                    <a:pt x="42779" y="4184"/>
                  </a:cubicBezTo>
                  <a:cubicBezTo>
                    <a:pt x="51100" y="-2135"/>
                    <a:pt x="62553" y="-666"/>
                    <a:pt x="71143" y="4407"/>
                  </a:cubicBezTo>
                  <a:cubicBezTo>
                    <a:pt x="87562" y="14153"/>
                    <a:pt x="84386" y="34179"/>
                    <a:pt x="97226" y="44816"/>
                  </a:cubicBezTo>
                  <a:cubicBezTo>
                    <a:pt x="111005" y="56119"/>
                    <a:pt x="138385" y="50200"/>
                    <a:pt x="147914" y="68091"/>
                  </a:cubicBezTo>
                  <a:cubicBezTo>
                    <a:pt x="154312" y="80151"/>
                    <a:pt x="143619" y="92745"/>
                    <a:pt x="145141" y="104939"/>
                  </a:cubicBezTo>
                  <a:cubicBezTo>
                    <a:pt x="146527" y="115798"/>
                    <a:pt x="157444" y="123363"/>
                    <a:pt x="158294" y="135513"/>
                  </a:cubicBezTo>
                  <a:cubicBezTo>
                    <a:pt x="160486" y="166353"/>
                    <a:pt x="125545" y="165508"/>
                    <a:pt x="99955" y="164440"/>
                  </a:cubicBezTo>
                  <a:lnTo>
                    <a:pt x="99955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776230" y="1054575"/>
              <a:ext cx="235617" cy="62751"/>
            </a:xfrm>
            <a:custGeom>
              <a:avLst/>
              <a:gdLst/>
              <a:ahLst/>
              <a:cxnLst/>
              <a:rect l="l" t="t" r="r" b="b"/>
              <a:pathLst>
                <a:path w="471234" h="125503" extrusionOk="0">
                  <a:moveTo>
                    <a:pt x="15134" y="86302"/>
                  </a:moveTo>
                  <a:lnTo>
                    <a:pt x="15313" y="86124"/>
                  </a:lnTo>
                  <a:cubicBezTo>
                    <a:pt x="15134" y="86391"/>
                    <a:pt x="14955" y="86436"/>
                    <a:pt x="14776" y="86480"/>
                  </a:cubicBezTo>
                  <a:cubicBezTo>
                    <a:pt x="14866" y="86436"/>
                    <a:pt x="15000" y="86347"/>
                    <a:pt x="15134" y="86302"/>
                  </a:cubicBezTo>
                  <a:close/>
                  <a:moveTo>
                    <a:pt x="14552" y="86658"/>
                  </a:moveTo>
                  <a:cubicBezTo>
                    <a:pt x="14597" y="86703"/>
                    <a:pt x="14687" y="86525"/>
                    <a:pt x="14776" y="86480"/>
                  </a:cubicBezTo>
                  <a:cubicBezTo>
                    <a:pt x="14776" y="86480"/>
                    <a:pt x="14731" y="86480"/>
                    <a:pt x="14731" y="86525"/>
                  </a:cubicBezTo>
                  <a:lnTo>
                    <a:pt x="14552" y="86658"/>
                  </a:lnTo>
                  <a:close/>
                  <a:moveTo>
                    <a:pt x="440686" y="43401"/>
                  </a:moveTo>
                  <a:lnTo>
                    <a:pt x="440686" y="43401"/>
                  </a:lnTo>
                  <a:cubicBezTo>
                    <a:pt x="440597" y="43312"/>
                    <a:pt x="440597" y="43446"/>
                    <a:pt x="440552" y="43446"/>
                  </a:cubicBezTo>
                  <a:cubicBezTo>
                    <a:pt x="440552" y="43401"/>
                    <a:pt x="440686" y="43446"/>
                    <a:pt x="440686" y="43401"/>
                  </a:cubicBezTo>
                  <a:close/>
                  <a:moveTo>
                    <a:pt x="458940" y="75888"/>
                  </a:moveTo>
                  <a:cubicBezTo>
                    <a:pt x="446547" y="78069"/>
                    <a:pt x="434334" y="79627"/>
                    <a:pt x="422075" y="81184"/>
                  </a:cubicBezTo>
                  <a:cubicBezTo>
                    <a:pt x="413799" y="82252"/>
                    <a:pt x="405567" y="83053"/>
                    <a:pt x="397245" y="83943"/>
                  </a:cubicBezTo>
                  <a:cubicBezTo>
                    <a:pt x="397469" y="83765"/>
                    <a:pt x="397738" y="83632"/>
                    <a:pt x="397961" y="83498"/>
                  </a:cubicBezTo>
                  <a:cubicBezTo>
                    <a:pt x="404001" y="79004"/>
                    <a:pt x="409772" y="73975"/>
                    <a:pt x="415767" y="68990"/>
                  </a:cubicBezTo>
                  <a:cubicBezTo>
                    <a:pt x="418451" y="66676"/>
                    <a:pt x="421091" y="64362"/>
                    <a:pt x="423641" y="61959"/>
                  </a:cubicBezTo>
                  <a:cubicBezTo>
                    <a:pt x="427399" y="58399"/>
                    <a:pt x="431068" y="54750"/>
                    <a:pt x="434692" y="50967"/>
                  </a:cubicBezTo>
                  <a:cubicBezTo>
                    <a:pt x="435944" y="49632"/>
                    <a:pt x="437421" y="47763"/>
                    <a:pt x="438897" y="45804"/>
                  </a:cubicBezTo>
                  <a:cubicBezTo>
                    <a:pt x="439479" y="45048"/>
                    <a:pt x="440015" y="43268"/>
                    <a:pt x="440552" y="43446"/>
                  </a:cubicBezTo>
                  <a:cubicBezTo>
                    <a:pt x="440463" y="43446"/>
                    <a:pt x="440329" y="43490"/>
                    <a:pt x="440239" y="43535"/>
                  </a:cubicBezTo>
                  <a:lnTo>
                    <a:pt x="440642" y="43357"/>
                  </a:lnTo>
                  <a:cubicBezTo>
                    <a:pt x="445205" y="41265"/>
                    <a:pt x="447352" y="35925"/>
                    <a:pt x="445429" y="31207"/>
                  </a:cubicBezTo>
                  <a:cubicBezTo>
                    <a:pt x="443416" y="26401"/>
                    <a:pt x="437868" y="24087"/>
                    <a:pt x="433036" y="26090"/>
                  </a:cubicBezTo>
                  <a:cubicBezTo>
                    <a:pt x="431739" y="26490"/>
                    <a:pt x="430486" y="27336"/>
                    <a:pt x="429189" y="28226"/>
                  </a:cubicBezTo>
                  <a:cubicBezTo>
                    <a:pt x="429010" y="28092"/>
                    <a:pt x="429010" y="27870"/>
                    <a:pt x="428831" y="27736"/>
                  </a:cubicBezTo>
                  <a:cubicBezTo>
                    <a:pt x="424133" y="24977"/>
                    <a:pt x="418049" y="26490"/>
                    <a:pt x="415275" y="31163"/>
                  </a:cubicBezTo>
                  <a:cubicBezTo>
                    <a:pt x="410801" y="38328"/>
                    <a:pt x="405522" y="44514"/>
                    <a:pt x="399885" y="50299"/>
                  </a:cubicBezTo>
                  <a:cubicBezTo>
                    <a:pt x="391519" y="56129"/>
                    <a:pt x="383197" y="61425"/>
                    <a:pt x="375189" y="66988"/>
                  </a:cubicBezTo>
                  <a:cubicBezTo>
                    <a:pt x="375055" y="67077"/>
                    <a:pt x="374966" y="67166"/>
                    <a:pt x="374831" y="67210"/>
                  </a:cubicBezTo>
                  <a:cubicBezTo>
                    <a:pt x="374876" y="67166"/>
                    <a:pt x="374921" y="67121"/>
                    <a:pt x="374966" y="67077"/>
                  </a:cubicBezTo>
                  <a:cubicBezTo>
                    <a:pt x="380692" y="58844"/>
                    <a:pt x="385390" y="49943"/>
                    <a:pt x="389506" y="40776"/>
                  </a:cubicBezTo>
                  <a:cubicBezTo>
                    <a:pt x="393532" y="31697"/>
                    <a:pt x="396753" y="22351"/>
                    <a:pt x="399572" y="12828"/>
                  </a:cubicBezTo>
                  <a:cubicBezTo>
                    <a:pt x="401451" y="7932"/>
                    <a:pt x="398990" y="2503"/>
                    <a:pt x="394114" y="634"/>
                  </a:cubicBezTo>
                  <a:cubicBezTo>
                    <a:pt x="389237" y="-1235"/>
                    <a:pt x="383734" y="1168"/>
                    <a:pt x="381855" y="6019"/>
                  </a:cubicBezTo>
                  <a:cubicBezTo>
                    <a:pt x="377829" y="14207"/>
                    <a:pt x="373176" y="21951"/>
                    <a:pt x="368389" y="29694"/>
                  </a:cubicBezTo>
                  <a:cubicBezTo>
                    <a:pt x="363647" y="37304"/>
                    <a:pt x="358412" y="44514"/>
                    <a:pt x="353178" y="51723"/>
                  </a:cubicBezTo>
                  <a:cubicBezTo>
                    <a:pt x="348973" y="57464"/>
                    <a:pt x="344857" y="63161"/>
                    <a:pt x="340383" y="68679"/>
                  </a:cubicBezTo>
                  <a:cubicBezTo>
                    <a:pt x="333896" y="76690"/>
                    <a:pt x="327185" y="84478"/>
                    <a:pt x="319445" y="91465"/>
                  </a:cubicBezTo>
                  <a:cubicBezTo>
                    <a:pt x="294526" y="97072"/>
                    <a:pt x="268220" y="99253"/>
                    <a:pt x="242271" y="98808"/>
                  </a:cubicBezTo>
                  <a:cubicBezTo>
                    <a:pt x="211760" y="98318"/>
                    <a:pt x="182053" y="95025"/>
                    <a:pt x="156821" y="89951"/>
                  </a:cubicBezTo>
                  <a:cubicBezTo>
                    <a:pt x="130515" y="84878"/>
                    <a:pt x="105416" y="75755"/>
                    <a:pt x="79334" y="70504"/>
                  </a:cubicBezTo>
                  <a:cubicBezTo>
                    <a:pt x="67612" y="68145"/>
                    <a:pt x="55667" y="66498"/>
                    <a:pt x="43409" y="66231"/>
                  </a:cubicBezTo>
                  <a:cubicBezTo>
                    <a:pt x="41172" y="66187"/>
                    <a:pt x="18579" y="65831"/>
                    <a:pt x="10258" y="67878"/>
                  </a:cubicBezTo>
                  <a:cubicBezTo>
                    <a:pt x="3055" y="69658"/>
                    <a:pt x="460" y="74464"/>
                    <a:pt x="102" y="77313"/>
                  </a:cubicBezTo>
                  <a:cubicBezTo>
                    <a:pt x="-659" y="82475"/>
                    <a:pt x="2920" y="87281"/>
                    <a:pt x="8065" y="88038"/>
                  </a:cubicBezTo>
                  <a:cubicBezTo>
                    <a:pt x="10437" y="88394"/>
                    <a:pt x="12673" y="87860"/>
                    <a:pt x="14552" y="86658"/>
                  </a:cubicBezTo>
                  <a:cubicBezTo>
                    <a:pt x="14508" y="86658"/>
                    <a:pt x="14463" y="86569"/>
                    <a:pt x="14418" y="86436"/>
                  </a:cubicBezTo>
                  <a:cubicBezTo>
                    <a:pt x="14105" y="84745"/>
                    <a:pt x="15403" y="83854"/>
                    <a:pt x="17595" y="83543"/>
                  </a:cubicBezTo>
                  <a:cubicBezTo>
                    <a:pt x="17237" y="84122"/>
                    <a:pt x="16700" y="84700"/>
                    <a:pt x="16074" y="85234"/>
                  </a:cubicBezTo>
                  <a:cubicBezTo>
                    <a:pt x="15939" y="85368"/>
                    <a:pt x="15626" y="85768"/>
                    <a:pt x="15313" y="86124"/>
                  </a:cubicBezTo>
                  <a:cubicBezTo>
                    <a:pt x="16253" y="85412"/>
                    <a:pt x="17013" y="84522"/>
                    <a:pt x="17639" y="83498"/>
                  </a:cubicBezTo>
                  <a:cubicBezTo>
                    <a:pt x="24708" y="82386"/>
                    <a:pt x="41082" y="86569"/>
                    <a:pt x="42514" y="86703"/>
                  </a:cubicBezTo>
                  <a:cubicBezTo>
                    <a:pt x="53520" y="87415"/>
                    <a:pt x="64078" y="89373"/>
                    <a:pt x="74502" y="91954"/>
                  </a:cubicBezTo>
                  <a:cubicBezTo>
                    <a:pt x="100450" y="98273"/>
                    <a:pt x="125325" y="108287"/>
                    <a:pt x="151586" y="114339"/>
                  </a:cubicBezTo>
                  <a:cubicBezTo>
                    <a:pt x="178206" y="120258"/>
                    <a:pt x="209568" y="125020"/>
                    <a:pt x="241869" y="125465"/>
                  </a:cubicBezTo>
                  <a:cubicBezTo>
                    <a:pt x="271128" y="125910"/>
                    <a:pt x="301013" y="122572"/>
                    <a:pt x="328706" y="115051"/>
                  </a:cubicBezTo>
                  <a:cubicBezTo>
                    <a:pt x="330585" y="115719"/>
                    <a:pt x="332643" y="115852"/>
                    <a:pt x="334701" y="115051"/>
                  </a:cubicBezTo>
                  <a:cubicBezTo>
                    <a:pt x="338235" y="113939"/>
                    <a:pt x="341501" y="112559"/>
                    <a:pt x="344901" y="111357"/>
                  </a:cubicBezTo>
                  <a:lnTo>
                    <a:pt x="368165" y="111847"/>
                  </a:lnTo>
                  <a:cubicBezTo>
                    <a:pt x="374787" y="111936"/>
                    <a:pt x="381318" y="111936"/>
                    <a:pt x="387806" y="111535"/>
                  </a:cubicBezTo>
                  <a:cubicBezTo>
                    <a:pt x="394382" y="111135"/>
                    <a:pt x="400869" y="110467"/>
                    <a:pt x="407312" y="109488"/>
                  </a:cubicBezTo>
                  <a:cubicBezTo>
                    <a:pt x="415051" y="108287"/>
                    <a:pt x="422657" y="106640"/>
                    <a:pt x="430262" y="104771"/>
                  </a:cubicBezTo>
                  <a:cubicBezTo>
                    <a:pt x="441492" y="102012"/>
                    <a:pt x="452497" y="98630"/>
                    <a:pt x="463727" y="94980"/>
                  </a:cubicBezTo>
                  <a:cubicBezTo>
                    <a:pt x="469051" y="93690"/>
                    <a:pt x="472272" y="88349"/>
                    <a:pt x="470930" y="83053"/>
                  </a:cubicBezTo>
                  <a:cubicBezTo>
                    <a:pt x="469632" y="77802"/>
                    <a:pt x="464264" y="74598"/>
                    <a:pt x="458940" y="7588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448013" y="1100575"/>
              <a:ext cx="98492" cy="103492"/>
            </a:xfrm>
            <a:custGeom>
              <a:avLst/>
              <a:gdLst/>
              <a:ahLst/>
              <a:cxnLst/>
              <a:rect l="l" t="t" r="r" b="b"/>
              <a:pathLst>
                <a:path w="196983" h="206983" extrusionOk="0">
                  <a:moveTo>
                    <a:pt x="51181" y="180549"/>
                  </a:moveTo>
                  <a:cubicBezTo>
                    <a:pt x="51181" y="195146"/>
                    <a:pt x="39728" y="206983"/>
                    <a:pt x="25590" y="206983"/>
                  </a:cubicBezTo>
                  <a:cubicBezTo>
                    <a:pt x="11453" y="206983"/>
                    <a:pt x="0" y="195146"/>
                    <a:pt x="0" y="180549"/>
                  </a:cubicBezTo>
                  <a:cubicBezTo>
                    <a:pt x="0" y="165952"/>
                    <a:pt x="11453" y="154069"/>
                    <a:pt x="25590" y="154069"/>
                  </a:cubicBezTo>
                  <a:cubicBezTo>
                    <a:pt x="39728" y="154069"/>
                    <a:pt x="51181" y="165952"/>
                    <a:pt x="51181" y="180549"/>
                  </a:cubicBezTo>
                  <a:close/>
                  <a:moveTo>
                    <a:pt x="110996" y="100577"/>
                  </a:moveTo>
                  <a:cubicBezTo>
                    <a:pt x="96411" y="100577"/>
                    <a:pt x="84600" y="112504"/>
                    <a:pt x="84600" y="127234"/>
                  </a:cubicBezTo>
                  <a:cubicBezTo>
                    <a:pt x="84600" y="141920"/>
                    <a:pt x="96411" y="153847"/>
                    <a:pt x="110996" y="153847"/>
                  </a:cubicBezTo>
                  <a:cubicBezTo>
                    <a:pt x="125536" y="153847"/>
                    <a:pt x="137392" y="141920"/>
                    <a:pt x="137392" y="127234"/>
                  </a:cubicBezTo>
                  <a:cubicBezTo>
                    <a:pt x="137392" y="112504"/>
                    <a:pt x="125536" y="100577"/>
                    <a:pt x="110996" y="100577"/>
                  </a:cubicBezTo>
                  <a:close/>
                  <a:moveTo>
                    <a:pt x="171885" y="0"/>
                  </a:moveTo>
                  <a:cubicBezTo>
                    <a:pt x="158016" y="0"/>
                    <a:pt x="146787" y="11393"/>
                    <a:pt x="146787" y="25411"/>
                  </a:cubicBezTo>
                  <a:cubicBezTo>
                    <a:pt x="146787" y="39474"/>
                    <a:pt x="158016" y="50867"/>
                    <a:pt x="171885" y="50867"/>
                  </a:cubicBezTo>
                  <a:cubicBezTo>
                    <a:pt x="185754" y="50867"/>
                    <a:pt x="196984" y="39474"/>
                    <a:pt x="196984" y="25411"/>
                  </a:cubicBezTo>
                  <a:cubicBezTo>
                    <a:pt x="196984" y="11393"/>
                    <a:pt x="185754" y="0"/>
                    <a:pt x="171885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875043" y="1118049"/>
              <a:ext cx="646228" cy="169089"/>
            </a:xfrm>
            <a:custGeom>
              <a:avLst/>
              <a:gdLst/>
              <a:ahLst/>
              <a:cxnLst/>
              <a:rect l="l" t="t" r="r" b="b"/>
              <a:pathLst>
                <a:path w="1292455" h="338178" extrusionOk="0">
                  <a:moveTo>
                    <a:pt x="9917" y="106394"/>
                  </a:moveTo>
                  <a:cubicBezTo>
                    <a:pt x="7769" y="106527"/>
                    <a:pt x="5532" y="105860"/>
                    <a:pt x="3653" y="104435"/>
                  </a:cubicBezTo>
                  <a:cubicBezTo>
                    <a:pt x="-463" y="101276"/>
                    <a:pt x="-1223" y="95312"/>
                    <a:pt x="1998" y="91218"/>
                  </a:cubicBezTo>
                  <a:cubicBezTo>
                    <a:pt x="3788" y="88904"/>
                    <a:pt x="8127" y="86056"/>
                    <a:pt x="14838" y="87791"/>
                  </a:cubicBezTo>
                  <a:cubicBezTo>
                    <a:pt x="21772" y="89616"/>
                    <a:pt x="37655" y="98962"/>
                    <a:pt x="40742" y="100519"/>
                  </a:cubicBezTo>
                  <a:cubicBezTo>
                    <a:pt x="54253" y="107150"/>
                    <a:pt x="68077" y="113247"/>
                    <a:pt x="82125" y="118854"/>
                  </a:cubicBezTo>
                  <a:cubicBezTo>
                    <a:pt x="96172" y="124506"/>
                    <a:pt x="110444" y="129713"/>
                    <a:pt x="124805" y="134653"/>
                  </a:cubicBezTo>
                  <a:cubicBezTo>
                    <a:pt x="159612" y="146580"/>
                    <a:pt x="194642" y="154635"/>
                    <a:pt x="230164" y="159174"/>
                  </a:cubicBezTo>
                  <a:cubicBezTo>
                    <a:pt x="265687" y="163714"/>
                    <a:pt x="301701" y="164693"/>
                    <a:pt x="338476" y="162512"/>
                  </a:cubicBezTo>
                  <a:cubicBezTo>
                    <a:pt x="395204" y="159130"/>
                    <a:pt x="452783" y="151564"/>
                    <a:pt x="509466" y="140038"/>
                  </a:cubicBezTo>
                  <a:cubicBezTo>
                    <a:pt x="566240" y="128512"/>
                    <a:pt x="622118" y="113025"/>
                    <a:pt x="675401" y="93710"/>
                  </a:cubicBezTo>
                  <a:cubicBezTo>
                    <a:pt x="738975" y="70702"/>
                    <a:pt x="797269" y="47071"/>
                    <a:pt x="858471" y="29181"/>
                  </a:cubicBezTo>
                  <a:cubicBezTo>
                    <a:pt x="899184" y="17299"/>
                    <a:pt x="941238" y="7953"/>
                    <a:pt x="986871" y="2880"/>
                  </a:cubicBezTo>
                  <a:cubicBezTo>
                    <a:pt x="1044449" y="-3440"/>
                    <a:pt x="1103415" y="165"/>
                    <a:pt x="1154640" y="18456"/>
                  </a:cubicBezTo>
                  <a:cubicBezTo>
                    <a:pt x="1208819" y="37814"/>
                    <a:pt x="1254407" y="73417"/>
                    <a:pt x="1281295" y="130470"/>
                  </a:cubicBezTo>
                  <a:cubicBezTo>
                    <a:pt x="1293911" y="157305"/>
                    <a:pt x="1297445" y="199983"/>
                    <a:pt x="1283398" y="239324"/>
                  </a:cubicBezTo>
                  <a:cubicBezTo>
                    <a:pt x="1271810" y="271678"/>
                    <a:pt x="1248636" y="301806"/>
                    <a:pt x="1209490" y="318895"/>
                  </a:cubicBezTo>
                  <a:cubicBezTo>
                    <a:pt x="1169448" y="336341"/>
                    <a:pt x="1137774" y="339856"/>
                    <a:pt x="1113749" y="337542"/>
                  </a:cubicBezTo>
                  <a:cubicBezTo>
                    <a:pt x="1076035" y="333937"/>
                    <a:pt x="1056171" y="316270"/>
                    <a:pt x="1051160" y="311998"/>
                  </a:cubicBezTo>
                  <a:cubicBezTo>
                    <a:pt x="1022527" y="287699"/>
                    <a:pt x="1015861" y="257081"/>
                    <a:pt x="1025212" y="231937"/>
                  </a:cubicBezTo>
                  <a:cubicBezTo>
                    <a:pt x="1034160" y="207860"/>
                    <a:pt x="1058184" y="188012"/>
                    <a:pt x="1094109" y="183873"/>
                  </a:cubicBezTo>
                  <a:cubicBezTo>
                    <a:pt x="1119297" y="180981"/>
                    <a:pt x="1142785" y="195622"/>
                    <a:pt x="1155401" y="216672"/>
                  </a:cubicBezTo>
                  <a:cubicBezTo>
                    <a:pt x="1168017" y="237766"/>
                    <a:pt x="1169672" y="264735"/>
                    <a:pt x="1152359" y="285429"/>
                  </a:cubicBezTo>
                  <a:cubicBezTo>
                    <a:pt x="1148913" y="289657"/>
                    <a:pt x="1142650" y="290236"/>
                    <a:pt x="1138445" y="286809"/>
                  </a:cubicBezTo>
                  <a:cubicBezTo>
                    <a:pt x="1134239" y="283338"/>
                    <a:pt x="1133613" y="277152"/>
                    <a:pt x="1137058" y="272968"/>
                  </a:cubicBezTo>
                  <a:cubicBezTo>
                    <a:pt x="1148422" y="259039"/>
                    <a:pt x="1146408" y="241104"/>
                    <a:pt x="1137863" y="227175"/>
                  </a:cubicBezTo>
                  <a:cubicBezTo>
                    <a:pt x="1129184" y="213067"/>
                    <a:pt x="1113615" y="202654"/>
                    <a:pt x="1096659" y="204745"/>
                  </a:cubicBezTo>
                  <a:cubicBezTo>
                    <a:pt x="1070398" y="208038"/>
                    <a:pt x="1052189" y="221701"/>
                    <a:pt x="1045836" y="239369"/>
                  </a:cubicBezTo>
                  <a:cubicBezTo>
                    <a:pt x="1039483" y="257036"/>
                    <a:pt x="1045612" y="277953"/>
                    <a:pt x="1065834" y="294775"/>
                  </a:cubicBezTo>
                  <a:cubicBezTo>
                    <a:pt x="1070442" y="298602"/>
                    <a:pt x="1090798" y="316047"/>
                    <a:pt x="1129900" y="314801"/>
                  </a:cubicBezTo>
                  <a:cubicBezTo>
                    <a:pt x="1148869" y="314223"/>
                    <a:pt x="1171999" y="309327"/>
                    <a:pt x="1199692" y="296955"/>
                  </a:cubicBezTo>
                  <a:cubicBezTo>
                    <a:pt x="1231725" y="282670"/>
                    <a:pt x="1250559" y="257748"/>
                    <a:pt x="1259865" y="231091"/>
                  </a:cubicBezTo>
                  <a:cubicBezTo>
                    <a:pt x="1271184" y="198604"/>
                    <a:pt x="1268634" y="163446"/>
                    <a:pt x="1258075" y="141373"/>
                  </a:cubicBezTo>
                  <a:cubicBezTo>
                    <a:pt x="1234096" y="91218"/>
                    <a:pt x="1193518" y="60289"/>
                    <a:pt x="1145692" y="43377"/>
                  </a:cubicBezTo>
                  <a:cubicBezTo>
                    <a:pt x="1098046" y="26511"/>
                    <a:pt x="1043286" y="23440"/>
                    <a:pt x="989823" y="29359"/>
                  </a:cubicBezTo>
                  <a:cubicBezTo>
                    <a:pt x="945756" y="34121"/>
                    <a:pt x="905223" y="43110"/>
                    <a:pt x="865853" y="54414"/>
                  </a:cubicBezTo>
                  <a:cubicBezTo>
                    <a:pt x="805098" y="71904"/>
                    <a:pt x="747162" y="94956"/>
                    <a:pt x="683947" y="117386"/>
                  </a:cubicBezTo>
                  <a:cubicBezTo>
                    <a:pt x="629410" y="136700"/>
                    <a:pt x="572235" y="152143"/>
                    <a:pt x="514209" y="163446"/>
                  </a:cubicBezTo>
                  <a:cubicBezTo>
                    <a:pt x="456317" y="174750"/>
                    <a:pt x="397531" y="181871"/>
                    <a:pt x="339729" y="184808"/>
                  </a:cubicBezTo>
                  <a:cubicBezTo>
                    <a:pt x="301522" y="186722"/>
                    <a:pt x="264166" y="185342"/>
                    <a:pt x="227346" y="180269"/>
                  </a:cubicBezTo>
                  <a:cubicBezTo>
                    <a:pt x="190481" y="175195"/>
                    <a:pt x="154153" y="166428"/>
                    <a:pt x="118094" y="153656"/>
                  </a:cubicBezTo>
                  <a:cubicBezTo>
                    <a:pt x="103510" y="148493"/>
                    <a:pt x="88970" y="142975"/>
                    <a:pt x="74608" y="137056"/>
                  </a:cubicBezTo>
                  <a:cubicBezTo>
                    <a:pt x="60203" y="131093"/>
                    <a:pt x="45976" y="124640"/>
                    <a:pt x="32107" y="117608"/>
                  </a:cubicBezTo>
                  <a:cubicBezTo>
                    <a:pt x="30139" y="116629"/>
                    <a:pt x="19938" y="107595"/>
                    <a:pt x="14033" y="105281"/>
                  </a:cubicBezTo>
                  <a:cubicBezTo>
                    <a:pt x="13138" y="105771"/>
                    <a:pt x="12198" y="106082"/>
                    <a:pt x="11259" y="106260"/>
                  </a:cubicBezTo>
                  <a:cubicBezTo>
                    <a:pt x="10677" y="106483"/>
                    <a:pt x="10140" y="106616"/>
                    <a:pt x="9917" y="106394"/>
                  </a:cubicBezTo>
                  <a:cubicBezTo>
                    <a:pt x="10364" y="106394"/>
                    <a:pt x="10812" y="106349"/>
                    <a:pt x="11259" y="106260"/>
                  </a:cubicBezTo>
                  <a:cubicBezTo>
                    <a:pt x="11796" y="106082"/>
                    <a:pt x="12288" y="105860"/>
                    <a:pt x="12512" y="105771"/>
                  </a:cubicBezTo>
                  <a:cubicBezTo>
                    <a:pt x="13048" y="105637"/>
                    <a:pt x="13496" y="105459"/>
                    <a:pt x="13943" y="105237"/>
                  </a:cubicBezTo>
                  <a:cubicBezTo>
                    <a:pt x="11840" y="104435"/>
                    <a:pt x="10319" y="104480"/>
                    <a:pt x="9872" y="106038"/>
                  </a:cubicBezTo>
                  <a:cubicBezTo>
                    <a:pt x="9827" y="106216"/>
                    <a:pt x="9827" y="106349"/>
                    <a:pt x="9917" y="106394"/>
                  </a:cubicBezTo>
                  <a:lnTo>
                    <a:pt x="9917" y="106394"/>
                  </a:lnTo>
                  <a:close/>
                  <a:moveTo>
                    <a:pt x="16583" y="103278"/>
                  </a:moveTo>
                  <a:lnTo>
                    <a:pt x="16538" y="103278"/>
                  </a:lnTo>
                  <a:lnTo>
                    <a:pt x="16583" y="103278"/>
                  </a:lnTo>
                  <a:lnTo>
                    <a:pt x="16583" y="103278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19099" y="948204"/>
              <a:ext cx="271018" cy="220353"/>
            </a:xfrm>
            <a:custGeom>
              <a:avLst/>
              <a:gdLst/>
              <a:ahLst/>
              <a:cxnLst/>
              <a:rect l="l" t="t" r="r" b="b"/>
              <a:pathLst>
                <a:path w="542035" h="440707" extrusionOk="0">
                  <a:moveTo>
                    <a:pt x="119255" y="400200"/>
                  </a:moveTo>
                  <a:lnTo>
                    <a:pt x="119076" y="399177"/>
                  </a:lnTo>
                  <a:cubicBezTo>
                    <a:pt x="112500" y="397842"/>
                    <a:pt x="-54017" y="26509"/>
                    <a:pt x="18057" y="9998"/>
                  </a:cubicBezTo>
                  <a:cubicBezTo>
                    <a:pt x="54966" y="1542"/>
                    <a:pt x="81630" y="79601"/>
                    <a:pt x="99839" y="169185"/>
                  </a:cubicBezTo>
                  <a:cubicBezTo>
                    <a:pt x="98362" y="77732"/>
                    <a:pt x="108115" y="-3531"/>
                    <a:pt x="148022" y="118"/>
                  </a:cubicBezTo>
                  <a:cubicBezTo>
                    <a:pt x="183902" y="3456"/>
                    <a:pt x="185155" y="76174"/>
                    <a:pt x="174373" y="159751"/>
                  </a:cubicBezTo>
                  <a:cubicBezTo>
                    <a:pt x="196339" y="80268"/>
                    <a:pt x="225285" y="16406"/>
                    <a:pt x="260315" y="28600"/>
                  </a:cubicBezTo>
                  <a:cubicBezTo>
                    <a:pt x="296956" y="41284"/>
                    <a:pt x="273558" y="121567"/>
                    <a:pt x="236649" y="206167"/>
                  </a:cubicBezTo>
                  <a:cubicBezTo>
                    <a:pt x="289530" y="130379"/>
                    <a:pt x="346034" y="68698"/>
                    <a:pt x="377486" y="93441"/>
                  </a:cubicBezTo>
                  <a:cubicBezTo>
                    <a:pt x="408489" y="117784"/>
                    <a:pt x="354669" y="187877"/>
                    <a:pt x="287472" y="256411"/>
                  </a:cubicBezTo>
                  <a:cubicBezTo>
                    <a:pt x="361961" y="195620"/>
                    <a:pt x="437167" y="148447"/>
                    <a:pt x="461236" y="181068"/>
                  </a:cubicBezTo>
                  <a:cubicBezTo>
                    <a:pt x="480787" y="207636"/>
                    <a:pt x="432201" y="249602"/>
                    <a:pt x="365585" y="290946"/>
                  </a:cubicBezTo>
                  <a:cubicBezTo>
                    <a:pt x="441059" y="264911"/>
                    <a:pt x="506243" y="253429"/>
                    <a:pt x="516935" y="285828"/>
                  </a:cubicBezTo>
                  <a:cubicBezTo>
                    <a:pt x="528075" y="319650"/>
                    <a:pt x="454838" y="346708"/>
                    <a:pt x="367151" y="366645"/>
                  </a:cubicBezTo>
                  <a:cubicBezTo>
                    <a:pt x="460118" y="362061"/>
                    <a:pt x="542436" y="368603"/>
                    <a:pt x="542034" y="406253"/>
                  </a:cubicBezTo>
                  <a:cubicBezTo>
                    <a:pt x="541542" y="447552"/>
                    <a:pt x="433275" y="445237"/>
                    <a:pt x="325097" y="432599"/>
                  </a:cubicBezTo>
                  <a:cubicBezTo>
                    <a:pt x="255842" y="424544"/>
                    <a:pt x="110576" y="404695"/>
                    <a:pt x="119255" y="400200"/>
                  </a:cubicBezTo>
                  <a:lnTo>
                    <a:pt x="11925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758914" y="1183475"/>
              <a:ext cx="87326" cy="104438"/>
            </a:xfrm>
            <a:custGeom>
              <a:avLst/>
              <a:gdLst/>
              <a:ahLst/>
              <a:cxnLst/>
              <a:rect l="l" t="t" r="r" b="b"/>
              <a:pathLst>
                <a:path w="174652" h="208876" extrusionOk="0">
                  <a:moveTo>
                    <a:pt x="157441" y="3667"/>
                  </a:moveTo>
                  <a:cubicBezTo>
                    <a:pt x="160707" y="-472"/>
                    <a:pt x="166747" y="-1229"/>
                    <a:pt x="170953" y="2020"/>
                  </a:cubicBezTo>
                  <a:cubicBezTo>
                    <a:pt x="175158" y="5269"/>
                    <a:pt x="175874" y="11321"/>
                    <a:pt x="172608" y="15460"/>
                  </a:cubicBezTo>
                  <a:cubicBezTo>
                    <a:pt x="172608" y="15460"/>
                    <a:pt x="157710" y="36688"/>
                    <a:pt x="136593" y="65036"/>
                  </a:cubicBezTo>
                  <a:cubicBezTo>
                    <a:pt x="125453" y="79989"/>
                    <a:pt x="112792" y="97034"/>
                    <a:pt x="99416" y="113767"/>
                  </a:cubicBezTo>
                  <a:cubicBezTo>
                    <a:pt x="89036" y="126762"/>
                    <a:pt x="78210" y="139534"/>
                    <a:pt x="67920" y="151372"/>
                  </a:cubicBezTo>
                  <a:cubicBezTo>
                    <a:pt x="46937" y="175582"/>
                    <a:pt x="27789" y="195831"/>
                    <a:pt x="17276" y="205844"/>
                  </a:cubicBezTo>
                  <a:cubicBezTo>
                    <a:pt x="13428" y="209804"/>
                    <a:pt x="7031" y="209893"/>
                    <a:pt x="3049" y="206066"/>
                  </a:cubicBezTo>
                  <a:cubicBezTo>
                    <a:pt x="-933" y="202239"/>
                    <a:pt x="-1022" y="195920"/>
                    <a:pt x="2825" y="191914"/>
                  </a:cubicBezTo>
                  <a:cubicBezTo>
                    <a:pt x="12310" y="181412"/>
                    <a:pt x="28729" y="159739"/>
                    <a:pt x="47922" y="135128"/>
                  </a:cubicBezTo>
                  <a:cubicBezTo>
                    <a:pt x="57585" y="122801"/>
                    <a:pt x="67786" y="109673"/>
                    <a:pt x="78254" y="96856"/>
                  </a:cubicBezTo>
                  <a:cubicBezTo>
                    <a:pt x="91765" y="80301"/>
                    <a:pt x="105545" y="64235"/>
                    <a:pt x="117580" y="50083"/>
                  </a:cubicBezTo>
                  <a:cubicBezTo>
                    <a:pt x="140441" y="23159"/>
                    <a:pt x="157441" y="3667"/>
                    <a:pt x="157441" y="3667"/>
                  </a:cubicBezTo>
                  <a:lnTo>
                    <a:pt x="157441" y="3667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814161" y="1103737"/>
              <a:ext cx="103103" cy="111274"/>
            </a:xfrm>
            <a:custGeom>
              <a:avLst/>
              <a:gdLst/>
              <a:ahLst/>
              <a:cxnLst/>
              <a:rect l="l" t="t" r="r" b="b"/>
              <a:pathLst>
                <a:path w="206206" h="222548" extrusionOk="0">
                  <a:moveTo>
                    <a:pt x="5386" y="220019"/>
                  </a:moveTo>
                  <a:cubicBezTo>
                    <a:pt x="-14701" y="203063"/>
                    <a:pt x="25832" y="94031"/>
                    <a:pt x="54107" y="39737"/>
                  </a:cubicBezTo>
                  <a:cubicBezTo>
                    <a:pt x="63144" y="22337"/>
                    <a:pt x="86944" y="-12020"/>
                    <a:pt x="111416" y="4268"/>
                  </a:cubicBezTo>
                  <a:cubicBezTo>
                    <a:pt x="128730" y="15795"/>
                    <a:pt x="130967" y="39292"/>
                    <a:pt x="130833" y="57583"/>
                  </a:cubicBezTo>
                  <a:cubicBezTo>
                    <a:pt x="130788" y="60743"/>
                    <a:pt x="126851" y="73871"/>
                    <a:pt x="128775" y="76319"/>
                  </a:cubicBezTo>
                  <a:cubicBezTo>
                    <a:pt x="129177" y="76808"/>
                    <a:pt x="149757" y="70088"/>
                    <a:pt x="151994" y="69777"/>
                  </a:cubicBezTo>
                  <a:cubicBezTo>
                    <a:pt x="166087" y="67730"/>
                    <a:pt x="205322" y="76986"/>
                    <a:pt x="206172" y="95144"/>
                  </a:cubicBezTo>
                  <a:cubicBezTo>
                    <a:pt x="207112" y="114280"/>
                    <a:pt x="188680" y="131235"/>
                    <a:pt x="174453" y="141516"/>
                  </a:cubicBezTo>
                  <a:cubicBezTo>
                    <a:pt x="143897" y="163589"/>
                    <a:pt x="25429" y="237019"/>
                    <a:pt x="5386" y="220019"/>
                  </a:cubicBezTo>
                  <a:lnTo>
                    <a:pt x="5386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866512" y="1031075"/>
              <a:ext cx="131632" cy="116325"/>
            </a:xfrm>
            <a:custGeom>
              <a:avLst/>
              <a:gdLst/>
              <a:ahLst/>
              <a:cxnLst/>
              <a:rect l="l" t="t" r="r" b="b"/>
              <a:pathLst>
                <a:path w="263264" h="232650" extrusionOk="0">
                  <a:moveTo>
                    <a:pt x="22684" y="9495"/>
                  </a:moveTo>
                  <a:cubicBezTo>
                    <a:pt x="24832" y="25427"/>
                    <a:pt x="26755" y="41270"/>
                    <a:pt x="27382" y="57292"/>
                  </a:cubicBezTo>
                  <a:cubicBezTo>
                    <a:pt x="27561" y="62543"/>
                    <a:pt x="27471" y="67839"/>
                    <a:pt x="27292" y="73135"/>
                  </a:cubicBezTo>
                  <a:cubicBezTo>
                    <a:pt x="27158" y="78386"/>
                    <a:pt x="26711" y="83593"/>
                    <a:pt x="26397" y="88844"/>
                  </a:cubicBezTo>
                  <a:lnTo>
                    <a:pt x="24250" y="113009"/>
                  </a:lnTo>
                  <a:cubicBezTo>
                    <a:pt x="23803" y="116703"/>
                    <a:pt x="23221" y="125782"/>
                    <a:pt x="22639" y="128051"/>
                  </a:cubicBezTo>
                  <a:cubicBezTo>
                    <a:pt x="20537" y="135572"/>
                    <a:pt x="14810" y="136729"/>
                    <a:pt x="12663" y="136551"/>
                  </a:cubicBezTo>
                  <a:cubicBezTo>
                    <a:pt x="10739" y="136373"/>
                    <a:pt x="8458" y="136240"/>
                    <a:pt x="6533" y="134371"/>
                  </a:cubicBezTo>
                  <a:cubicBezTo>
                    <a:pt x="5862" y="133748"/>
                    <a:pt x="3626" y="132368"/>
                    <a:pt x="2955" y="128452"/>
                  </a:cubicBezTo>
                  <a:cubicBezTo>
                    <a:pt x="2552" y="127072"/>
                    <a:pt x="2507" y="125693"/>
                    <a:pt x="2731" y="124402"/>
                  </a:cubicBezTo>
                  <a:cubicBezTo>
                    <a:pt x="2820" y="124491"/>
                    <a:pt x="2955" y="124536"/>
                    <a:pt x="3223" y="124580"/>
                  </a:cubicBezTo>
                  <a:cubicBezTo>
                    <a:pt x="3849" y="124625"/>
                    <a:pt x="3983" y="123645"/>
                    <a:pt x="3805" y="122177"/>
                  </a:cubicBezTo>
                  <a:cubicBezTo>
                    <a:pt x="3536" y="122533"/>
                    <a:pt x="3223" y="122889"/>
                    <a:pt x="2999" y="123245"/>
                  </a:cubicBezTo>
                  <a:cubicBezTo>
                    <a:pt x="3178" y="122577"/>
                    <a:pt x="3402" y="121999"/>
                    <a:pt x="3715" y="121420"/>
                  </a:cubicBezTo>
                  <a:cubicBezTo>
                    <a:pt x="3312" y="118439"/>
                    <a:pt x="2194" y="114122"/>
                    <a:pt x="2104" y="112297"/>
                  </a:cubicBezTo>
                  <a:lnTo>
                    <a:pt x="718" y="88666"/>
                  </a:lnTo>
                  <a:cubicBezTo>
                    <a:pt x="494" y="83415"/>
                    <a:pt x="136" y="78163"/>
                    <a:pt x="47" y="72912"/>
                  </a:cubicBezTo>
                  <a:cubicBezTo>
                    <a:pt x="-43" y="67705"/>
                    <a:pt x="2" y="62498"/>
                    <a:pt x="136" y="57292"/>
                  </a:cubicBezTo>
                  <a:cubicBezTo>
                    <a:pt x="315" y="51061"/>
                    <a:pt x="718" y="44831"/>
                    <a:pt x="1031" y="38600"/>
                  </a:cubicBezTo>
                  <a:cubicBezTo>
                    <a:pt x="1523" y="29299"/>
                    <a:pt x="2194" y="20087"/>
                    <a:pt x="2418" y="10697"/>
                  </a:cubicBezTo>
                  <a:cubicBezTo>
                    <a:pt x="2060" y="5134"/>
                    <a:pt x="6355" y="372"/>
                    <a:pt x="11947" y="16"/>
                  </a:cubicBezTo>
                  <a:cubicBezTo>
                    <a:pt x="17495" y="-295"/>
                    <a:pt x="22326" y="3932"/>
                    <a:pt x="22684" y="9495"/>
                  </a:cubicBezTo>
                  <a:close/>
                  <a:moveTo>
                    <a:pt x="54180" y="141224"/>
                  </a:moveTo>
                  <a:cubicBezTo>
                    <a:pt x="54314" y="141491"/>
                    <a:pt x="54493" y="141758"/>
                    <a:pt x="54628" y="141981"/>
                  </a:cubicBezTo>
                  <a:cubicBezTo>
                    <a:pt x="54538" y="141580"/>
                    <a:pt x="54449" y="141180"/>
                    <a:pt x="54314" y="140735"/>
                  </a:cubicBezTo>
                  <a:cubicBezTo>
                    <a:pt x="55343" y="137797"/>
                    <a:pt x="57312" y="133703"/>
                    <a:pt x="57804" y="131834"/>
                  </a:cubicBezTo>
                  <a:lnTo>
                    <a:pt x="65007" y="104020"/>
                  </a:lnTo>
                  <a:cubicBezTo>
                    <a:pt x="67110" y="95386"/>
                    <a:pt x="69347" y="86753"/>
                    <a:pt x="70957" y="77985"/>
                  </a:cubicBezTo>
                  <a:cubicBezTo>
                    <a:pt x="72478" y="69930"/>
                    <a:pt x="73552" y="61831"/>
                    <a:pt x="74715" y="53731"/>
                  </a:cubicBezTo>
                  <a:cubicBezTo>
                    <a:pt x="76460" y="41671"/>
                    <a:pt x="77891" y="29700"/>
                    <a:pt x="80218" y="17728"/>
                  </a:cubicBezTo>
                  <a:cubicBezTo>
                    <a:pt x="81694" y="12343"/>
                    <a:pt x="78473" y="6825"/>
                    <a:pt x="73060" y="5357"/>
                  </a:cubicBezTo>
                  <a:cubicBezTo>
                    <a:pt x="67646" y="3932"/>
                    <a:pt x="62099" y="7092"/>
                    <a:pt x="60623" y="12477"/>
                  </a:cubicBezTo>
                  <a:cubicBezTo>
                    <a:pt x="55701" y="26718"/>
                    <a:pt x="51362" y="41003"/>
                    <a:pt x="47738" y="55645"/>
                  </a:cubicBezTo>
                  <a:cubicBezTo>
                    <a:pt x="46351" y="61386"/>
                    <a:pt x="45053" y="67127"/>
                    <a:pt x="43935" y="72957"/>
                  </a:cubicBezTo>
                  <a:cubicBezTo>
                    <a:pt x="42369" y="81590"/>
                    <a:pt x="41295" y="90268"/>
                    <a:pt x="39774" y="98857"/>
                  </a:cubicBezTo>
                  <a:lnTo>
                    <a:pt x="36150" y="128096"/>
                  </a:lnTo>
                  <a:cubicBezTo>
                    <a:pt x="35793" y="131968"/>
                    <a:pt x="34361" y="141402"/>
                    <a:pt x="34495" y="143850"/>
                  </a:cubicBezTo>
                  <a:cubicBezTo>
                    <a:pt x="34719" y="147188"/>
                    <a:pt x="35703" y="149279"/>
                    <a:pt x="36508" y="150214"/>
                  </a:cubicBezTo>
                  <a:cubicBezTo>
                    <a:pt x="39819" y="154041"/>
                    <a:pt x="43532" y="155910"/>
                    <a:pt x="48230" y="153507"/>
                  </a:cubicBezTo>
                  <a:cubicBezTo>
                    <a:pt x="49169" y="153062"/>
                    <a:pt x="51943" y="152216"/>
                    <a:pt x="53688" y="148256"/>
                  </a:cubicBezTo>
                  <a:cubicBezTo>
                    <a:pt x="54404" y="146921"/>
                    <a:pt x="54762" y="145452"/>
                    <a:pt x="54806" y="144072"/>
                  </a:cubicBezTo>
                  <a:cubicBezTo>
                    <a:pt x="54628" y="144117"/>
                    <a:pt x="54449" y="144117"/>
                    <a:pt x="54180" y="144117"/>
                  </a:cubicBezTo>
                  <a:cubicBezTo>
                    <a:pt x="53509" y="144028"/>
                    <a:pt x="53643" y="142871"/>
                    <a:pt x="54180" y="141224"/>
                  </a:cubicBezTo>
                  <a:close/>
                  <a:moveTo>
                    <a:pt x="83484" y="157957"/>
                  </a:moveTo>
                  <a:cubicBezTo>
                    <a:pt x="81247" y="160494"/>
                    <a:pt x="77891" y="166991"/>
                    <a:pt x="75699" y="169617"/>
                  </a:cubicBezTo>
                  <a:cubicBezTo>
                    <a:pt x="73955" y="171709"/>
                    <a:pt x="72389" y="173088"/>
                    <a:pt x="71136" y="173667"/>
                  </a:cubicBezTo>
                  <a:cubicBezTo>
                    <a:pt x="67378" y="175269"/>
                    <a:pt x="64112" y="175402"/>
                    <a:pt x="61383" y="173667"/>
                  </a:cubicBezTo>
                  <a:cubicBezTo>
                    <a:pt x="59638" y="172554"/>
                    <a:pt x="56462" y="170774"/>
                    <a:pt x="55925" y="165790"/>
                  </a:cubicBezTo>
                  <a:cubicBezTo>
                    <a:pt x="54985" y="160939"/>
                    <a:pt x="57893" y="156222"/>
                    <a:pt x="62502" y="154753"/>
                  </a:cubicBezTo>
                  <a:cubicBezTo>
                    <a:pt x="63620" y="151415"/>
                    <a:pt x="64425" y="146654"/>
                    <a:pt x="65499" y="144918"/>
                  </a:cubicBezTo>
                  <a:lnTo>
                    <a:pt x="81605" y="119774"/>
                  </a:lnTo>
                  <a:cubicBezTo>
                    <a:pt x="85497" y="114077"/>
                    <a:pt x="89031" y="108114"/>
                    <a:pt x="92789" y="102373"/>
                  </a:cubicBezTo>
                  <a:cubicBezTo>
                    <a:pt x="96592" y="96499"/>
                    <a:pt x="100529" y="90758"/>
                    <a:pt x="104466" y="85017"/>
                  </a:cubicBezTo>
                  <a:cubicBezTo>
                    <a:pt x="112564" y="73268"/>
                    <a:pt x="120885" y="61831"/>
                    <a:pt x="129251" y="50216"/>
                  </a:cubicBezTo>
                  <a:cubicBezTo>
                    <a:pt x="132204" y="45498"/>
                    <a:pt x="138467" y="44030"/>
                    <a:pt x="143210" y="46922"/>
                  </a:cubicBezTo>
                  <a:cubicBezTo>
                    <a:pt x="147997" y="49860"/>
                    <a:pt x="149473" y="56090"/>
                    <a:pt x="146520" y="60807"/>
                  </a:cubicBezTo>
                  <a:cubicBezTo>
                    <a:pt x="138467" y="75983"/>
                    <a:pt x="131220" y="91425"/>
                    <a:pt x="122630" y="106245"/>
                  </a:cubicBezTo>
                  <a:cubicBezTo>
                    <a:pt x="120348" y="110250"/>
                    <a:pt x="117843" y="114211"/>
                    <a:pt x="115248" y="118038"/>
                  </a:cubicBezTo>
                  <a:cubicBezTo>
                    <a:pt x="111356" y="123868"/>
                    <a:pt x="107061" y="129431"/>
                    <a:pt x="102721" y="134949"/>
                  </a:cubicBezTo>
                  <a:lnTo>
                    <a:pt x="83484" y="157957"/>
                  </a:lnTo>
                  <a:close/>
                  <a:moveTo>
                    <a:pt x="61965" y="156266"/>
                  </a:moveTo>
                  <a:cubicBezTo>
                    <a:pt x="61741" y="156355"/>
                    <a:pt x="61562" y="156489"/>
                    <a:pt x="61383" y="156622"/>
                  </a:cubicBezTo>
                  <a:cubicBezTo>
                    <a:pt x="60936" y="156934"/>
                    <a:pt x="58475" y="157557"/>
                    <a:pt x="59415" y="158091"/>
                  </a:cubicBezTo>
                  <a:cubicBezTo>
                    <a:pt x="60443" y="158669"/>
                    <a:pt x="61294" y="157824"/>
                    <a:pt x="61965" y="156266"/>
                  </a:cubicBezTo>
                  <a:close/>
                  <a:moveTo>
                    <a:pt x="145357" y="153952"/>
                  </a:moveTo>
                  <a:cubicBezTo>
                    <a:pt x="151173" y="147900"/>
                    <a:pt x="156676" y="141580"/>
                    <a:pt x="162179" y="135216"/>
                  </a:cubicBezTo>
                  <a:cubicBezTo>
                    <a:pt x="170411" y="125648"/>
                    <a:pt x="178195" y="115857"/>
                    <a:pt x="186472" y="106289"/>
                  </a:cubicBezTo>
                  <a:cubicBezTo>
                    <a:pt x="190453" y="102373"/>
                    <a:pt x="190453" y="95965"/>
                    <a:pt x="186472" y="92048"/>
                  </a:cubicBezTo>
                  <a:cubicBezTo>
                    <a:pt x="182535" y="88088"/>
                    <a:pt x="176092" y="88088"/>
                    <a:pt x="172155" y="92048"/>
                  </a:cubicBezTo>
                  <a:cubicBezTo>
                    <a:pt x="162402" y="100370"/>
                    <a:pt x="152650" y="108559"/>
                    <a:pt x="143299" y="117371"/>
                  </a:cubicBezTo>
                  <a:cubicBezTo>
                    <a:pt x="137125" y="123200"/>
                    <a:pt x="131086" y="129119"/>
                    <a:pt x="125314" y="135394"/>
                  </a:cubicBezTo>
                  <a:cubicBezTo>
                    <a:pt x="118156" y="143182"/>
                    <a:pt x="111490" y="151371"/>
                    <a:pt x="104824" y="159604"/>
                  </a:cubicBezTo>
                  <a:cubicBezTo>
                    <a:pt x="98113" y="167792"/>
                    <a:pt x="91761" y="176159"/>
                    <a:pt x="85184" y="184481"/>
                  </a:cubicBezTo>
                  <a:cubicBezTo>
                    <a:pt x="81560" y="188397"/>
                    <a:pt x="81829" y="194539"/>
                    <a:pt x="85765" y="198144"/>
                  </a:cubicBezTo>
                  <a:cubicBezTo>
                    <a:pt x="89702" y="201748"/>
                    <a:pt x="95832" y="201526"/>
                    <a:pt x="99455" y="197609"/>
                  </a:cubicBezTo>
                  <a:cubicBezTo>
                    <a:pt x="107285" y="190400"/>
                    <a:pt x="115114" y="183413"/>
                    <a:pt x="122809" y="176070"/>
                  </a:cubicBezTo>
                  <a:cubicBezTo>
                    <a:pt x="130459" y="168772"/>
                    <a:pt x="138109" y="161562"/>
                    <a:pt x="145357" y="153952"/>
                  </a:cubicBezTo>
                  <a:close/>
                  <a:moveTo>
                    <a:pt x="263243" y="198856"/>
                  </a:moveTo>
                  <a:cubicBezTo>
                    <a:pt x="263601" y="204418"/>
                    <a:pt x="259351" y="209225"/>
                    <a:pt x="253758" y="209581"/>
                  </a:cubicBezTo>
                  <a:cubicBezTo>
                    <a:pt x="244363" y="210916"/>
                    <a:pt x="235192" y="213230"/>
                    <a:pt x="225931" y="215500"/>
                  </a:cubicBezTo>
                  <a:cubicBezTo>
                    <a:pt x="216536" y="217769"/>
                    <a:pt x="207230" y="220484"/>
                    <a:pt x="197835" y="222709"/>
                  </a:cubicBezTo>
                  <a:cubicBezTo>
                    <a:pt x="189469" y="224667"/>
                    <a:pt x="181014" y="226047"/>
                    <a:pt x="172692" y="227605"/>
                  </a:cubicBezTo>
                  <a:lnTo>
                    <a:pt x="145715" y="231565"/>
                  </a:lnTo>
                  <a:cubicBezTo>
                    <a:pt x="143746" y="231788"/>
                    <a:pt x="139004" y="231165"/>
                    <a:pt x="135693" y="231165"/>
                  </a:cubicBezTo>
                  <a:cubicBezTo>
                    <a:pt x="135246" y="231476"/>
                    <a:pt x="134754" y="231699"/>
                    <a:pt x="134217" y="231921"/>
                  </a:cubicBezTo>
                  <a:lnTo>
                    <a:pt x="134441" y="231743"/>
                  </a:lnTo>
                  <a:lnTo>
                    <a:pt x="134978" y="231165"/>
                  </a:lnTo>
                  <a:cubicBezTo>
                    <a:pt x="133278" y="231209"/>
                    <a:pt x="132070" y="231521"/>
                    <a:pt x="132159" y="232277"/>
                  </a:cubicBezTo>
                  <a:cubicBezTo>
                    <a:pt x="132159" y="232366"/>
                    <a:pt x="132159" y="232455"/>
                    <a:pt x="132204" y="232500"/>
                  </a:cubicBezTo>
                  <a:cubicBezTo>
                    <a:pt x="131488" y="232633"/>
                    <a:pt x="130817" y="232678"/>
                    <a:pt x="130056" y="232633"/>
                  </a:cubicBezTo>
                  <a:cubicBezTo>
                    <a:pt x="125270" y="232811"/>
                    <a:pt x="123391" y="230275"/>
                    <a:pt x="122854" y="229874"/>
                  </a:cubicBezTo>
                  <a:cubicBezTo>
                    <a:pt x="121154" y="228495"/>
                    <a:pt x="120617" y="226670"/>
                    <a:pt x="120125" y="225112"/>
                  </a:cubicBezTo>
                  <a:cubicBezTo>
                    <a:pt x="119409" y="222976"/>
                    <a:pt x="120125" y="220440"/>
                    <a:pt x="121780" y="217858"/>
                  </a:cubicBezTo>
                  <a:cubicBezTo>
                    <a:pt x="121646" y="217903"/>
                    <a:pt x="121198" y="218125"/>
                    <a:pt x="121064" y="218170"/>
                  </a:cubicBezTo>
                  <a:cubicBezTo>
                    <a:pt x="112474" y="220974"/>
                    <a:pt x="108403" y="214521"/>
                    <a:pt x="107956" y="213275"/>
                  </a:cubicBezTo>
                  <a:cubicBezTo>
                    <a:pt x="105764" y="208424"/>
                    <a:pt x="107956" y="202683"/>
                    <a:pt x="112877" y="200547"/>
                  </a:cubicBezTo>
                  <a:cubicBezTo>
                    <a:pt x="113101" y="200413"/>
                    <a:pt x="113324" y="200324"/>
                    <a:pt x="113548" y="200280"/>
                  </a:cubicBezTo>
                  <a:cubicBezTo>
                    <a:pt x="113145" y="199479"/>
                    <a:pt x="114085" y="199434"/>
                    <a:pt x="114980" y="199523"/>
                  </a:cubicBezTo>
                  <a:lnTo>
                    <a:pt x="114622" y="199835"/>
                  </a:lnTo>
                  <a:lnTo>
                    <a:pt x="114443" y="200013"/>
                  </a:lnTo>
                  <a:cubicBezTo>
                    <a:pt x="115069" y="199835"/>
                    <a:pt x="115740" y="199746"/>
                    <a:pt x="116411" y="199701"/>
                  </a:cubicBezTo>
                  <a:cubicBezTo>
                    <a:pt x="116143" y="199701"/>
                    <a:pt x="115561" y="199568"/>
                    <a:pt x="114980" y="199523"/>
                  </a:cubicBezTo>
                  <a:cubicBezTo>
                    <a:pt x="115472" y="199167"/>
                    <a:pt x="115964" y="198722"/>
                    <a:pt x="116546" y="198366"/>
                  </a:cubicBezTo>
                  <a:cubicBezTo>
                    <a:pt x="126746" y="191958"/>
                    <a:pt x="151799" y="175402"/>
                    <a:pt x="153768" y="174067"/>
                  </a:cubicBezTo>
                  <a:cubicBezTo>
                    <a:pt x="160076" y="170196"/>
                    <a:pt x="166384" y="166413"/>
                    <a:pt x="172961" y="163031"/>
                  </a:cubicBezTo>
                  <a:cubicBezTo>
                    <a:pt x="177300" y="160806"/>
                    <a:pt x="181685" y="158758"/>
                    <a:pt x="186159" y="156889"/>
                  </a:cubicBezTo>
                  <a:cubicBezTo>
                    <a:pt x="202533" y="149902"/>
                    <a:pt x="219355" y="144339"/>
                    <a:pt x="235639" y="137308"/>
                  </a:cubicBezTo>
                  <a:cubicBezTo>
                    <a:pt x="240605" y="134816"/>
                    <a:pt x="246734" y="136774"/>
                    <a:pt x="249285" y="141714"/>
                  </a:cubicBezTo>
                  <a:cubicBezTo>
                    <a:pt x="251835" y="146698"/>
                    <a:pt x="249866" y="152750"/>
                    <a:pt x="244855" y="155287"/>
                  </a:cubicBezTo>
                  <a:cubicBezTo>
                    <a:pt x="234521" y="161518"/>
                    <a:pt x="224097" y="167392"/>
                    <a:pt x="213404" y="173044"/>
                  </a:cubicBezTo>
                  <a:cubicBezTo>
                    <a:pt x="205620" y="177138"/>
                    <a:pt x="197835" y="181232"/>
                    <a:pt x="189961" y="185104"/>
                  </a:cubicBezTo>
                  <a:cubicBezTo>
                    <a:pt x="182266" y="188931"/>
                    <a:pt x="174393" y="192403"/>
                    <a:pt x="166876" y="196497"/>
                  </a:cubicBezTo>
                  <a:cubicBezTo>
                    <a:pt x="165266" y="197298"/>
                    <a:pt x="149070" y="205264"/>
                    <a:pt x="136454" y="211227"/>
                  </a:cubicBezTo>
                  <a:cubicBezTo>
                    <a:pt x="138333" y="210827"/>
                    <a:pt x="140346" y="210426"/>
                    <a:pt x="141465" y="210115"/>
                  </a:cubicBezTo>
                  <a:lnTo>
                    <a:pt x="167100" y="202683"/>
                  </a:lnTo>
                  <a:cubicBezTo>
                    <a:pt x="175242" y="200591"/>
                    <a:pt x="183295" y="198055"/>
                    <a:pt x="191527" y="196096"/>
                  </a:cubicBezTo>
                  <a:cubicBezTo>
                    <a:pt x="197119" y="194761"/>
                    <a:pt x="202801" y="193693"/>
                    <a:pt x="208483" y="192803"/>
                  </a:cubicBezTo>
                  <a:cubicBezTo>
                    <a:pt x="223068" y="190489"/>
                    <a:pt x="237742" y="189287"/>
                    <a:pt x="252461" y="189421"/>
                  </a:cubicBezTo>
                  <a:cubicBezTo>
                    <a:pt x="258053" y="189109"/>
                    <a:pt x="262885" y="193337"/>
                    <a:pt x="263243" y="198856"/>
                  </a:cubicBezTo>
                  <a:close/>
                  <a:moveTo>
                    <a:pt x="124598" y="203573"/>
                  </a:moveTo>
                  <a:cubicBezTo>
                    <a:pt x="123211" y="201437"/>
                    <a:pt x="120930" y="199256"/>
                    <a:pt x="116725" y="199701"/>
                  </a:cubicBezTo>
                  <a:cubicBezTo>
                    <a:pt x="119767" y="199657"/>
                    <a:pt x="122719" y="201081"/>
                    <a:pt x="124598" y="20357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669949" y="1004196"/>
              <a:ext cx="144084" cy="205957"/>
            </a:xfrm>
            <a:custGeom>
              <a:avLst/>
              <a:gdLst/>
              <a:ahLst/>
              <a:cxnLst/>
              <a:rect l="l" t="t" r="r" b="b"/>
              <a:pathLst>
                <a:path w="288168" h="411913" extrusionOk="0">
                  <a:moveTo>
                    <a:pt x="287724" y="310690"/>
                  </a:moveTo>
                  <a:cubicBezTo>
                    <a:pt x="287053" y="314695"/>
                    <a:pt x="285845" y="318611"/>
                    <a:pt x="284369" y="322483"/>
                  </a:cubicBezTo>
                  <a:cubicBezTo>
                    <a:pt x="273721" y="349719"/>
                    <a:pt x="250904" y="374641"/>
                    <a:pt x="223793" y="389683"/>
                  </a:cubicBezTo>
                  <a:cubicBezTo>
                    <a:pt x="215516" y="394266"/>
                    <a:pt x="205987" y="398806"/>
                    <a:pt x="196234" y="400096"/>
                  </a:cubicBezTo>
                  <a:cubicBezTo>
                    <a:pt x="195965" y="400141"/>
                    <a:pt x="191536" y="400452"/>
                    <a:pt x="188628" y="400230"/>
                  </a:cubicBezTo>
                  <a:lnTo>
                    <a:pt x="188315" y="404369"/>
                  </a:lnTo>
                  <a:cubicBezTo>
                    <a:pt x="156864" y="419010"/>
                    <a:pt x="115034" y="410999"/>
                    <a:pt x="88772" y="391863"/>
                  </a:cubicBezTo>
                  <a:cubicBezTo>
                    <a:pt x="76916" y="383230"/>
                    <a:pt x="60453" y="366541"/>
                    <a:pt x="67924" y="351232"/>
                  </a:cubicBezTo>
                  <a:cubicBezTo>
                    <a:pt x="83493" y="319323"/>
                    <a:pt x="144024" y="353235"/>
                    <a:pt x="161069" y="364805"/>
                  </a:cubicBezTo>
                  <a:cubicBezTo>
                    <a:pt x="163485" y="366407"/>
                    <a:pt x="190418" y="390929"/>
                    <a:pt x="189344" y="391107"/>
                  </a:cubicBezTo>
                  <a:lnTo>
                    <a:pt x="189120" y="393821"/>
                  </a:lnTo>
                  <a:lnTo>
                    <a:pt x="191626" y="389060"/>
                  </a:lnTo>
                  <a:cubicBezTo>
                    <a:pt x="205629" y="359198"/>
                    <a:pt x="221198" y="326533"/>
                    <a:pt x="248891" y="304860"/>
                  </a:cubicBezTo>
                  <a:cubicBezTo>
                    <a:pt x="262313" y="294357"/>
                    <a:pt x="292153" y="284121"/>
                    <a:pt x="287724" y="310690"/>
                  </a:cubicBezTo>
                  <a:close/>
                  <a:moveTo>
                    <a:pt x="187912" y="247184"/>
                  </a:moveTo>
                  <a:cubicBezTo>
                    <a:pt x="181560" y="264140"/>
                    <a:pt x="180083" y="285368"/>
                    <a:pt x="178025" y="303169"/>
                  </a:cubicBezTo>
                  <a:cubicBezTo>
                    <a:pt x="188807" y="313449"/>
                    <a:pt x="212027" y="288082"/>
                    <a:pt x="216993" y="282475"/>
                  </a:cubicBezTo>
                  <a:cubicBezTo>
                    <a:pt x="235469" y="261514"/>
                    <a:pt x="250591" y="234545"/>
                    <a:pt x="252739" y="207443"/>
                  </a:cubicBezTo>
                  <a:cubicBezTo>
                    <a:pt x="253096" y="203393"/>
                    <a:pt x="253007" y="199254"/>
                    <a:pt x="252470" y="195204"/>
                  </a:cubicBezTo>
                  <a:cubicBezTo>
                    <a:pt x="247280" y="157955"/>
                    <a:pt x="211937" y="199432"/>
                    <a:pt x="204108" y="212605"/>
                  </a:cubicBezTo>
                  <a:cubicBezTo>
                    <a:pt x="197531" y="223642"/>
                    <a:pt x="192386" y="235346"/>
                    <a:pt x="187912" y="247184"/>
                  </a:cubicBezTo>
                  <a:close/>
                  <a:moveTo>
                    <a:pt x="212653" y="142023"/>
                  </a:moveTo>
                  <a:cubicBezTo>
                    <a:pt x="219856" y="113719"/>
                    <a:pt x="211579" y="86795"/>
                    <a:pt x="204913" y="85149"/>
                  </a:cubicBezTo>
                  <a:cubicBezTo>
                    <a:pt x="198695" y="83635"/>
                    <a:pt x="173596" y="101659"/>
                    <a:pt x="164514" y="129874"/>
                  </a:cubicBezTo>
                  <a:cubicBezTo>
                    <a:pt x="152032" y="168592"/>
                    <a:pt x="156238" y="221194"/>
                    <a:pt x="157535" y="220260"/>
                  </a:cubicBezTo>
                  <a:cubicBezTo>
                    <a:pt x="165454" y="214652"/>
                    <a:pt x="204287" y="175000"/>
                    <a:pt x="212653" y="142023"/>
                  </a:cubicBezTo>
                  <a:close/>
                  <a:moveTo>
                    <a:pt x="164246" y="305616"/>
                  </a:moveTo>
                  <a:cubicBezTo>
                    <a:pt x="152569" y="304014"/>
                    <a:pt x="42960" y="223642"/>
                    <a:pt x="27794" y="264941"/>
                  </a:cubicBezTo>
                  <a:cubicBezTo>
                    <a:pt x="24080" y="275087"/>
                    <a:pt x="36294" y="284833"/>
                    <a:pt x="44123" y="290352"/>
                  </a:cubicBezTo>
                  <a:cubicBezTo>
                    <a:pt x="66403" y="306017"/>
                    <a:pt x="95080" y="311669"/>
                    <a:pt x="122773" y="313093"/>
                  </a:cubicBezTo>
                  <a:cubicBezTo>
                    <a:pt x="133824" y="313671"/>
                    <a:pt x="168586" y="308554"/>
                    <a:pt x="164246" y="305616"/>
                  </a:cubicBezTo>
                  <a:close/>
                  <a:moveTo>
                    <a:pt x="127158" y="250878"/>
                  </a:moveTo>
                  <a:cubicBezTo>
                    <a:pt x="128589" y="251145"/>
                    <a:pt x="136284" y="251634"/>
                    <a:pt x="137045" y="253192"/>
                  </a:cubicBezTo>
                  <a:lnTo>
                    <a:pt x="130468" y="224621"/>
                  </a:lnTo>
                  <a:cubicBezTo>
                    <a:pt x="114944" y="193024"/>
                    <a:pt x="88683" y="164720"/>
                    <a:pt x="51192" y="154084"/>
                  </a:cubicBezTo>
                  <a:cubicBezTo>
                    <a:pt x="28465" y="147631"/>
                    <a:pt x="-1465" y="152793"/>
                    <a:pt x="56" y="179584"/>
                  </a:cubicBezTo>
                  <a:cubicBezTo>
                    <a:pt x="279" y="183634"/>
                    <a:pt x="1219" y="187683"/>
                    <a:pt x="2919" y="191377"/>
                  </a:cubicBezTo>
                  <a:cubicBezTo>
                    <a:pt x="16654" y="221105"/>
                    <a:pt x="62869" y="234901"/>
                    <a:pt x="93872" y="243134"/>
                  </a:cubicBezTo>
                  <a:cubicBezTo>
                    <a:pt x="104878" y="246027"/>
                    <a:pt x="115973" y="248653"/>
                    <a:pt x="127158" y="250878"/>
                  </a:cubicBezTo>
                  <a:close/>
                  <a:moveTo>
                    <a:pt x="49447" y="86617"/>
                  </a:moveTo>
                  <a:cubicBezTo>
                    <a:pt x="54458" y="91913"/>
                    <a:pt x="59692" y="96986"/>
                    <a:pt x="65105" y="101971"/>
                  </a:cubicBezTo>
                  <a:cubicBezTo>
                    <a:pt x="73293" y="109492"/>
                    <a:pt x="112662" y="125735"/>
                    <a:pt x="111007" y="126759"/>
                  </a:cubicBezTo>
                  <a:cubicBezTo>
                    <a:pt x="114407" y="89688"/>
                    <a:pt x="104788" y="50926"/>
                    <a:pt x="79914" y="20708"/>
                  </a:cubicBezTo>
                  <a:cubicBezTo>
                    <a:pt x="66895" y="4910"/>
                    <a:pt x="46852" y="-7418"/>
                    <a:pt x="25959" y="5221"/>
                  </a:cubicBezTo>
                  <a:cubicBezTo>
                    <a:pt x="-2673" y="22622"/>
                    <a:pt x="24170" y="57023"/>
                    <a:pt x="38307" y="74067"/>
                  </a:cubicBezTo>
                  <a:cubicBezTo>
                    <a:pt x="41886" y="78384"/>
                    <a:pt x="45599" y="82523"/>
                    <a:pt x="49447" y="8661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685447" y="1020862"/>
              <a:ext cx="116718" cy="266553"/>
            </a:xfrm>
            <a:custGeom>
              <a:avLst/>
              <a:gdLst/>
              <a:ahLst/>
              <a:cxnLst/>
              <a:rect l="l" t="t" r="r" b="b"/>
              <a:pathLst>
                <a:path w="233437" h="533106" extrusionOk="0">
                  <a:moveTo>
                    <a:pt x="163851" y="526131"/>
                  </a:moveTo>
                  <a:cubicBezTo>
                    <a:pt x="163851" y="526087"/>
                    <a:pt x="163806" y="526087"/>
                    <a:pt x="163851" y="526131"/>
                  </a:cubicBezTo>
                  <a:cubicBezTo>
                    <a:pt x="164164" y="526576"/>
                    <a:pt x="164701" y="527199"/>
                    <a:pt x="164164" y="527244"/>
                  </a:cubicBezTo>
                  <a:cubicBezTo>
                    <a:pt x="164120" y="526888"/>
                    <a:pt x="163985" y="526532"/>
                    <a:pt x="163851" y="526131"/>
                  </a:cubicBezTo>
                  <a:close/>
                  <a:moveTo>
                    <a:pt x="163806" y="526087"/>
                  </a:moveTo>
                  <a:cubicBezTo>
                    <a:pt x="163627" y="525820"/>
                    <a:pt x="163851" y="525731"/>
                    <a:pt x="163627" y="525508"/>
                  </a:cubicBezTo>
                  <a:lnTo>
                    <a:pt x="163627" y="525731"/>
                  </a:lnTo>
                  <a:cubicBezTo>
                    <a:pt x="163717" y="525820"/>
                    <a:pt x="163762" y="525953"/>
                    <a:pt x="163806" y="526087"/>
                  </a:cubicBezTo>
                  <a:close/>
                  <a:moveTo>
                    <a:pt x="230601" y="277137"/>
                  </a:moveTo>
                  <a:cubicBezTo>
                    <a:pt x="228051" y="275802"/>
                    <a:pt x="224830" y="276825"/>
                    <a:pt x="223488" y="279362"/>
                  </a:cubicBezTo>
                  <a:cubicBezTo>
                    <a:pt x="217358" y="289909"/>
                    <a:pt x="210827" y="300189"/>
                    <a:pt x="203847" y="310247"/>
                  </a:cubicBezTo>
                  <a:cubicBezTo>
                    <a:pt x="201118" y="314208"/>
                    <a:pt x="198300" y="318124"/>
                    <a:pt x="195436" y="321996"/>
                  </a:cubicBezTo>
                  <a:cubicBezTo>
                    <a:pt x="191186" y="327737"/>
                    <a:pt x="186891" y="333478"/>
                    <a:pt x="182060" y="338862"/>
                  </a:cubicBezTo>
                  <a:cubicBezTo>
                    <a:pt x="178839" y="342601"/>
                    <a:pt x="175573" y="346294"/>
                    <a:pt x="172083" y="349810"/>
                  </a:cubicBezTo>
                  <a:cubicBezTo>
                    <a:pt x="170293" y="351635"/>
                    <a:pt x="168370" y="353415"/>
                    <a:pt x="166401" y="355151"/>
                  </a:cubicBezTo>
                  <a:cubicBezTo>
                    <a:pt x="165999" y="351546"/>
                    <a:pt x="165954" y="347897"/>
                    <a:pt x="165462" y="344292"/>
                  </a:cubicBezTo>
                  <a:cubicBezTo>
                    <a:pt x="164075" y="333745"/>
                    <a:pt x="162464" y="323108"/>
                    <a:pt x="160630" y="312428"/>
                  </a:cubicBezTo>
                  <a:cubicBezTo>
                    <a:pt x="158796" y="301880"/>
                    <a:pt x="156693" y="291333"/>
                    <a:pt x="154411" y="280742"/>
                  </a:cubicBezTo>
                  <a:cubicBezTo>
                    <a:pt x="154143" y="279495"/>
                    <a:pt x="153696" y="278205"/>
                    <a:pt x="153427" y="276959"/>
                  </a:cubicBezTo>
                  <a:cubicBezTo>
                    <a:pt x="157096" y="267969"/>
                    <a:pt x="160943" y="259158"/>
                    <a:pt x="165149" y="250480"/>
                  </a:cubicBezTo>
                  <a:cubicBezTo>
                    <a:pt x="167117" y="246519"/>
                    <a:pt x="169086" y="242558"/>
                    <a:pt x="171143" y="238642"/>
                  </a:cubicBezTo>
                  <a:cubicBezTo>
                    <a:pt x="174096" y="232812"/>
                    <a:pt x="177094" y="226937"/>
                    <a:pt x="180628" y="221241"/>
                  </a:cubicBezTo>
                  <a:lnTo>
                    <a:pt x="191857" y="202550"/>
                  </a:lnTo>
                  <a:lnTo>
                    <a:pt x="195973" y="196141"/>
                  </a:lnTo>
                  <a:cubicBezTo>
                    <a:pt x="196644" y="195073"/>
                    <a:pt x="198389" y="192626"/>
                    <a:pt x="198702" y="191914"/>
                  </a:cubicBezTo>
                  <a:cubicBezTo>
                    <a:pt x="199553" y="189911"/>
                    <a:pt x="199239" y="188442"/>
                    <a:pt x="198971" y="187864"/>
                  </a:cubicBezTo>
                  <a:cubicBezTo>
                    <a:pt x="198434" y="186573"/>
                    <a:pt x="197718" y="185550"/>
                    <a:pt x="196555" y="185016"/>
                  </a:cubicBezTo>
                  <a:cubicBezTo>
                    <a:pt x="195705" y="184660"/>
                    <a:pt x="194676" y="184215"/>
                    <a:pt x="193289" y="184526"/>
                  </a:cubicBezTo>
                  <a:cubicBezTo>
                    <a:pt x="192886" y="184615"/>
                    <a:pt x="191902" y="184704"/>
                    <a:pt x="190739" y="185728"/>
                  </a:cubicBezTo>
                  <a:cubicBezTo>
                    <a:pt x="190247" y="186128"/>
                    <a:pt x="189844" y="186618"/>
                    <a:pt x="189531" y="187152"/>
                  </a:cubicBezTo>
                  <a:cubicBezTo>
                    <a:pt x="189576" y="187152"/>
                    <a:pt x="189621" y="187196"/>
                    <a:pt x="189665" y="187196"/>
                  </a:cubicBezTo>
                  <a:cubicBezTo>
                    <a:pt x="189978" y="187463"/>
                    <a:pt x="189665" y="187908"/>
                    <a:pt x="189173" y="188398"/>
                  </a:cubicBezTo>
                  <a:cubicBezTo>
                    <a:pt x="189173" y="188264"/>
                    <a:pt x="189173" y="188042"/>
                    <a:pt x="189173" y="187864"/>
                  </a:cubicBezTo>
                  <a:cubicBezTo>
                    <a:pt x="189084" y="188086"/>
                    <a:pt x="189039" y="188353"/>
                    <a:pt x="188949" y="188620"/>
                  </a:cubicBezTo>
                  <a:cubicBezTo>
                    <a:pt x="188368" y="189154"/>
                    <a:pt x="187563" y="189733"/>
                    <a:pt x="187294" y="190044"/>
                  </a:cubicBezTo>
                  <a:lnTo>
                    <a:pt x="182462" y="196008"/>
                  </a:lnTo>
                  <a:lnTo>
                    <a:pt x="169354" y="214076"/>
                  </a:lnTo>
                  <a:cubicBezTo>
                    <a:pt x="166670" y="217992"/>
                    <a:pt x="164075" y="221909"/>
                    <a:pt x="161748" y="225958"/>
                  </a:cubicBezTo>
                  <a:cubicBezTo>
                    <a:pt x="159422" y="230053"/>
                    <a:pt x="157275" y="234236"/>
                    <a:pt x="155351" y="238464"/>
                  </a:cubicBezTo>
                  <a:cubicBezTo>
                    <a:pt x="153024" y="243582"/>
                    <a:pt x="150966" y="248744"/>
                    <a:pt x="149043" y="254040"/>
                  </a:cubicBezTo>
                  <a:cubicBezTo>
                    <a:pt x="148730" y="254930"/>
                    <a:pt x="148506" y="255820"/>
                    <a:pt x="148193" y="256710"/>
                  </a:cubicBezTo>
                  <a:cubicBezTo>
                    <a:pt x="143137" y="236773"/>
                    <a:pt x="137321" y="216969"/>
                    <a:pt x="130745" y="197254"/>
                  </a:cubicBezTo>
                  <a:cubicBezTo>
                    <a:pt x="131863" y="191113"/>
                    <a:pt x="133295" y="184971"/>
                    <a:pt x="135040" y="178874"/>
                  </a:cubicBezTo>
                  <a:cubicBezTo>
                    <a:pt x="137321" y="170686"/>
                    <a:pt x="140140" y="162542"/>
                    <a:pt x="142735" y="154398"/>
                  </a:cubicBezTo>
                  <a:cubicBezTo>
                    <a:pt x="145374" y="145986"/>
                    <a:pt x="147701" y="137531"/>
                    <a:pt x="149937" y="129209"/>
                  </a:cubicBezTo>
                  <a:cubicBezTo>
                    <a:pt x="150877" y="125471"/>
                    <a:pt x="151996" y="121821"/>
                    <a:pt x="153203" y="118128"/>
                  </a:cubicBezTo>
                  <a:cubicBezTo>
                    <a:pt x="154411" y="114389"/>
                    <a:pt x="155754" y="110696"/>
                    <a:pt x="157096" y="107002"/>
                  </a:cubicBezTo>
                  <a:lnTo>
                    <a:pt x="160138" y="99748"/>
                  </a:lnTo>
                  <a:cubicBezTo>
                    <a:pt x="160764" y="98502"/>
                    <a:pt x="162643" y="95476"/>
                    <a:pt x="162777" y="94719"/>
                  </a:cubicBezTo>
                  <a:cubicBezTo>
                    <a:pt x="163404" y="91515"/>
                    <a:pt x="161883" y="89779"/>
                    <a:pt x="160361" y="89023"/>
                  </a:cubicBezTo>
                  <a:cubicBezTo>
                    <a:pt x="159601" y="88622"/>
                    <a:pt x="157588" y="87376"/>
                    <a:pt x="154903" y="89156"/>
                  </a:cubicBezTo>
                  <a:cubicBezTo>
                    <a:pt x="154009" y="89690"/>
                    <a:pt x="153338" y="90447"/>
                    <a:pt x="152935" y="91337"/>
                  </a:cubicBezTo>
                  <a:cubicBezTo>
                    <a:pt x="153024" y="91337"/>
                    <a:pt x="153114" y="91381"/>
                    <a:pt x="153203" y="91426"/>
                  </a:cubicBezTo>
                  <a:cubicBezTo>
                    <a:pt x="153651" y="91693"/>
                    <a:pt x="153203" y="92316"/>
                    <a:pt x="152577" y="92939"/>
                  </a:cubicBezTo>
                  <a:lnTo>
                    <a:pt x="152532" y="92627"/>
                  </a:lnTo>
                  <a:cubicBezTo>
                    <a:pt x="152488" y="92761"/>
                    <a:pt x="152488" y="92894"/>
                    <a:pt x="152488" y="93028"/>
                  </a:cubicBezTo>
                  <a:cubicBezTo>
                    <a:pt x="151816" y="93695"/>
                    <a:pt x="151056" y="94318"/>
                    <a:pt x="150832" y="94719"/>
                  </a:cubicBezTo>
                  <a:lnTo>
                    <a:pt x="146582" y="102596"/>
                  </a:lnTo>
                  <a:cubicBezTo>
                    <a:pt x="144435" y="107046"/>
                    <a:pt x="142377" y="111541"/>
                    <a:pt x="140542" y="116080"/>
                  </a:cubicBezTo>
                  <a:cubicBezTo>
                    <a:pt x="139245" y="119196"/>
                    <a:pt x="138127" y="122355"/>
                    <a:pt x="137098" y="125560"/>
                  </a:cubicBezTo>
                  <a:cubicBezTo>
                    <a:pt x="134905" y="132547"/>
                    <a:pt x="132400" y="139534"/>
                    <a:pt x="130208" y="146654"/>
                  </a:cubicBezTo>
                  <a:cubicBezTo>
                    <a:pt x="127971" y="153864"/>
                    <a:pt x="125958" y="161117"/>
                    <a:pt x="124258" y="168460"/>
                  </a:cubicBezTo>
                  <a:cubicBezTo>
                    <a:pt x="123721" y="170641"/>
                    <a:pt x="123676" y="172866"/>
                    <a:pt x="123229" y="175091"/>
                  </a:cubicBezTo>
                  <a:cubicBezTo>
                    <a:pt x="122200" y="172243"/>
                    <a:pt x="121394" y="169306"/>
                    <a:pt x="120321" y="166458"/>
                  </a:cubicBezTo>
                  <a:cubicBezTo>
                    <a:pt x="105870" y="128764"/>
                    <a:pt x="88422" y="92449"/>
                    <a:pt x="68424" y="58894"/>
                  </a:cubicBezTo>
                  <a:cubicBezTo>
                    <a:pt x="64755" y="52797"/>
                    <a:pt x="60684" y="46878"/>
                    <a:pt x="56479" y="41093"/>
                  </a:cubicBezTo>
                  <a:cubicBezTo>
                    <a:pt x="46905" y="28054"/>
                    <a:pt x="36391" y="15637"/>
                    <a:pt x="27175" y="2331"/>
                  </a:cubicBezTo>
                  <a:cubicBezTo>
                    <a:pt x="25565" y="-72"/>
                    <a:pt x="22254" y="-740"/>
                    <a:pt x="19838" y="907"/>
                  </a:cubicBezTo>
                  <a:cubicBezTo>
                    <a:pt x="17422" y="2509"/>
                    <a:pt x="16796" y="5758"/>
                    <a:pt x="18406" y="8161"/>
                  </a:cubicBezTo>
                  <a:cubicBezTo>
                    <a:pt x="27399" y="21734"/>
                    <a:pt x="37733" y="34462"/>
                    <a:pt x="47084" y="47768"/>
                  </a:cubicBezTo>
                  <a:cubicBezTo>
                    <a:pt x="50976" y="53331"/>
                    <a:pt x="54689" y="59028"/>
                    <a:pt x="58089" y="64902"/>
                  </a:cubicBezTo>
                  <a:cubicBezTo>
                    <a:pt x="77193" y="98101"/>
                    <a:pt x="93522" y="134149"/>
                    <a:pt x="107346" y="171264"/>
                  </a:cubicBezTo>
                  <a:cubicBezTo>
                    <a:pt x="114415" y="190178"/>
                    <a:pt x="120768" y="209403"/>
                    <a:pt x="126450" y="228718"/>
                  </a:cubicBezTo>
                  <a:cubicBezTo>
                    <a:pt x="124660" y="226581"/>
                    <a:pt x="123050" y="224312"/>
                    <a:pt x="121126" y="222265"/>
                  </a:cubicBezTo>
                  <a:cubicBezTo>
                    <a:pt x="116652" y="217458"/>
                    <a:pt x="111910" y="212874"/>
                    <a:pt x="107078" y="208424"/>
                  </a:cubicBezTo>
                  <a:cubicBezTo>
                    <a:pt x="101262" y="203039"/>
                    <a:pt x="95267" y="197877"/>
                    <a:pt x="88959" y="193026"/>
                  </a:cubicBezTo>
                  <a:cubicBezTo>
                    <a:pt x="82695" y="188220"/>
                    <a:pt x="76253" y="183681"/>
                    <a:pt x="69587" y="179319"/>
                  </a:cubicBezTo>
                  <a:cubicBezTo>
                    <a:pt x="61713" y="174201"/>
                    <a:pt x="53526" y="169440"/>
                    <a:pt x="45294" y="164811"/>
                  </a:cubicBezTo>
                  <a:cubicBezTo>
                    <a:pt x="32946" y="158002"/>
                    <a:pt x="20330" y="151683"/>
                    <a:pt x="7759" y="145497"/>
                  </a:cubicBezTo>
                  <a:cubicBezTo>
                    <a:pt x="5164" y="144117"/>
                    <a:pt x="1987" y="145096"/>
                    <a:pt x="600" y="147678"/>
                  </a:cubicBezTo>
                  <a:cubicBezTo>
                    <a:pt x="-742" y="150214"/>
                    <a:pt x="243" y="153418"/>
                    <a:pt x="2793" y="154754"/>
                  </a:cubicBezTo>
                  <a:cubicBezTo>
                    <a:pt x="19480" y="164233"/>
                    <a:pt x="36078" y="174157"/>
                    <a:pt x="52184" y="184704"/>
                  </a:cubicBezTo>
                  <a:cubicBezTo>
                    <a:pt x="58582" y="188887"/>
                    <a:pt x="64890" y="193204"/>
                    <a:pt x="71108" y="197565"/>
                  </a:cubicBezTo>
                  <a:cubicBezTo>
                    <a:pt x="80503" y="204152"/>
                    <a:pt x="89675" y="210916"/>
                    <a:pt x="98265" y="218259"/>
                  </a:cubicBezTo>
                  <a:cubicBezTo>
                    <a:pt x="104036" y="223155"/>
                    <a:pt x="109718" y="228139"/>
                    <a:pt x="114997" y="233435"/>
                  </a:cubicBezTo>
                  <a:cubicBezTo>
                    <a:pt x="118486" y="236951"/>
                    <a:pt x="121797" y="240555"/>
                    <a:pt x="124839" y="244427"/>
                  </a:cubicBezTo>
                  <a:cubicBezTo>
                    <a:pt x="126226" y="246118"/>
                    <a:pt x="127568" y="247854"/>
                    <a:pt x="128821" y="249678"/>
                  </a:cubicBezTo>
                  <a:cubicBezTo>
                    <a:pt x="129537" y="250702"/>
                    <a:pt x="130208" y="251726"/>
                    <a:pt x="130834" y="252749"/>
                  </a:cubicBezTo>
                  <a:cubicBezTo>
                    <a:pt x="130924" y="253773"/>
                    <a:pt x="131147" y="256176"/>
                    <a:pt x="131505" y="257021"/>
                  </a:cubicBezTo>
                  <a:cubicBezTo>
                    <a:pt x="132176" y="258446"/>
                    <a:pt x="133205" y="259380"/>
                    <a:pt x="134503" y="259959"/>
                  </a:cubicBezTo>
                  <a:cubicBezTo>
                    <a:pt x="135353" y="263341"/>
                    <a:pt x="136292" y="266679"/>
                    <a:pt x="137098" y="270061"/>
                  </a:cubicBezTo>
                  <a:lnTo>
                    <a:pt x="115355" y="265344"/>
                  </a:lnTo>
                  <a:cubicBezTo>
                    <a:pt x="106496" y="263163"/>
                    <a:pt x="97728" y="260582"/>
                    <a:pt x="89004" y="257956"/>
                  </a:cubicBezTo>
                  <a:cubicBezTo>
                    <a:pt x="83769" y="256398"/>
                    <a:pt x="78535" y="254796"/>
                    <a:pt x="73300" y="253194"/>
                  </a:cubicBezTo>
                  <a:cubicBezTo>
                    <a:pt x="65427" y="250747"/>
                    <a:pt x="57553" y="248343"/>
                    <a:pt x="49813" y="245629"/>
                  </a:cubicBezTo>
                  <a:lnTo>
                    <a:pt x="28830" y="237440"/>
                  </a:lnTo>
                  <a:cubicBezTo>
                    <a:pt x="26146" y="236372"/>
                    <a:pt x="23059" y="237707"/>
                    <a:pt x="21985" y="240422"/>
                  </a:cubicBezTo>
                  <a:cubicBezTo>
                    <a:pt x="20956" y="243092"/>
                    <a:pt x="22299" y="246163"/>
                    <a:pt x="24983" y="247231"/>
                  </a:cubicBezTo>
                  <a:lnTo>
                    <a:pt x="45294" y="257288"/>
                  </a:lnTo>
                  <a:cubicBezTo>
                    <a:pt x="56121" y="261783"/>
                    <a:pt x="67037" y="266145"/>
                    <a:pt x="78311" y="269571"/>
                  </a:cubicBezTo>
                  <a:cubicBezTo>
                    <a:pt x="89541" y="272998"/>
                    <a:pt x="101083" y="275446"/>
                    <a:pt x="112670" y="277671"/>
                  </a:cubicBezTo>
                  <a:cubicBezTo>
                    <a:pt x="116518" y="278338"/>
                    <a:pt x="120410" y="278917"/>
                    <a:pt x="124302" y="279406"/>
                  </a:cubicBezTo>
                  <a:cubicBezTo>
                    <a:pt x="128150" y="279940"/>
                    <a:pt x="131997" y="280341"/>
                    <a:pt x="135890" y="280742"/>
                  </a:cubicBezTo>
                  <a:cubicBezTo>
                    <a:pt x="136158" y="280786"/>
                    <a:pt x="138127" y="281009"/>
                    <a:pt x="139961" y="281231"/>
                  </a:cubicBezTo>
                  <a:cubicBezTo>
                    <a:pt x="140140" y="282077"/>
                    <a:pt x="140453" y="282922"/>
                    <a:pt x="140632" y="283768"/>
                  </a:cubicBezTo>
                  <a:cubicBezTo>
                    <a:pt x="143003" y="294137"/>
                    <a:pt x="145106" y="304506"/>
                    <a:pt x="147030" y="314831"/>
                  </a:cubicBezTo>
                  <a:cubicBezTo>
                    <a:pt x="148998" y="325334"/>
                    <a:pt x="150743" y="335792"/>
                    <a:pt x="152264" y="346116"/>
                  </a:cubicBezTo>
                  <a:cubicBezTo>
                    <a:pt x="152935" y="350745"/>
                    <a:pt x="153114" y="355418"/>
                    <a:pt x="153696" y="360046"/>
                  </a:cubicBezTo>
                  <a:cubicBezTo>
                    <a:pt x="153516" y="360001"/>
                    <a:pt x="153203" y="359868"/>
                    <a:pt x="153069" y="359868"/>
                  </a:cubicBezTo>
                  <a:lnTo>
                    <a:pt x="146403" y="359067"/>
                  </a:lnTo>
                  <a:cubicBezTo>
                    <a:pt x="143450" y="358711"/>
                    <a:pt x="140587" y="358221"/>
                    <a:pt x="137679" y="357732"/>
                  </a:cubicBezTo>
                  <a:cubicBezTo>
                    <a:pt x="133295" y="356975"/>
                    <a:pt x="128955" y="356130"/>
                    <a:pt x="124615" y="355151"/>
                  </a:cubicBezTo>
                  <a:cubicBezTo>
                    <a:pt x="119426" y="354083"/>
                    <a:pt x="114370" y="352703"/>
                    <a:pt x="109360" y="351279"/>
                  </a:cubicBezTo>
                  <a:cubicBezTo>
                    <a:pt x="104304" y="349855"/>
                    <a:pt x="99338" y="348297"/>
                    <a:pt x="94417" y="346562"/>
                  </a:cubicBezTo>
                  <a:cubicBezTo>
                    <a:pt x="84530" y="343046"/>
                    <a:pt x="74911" y="338907"/>
                    <a:pt x="65919" y="333433"/>
                  </a:cubicBezTo>
                  <a:cubicBezTo>
                    <a:pt x="63503" y="331786"/>
                    <a:pt x="60237" y="332410"/>
                    <a:pt x="58582" y="334813"/>
                  </a:cubicBezTo>
                  <a:cubicBezTo>
                    <a:pt x="56926" y="337216"/>
                    <a:pt x="57553" y="340465"/>
                    <a:pt x="59968" y="342111"/>
                  </a:cubicBezTo>
                  <a:cubicBezTo>
                    <a:pt x="69140" y="348965"/>
                    <a:pt x="78893" y="354795"/>
                    <a:pt x="89406" y="359334"/>
                  </a:cubicBezTo>
                  <a:cubicBezTo>
                    <a:pt x="93567" y="361114"/>
                    <a:pt x="97862" y="362716"/>
                    <a:pt x="102246" y="364007"/>
                  </a:cubicBezTo>
                  <a:cubicBezTo>
                    <a:pt x="108733" y="365965"/>
                    <a:pt x="115444" y="367255"/>
                    <a:pt x="122289" y="368279"/>
                  </a:cubicBezTo>
                  <a:cubicBezTo>
                    <a:pt x="126137" y="368813"/>
                    <a:pt x="129984" y="369303"/>
                    <a:pt x="133832" y="369614"/>
                  </a:cubicBezTo>
                  <a:cubicBezTo>
                    <a:pt x="137724" y="369970"/>
                    <a:pt x="141616" y="370193"/>
                    <a:pt x="145508" y="370326"/>
                  </a:cubicBezTo>
                  <a:lnTo>
                    <a:pt x="153248" y="370326"/>
                  </a:lnTo>
                  <a:cubicBezTo>
                    <a:pt x="153606" y="370282"/>
                    <a:pt x="154188" y="370326"/>
                    <a:pt x="154724" y="370326"/>
                  </a:cubicBezTo>
                  <a:cubicBezTo>
                    <a:pt x="155977" y="381808"/>
                    <a:pt x="157543" y="393290"/>
                    <a:pt x="158214" y="404816"/>
                  </a:cubicBezTo>
                  <a:cubicBezTo>
                    <a:pt x="159377" y="424442"/>
                    <a:pt x="159646" y="444157"/>
                    <a:pt x="159019" y="463871"/>
                  </a:cubicBezTo>
                  <a:cubicBezTo>
                    <a:pt x="158796" y="471125"/>
                    <a:pt x="158393" y="478379"/>
                    <a:pt x="157901" y="485633"/>
                  </a:cubicBezTo>
                  <a:cubicBezTo>
                    <a:pt x="157364" y="492932"/>
                    <a:pt x="156738" y="500186"/>
                    <a:pt x="155932" y="507440"/>
                  </a:cubicBezTo>
                  <a:lnTo>
                    <a:pt x="154322" y="521236"/>
                  </a:lnTo>
                  <a:cubicBezTo>
                    <a:pt x="154277" y="521547"/>
                    <a:pt x="153875" y="525953"/>
                    <a:pt x="153964" y="527600"/>
                  </a:cubicBezTo>
                  <a:cubicBezTo>
                    <a:pt x="154053" y="529647"/>
                    <a:pt x="154903" y="530893"/>
                    <a:pt x="155306" y="531293"/>
                  </a:cubicBezTo>
                  <a:cubicBezTo>
                    <a:pt x="156961" y="533163"/>
                    <a:pt x="158885" y="533519"/>
                    <a:pt x="161033" y="532673"/>
                  </a:cubicBezTo>
                  <a:cubicBezTo>
                    <a:pt x="163225" y="531783"/>
                    <a:pt x="164478" y="529513"/>
                    <a:pt x="164164" y="527244"/>
                  </a:cubicBezTo>
                  <a:lnTo>
                    <a:pt x="164075" y="527244"/>
                  </a:lnTo>
                  <a:cubicBezTo>
                    <a:pt x="163583" y="527288"/>
                    <a:pt x="163538" y="526576"/>
                    <a:pt x="163672" y="525731"/>
                  </a:cubicBezTo>
                  <a:cubicBezTo>
                    <a:pt x="163538" y="525464"/>
                    <a:pt x="163359" y="525197"/>
                    <a:pt x="163180" y="524974"/>
                  </a:cubicBezTo>
                  <a:lnTo>
                    <a:pt x="163672" y="525508"/>
                  </a:lnTo>
                  <a:cubicBezTo>
                    <a:pt x="163896" y="524217"/>
                    <a:pt x="164478" y="522660"/>
                    <a:pt x="164478" y="522526"/>
                  </a:cubicBezTo>
                  <a:lnTo>
                    <a:pt x="166401" y="508641"/>
                  </a:lnTo>
                  <a:cubicBezTo>
                    <a:pt x="167341" y="501298"/>
                    <a:pt x="168146" y="493911"/>
                    <a:pt x="168817" y="486523"/>
                  </a:cubicBezTo>
                  <a:cubicBezTo>
                    <a:pt x="169488" y="479136"/>
                    <a:pt x="170025" y="471748"/>
                    <a:pt x="170383" y="464316"/>
                  </a:cubicBezTo>
                  <a:cubicBezTo>
                    <a:pt x="171412" y="444246"/>
                    <a:pt x="171501" y="424219"/>
                    <a:pt x="170696" y="404237"/>
                  </a:cubicBezTo>
                  <a:cubicBezTo>
                    <a:pt x="170204" y="392177"/>
                    <a:pt x="168683" y="380117"/>
                    <a:pt x="167520" y="368101"/>
                  </a:cubicBezTo>
                  <a:lnTo>
                    <a:pt x="171949" y="365297"/>
                  </a:lnTo>
                  <a:cubicBezTo>
                    <a:pt x="175662" y="362716"/>
                    <a:pt x="179107" y="359912"/>
                    <a:pt x="182418" y="356931"/>
                  </a:cubicBezTo>
                  <a:cubicBezTo>
                    <a:pt x="185684" y="354038"/>
                    <a:pt x="188815" y="350967"/>
                    <a:pt x="191857" y="347897"/>
                  </a:cubicBezTo>
                  <a:cubicBezTo>
                    <a:pt x="195526" y="344203"/>
                    <a:pt x="199016" y="340465"/>
                    <a:pt x="202237" y="336504"/>
                  </a:cubicBezTo>
                  <a:cubicBezTo>
                    <a:pt x="205458" y="332499"/>
                    <a:pt x="208500" y="328404"/>
                    <a:pt x="211319" y="324132"/>
                  </a:cubicBezTo>
                  <a:cubicBezTo>
                    <a:pt x="214719" y="319059"/>
                    <a:pt x="217806" y="313807"/>
                    <a:pt x="220759" y="308511"/>
                  </a:cubicBezTo>
                  <a:cubicBezTo>
                    <a:pt x="225143" y="300545"/>
                    <a:pt x="229035" y="292401"/>
                    <a:pt x="232838" y="284213"/>
                  </a:cubicBezTo>
                  <a:cubicBezTo>
                    <a:pt x="234180" y="281676"/>
                    <a:pt x="233196" y="278472"/>
                    <a:pt x="230601" y="277137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842752" y="1194742"/>
              <a:ext cx="236776" cy="127541"/>
            </a:xfrm>
            <a:custGeom>
              <a:avLst/>
              <a:gdLst/>
              <a:ahLst/>
              <a:cxnLst/>
              <a:rect l="l" t="t" r="r" b="b"/>
              <a:pathLst>
                <a:path w="473553" h="255082" extrusionOk="0">
                  <a:moveTo>
                    <a:pt x="94722" y="238182"/>
                  </a:moveTo>
                  <a:cubicBezTo>
                    <a:pt x="80987" y="250465"/>
                    <a:pt x="58215" y="238894"/>
                    <a:pt x="45375" y="229548"/>
                  </a:cubicBezTo>
                  <a:cubicBezTo>
                    <a:pt x="16966" y="208810"/>
                    <a:pt x="-4643" y="168891"/>
                    <a:pt x="860" y="132532"/>
                  </a:cubicBezTo>
                  <a:lnTo>
                    <a:pt x="5110" y="130930"/>
                  </a:lnTo>
                  <a:cubicBezTo>
                    <a:pt x="3947" y="128082"/>
                    <a:pt x="2918" y="123409"/>
                    <a:pt x="2873" y="123142"/>
                  </a:cubicBezTo>
                  <a:cubicBezTo>
                    <a:pt x="1173" y="112862"/>
                    <a:pt x="2963" y="101825"/>
                    <a:pt x="5200" y="91990"/>
                  </a:cubicBezTo>
                  <a:cubicBezTo>
                    <a:pt x="12492" y="59903"/>
                    <a:pt x="31551" y="29062"/>
                    <a:pt x="56917" y="9882"/>
                  </a:cubicBezTo>
                  <a:cubicBezTo>
                    <a:pt x="60452" y="7167"/>
                    <a:pt x="64210" y="4719"/>
                    <a:pt x="68236" y="2806"/>
                  </a:cubicBezTo>
                  <a:cubicBezTo>
                    <a:pt x="94811" y="-9878"/>
                    <a:pt x="93424" y="23589"/>
                    <a:pt x="86579" y="40411"/>
                  </a:cubicBezTo>
                  <a:cubicBezTo>
                    <a:pt x="72486" y="75168"/>
                    <a:pt x="43004" y="100979"/>
                    <a:pt x="15982" y="124432"/>
                  </a:cubicBezTo>
                  <a:lnTo>
                    <a:pt x="11732" y="128438"/>
                  </a:lnTo>
                  <a:lnTo>
                    <a:pt x="14550" y="127370"/>
                  </a:lnTo>
                  <a:cubicBezTo>
                    <a:pt x="14371" y="126212"/>
                    <a:pt x="48641" y="145972"/>
                    <a:pt x="51146" y="147885"/>
                  </a:cubicBezTo>
                  <a:cubicBezTo>
                    <a:pt x="68639" y="161637"/>
                    <a:pt x="123399" y="212548"/>
                    <a:pt x="94722" y="238182"/>
                  </a:cubicBezTo>
                  <a:close/>
                  <a:moveTo>
                    <a:pt x="197799" y="57366"/>
                  </a:moveTo>
                  <a:cubicBezTo>
                    <a:pt x="209207" y="45351"/>
                    <a:pt x="241777" y="-3247"/>
                    <a:pt x="200886" y="2984"/>
                  </a:cubicBezTo>
                  <a:cubicBezTo>
                    <a:pt x="196457" y="3651"/>
                    <a:pt x="192117" y="4897"/>
                    <a:pt x="187912" y="6455"/>
                  </a:cubicBezTo>
                  <a:cubicBezTo>
                    <a:pt x="160084" y="17002"/>
                    <a:pt x="136418" y="40633"/>
                    <a:pt x="120178" y="65866"/>
                  </a:cubicBezTo>
                  <a:cubicBezTo>
                    <a:pt x="115838" y="72631"/>
                    <a:pt x="96422" y="104005"/>
                    <a:pt x="110693" y="111749"/>
                  </a:cubicBezTo>
                  <a:cubicBezTo>
                    <a:pt x="128768" y="104139"/>
                    <a:pt x="150645" y="96128"/>
                    <a:pt x="166482" y="84424"/>
                  </a:cubicBezTo>
                  <a:cubicBezTo>
                    <a:pt x="177577" y="76280"/>
                    <a:pt x="188225" y="67424"/>
                    <a:pt x="197799" y="57366"/>
                  </a:cubicBezTo>
                  <a:close/>
                  <a:moveTo>
                    <a:pt x="297387" y="72008"/>
                  </a:moveTo>
                  <a:cubicBezTo>
                    <a:pt x="324185" y="54118"/>
                    <a:pt x="335280" y="23099"/>
                    <a:pt x="331701" y="17269"/>
                  </a:cubicBezTo>
                  <a:cubicBezTo>
                    <a:pt x="327898" y="10994"/>
                    <a:pt x="296939" y="10905"/>
                    <a:pt x="269425" y="26926"/>
                  </a:cubicBezTo>
                  <a:cubicBezTo>
                    <a:pt x="237348" y="45618"/>
                    <a:pt x="207776" y="97152"/>
                    <a:pt x="204375" y="106943"/>
                  </a:cubicBezTo>
                  <a:cubicBezTo>
                    <a:pt x="203839" y="108545"/>
                    <a:pt x="260522" y="96573"/>
                    <a:pt x="297387" y="72008"/>
                  </a:cubicBezTo>
                  <a:close/>
                  <a:moveTo>
                    <a:pt x="112438" y="126479"/>
                  </a:moveTo>
                  <a:cubicBezTo>
                    <a:pt x="107964" y="122964"/>
                    <a:pt x="113556" y="159768"/>
                    <a:pt x="117628" y="170804"/>
                  </a:cubicBezTo>
                  <a:cubicBezTo>
                    <a:pt x="127828" y="198396"/>
                    <a:pt x="142771" y="225766"/>
                    <a:pt x="166303" y="243522"/>
                  </a:cubicBezTo>
                  <a:cubicBezTo>
                    <a:pt x="174580" y="249753"/>
                    <a:pt x="188672" y="259143"/>
                    <a:pt x="198157" y="252245"/>
                  </a:cubicBezTo>
                  <a:cubicBezTo>
                    <a:pt x="236900" y="224119"/>
                    <a:pt x="117807" y="137828"/>
                    <a:pt x="112438" y="126479"/>
                  </a:cubicBezTo>
                  <a:close/>
                  <a:moveTo>
                    <a:pt x="208313" y="135736"/>
                  </a:moveTo>
                  <a:lnTo>
                    <a:pt x="176190" y="137872"/>
                  </a:lnTo>
                  <a:cubicBezTo>
                    <a:pt x="178069" y="138139"/>
                    <a:pt x="180977" y="145794"/>
                    <a:pt x="181693" y="147173"/>
                  </a:cubicBezTo>
                  <a:cubicBezTo>
                    <a:pt x="187598" y="157810"/>
                    <a:pt x="193862" y="168268"/>
                    <a:pt x="200349" y="178503"/>
                  </a:cubicBezTo>
                  <a:cubicBezTo>
                    <a:pt x="218781" y="207386"/>
                    <a:pt x="247861" y="250020"/>
                    <a:pt x="283429" y="254782"/>
                  </a:cubicBezTo>
                  <a:cubicBezTo>
                    <a:pt x="287902" y="255360"/>
                    <a:pt x="292466" y="255093"/>
                    <a:pt x="296760" y="254070"/>
                  </a:cubicBezTo>
                  <a:cubicBezTo>
                    <a:pt x="325482" y="247305"/>
                    <a:pt x="321501" y="215352"/>
                    <a:pt x="307542" y="194347"/>
                  </a:cubicBezTo>
                  <a:cubicBezTo>
                    <a:pt x="284547" y="159634"/>
                    <a:pt x="246474" y="141744"/>
                    <a:pt x="208313" y="135736"/>
                  </a:cubicBezTo>
                  <a:close/>
                  <a:moveTo>
                    <a:pt x="438939" y="124121"/>
                  </a:moveTo>
                  <a:cubicBezTo>
                    <a:pt x="399256" y="108189"/>
                    <a:pt x="355412" y="110414"/>
                    <a:pt x="317474" y="125278"/>
                  </a:cubicBezTo>
                  <a:cubicBezTo>
                    <a:pt x="318056" y="123275"/>
                    <a:pt x="347539" y="158210"/>
                    <a:pt x="358052" y="164174"/>
                  </a:cubicBezTo>
                  <a:cubicBezTo>
                    <a:pt x="364942" y="168134"/>
                    <a:pt x="371966" y="171873"/>
                    <a:pt x="379124" y="175344"/>
                  </a:cubicBezTo>
                  <a:cubicBezTo>
                    <a:pt x="384627" y="177969"/>
                    <a:pt x="390174" y="180462"/>
                    <a:pt x="395811" y="182731"/>
                  </a:cubicBezTo>
                  <a:cubicBezTo>
                    <a:pt x="418181" y="191810"/>
                    <a:pt x="462919" y="208409"/>
                    <a:pt x="472180" y="174009"/>
                  </a:cubicBezTo>
                  <a:cubicBezTo>
                    <a:pt x="478935" y="148954"/>
                    <a:pt x="459653" y="132443"/>
                    <a:pt x="438939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757773" y="1208692"/>
              <a:ext cx="301768" cy="101207"/>
            </a:xfrm>
            <a:custGeom>
              <a:avLst/>
              <a:gdLst/>
              <a:ahLst/>
              <a:cxnLst/>
              <a:rect l="l" t="t" r="r" b="b"/>
              <a:pathLst>
                <a:path w="603537" h="202414" extrusionOk="0">
                  <a:moveTo>
                    <a:pt x="603306" y="129688"/>
                  </a:moveTo>
                  <a:cubicBezTo>
                    <a:pt x="602501" y="132492"/>
                    <a:pt x="599548" y="134050"/>
                    <a:pt x="596774" y="133204"/>
                  </a:cubicBezTo>
                  <a:cubicBezTo>
                    <a:pt x="579640" y="128309"/>
                    <a:pt x="562997" y="121722"/>
                    <a:pt x="546041" y="116338"/>
                  </a:cubicBezTo>
                  <a:cubicBezTo>
                    <a:pt x="538972" y="114112"/>
                    <a:pt x="531814" y="112065"/>
                    <a:pt x="524566" y="110463"/>
                  </a:cubicBezTo>
                  <a:cubicBezTo>
                    <a:pt x="483497" y="101296"/>
                    <a:pt x="440369" y="95777"/>
                    <a:pt x="396883" y="93196"/>
                  </a:cubicBezTo>
                  <a:cubicBezTo>
                    <a:pt x="374066" y="91816"/>
                    <a:pt x="351205" y="91371"/>
                    <a:pt x="328388" y="91638"/>
                  </a:cubicBezTo>
                  <a:cubicBezTo>
                    <a:pt x="331744" y="93018"/>
                    <a:pt x="335188" y="94131"/>
                    <a:pt x="338499" y="95688"/>
                  </a:cubicBezTo>
                  <a:cubicBezTo>
                    <a:pt x="344941" y="98759"/>
                    <a:pt x="351250" y="102186"/>
                    <a:pt x="357468" y="105701"/>
                  </a:cubicBezTo>
                  <a:cubicBezTo>
                    <a:pt x="364895" y="109929"/>
                    <a:pt x="372187" y="114424"/>
                    <a:pt x="379256" y="119319"/>
                  </a:cubicBezTo>
                  <a:cubicBezTo>
                    <a:pt x="386235" y="124126"/>
                    <a:pt x="393080" y="129288"/>
                    <a:pt x="399701" y="134673"/>
                  </a:cubicBezTo>
                  <a:cubicBezTo>
                    <a:pt x="407575" y="141081"/>
                    <a:pt x="415181" y="147846"/>
                    <a:pt x="422652" y="154833"/>
                  </a:cubicBezTo>
                  <a:cubicBezTo>
                    <a:pt x="433747" y="165202"/>
                    <a:pt x="444440" y="176016"/>
                    <a:pt x="454953" y="186875"/>
                  </a:cubicBezTo>
                  <a:cubicBezTo>
                    <a:pt x="457011" y="188922"/>
                    <a:pt x="457056" y="192215"/>
                    <a:pt x="455043" y="194307"/>
                  </a:cubicBezTo>
                  <a:cubicBezTo>
                    <a:pt x="452985" y="196354"/>
                    <a:pt x="449630" y="196398"/>
                    <a:pt x="447571" y="194396"/>
                  </a:cubicBezTo>
                  <a:cubicBezTo>
                    <a:pt x="432361" y="180333"/>
                    <a:pt x="416657" y="166492"/>
                    <a:pt x="400507" y="153409"/>
                  </a:cubicBezTo>
                  <a:cubicBezTo>
                    <a:pt x="394109" y="148157"/>
                    <a:pt x="387577" y="143084"/>
                    <a:pt x="381001" y="138144"/>
                  </a:cubicBezTo>
                  <a:cubicBezTo>
                    <a:pt x="371113" y="130668"/>
                    <a:pt x="361137" y="123458"/>
                    <a:pt x="350668" y="117050"/>
                  </a:cubicBezTo>
                  <a:cubicBezTo>
                    <a:pt x="343689" y="112688"/>
                    <a:pt x="336620" y="108461"/>
                    <a:pt x="329328" y="104767"/>
                  </a:cubicBezTo>
                  <a:cubicBezTo>
                    <a:pt x="324496" y="102319"/>
                    <a:pt x="319619" y="100049"/>
                    <a:pt x="314609" y="98136"/>
                  </a:cubicBezTo>
                  <a:cubicBezTo>
                    <a:pt x="312372" y="97290"/>
                    <a:pt x="310090" y="96445"/>
                    <a:pt x="307764" y="95733"/>
                  </a:cubicBezTo>
                  <a:cubicBezTo>
                    <a:pt x="306422" y="95332"/>
                    <a:pt x="305080" y="94932"/>
                    <a:pt x="303737" y="94620"/>
                  </a:cubicBezTo>
                  <a:cubicBezTo>
                    <a:pt x="302753" y="94843"/>
                    <a:pt x="300114" y="95421"/>
                    <a:pt x="299129" y="95288"/>
                  </a:cubicBezTo>
                  <a:cubicBezTo>
                    <a:pt x="297385" y="95065"/>
                    <a:pt x="296132" y="94220"/>
                    <a:pt x="295192" y="93018"/>
                  </a:cubicBezTo>
                  <a:cubicBezTo>
                    <a:pt x="291032" y="93196"/>
                    <a:pt x="286826" y="93285"/>
                    <a:pt x="282666" y="93552"/>
                  </a:cubicBezTo>
                  <a:cubicBezTo>
                    <a:pt x="282666" y="93597"/>
                    <a:pt x="282800" y="93775"/>
                    <a:pt x="282800" y="93819"/>
                  </a:cubicBezTo>
                  <a:cubicBezTo>
                    <a:pt x="285081" y="98091"/>
                    <a:pt x="287453" y="102319"/>
                    <a:pt x="289868" y="106502"/>
                  </a:cubicBezTo>
                  <a:cubicBezTo>
                    <a:pt x="291479" y="109262"/>
                    <a:pt x="293090" y="112021"/>
                    <a:pt x="294790" y="114735"/>
                  </a:cubicBezTo>
                  <a:cubicBezTo>
                    <a:pt x="299845" y="123102"/>
                    <a:pt x="305303" y="131157"/>
                    <a:pt x="310806" y="139212"/>
                  </a:cubicBezTo>
                  <a:cubicBezTo>
                    <a:pt x="314117" y="144063"/>
                    <a:pt x="317427" y="148869"/>
                    <a:pt x="320783" y="153676"/>
                  </a:cubicBezTo>
                  <a:cubicBezTo>
                    <a:pt x="325838" y="160930"/>
                    <a:pt x="330849" y="168139"/>
                    <a:pt x="336173" y="175126"/>
                  </a:cubicBezTo>
                  <a:lnTo>
                    <a:pt x="351473" y="193862"/>
                  </a:lnTo>
                  <a:cubicBezTo>
                    <a:pt x="353308" y="196131"/>
                    <a:pt x="352950" y="199425"/>
                    <a:pt x="350713" y="201249"/>
                  </a:cubicBezTo>
                  <a:cubicBezTo>
                    <a:pt x="348431" y="203074"/>
                    <a:pt x="345120" y="202718"/>
                    <a:pt x="343286" y="200448"/>
                  </a:cubicBezTo>
                  <a:lnTo>
                    <a:pt x="326375" y="182914"/>
                  </a:lnTo>
                  <a:cubicBezTo>
                    <a:pt x="318277" y="173346"/>
                    <a:pt x="310314" y="163600"/>
                    <a:pt x="303156" y="153231"/>
                  </a:cubicBezTo>
                  <a:cubicBezTo>
                    <a:pt x="295997" y="142906"/>
                    <a:pt x="289734" y="131958"/>
                    <a:pt x="283739" y="120921"/>
                  </a:cubicBezTo>
                  <a:cubicBezTo>
                    <a:pt x="281815" y="117228"/>
                    <a:pt x="279981" y="113489"/>
                    <a:pt x="278192" y="109707"/>
                  </a:cubicBezTo>
                  <a:cubicBezTo>
                    <a:pt x="276447" y="105968"/>
                    <a:pt x="274791" y="102186"/>
                    <a:pt x="273136" y="98403"/>
                  </a:cubicBezTo>
                  <a:cubicBezTo>
                    <a:pt x="273002" y="98136"/>
                    <a:pt x="271973" y="95911"/>
                    <a:pt x="271168" y="93997"/>
                  </a:cubicBezTo>
                  <a:cubicBezTo>
                    <a:pt x="270094" y="94086"/>
                    <a:pt x="269020" y="94042"/>
                    <a:pt x="267947" y="94131"/>
                  </a:cubicBezTo>
                  <a:cubicBezTo>
                    <a:pt x="256225" y="94976"/>
                    <a:pt x="244638" y="96000"/>
                    <a:pt x="233185" y="97246"/>
                  </a:cubicBezTo>
                  <a:cubicBezTo>
                    <a:pt x="221508" y="98492"/>
                    <a:pt x="209921" y="99960"/>
                    <a:pt x="198557" y="101607"/>
                  </a:cubicBezTo>
                  <a:cubicBezTo>
                    <a:pt x="193278" y="102364"/>
                    <a:pt x="188133" y="103699"/>
                    <a:pt x="182854" y="104589"/>
                  </a:cubicBezTo>
                  <a:cubicBezTo>
                    <a:pt x="183078" y="104945"/>
                    <a:pt x="183391" y="105345"/>
                    <a:pt x="183480" y="105523"/>
                  </a:cubicBezTo>
                  <a:lnTo>
                    <a:pt x="186388" y="112065"/>
                  </a:lnTo>
                  <a:cubicBezTo>
                    <a:pt x="187686" y="114913"/>
                    <a:pt x="189073" y="117717"/>
                    <a:pt x="190504" y="120521"/>
                  </a:cubicBezTo>
                  <a:cubicBezTo>
                    <a:pt x="192652" y="124749"/>
                    <a:pt x="194933" y="128887"/>
                    <a:pt x="197260" y="132982"/>
                  </a:cubicBezTo>
                  <a:cubicBezTo>
                    <a:pt x="200570" y="138990"/>
                    <a:pt x="204239" y="144597"/>
                    <a:pt x="208042" y="150160"/>
                  </a:cubicBezTo>
                  <a:cubicBezTo>
                    <a:pt x="210592" y="153854"/>
                    <a:pt x="213187" y="157547"/>
                    <a:pt x="215871" y="161108"/>
                  </a:cubicBezTo>
                  <a:cubicBezTo>
                    <a:pt x="222716" y="170053"/>
                    <a:pt x="230232" y="178464"/>
                    <a:pt x="238866" y="185896"/>
                  </a:cubicBezTo>
                  <a:cubicBezTo>
                    <a:pt x="241148" y="187676"/>
                    <a:pt x="241551" y="190969"/>
                    <a:pt x="239717" y="193239"/>
                  </a:cubicBezTo>
                  <a:cubicBezTo>
                    <a:pt x="237927" y="195553"/>
                    <a:pt x="234617" y="195909"/>
                    <a:pt x="232335" y="194129"/>
                  </a:cubicBezTo>
                  <a:cubicBezTo>
                    <a:pt x="222313" y="187008"/>
                    <a:pt x="213187" y="178909"/>
                    <a:pt x="205178" y="169741"/>
                  </a:cubicBezTo>
                  <a:cubicBezTo>
                    <a:pt x="202002" y="166047"/>
                    <a:pt x="198960" y="162176"/>
                    <a:pt x="196231" y="158126"/>
                  </a:cubicBezTo>
                  <a:cubicBezTo>
                    <a:pt x="192160" y="152162"/>
                    <a:pt x="188625" y="145754"/>
                    <a:pt x="185359" y="139123"/>
                  </a:cubicBezTo>
                  <a:cubicBezTo>
                    <a:pt x="183614" y="135385"/>
                    <a:pt x="181870" y="131647"/>
                    <a:pt x="180304" y="127864"/>
                  </a:cubicBezTo>
                  <a:cubicBezTo>
                    <a:pt x="178693" y="124037"/>
                    <a:pt x="177217" y="120165"/>
                    <a:pt x="175875" y="116249"/>
                  </a:cubicBezTo>
                  <a:lnTo>
                    <a:pt x="173369" y="108416"/>
                  </a:lnTo>
                  <a:cubicBezTo>
                    <a:pt x="173280" y="107971"/>
                    <a:pt x="173011" y="107214"/>
                    <a:pt x="172743" y="106502"/>
                  </a:cubicBezTo>
                  <a:cubicBezTo>
                    <a:pt x="160082" y="108817"/>
                    <a:pt x="147332" y="110775"/>
                    <a:pt x="134850" y="113712"/>
                  </a:cubicBezTo>
                  <a:cubicBezTo>
                    <a:pt x="113822" y="118607"/>
                    <a:pt x="92974" y="124393"/>
                    <a:pt x="72395" y="131157"/>
                  </a:cubicBezTo>
                  <a:cubicBezTo>
                    <a:pt x="64834" y="133649"/>
                    <a:pt x="57273" y="136275"/>
                    <a:pt x="49802" y="139034"/>
                  </a:cubicBezTo>
                  <a:cubicBezTo>
                    <a:pt x="42286" y="141793"/>
                    <a:pt x="34859" y="144730"/>
                    <a:pt x="27477" y="147757"/>
                  </a:cubicBezTo>
                  <a:lnTo>
                    <a:pt x="13429" y="153676"/>
                  </a:lnTo>
                  <a:cubicBezTo>
                    <a:pt x="13116" y="153765"/>
                    <a:pt x="8687" y="155545"/>
                    <a:pt x="6942" y="155990"/>
                  </a:cubicBezTo>
                  <a:cubicBezTo>
                    <a:pt x="1440" y="157325"/>
                    <a:pt x="-126" y="152073"/>
                    <a:pt x="8" y="150694"/>
                  </a:cubicBezTo>
                  <a:cubicBezTo>
                    <a:pt x="232" y="148291"/>
                    <a:pt x="2066" y="146422"/>
                    <a:pt x="4392" y="146155"/>
                  </a:cubicBezTo>
                  <a:lnTo>
                    <a:pt x="4392" y="146244"/>
                  </a:lnTo>
                  <a:cubicBezTo>
                    <a:pt x="4571" y="146733"/>
                    <a:pt x="5287" y="146600"/>
                    <a:pt x="6137" y="146199"/>
                  </a:cubicBezTo>
                  <a:lnTo>
                    <a:pt x="6495" y="146288"/>
                  </a:lnTo>
                  <a:lnTo>
                    <a:pt x="6719" y="146377"/>
                  </a:lnTo>
                  <a:lnTo>
                    <a:pt x="6226" y="146155"/>
                  </a:lnTo>
                  <a:cubicBezTo>
                    <a:pt x="7613" y="145532"/>
                    <a:pt x="9224" y="144374"/>
                    <a:pt x="9358" y="144330"/>
                  </a:cubicBezTo>
                  <a:lnTo>
                    <a:pt x="23361" y="138100"/>
                  </a:lnTo>
                  <a:cubicBezTo>
                    <a:pt x="30833" y="134895"/>
                    <a:pt x="38304" y="131825"/>
                    <a:pt x="45865" y="128843"/>
                  </a:cubicBezTo>
                  <a:cubicBezTo>
                    <a:pt x="53470" y="125906"/>
                    <a:pt x="61076" y="123102"/>
                    <a:pt x="68726" y="120432"/>
                  </a:cubicBezTo>
                  <a:cubicBezTo>
                    <a:pt x="89529" y="113222"/>
                    <a:pt x="110601" y="106947"/>
                    <a:pt x="131897" y="101652"/>
                  </a:cubicBezTo>
                  <a:cubicBezTo>
                    <a:pt x="144826" y="98403"/>
                    <a:pt x="158024" y="96178"/>
                    <a:pt x="171132" y="93641"/>
                  </a:cubicBezTo>
                  <a:lnTo>
                    <a:pt x="172788" y="88034"/>
                  </a:lnTo>
                  <a:cubicBezTo>
                    <a:pt x="174354" y="83539"/>
                    <a:pt x="176278" y="79178"/>
                    <a:pt x="178335" y="74905"/>
                  </a:cubicBezTo>
                  <a:cubicBezTo>
                    <a:pt x="180393" y="70677"/>
                    <a:pt x="182630" y="66628"/>
                    <a:pt x="184912" y="62578"/>
                  </a:cubicBezTo>
                  <a:cubicBezTo>
                    <a:pt x="187641" y="57772"/>
                    <a:pt x="190549" y="53054"/>
                    <a:pt x="193726" y="48560"/>
                  </a:cubicBezTo>
                  <a:cubicBezTo>
                    <a:pt x="196902" y="44065"/>
                    <a:pt x="200257" y="39703"/>
                    <a:pt x="203836" y="35520"/>
                  </a:cubicBezTo>
                  <a:cubicBezTo>
                    <a:pt x="208087" y="30536"/>
                    <a:pt x="212605" y="25774"/>
                    <a:pt x="217258" y="21190"/>
                  </a:cubicBezTo>
                  <a:cubicBezTo>
                    <a:pt x="224237" y="14292"/>
                    <a:pt x="231530" y="7839"/>
                    <a:pt x="238866" y="1431"/>
                  </a:cubicBezTo>
                  <a:cubicBezTo>
                    <a:pt x="240969" y="-527"/>
                    <a:pt x="244325" y="-483"/>
                    <a:pt x="246338" y="1609"/>
                  </a:cubicBezTo>
                  <a:cubicBezTo>
                    <a:pt x="248307" y="3745"/>
                    <a:pt x="248261" y="7038"/>
                    <a:pt x="246114" y="9041"/>
                  </a:cubicBezTo>
                  <a:cubicBezTo>
                    <a:pt x="236943" y="18475"/>
                    <a:pt x="228129" y="28266"/>
                    <a:pt x="219674" y="38413"/>
                  </a:cubicBezTo>
                  <a:cubicBezTo>
                    <a:pt x="216363" y="42418"/>
                    <a:pt x="213142" y="46512"/>
                    <a:pt x="209921" y="50607"/>
                  </a:cubicBezTo>
                  <a:cubicBezTo>
                    <a:pt x="205223" y="56704"/>
                    <a:pt x="200526" y="62845"/>
                    <a:pt x="196365" y="69431"/>
                  </a:cubicBezTo>
                  <a:cubicBezTo>
                    <a:pt x="193457" y="73837"/>
                    <a:pt x="190594" y="78332"/>
                    <a:pt x="187999" y="82960"/>
                  </a:cubicBezTo>
                  <a:cubicBezTo>
                    <a:pt x="186522" y="85586"/>
                    <a:pt x="185180" y="88301"/>
                    <a:pt x="183928" y="91060"/>
                  </a:cubicBezTo>
                  <a:cubicBezTo>
                    <a:pt x="188178" y="90303"/>
                    <a:pt x="192294" y="89191"/>
                    <a:pt x="196544" y="88479"/>
                  </a:cubicBezTo>
                  <a:cubicBezTo>
                    <a:pt x="208087" y="86654"/>
                    <a:pt x="219763" y="85007"/>
                    <a:pt x="231619" y="83628"/>
                  </a:cubicBezTo>
                  <a:cubicBezTo>
                    <a:pt x="243251" y="82248"/>
                    <a:pt x="255017" y="81091"/>
                    <a:pt x="266873" y="80157"/>
                  </a:cubicBezTo>
                  <a:cubicBezTo>
                    <a:pt x="268305" y="80068"/>
                    <a:pt x="269781" y="80068"/>
                    <a:pt x="271212" y="79979"/>
                  </a:cubicBezTo>
                  <a:cubicBezTo>
                    <a:pt x="279623" y="73437"/>
                    <a:pt x="287855" y="66806"/>
                    <a:pt x="295729" y="59774"/>
                  </a:cubicBezTo>
                  <a:cubicBezTo>
                    <a:pt x="299353" y="56615"/>
                    <a:pt x="302842" y="53366"/>
                    <a:pt x="306377" y="50073"/>
                  </a:cubicBezTo>
                  <a:cubicBezTo>
                    <a:pt x="311611" y="45222"/>
                    <a:pt x="316846" y="40371"/>
                    <a:pt x="321767" y="35031"/>
                  </a:cubicBezTo>
                  <a:lnTo>
                    <a:pt x="337828" y="17808"/>
                  </a:lnTo>
                  <a:lnTo>
                    <a:pt x="343241" y="11622"/>
                  </a:lnTo>
                  <a:cubicBezTo>
                    <a:pt x="344136" y="10643"/>
                    <a:pt x="346149" y="8151"/>
                    <a:pt x="346776" y="7617"/>
                  </a:cubicBezTo>
                  <a:cubicBezTo>
                    <a:pt x="348252" y="6415"/>
                    <a:pt x="349549" y="6193"/>
                    <a:pt x="350176" y="6193"/>
                  </a:cubicBezTo>
                  <a:cubicBezTo>
                    <a:pt x="351876" y="6237"/>
                    <a:pt x="353218" y="6727"/>
                    <a:pt x="354113" y="7884"/>
                  </a:cubicBezTo>
                  <a:cubicBezTo>
                    <a:pt x="354650" y="8507"/>
                    <a:pt x="355276" y="9263"/>
                    <a:pt x="355410" y="10465"/>
                  </a:cubicBezTo>
                  <a:cubicBezTo>
                    <a:pt x="355455" y="10910"/>
                    <a:pt x="355723" y="11978"/>
                    <a:pt x="354963" y="13491"/>
                  </a:cubicBezTo>
                  <a:cubicBezTo>
                    <a:pt x="354695" y="14114"/>
                    <a:pt x="354336" y="14648"/>
                    <a:pt x="353889" y="15093"/>
                  </a:cubicBezTo>
                  <a:cubicBezTo>
                    <a:pt x="353889" y="15093"/>
                    <a:pt x="353844" y="15049"/>
                    <a:pt x="353800" y="15004"/>
                  </a:cubicBezTo>
                  <a:cubicBezTo>
                    <a:pt x="353442" y="14737"/>
                    <a:pt x="353084" y="15138"/>
                    <a:pt x="352726" y="15716"/>
                  </a:cubicBezTo>
                  <a:lnTo>
                    <a:pt x="353218" y="15583"/>
                  </a:lnTo>
                  <a:lnTo>
                    <a:pt x="353397" y="15538"/>
                  </a:lnTo>
                  <a:cubicBezTo>
                    <a:pt x="353129" y="15761"/>
                    <a:pt x="352860" y="15939"/>
                    <a:pt x="352547" y="16072"/>
                  </a:cubicBezTo>
                  <a:cubicBezTo>
                    <a:pt x="352144" y="16873"/>
                    <a:pt x="351786" y="17897"/>
                    <a:pt x="351518" y="18253"/>
                  </a:cubicBezTo>
                  <a:lnTo>
                    <a:pt x="346731" y="24973"/>
                  </a:lnTo>
                  <a:lnTo>
                    <a:pt x="331788" y="43798"/>
                  </a:lnTo>
                  <a:cubicBezTo>
                    <a:pt x="328523" y="47714"/>
                    <a:pt x="325167" y="51541"/>
                    <a:pt x="321633" y="55146"/>
                  </a:cubicBezTo>
                  <a:cubicBezTo>
                    <a:pt x="318054" y="58795"/>
                    <a:pt x="314340" y="62222"/>
                    <a:pt x="310493" y="65515"/>
                  </a:cubicBezTo>
                  <a:cubicBezTo>
                    <a:pt x="305885" y="69431"/>
                    <a:pt x="301053" y="73125"/>
                    <a:pt x="296177" y="76641"/>
                  </a:cubicBezTo>
                  <a:cubicBezTo>
                    <a:pt x="294969" y="77531"/>
                    <a:pt x="293671" y="78287"/>
                    <a:pt x="292463" y="79133"/>
                  </a:cubicBezTo>
                  <a:cubicBezTo>
                    <a:pt x="315548" y="78020"/>
                    <a:pt x="338768" y="77798"/>
                    <a:pt x="362166" y="78421"/>
                  </a:cubicBezTo>
                  <a:cubicBezTo>
                    <a:pt x="368429" y="75350"/>
                    <a:pt x="374558" y="71924"/>
                    <a:pt x="380553" y="68274"/>
                  </a:cubicBezTo>
                  <a:cubicBezTo>
                    <a:pt x="388472" y="63423"/>
                    <a:pt x="396167" y="58083"/>
                    <a:pt x="403996" y="52921"/>
                  </a:cubicBezTo>
                  <a:cubicBezTo>
                    <a:pt x="412004" y="47669"/>
                    <a:pt x="420147" y="42685"/>
                    <a:pt x="428200" y="37834"/>
                  </a:cubicBezTo>
                  <a:cubicBezTo>
                    <a:pt x="431824" y="35743"/>
                    <a:pt x="435358" y="33473"/>
                    <a:pt x="438847" y="31114"/>
                  </a:cubicBezTo>
                  <a:cubicBezTo>
                    <a:pt x="442382" y="28667"/>
                    <a:pt x="445872" y="26174"/>
                    <a:pt x="449316" y="23638"/>
                  </a:cubicBezTo>
                  <a:lnTo>
                    <a:pt x="455982" y="18297"/>
                  </a:lnTo>
                  <a:cubicBezTo>
                    <a:pt x="457101" y="17274"/>
                    <a:pt x="459606" y="14515"/>
                    <a:pt x="460322" y="14159"/>
                  </a:cubicBezTo>
                  <a:cubicBezTo>
                    <a:pt x="463051" y="12735"/>
                    <a:pt x="465064" y="13536"/>
                    <a:pt x="466183" y="14515"/>
                  </a:cubicBezTo>
                  <a:cubicBezTo>
                    <a:pt x="466898" y="15138"/>
                    <a:pt x="469001" y="16740"/>
                    <a:pt x="467928" y="20122"/>
                  </a:cubicBezTo>
                  <a:cubicBezTo>
                    <a:pt x="467659" y="21146"/>
                    <a:pt x="467078" y="21991"/>
                    <a:pt x="466362" y="22659"/>
                  </a:cubicBezTo>
                  <a:cubicBezTo>
                    <a:pt x="466317" y="22570"/>
                    <a:pt x="466227" y="22481"/>
                    <a:pt x="466138" y="22392"/>
                  </a:cubicBezTo>
                  <a:cubicBezTo>
                    <a:pt x="465735" y="22036"/>
                    <a:pt x="465288" y="22614"/>
                    <a:pt x="464841" y="23371"/>
                  </a:cubicBezTo>
                  <a:lnTo>
                    <a:pt x="465377" y="23282"/>
                  </a:lnTo>
                  <a:cubicBezTo>
                    <a:pt x="465154" y="23415"/>
                    <a:pt x="464930" y="23504"/>
                    <a:pt x="464706" y="23593"/>
                  </a:cubicBezTo>
                  <a:cubicBezTo>
                    <a:pt x="464214" y="24439"/>
                    <a:pt x="463767" y="25462"/>
                    <a:pt x="463409" y="25818"/>
                  </a:cubicBezTo>
                  <a:lnTo>
                    <a:pt x="456475" y="32494"/>
                  </a:lnTo>
                  <a:cubicBezTo>
                    <a:pt x="452448" y="36010"/>
                    <a:pt x="448377" y="39481"/>
                    <a:pt x="444171" y="42730"/>
                  </a:cubicBezTo>
                  <a:cubicBezTo>
                    <a:pt x="441263" y="44999"/>
                    <a:pt x="438311" y="47091"/>
                    <a:pt x="435268" y="49094"/>
                  </a:cubicBezTo>
                  <a:cubicBezTo>
                    <a:pt x="428603" y="53455"/>
                    <a:pt x="422026" y="58172"/>
                    <a:pt x="415181" y="62622"/>
                  </a:cubicBezTo>
                  <a:cubicBezTo>
                    <a:pt x="408336" y="67073"/>
                    <a:pt x="401312" y="71345"/>
                    <a:pt x="394154" y="75350"/>
                  </a:cubicBezTo>
                  <a:cubicBezTo>
                    <a:pt x="391514" y="76819"/>
                    <a:pt x="388696" y="77753"/>
                    <a:pt x="386011" y="79133"/>
                  </a:cubicBezTo>
                  <a:cubicBezTo>
                    <a:pt x="389949" y="79356"/>
                    <a:pt x="393885" y="79222"/>
                    <a:pt x="397822" y="79489"/>
                  </a:cubicBezTo>
                  <a:cubicBezTo>
                    <a:pt x="442024" y="82471"/>
                    <a:pt x="485734" y="88968"/>
                    <a:pt x="527296" y="98848"/>
                  </a:cubicBezTo>
                  <a:cubicBezTo>
                    <a:pt x="534901" y="100672"/>
                    <a:pt x="542328" y="102942"/>
                    <a:pt x="549710" y="105434"/>
                  </a:cubicBezTo>
                  <a:cubicBezTo>
                    <a:pt x="566487" y="111086"/>
                    <a:pt x="582905" y="117940"/>
                    <a:pt x="599817" y="123147"/>
                  </a:cubicBezTo>
                  <a:cubicBezTo>
                    <a:pt x="602590" y="123992"/>
                    <a:pt x="604156" y="126929"/>
                    <a:pt x="603306" y="129688"/>
                  </a:cubicBezTo>
                  <a:close/>
                  <a:moveTo>
                    <a:pt x="5779" y="146155"/>
                  </a:moveTo>
                  <a:cubicBezTo>
                    <a:pt x="5108" y="145888"/>
                    <a:pt x="4258" y="145487"/>
                    <a:pt x="4392" y="146155"/>
                  </a:cubicBezTo>
                  <a:cubicBezTo>
                    <a:pt x="4750" y="146110"/>
                    <a:pt x="5108" y="146066"/>
                    <a:pt x="5466" y="146110"/>
                  </a:cubicBezTo>
                  <a:cubicBezTo>
                    <a:pt x="5555" y="146110"/>
                    <a:pt x="5690" y="146110"/>
                    <a:pt x="5779" y="146155"/>
                  </a:cubicBezTo>
                  <a:close/>
                  <a:moveTo>
                    <a:pt x="6226" y="146155"/>
                  </a:moveTo>
                  <a:cubicBezTo>
                    <a:pt x="6047" y="146066"/>
                    <a:pt x="6003" y="146244"/>
                    <a:pt x="5779" y="146155"/>
                  </a:cubicBezTo>
                  <a:cubicBezTo>
                    <a:pt x="5913" y="146155"/>
                    <a:pt x="6003" y="146155"/>
                    <a:pt x="6137" y="146199"/>
                  </a:cubicBezTo>
                  <a:lnTo>
                    <a:pt x="6226" y="14615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102150" y="1130506"/>
              <a:ext cx="208803" cy="113410"/>
            </a:xfrm>
            <a:custGeom>
              <a:avLst/>
              <a:gdLst/>
              <a:ahLst/>
              <a:cxnLst/>
              <a:rect l="l" t="t" r="r" b="b"/>
              <a:pathLst>
                <a:path w="417606" h="226820" extrusionOk="0">
                  <a:moveTo>
                    <a:pt x="219219" y="218727"/>
                  </a:moveTo>
                  <a:cubicBezTo>
                    <a:pt x="230538" y="229497"/>
                    <a:pt x="131800" y="234659"/>
                    <a:pt x="67824" y="200348"/>
                  </a:cubicBezTo>
                  <a:cubicBezTo>
                    <a:pt x="56013" y="194028"/>
                    <a:pt x="6935" y="147122"/>
                    <a:pt x="1" y="135907"/>
                  </a:cubicBezTo>
                  <a:cubicBezTo>
                    <a:pt x="-223" y="135551"/>
                    <a:pt x="65274" y="136174"/>
                    <a:pt x="120705" y="156468"/>
                  </a:cubicBezTo>
                  <a:cubicBezTo>
                    <a:pt x="172244" y="175248"/>
                    <a:pt x="213806" y="213565"/>
                    <a:pt x="219219" y="218727"/>
                  </a:cubicBezTo>
                  <a:close/>
                  <a:moveTo>
                    <a:pt x="59816" y="118774"/>
                  </a:moveTo>
                  <a:cubicBezTo>
                    <a:pt x="58205" y="118195"/>
                    <a:pt x="63127" y="119842"/>
                    <a:pt x="64872" y="119797"/>
                  </a:cubicBezTo>
                  <a:cubicBezTo>
                    <a:pt x="69301" y="119797"/>
                    <a:pt x="73640" y="119308"/>
                    <a:pt x="78025" y="118596"/>
                  </a:cubicBezTo>
                  <a:cubicBezTo>
                    <a:pt x="89299" y="116682"/>
                    <a:pt x="100170" y="112677"/>
                    <a:pt x="110192" y="107425"/>
                  </a:cubicBezTo>
                  <a:cubicBezTo>
                    <a:pt x="140524" y="91627"/>
                    <a:pt x="164593" y="62833"/>
                    <a:pt x="182041" y="34752"/>
                  </a:cubicBezTo>
                  <a:cubicBezTo>
                    <a:pt x="184994" y="29990"/>
                    <a:pt x="198818" y="11210"/>
                    <a:pt x="193316" y="5246"/>
                  </a:cubicBezTo>
                  <a:cubicBezTo>
                    <a:pt x="184234" y="-4544"/>
                    <a:pt x="155735" y="1864"/>
                    <a:pt x="145177" y="4579"/>
                  </a:cubicBezTo>
                  <a:cubicBezTo>
                    <a:pt x="107418" y="14325"/>
                    <a:pt x="75832" y="43697"/>
                    <a:pt x="59369" y="77430"/>
                  </a:cubicBezTo>
                  <a:cubicBezTo>
                    <a:pt x="54134" y="88155"/>
                    <a:pt x="46305" y="106713"/>
                    <a:pt x="53061" y="118596"/>
                  </a:cubicBezTo>
                  <a:lnTo>
                    <a:pt x="59816" y="118774"/>
                  </a:lnTo>
                  <a:close/>
                  <a:moveTo>
                    <a:pt x="408731" y="139690"/>
                  </a:moveTo>
                  <a:cubicBezTo>
                    <a:pt x="399068" y="129143"/>
                    <a:pt x="388912" y="118818"/>
                    <a:pt x="377057" y="110541"/>
                  </a:cubicBezTo>
                  <a:cubicBezTo>
                    <a:pt x="350392" y="91983"/>
                    <a:pt x="317599" y="87710"/>
                    <a:pt x="285611" y="85352"/>
                  </a:cubicBezTo>
                  <a:cubicBezTo>
                    <a:pt x="264718" y="83794"/>
                    <a:pt x="244273" y="82904"/>
                    <a:pt x="224230" y="89669"/>
                  </a:cubicBezTo>
                  <a:lnTo>
                    <a:pt x="205216" y="95899"/>
                  </a:lnTo>
                  <a:cubicBezTo>
                    <a:pt x="205306" y="95899"/>
                    <a:pt x="206514" y="100038"/>
                    <a:pt x="206603" y="100260"/>
                  </a:cubicBezTo>
                  <a:cubicBezTo>
                    <a:pt x="208258" y="103732"/>
                    <a:pt x="210316" y="106980"/>
                    <a:pt x="212688" y="110051"/>
                  </a:cubicBezTo>
                  <a:cubicBezTo>
                    <a:pt x="219488" y="118818"/>
                    <a:pt x="228570" y="126072"/>
                    <a:pt x="238323" y="131635"/>
                  </a:cubicBezTo>
                  <a:cubicBezTo>
                    <a:pt x="277424" y="154109"/>
                    <a:pt x="329723" y="155222"/>
                    <a:pt x="374014" y="154598"/>
                  </a:cubicBezTo>
                  <a:cubicBezTo>
                    <a:pt x="384707" y="154420"/>
                    <a:pt x="395399" y="153753"/>
                    <a:pt x="406092" y="152729"/>
                  </a:cubicBezTo>
                  <a:cubicBezTo>
                    <a:pt x="408463" y="152507"/>
                    <a:pt x="415621" y="152952"/>
                    <a:pt x="417411" y="150994"/>
                  </a:cubicBezTo>
                  <a:cubicBezTo>
                    <a:pt x="419066" y="149169"/>
                    <a:pt x="409716" y="140803"/>
                    <a:pt x="408731" y="1396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111770" y="1035783"/>
              <a:ext cx="475417" cy="317373"/>
            </a:xfrm>
            <a:custGeom>
              <a:avLst/>
              <a:gdLst/>
              <a:ahLst/>
              <a:cxnLst/>
              <a:rect l="l" t="t" r="r" b="b"/>
              <a:pathLst>
                <a:path w="950833" h="634746" extrusionOk="0">
                  <a:moveTo>
                    <a:pt x="948680" y="253836"/>
                  </a:moveTo>
                  <a:cubicBezTo>
                    <a:pt x="946577" y="252323"/>
                    <a:pt x="939419" y="250542"/>
                    <a:pt x="936376" y="249207"/>
                  </a:cubicBezTo>
                  <a:cubicBezTo>
                    <a:pt x="927876" y="245425"/>
                    <a:pt x="919421" y="241597"/>
                    <a:pt x="910652" y="238482"/>
                  </a:cubicBezTo>
                  <a:cubicBezTo>
                    <a:pt x="884525" y="229137"/>
                    <a:pt x="857905" y="223218"/>
                    <a:pt x="831017" y="216498"/>
                  </a:cubicBezTo>
                  <a:cubicBezTo>
                    <a:pt x="746551" y="195403"/>
                    <a:pt x="681412" y="125311"/>
                    <a:pt x="613633" y="75779"/>
                  </a:cubicBezTo>
                  <a:cubicBezTo>
                    <a:pt x="589743" y="58334"/>
                    <a:pt x="565226" y="41912"/>
                    <a:pt x="540083" y="26114"/>
                  </a:cubicBezTo>
                  <a:cubicBezTo>
                    <a:pt x="531851" y="20907"/>
                    <a:pt x="523530" y="15923"/>
                    <a:pt x="514851" y="11428"/>
                  </a:cubicBezTo>
                  <a:cubicBezTo>
                    <a:pt x="514135" y="11027"/>
                    <a:pt x="501339" y="4129"/>
                    <a:pt x="501876" y="3684"/>
                  </a:cubicBezTo>
                  <a:cubicBezTo>
                    <a:pt x="507424" y="-899"/>
                    <a:pt x="527243" y="1326"/>
                    <a:pt x="533775" y="1103"/>
                  </a:cubicBezTo>
                  <a:cubicBezTo>
                    <a:pt x="561781" y="124"/>
                    <a:pt x="589877" y="-321"/>
                    <a:pt x="617883" y="258"/>
                  </a:cubicBezTo>
                  <a:cubicBezTo>
                    <a:pt x="721140" y="2349"/>
                    <a:pt x="796121" y="7378"/>
                    <a:pt x="878664" y="82010"/>
                  </a:cubicBezTo>
                  <a:cubicBezTo>
                    <a:pt x="921523" y="120772"/>
                    <a:pt x="960535" y="199587"/>
                    <a:pt x="948680" y="253836"/>
                  </a:cubicBezTo>
                  <a:close/>
                  <a:moveTo>
                    <a:pt x="339207" y="428287"/>
                  </a:moveTo>
                  <a:cubicBezTo>
                    <a:pt x="317017" y="437856"/>
                    <a:pt x="294648" y="446756"/>
                    <a:pt x="271786" y="454722"/>
                  </a:cubicBezTo>
                  <a:cubicBezTo>
                    <a:pt x="206871" y="477374"/>
                    <a:pt x="127997" y="488589"/>
                    <a:pt x="76950" y="535718"/>
                  </a:cubicBezTo>
                  <a:cubicBezTo>
                    <a:pt x="60710" y="550760"/>
                    <a:pt x="45141" y="565935"/>
                    <a:pt x="27290" y="579197"/>
                  </a:cubicBezTo>
                  <a:cubicBezTo>
                    <a:pt x="21340" y="583647"/>
                    <a:pt x="14943" y="587608"/>
                    <a:pt x="8635" y="591569"/>
                  </a:cubicBezTo>
                  <a:cubicBezTo>
                    <a:pt x="6353" y="592949"/>
                    <a:pt x="2013" y="596954"/>
                    <a:pt x="0" y="597710"/>
                  </a:cubicBezTo>
                  <a:cubicBezTo>
                    <a:pt x="34851" y="631043"/>
                    <a:pt x="109162" y="641457"/>
                    <a:pt x="155690" y="630643"/>
                  </a:cubicBezTo>
                  <a:cubicBezTo>
                    <a:pt x="245256" y="609771"/>
                    <a:pt x="280466" y="561574"/>
                    <a:pt x="325472" y="492861"/>
                  </a:cubicBezTo>
                  <a:cubicBezTo>
                    <a:pt x="337686" y="474215"/>
                    <a:pt x="349184" y="455078"/>
                    <a:pt x="360234" y="435719"/>
                  </a:cubicBezTo>
                  <a:cubicBezTo>
                    <a:pt x="362829" y="431225"/>
                    <a:pt x="372761" y="418897"/>
                    <a:pt x="371777" y="413023"/>
                  </a:cubicBezTo>
                  <a:cubicBezTo>
                    <a:pt x="371643" y="412444"/>
                    <a:pt x="361219" y="417829"/>
                    <a:pt x="360592" y="418141"/>
                  </a:cubicBezTo>
                  <a:cubicBezTo>
                    <a:pt x="353658" y="421835"/>
                    <a:pt x="346500" y="425172"/>
                    <a:pt x="339207" y="4282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072688" y="1045774"/>
              <a:ext cx="536589" cy="294075"/>
            </a:xfrm>
            <a:custGeom>
              <a:avLst/>
              <a:gdLst/>
              <a:ahLst/>
              <a:cxnLst/>
              <a:rect l="l" t="t" r="r" b="b"/>
              <a:pathLst>
                <a:path w="1073177" h="588150" extrusionOk="0">
                  <a:moveTo>
                    <a:pt x="1072475" y="302301"/>
                  </a:moveTo>
                  <a:cubicBezTo>
                    <a:pt x="1074489" y="307330"/>
                    <a:pt x="1072028" y="313071"/>
                    <a:pt x="1066973" y="315073"/>
                  </a:cubicBezTo>
                  <a:cubicBezTo>
                    <a:pt x="1061917" y="317121"/>
                    <a:pt x="1056146" y="314628"/>
                    <a:pt x="1054088" y="309600"/>
                  </a:cubicBezTo>
                  <a:cubicBezTo>
                    <a:pt x="1031763" y="256730"/>
                    <a:pt x="995570" y="208667"/>
                    <a:pt x="952218" y="167546"/>
                  </a:cubicBezTo>
                  <a:cubicBezTo>
                    <a:pt x="935173" y="151347"/>
                    <a:pt x="917054" y="136216"/>
                    <a:pt x="898129" y="122286"/>
                  </a:cubicBezTo>
                  <a:cubicBezTo>
                    <a:pt x="869318" y="101059"/>
                    <a:pt x="838851" y="82501"/>
                    <a:pt x="807266" y="67948"/>
                  </a:cubicBezTo>
                  <a:cubicBezTo>
                    <a:pt x="787357" y="58647"/>
                    <a:pt x="767135" y="49925"/>
                    <a:pt x="746690" y="41736"/>
                  </a:cubicBezTo>
                  <a:cubicBezTo>
                    <a:pt x="726199" y="33458"/>
                    <a:pt x="705575" y="25715"/>
                    <a:pt x="684727" y="18372"/>
                  </a:cubicBezTo>
                  <a:cubicBezTo>
                    <a:pt x="679761" y="16770"/>
                    <a:pt x="677032" y="11429"/>
                    <a:pt x="678687" y="6490"/>
                  </a:cubicBezTo>
                  <a:cubicBezTo>
                    <a:pt x="680342" y="1550"/>
                    <a:pt x="685711" y="-1165"/>
                    <a:pt x="690677" y="482"/>
                  </a:cubicBezTo>
                  <a:cubicBezTo>
                    <a:pt x="712062" y="7024"/>
                    <a:pt x="733358" y="14011"/>
                    <a:pt x="754430" y="21532"/>
                  </a:cubicBezTo>
                  <a:cubicBezTo>
                    <a:pt x="775591" y="29142"/>
                    <a:pt x="796483" y="37286"/>
                    <a:pt x="817153" y="46053"/>
                  </a:cubicBezTo>
                  <a:cubicBezTo>
                    <a:pt x="850662" y="60561"/>
                    <a:pt x="883500" y="78852"/>
                    <a:pt x="913922" y="100880"/>
                  </a:cubicBezTo>
                  <a:cubicBezTo>
                    <a:pt x="933920" y="115388"/>
                    <a:pt x="952934" y="131499"/>
                    <a:pt x="970516" y="148855"/>
                  </a:cubicBezTo>
                  <a:cubicBezTo>
                    <a:pt x="1015255" y="193180"/>
                    <a:pt x="1050911" y="245782"/>
                    <a:pt x="1072475" y="302301"/>
                  </a:cubicBezTo>
                  <a:close/>
                  <a:moveTo>
                    <a:pt x="379834" y="446224"/>
                  </a:moveTo>
                  <a:cubicBezTo>
                    <a:pt x="365697" y="456815"/>
                    <a:pt x="351291" y="467051"/>
                    <a:pt x="336617" y="476931"/>
                  </a:cubicBezTo>
                  <a:cubicBezTo>
                    <a:pt x="322032" y="486811"/>
                    <a:pt x="307179" y="496290"/>
                    <a:pt x="292013" y="505279"/>
                  </a:cubicBezTo>
                  <a:cubicBezTo>
                    <a:pt x="267719" y="519921"/>
                    <a:pt x="240876" y="531803"/>
                    <a:pt x="212781" y="541282"/>
                  </a:cubicBezTo>
                  <a:cubicBezTo>
                    <a:pt x="194527" y="547468"/>
                    <a:pt x="175782" y="552586"/>
                    <a:pt x="156679" y="556458"/>
                  </a:cubicBezTo>
                  <a:cubicBezTo>
                    <a:pt x="109032" y="566159"/>
                    <a:pt x="59417" y="568251"/>
                    <a:pt x="11994" y="559083"/>
                  </a:cubicBezTo>
                  <a:cubicBezTo>
                    <a:pt x="6670" y="557926"/>
                    <a:pt x="1391" y="561309"/>
                    <a:pt x="228" y="566604"/>
                  </a:cubicBezTo>
                  <a:cubicBezTo>
                    <a:pt x="-935" y="571900"/>
                    <a:pt x="2465" y="577152"/>
                    <a:pt x="7789" y="578309"/>
                  </a:cubicBezTo>
                  <a:cubicBezTo>
                    <a:pt x="57762" y="590236"/>
                    <a:pt x="110688" y="591126"/>
                    <a:pt x="161600" y="582047"/>
                  </a:cubicBezTo>
                  <a:cubicBezTo>
                    <a:pt x="182045" y="578442"/>
                    <a:pt x="202133" y="573146"/>
                    <a:pt x="221505" y="566382"/>
                  </a:cubicBezTo>
                  <a:cubicBezTo>
                    <a:pt x="251345" y="555924"/>
                    <a:pt x="279351" y="541905"/>
                    <a:pt x="304763" y="525573"/>
                  </a:cubicBezTo>
                  <a:cubicBezTo>
                    <a:pt x="319929" y="515648"/>
                    <a:pt x="334738" y="505279"/>
                    <a:pt x="349233" y="494465"/>
                  </a:cubicBezTo>
                  <a:cubicBezTo>
                    <a:pt x="363639" y="483695"/>
                    <a:pt x="377776" y="472481"/>
                    <a:pt x="391600" y="460999"/>
                  </a:cubicBezTo>
                  <a:cubicBezTo>
                    <a:pt x="395716" y="457795"/>
                    <a:pt x="396387" y="451831"/>
                    <a:pt x="393166" y="447781"/>
                  </a:cubicBezTo>
                  <a:cubicBezTo>
                    <a:pt x="389900" y="443687"/>
                    <a:pt x="383950" y="442975"/>
                    <a:pt x="379834" y="4462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413396" y="1228142"/>
              <a:ext cx="190587" cy="149291"/>
            </a:xfrm>
            <a:custGeom>
              <a:avLst/>
              <a:gdLst/>
              <a:ahLst/>
              <a:cxnLst/>
              <a:rect l="l" t="t" r="r" b="b"/>
              <a:pathLst>
                <a:path w="381174" h="298581" extrusionOk="0">
                  <a:moveTo>
                    <a:pt x="380188" y="195060"/>
                  </a:moveTo>
                  <a:cubicBezTo>
                    <a:pt x="369629" y="231997"/>
                    <a:pt x="310798" y="215709"/>
                    <a:pt x="286416" y="206764"/>
                  </a:cubicBezTo>
                  <a:cubicBezTo>
                    <a:pt x="279794" y="204316"/>
                    <a:pt x="273263" y="201513"/>
                    <a:pt x="266955" y="198397"/>
                  </a:cubicBezTo>
                  <a:cubicBezTo>
                    <a:pt x="256352" y="193102"/>
                    <a:pt x="247091" y="186560"/>
                    <a:pt x="239664" y="177526"/>
                  </a:cubicBezTo>
                  <a:cubicBezTo>
                    <a:pt x="237293" y="174677"/>
                    <a:pt x="235011" y="171696"/>
                    <a:pt x="233087" y="168492"/>
                  </a:cubicBezTo>
                  <a:cubicBezTo>
                    <a:pt x="232327" y="167290"/>
                    <a:pt x="230851" y="164264"/>
                    <a:pt x="230359" y="163329"/>
                  </a:cubicBezTo>
                  <a:lnTo>
                    <a:pt x="233938" y="156698"/>
                  </a:lnTo>
                  <a:cubicBezTo>
                    <a:pt x="233938" y="156609"/>
                    <a:pt x="242304" y="154918"/>
                    <a:pt x="242528" y="154874"/>
                  </a:cubicBezTo>
                  <a:cubicBezTo>
                    <a:pt x="253131" y="152559"/>
                    <a:pt x="264181" y="151491"/>
                    <a:pt x="275052" y="150779"/>
                  </a:cubicBezTo>
                  <a:cubicBezTo>
                    <a:pt x="301582" y="149044"/>
                    <a:pt x="334286" y="145172"/>
                    <a:pt x="358847" y="157099"/>
                  </a:cubicBezTo>
                  <a:cubicBezTo>
                    <a:pt x="373030" y="163997"/>
                    <a:pt x="384706" y="179128"/>
                    <a:pt x="380188" y="195060"/>
                  </a:cubicBezTo>
                  <a:close/>
                  <a:moveTo>
                    <a:pt x="292053" y="49535"/>
                  </a:moveTo>
                  <a:cubicBezTo>
                    <a:pt x="294603" y="36629"/>
                    <a:pt x="298451" y="12642"/>
                    <a:pt x="286103" y="2673"/>
                  </a:cubicBezTo>
                  <a:cubicBezTo>
                    <a:pt x="276439" y="-5115"/>
                    <a:pt x="262257" y="5967"/>
                    <a:pt x="255636" y="12330"/>
                  </a:cubicBezTo>
                  <a:cubicBezTo>
                    <a:pt x="235727" y="31511"/>
                    <a:pt x="225751" y="57813"/>
                    <a:pt x="221948" y="84203"/>
                  </a:cubicBezTo>
                  <a:cubicBezTo>
                    <a:pt x="218458" y="108012"/>
                    <a:pt x="221053" y="131687"/>
                    <a:pt x="219890" y="155541"/>
                  </a:cubicBezTo>
                  <a:lnTo>
                    <a:pt x="220561" y="147798"/>
                  </a:lnTo>
                  <a:cubicBezTo>
                    <a:pt x="257246" y="128795"/>
                    <a:pt x="283955" y="90700"/>
                    <a:pt x="292053" y="49535"/>
                  </a:cubicBezTo>
                  <a:close/>
                  <a:moveTo>
                    <a:pt x="124283" y="139654"/>
                  </a:moveTo>
                  <a:cubicBezTo>
                    <a:pt x="113546" y="124122"/>
                    <a:pt x="81156" y="130308"/>
                    <a:pt x="69971" y="139520"/>
                  </a:cubicBezTo>
                  <a:cubicBezTo>
                    <a:pt x="29885" y="172630"/>
                    <a:pt x="23980" y="196973"/>
                    <a:pt x="0" y="236492"/>
                  </a:cubicBezTo>
                  <a:cubicBezTo>
                    <a:pt x="134" y="232353"/>
                    <a:pt x="95293" y="201602"/>
                    <a:pt x="114531" y="177437"/>
                  </a:cubicBezTo>
                  <a:cubicBezTo>
                    <a:pt x="121957" y="168046"/>
                    <a:pt x="132471" y="151491"/>
                    <a:pt x="124283" y="139654"/>
                  </a:cubicBezTo>
                  <a:close/>
                  <a:moveTo>
                    <a:pt x="150724" y="254115"/>
                  </a:moveTo>
                  <a:cubicBezTo>
                    <a:pt x="125984" y="240853"/>
                    <a:pt x="27335" y="245081"/>
                    <a:pt x="26083" y="241877"/>
                  </a:cubicBezTo>
                  <a:cubicBezTo>
                    <a:pt x="59458" y="265820"/>
                    <a:pt x="71492" y="283220"/>
                    <a:pt x="118468" y="297283"/>
                  </a:cubicBezTo>
                  <a:cubicBezTo>
                    <a:pt x="131531" y="301199"/>
                    <a:pt x="163967" y="296393"/>
                    <a:pt x="170051" y="280951"/>
                  </a:cubicBezTo>
                  <a:cubicBezTo>
                    <a:pt x="174659" y="269157"/>
                    <a:pt x="160298" y="259278"/>
                    <a:pt x="150724" y="25411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654921" y="1217909"/>
              <a:ext cx="92986" cy="109915"/>
            </a:xfrm>
            <a:custGeom>
              <a:avLst/>
              <a:gdLst/>
              <a:ahLst/>
              <a:cxnLst/>
              <a:rect l="l" t="t" r="r" b="b"/>
              <a:pathLst>
                <a:path w="185973" h="219829" extrusionOk="0">
                  <a:moveTo>
                    <a:pt x="5718" y="81081"/>
                  </a:moveTo>
                  <a:cubicBezTo>
                    <a:pt x="15740" y="52955"/>
                    <a:pt x="52291" y="38625"/>
                    <a:pt x="76718" y="23450"/>
                  </a:cubicBezTo>
                  <a:cubicBezTo>
                    <a:pt x="87903" y="16507"/>
                    <a:pt x="99848" y="10455"/>
                    <a:pt x="112330" y="5916"/>
                  </a:cubicBezTo>
                  <a:cubicBezTo>
                    <a:pt x="121770" y="2533"/>
                    <a:pt x="131523" y="887"/>
                    <a:pt x="141544" y="264"/>
                  </a:cubicBezTo>
                  <a:cubicBezTo>
                    <a:pt x="148344" y="-181"/>
                    <a:pt x="155234" y="-137"/>
                    <a:pt x="161945" y="976"/>
                  </a:cubicBezTo>
                  <a:cubicBezTo>
                    <a:pt x="167000" y="1821"/>
                    <a:pt x="171250" y="3646"/>
                    <a:pt x="175456" y="6361"/>
                  </a:cubicBezTo>
                  <a:cubicBezTo>
                    <a:pt x="187625" y="14193"/>
                    <a:pt x="187983" y="26609"/>
                    <a:pt x="182838" y="38803"/>
                  </a:cubicBezTo>
                  <a:cubicBezTo>
                    <a:pt x="175008" y="57272"/>
                    <a:pt x="153176" y="70222"/>
                    <a:pt x="150268" y="90694"/>
                  </a:cubicBezTo>
                  <a:cubicBezTo>
                    <a:pt x="146957" y="113702"/>
                    <a:pt x="180511" y="128566"/>
                    <a:pt x="166016" y="152375"/>
                  </a:cubicBezTo>
                  <a:cubicBezTo>
                    <a:pt x="154518" y="171289"/>
                    <a:pt x="127586" y="161498"/>
                    <a:pt x="110809" y="171600"/>
                  </a:cubicBezTo>
                  <a:cubicBezTo>
                    <a:pt x="91884" y="182993"/>
                    <a:pt x="96403" y="210852"/>
                    <a:pt x="71528" y="218106"/>
                  </a:cubicBezTo>
                  <a:cubicBezTo>
                    <a:pt x="48443" y="224826"/>
                    <a:pt x="27595" y="210985"/>
                    <a:pt x="16589" y="192294"/>
                  </a:cubicBezTo>
                  <a:cubicBezTo>
                    <a:pt x="-1440" y="161676"/>
                    <a:pt x="-4303" y="109252"/>
                    <a:pt x="5718" y="81081"/>
                  </a:cubicBezTo>
                  <a:lnTo>
                    <a:pt x="5718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308363" y="1241795"/>
              <a:ext cx="416975" cy="112245"/>
            </a:xfrm>
            <a:custGeom>
              <a:avLst/>
              <a:gdLst/>
              <a:ahLst/>
              <a:cxnLst/>
              <a:rect l="l" t="t" r="r" b="b"/>
              <a:pathLst>
                <a:path w="833950" h="224490" extrusionOk="0">
                  <a:moveTo>
                    <a:pt x="752477" y="117509"/>
                  </a:moveTo>
                  <a:cubicBezTo>
                    <a:pt x="752477" y="118132"/>
                    <a:pt x="752566" y="118755"/>
                    <a:pt x="752700" y="119378"/>
                  </a:cubicBezTo>
                  <a:cubicBezTo>
                    <a:pt x="751627" y="119645"/>
                    <a:pt x="751716" y="118488"/>
                    <a:pt x="752164" y="117153"/>
                  </a:cubicBezTo>
                  <a:lnTo>
                    <a:pt x="752477" y="117509"/>
                  </a:lnTo>
                  <a:close/>
                  <a:moveTo>
                    <a:pt x="823700" y="243"/>
                  </a:moveTo>
                  <a:cubicBezTo>
                    <a:pt x="809652" y="-335"/>
                    <a:pt x="795694" y="110"/>
                    <a:pt x="781736" y="1667"/>
                  </a:cubicBezTo>
                  <a:cubicBezTo>
                    <a:pt x="776233" y="2290"/>
                    <a:pt x="770775" y="3091"/>
                    <a:pt x="765317" y="4204"/>
                  </a:cubicBezTo>
                  <a:cubicBezTo>
                    <a:pt x="757309" y="5806"/>
                    <a:pt x="749434" y="8076"/>
                    <a:pt x="741516" y="10123"/>
                  </a:cubicBezTo>
                  <a:lnTo>
                    <a:pt x="716507" y="16887"/>
                  </a:lnTo>
                  <a:lnTo>
                    <a:pt x="708678" y="18489"/>
                  </a:lnTo>
                  <a:cubicBezTo>
                    <a:pt x="707112" y="18712"/>
                    <a:pt x="703891" y="18801"/>
                    <a:pt x="702415" y="19113"/>
                  </a:cubicBezTo>
                  <a:cubicBezTo>
                    <a:pt x="695793" y="18935"/>
                    <a:pt x="689172" y="18846"/>
                    <a:pt x="682551" y="18534"/>
                  </a:cubicBezTo>
                  <a:cubicBezTo>
                    <a:pt x="680895" y="18356"/>
                    <a:pt x="679508" y="19113"/>
                    <a:pt x="678121" y="19736"/>
                  </a:cubicBezTo>
                  <a:cubicBezTo>
                    <a:pt x="671321" y="19202"/>
                    <a:pt x="664655" y="18712"/>
                    <a:pt x="659242" y="19024"/>
                  </a:cubicBezTo>
                  <a:cubicBezTo>
                    <a:pt x="638707" y="20314"/>
                    <a:pt x="618619" y="23429"/>
                    <a:pt x="598934" y="28191"/>
                  </a:cubicBezTo>
                  <a:cubicBezTo>
                    <a:pt x="579160" y="32997"/>
                    <a:pt x="559878" y="39495"/>
                    <a:pt x="541043" y="47594"/>
                  </a:cubicBezTo>
                  <a:cubicBezTo>
                    <a:pt x="526011" y="54092"/>
                    <a:pt x="511873" y="61969"/>
                    <a:pt x="498183" y="70558"/>
                  </a:cubicBezTo>
                  <a:cubicBezTo>
                    <a:pt x="467448" y="89917"/>
                    <a:pt x="439307" y="113236"/>
                    <a:pt x="408348" y="132462"/>
                  </a:cubicBezTo>
                  <a:cubicBezTo>
                    <a:pt x="374168" y="153912"/>
                    <a:pt x="337572" y="171090"/>
                    <a:pt x="299321" y="182661"/>
                  </a:cubicBezTo>
                  <a:cubicBezTo>
                    <a:pt x="261427" y="194143"/>
                    <a:pt x="221968" y="200106"/>
                    <a:pt x="181390" y="198282"/>
                  </a:cubicBezTo>
                  <a:cubicBezTo>
                    <a:pt x="168640" y="197748"/>
                    <a:pt x="155531" y="196768"/>
                    <a:pt x="142691" y="194632"/>
                  </a:cubicBezTo>
                  <a:cubicBezTo>
                    <a:pt x="130299" y="192541"/>
                    <a:pt x="118174" y="189381"/>
                    <a:pt x="106900" y="184352"/>
                  </a:cubicBezTo>
                  <a:cubicBezTo>
                    <a:pt x="72631" y="169221"/>
                    <a:pt x="38495" y="135710"/>
                    <a:pt x="26013" y="98995"/>
                  </a:cubicBezTo>
                  <a:cubicBezTo>
                    <a:pt x="17826" y="74875"/>
                    <a:pt x="19213" y="49330"/>
                    <a:pt x="37466" y="27212"/>
                  </a:cubicBezTo>
                  <a:cubicBezTo>
                    <a:pt x="40956" y="23073"/>
                    <a:pt x="40419" y="16843"/>
                    <a:pt x="36258" y="13372"/>
                  </a:cubicBezTo>
                  <a:cubicBezTo>
                    <a:pt x="32053" y="9856"/>
                    <a:pt x="25834" y="10390"/>
                    <a:pt x="22300" y="14573"/>
                  </a:cubicBezTo>
                  <a:cubicBezTo>
                    <a:pt x="-1635" y="42210"/>
                    <a:pt x="-4498" y="74741"/>
                    <a:pt x="5210" y="105715"/>
                  </a:cubicBezTo>
                  <a:cubicBezTo>
                    <a:pt x="18676" y="148572"/>
                    <a:pt x="57375" y="188268"/>
                    <a:pt x="96655" y="206648"/>
                  </a:cubicBezTo>
                  <a:cubicBezTo>
                    <a:pt x="107169" y="211499"/>
                    <a:pt x="118354" y="215059"/>
                    <a:pt x="129851" y="217640"/>
                  </a:cubicBezTo>
                  <a:cubicBezTo>
                    <a:pt x="146360" y="221379"/>
                    <a:pt x="163539" y="223070"/>
                    <a:pt x="180093" y="224004"/>
                  </a:cubicBezTo>
                  <a:cubicBezTo>
                    <a:pt x="223757" y="226274"/>
                    <a:pt x="266393" y="220533"/>
                    <a:pt x="307105" y="208206"/>
                  </a:cubicBezTo>
                  <a:cubicBezTo>
                    <a:pt x="347638" y="195923"/>
                    <a:pt x="386203" y="177098"/>
                    <a:pt x="422217" y="154090"/>
                  </a:cubicBezTo>
                  <a:cubicBezTo>
                    <a:pt x="452908" y="134331"/>
                    <a:pt x="480780" y="110566"/>
                    <a:pt x="511247" y="90629"/>
                  </a:cubicBezTo>
                  <a:cubicBezTo>
                    <a:pt x="523729" y="82396"/>
                    <a:pt x="536614" y="74830"/>
                    <a:pt x="550438" y="68555"/>
                  </a:cubicBezTo>
                  <a:cubicBezTo>
                    <a:pt x="567930" y="60589"/>
                    <a:pt x="585915" y="54136"/>
                    <a:pt x="604303" y="49241"/>
                  </a:cubicBezTo>
                  <a:cubicBezTo>
                    <a:pt x="622690" y="44346"/>
                    <a:pt x="641525" y="41008"/>
                    <a:pt x="660763" y="39361"/>
                  </a:cubicBezTo>
                  <a:cubicBezTo>
                    <a:pt x="666579" y="38872"/>
                    <a:pt x="673603" y="39228"/>
                    <a:pt x="680985" y="39673"/>
                  </a:cubicBezTo>
                  <a:cubicBezTo>
                    <a:pt x="692303" y="44702"/>
                    <a:pt x="701967" y="50977"/>
                    <a:pt x="710512" y="58409"/>
                  </a:cubicBezTo>
                  <a:cubicBezTo>
                    <a:pt x="714181" y="61613"/>
                    <a:pt x="717625" y="65084"/>
                    <a:pt x="721026" y="68689"/>
                  </a:cubicBezTo>
                  <a:cubicBezTo>
                    <a:pt x="725992" y="73940"/>
                    <a:pt x="730913" y="79503"/>
                    <a:pt x="735252" y="86045"/>
                  </a:cubicBezTo>
                  <a:cubicBezTo>
                    <a:pt x="737579" y="89338"/>
                    <a:pt x="739726" y="92854"/>
                    <a:pt x="741695" y="96459"/>
                  </a:cubicBezTo>
                  <a:cubicBezTo>
                    <a:pt x="743797" y="100242"/>
                    <a:pt x="745766" y="104069"/>
                    <a:pt x="747555" y="107896"/>
                  </a:cubicBezTo>
                  <a:lnTo>
                    <a:pt x="751582" y="116263"/>
                  </a:lnTo>
                  <a:cubicBezTo>
                    <a:pt x="751671" y="116485"/>
                    <a:pt x="751895" y="116797"/>
                    <a:pt x="752164" y="117153"/>
                  </a:cubicBezTo>
                  <a:cubicBezTo>
                    <a:pt x="752298" y="116797"/>
                    <a:pt x="752432" y="116396"/>
                    <a:pt x="752566" y="116040"/>
                  </a:cubicBezTo>
                  <a:cubicBezTo>
                    <a:pt x="752477" y="116530"/>
                    <a:pt x="752477" y="117019"/>
                    <a:pt x="752477" y="117509"/>
                  </a:cubicBezTo>
                  <a:cubicBezTo>
                    <a:pt x="753058" y="118265"/>
                    <a:pt x="753595" y="119066"/>
                    <a:pt x="753014" y="119289"/>
                  </a:cubicBezTo>
                  <a:cubicBezTo>
                    <a:pt x="752879" y="119333"/>
                    <a:pt x="752790" y="119378"/>
                    <a:pt x="752700" y="119378"/>
                  </a:cubicBezTo>
                  <a:cubicBezTo>
                    <a:pt x="753192" y="121647"/>
                    <a:pt x="754490" y="123739"/>
                    <a:pt x="756548" y="125119"/>
                  </a:cubicBezTo>
                  <a:cubicBezTo>
                    <a:pt x="759993" y="127967"/>
                    <a:pt x="763124" y="126943"/>
                    <a:pt x="764869" y="126587"/>
                  </a:cubicBezTo>
                  <a:cubicBezTo>
                    <a:pt x="768001" y="126009"/>
                    <a:pt x="770193" y="123650"/>
                    <a:pt x="771580" y="119778"/>
                  </a:cubicBezTo>
                  <a:cubicBezTo>
                    <a:pt x="771938" y="118755"/>
                    <a:pt x="771938" y="117108"/>
                    <a:pt x="771670" y="115017"/>
                  </a:cubicBezTo>
                  <a:cubicBezTo>
                    <a:pt x="771535" y="113815"/>
                    <a:pt x="770640" y="111278"/>
                    <a:pt x="770372" y="110121"/>
                  </a:cubicBezTo>
                  <a:lnTo>
                    <a:pt x="767598" y="100464"/>
                  </a:lnTo>
                  <a:cubicBezTo>
                    <a:pt x="765988" y="94946"/>
                    <a:pt x="764109" y="89383"/>
                    <a:pt x="761872" y="83909"/>
                  </a:cubicBezTo>
                  <a:cubicBezTo>
                    <a:pt x="760351" y="80171"/>
                    <a:pt x="758516" y="76521"/>
                    <a:pt x="756593" y="73006"/>
                  </a:cubicBezTo>
                  <a:cubicBezTo>
                    <a:pt x="752387" y="65574"/>
                    <a:pt x="747600" y="58943"/>
                    <a:pt x="742366" y="52935"/>
                  </a:cubicBezTo>
                  <a:cubicBezTo>
                    <a:pt x="752656" y="56629"/>
                    <a:pt x="762901" y="60411"/>
                    <a:pt x="772877" y="64595"/>
                  </a:cubicBezTo>
                  <a:lnTo>
                    <a:pt x="795605" y="73896"/>
                  </a:lnTo>
                  <a:cubicBezTo>
                    <a:pt x="795739" y="73940"/>
                    <a:pt x="797081" y="74118"/>
                    <a:pt x="798423" y="74430"/>
                  </a:cubicBezTo>
                  <a:cubicBezTo>
                    <a:pt x="799049" y="77055"/>
                    <a:pt x="799944" y="78658"/>
                    <a:pt x="801197" y="76165"/>
                  </a:cubicBezTo>
                  <a:cubicBezTo>
                    <a:pt x="800660" y="75765"/>
                    <a:pt x="800123" y="75275"/>
                    <a:pt x="799676" y="74786"/>
                  </a:cubicBezTo>
                  <a:lnTo>
                    <a:pt x="799318" y="74652"/>
                  </a:lnTo>
                  <a:cubicBezTo>
                    <a:pt x="799139" y="74608"/>
                    <a:pt x="798960" y="74563"/>
                    <a:pt x="798781" y="74519"/>
                  </a:cubicBezTo>
                  <a:lnTo>
                    <a:pt x="798244" y="73718"/>
                  </a:lnTo>
                  <a:cubicBezTo>
                    <a:pt x="798200" y="73362"/>
                    <a:pt x="798110" y="72961"/>
                    <a:pt x="798020" y="72605"/>
                  </a:cubicBezTo>
                  <a:lnTo>
                    <a:pt x="797976" y="72116"/>
                  </a:lnTo>
                  <a:cubicBezTo>
                    <a:pt x="798378" y="73095"/>
                    <a:pt x="798960" y="73985"/>
                    <a:pt x="799676" y="74786"/>
                  </a:cubicBezTo>
                  <a:cubicBezTo>
                    <a:pt x="800750" y="75097"/>
                    <a:pt x="801510" y="75587"/>
                    <a:pt x="801242" y="76165"/>
                  </a:cubicBezTo>
                  <a:lnTo>
                    <a:pt x="801197" y="76165"/>
                  </a:lnTo>
                  <a:cubicBezTo>
                    <a:pt x="802226" y="76877"/>
                    <a:pt x="803434" y="77411"/>
                    <a:pt x="804731" y="77678"/>
                  </a:cubicBezTo>
                  <a:cubicBezTo>
                    <a:pt x="809831" y="78791"/>
                    <a:pt x="814887" y="75542"/>
                    <a:pt x="815961" y="70425"/>
                  </a:cubicBezTo>
                  <a:cubicBezTo>
                    <a:pt x="816274" y="69401"/>
                    <a:pt x="816676" y="63883"/>
                    <a:pt x="811039" y="59922"/>
                  </a:cubicBezTo>
                  <a:cubicBezTo>
                    <a:pt x="809518" y="58809"/>
                    <a:pt x="805268" y="56406"/>
                    <a:pt x="805000" y="56228"/>
                  </a:cubicBezTo>
                  <a:lnTo>
                    <a:pt x="783033" y="43278"/>
                  </a:lnTo>
                  <a:cubicBezTo>
                    <a:pt x="775651" y="39406"/>
                    <a:pt x="768001" y="35757"/>
                    <a:pt x="760306" y="32241"/>
                  </a:cubicBezTo>
                  <a:cubicBezTo>
                    <a:pt x="761111" y="32107"/>
                    <a:pt x="761916" y="31974"/>
                    <a:pt x="762767" y="31840"/>
                  </a:cubicBezTo>
                  <a:cubicBezTo>
                    <a:pt x="767956" y="30861"/>
                    <a:pt x="773146" y="29838"/>
                    <a:pt x="778336" y="28725"/>
                  </a:cubicBezTo>
                  <a:cubicBezTo>
                    <a:pt x="788536" y="26500"/>
                    <a:pt x="798647" y="24052"/>
                    <a:pt x="808981" y="22317"/>
                  </a:cubicBezTo>
                  <a:cubicBezTo>
                    <a:pt x="814126" y="21427"/>
                    <a:pt x="819182" y="20537"/>
                    <a:pt x="824372" y="19914"/>
                  </a:cubicBezTo>
                  <a:cubicBezTo>
                    <a:pt x="829830" y="19736"/>
                    <a:pt x="834125" y="15196"/>
                    <a:pt x="833945" y="9767"/>
                  </a:cubicBezTo>
                  <a:cubicBezTo>
                    <a:pt x="833767" y="4338"/>
                    <a:pt x="829159" y="65"/>
                    <a:pt x="823700" y="24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101296" y="1033597"/>
              <a:ext cx="81682" cy="82406"/>
            </a:xfrm>
            <a:custGeom>
              <a:avLst/>
              <a:gdLst/>
              <a:ahLst/>
              <a:cxnLst/>
              <a:rect l="l" t="t" r="r" b="b"/>
              <a:pathLst>
                <a:path w="163364" h="164811" extrusionOk="0">
                  <a:moveTo>
                    <a:pt x="60273" y="164440"/>
                  </a:moveTo>
                  <a:cubicBezTo>
                    <a:pt x="33877" y="165508"/>
                    <a:pt x="-2138" y="166353"/>
                    <a:pt x="99" y="135513"/>
                  </a:cubicBezTo>
                  <a:cubicBezTo>
                    <a:pt x="949" y="123363"/>
                    <a:pt x="12268" y="115798"/>
                    <a:pt x="13655" y="104939"/>
                  </a:cubicBezTo>
                  <a:cubicBezTo>
                    <a:pt x="15221" y="92745"/>
                    <a:pt x="4215" y="80151"/>
                    <a:pt x="10836" y="68091"/>
                  </a:cubicBezTo>
                  <a:cubicBezTo>
                    <a:pt x="20634" y="50200"/>
                    <a:pt x="48909" y="56119"/>
                    <a:pt x="63091" y="44816"/>
                  </a:cubicBezTo>
                  <a:cubicBezTo>
                    <a:pt x="76333" y="34179"/>
                    <a:pt x="73023" y="14153"/>
                    <a:pt x="90024" y="4407"/>
                  </a:cubicBezTo>
                  <a:cubicBezTo>
                    <a:pt x="98837" y="-666"/>
                    <a:pt x="110648" y="-2135"/>
                    <a:pt x="119238" y="4184"/>
                  </a:cubicBezTo>
                  <a:cubicBezTo>
                    <a:pt x="141831" y="20739"/>
                    <a:pt x="171224" y="110057"/>
                    <a:pt x="161426" y="136759"/>
                  </a:cubicBezTo>
                  <a:cubicBezTo>
                    <a:pt x="151584" y="163461"/>
                    <a:pt x="80494" y="163594"/>
                    <a:pt x="60273" y="164440"/>
                  </a:cubicBezTo>
                  <a:lnTo>
                    <a:pt x="60273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114514" y="1054561"/>
              <a:ext cx="242725" cy="62767"/>
            </a:xfrm>
            <a:custGeom>
              <a:avLst/>
              <a:gdLst/>
              <a:ahLst/>
              <a:cxnLst/>
              <a:rect l="l" t="t" r="r" b="b"/>
              <a:pathLst>
                <a:path w="485450" h="125534" extrusionOk="0">
                  <a:moveTo>
                    <a:pt x="470438" y="86377"/>
                  </a:moveTo>
                  <a:cubicBezTo>
                    <a:pt x="470707" y="86555"/>
                    <a:pt x="470930" y="86733"/>
                    <a:pt x="471199" y="86867"/>
                  </a:cubicBezTo>
                  <a:cubicBezTo>
                    <a:pt x="470886" y="87267"/>
                    <a:pt x="470349" y="86911"/>
                    <a:pt x="469812" y="86288"/>
                  </a:cubicBezTo>
                  <a:lnTo>
                    <a:pt x="470438" y="86377"/>
                  </a:lnTo>
                  <a:close/>
                  <a:moveTo>
                    <a:pt x="475002" y="67864"/>
                  </a:moveTo>
                  <a:cubicBezTo>
                    <a:pt x="466412" y="65861"/>
                    <a:pt x="443282" y="66217"/>
                    <a:pt x="441000" y="66262"/>
                  </a:cubicBezTo>
                  <a:cubicBezTo>
                    <a:pt x="428384" y="66529"/>
                    <a:pt x="416171" y="68131"/>
                    <a:pt x="404091" y="70490"/>
                  </a:cubicBezTo>
                  <a:cubicBezTo>
                    <a:pt x="377203" y="75741"/>
                    <a:pt x="351345" y="84864"/>
                    <a:pt x="324144" y="89937"/>
                  </a:cubicBezTo>
                  <a:cubicBezTo>
                    <a:pt x="298195" y="95011"/>
                    <a:pt x="267639" y="98348"/>
                    <a:pt x="236232" y="98838"/>
                  </a:cubicBezTo>
                  <a:cubicBezTo>
                    <a:pt x="209300" y="99239"/>
                    <a:pt x="181875" y="97102"/>
                    <a:pt x="156016" y="91495"/>
                  </a:cubicBezTo>
                  <a:cubicBezTo>
                    <a:pt x="148008" y="84508"/>
                    <a:pt x="141074" y="76720"/>
                    <a:pt x="134363" y="68709"/>
                  </a:cubicBezTo>
                  <a:cubicBezTo>
                    <a:pt x="129755" y="63191"/>
                    <a:pt x="125460" y="57495"/>
                    <a:pt x="121165" y="51754"/>
                  </a:cubicBezTo>
                  <a:cubicBezTo>
                    <a:pt x="115707" y="44544"/>
                    <a:pt x="110294" y="37335"/>
                    <a:pt x="105462" y="29725"/>
                  </a:cubicBezTo>
                  <a:cubicBezTo>
                    <a:pt x="100496" y="21937"/>
                    <a:pt x="95709" y="14193"/>
                    <a:pt x="91548" y="5960"/>
                  </a:cubicBezTo>
                  <a:cubicBezTo>
                    <a:pt x="89624" y="1109"/>
                    <a:pt x="84122" y="-1249"/>
                    <a:pt x="79245" y="664"/>
                  </a:cubicBezTo>
                  <a:cubicBezTo>
                    <a:pt x="74413" y="2623"/>
                    <a:pt x="71997" y="8096"/>
                    <a:pt x="73966" y="12947"/>
                  </a:cubicBezTo>
                  <a:cubicBezTo>
                    <a:pt x="76874" y="22560"/>
                    <a:pt x="80274" y="31950"/>
                    <a:pt x="84479" y="41073"/>
                  </a:cubicBezTo>
                  <a:cubicBezTo>
                    <a:pt x="88774" y="50285"/>
                    <a:pt x="93651" y="59230"/>
                    <a:pt x="99601" y="67463"/>
                  </a:cubicBezTo>
                  <a:cubicBezTo>
                    <a:pt x="99735" y="67641"/>
                    <a:pt x="99959" y="67819"/>
                    <a:pt x="100093" y="67997"/>
                  </a:cubicBezTo>
                  <a:cubicBezTo>
                    <a:pt x="99556" y="67641"/>
                    <a:pt x="98975" y="67285"/>
                    <a:pt x="98438" y="66929"/>
                  </a:cubicBezTo>
                  <a:cubicBezTo>
                    <a:pt x="90206" y="61411"/>
                    <a:pt x="81616" y="56115"/>
                    <a:pt x="73071" y="50330"/>
                  </a:cubicBezTo>
                  <a:cubicBezTo>
                    <a:pt x="67255" y="44500"/>
                    <a:pt x="61753" y="38269"/>
                    <a:pt x="57100" y="31104"/>
                  </a:cubicBezTo>
                  <a:cubicBezTo>
                    <a:pt x="54236" y="26476"/>
                    <a:pt x="48152" y="25008"/>
                    <a:pt x="43499" y="27811"/>
                  </a:cubicBezTo>
                  <a:cubicBezTo>
                    <a:pt x="43320" y="27945"/>
                    <a:pt x="43320" y="28212"/>
                    <a:pt x="43141" y="28345"/>
                  </a:cubicBezTo>
                  <a:cubicBezTo>
                    <a:pt x="41709" y="27411"/>
                    <a:pt x="40323" y="26565"/>
                    <a:pt x="38891" y="26076"/>
                  </a:cubicBezTo>
                  <a:cubicBezTo>
                    <a:pt x="34015" y="24162"/>
                    <a:pt x="28512" y="26521"/>
                    <a:pt x="26588" y="31371"/>
                  </a:cubicBezTo>
                  <a:cubicBezTo>
                    <a:pt x="24664" y="36089"/>
                    <a:pt x="26901" y="41429"/>
                    <a:pt x="31554" y="43432"/>
                  </a:cubicBezTo>
                  <a:lnTo>
                    <a:pt x="31867" y="43610"/>
                  </a:lnTo>
                  <a:cubicBezTo>
                    <a:pt x="31822" y="43565"/>
                    <a:pt x="31777" y="43565"/>
                    <a:pt x="31733" y="43565"/>
                  </a:cubicBezTo>
                  <a:cubicBezTo>
                    <a:pt x="32225" y="43521"/>
                    <a:pt x="32807" y="45212"/>
                    <a:pt x="33388" y="45968"/>
                  </a:cubicBezTo>
                  <a:cubicBezTo>
                    <a:pt x="34909" y="47882"/>
                    <a:pt x="36430" y="49796"/>
                    <a:pt x="37728" y="51131"/>
                  </a:cubicBezTo>
                  <a:cubicBezTo>
                    <a:pt x="41486" y="54869"/>
                    <a:pt x="45244" y="58518"/>
                    <a:pt x="49181" y="62123"/>
                  </a:cubicBezTo>
                  <a:cubicBezTo>
                    <a:pt x="51821" y="64526"/>
                    <a:pt x="54549" y="66796"/>
                    <a:pt x="57278" y="69110"/>
                  </a:cubicBezTo>
                  <a:cubicBezTo>
                    <a:pt x="63497" y="74139"/>
                    <a:pt x="69492" y="79168"/>
                    <a:pt x="75755" y="83662"/>
                  </a:cubicBezTo>
                  <a:cubicBezTo>
                    <a:pt x="75934" y="83796"/>
                    <a:pt x="76158" y="83885"/>
                    <a:pt x="76337" y="84019"/>
                  </a:cubicBezTo>
                  <a:cubicBezTo>
                    <a:pt x="67613" y="83084"/>
                    <a:pt x="58934" y="82283"/>
                    <a:pt x="50299" y="81215"/>
                  </a:cubicBezTo>
                  <a:cubicBezTo>
                    <a:pt x="37638" y="79657"/>
                    <a:pt x="25067" y="78100"/>
                    <a:pt x="12227" y="75919"/>
                  </a:cubicBezTo>
                  <a:cubicBezTo>
                    <a:pt x="6903" y="74628"/>
                    <a:pt x="1579" y="77877"/>
                    <a:pt x="282" y="83173"/>
                  </a:cubicBezTo>
                  <a:cubicBezTo>
                    <a:pt x="-1016" y="88424"/>
                    <a:pt x="2295" y="93765"/>
                    <a:pt x="7574" y="95055"/>
                  </a:cubicBezTo>
                  <a:cubicBezTo>
                    <a:pt x="19161" y="98660"/>
                    <a:pt x="30525" y="102042"/>
                    <a:pt x="42112" y="104801"/>
                  </a:cubicBezTo>
                  <a:cubicBezTo>
                    <a:pt x="49942" y="106671"/>
                    <a:pt x="57815" y="108317"/>
                    <a:pt x="65779" y="109519"/>
                  </a:cubicBezTo>
                  <a:cubicBezTo>
                    <a:pt x="72400" y="110498"/>
                    <a:pt x="79066" y="111165"/>
                    <a:pt x="85822" y="111566"/>
                  </a:cubicBezTo>
                  <a:cubicBezTo>
                    <a:pt x="92532" y="111966"/>
                    <a:pt x="99243" y="111966"/>
                    <a:pt x="106044" y="111877"/>
                  </a:cubicBezTo>
                  <a:lnTo>
                    <a:pt x="130068" y="111388"/>
                  </a:lnTo>
                  <a:cubicBezTo>
                    <a:pt x="133647" y="112634"/>
                    <a:pt x="137003" y="114058"/>
                    <a:pt x="140716" y="115126"/>
                  </a:cubicBezTo>
                  <a:cubicBezTo>
                    <a:pt x="142818" y="115883"/>
                    <a:pt x="144832" y="115705"/>
                    <a:pt x="146711" y="115037"/>
                  </a:cubicBezTo>
                  <a:cubicBezTo>
                    <a:pt x="175388" y="122647"/>
                    <a:pt x="206347" y="125940"/>
                    <a:pt x="236680" y="125495"/>
                  </a:cubicBezTo>
                  <a:cubicBezTo>
                    <a:pt x="269786" y="125006"/>
                    <a:pt x="301953" y="120288"/>
                    <a:pt x="329244" y="114414"/>
                  </a:cubicBezTo>
                  <a:cubicBezTo>
                    <a:pt x="356311" y="108317"/>
                    <a:pt x="381990" y="98304"/>
                    <a:pt x="408789" y="91985"/>
                  </a:cubicBezTo>
                  <a:cubicBezTo>
                    <a:pt x="419571" y="89403"/>
                    <a:pt x="430532" y="87445"/>
                    <a:pt x="441850" y="86733"/>
                  </a:cubicBezTo>
                  <a:cubicBezTo>
                    <a:pt x="443729" y="86600"/>
                    <a:pt x="461670" y="85220"/>
                    <a:pt x="469812" y="86288"/>
                  </a:cubicBezTo>
                  <a:cubicBezTo>
                    <a:pt x="469409" y="85843"/>
                    <a:pt x="469007" y="85265"/>
                    <a:pt x="468693" y="84775"/>
                  </a:cubicBezTo>
                  <a:cubicBezTo>
                    <a:pt x="469186" y="85398"/>
                    <a:pt x="469812" y="85932"/>
                    <a:pt x="470438" y="86377"/>
                  </a:cubicBezTo>
                  <a:lnTo>
                    <a:pt x="470975" y="86466"/>
                  </a:lnTo>
                  <a:cubicBezTo>
                    <a:pt x="471109" y="86511"/>
                    <a:pt x="471378" y="86422"/>
                    <a:pt x="471333" y="86555"/>
                  </a:cubicBezTo>
                  <a:cubicBezTo>
                    <a:pt x="471289" y="86689"/>
                    <a:pt x="471244" y="86778"/>
                    <a:pt x="471199" y="86867"/>
                  </a:cubicBezTo>
                  <a:cubicBezTo>
                    <a:pt x="472988" y="87935"/>
                    <a:pt x="475181" y="88380"/>
                    <a:pt x="477418" y="88068"/>
                  </a:cubicBezTo>
                  <a:cubicBezTo>
                    <a:pt x="482607" y="87267"/>
                    <a:pt x="486142" y="82461"/>
                    <a:pt x="485336" y="77299"/>
                  </a:cubicBezTo>
                  <a:cubicBezTo>
                    <a:pt x="484978" y="74495"/>
                    <a:pt x="482339" y="69644"/>
                    <a:pt x="475002" y="67864"/>
                  </a:cubicBezTo>
                  <a:close/>
                  <a:moveTo>
                    <a:pt x="31464" y="43521"/>
                  </a:moveTo>
                  <a:cubicBezTo>
                    <a:pt x="31420" y="43565"/>
                    <a:pt x="31599" y="43565"/>
                    <a:pt x="31733" y="43565"/>
                  </a:cubicBezTo>
                  <a:cubicBezTo>
                    <a:pt x="31688" y="43565"/>
                    <a:pt x="31599" y="43387"/>
                    <a:pt x="31554" y="43432"/>
                  </a:cubicBezTo>
                  <a:lnTo>
                    <a:pt x="31464" y="4352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594341" y="1100575"/>
              <a:ext cx="101601" cy="103492"/>
            </a:xfrm>
            <a:custGeom>
              <a:avLst/>
              <a:gdLst/>
              <a:ahLst/>
              <a:cxnLst/>
              <a:rect l="l" t="t" r="r" b="b"/>
              <a:pathLst>
                <a:path w="203202" h="206983" extrusionOk="0">
                  <a:moveTo>
                    <a:pt x="203202" y="180549"/>
                  </a:moveTo>
                  <a:cubicBezTo>
                    <a:pt x="203202" y="195146"/>
                    <a:pt x="191391" y="206983"/>
                    <a:pt x="176806" y="206983"/>
                  </a:cubicBezTo>
                  <a:cubicBezTo>
                    <a:pt x="162222" y="206983"/>
                    <a:pt x="150411" y="195146"/>
                    <a:pt x="150411" y="180549"/>
                  </a:cubicBezTo>
                  <a:cubicBezTo>
                    <a:pt x="150411" y="165952"/>
                    <a:pt x="162222" y="154069"/>
                    <a:pt x="176806" y="154069"/>
                  </a:cubicBezTo>
                  <a:cubicBezTo>
                    <a:pt x="191391" y="154069"/>
                    <a:pt x="203202" y="165952"/>
                    <a:pt x="203202" y="180549"/>
                  </a:cubicBezTo>
                  <a:close/>
                  <a:moveTo>
                    <a:pt x="88716" y="100577"/>
                  </a:moveTo>
                  <a:cubicBezTo>
                    <a:pt x="73684" y="100577"/>
                    <a:pt x="61471" y="112504"/>
                    <a:pt x="61471" y="127234"/>
                  </a:cubicBezTo>
                  <a:cubicBezTo>
                    <a:pt x="61471" y="141920"/>
                    <a:pt x="73684" y="153847"/>
                    <a:pt x="88716" y="153847"/>
                  </a:cubicBezTo>
                  <a:cubicBezTo>
                    <a:pt x="103749" y="153847"/>
                    <a:pt x="115962" y="141920"/>
                    <a:pt x="115962" y="127234"/>
                  </a:cubicBezTo>
                  <a:cubicBezTo>
                    <a:pt x="115962" y="112504"/>
                    <a:pt x="103749" y="100577"/>
                    <a:pt x="88716" y="100577"/>
                  </a:cubicBezTo>
                  <a:close/>
                  <a:moveTo>
                    <a:pt x="25903" y="0"/>
                  </a:moveTo>
                  <a:cubicBezTo>
                    <a:pt x="11587" y="0"/>
                    <a:pt x="0" y="11393"/>
                    <a:pt x="0" y="25411"/>
                  </a:cubicBezTo>
                  <a:cubicBezTo>
                    <a:pt x="0" y="39474"/>
                    <a:pt x="11587" y="50867"/>
                    <a:pt x="25903" y="50867"/>
                  </a:cubicBezTo>
                  <a:cubicBezTo>
                    <a:pt x="40175" y="50867"/>
                    <a:pt x="51807" y="39474"/>
                    <a:pt x="51807" y="25411"/>
                  </a:cubicBezTo>
                  <a:cubicBezTo>
                    <a:pt x="51807" y="11393"/>
                    <a:pt x="40175" y="0"/>
                    <a:pt x="25903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428400" y="1094896"/>
              <a:ext cx="248363" cy="227706"/>
            </a:xfrm>
            <a:custGeom>
              <a:avLst/>
              <a:gdLst/>
              <a:ahLst/>
              <a:cxnLst/>
              <a:rect l="l" t="t" r="r" b="b"/>
              <a:pathLst>
                <a:path w="496725" h="455411" extrusionOk="0">
                  <a:moveTo>
                    <a:pt x="368580" y="262445"/>
                  </a:moveTo>
                  <a:cubicBezTo>
                    <a:pt x="424100" y="271880"/>
                    <a:pt x="493534" y="271079"/>
                    <a:pt x="496621" y="209086"/>
                  </a:cubicBezTo>
                  <a:cubicBezTo>
                    <a:pt x="500111" y="139395"/>
                    <a:pt x="415063" y="151455"/>
                    <a:pt x="348940" y="178068"/>
                  </a:cubicBezTo>
                  <a:cubicBezTo>
                    <a:pt x="396676" y="148206"/>
                    <a:pt x="444859" y="103970"/>
                    <a:pt x="407905" y="60535"/>
                  </a:cubicBezTo>
                  <a:cubicBezTo>
                    <a:pt x="370012" y="16032"/>
                    <a:pt x="320486" y="59957"/>
                    <a:pt x="285993" y="113182"/>
                  </a:cubicBezTo>
                  <a:cubicBezTo>
                    <a:pt x="293777" y="50878"/>
                    <a:pt x="281966" y="-14808"/>
                    <a:pt x="216290" y="2948"/>
                  </a:cubicBezTo>
                  <a:cubicBezTo>
                    <a:pt x="159830" y="18257"/>
                    <a:pt x="165288" y="69658"/>
                    <a:pt x="183094" y="114873"/>
                  </a:cubicBezTo>
                  <a:cubicBezTo>
                    <a:pt x="148288" y="74465"/>
                    <a:pt x="100373" y="37883"/>
                    <a:pt x="58453" y="73085"/>
                  </a:cubicBezTo>
                  <a:cubicBezTo>
                    <a:pt x="14206" y="110201"/>
                    <a:pt x="61674" y="152701"/>
                    <a:pt x="119387" y="181628"/>
                  </a:cubicBezTo>
                  <a:cubicBezTo>
                    <a:pt x="57558" y="166052"/>
                    <a:pt x="-6687" y="168277"/>
                    <a:pt x="561" y="228579"/>
                  </a:cubicBezTo>
                  <a:cubicBezTo>
                    <a:pt x="8167" y="291639"/>
                    <a:pt x="80911" y="287234"/>
                    <a:pt x="136566" y="274150"/>
                  </a:cubicBezTo>
                  <a:cubicBezTo>
                    <a:pt x="82656" y="296090"/>
                    <a:pt x="22259" y="333294"/>
                    <a:pt x="52189" y="383405"/>
                  </a:cubicBezTo>
                  <a:cubicBezTo>
                    <a:pt x="85788" y="439745"/>
                    <a:pt x="154059" y="386119"/>
                    <a:pt x="198395" y="330579"/>
                  </a:cubicBezTo>
                  <a:cubicBezTo>
                    <a:pt x="183631" y="382114"/>
                    <a:pt x="180141" y="448201"/>
                    <a:pt x="255794" y="454921"/>
                  </a:cubicBezTo>
                  <a:cubicBezTo>
                    <a:pt x="338202" y="462264"/>
                    <a:pt x="330418" y="385763"/>
                    <a:pt x="303262" y="323103"/>
                  </a:cubicBezTo>
                  <a:cubicBezTo>
                    <a:pt x="336994" y="367205"/>
                    <a:pt x="386788" y="412242"/>
                    <a:pt x="432556" y="376195"/>
                  </a:cubicBezTo>
                  <a:cubicBezTo>
                    <a:pt x="479800" y="338991"/>
                    <a:pt x="428216" y="293152"/>
                    <a:pt x="368580" y="262445"/>
                  </a:cubicBezTo>
                  <a:lnTo>
                    <a:pt x="368580" y="262445"/>
                  </a:lnTo>
                  <a:close/>
                  <a:moveTo>
                    <a:pt x="296104" y="206550"/>
                  </a:moveTo>
                  <a:cubicBezTo>
                    <a:pt x="288498" y="215717"/>
                    <a:pt x="292211" y="226086"/>
                    <a:pt x="296104" y="233741"/>
                  </a:cubicBezTo>
                  <a:cubicBezTo>
                    <a:pt x="265145" y="226709"/>
                    <a:pt x="268724" y="263914"/>
                    <a:pt x="262908" y="259820"/>
                  </a:cubicBezTo>
                  <a:cubicBezTo>
                    <a:pt x="262908" y="259820"/>
                    <a:pt x="263937" y="261867"/>
                    <a:pt x="265860" y="265427"/>
                  </a:cubicBezTo>
                  <a:cubicBezTo>
                    <a:pt x="252528" y="258974"/>
                    <a:pt x="237094" y="266006"/>
                    <a:pt x="228817" y="268809"/>
                  </a:cubicBezTo>
                  <a:cubicBezTo>
                    <a:pt x="222330" y="257594"/>
                    <a:pt x="203137" y="254568"/>
                    <a:pt x="207029" y="251364"/>
                  </a:cubicBezTo>
                  <a:cubicBezTo>
                    <a:pt x="207029" y="251364"/>
                    <a:pt x="204390" y="251987"/>
                    <a:pt x="199826" y="253189"/>
                  </a:cubicBezTo>
                  <a:cubicBezTo>
                    <a:pt x="198171" y="248827"/>
                    <a:pt x="219690" y="225330"/>
                    <a:pt x="196247" y="210733"/>
                  </a:cubicBezTo>
                  <a:cubicBezTo>
                    <a:pt x="196605" y="210822"/>
                    <a:pt x="196963" y="210911"/>
                    <a:pt x="197276" y="211000"/>
                  </a:cubicBezTo>
                  <a:cubicBezTo>
                    <a:pt x="220988" y="216963"/>
                    <a:pt x="225461" y="199429"/>
                    <a:pt x="228146" y="189905"/>
                  </a:cubicBezTo>
                  <a:cubicBezTo>
                    <a:pt x="232664" y="190484"/>
                    <a:pt x="241567" y="193599"/>
                    <a:pt x="250336" y="192976"/>
                  </a:cubicBezTo>
                  <a:cubicBezTo>
                    <a:pt x="253289" y="210733"/>
                    <a:pt x="282235" y="209932"/>
                    <a:pt x="278342" y="214427"/>
                  </a:cubicBezTo>
                  <a:cubicBezTo>
                    <a:pt x="278342" y="214427"/>
                    <a:pt x="285277" y="211623"/>
                    <a:pt x="296104" y="206550"/>
                  </a:cubicBezTo>
                  <a:lnTo>
                    <a:pt x="296104" y="2065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521855" y="1180067"/>
              <a:ext cx="63760" cy="55633"/>
            </a:xfrm>
            <a:custGeom>
              <a:avLst/>
              <a:gdLst/>
              <a:ahLst/>
              <a:cxnLst/>
              <a:rect l="l" t="t" r="r" b="b"/>
              <a:pathLst>
                <a:path w="127520" h="111265" extrusionOk="0">
                  <a:moveTo>
                    <a:pt x="127490" y="53919"/>
                  </a:moveTo>
                  <a:cubicBezTo>
                    <a:pt x="128564" y="84582"/>
                    <a:pt x="100871" y="110260"/>
                    <a:pt x="65706" y="111239"/>
                  </a:cubicBezTo>
                  <a:cubicBezTo>
                    <a:pt x="30542" y="112174"/>
                    <a:pt x="1104" y="88009"/>
                    <a:pt x="30" y="57346"/>
                  </a:cubicBezTo>
                  <a:cubicBezTo>
                    <a:pt x="-1043" y="26639"/>
                    <a:pt x="26650" y="961"/>
                    <a:pt x="61814" y="26"/>
                  </a:cubicBezTo>
                  <a:cubicBezTo>
                    <a:pt x="96978" y="-908"/>
                    <a:pt x="126416" y="23212"/>
                    <a:pt x="127490" y="53919"/>
                  </a:cubicBezTo>
                  <a:lnTo>
                    <a:pt x="127490" y="539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48;p2"/>
          <p:cNvGrpSpPr/>
          <p:nvPr/>
        </p:nvGrpSpPr>
        <p:grpSpPr>
          <a:xfrm>
            <a:off x="3396092" y="3712804"/>
            <a:ext cx="2350283" cy="429228"/>
            <a:chOff x="3396092" y="3712804"/>
            <a:chExt cx="2350283" cy="429228"/>
          </a:xfrm>
        </p:grpSpPr>
        <p:sp>
          <p:nvSpPr>
            <p:cNvPr id="249" name="Google Shape;249;p2"/>
            <p:cNvSpPr/>
            <p:nvPr/>
          </p:nvSpPr>
          <p:spPr>
            <a:xfrm rot="10800000">
              <a:off x="4899989" y="3803089"/>
              <a:ext cx="626865" cy="169099"/>
            </a:xfrm>
            <a:custGeom>
              <a:avLst/>
              <a:gdLst/>
              <a:ahLst/>
              <a:cxnLst/>
              <a:rect l="l" t="t" r="r" b="b"/>
              <a:pathLst>
                <a:path w="1253730" h="338197" extrusionOk="0">
                  <a:moveTo>
                    <a:pt x="1239882" y="105370"/>
                  </a:moveTo>
                  <a:cubicBezTo>
                    <a:pt x="1234156" y="107773"/>
                    <a:pt x="1224447" y="116585"/>
                    <a:pt x="1222568" y="117564"/>
                  </a:cubicBezTo>
                  <a:cubicBezTo>
                    <a:pt x="1209147" y="124595"/>
                    <a:pt x="1195323" y="131004"/>
                    <a:pt x="1181364" y="137012"/>
                  </a:cubicBezTo>
                  <a:cubicBezTo>
                    <a:pt x="1167451" y="142930"/>
                    <a:pt x="1153313" y="148449"/>
                    <a:pt x="1139176" y="153611"/>
                  </a:cubicBezTo>
                  <a:cubicBezTo>
                    <a:pt x="1104190" y="166383"/>
                    <a:pt x="1068981" y="175151"/>
                    <a:pt x="1033191" y="180268"/>
                  </a:cubicBezTo>
                  <a:cubicBezTo>
                    <a:pt x="997444" y="185342"/>
                    <a:pt x="961162" y="186721"/>
                    <a:pt x="924073" y="184808"/>
                  </a:cubicBezTo>
                  <a:cubicBezTo>
                    <a:pt x="867927" y="181871"/>
                    <a:pt x="810840" y="174706"/>
                    <a:pt x="754649" y="163402"/>
                  </a:cubicBezTo>
                  <a:cubicBezTo>
                    <a:pt x="698368" y="152098"/>
                    <a:pt x="642982" y="136656"/>
                    <a:pt x="590101" y="117341"/>
                  </a:cubicBezTo>
                  <a:cubicBezTo>
                    <a:pt x="528898" y="94912"/>
                    <a:pt x="472796" y="71904"/>
                    <a:pt x="413920" y="54414"/>
                  </a:cubicBezTo>
                  <a:cubicBezTo>
                    <a:pt x="375759" y="43110"/>
                    <a:pt x="336433" y="34121"/>
                    <a:pt x="293708" y="29314"/>
                  </a:cubicBezTo>
                  <a:cubicBezTo>
                    <a:pt x="241633" y="23395"/>
                    <a:pt x="188304" y="26555"/>
                    <a:pt x="142000" y="43689"/>
                  </a:cubicBezTo>
                  <a:cubicBezTo>
                    <a:pt x="96098" y="60644"/>
                    <a:pt x="57265" y="91485"/>
                    <a:pt x="34180" y="141284"/>
                  </a:cubicBezTo>
                  <a:cubicBezTo>
                    <a:pt x="23980" y="163224"/>
                    <a:pt x="21475" y="198203"/>
                    <a:pt x="32257" y="230646"/>
                  </a:cubicBezTo>
                  <a:cubicBezTo>
                    <a:pt x="41159" y="257481"/>
                    <a:pt x="59413" y="282625"/>
                    <a:pt x="90640" y="297000"/>
                  </a:cubicBezTo>
                  <a:cubicBezTo>
                    <a:pt x="117394" y="309327"/>
                    <a:pt x="139763" y="314222"/>
                    <a:pt x="158106" y="314801"/>
                  </a:cubicBezTo>
                  <a:cubicBezTo>
                    <a:pt x="195731" y="316003"/>
                    <a:pt x="215326" y="298691"/>
                    <a:pt x="219755" y="294864"/>
                  </a:cubicBezTo>
                  <a:cubicBezTo>
                    <a:pt x="239261" y="278131"/>
                    <a:pt x="245256" y="257303"/>
                    <a:pt x="239306" y="239680"/>
                  </a:cubicBezTo>
                  <a:cubicBezTo>
                    <a:pt x="233266" y="221923"/>
                    <a:pt x="215684" y="208038"/>
                    <a:pt x="190183" y="204745"/>
                  </a:cubicBezTo>
                  <a:cubicBezTo>
                    <a:pt x="173720" y="202653"/>
                    <a:pt x="158687" y="213290"/>
                    <a:pt x="150411" y="227486"/>
                  </a:cubicBezTo>
                  <a:cubicBezTo>
                    <a:pt x="142268" y="241416"/>
                    <a:pt x="140434" y="259217"/>
                    <a:pt x="151395" y="273057"/>
                  </a:cubicBezTo>
                  <a:cubicBezTo>
                    <a:pt x="154795" y="277329"/>
                    <a:pt x="154079" y="283515"/>
                    <a:pt x="149784" y="286898"/>
                  </a:cubicBezTo>
                  <a:cubicBezTo>
                    <a:pt x="145534" y="290280"/>
                    <a:pt x="139316" y="289568"/>
                    <a:pt x="135916" y="285340"/>
                  </a:cubicBezTo>
                  <a:cubicBezTo>
                    <a:pt x="119318" y="264869"/>
                    <a:pt x="120704" y="238300"/>
                    <a:pt x="132650" y="217339"/>
                  </a:cubicBezTo>
                  <a:cubicBezTo>
                    <a:pt x="144819" y="195889"/>
                    <a:pt x="167993" y="180936"/>
                    <a:pt x="192778" y="183873"/>
                  </a:cubicBezTo>
                  <a:cubicBezTo>
                    <a:pt x="227987" y="188056"/>
                    <a:pt x="251520" y="208216"/>
                    <a:pt x="260065" y="232604"/>
                  </a:cubicBezTo>
                  <a:cubicBezTo>
                    <a:pt x="268789" y="257615"/>
                    <a:pt x="262168" y="287832"/>
                    <a:pt x="234698" y="311908"/>
                  </a:cubicBezTo>
                  <a:cubicBezTo>
                    <a:pt x="229822" y="316181"/>
                    <a:pt x="210495" y="333893"/>
                    <a:pt x="173854" y="337542"/>
                  </a:cubicBezTo>
                  <a:cubicBezTo>
                    <a:pt x="150456" y="339901"/>
                    <a:pt x="119586" y="336385"/>
                    <a:pt x="80574" y="318851"/>
                  </a:cubicBezTo>
                  <a:cubicBezTo>
                    <a:pt x="42323" y="301628"/>
                    <a:pt x="19685" y="271233"/>
                    <a:pt x="8545" y="238523"/>
                  </a:cubicBezTo>
                  <a:cubicBezTo>
                    <a:pt x="-4787" y="199494"/>
                    <a:pt x="-1342" y="157260"/>
                    <a:pt x="10782" y="130603"/>
                  </a:cubicBezTo>
                  <a:cubicBezTo>
                    <a:pt x="36686" y="73862"/>
                    <a:pt x="80574" y="38348"/>
                    <a:pt x="132694" y="18901"/>
                  </a:cubicBezTo>
                  <a:cubicBezTo>
                    <a:pt x="182712" y="209"/>
                    <a:pt x="240425" y="-3484"/>
                    <a:pt x="296750" y="2879"/>
                  </a:cubicBezTo>
                  <a:cubicBezTo>
                    <a:pt x="341131" y="7953"/>
                    <a:pt x="381977" y="17343"/>
                    <a:pt x="421526" y="29270"/>
                  </a:cubicBezTo>
                  <a:cubicBezTo>
                    <a:pt x="480849" y="47160"/>
                    <a:pt x="537264" y="70791"/>
                    <a:pt x="598914" y="93755"/>
                  </a:cubicBezTo>
                  <a:cubicBezTo>
                    <a:pt x="650453" y="113069"/>
                    <a:pt x="704586" y="128511"/>
                    <a:pt x="759481" y="140038"/>
                  </a:cubicBezTo>
                  <a:cubicBezTo>
                    <a:pt x="814509" y="151564"/>
                    <a:pt x="870342" y="159129"/>
                    <a:pt x="925326" y="162512"/>
                  </a:cubicBezTo>
                  <a:cubicBezTo>
                    <a:pt x="960983" y="164692"/>
                    <a:pt x="995879" y="163713"/>
                    <a:pt x="1030282" y="159174"/>
                  </a:cubicBezTo>
                  <a:cubicBezTo>
                    <a:pt x="1064686" y="154635"/>
                    <a:pt x="1098598" y="146580"/>
                    <a:pt x="1132286" y="134653"/>
                  </a:cubicBezTo>
                  <a:cubicBezTo>
                    <a:pt x="1146155" y="129758"/>
                    <a:pt x="1160024" y="124551"/>
                    <a:pt x="1173669" y="118899"/>
                  </a:cubicBezTo>
                  <a:cubicBezTo>
                    <a:pt x="1187225" y="113247"/>
                    <a:pt x="1200647" y="107194"/>
                    <a:pt x="1213710" y="100564"/>
                  </a:cubicBezTo>
                  <a:cubicBezTo>
                    <a:pt x="1216708" y="99050"/>
                    <a:pt x="1232142" y="89660"/>
                    <a:pt x="1238898" y="87836"/>
                  </a:cubicBezTo>
                  <a:cubicBezTo>
                    <a:pt x="1245654" y="85967"/>
                    <a:pt x="1250038" y="88904"/>
                    <a:pt x="1251827" y="91351"/>
                  </a:cubicBezTo>
                  <a:cubicBezTo>
                    <a:pt x="1254959" y="95490"/>
                    <a:pt x="1254154" y="101409"/>
                    <a:pt x="1249948" y="104524"/>
                  </a:cubicBezTo>
                  <a:cubicBezTo>
                    <a:pt x="1248159" y="105859"/>
                    <a:pt x="1246056" y="106482"/>
                    <a:pt x="1243998" y="106438"/>
                  </a:cubicBezTo>
                  <a:cubicBezTo>
                    <a:pt x="1244043" y="106349"/>
                    <a:pt x="1244088" y="106215"/>
                    <a:pt x="1243998" y="105993"/>
                  </a:cubicBezTo>
                  <a:cubicBezTo>
                    <a:pt x="1243596" y="104480"/>
                    <a:pt x="1242030" y="104480"/>
                    <a:pt x="1240016" y="105325"/>
                  </a:cubicBezTo>
                  <a:cubicBezTo>
                    <a:pt x="1240374" y="105503"/>
                    <a:pt x="1240732" y="105637"/>
                    <a:pt x="1241135" y="105770"/>
                  </a:cubicBezTo>
                  <a:cubicBezTo>
                    <a:pt x="1241403" y="105815"/>
                    <a:pt x="1241940" y="106082"/>
                    <a:pt x="1242477" y="106260"/>
                  </a:cubicBezTo>
                  <a:cubicBezTo>
                    <a:pt x="1242969" y="106349"/>
                    <a:pt x="1243461" y="106393"/>
                    <a:pt x="1243998" y="106438"/>
                  </a:cubicBezTo>
                  <a:cubicBezTo>
                    <a:pt x="1243775" y="106660"/>
                    <a:pt x="1243148" y="106482"/>
                    <a:pt x="1242477" y="106260"/>
                  </a:cubicBezTo>
                  <a:cubicBezTo>
                    <a:pt x="1241582" y="106082"/>
                    <a:pt x="1240732" y="105815"/>
                    <a:pt x="1239882" y="105370"/>
                  </a:cubicBezTo>
                  <a:lnTo>
                    <a:pt x="1239882" y="105370"/>
                  </a:lnTo>
                  <a:close/>
                  <a:moveTo>
                    <a:pt x="1237064" y="103145"/>
                  </a:moveTo>
                  <a:lnTo>
                    <a:pt x="1237108" y="103189"/>
                  </a:lnTo>
                  <a:lnTo>
                    <a:pt x="1237064" y="103145"/>
                  </a:lnTo>
                  <a:lnTo>
                    <a:pt x="1237064" y="10314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 rot="10800000">
              <a:off x="4845903" y="3921678"/>
              <a:ext cx="262736" cy="220353"/>
            </a:xfrm>
            <a:custGeom>
              <a:avLst/>
              <a:gdLst/>
              <a:ahLst/>
              <a:cxnLst/>
              <a:rect l="l" t="t" r="r" b="b"/>
              <a:pathLst>
                <a:path w="525472" h="440707" extrusionOk="0">
                  <a:moveTo>
                    <a:pt x="409895" y="400200"/>
                  </a:moveTo>
                  <a:cubicBezTo>
                    <a:pt x="418306" y="404695"/>
                    <a:pt x="277470" y="424544"/>
                    <a:pt x="210317" y="432599"/>
                  </a:cubicBezTo>
                  <a:cubicBezTo>
                    <a:pt x="105450" y="445237"/>
                    <a:pt x="449" y="447552"/>
                    <a:pt x="2" y="406253"/>
                  </a:cubicBezTo>
                  <a:cubicBezTo>
                    <a:pt x="-401" y="368603"/>
                    <a:pt x="79412" y="362061"/>
                    <a:pt x="169516" y="366645"/>
                  </a:cubicBezTo>
                  <a:cubicBezTo>
                    <a:pt x="84557" y="346708"/>
                    <a:pt x="13513" y="319650"/>
                    <a:pt x="24339" y="285828"/>
                  </a:cubicBezTo>
                  <a:cubicBezTo>
                    <a:pt x="34674" y="253429"/>
                    <a:pt x="97889" y="264911"/>
                    <a:pt x="171037" y="290946"/>
                  </a:cubicBezTo>
                  <a:cubicBezTo>
                    <a:pt x="106479" y="249602"/>
                    <a:pt x="59369" y="207636"/>
                    <a:pt x="78339" y="181068"/>
                  </a:cubicBezTo>
                  <a:cubicBezTo>
                    <a:pt x="101647" y="148447"/>
                    <a:pt x="174571" y="195620"/>
                    <a:pt x="246779" y="256411"/>
                  </a:cubicBezTo>
                  <a:cubicBezTo>
                    <a:pt x="181640" y="187877"/>
                    <a:pt x="129430" y="117784"/>
                    <a:pt x="159494" y="93441"/>
                  </a:cubicBezTo>
                  <a:cubicBezTo>
                    <a:pt x="190006" y="68698"/>
                    <a:pt x="244810" y="130379"/>
                    <a:pt x="296081" y="206167"/>
                  </a:cubicBezTo>
                  <a:cubicBezTo>
                    <a:pt x="260290" y="121567"/>
                    <a:pt x="237608" y="41284"/>
                    <a:pt x="273130" y="28600"/>
                  </a:cubicBezTo>
                  <a:cubicBezTo>
                    <a:pt x="307086" y="16406"/>
                    <a:pt x="335137" y="80268"/>
                    <a:pt x="356433" y="159751"/>
                  </a:cubicBezTo>
                  <a:cubicBezTo>
                    <a:pt x="346009" y="76174"/>
                    <a:pt x="347172" y="3456"/>
                    <a:pt x="381979" y="118"/>
                  </a:cubicBezTo>
                  <a:cubicBezTo>
                    <a:pt x="420677" y="-3531"/>
                    <a:pt x="430117" y="77732"/>
                    <a:pt x="428686" y="169185"/>
                  </a:cubicBezTo>
                  <a:cubicBezTo>
                    <a:pt x="446357" y="79601"/>
                    <a:pt x="472171" y="1542"/>
                    <a:pt x="507962" y="9998"/>
                  </a:cubicBezTo>
                  <a:cubicBezTo>
                    <a:pt x="577844" y="26509"/>
                    <a:pt x="416427" y="397842"/>
                    <a:pt x="410030" y="399177"/>
                  </a:cubicBezTo>
                  <a:lnTo>
                    <a:pt x="409895" y="400200"/>
                  </a:lnTo>
                  <a:lnTo>
                    <a:pt x="40989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 rot="10800000">
              <a:off x="4787377" y="3802312"/>
              <a:ext cx="84981" cy="104456"/>
            </a:xfrm>
            <a:custGeom>
              <a:avLst/>
              <a:gdLst/>
              <a:ahLst/>
              <a:cxnLst/>
              <a:rect l="l" t="t" r="r" b="b"/>
              <a:pathLst>
                <a:path w="169962" h="208912" extrusionOk="0">
                  <a:moveTo>
                    <a:pt x="1936" y="15385"/>
                  </a:moveTo>
                  <a:cubicBezTo>
                    <a:pt x="-1240" y="11157"/>
                    <a:pt x="-435" y="5149"/>
                    <a:pt x="3815" y="1945"/>
                  </a:cubicBezTo>
                  <a:cubicBezTo>
                    <a:pt x="8065" y="-1259"/>
                    <a:pt x="14105" y="-414"/>
                    <a:pt x="17326" y="3814"/>
                  </a:cubicBezTo>
                  <a:cubicBezTo>
                    <a:pt x="17326" y="3814"/>
                    <a:pt x="33835" y="23306"/>
                    <a:pt x="56025" y="50186"/>
                  </a:cubicBezTo>
                  <a:cubicBezTo>
                    <a:pt x="67702" y="64383"/>
                    <a:pt x="81078" y="80404"/>
                    <a:pt x="94187" y="97003"/>
                  </a:cubicBezTo>
                  <a:cubicBezTo>
                    <a:pt x="104342" y="109776"/>
                    <a:pt x="114230" y="122904"/>
                    <a:pt x="123535" y="135231"/>
                  </a:cubicBezTo>
                  <a:cubicBezTo>
                    <a:pt x="142146" y="159886"/>
                    <a:pt x="158029" y="181515"/>
                    <a:pt x="167245" y="192062"/>
                  </a:cubicBezTo>
                  <a:cubicBezTo>
                    <a:pt x="171047" y="196067"/>
                    <a:pt x="170824" y="202431"/>
                    <a:pt x="166797" y="206214"/>
                  </a:cubicBezTo>
                  <a:cubicBezTo>
                    <a:pt x="162726" y="209996"/>
                    <a:pt x="156373" y="209774"/>
                    <a:pt x="152571" y="205724"/>
                  </a:cubicBezTo>
                  <a:cubicBezTo>
                    <a:pt x="142325" y="195711"/>
                    <a:pt x="123714" y="175418"/>
                    <a:pt x="103313" y="151208"/>
                  </a:cubicBezTo>
                  <a:cubicBezTo>
                    <a:pt x="93337" y="139326"/>
                    <a:pt x="82823" y="126553"/>
                    <a:pt x="72757" y="113558"/>
                  </a:cubicBezTo>
                  <a:cubicBezTo>
                    <a:pt x="59783" y="96825"/>
                    <a:pt x="47524" y="79825"/>
                    <a:pt x="36787" y="64872"/>
                  </a:cubicBezTo>
                  <a:cubicBezTo>
                    <a:pt x="16342" y="36524"/>
                    <a:pt x="1936" y="15385"/>
                    <a:pt x="1936" y="15385"/>
                  </a:cubicBezTo>
                  <a:lnTo>
                    <a:pt x="1936" y="1538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 rot="10800000">
              <a:off x="4841099" y="3875226"/>
              <a:ext cx="99965" cy="111274"/>
            </a:xfrm>
            <a:custGeom>
              <a:avLst/>
              <a:gdLst/>
              <a:ahLst/>
              <a:cxnLst/>
              <a:rect l="l" t="t" r="r" b="b"/>
              <a:pathLst>
                <a:path w="199930" h="222548" extrusionOk="0">
                  <a:moveTo>
                    <a:pt x="194734" y="220019"/>
                  </a:moveTo>
                  <a:cubicBezTo>
                    <a:pt x="175273" y="237019"/>
                    <a:pt x="60429" y="163589"/>
                    <a:pt x="30812" y="141516"/>
                  </a:cubicBezTo>
                  <a:cubicBezTo>
                    <a:pt x="16988" y="131235"/>
                    <a:pt x="-862" y="114280"/>
                    <a:pt x="32" y="95144"/>
                  </a:cubicBezTo>
                  <a:cubicBezTo>
                    <a:pt x="838" y="76986"/>
                    <a:pt x="38865" y="67730"/>
                    <a:pt x="52600" y="69777"/>
                  </a:cubicBezTo>
                  <a:cubicBezTo>
                    <a:pt x="54747" y="70088"/>
                    <a:pt x="74701" y="76808"/>
                    <a:pt x="75059" y="76319"/>
                  </a:cubicBezTo>
                  <a:cubicBezTo>
                    <a:pt x="76938" y="73871"/>
                    <a:pt x="73090" y="60743"/>
                    <a:pt x="73090" y="57583"/>
                  </a:cubicBezTo>
                  <a:cubicBezTo>
                    <a:pt x="72956" y="39292"/>
                    <a:pt x="75104" y="15795"/>
                    <a:pt x="91881" y="4268"/>
                  </a:cubicBezTo>
                  <a:cubicBezTo>
                    <a:pt x="115637" y="-12020"/>
                    <a:pt x="138677" y="22337"/>
                    <a:pt x="147490" y="39737"/>
                  </a:cubicBezTo>
                  <a:cubicBezTo>
                    <a:pt x="174870" y="94031"/>
                    <a:pt x="214151" y="203063"/>
                    <a:pt x="194734" y="220019"/>
                  </a:cubicBezTo>
                  <a:lnTo>
                    <a:pt x="194734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 rot="10800000">
              <a:off x="4891656" y="3942836"/>
              <a:ext cx="127963" cy="116325"/>
            </a:xfrm>
            <a:custGeom>
              <a:avLst/>
              <a:gdLst/>
              <a:ahLst/>
              <a:cxnLst/>
              <a:rect l="l" t="t" r="r" b="b"/>
              <a:pathLst>
                <a:path w="255926" h="232650" extrusionOk="0">
                  <a:moveTo>
                    <a:pt x="255880" y="72912"/>
                  </a:moveTo>
                  <a:cubicBezTo>
                    <a:pt x="255791" y="78163"/>
                    <a:pt x="255433" y="83415"/>
                    <a:pt x="255209" y="88666"/>
                  </a:cubicBezTo>
                  <a:lnTo>
                    <a:pt x="253822" y="112297"/>
                  </a:lnTo>
                  <a:cubicBezTo>
                    <a:pt x="253733" y="114166"/>
                    <a:pt x="252615" y="118439"/>
                    <a:pt x="252212" y="121420"/>
                  </a:cubicBezTo>
                  <a:cubicBezTo>
                    <a:pt x="252391" y="121821"/>
                    <a:pt x="252570" y="122177"/>
                    <a:pt x="252704" y="122577"/>
                  </a:cubicBezTo>
                  <a:lnTo>
                    <a:pt x="252122" y="121954"/>
                  </a:lnTo>
                  <a:cubicBezTo>
                    <a:pt x="251943" y="123556"/>
                    <a:pt x="252033" y="124714"/>
                    <a:pt x="252704" y="124625"/>
                  </a:cubicBezTo>
                  <a:cubicBezTo>
                    <a:pt x="252928" y="124625"/>
                    <a:pt x="253062" y="124580"/>
                    <a:pt x="253196" y="124536"/>
                  </a:cubicBezTo>
                  <a:cubicBezTo>
                    <a:pt x="253375" y="125782"/>
                    <a:pt x="253330" y="127072"/>
                    <a:pt x="252972" y="128407"/>
                  </a:cubicBezTo>
                  <a:cubicBezTo>
                    <a:pt x="252301" y="132413"/>
                    <a:pt x="249975" y="133792"/>
                    <a:pt x="249304" y="134460"/>
                  </a:cubicBezTo>
                  <a:cubicBezTo>
                    <a:pt x="247112" y="136507"/>
                    <a:pt x="244562" y="136507"/>
                    <a:pt x="242369" y="136507"/>
                  </a:cubicBezTo>
                  <a:cubicBezTo>
                    <a:pt x="240445" y="136507"/>
                    <a:pt x="235211" y="135083"/>
                    <a:pt x="233287" y="127962"/>
                  </a:cubicBezTo>
                  <a:cubicBezTo>
                    <a:pt x="232661" y="125693"/>
                    <a:pt x="232124" y="116659"/>
                    <a:pt x="231677" y="113009"/>
                  </a:cubicBezTo>
                  <a:lnTo>
                    <a:pt x="229529" y="88844"/>
                  </a:lnTo>
                  <a:cubicBezTo>
                    <a:pt x="229261" y="83593"/>
                    <a:pt x="228814" y="78386"/>
                    <a:pt x="228635" y="73135"/>
                  </a:cubicBezTo>
                  <a:cubicBezTo>
                    <a:pt x="228456" y="67839"/>
                    <a:pt x="228366" y="62543"/>
                    <a:pt x="228590" y="57292"/>
                  </a:cubicBezTo>
                  <a:cubicBezTo>
                    <a:pt x="229171" y="41270"/>
                    <a:pt x="231095" y="25472"/>
                    <a:pt x="233243" y="9495"/>
                  </a:cubicBezTo>
                  <a:cubicBezTo>
                    <a:pt x="233556" y="3932"/>
                    <a:pt x="238388" y="-295"/>
                    <a:pt x="243980" y="16"/>
                  </a:cubicBezTo>
                  <a:cubicBezTo>
                    <a:pt x="249528" y="372"/>
                    <a:pt x="253822" y="5134"/>
                    <a:pt x="253464" y="10697"/>
                  </a:cubicBezTo>
                  <a:cubicBezTo>
                    <a:pt x="253733" y="20043"/>
                    <a:pt x="254404" y="29299"/>
                    <a:pt x="254896" y="38600"/>
                  </a:cubicBezTo>
                  <a:cubicBezTo>
                    <a:pt x="255209" y="44831"/>
                    <a:pt x="255612" y="51061"/>
                    <a:pt x="255791" y="57292"/>
                  </a:cubicBezTo>
                  <a:cubicBezTo>
                    <a:pt x="255925" y="62498"/>
                    <a:pt x="255970" y="67705"/>
                    <a:pt x="255880" y="72912"/>
                  </a:cubicBezTo>
                  <a:close/>
                  <a:moveTo>
                    <a:pt x="217360" y="98946"/>
                  </a:moveTo>
                  <a:cubicBezTo>
                    <a:pt x="215929" y="90313"/>
                    <a:pt x="214900" y="81635"/>
                    <a:pt x="213334" y="73046"/>
                  </a:cubicBezTo>
                  <a:cubicBezTo>
                    <a:pt x="212305" y="67216"/>
                    <a:pt x="211008" y="61475"/>
                    <a:pt x="209621" y="55734"/>
                  </a:cubicBezTo>
                  <a:cubicBezTo>
                    <a:pt x="206131" y="41092"/>
                    <a:pt x="201881" y="26762"/>
                    <a:pt x="197049" y="12566"/>
                  </a:cubicBezTo>
                  <a:cubicBezTo>
                    <a:pt x="195618" y="7181"/>
                    <a:pt x="190070" y="3932"/>
                    <a:pt x="184657" y="5357"/>
                  </a:cubicBezTo>
                  <a:cubicBezTo>
                    <a:pt x="179243" y="6736"/>
                    <a:pt x="176022" y="12254"/>
                    <a:pt x="177409" y="17639"/>
                  </a:cubicBezTo>
                  <a:cubicBezTo>
                    <a:pt x="179646" y="29611"/>
                    <a:pt x="180988" y="41582"/>
                    <a:pt x="182688" y="53642"/>
                  </a:cubicBezTo>
                  <a:cubicBezTo>
                    <a:pt x="183807" y="61742"/>
                    <a:pt x="184836" y="69886"/>
                    <a:pt x="186312" y="77941"/>
                  </a:cubicBezTo>
                  <a:cubicBezTo>
                    <a:pt x="187878" y="86664"/>
                    <a:pt x="190070" y="95297"/>
                    <a:pt x="192083" y="103975"/>
                  </a:cubicBezTo>
                  <a:lnTo>
                    <a:pt x="199152" y="131790"/>
                  </a:lnTo>
                  <a:cubicBezTo>
                    <a:pt x="199644" y="133659"/>
                    <a:pt x="201568" y="137753"/>
                    <a:pt x="202597" y="140735"/>
                  </a:cubicBezTo>
                  <a:cubicBezTo>
                    <a:pt x="202418" y="141180"/>
                    <a:pt x="202328" y="141669"/>
                    <a:pt x="202239" y="142159"/>
                  </a:cubicBezTo>
                  <a:lnTo>
                    <a:pt x="202328" y="141981"/>
                  </a:lnTo>
                  <a:lnTo>
                    <a:pt x="202776" y="141313"/>
                  </a:lnTo>
                  <a:cubicBezTo>
                    <a:pt x="203268" y="142871"/>
                    <a:pt x="203402" y="144028"/>
                    <a:pt x="202686" y="144117"/>
                  </a:cubicBezTo>
                  <a:cubicBezTo>
                    <a:pt x="202463" y="144117"/>
                    <a:pt x="202239" y="144117"/>
                    <a:pt x="202105" y="144072"/>
                  </a:cubicBezTo>
                  <a:cubicBezTo>
                    <a:pt x="202149" y="145452"/>
                    <a:pt x="202507" y="146832"/>
                    <a:pt x="203178" y="148122"/>
                  </a:cubicBezTo>
                  <a:cubicBezTo>
                    <a:pt x="204968" y="152483"/>
                    <a:pt x="208100" y="153240"/>
                    <a:pt x="209084" y="153685"/>
                  </a:cubicBezTo>
                  <a:cubicBezTo>
                    <a:pt x="212618" y="155287"/>
                    <a:pt x="221655" y="155065"/>
                    <a:pt x="222371" y="143805"/>
                  </a:cubicBezTo>
                  <a:cubicBezTo>
                    <a:pt x="222550" y="141358"/>
                    <a:pt x="221163" y="131968"/>
                    <a:pt x="220805" y="128140"/>
                  </a:cubicBezTo>
                  <a:lnTo>
                    <a:pt x="217360" y="98946"/>
                  </a:lnTo>
                  <a:close/>
                  <a:moveTo>
                    <a:pt x="201612" y="165745"/>
                  </a:moveTo>
                  <a:cubicBezTo>
                    <a:pt x="201076" y="170685"/>
                    <a:pt x="197989" y="172465"/>
                    <a:pt x="196289" y="173578"/>
                  </a:cubicBezTo>
                  <a:cubicBezTo>
                    <a:pt x="193515" y="175447"/>
                    <a:pt x="190115" y="175313"/>
                    <a:pt x="186223" y="173533"/>
                  </a:cubicBezTo>
                  <a:cubicBezTo>
                    <a:pt x="184970" y="172999"/>
                    <a:pt x="183449" y="171575"/>
                    <a:pt x="181749" y="169484"/>
                  </a:cubicBezTo>
                  <a:cubicBezTo>
                    <a:pt x="179646" y="166858"/>
                    <a:pt x="176380" y="160360"/>
                    <a:pt x="174233" y="157824"/>
                  </a:cubicBezTo>
                  <a:lnTo>
                    <a:pt x="155487" y="134816"/>
                  </a:lnTo>
                  <a:cubicBezTo>
                    <a:pt x="151282" y="129253"/>
                    <a:pt x="147121" y="123690"/>
                    <a:pt x="143318" y="117860"/>
                  </a:cubicBezTo>
                  <a:cubicBezTo>
                    <a:pt x="140768" y="114033"/>
                    <a:pt x="138397" y="110072"/>
                    <a:pt x="136160" y="106067"/>
                  </a:cubicBezTo>
                  <a:cubicBezTo>
                    <a:pt x="127884" y="91247"/>
                    <a:pt x="120904" y="75849"/>
                    <a:pt x="113120" y="60718"/>
                  </a:cubicBezTo>
                  <a:cubicBezTo>
                    <a:pt x="110257" y="55912"/>
                    <a:pt x="111822" y="49726"/>
                    <a:pt x="116609" y="46878"/>
                  </a:cubicBezTo>
                  <a:cubicBezTo>
                    <a:pt x="121441" y="44030"/>
                    <a:pt x="127660" y="45587"/>
                    <a:pt x="130523" y="50349"/>
                  </a:cubicBezTo>
                  <a:cubicBezTo>
                    <a:pt x="138666" y="61920"/>
                    <a:pt x="146808" y="73402"/>
                    <a:pt x="154637" y="85150"/>
                  </a:cubicBezTo>
                  <a:cubicBezTo>
                    <a:pt x="158485" y="90891"/>
                    <a:pt x="162332" y="96677"/>
                    <a:pt x="166001" y="102507"/>
                  </a:cubicBezTo>
                  <a:cubicBezTo>
                    <a:pt x="169669" y="108292"/>
                    <a:pt x="173069" y="114211"/>
                    <a:pt x="176828" y="119952"/>
                  </a:cubicBezTo>
                  <a:lnTo>
                    <a:pt x="192396" y="145051"/>
                  </a:lnTo>
                  <a:cubicBezTo>
                    <a:pt x="193425" y="146787"/>
                    <a:pt x="194141" y="151504"/>
                    <a:pt x="195215" y="154842"/>
                  </a:cubicBezTo>
                  <a:cubicBezTo>
                    <a:pt x="199689" y="156355"/>
                    <a:pt x="202507" y="160939"/>
                    <a:pt x="201612" y="165745"/>
                  </a:cubicBezTo>
                  <a:close/>
                  <a:moveTo>
                    <a:pt x="198212" y="158224"/>
                  </a:moveTo>
                  <a:cubicBezTo>
                    <a:pt x="199152" y="157690"/>
                    <a:pt x="196781" y="157067"/>
                    <a:pt x="196333" y="156711"/>
                  </a:cubicBezTo>
                  <a:cubicBezTo>
                    <a:pt x="196155" y="156578"/>
                    <a:pt x="195931" y="156444"/>
                    <a:pt x="195752" y="156311"/>
                  </a:cubicBezTo>
                  <a:cubicBezTo>
                    <a:pt x="196378" y="157868"/>
                    <a:pt x="197183" y="158758"/>
                    <a:pt x="198212" y="158224"/>
                  </a:cubicBezTo>
                  <a:close/>
                  <a:moveTo>
                    <a:pt x="154324" y="159737"/>
                  </a:moveTo>
                  <a:cubicBezTo>
                    <a:pt x="147837" y="151549"/>
                    <a:pt x="141395" y="143360"/>
                    <a:pt x="134460" y="135528"/>
                  </a:cubicBezTo>
                  <a:cubicBezTo>
                    <a:pt x="128912" y="129297"/>
                    <a:pt x="123007" y="123334"/>
                    <a:pt x="117012" y="117504"/>
                  </a:cubicBezTo>
                  <a:cubicBezTo>
                    <a:pt x="107930" y="108692"/>
                    <a:pt x="98446" y="100504"/>
                    <a:pt x="88961" y="92137"/>
                  </a:cubicBezTo>
                  <a:cubicBezTo>
                    <a:pt x="85069" y="88132"/>
                    <a:pt x="78627" y="88043"/>
                    <a:pt x="74600" y="91915"/>
                  </a:cubicBezTo>
                  <a:cubicBezTo>
                    <a:pt x="70618" y="95831"/>
                    <a:pt x="70484" y="102195"/>
                    <a:pt x="74421" y="106200"/>
                  </a:cubicBezTo>
                  <a:cubicBezTo>
                    <a:pt x="82385" y="115724"/>
                    <a:pt x="89901" y="125515"/>
                    <a:pt x="97864" y="135083"/>
                  </a:cubicBezTo>
                  <a:cubicBezTo>
                    <a:pt x="103188" y="141447"/>
                    <a:pt x="108512" y="147722"/>
                    <a:pt x="114149" y="153819"/>
                  </a:cubicBezTo>
                  <a:cubicBezTo>
                    <a:pt x="121218" y="161429"/>
                    <a:pt x="128644" y="168638"/>
                    <a:pt x="136071" y="175937"/>
                  </a:cubicBezTo>
                  <a:cubicBezTo>
                    <a:pt x="143542" y="183280"/>
                    <a:pt x="151148" y="190311"/>
                    <a:pt x="158753" y="197476"/>
                  </a:cubicBezTo>
                  <a:cubicBezTo>
                    <a:pt x="162332" y="201481"/>
                    <a:pt x="168461" y="201793"/>
                    <a:pt x="172488" y="198233"/>
                  </a:cubicBezTo>
                  <a:cubicBezTo>
                    <a:pt x="176469" y="194672"/>
                    <a:pt x="176828" y="188575"/>
                    <a:pt x="173248" y="184615"/>
                  </a:cubicBezTo>
                  <a:cubicBezTo>
                    <a:pt x="166896" y="176293"/>
                    <a:pt x="160766" y="167971"/>
                    <a:pt x="154324" y="159737"/>
                  </a:cubicBezTo>
                  <a:close/>
                  <a:moveTo>
                    <a:pt x="146092" y="200502"/>
                  </a:moveTo>
                  <a:cubicBezTo>
                    <a:pt x="151013" y="202594"/>
                    <a:pt x="153295" y="208290"/>
                    <a:pt x="151148" y="213186"/>
                  </a:cubicBezTo>
                  <a:cubicBezTo>
                    <a:pt x="150745" y="214476"/>
                    <a:pt x="146629" y="221063"/>
                    <a:pt x="137950" y="218125"/>
                  </a:cubicBezTo>
                  <a:cubicBezTo>
                    <a:pt x="137905" y="218125"/>
                    <a:pt x="137815" y="218081"/>
                    <a:pt x="137815" y="218081"/>
                  </a:cubicBezTo>
                  <a:cubicBezTo>
                    <a:pt x="140410" y="222798"/>
                    <a:pt x="138084" y="228717"/>
                    <a:pt x="136697" y="229830"/>
                  </a:cubicBezTo>
                  <a:cubicBezTo>
                    <a:pt x="136160" y="230230"/>
                    <a:pt x="134281" y="232811"/>
                    <a:pt x="129449" y="232633"/>
                  </a:cubicBezTo>
                  <a:cubicBezTo>
                    <a:pt x="128689" y="232678"/>
                    <a:pt x="127928" y="232633"/>
                    <a:pt x="127212" y="232500"/>
                  </a:cubicBezTo>
                  <a:cubicBezTo>
                    <a:pt x="127257" y="232411"/>
                    <a:pt x="127257" y="232322"/>
                    <a:pt x="127302" y="232233"/>
                  </a:cubicBezTo>
                  <a:cubicBezTo>
                    <a:pt x="127392" y="231521"/>
                    <a:pt x="126184" y="231254"/>
                    <a:pt x="124439" y="231209"/>
                  </a:cubicBezTo>
                  <a:lnTo>
                    <a:pt x="124841" y="231654"/>
                  </a:lnTo>
                  <a:lnTo>
                    <a:pt x="125065" y="231832"/>
                  </a:lnTo>
                  <a:cubicBezTo>
                    <a:pt x="124618" y="231654"/>
                    <a:pt x="124215" y="231432"/>
                    <a:pt x="123812" y="231209"/>
                  </a:cubicBezTo>
                  <a:cubicBezTo>
                    <a:pt x="120636" y="231209"/>
                    <a:pt x="116028" y="231788"/>
                    <a:pt x="114104" y="231565"/>
                  </a:cubicBezTo>
                  <a:lnTo>
                    <a:pt x="87887" y="227560"/>
                  </a:lnTo>
                  <a:cubicBezTo>
                    <a:pt x="79834" y="226047"/>
                    <a:pt x="71647" y="224667"/>
                    <a:pt x="63550" y="222709"/>
                  </a:cubicBezTo>
                  <a:cubicBezTo>
                    <a:pt x="54468" y="220484"/>
                    <a:pt x="45475" y="217769"/>
                    <a:pt x="36349" y="215455"/>
                  </a:cubicBezTo>
                  <a:cubicBezTo>
                    <a:pt x="27401" y="213230"/>
                    <a:pt x="18587" y="210916"/>
                    <a:pt x="9461" y="209581"/>
                  </a:cubicBezTo>
                  <a:cubicBezTo>
                    <a:pt x="3913" y="209225"/>
                    <a:pt x="-337" y="204418"/>
                    <a:pt x="21" y="198856"/>
                  </a:cubicBezTo>
                  <a:cubicBezTo>
                    <a:pt x="379" y="193293"/>
                    <a:pt x="5211" y="189065"/>
                    <a:pt x="10758" y="189421"/>
                  </a:cubicBezTo>
                  <a:cubicBezTo>
                    <a:pt x="25119" y="189287"/>
                    <a:pt x="39391" y="190489"/>
                    <a:pt x="53618" y="192803"/>
                  </a:cubicBezTo>
                  <a:cubicBezTo>
                    <a:pt x="59121" y="193738"/>
                    <a:pt x="64579" y="194806"/>
                    <a:pt x="69992" y="196096"/>
                  </a:cubicBezTo>
                  <a:cubicBezTo>
                    <a:pt x="78000" y="198055"/>
                    <a:pt x="85829" y="200591"/>
                    <a:pt x="93659" y="202727"/>
                  </a:cubicBezTo>
                  <a:lnTo>
                    <a:pt x="118488" y="210159"/>
                  </a:lnTo>
                  <a:cubicBezTo>
                    <a:pt x="119473" y="210426"/>
                    <a:pt x="121262" y="210827"/>
                    <a:pt x="122873" y="211183"/>
                  </a:cubicBezTo>
                  <a:cubicBezTo>
                    <a:pt x="110615" y="205175"/>
                    <a:pt x="94956" y="197209"/>
                    <a:pt x="93390" y="196408"/>
                  </a:cubicBezTo>
                  <a:cubicBezTo>
                    <a:pt x="86098" y="192314"/>
                    <a:pt x="78492" y="188842"/>
                    <a:pt x="71021" y="185060"/>
                  </a:cubicBezTo>
                  <a:cubicBezTo>
                    <a:pt x="63415" y="181143"/>
                    <a:pt x="55855" y="177049"/>
                    <a:pt x="48339" y="172955"/>
                  </a:cubicBezTo>
                  <a:cubicBezTo>
                    <a:pt x="37959" y="167347"/>
                    <a:pt x="27848" y="161429"/>
                    <a:pt x="17872" y="155243"/>
                  </a:cubicBezTo>
                  <a:cubicBezTo>
                    <a:pt x="12906" y="152661"/>
                    <a:pt x="11027" y="146520"/>
                    <a:pt x="13621" y="141625"/>
                  </a:cubicBezTo>
                  <a:cubicBezTo>
                    <a:pt x="16216" y="136685"/>
                    <a:pt x="22390" y="134771"/>
                    <a:pt x="27311" y="137397"/>
                  </a:cubicBezTo>
                  <a:cubicBezTo>
                    <a:pt x="43149" y="144428"/>
                    <a:pt x="59478" y="149991"/>
                    <a:pt x="75361" y="156934"/>
                  </a:cubicBezTo>
                  <a:cubicBezTo>
                    <a:pt x="79700" y="158847"/>
                    <a:pt x="83995" y="160895"/>
                    <a:pt x="88156" y="163120"/>
                  </a:cubicBezTo>
                  <a:cubicBezTo>
                    <a:pt x="94553" y="166502"/>
                    <a:pt x="100683" y="170285"/>
                    <a:pt x="106767" y="174156"/>
                  </a:cubicBezTo>
                  <a:cubicBezTo>
                    <a:pt x="108691" y="175492"/>
                    <a:pt x="132939" y="192047"/>
                    <a:pt x="142781" y="198411"/>
                  </a:cubicBezTo>
                  <a:cubicBezTo>
                    <a:pt x="143318" y="198767"/>
                    <a:pt x="143810" y="199167"/>
                    <a:pt x="144213" y="199523"/>
                  </a:cubicBezTo>
                  <a:cubicBezTo>
                    <a:pt x="143632" y="199568"/>
                    <a:pt x="143005" y="199701"/>
                    <a:pt x="142737" y="199701"/>
                  </a:cubicBezTo>
                  <a:cubicBezTo>
                    <a:pt x="143408" y="199746"/>
                    <a:pt x="144124" y="199835"/>
                    <a:pt x="144839" y="200057"/>
                  </a:cubicBezTo>
                  <a:lnTo>
                    <a:pt x="144660" y="199879"/>
                  </a:lnTo>
                  <a:lnTo>
                    <a:pt x="144213" y="199523"/>
                  </a:lnTo>
                  <a:cubicBezTo>
                    <a:pt x="145153" y="199434"/>
                    <a:pt x="146092" y="199479"/>
                    <a:pt x="145645" y="200324"/>
                  </a:cubicBezTo>
                  <a:lnTo>
                    <a:pt x="146092" y="200502"/>
                  </a:lnTo>
                  <a:close/>
                  <a:moveTo>
                    <a:pt x="142424" y="199701"/>
                  </a:moveTo>
                  <a:cubicBezTo>
                    <a:pt x="138129" y="199256"/>
                    <a:pt x="135892" y="201437"/>
                    <a:pt x="134460" y="203573"/>
                  </a:cubicBezTo>
                  <a:cubicBezTo>
                    <a:pt x="136339" y="201081"/>
                    <a:pt x="139337" y="199657"/>
                    <a:pt x="142424" y="19970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 rot="10800000">
              <a:off x="4701290" y="3880083"/>
              <a:ext cx="139692" cy="205957"/>
            </a:xfrm>
            <a:custGeom>
              <a:avLst/>
              <a:gdLst/>
              <a:ahLst/>
              <a:cxnLst/>
              <a:rect l="l" t="t" r="r" b="b"/>
              <a:pathLst>
                <a:path w="279384" h="411913" extrusionOk="0">
                  <a:moveTo>
                    <a:pt x="213565" y="351232"/>
                  </a:moveTo>
                  <a:cubicBezTo>
                    <a:pt x="220812" y="366541"/>
                    <a:pt x="204796" y="383230"/>
                    <a:pt x="193298" y="391863"/>
                  </a:cubicBezTo>
                  <a:cubicBezTo>
                    <a:pt x="167842" y="410999"/>
                    <a:pt x="127309" y="419010"/>
                    <a:pt x="96842" y="404369"/>
                  </a:cubicBezTo>
                  <a:lnTo>
                    <a:pt x="96529" y="400230"/>
                  </a:lnTo>
                  <a:cubicBezTo>
                    <a:pt x="93710" y="400452"/>
                    <a:pt x="89371" y="400096"/>
                    <a:pt x="89102" y="400096"/>
                  </a:cubicBezTo>
                  <a:cubicBezTo>
                    <a:pt x="79662" y="398806"/>
                    <a:pt x="70446" y="394266"/>
                    <a:pt x="62393" y="389683"/>
                  </a:cubicBezTo>
                  <a:cubicBezTo>
                    <a:pt x="36132" y="374641"/>
                    <a:pt x="13986" y="349719"/>
                    <a:pt x="3696" y="322483"/>
                  </a:cubicBezTo>
                  <a:cubicBezTo>
                    <a:pt x="2265" y="318611"/>
                    <a:pt x="1057" y="314695"/>
                    <a:pt x="431" y="310690"/>
                  </a:cubicBezTo>
                  <a:cubicBezTo>
                    <a:pt x="-3864" y="284121"/>
                    <a:pt x="25081" y="294357"/>
                    <a:pt x="38100" y="304860"/>
                  </a:cubicBezTo>
                  <a:cubicBezTo>
                    <a:pt x="64943" y="326533"/>
                    <a:pt x="80020" y="359198"/>
                    <a:pt x="93621" y="389060"/>
                  </a:cubicBezTo>
                  <a:lnTo>
                    <a:pt x="96037" y="393821"/>
                  </a:lnTo>
                  <a:lnTo>
                    <a:pt x="95813" y="391107"/>
                  </a:lnTo>
                  <a:cubicBezTo>
                    <a:pt x="94784" y="390929"/>
                    <a:pt x="120866" y="366407"/>
                    <a:pt x="123193" y="364805"/>
                  </a:cubicBezTo>
                  <a:cubicBezTo>
                    <a:pt x="139746" y="353235"/>
                    <a:pt x="198443" y="319323"/>
                    <a:pt x="213565" y="351232"/>
                  </a:cubicBezTo>
                  <a:close/>
                  <a:moveTo>
                    <a:pt x="106819" y="303169"/>
                  </a:moveTo>
                  <a:cubicBezTo>
                    <a:pt x="104805" y="285368"/>
                    <a:pt x="103374" y="264140"/>
                    <a:pt x="97200" y="247184"/>
                  </a:cubicBezTo>
                  <a:cubicBezTo>
                    <a:pt x="92860" y="235346"/>
                    <a:pt x="87849" y="223642"/>
                    <a:pt x="81497" y="212605"/>
                  </a:cubicBezTo>
                  <a:cubicBezTo>
                    <a:pt x="73891" y="199432"/>
                    <a:pt x="39666" y="157955"/>
                    <a:pt x="34611" y="195204"/>
                  </a:cubicBezTo>
                  <a:cubicBezTo>
                    <a:pt x="34074" y="199254"/>
                    <a:pt x="34029" y="203393"/>
                    <a:pt x="34342" y="207443"/>
                  </a:cubicBezTo>
                  <a:cubicBezTo>
                    <a:pt x="36445" y="234545"/>
                    <a:pt x="51074" y="261514"/>
                    <a:pt x="69015" y="282475"/>
                  </a:cubicBezTo>
                  <a:cubicBezTo>
                    <a:pt x="73846" y="288082"/>
                    <a:pt x="96350" y="313449"/>
                    <a:pt x="106819" y="303169"/>
                  </a:cubicBezTo>
                  <a:close/>
                  <a:moveTo>
                    <a:pt x="126638" y="220260"/>
                  </a:moveTo>
                  <a:cubicBezTo>
                    <a:pt x="127890" y="221194"/>
                    <a:pt x="132006" y="168592"/>
                    <a:pt x="119927" y="129874"/>
                  </a:cubicBezTo>
                  <a:cubicBezTo>
                    <a:pt x="111113" y="101659"/>
                    <a:pt x="86731" y="83635"/>
                    <a:pt x="80736" y="85149"/>
                  </a:cubicBezTo>
                  <a:cubicBezTo>
                    <a:pt x="74249" y="86795"/>
                    <a:pt x="66241" y="113719"/>
                    <a:pt x="73220" y="142023"/>
                  </a:cubicBezTo>
                  <a:cubicBezTo>
                    <a:pt x="81362" y="175000"/>
                    <a:pt x="118943" y="214652"/>
                    <a:pt x="126638" y="220260"/>
                  </a:cubicBezTo>
                  <a:close/>
                  <a:moveTo>
                    <a:pt x="120151" y="305616"/>
                  </a:moveTo>
                  <a:cubicBezTo>
                    <a:pt x="115945" y="308554"/>
                    <a:pt x="149678" y="313671"/>
                    <a:pt x="160371" y="313093"/>
                  </a:cubicBezTo>
                  <a:cubicBezTo>
                    <a:pt x="187169" y="311669"/>
                    <a:pt x="214996" y="306017"/>
                    <a:pt x="236605" y="290352"/>
                  </a:cubicBezTo>
                  <a:cubicBezTo>
                    <a:pt x="244210" y="284833"/>
                    <a:pt x="256021" y="275087"/>
                    <a:pt x="252442" y="264941"/>
                  </a:cubicBezTo>
                  <a:cubicBezTo>
                    <a:pt x="237723" y="223642"/>
                    <a:pt x="131470" y="304014"/>
                    <a:pt x="120151" y="305616"/>
                  </a:cubicBezTo>
                  <a:close/>
                  <a:moveTo>
                    <a:pt x="229760" y="154084"/>
                  </a:moveTo>
                  <a:cubicBezTo>
                    <a:pt x="193432" y="164720"/>
                    <a:pt x="167976" y="193024"/>
                    <a:pt x="152899" y="224621"/>
                  </a:cubicBezTo>
                  <a:lnTo>
                    <a:pt x="146502" y="253192"/>
                  </a:lnTo>
                  <a:cubicBezTo>
                    <a:pt x="147217" y="251634"/>
                    <a:pt x="154733" y="251145"/>
                    <a:pt x="156076" y="250878"/>
                  </a:cubicBezTo>
                  <a:cubicBezTo>
                    <a:pt x="166947" y="248653"/>
                    <a:pt x="177729" y="246027"/>
                    <a:pt x="188377" y="243134"/>
                  </a:cubicBezTo>
                  <a:cubicBezTo>
                    <a:pt x="218396" y="234901"/>
                    <a:pt x="263269" y="221105"/>
                    <a:pt x="276556" y="191377"/>
                  </a:cubicBezTo>
                  <a:cubicBezTo>
                    <a:pt x="278212" y="187683"/>
                    <a:pt x="279151" y="183634"/>
                    <a:pt x="279330" y="179584"/>
                  </a:cubicBezTo>
                  <a:cubicBezTo>
                    <a:pt x="280806" y="152793"/>
                    <a:pt x="251771" y="147631"/>
                    <a:pt x="229760" y="154084"/>
                  </a:cubicBezTo>
                  <a:close/>
                  <a:moveTo>
                    <a:pt x="216294" y="101971"/>
                  </a:moveTo>
                  <a:cubicBezTo>
                    <a:pt x="221528" y="96986"/>
                    <a:pt x="226628" y="91913"/>
                    <a:pt x="231460" y="86617"/>
                  </a:cubicBezTo>
                  <a:cubicBezTo>
                    <a:pt x="235173" y="82523"/>
                    <a:pt x="238797" y="78384"/>
                    <a:pt x="242242" y="74067"/>
                  </a:cubicBezTo>
                  <a:cubicBezTo>
                    <a:pt x="255977" y="57023"/>
                    <a:pt x="281970" y="22622"/>
                    <a:pt x="254232" y="5221"/>
                  </a:cubicBezTo>
                  <a:cubicBezTo>
                    <a:pt x="233965" y="-7418"/>
                    <a:pt x="214504" y="4910"/>
                    <a:pt x="201933" y="20708"/>
                  </a:cubicBezTo>
                  <a:cubicBezTo>
                    <a:pt x="177774" y="50926"/>
                    <a:pt x="168468" y="89688"/>
                    <a:pt x="171779" y="126759"/>
                  </a:cubicBezTo>
                  <a:cubicBezTo>
                    <a:pt x="170168" y="125735"/>
                    <a:pt x="208330" y="109492"/>
                    <a:pt x="216294" y="1019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 rot="10800000">
              <a:off x="4716230" y="3802924"/>
              <a:ext cx="113332" cy="266449"/>
            </a:xfrm>
            <a:custGeom>
              <a:avLst/>
              <a:gdLst/>
              <a:ahLst/>
              <a:cxnLst/>
              <a:rect l="l" t="t" r="r" b="b"/>
              <a:pathLst>
                <a:path w="226665" h="532898" extrusionOk="0">
                  <a:moveTo>
                    <a:pt x="67517" y="526084"/>
                  </a:moveTo>
                  <a:cubicBezTo>
                    <a:pt x="67383" y="526485"/>
                    <a:pt x="67249" y="526885"/>
                    <a:pt x="67204" y="527241"/>
                  </a:cubicBezTo>
                  <a:cubicBezTo>
                    <a:pt x="66354" y="527197"/>
                    <a:pt x="67070" y="526218"/>
                    <a:pt x="67651" y="525550"/>
                  </a:cubicBezTo>
                  <a:lnTo>
                    <a:pt x="67696" y="525728"/>
                  </a:lnTo>
                  <a:cubicBezTo>
                    <a:pt x="67651" y="525817"/>
                    <a:pt x="67562" y="525951"/>
                    <a:pt x="67517" y="526084"/>
                  </a:cubicBezTo>
                  <a:close/>
                  <a:moveTo>
                    <a:pt x="96686" y="259778"/>
                  </a:moveTo>
                  <a:cubicBezTo>
                    <a:pt x="97984" y="259066"/>
                    <a:pt x="98968" y="257820"/>
                    <a:pt x="99460" y="255995"/>
                  </a:cubicBezTo>
                  <a:cubicBezTo>
                    <a:pt x="99684" y="255283"/>
                    <a:pt x="99773" y="253503"/>
                    <a:pt x="99818" y="252702"/>
                  </a:cubicBezTo>
                  <a:cubicBezTo>
                    <a:pt x="100400" y="251634"/>
                    <a:pt x="101071" y="250611"/>
                    <a:pt x="101787" y="249631"/>
                  </a:cubicBezTo>
                  <a:cubicBezTo>
                    <a:pt x="102995" y="247807"/>
                    <a:pt x="104337" y="246071"/>
                    <a:pt x="105634" y="244336"/>
                  </a:cubicBezTo>
                  <a:cubicBezTo>
                    <a:pt x="108587" y="240508"/>
                    <a:pt x="111808" y="236904"/>
                    <a:pt x="115208" y="233388"/>
                  </a:cubicBezTo>
                  <a:cubicBezTo>
                    <a:pt x="120353" y="228092"/>
                    <a:pt x="125856" y="223063"/>
                    <a:pt x="131448" y="218212"/>
                  </a:cubicBezTo>
                  <a:cubicBezTo>
                    <a:pt x="139725" y="210869"/>
                    <a:pt x="148628" y="204149"/>
                    <a:pt x="157665" y="197563"/>
                  </a:cubicBezTo>
                  <a:cubicBezTo>
                    <a:pt x="163705" y="193202"/>
                    <a:pt x="169834" y="188885"/>
                    <a:pt x="176008" y="184702"/>
                  </a:cubicBezTo>
                  <a:cubicBezTo>
                    <a:pt x="191622" y="174154"/>
                    <a:pt x="207727" y="164186"/>
                    <a:pt x="223923" y="154751"/>
                  </a:cubicBezTo>
                  <a:cubicBezTo>
                    <a:pt x="226473" y="153327"/>
                    <a:pt x="227412" y="150123"/>
                    <a:pt x="226025" y="147586"/>
                  </a:cubicBezTo>
                  <a:cubicBezTo>
                    <a:pt x="224594" y="145049"/>
                    <a:pt x="221417" y="144115"/>
                    <a:pt x="218823" y="145539"/>
                  </a:cubicBezTo>
                  <a:cubicBezTo>
                    <a:pt x="206609" y="151725"/>
                    <a:pt x="194351" y="158044"/>
                    <a:pt x="182361" y="164898"/>
                  </a:cubicBezTo>
                  <a:cubicBezTo>
                    <a:pt x="174308" y="169526"/>
                    <a:pt x="166389" y="174332"/>
                    <a:pt x="158739" y="179450"/>
                  </a:cubicBezTo>
                  <a:cubicBezTo>
                    <a:pt x="152296" y="183767"/>
                    <a:pt x="146033" y="188351"/>
                    <a:pt x="139993" y="193113"/>
                  </a:cubicBezTo>
                  <a:cubicBezTo>
                    <a:pt x="133909" y="198008"/>
                    <a:pt x="128048" y="203126"/>
                    <a:pt x="122456" y="208466"/>
                  </a:cubicBezTo>
                  <a:cubicBezTo>
                    <a:pt x="117803" y="212961"/>
                    <a:pt x="113150" y="217545"/>
                    <a:pt x="108811" y="222351"/>
                  </a:cubicBezTo>
                  <a:cubicBezTo>
                    <a:pt x="107200" y="224131"/>
                    <a:pt x="105858" y="226178"/>
                    <a:pt x="104292" y="228048"/>
                  </a:cubicBezTo>
                  <a:cubicBezTo>
                    <a:pt x="109750" y="209000"/>
                    <a:pt x="115835" y="190042"/>
                    <a:pt x="122545" y="171395"/>
                  </a:cubicBezTo>
                  <a:cubicBezTo>
                    <a:pt x="135967" y="134191"/>
                    <a:pt x="151849" y="98099"/>
                    <a:pt x="170371" y="64811"/>
                  </a:cubicBezTo>
                  <a:cubicBezTo>
                    <a:pt x="173637" y="58936"/>
                    <a:pt x="177261" y="53284"/>
                    <a:pt x="181019" y="47721"/>
                  </a:cubicBezTo>
                  <a:cubicBezTo>
                    <a:pt x="190100" y="34415"/>
                    <a:pt x="200122" y="21687"/>
                    <a:pt x="208801" y="8114"/>
                  </a:cubicBezTo>
                  <a:cubicBezTo>
                    <a:pt x="210412" y="5666"/>
                    <a:pt x="209696" y="2417"/>
                    <a:pt x="207280" y="860"/>
                  </a:cubicBezTo>
                  <a:cubicBezTo>
                    <a:pt x="204819" y="-742"/>
                    <a:pt x="201554" y="-30"/>
                    <a:pt x="199988" y="2373"/>
                  </a:cubicBezTo>
                  <a:cubicBezTo>
                    <a:pt x="191040" y="15724"/>
                    <a:pt x="180795" y="28140"/>
                    <a:pt x="171534" y="41179"/>
                  </a:cubicBezTo>
                  <a:cubicBezTo>
                    <a:pt x="167463" y="46965"/>
                    <a:pt x="163526" y="52839"/>
                    <a:pt x="159991" y="58981"/>
                  </a:cubicBezTo>
                  <a:cubicBezTo>
                    <a:pt x="140575" y="92536"/>
                    <a:pt x="123574" y="128939"/>
                    <a:pt x="109571" y="166678"/>
                  </a:cubicBezTo>
                  <a:cubicBezTo>
                    <a:pt x="108632" y="169170"/>
                    <a:pt x="107961" y="171796"/>
                    <a:pt x="107066" y="174332"/>
                  </a:cubicBezTo>
                  <a:cubicBezTo>
                    <a:pt x="106663" y="172419"/>
                    <a:pt x="106663" y="170461"/>
                    <a:pt x="106216" y="168547"/>
                  </a:cubicBezTo>
                  <a:cubicBezTo>
                    <a:pt x="104605" y="161204"/>
                    <a:pt x="102681" y="153906"/>
                    <a:pt x="100489" y="146741"/>
                  </a:cubicBezTo>
                  <a:cubicBezTo>
                    <a:pt x="98387" y="139620"/>
                    <a:pt x="95881" y="132633"/>
                    <a:pt x="93823" y="125602"/>
                  </a:cubicBezTo>
                  <a:cubicBezTo>
                    <a:pt x="92794" y="122442"/>
                    <a:pt x="91721" y="119282"/>
                    <a:pt x="90468" y="116167"/>
                  </a:cubicBezTo>
                  <a:cubicBezTo>
                    <a:pt x="88678" y="111583"/>
                    <a:pt x="86620" y="107133"/>
                    <a:pt x="84562" y="102638"/>
                  </a:cubicBezTo>
                  <a:lnTo>
                    <a:pt x="80446" y="94806"/>
                  </a:lnTo>
                  <a:cubicBezTo>
                    <a:pt x="80223" y="94405"/>
                    <a:pt x="79462" y="93737"/>
                    <a:pt x="78836" y="93114"/>
                  </a:cubicBezTo>
                  <a:cubicBezTo>
                    <a:pt x="78836" y="92892"/>
                    <a:pt x="78791" y="92714"/>
                    <a:pt x="78746" y="92536"/>
                  </a:cubicBezTo>
                  <a:lnTo>
                    <a:pt x="78702" y="92981"/>
                  </a:lnTo>
                  <a:cubicBezTo>
                    <a:pt x="78120" y="92358"/>
                    <a:pt x="77717" y="91779"/>
                    <a:pt x="78120" y="91512"/>
                  </a:cubicBezTo>
                  <a:cubicBezTo>
                    <a:pt x="78254" y="91423"/>
                    <a:pt x="78299" y="91423"/>
                    <a:pt x="78388" y="91379"/>
                  </a:cubicBezTo>
                  <a:cubicBezTo>
                    <a:pt x="77986" y="90533"/>
                    <a:pt x="77360" y="89732"/>
                    <a:pt x="76465" y="89198"/>
                  </a:cubicBezTo>
                  <a:cubicBezTo>
                    <a:pt x="73422" y="87107"/>
                    <a:pt x="71230" y="88798"/>
                    <a:pt x="70425" y="89332"/>
                  </a:cubicBezTo>
                  <a:cubicBezTo>
                    <a:pt x="69217" y="90177"/>
                    <a:pt x="67964" y="91824"/>
                    <a:pt x="68546" y="94761"/>
                  </a:cubicBezTo>
                  <a:cubicBezTo>
                    <a:pt x="68680" y="95518"/>
                    <a:pt x="70470" y="98455"/>
                    <a:pt x="71051" y="99701"/>
                  </a:cubicBezTo>
                  <a:lnTo>
                    <a:pt x="74004" y="106955"/>
                  </a:lnTo>
                  <a:cubicBezTo>
                    <a:pt x="75301" y="110649"/>
                    <a:pt x="76599" y="114342"/>
                    <a:pt x="77807" y="118081"/>
                  </a:cubicBezTo>
                  <a:cubicBezTo>
                    <a:pt x="78970" y="121730"/>
                    <a:pt x="80044" y="125424"/>
                    <a:pt x="80894" y="129162"/>
                  </a:cubicBezTo>
                  <a:cubicBezTo>
                    <a:pt x="83086" y="137484"/>
                    <a:pt x="85323" y="145939"/>
                    <a:pt x="87918" y="154351"/>
                  </a:cubicBezTo>
                  <a:cubicBezTo>
                    <a:pt x="90423" y="162539"/>
                    <a:pt x="93152" y="170639"/>
                    <a:pt x="95389" y="178827"/>
                  </a:cubicBezTo>
                  <a:cubicBezTo>
                    <a:pt x="97044" y="184924"/>
                    <a:pt x="98476" y="190977"/>
                    <a:pt x="99595" y="197118"/>
                  </a:cubicBezTo>
                  <a:cubicBezTo>
                    <a:pt x="93242" y="216655"/>
                    <a:pt x="87649" y="236281"/>
                    <a:pt x="82773" y="256084"/>
                  </a:cubicBezTo>
                  <a:cubicBezTo>
                    <a:pt x="82549" y="255461"/>
                    <a:pt x="82415" y="254794"/>
                    <a:pt x="82191" y="254126"/>
                  </a:cubicBezTo>
                  <a:cubicBezTo>
                    <a:pt x="80402" y="248875"/>
                    <a:pt x="78388" y="243668"/>
                    <a:pt x="76152" y="238595"/>
                  </a:cubicBezTo>
                  <a:cubicBezTo>
                    <a:pt x="74273" y="234322"/>
                    <a:pt x="72215" y="230184"/>
                    <a:pt x="69933" y="226045"/>
                  </a:cubicBezTo>
                  <a:cubicBezTo>
                    <a:pt x="67651" y="221995"/>
                    <a:pt x="65146" y="218079"/>
                    <a:pt x="62506" y="214118"/>
                  </a:cubicBezTo>
                  <a:lnTo>
                    <a:pt x="49756" y="196094"/>
                  </a:lnTo>
                  <a:lnTo>
                    <a:pt x="45103" y="190131"/>
                  </a:lnTo>
                  <a:cubicBezTo>
                    <a:pt x="44835" y="189775"/>
                    <a:pt x="44074" y="189196"/>
                    <a:pt x="43448" y="188662"/>
                  </a:cubicBezTo>
                  <a:cubicBezTo>
                    <a:pt x="43403" y="188395"/>
                    <a:pt x="43313" y="188084"/>
                    <a:pt x="43224" y="187817"/>
                  </a:cubicBezTo>
                  <a:lnTo>
                    <a:pt x="43224" y="188440"/>
                  </a:lnTo>
                  <a:cubicBezTo>
                    <a:pt x="42732" y="187950"/>
                    <a:pt x="42464" y="187505"/>
                    <a:pt x="42821" y="187283"/>
                  </a:cubicBezTo>
                  <a:cubicBezTo>
                    <a:pt x="42866" y="187238"/>
                    <a:pt x="42866" y="187238"/>
                    <a:pt x="42911" y="187194"/>
                  </a:cubicBezTo>
                  <a:cubicBezTo>
                    <a:pt x="42642" y="186660"/>
                    <a:pt x="42240" y="186170"/>
                    <a:pt x="41748" y="185770"/>
                  </a:cubicBezTo>
                  <a:cubicBezTo>
                    <a:pt x="40450" y="184568"/>
                    <a:pt x="39332" y="184568"/>
                    <a:pt x="38884" y="184479"/>
                  </a:cubicBezTo>
                  <a:cubicBezTo>
                    <a:pt x="37632" y="184257"/>
                    <a:pt x="36603" y="184657"/>
                    <a:pt x="35797" y="185058"/>
                  </a:cubicBezTo>
                  <a:cubicBezTo>
                    <a:pt x="34545" y="185636"/>
                    <a:pt x="33740" y="186793"/>
                    <a:pt x="33292" y="188440"/>
                  </a:cubicBezTo>
                  <a:cubicBezTo>
                    <a:pt x="33113" y="189018"/>
                    <a:pt x="33024" y="190220"/>
                    <a:pt x="33695" y="191867"/>
                  </a:cubicBezTo>
                  <a:cubicBezTo>
                    <a:pt x="34008" y="192579"/>
                    <a:pt x="35663" y="195026"/>
                    <a:pt x="36290" y="196050"/>
                  </a:cubicBezTo>
                  <a:lnTo>
                    <a:pt x="40316" y="202458"/>
                  </a:lnTo>
                  <a:lnTo>
                    <a:pt x="51188" y="221150"/>
                  </a:lnTo>
                  <a:cubicBezTo>
                    <a:pt x="54588" y="226890"/>
                    <a:pt x="57496" y="232765"/>
                    <a:pt x="60359" y="238595"/>
                  </a:cubicBezTo>
                  <a:cubicBezTo>
                    <a:pt x="62327" y="242555"/>
                    <a:pt x="64296" y="246472"/>
                    <a:pt x="66175" y="250433"/>
                  </a:cubicBezTo>
                  <a:cubicBezTo>
                    <a:pt x="70246" y="259111"/>
                    <a:pt x="74004" y="267922"/>
                    <a:pt x="77583" y="276867"/>
                  </a:cubicBezTo>
                  <a:cubicBezTo>
                    <a:pt x="77315" y="278158"/>
                    <a:pt x="76867" y="279493"/>
                    <a:pt x="76599" y="280784"/>
                  </a:cubicBezTo>
                  <a:cubicBezTo>
                    <a:pt x="74362" y="291375"/>
                    <a:pt x="72349" y="301923"/>
                    <a:pt x="70559" y="312470"/>
                  </a:cubicBezTo>
                  <a:cubicBezTo>
                    <a:pt x="68770" y="323150"/>
                    <a:pt x="67204" y="333787"/>
                    <a:pt x="65862" y="344334"/>
                  </a:cubicBezTo>
                  <a:cubicBezTo>
                    <a:pt x="65414" y="347805"/>
                    <a:pt x="65370" y="351321"/>
                    <a:pt x="64967" y="354792"/>
                  </a:cubicBezTo>
                  <a:cubicBezTo>
                    <a:pt x="63222" y="353190"/>
                    <a:pt x="61477" y="351543"/>
                    <a:pt x="59822" y="349852"/>
                  </a:cubicBezTo>
                  <a:cubicBezTo>
                    <a:pt x="56467" y="346337"/>
                    <a:pt x="53290" y="342643"/>
                    <a:pt x="50203" y="338949"/>
                  </a:cubicBezTo>
                  <a:cubicBezTo>
                    <a:pt x="45506" y="333520"/>
                    <a:pt x="41345" y="327779"/>
                    <a:pt x="37229" y="322038"/>
                  </a:cubicBezTo>
                  <a:cubicBezTo>
                    <a:pt x="34455" y="318122"/>
                    <a:pt x="31726" y="314250"/>
                    <a:pt x="29042" y="310289"/>
                  </a:cubicBezTo>
                  <a:cubicBezTo>
                    <a:pt x="22286" y="300231"/>
                    <a:pt x="15934" y="289951"/>
                    <a:pt x="9983" y="279448"/>
                  </a:cubicBezTo>
                  <a:cubicBezTo>
                    <a:pt x="8686" y="276823"/>
                    <a:pt x="5510" y="275799"/>
                    <a:pt x="2915" y="277134"/>
                  </a:cubicBezTo>
                  <a:cubicBezTo>
                    <a:pt x="275" y="278425"/>
                    <a:pt x="-754" y="281585"/>
                    <a:pt x="588" y="284166"/>
                  </a:cubicBezTo>
                  <a:cubicBezTo>
                    <a:pt x="4257" y="292310"/>
                    <a:pt x="8015" y="300454"/>
                    <a:pt x="12220" y="308375"/>
                  </a:cubicBezTo>
                  <a:cubicBezTo>
                    <a:pt x="15039" y="313671"/>
                    <a:pt x="18036" y="318923"/>
                    <a:pt x="21347" y="323996"/>
                  </a:cubicBezTo>
                  <a:cubicBezTo>
                    <a:pt x="24076" y="328268"/>
                    <a:pt x="27029" y="332363"/>
                    <a:pt x="30160" y="336368"/>
                  </a:cubicBezTo>
                  <a:cubicBezTo>
                    <a:pt x="33337" y="340329"/>
                    <a:pt x="36737" y="344111"/>
                    <a:pt x="40271" y="347850"/>
                  </a:cubicBezTo>
                  <a:cubicBezTo>
                    <a:pt x="43224" y="350876"/>
                    <a:pt x="46266" y="353947"/>
                    <a:pt x="49398" y="356839"/>
                  </a:cubicBezTo>
                  <a:cubicBezTo>
                    <a:pt x="52664" y="359821"/>
                    <a:pt x="56019" y="362669"/>
                    <a:pt x="59598" y="365250"/>
                  </a:cubicBezTo>
                  <a:lnTo>
                    <a:pt x="63848" y="368009"/>
                  </a:lnTo>
                  <a:cubicBezTo>
                    <a:pt x="62730" y="380070"/>
                    <a:pt x="61298" y="392130"/>
                    <a:pt x="60806" y="404235"/>
                  </a:cubicBezTo>
                  <a:cubicBezTo>
                    <a:pt x="60046" y="424217"/>
                    <a:pt x="60135" y="444243"/>
                    <a:pt x="61119" y="464314"/>
                  </a:cubicBezTo>
                  <a:cubicBezTo>
                    <a:pt x="61477" y="471701"/>
                    <a:pt x="62014" y="479133"/>
                    <a:pt x="62685" y="486521"/>
                  </a:cubicBezTo>
                  <a:cubicBezTo>
                    <a:pt x="63312" y="493908"/>
                    <a:pt x="64117" y="501251"/>
                    <a:pt x="65012" y="508639"/>
                  </a:cubicBezTo>
                  <a:lnTo>
                    <a:pt x="66891" y="522524"/>
                  </a:lnTo>
                  <a:cubicBezTo>
                    <a:pt x="66891" y="522613"/>
                    <a:pt x="67472" y="524215"/>
                    <a:pt x="67651" y="525550"/>
                  </a:cubicBezTo>
                  <a:lnTo>
                    <a:pt x="68099" y="525061"/>
                  </a:lnTo>
                  <a:cubicBezTo>
                    <a:pt x="67964" y="525283"/>
                    <a:pt x="67830" y="525461"/>
                    <a:pt x="67696" y="525728"/>
                  </a:cubicBezTo>
                  <a:cubicBezTo>
                    <a:pt x="67830" y="526574"/>
                    <a:pt x="67785" y="527286"/>
                    <a:pt x="67293" y="527241"/>
                  </a:cubicBezTo>
                  <a:lnTo>
                    <a:pt x="67204" y="527241"/>
                  </a:lnTo>
                  <a:cubicBezTo>
                    <a:pt x="66846" y="529511"/>
                    <a:pt x="68099" y="531736"/>
                    <a:pt x="70291" y="532671"/>
                  </a:cubicBezTo>
                  <a:cubicBezTo>
                    <a:pt x="71588" y="533205"/>
                    <a:pt x="77136" y="533249"/>
                    <a:pt x="77404" y="527597"/>
                  </a:cubicBezTo>
                  <a:cubicBezTo>
                    <a:pt x="77494" y="525951"/>
                    <a:pt x="77046" y="521545"/>
                    <a:pt x="77046" y="521278"/>
                  </a:cubicBezTo>
                  <a:lnTo>
                    <a:pt x="75480" y="507437"/>
                  </a:lnTo>
                  <a:cubicBezTo>
                    <a:pt x="74720" y="500183"/>
                    <a:pt x="74094" y="492929"/>
                    <a:pt x="73601" y="485675"/>
                  </a:cubicBezTo>
                  <a:cubicBezTo>
                    <a:pt x="73109" y="478421"/>
                    <a:pt x="72751" y="471123"/>
                    <a:pt x="72528" y="463869"/>
                  </a:cubicBezTo>
                  <a:cubicBezTo>
                    <a:pt x="71901" y="444154"/>
                    <a:pt x="72170" y="424439"/>
                    <a:pt x="73288" y="404813"/>
                  </a:cubicBezTo>
                  <a:cubicBezTo>
                    <a:pt x="73959" y="393287"/>
                    <a:pt x="75480" y="381805"/>
                    <a:pt x="76688" y="370324"/>
                  </a:cubicBezTo>
                  <a:cubicBezTo>
                    <a:pt x="77091" y="370324"/>
                    <a:pt x="77583" y="370279"/>
                    <a:pt x="77896" y="370324"/>
                  </a:cubicBezTo>
                  <a:lnTo>
                    <a:pt x="85457" y="370324"/>
                  </a:lnTo>
                  <a:cubicBezTo>
                    <a:pt x="89260" y="370190"/>
                    <a:pt x="93018" y="369968"/>
                    <a:pt x="96821" y="369612"/>
                  </a:cubicBezTo>
                  <a:cubicBezTo>
                    <a:pt x="100534" y="369256"/>
                    <a:pt x="104292" y="368811"/>
                    <a:pt x="108005" y="368276"/>
                  </a:cubicBezTo>
                  <a:cubicBezTo>
                    <a:pt x="114671" y="367208"/>
                    <a:pt x="121203" y="365918"/>
                    <a:pt x="127556" y="364004"/>
                  </a:cubicBezTo>
                  <a:cubicBezTo>
                    <a:pt x="131806" y="362669"/>
                    <a:pt x="136012" y="361067"/>
                    <a:pt x="140038" y="359287"/>
                  </a:cubicBezTo>
                  <a:cubicBezTo>
                    <a:pt x="150194" y="354748"/>
                    <a:pt x="159634" y="348918"/>
                    <a:pt x="168492" y="342064"/>
                  </a:cubicBezTo>
                  <a:cubicBezTo>
                    <a:pt x="170908" y="340373"/>
                    <a:pt x="171445" y="337124"/>
                    <a:pt x="169789" y="334721"/>
                  </a:cubicBezTo>
                  <a:cubicBezTo>
                    <a:pt x="168134" y="332363"/>
                    <a:pt x="164823" y="331784"/>
                    <a:pt x="162452" y="333475"/>
                  </a:cubicBezTo>
                  <a:cubicBezTo>
                    <a:pt x="153728" y="338904"/>
                    <a:pt x="144467" y="343088"/>
                    <a:pt x="134848" y="346559"/>
                  </a:cubicBezTo>
                  <a:cubicBezTo>
                    <a:pt x="131046" y="347939"/>
                    <a:pt x="127198" y="349185"/>
                    <a:pt x="123306" y="350386"/>
                  </a:cubicBezTo>
                  <a:cubicBezTo>
                    <a:pt x="117535" y="352211"/>
                    <a:pt x="111674" y="353902"/>
                    <a:pt x="105590" y="355148"/>
                  </a:cubicBezTo>
                  <a:cubicBezTo>
                    <a:pt x="101429" y="356127"/>
                    <a:pt x="97223" y="356973"/>
                    <a:pt x="92973" y="357729"/>
                  </a:cubicBezTo>
                  <a:cubicBezTo>
                    <a:pt x="90155" y="358219"/>
                    <a:pt x="87381" y="358708"/>
                    <a:pt x="84562" y="359064"/>
                  </a:cubicBezTo>
                  <a:lnTo>
                    <a:pt x="78120" y="359865"/>
                  </a:lnTo>
                  <a:cubicBezTo>
                    <a:pt x="78031" y="359865"/>
                    <a:pt x="77852" y="359954"/>
                    <a:pt x="77717" y="359954"/>
                  </a:cubicBezTo>
                  <a:cubicBezTo>
                    <a:pt x="78299" y="355326"/>
                    <a:pt x="78433" y="350698"/>
                    <a:pt x="79104" y="346114"/>
                  </a:cubicBezTo>
                  <a:cubicBezTo>
                    <a:pt x="80536" y="335745"/>
                    <a:pt x="82281" y="325287"/>
                    <a:pt x="84160" y="314784"/>
                  </a:cubicBezTo>
                  <a:cubicBezTo>
                    <a:pt x="86039" y="304504"/>
                    <a:pt x="88097" y="294090"/>
                    <a:pt x="90378" y="283721"/>
                  </a:cubicBezTo>
                  <a:cubicBezTo>
                    <a:pt x="90557" y="282875"/>
                    <a:pt x="90826" y="282030"/>
                    <a:pt x="91005" y="281184"/>
                  </a:cubicBezTo>
                  <a:cubicBezTo>
                    <a:pt x="92749" y="280962"/>
                    <a:pt x="94584" y="280739"/>
                    <a:pt x="94807" y="280739"/>
                  </a:cubicBezTo>
                  <a:cubicBezTo>
                    <a:pt x="98566" y="280339"/>
                    <a:pt x="102324" y="279894"/>
                    <a:pt x="106037" y="279404"/>
                  </a:cubicBezTo>
                  <a:cubicBezTo>
                    <a:pt x="109840" y="278914"/>
                    <a:pt x="113598" y="278336"/>
                    <a:pt x="117356" y="277668"/>
                  </a:cubicBezTo>
                  <a:cubicBezTo>
                    <a:pt x="128585" y="275443"/>
                    <a:pt x="139814" y="272996"/>
                    <a:pt x="150731" y="269569"/>
                  </a:cubicBezTo>
                  <a:cubicBezTo>
                    <a:pt x="161647" y="266142"/>
                    <a:pt x="172250" y="261736"/>
                    <a:pt x="182719" y="257286"/>
                  </a:cubicBezTo>
                  <a:lnTo>
                    <a:pt x="202359" y="247184"/>
                  </a:lnTo>
                  <a:cubicBezTo>
                    <a:pt x="205088" y="246116"/>
                    <a:pt x="206385" y="243045"/>
                    <a:pt x="205312" y="240375"/>
                  </a:cubicBezTo>
                  <a:cubicBezTo>
                    <a:pt x="204193" y="237660"/>
                    <a:pt x="201106" y="236370"/>
                    <a:pt x="198422" y="237438"/>
                  </a:cubicBezTo>
                  <a:lnTo>
                    <a:pt x="178066" y="245671"/>
                  </a:lnTo>
                  <a:cubicBezTo>
                    <a:pt x="170550" y="248385"/>
                    <a:pt x="162944" y="250789"/>
                    <a:pt x="155294" y="253192"/>
                  </a:cubicBezTo>
                  <a:cubicBezTo>
                    <a:pt x="150239" y="254794"/>
                    <a:pt x="145183" y="256396"/>
                    <a:pt x="140083" y="257954"/>
                  </a:cubicBezTo>
                  <a:cubicBezTo>
                    <a:pt x="131627" y="260579"/>
                    <a:pt x="123172" y="263160"/>
                    <a:pt x="114582" y="265341"/>
                  </a:cubicBezTo>
                  <a:lnTo>
                    <a:pt x="93779" y="270058"/>
                  </a:lnTo>
                  <a:cubicBezTo>
                    <a:pt x="94584" y="266632"/>
                    <a:pt x="95479" y="263249"/>
                    <a:pt x="96329" y="259867"/>
                  </a:cubicBezTo>
                  <a:cubicBezTo>
                    <a:pt x="96418" y="259778"/>
                    <a:pt x="96597" y="259823"/>
                    <a:pt x="96686" y="25977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 rot="10800000">
              <a:off x="4868827" y="3767952"/>
              <a:ext cx="229543" cy="127541"/>
            </a:xfrm>
            <a:custGeom>
              <a:avLst/>
              <a:gdLst/>
              <a:ahLst/>
              <a:cxnLst/>
              <a:rect l="l" t="t" r="r" b="b"/>
              <a:pathLst>
                <a:path w="459086" h="255082" extrusionOk="0">
                  <a:moveTo>
                    <a:pt x="458256" y="132532"/>
                  </a:moveTo>
                  <a:cubicBezTo>
                    <a:pt x="463579" y="168891"/>
                    <a:pt x="442642" y="208810"/>
                    <a:pt x="415083" y="229548"/>
                  </a:cubicBezTo>
                  <a:cubicBezTo>
                    <a:pt x="402690" y="238894"/>
                    <a:pt x="380590" y="250465"/>
                    <a:pt x="367258" y="238182"/>
                  </a:cubicBezTo>
                  <a:cubicBezTo>
                    <a:pt x="339430" y="212548"/>
                    <a:pt x="392535" y="161637"/>
                    <a:pt x="409535" y="147885"/>
                  </a:cubicBezTo>
                  <a:cubicBezTo>
                    <a:pt x="411906" y="145972"/>
                    <a:pt x="445147" y="126212"/>
                    <a:pt x="445013" y="127370"/>
                  </a:cubicBezTo>
                  <a:lnTo>
                    <a:pt x="447697" y="128438"/>
                  </a:lnTo>
                  <a:lnTo>
                    <a:pt x="443626" y="124432"/>
                  </a:lnTo>
                  <a:cubicBezTo>
                    <a:pt x="417409" y="100979"/>
                    <a:pt x="388821" y="75168"/>
                    <a:pt x="375131" y="40411"/>
                  </a:cubicBezTo>
                  <a:cubicBezTo>
                    <a:pt x="368510" y="23589"/>
                    <a:pt x="367168" y="-9878"/>
                    <a:pt x="392937" y="2806"/>
                  </a:cubicBezTo>
                  <a:cubicBezTo>
                    <a:pt x="396830" y="4719"/>
                    <a:pt x="400498" y="7167"/>
                    <a:pt x="403943" y="9882"/>
                  </a:cubicBezTo>
                  <a:cubicBezTo>
                    <a:pt x="428504" y="29062"/>
                    <a:pt x="447026" y="59903"/>
                    <a:pt x="454050" y="91990"/>
                  </a:cubicBezTo>
                  <a:cubicBezTo>
                    <a:pt x="456198" y="101825"/>
                    <a:pt x="457942" y="112862"/>
                    <a:pt x="456287" y="123142"/>
                  </a:cubicBezTo>
                  <a:cubicBezTo>
                    <a:pt x="456242" y="123409"/>
                    <a:pt x="455213" y="128037"/>
                    <a:pt x="454140" y="130930"/>
                  </a:cubicBezTo>
                  <a:lnTo>
                    <a:pt x="458256" y="132532"/>
                  </a:lnTo>
                  <a:close/>
                  <a:moveTo>
                    <a:pt x="276886" y="6455"/>
                  </a:moveTo>
                  <a:cubicBezTo>
                    <a:pt x="272859" y="4897"/>
                    <a:pt x="268609" y="3651"/>
                    <a:pt x="264314" y="2984"/>
                  </a:cubicBezTo>
                  <a:cubicBezTo>
                    <a:pt x="224721" y="-3247"/>
                    <a:pt x="256261" y="45351"/>
                    <a:pt x="267312" y="57366"/>
                  </a:cubicBezTo>
                  <a:cubicBezTo>
                    <a:pt x="276617" y="67424"/>
                    <a:pt x="286952" y="76280"/>
                    <a:pt x="297689" y="84424"/>
                  </a:cubicBezTo>
                  <a:cubicBezTo>
                    <a:pt x="313079" y="96128"/>
                    <a:pt x="334240" y="104139"/>
                    <a:pt x="351778" y="111749"/>
                  </a:cubicBezTo>
                  <a:cubicBezTo>
                    <a:pt x="365602" y="104005"/>
                    <a:pt x="346767" y="72631"/>
                    <a:pt x="342562" y="65866"/>
                  </a:cubicBezTo>
                  <a:cubicBezTo>
                    <a:pt x="326814" y="40633"/>
                    <a:pt x="303908" y="17002"/>
                    <a:pt x="276886" y="6455"/>
                  </a:cubicBezTo>
                  <a:close/>
                  <a:moveTo>
                    <a:pt x="170811" y="72008"/>
                  </a:moveTo>
                  <a:cubicBezTo>
                    <a:pt x="206512" y="96573"/>
                    <a:pt x="261496" y="108545"/>
                    <a:pt x="260959" y="106943"/>
                  </a:cubicBezTo>
                  <a:cubicBezTo>
                    <a:pt x="257648" y="97152"/>
                    <a:pt x="228971" y="45618"/>
                    <a:pt x="197877" y="26926"/>
                  </a:cubicBezTo>
                  <a:cubicBezTo>
                    <a:pt x="171214" y="10905"/>
                    <a:pt x="141194" y="10994"/>
                    <a:pt x="137481" y="17269"/>
                  </a:cubicBezTo>
                  <a:cubicBezTo>
                    <a:pt x="134036" y="23099"/>
                    <a:pt x="144773" y="54118"/>
                    <a:pt x="170811" y="72008"/>
                  </a:cubicBezTo>
                  <a:close/>
                  <a:moveTo>
                    <a:pt x="350123" y="126479"/>
                  </a:moveTo>
                  <a:cubicBezTo>
                    <a:pt x="344888" y="137828"/>
                    <a:pt x="229418" y="224119"/>
                    <a:pt x="266954" y="252245"/>
                  </a:cubicBezTo>
                  <a:cubicBezTo>
                    <a:pt x="276170" y="259143"/>
                    <a:pt x="289815" y="249753"/>
                    <a:pt x="297868" y="243522"/>
                  </a:cubicBezTo>
                  <a:cubicBezTo>
                    <a:pt x="320685" y="225766"/>
                    <a:pt x="335135" y="198396"/>
                    <a:pt x="345067" y="170804"/>
                  </a:cubicBezTo>
                  <a:cubicBezTo>
                    <a:pt x="349004" y="159768"/>
                    <a:pt x="354417" y="122964"/>
                    <a:pt x="350123" y="126479"/>
                  </a:cubicBezTo>
                  <a:close/>
                  <a:moveTo>
                    <a:pt x="282925" y="147173"/>
                  </a:moveTo>
                  <a:cubicBezTo>
                    <a:pt x="283641" y="145794"/>
                    <a:pt x="286460" y="138139"/>
                    <a:pt x="288294" y="137872"/>
                  </a:cubicBezTo>
                  <a:lnTo>
                    <a:pt x="257156" y="135736"/>
                  </a:lnTo>
                  <a:cubicBezTo>
                    <a:pt x="220113" y="141744"/>
                    <a:pt x="183248" y="159634"/>
                    <a:pt x="160924" y="194347"/>
                  </a:cubicBezTo>
                  <a:cubicBezTo>
                    <a:pt x="147413" y="215352"/>
                    <a:pt x="143565" y="247305"/>
                    <a:pt x="171392" y="254070"/>
                  </a:cubicBezTo>
                  <a:cubicBezTo>
                    <a:pt x="175553" y="255093"/>
                    <a:pt x="179982" y="255360"/>
                    <a:pt x="184322" y="254782"/>
                  </a:cubicBezTo>
                  <a:cubicBezTo>
                    <a:pt x="218770" y="250020"/>
                    <a:pt x="247000" y="207386"/>
                    <a:pt x="264851" y="178503"/>
                  </a:cubicBezTo>
                  <a:cubicBezTo>
                    <a:pt x="271159" y="168268"/>
                    <a:pt x="277244" y="157810"/>
                    <a:pt x="282925" y="147173"/>
                  </a:cubicBezTo>
                  <a:close/>
                  <a:moveTo>
                    <a:pt x="33553" y="124121"/>
                  </a:moveTo>
                  <a:cubicBezTo>
                    <a:pt x="13466" y="132443"/>
                    <a:pt x="-5235" y="148954"/>
                    <a:pt x="1341" y="174009"/>
                  </a:cubicBezTo>
                  <a:cubicBezTo>
                    <a:pt x="10289" y="208409"/>
                    <a:pt x="53641" y="191810"/>
                    <a:pt x="75384" y="182731"/>
                  </a:cubicBezTo>
                  <a:cubicBezTo>
                    <a:pt x="80842" y="180462"/>
                    <a:pt x="86210" y="177969"/>
                    <a:pt x="91534" y="175344"/>
                  </a:cubicBezTo>
                  <a:cubicBezTo>
                    <a:pt x="98469" y="171873"/>
                    <a:pt x="105269" y="168134"/>
                    <a:pt x="111980" y="164174"/>
                  </a:cubicBezTo>
                  <a:cubicBezTo>
                    <a:pt x="122180" y="158210"/>
                    <a:pt x="150768" y="123275"/>
                    <a:pt x="151305" y="125278"/>
                  </a:cubicBezTo>
                  <a:cubicBezTo>
                    <a:pt x="114485" y="110414"/>
                    <a:pt x="72028" y="108189"/>
                    <a:pt x="33553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 rot="10800000">
              <a:off x="4786349" y="3780364"/>
              <a:ext cx="292743" cy="101177"/>
            </a:xfrm>
            <a:custGeom>
              <a:avLst/>
              <a:gdLst/>
              <a:ahLst/>
              <a:cxnLst/>
              <a:rect l="l" t="t" r="r" b="b"/>
              <a:pathLst>
                <a:path w="585487" h="202354" extrusionOk="0">
                  <a:moveTo>
                    <a:pt x="579997" y="146104"/>
                  </a:moveTo>
                  <a:cubicBezTo>
                    <a:pt x="579953" y="146104"/>
                    <a:pt x="579953" y="146104"/>
                    <a:pt x="579908" y="146104"/>
                  </a:cubicBezTo>
                  <a:cubicBezTo>
                    <a:pt x="580489" y="145926"/>
                    <a:pt x="581250" y="145569"/>
                    <a:pt x="581116" y="146148"/>
                  </a:cubicBezTo>
                  <a:cubicBezTo>
                    <a:pt x="580758" y="146104"/>
                    <a:pt x="580400" y="146059"/>
                    <a:pt x="579997" y="146104"/>
                  </a:cubicBezTo>
                  <a:close/>
                  <a:moveTo>
                    <a:pt x="581116" y="146148"/>
                  </a:moveTo>
                  <a:lnTo>
                    <a:pt x="581116" y="146237"/>
                  </a:lnTo>
                  <a:cubicBezTo>
                    <a:pt x="580982" y="146727"/>
                    <a:pt x="580266" y="146593"/>
                    <a:pt x="579460" y="146193"/>
                  </a:cubicBezTo>
                  <a:cubicBezTo>
                    <a:pt x="579192" y="146237"/>
                    <a:pt x="578924" y="146326"/>
                    <a:pt x="578700" y="146415"/>
                  </a:cubicBezTo>
                  <a:lnTo>
                    <a:pt x="579281" y="146104"/>
                  </a:lnTo>
                  <a:cubicBezTo>
                    <a:pt x="577984" y="145480"/>
                    <a:pt x="576508" y="144412"/>
                    <a:pt x="576374" y="144323"/>
                  </a:cubicBezTo>
                  <a:lnTo>
                    <a:pt x="562773" y="138137"/>
                  </a:lnTo>
                  <a:cubicBezTo>
                    <a:pt x="555570" y="134933"/>
                    <a:pt x="548278" y="131818"/>
                    <a:pt x="540941" y="128881"/>
                  </a:cubicBezTo>
                  <a:cubicBezTo>
                    <a:pt x="533603" y="125899"/>
                    <a:pt x="526222" y="123095"/>
                    <a:pt x="518795" y="120425"/>
                  </a:cubicBezTo>
                  <a:cubicBezTo>
                    <a:pt x="498618" y="113260"/>
                    <a:pt x="478217" y="106985"/>
                    <a:pt x="457548" y="101645"/>
                  </a:cubicBezTo>
                  <a:cubicBezTo>
                    <a:pt x="445021" y="98441"/>
                    <a:pt x="432271" y="96216"/>
                    <a:pt x="419565" y="93679"/>
                  </a:cubicBezTo>
                  <a:lnTo>
                    <a:pt x="417955" y="88116"/>
                  </a:lnTo>
                  <a:cubicBezTo>
                    <a:pt x="416433" y="83577"/>
                    <a:pt x="414644" y="79216"/>
                    <a:pt x="412631" y="74988"/>
                  </a:cubicBezTo>
                  <a:cubicBezTo>
                    <a:pt x="410662" y="70760"/>
                    <a:pt x="408470" y="66710"/>
                    <a:pt x="406278" y="62660"/>
                  </a:cubicBezTo>
                  <a:cubicBezTo>
                    <a:pt x="403638" y="57854"/>
                    <a:pt x="400820" y="53181"/>
                    <a:pt x="397777" y="48686"/>
                  </a:cubicBezTo>
                  <a:cubicBezTo>
                    <a:pt x="394691" y="44192"/>
                    <a:pt x="391425" y="39830"/>
                    <a:pt x="387980" y="35647"/>
                  </a:cubicBezTo>
                  <a:cubicBezTo>
                    <a:pt x="383864" y="30663"/>
                    <a:pt x="379435" y="25901"/>
                    <a:pt x="374916" y="21273"/>
                  </a:cubicBezTo>
                  <a:cubicBezTo>
                    <a:pt x="368161" y="14419"/>
                    <a:pt x="361047" y="7922"/>
                    <a:pt x="353934" y="1513"/>
                  </a:cubicBezTo>
                  <a:cubicBezTo>
                    <a:pt x="351831" y="-534"/>
                    <a:pt x="348476" y="-489"/>
                    <a:pt x="346462" y="1558"/>
                  </a:cubicBezTo>
                  <a:cubicBezTo>
                    <a:pt x="344404" y="3649"/>
                    <a:pt x="344449" y="6943"/>
                    <a:pt x="346507" y="8990"/>
                  </a:cubicBezTo>
                  <a:cubicBezTo>
                    <a:pt x="355410" y="18424"/>
                    <a:pt x="363955" y="28215"/>
                    <a:pt x="372142" y="38406"/>
                  </a:cubicBezTo>
                  <a:cubicBezTo>
                    <a:pt x="375364" y="42412"/>
                    <a:pt x="378495" y="46461"/>
                    <a:pt x="381582" y="50556"/>
                  </a:cubicBezTo>
                  <a:cubicBezTo>
                    <a:pt x="386146" y="56652"/>
                    <a:pt x="390709" y="62794"/>
                    <a:pt x="394735" y="69380"/>
                  </a:cubicBezTo>
                  <a:cubicBezTo>
                    <a:pt x="397554" y="73786"/>
                    <a:pt x="400283" y="78236"/>
                    <a:pt x="402833" y="82909"/>
                  </a:cubicBezTo>
                  <a:cubicBezTo>
                    <a:pt x="404309" y="85535"/>
                    <a:pt x="405607" y="88250"/>
                    <a:pt x="406859" y="91053"/>
                  </a:cubicBezTo>
                  <a:cubicBezTo>
                    <a:pt x="402833" y="90341"/>
                    <a:pt x="398896" y="89184"/>
                    <a:pt x="394825" y="88517"/>
                  </a:cubicBezTo>
                  <a:cubicBezTo>
                    <a:pt x="383640" y="86648"/>
                    <a:pt x="372321" y="85001"/>
                    <a:pt x="360823" y="83621"/>
                  </a:cubicBezTo>
                  <a:cubicBezTo>
                    <a:pt x="349549" y="82242"/>
                    <a:pt x="338096" y="81085"/>
                    <a:pt x="326599" y="80150"/>
                  </a:cubicBezTo>
                  <a:cubicBezTo>
                    <a:pt x="325256" y="80061"/>
                    <a:pt x="323825" y="80061"/>
                    <a:pt x="322483" y="79972"/>
                  </a:cubicBezTo>
                  <a:cubicBezTo>
                    <a:pt x="314340" y="73430"/>
                    <a:pt x="306422" y="66799"/>
                    <a:pt x="298726" y="59812"/>
                  </a:cubicBezTo>
                  <a:cubicBezTo>
                    <a:pt x="295282" y="56608"/>
                    <a:pt x="291881" y="53359"/>
                    <a:pt x="288437" y="50111"/>
                  </a:cubicBezTo>
                  <a:cubicBezTo>
                    <a:pt x="283426" y="45260"/>
                    <a:pt x="278371" y="40409"/>
                    <a:pt x="273583" y="35069"/>
                  </a:cubicBezTo>
                  <a:lnTo>
                    <a:pt x="257970" y="17846"/>
                  </a:lnTo>
                  <a:lnTo>
                    <a:pt x="252691" y="11660"/>
                  </a:lnTo>
                  <a:cubicBezTo>
                    <a:pt x="251885" y="10681"/>
                    <a:pt x="249872" y="8189"/>
                    <a:pt x="249290" y="7655"/>
                  </a:cubicBezTo>
                  <a:cubicBezTo>
                    <a:pt x="247635" y="6275"/>
                    <a:pt x="246114" y="6142"/>
                    <a:pt x="245443" y="6186"/>
                  </a:cubicBezTo>
                  <a:cubicBezTo>
                    <a:pt x="244011" y="6320"/>
                    <a:pt x="242848" y="6765"/>
                    <a:pt x="241998" y="7699"/>
                  </a:cubicBezTo>
                  <a:cubicBezTo>
                    <a:pt x="241417" y="8411"/>
                    <a:pt x="240656" y="9257"/>
                    <a:pt x="240566" y="10681"/>
                  </a:cubicBezTo>
                  <a:cubicBezTo>
                    <a:pt x="240566" y="11081"/>
                    <a:pt x="240343" y="12060"/>
                    <a:pt x="241014" y="13440"/>
                  </a:cubicBezTo>
                  <a:cubicBezTo>
                    <a:pt x="241238" y="14063"/>
                    <a:pt x="241595" y="14597"/>
                    <a:pt x="242043" y="15042"/>
                  </a:cubicBezTo>
                  <a:cubicBezTo>
                    <a:pt x="242043" y="14998"/>
                    <a:pt x="242088" y="14953"/>
                    <a:pt x="242132" y="14909"/>
                  </a:cubicBezTo>
                  <a:cubicBezTo>
                    <a:pt x="242490" y="14686"/>
                    <a:pt x="242848" y="15087"/>
                    <a:pt x="243206" y="15710"/>
                  </a:cubicBezTo>
                  <a:lnTo>
                    <a:pt x="242580" y="15532"/>
                  </a:lnTo>
                  <a:cubicBezTo>
                    <a:pt x="242803" y="15710"/>
                    <a:pt x="243072" y="15888"/>
                    <a:pt x="243340" y="16021"/>
                  </a:cubicBezTo>
                  <a:cubicBezTo>
                    <a:pt x="243743" y="16822"/>
                    <a:pt x="244101" y="17801"/>
                    <a:pt x="244324" y="18202"/>
                  </a:cubicBezTo>
                  <a:lnTo>
                    <a:pt x="248977" y="24877"/>
                  </a:lnTo>
                  <a:lnTo>
                    <a:pt x="263428" y="43702"/>
                  </a:lnTo>
                  <a:cubicBezTo>
                    <a:pt x="266604" y="47618"/>
                    <a:pt x="269825" y="51446"/>
                    <a:pt x="273226" y="55006"/>
                  </a:cubicBezTo>
                  <a:cubicBezTo>
                    <a:pt x="276715" y="58655"/>
                    <a:pt x="280294" y="62082"/>
                    <a:pt x="284008" y="65375"/>
                  </a:cubicBezTo>
                  <a:cubicBezTo>
                    <a:pt x="288526" y="69291"/>
                    <a:pt x="293179" y="72985"/>
                    <a:pt x="297966" y="76545"/>
                  </a:cubicBezTo>
                  <a:cubicBezTo>
                    <a:pt x="299174" y="77435"/>
                    <a:pt x="300471" y="78236"/>
                    <a:pt x="301724" y="79127"/>
                  </a:cubicBezTo>
                  <a:cubicBezTo>
                    <a:pt x="279355" y="78014"/>
                    <a:pt x="256896" y="77791"/>
                    <a:pt x="234303" y="78414"/>
                  </a:cubicBezTo>
                  <a:cubicBezTo>
                    <a:pt x="228263" y="75344"/>
                    <a:pt x="222358" y="71962"/>
                    <a:pt x="216587" y="68312"/>
                  </a:cubicBezTo>
                  <a:cubicBezTo>
                    <a:pt x="208936" y="63417"/>
                    <a:pt x="201465" y="58121"/>
                    <a:pt x="193904" y="52959"/>
                  </a:cubicBezTo>
                  <a:cubicBezTo>
                    <a:pt x="186165" y="47707"/>
                    <a:pt x="178246" y="42723"/>
                    <a:pt x="170461" y="37872"/>
                  </a:cubicBezTo>
                  <a:cubicBezTo>
                    <a:pt x="166927" y="35781"/>
                    <a:pt x="163482" y="33511"/>
                    <a:pt x="160127" y="31152"/>
                  </a:cubicBezTo>
                  <a:cubicBezTo>
                    <a:pt x="156682" y="28705"/>
                    <a:pt x="153326" y="26212"/>
                    <a:pt x="149971" y="23676"/>
                  </a:cubicBezTo>
                  <a:lnTo>
                    <a:pt x="143484" y="18335"/>
                  </a:lnTo>
                  <a:cubicBezTo>
                    <a:pt x="142366" y="17312"/>
                    <a:pt x="139950" y="14553"/>
                    <a:pt x="139234" y="14152"/>
                  </a:cubicBezTo>
                  <a:cubicBezTo>
                    <a:pt x="136281" y="12595"/>
                    <a:pt x="134178" y="13574"/>
                    <a:pt x="132970" y="14820"/>
                  </a:cubicBezTo>
                  <a:cubicBezTo>
                    <a:pt x="132389" y="15443"/>
                    <a:pt x="130644" y="17000"/>
                    <a:pt x="131584" y="20071"/>
                  </a:cubicBezTo>
                  <a:cubicBezTo>
                    <a:pt x="131852" y="21050"/>
                    <a:pt x="132389" y="21940"/>
                    <a:pt x="133105" y="22563"/>
                  </a:cubicBezTo>
                  <a:cubicBezTo>
                    <a:pt x="133149" y="22474"/>
                    <a:pt x="133194" y="22430"/>
                    <a:pt x="133284" y="22341"/>
                  </a:cubicBezTo>
                  <a:cubicBezTo>
                    <a:pt x="133686" y="21985"/>
                    <a:pt x="134178" y="22563"/>
                    <a:pt x="134626" y="23364"/>
                  </a:cubicBezTo>
                  <a:lnTo>
                    <a:pt x="134178" y="23275"/>
                  </a:lnTo>
                  <a:lnTo>
                    <a:pt x="134357" y="23364"/>
                  </a:lnTo>
                  <a:lnTo>
                    <a:pt x="134715" y="23542"/>
                  </a:lnTo>
                  <a:cubicBezTo>
                    <a:pt x="135163" y="24388"/>
                    <a:pt x="135610" y="25367"/>
                    <a:pt x="135923" y="25723"/>
                  </a:cubicBezTo>
                  <a:lnTo>
                    <a:pt x="142679" y="32443"/>
                  </a:lnTo>
                  <a:cubicBezTo>
                    <a:pt x="146571" y="35959"/>
                    <a:pt x="150508" y="39430"/>
                    <a:pt x="154579" y="42679"/>
                  </a:cubicBezTo>
                  <a:cubicBezTo>
                    <a:pt x="157398" y="44904"/>
                    <a:pt x="160261" y="47040"/>
                    <a:pt x="163214" y="49042"/>
                  </a:cubicBezTo>
                  <a:cubicBezTo>
                    <a:pt x="169701" y="53404"/>
                    <a:pt x="176054" y="58077"/>
                    <a:pt x="182630" y="62527"/>
                  </a:cubicBezTo>
                  <a:cubicBezTo>
                    <a:pt x="189296" y="66977"/>
                    <a:pt x="196141" y="71249"/>
                    <a:pt x="203076" y="75255"/>
                  </a:cubicBezTo>
                  <a:cubicBezTo>
                    <a:pt x="205671" y="76768"/>
                    <a:pt x="208489" y="77747"/>
                    <a:pt x="211129" y="79127"/>
                  </a:cubicBezTo>
                  <a:cubicBezTo>
                    <a:pt x="207326" y="79349"/>
                    <a:pt x="203478" y="79216"/>
                    <a:pt x="199675" y="79483"/>
                  </a:cubicBezTo>
                  <a:cubicBezTo>
                    <a:pt x="156816" y="82464"/>
                    <a:pt x="114404" y="88962"/>
                    <a:pt x="74095" y="98886"/>
                  </a:cubicBezTo>
                  <a:cubicBezTo>
                    <a:pt x="66713" y="100710"/>
                    <a:pt x="59465" y="102936"/>
                    <a:pt x="52307" y="105472"/>
                  </a:cubicBezTo>
                  <a:cubicBezTo>
                    <a:pt x="36022" y="111124"/>
                    <a:pt x="20140" y="117978"/>
                    <a:pt x="3721" y="123185"/>
                  </a:cubicBezTo>
                  <a:cubicBezTo>
                    <a:pt x="947" y="124030"/>
                    <a:pt x="-619" y="126967"/>
                    <a:pt x="231" y="129726"/>
                  </a:cubicBezTo>
                  <a:cubicBezTo>
                    <a:pt x="1126" y="132486"/>
                    <a:pt x="4079" y="134043"/>
                    <a:pt x="6853" y="133198"/>
                  </a:cubicBezTo>
                  <a:cubicBezTo>
                    <a:pt x="23451" y="128258"/>
                    <a:pt x="39556" y="121716"/>
                    <a:pt x="56020" y="116331"/>
                  </a:cubicBezTo>
                  <a:cubicBezTo>
                    <a:pt x="62865" y="114106"/>
                    <a:pt x="69800" y="112059"/>
                    <a:pt x="76868" y="110412"/>
                  </a:cubicBezTo>
                  <a:cubicBezTo>
                    <a:pt x="116596" y="101289"/>
                    <a:pt x="158382" y="95771"/>
                    <a:pt x="200526" y="93189"/>
                  </a:cubicBezTo>
                  <a:cubicBezTo>
                    <a:pt x="222626" y="91810"/>
                    <a:pt x="244817" y="91365"/>
                    <a:pt x="266873" y="91632"/>
                  </a:cubicBezTo>
                  <a:cubicBezTo>
                    <a:pt x="263562" y="93011"/>
                    <a:pt x="260207" y="94169"/>
                    <a:pt x="256941" y="95726"/>
                  </a:cubicBezTo>
                  <a:cubicBezTo>
                    <a:pt x="250722" y="98797"/>
                    <a:pt x="244593" y="102224"/>
                    <a:pt x="238598" y="105739"/>
                  </a:cubicBezTo>
                  <a:cubicBezTo>
                    <a:pt x="231350" y="109967"/>
                    <a:pt x="224237" y="114506"/>
                    <a:pt x="217347" y="119402"/>
                  </a:cubicBezTo>
                  <a:cubicBezTo>
                    <a:pt x="210547" y="124253"/>
                    <a:pt x="203926" y="129415"/>
                    <a:pt x="197483" y="134800"/>
                  </a:cubicBezTo>
                  <a:cubicBezTo>
                    <a:pt x="189878" y="141208"/>
                    <a:pt x="182496" y="147973"/>
                    <a:pt x="175293" y="154915"/>
                  </a:cubicBezTo>
                  <a:cubicBezTo>
                    <a:pt x="164556" y="165284"/>
                    <a:pt x="154221" y="176099"/>
                    <a:pt x="144066" y="186913"/>
                  </a:cubicBezTo>
                  <a:cubicBezTo>
                    <a:pt x="142008" y="189004"/>
                    <a:pt x="142052" y="192298"/>
                    <a:pt x="144110" y="194345"/>
                  </a:cubicBezTo>
                  <a:cubicBezTo>
                    <a:pt x="146168" y="196392"/>
                    <a:pt x="149524" y="196392"/>
                    <a:pt x="151582" y="194300"/>
                  </a:cubicBezTo>
                  <a:cubicBezTo>
                    <a:pt x="166301" y="180282"/>
                    <a:pt x="181512" y="166486"/>
                    <a:pt x="197125" y="153402"/>
                  </a:cubicBezTo>
                  <a:cubicBezTo>
                    <a:pt x="203389" y="148151"/>
                    <a:pt x="209697" y="143077"/>
                    <a:pt x="216050" y="138137"/>
                  </a:cubicBezTo>
                  <a:cubicBezTo>
                    <a:pt x="225669" y="130661"/>
                    <a:pt x="235377" y="123407"/>
                    <a:pt x="245532" y="116999"/>
                  </a:cubicBezTo>
                  <a:cubicBezTo>
                    <a:pt x="252288" y="112682"/>
                    <a:pt x="259133" y="108454"/>
                    <a:pt x="266157" y="104716"/>
                  </a:cubicBezTo>
                  <a:cubicBezTo>
                    <a:pt x="270810" y="102268"/>
                    <a:pt x="275552" y="99998"/>
                    <a:pt x="280428" y="98129"/>
                  </a:cubicBezTo>
                  <a:cubicBezTo>
                    <a:pt x="282576" y="97284"/>
                    <a:pt x="284813" y="96438"/>
                    <a:pt x="287050" y="95726"/>
                  </a:cubicBezTo>
                  <a:cubicBezTo>
                    <a:pt x="288303" y="95326"/>
                    <a:pt x="289555" y="94925"/>
                    <a:pt x="290853" y="94614"/>
                  </a:cubicBezTo>
                  <a:cubicBezTo>
                    <a:pt x="291881" y="94836"/>
                    <a:pt x="294432" y="95415"/>
                    <a:pt x="295371" y="95281"/>
                  </a:cubicBezTo>
                  <a:cubicBezTo>
                    <a:pt x="297071" y="95014"/>
                    <a:pt x="298324" y="94213"/>
                    <a:pt x="299263" y="93011"/>
                  </a:cubicBezTo>
                  <a:cubicBezTo>
                    <a:pt x="303200" y="93189"/>
                    <a:pt x="307182" y="93278"/>
                    <a:pt x="311119" y="93501"/>
                  </a:cubicBezTo>
                  <a:cubicBezTo>
                    <a:pt x="311074" y="93545"/>
                    <a:pt x="310985" y="93768"/>
                    <a:pt x="310940" y="93812"/>
                  </a:cubicBezTo>
                  <a:cubicBezTo>
                    <a:pt x="308703" y="98085"/>
                    <a:pt x="306466" y="102313"/>
                    <a:pt x="304095" y="106496"/>
                  </a:cubicBezTo>
                  <a:cubicBezTo>
                    <a:pt x="302529" y="109300"/>
                    <a:pt x="300963" y="112059"/>
                    <a:pt x="299308" y="114773"/>
                  </a:cubicBezTo>
                  <a:cubicBezTo>
                    <a:pt x="294387" y="123095"/>
                    <a:pt x="289108" y="131151"/>
                    <a:pt x="283784" y="139206"/>
                  </a:cubicBezTo>
                  <a:cubicBezTo>
                    <a:pt x="280563" y="144056"/>
                    <a:pt x="277341" y="148907"/>
                    <a:pt x="274120" y="153669"/>
                  </a:cubicBezTo>
                  <a:cubicBezTo>
                    <a:pt x="269199" y="160923"/>
                    <a:pt x="264323" y="168133"/>
                    <a:pt x="259178" y="175164"/>
                  </a:cubicBezTo>
                  <a:lnTo>
                    <a:pt x="244369" y="193855"/>
                  </a:lnTo>
                  <a:cubicBezTo>
                    <a:pt x="242580" y="196169"/>
                    <a:pt x="242982" y="199463"/>
                    <a:pt x="245264" y="201243"/>
                  </a:cubicBezTo>
                  <a:cubicBezTo>
                    <a:pt x="247546" y="203023"/>
                    <a:pt x="250901" y="202622"/>
                    <a:pt x="252691" y="200353"/>
                  </a:cubicBezTo>
                  <a:lnTo>
                    <a:pt x="269110" y="182818"/>
                  </a:lnTo>
                  <a:cubicBezTo>
                    <a:pt x="276984" y="173250"/>
                    <a:pt x="284723" y="163504"/>
                    <a:pt x="291658" y="153135"/>
                  </a:cubicBezTo>
                  <a:cubicBezTo>
                    <a:pt x="298592" y="142810"/>
                    <a:pt x="304632" y="131907"/>
                    <a:pt x="310403" y="120870"/>
                  </a:cubicBezTo>
                  <a:cubicBezTo>
                    <a:pt x="312282" y="117132"/>
                    <a:pt x="314072" y="113394"/>
                    <a:pt x="315772" y="109611"/>
                  </a:cubicBezTo>
                  <a:cubicBezTo>
                    <a:pt x="317472" y="105873"/>
                    <a:pt x="319083" y="102135"/>
                    <a:pt x="320693" y="98352"/>
                  </a:cubicBezTo>
                  <a:cubicBezTo>
                    <a:pt x="320783" y="98085"/>
                    <a:pt x="321767" y="95860"/>
                    <a:pt x="322572" y="93991"/>
                  </a:cubicBezTo>
                  <a:cubicBezTo>
                    <a:pt x="323556" y="94080"/>
                    <a:pt x="324541" y="94035"/>
                    <a:pt x="325525" y="94124"/>
                  </a:cubicBezTo>
                  <a:cubicBezTo>
                    <a:pt x="336844" y="94970"/>
                    <a:pt x="348073" y="95993"/>
                    <a:pt x="359213" y="97239"/>
                  </a:cubicBezTo>
                  <a:cubicBezTo>
                    <a:pt x="370532" y="98485"/>
                    <a:pt x="381716" y="99954"/>
                    <a:pt x="392767" y="101601"/>
                  </a:cubicBezTo>
                  <a:cubicBezTo>
                    <a:pt x="397867" y="102357"/>
                    <a:pt x="402833" y="103692"/>
                    <a:pt x="407888" y="104582"/>
                  </a:cubicBezTo>
                  <a:cubicBezTo>
                    <a:pt x="407620" y="104938"/>
                    <a:pt x="407352" y="105339"/>
                    <a:pt x="407262" y="105561"/>
                  </a:cubicBezTo>
                  <a:lnTo>
                    <a:pt x="404443" y="112103"/>
                  </a:lnTo>
                  <a:cubicBezTo>
                    <a:pt x="403146" y="114996"/>
                    <a:pt x="401804" y="117800"/>
                    <a:pt x="400417" y="120559"/>
                  </a:cubicBezTo>
                  <a:cubicBezTo>
                    <a:pt x="398314" y="124787"/>
                    <a:pt x="396122" y="128925"/>
                    <a:pt x="393840" y="133064"/>
                  </a:cubicBezTo>
                  <a:cubicBezTo>
                    <a:pt x="391201" y="138004"/>
                    <a:pt x="388203" y="142721"/>
                    <a:pt x="385251" y="147350"/>
                  </a:cubicBezTo>
                  <a:cubicBezTo>
                    <a:pt x="382253" y="152067"/>
                    <a:pt x="379122" y="156651"/>
                    <a:pt x="375856" y="161101"/>
                  </a:cubicBezTo>
                  <a:cubicBezTo>
                    <a:pt x="369190" y="170046"/>
                    <a:pt x="361987" y="178502"/>
                    <a:pt x="353576" y="185934"/>
                  </a:cubicBezTo>
                  <a:cubicBezTo>
                    <a:pt x="351339" y="187758"/>
                    <a:pt x="350981" y="191052"/>
                    <a:pt x="352815" y="193321"/>
                  </a:cubicBezTo>
                  <a:cubicBezTo>
                    <a:pt x="354650" y="195546"/>
                    <a:pt x="357960" y="195902"/>
                    <a:pt x="360242" y="194078"/>
                  </a:cubicBezTo>
                  <a:cubicBezTo>
                    <a:pt x="369995" y="186913"/>
                    <a:pt x="378898" y="178813"/>
                    <a:pt x="386682" y="169557"/>
                  </a:cubicBezTo>
                  <a:cubicBezTo>
                    <a:pt x="390530" y="164928"/>
                    <a:pt x="394109" y="160077"/>
                    <a:pt x="397330" y="154915"/>
                  </a:cubicBezTo>
                  <a:cubicBezTo>
                    <a:pt x="400462" y="149886"/>
                    <a:pt x="403236" y="144501"/>
                    <a:pt x="405830" y="139028"/>
                  </a:cubicBezTo>
                  <a:cubicBezTo>
                    <a:pt x="407530" y="135334"/>
                    <a:pt x="409186" y="131596"/>
                    <a:pt x="410707" y="127768"/>
                  </a:cubicBezTo>
                  <a:cubicBezTo>
                    <a:pt x="412273" y="123941"/>
                    <a:pt x="413704" y="120114"/>
                    <a:pt x="415002" y="116198"/>
                  </a:cubicBezTo>
                  <a:lnTo>
                    <a:pt x="417418" y="108365"/>
                  </a:lnTo>
                  <a:cubicBezTo>
                    <a:pt x="417507" y="107920"/>
                    <a:pt x="417776" y="107208"/>
                    <a:pt x="417999" y="106540"/>
                  </a:cubicBezTo>
                  <a:cubicBezTo>
                    <a:pt x="430213" y="108810"/>
                    <a:pt x="442471" y="110768"/>
                    <a:pt x="454506" y="113705"/>
                  </a:cubicBezTo>
                  <a:cubicBezTo>
                    <a:pt x="474907" y="118601"/>
                    <a:pt x="495084" y="124386"/>
                    <a:pt x="514992" y="131151"/>
                  </a:cubicBezTo>
                  <a:cubicBezTo>
                    <a:pt x="522374" y="133643"/>
                    <a:pt x="529666" y="136268"/>
                    <a:pt x="536914" y="139028"/>
                  </a:cubicBezTo>
                  <a:cubicBezTo>
                    <a:pt x="544206" y="141787"/>
                    <a:pt x="551409" y="144679"/>
                    <a:pt x="558568" y="147706"/>
                  </a:cubicBezTo>
                  <a:lnTo>
                    <a:pt x="572168" y="153625"/>
                  </a:lnTo>
                  <a:cubicBezTo>
                    <a:pt x="572481" y="153758"/>
                    <a:pt x="576776" y="155538"/>
                    <a:pt x="578521" y="155983"/>
                  </a:cubicBezTo>
                  <a:cubicBezTo>
                    <a:pt x="580534" y="156473"/>
                    <a:pt x="581966" y="155983"/>
                    <a:pt x="582503" y="155761"/>
                  </a:cubicBezTo>
                  <a:cubicBezTo>
                    <a:pt x="584740" y="154693"/>
                    <a:pt x="585679" y="152957"/>
                    <a:pt x="585455" y="150687"/>
                  </a:cubicBezTo>
                  <a:cubicBezTo>
                    <a:pt x="585276" y="148329"/>
                    <a:pt x="583442" y="146460"/>
                    <a:pt x="581116" y="146148"/>
                  </a:cubicBezTo>
                  <a:close/>
                  <a:moveTo>
                    <a:pt x="579908" y="146104"/>
                  </a:moveTo>
                  <a:cubicBezTo>
                    <a:pt x="579595" y="146193"/>
                    <a:pt x="579595" y="145970"/>
                    <a:pt x="579281" y="146104"/>
                  </a:cubicBezTo>
                  <a:lnTo>
                    <a:pt x="579460" y="146193"/>
                  </a:lnTo>
                  <a:cubicBezTo>
                    <a:pt x="579595" y="146148"/>
                    <a:pt x="579729" y="146104"/>
                    <a:pt x="579908" y="14610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 rot="10800000">
              <a:off x="5120315" y="3737088"/>
              <a:ext cx="470246" cy="317364"/>
            </a:xfrm>
            <a:custGeom>
              <a:avLst/>
              <a:gdLst/>
              <a:ahLst/>
              <a:cxnLst/>
              <a:rect l="l" t="t" r="r" b="b"/>
              <a:pathLst>
                <a:path w="940492" h="634728" extrusionOk="0">
                  <a:moveTo>
                    <a:pt x="823456" y="345912"/>
                  </a:moveTo>
                  <a:cubicBezTo>
                    <a:pt x="877232" y="325619"/>
                    <a:pt x="940716" y="324996"/>
                    <a:pt x="940492" y="325352"/>
                  </a:cubicBezTo>
                  <a:cubicBezTo>
                    <a:pt x="933781" y="336567"/>
                    <a:pt x="886180" y="383473"/>
                    <a:pt x="874771" y="389792"/>
                  </a:cubicBezTo>
                  <a:cubicBezTo>
                    <a:pt x="812719" y="424104"/>
                    <a:pt x="716979" y="418942"/>
                    <a:pt x="727940" y="408172"/>
                  </a:cubicBezTo>
                  <a:cubicBezTo>
                    <a:pt x="733219" y="403010"/>
                    <a:pt x="773528" y="364693"/>
                    <a:pt x="823456" y="345912"/>
                  </a:cubicBezTo>
                  <a:close/>
                  <a:moveTo>
                    <a:pt x="833657" y="296870"/>
                  </a:moveTo>
                  <a:cubicBezTo>
                    <a:pt x="843410" y="302121"/>
                    <a:pt x="853923" y="306127"/>
                    <a:pt x="864884" y="308040"/>
                  </a:cubicBezTo>
                  <a:cubicBezTo>
                    <a:pt x="869090" y="308752"/>
                    <a:pt x="873340" y="309242"/>
                    <a:pt x="877635" y="309242"/>
                  </a:cubicBezTo>
                  <a:cubicBezTo>
                    <a:pt x="879290" y="309286"/>
                    <a:pt x="884077" y="307640"/>
                    <a:pt x="882511" y="308218"/>
                  </a:cubicBezTo>
                  <a:lnTo>
                    <a:pt x="889088" y="308040"/>
                  </a:lnTo>
                  <a:cubicBezTo>
                    <a:pt x="895619" y="296158"/>
                    <a:pt x="888014" y="277600"/>
                    <a:pt x="882958" y="266875"/>
                  </a:cubicBezTo>
                  <a:cubicBezTo>
                    <a:pt x="866987" y="233142"/>
                    <a:pt x="836341" y="203770"/>
                    <a:pt x="799745" y="194024"/>
                  </a:cubicBezTo>
                  <a:cubicBezTo>
                    <a:pt x="789500" y="191309"/>
                    <a:pt x="761896" y="184901"/>
                    <a:pt x="753083" y="194691"/>
                  </a:cubicBezTo>
                  <a:cubicBezTo>
                    <a:pt x="747714" y="200655"/>
                    <a:pt x="761136" y="219435"/>
                    <a:pt x="763999" y="224197"/>
                  </a:cubicBezTo>
                  <a:cubicBezTo>
                    <a:pt x="780955" y="252278"/>
                    <a:pt x="804264" y="281072"/>
                    <a:pt x="833657" y="296870"/>
                  </a:cubicBezTo>
                  <a:close/>
                  <a:moveTo>
                    <a:pt x="709463" y="321080"/>
                  </a:moveTo>
                  <a:cubicBezTo>
                    <a:pt x="718902" y="315517"/>
                    <a:pt x="727716" y="308263"/>
                    <a:pt x="734293" y="299496"/>
                  </a:cubicBezTo>
                  <a:cubicBezTo>
                    <a:pt x="736574" y="296425"/>
                    <a:pt x="738587" y="293176"/>
                    <a:pt x="740198" y="289705"/>
                  </a:cubicBezTo>
                  <a:cubicBezTo>
                    <a:pt x="740287" y="289483"/>
                    <a:pt x="741495" y="285344"/>
                    <a:pt x="741540" y="285344"/>
                  </a:cubicBezTo>
                  <a:lnTo>
                    <a:pt x="723108" y="279113"/>
                  </a:lnTo>
                  <a:cubicBezTo>
                    <a:pt x="703647" y="272349"/>
                    <a:pt x="683827" y="273239"/>
                    <a:pt x="663606" y="274797"/>
                  </a:cubicBezTo>
                  <a:cubicBezTo>
                    <a:pt x="632602" y="277155"/>
                    <a:pt x="600793" y="281428"/>
                    <a:pt x="574934" y="299985"/>
                  </a:cubicBezTo>
                  <a:cubicBezTo>
                    <a:pt x="563436" y="308263"/>
                    <a:pt x="553594" y="318588"/>
                    <a:pt x="544243" y="329135"/>
                  </a:cubicBezTo>
                  <a:cubicBezTo>
                    <a:pt x="543259" y="330247"/>
                    <a:pt x="534222" y="338614"/>
                    <a:pt x="535833" y="340439"/>
                  </a:cubicBezTo>
                  <a:cubicBezTo>
                    <a:pt x="537533" y="342397"/>
                    <a:pt x="544512" y="341952"/>
                    <a:pt x="546794" y="342174"/>
                  </a:cubicBezTo>
                  <a:cubicBezTo>
                    <a:pt x="557128" y="343198"/>
                    <a:pt x="567507" y="343865"/>
                    <a:pt x="577887" y="344043"/>
                  </a:cubicBezTo>
                  <a:cubicBezTo>
                    <a:pt x="620836" y="344666"/>
                    <a:pt x="671569" y="343554"/>
                    <a:pt x="709463" y="321080"/>
                  </a:cubicBezTo>
                  <a:close/>
                  <a:moveTo>
                    <a:pt x="404346" y="1103"/>
                  </a:moveTo>
                  <a:cubicBezTo>
                    <a:pt x="377190" y="124"/>
                    <a:pt x="349989" y="-321"/>
                    <a:pt x="322833" y="258"/>
                  </a:cubicBezTo>
                  <a:cubicBezTo>
                    <a:pt x="222708" y="2349"/>
                    <a:pt x="150008" y="7378"/>
                    <a:pt x="69971" y="82010"/>
                  </a:cubicBezTo>
                  <a:cubicBezTo>
                    <a:pt x="28409" y="120772"/>
                    <a:pt x="-9440" y="199587"/>
                    <a:pt x="2103" y="253836"/>
                  </a:cubicBezTo>
                  <a:cubicBezTo>
                    <a:pt x="4116" y="252323"/>
                    <a:pt x="11095" y="250542"/>
                    <a:pt x="14048" y="249207"/>
                  </a:cubicBezTo>
                  <a:cubicBezTo>
                    <a:pt x="22280" y="245425"/>
                    <a:pt x="30467" y="241597"/>
                    <a:pt x="38967" y="238482"/>
                  </a:cubicBezTo>
                  <a:cubicBezTo>
                    <a:pt x="64334" y="229137"/>
                    <a:pt x="90103" y="223218"/>
                    <a:pt x="116186" y="216498"/>
                  </a:cubicBezTo>
                  <a:cubicBezTo>
                    <a:pt x="198057" y="195403"/>
                    <a:pt x="261228" y="125311"/>
                    <a:pt x="326904" y="75779"/>
                  </a:cubicBezTo>
                  <a:cubicBezTo>
                    <a:pt x="350078" y="58334"/>
                    <a:pt x="373879" y="41912"/>
                    <a:pt x="398217" y="26114"/>
                  </a:cubicBezTo>
                  <a:cubicBezTo>
                    <a:pt x="406225" y="20907"/>
                    <a:pt x="414323" y="15923"/>
                    <a:pt x="422689" y="11428"/>
                  </a:cubicBezTo>
                  <a:cubicBezTo>
                    <a:pt x="423405" y="11027"/>
                    <a:pt x="435797" y="4129"/>
                    <a:pt x="435261" y="3684"/>
                  </a:cubicBezTo>
                  <a:cubicBezTo>
                    <a:pt x="429892" y="-899"/>
                    <a:pt x="410699" y="1326"/>
                    <a:pt x="404346" y="1103"/>
                  </a:cubicBezTo>
                  <a:close/>
                  <a:moveTo>
                    <a:pt x="895351" y="579197"/>
                  </a:moveTo>
                  <a:cubicBezTo>
                    <a:pt x="878082" y="565935"/>
                    <a:pt x="863005" y="550760"/>
                    <a:pt x="847257" y="535718"/>
                  </a:cubicBezTo>
                  <a:cubicBezTo>
                    <a:pt x="797776" y="488589"/>
                    <a:pt x="721274" y="477374"/>
                    <a:pt x="658371" y="454722"/>
                  </a:cubicBezTo>
                  <a:cubicBezTo>
                    <a:pt x="636181" y="446756"/>
                    <a:pt x="614483" y="437856"/>
                    <a:pt x="592964" y="428287"/>
                  </a:cubicBezTo>
                  <a:cubicBezTo>
                    <a:pt x="585940" y="425172"/>
                    <a:pt x="578961" y="421835"/>
                    <a:pt x="572250" y="418096"/>
                  </a:cubicBezTo>
                  <a:cubicBezTo>
                    <a:pt x="571668" y="417785"/>
                    <a:pt x="561513" y="412400"/>
                    <a:pt x="561423" y="412978"/>
                  </a:cubicBezTo>
                  <a:cubicBezTo>
                    <a:pt x="560439" y="418853"/>
                    <a:pt x="570102" y="431180"/>
                    <a:pt x="572608" y="435675"/>
                  </a:cubicBezTo>
                  <a:cubicBezTo>
                    <a:pt x="583300" y="455034"/>
                    <a:pt x="594485" y="474170"/>
                    <a:pt x="606296" y="492817"/>
                  </a:cubicBezTo>
                  <a:cubicBezTo>
                    <a:pt x="649916" y="561530"/>
                    <a:pt x="684096" y="609726"/>
                    <a:pt x="770889" y="630598"/>
                  </a:cubicBezTo>
                  <a:cubicBezTo>
                    <a:pt x="815985" y="641457"/>
                    <a:pt x="888103" y="631043"/>
                    <a:pt x="921836" y="597710"/>
                  </a:cubicBezTo>
                  <a:cubicBezTo>
                    <a:pt x="919912" y="596998"/>
                    <a:pt x="915662" y="592993"/>
                    <a:pt x="913515" y="591569"/>
                  </a:cubicBezTo>
                  <a:cubicBezTo>
                    <a:pt x="907341" y="587608"/>
                    <a:pt x="901167" y="583647"/>
                    <a:pt x="895351" y="5791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 rot="10800000">
              <a:off x="5091604" y="3750391"/>
              <a:ext cx="520521" cy="294064"/>
            </a:xfrm>
            <a:custGeom>
              <a:avLst/>
              <a:gdLst/>
              <a:ahLst/>
              <a:cxnLst/>
              <a:rect l="l" t="t" r="r" b="b"/>
              <a:pathLst>
                <a:path w="1041042" h="588129" extrusionOk="0">
                  <a:moveTo>
                    <a:pt x="383006" y="6387"/>
                  </a:moveTo>
                  <a:cubicBezTo>
                    <a:pt x="384706" y="11327"/>
                    <a:pt x="382022" y="16668"/>
                    <a:pt x="377101" y="18359"/>
                  </a:cubicBezTo>
                  <a:cubicBezTo>
                    <a:pt x="356879" y="25657"/>
                    <a:pt x="336881" y="33445"/>
                    <a:pt x="317017" y="41678"/>
                  </a:cubicBezTo>
                  <a:cubicBezTo>
                    <a:pt x="297243" y="49867"/>
                    <a:pt x="277647" y="58589"/>
                    <a:pt x="258365" y="67891"/>
                  </a:cubicBezTo>
                  <a:cubicBezTo>
                    <a:pt x="227585" y="82532"/>
                    <a:pt x="197834" y="101223"/>
                    <a:pt x="169783" y="122629"/>
                  </a:cubicBezTo>
                  <a:cubicBezTo>
                    <a:pt x="151440" y="136603"/>
                    <a:pt x="133858" y="151779"/>
                    <a:pt x="117349" y="168067"/>
                  </a:cubicBezTo>
                  <a:cubicBezTo>
                    <a:pt x="75608" y="209054"/>
                    <a:pt x="40712" y="256895"/>
                    <a:pt x="19103" y="309497"/>
                  </a:cubicBezTo>
                  <a:cubicBezTo>
                    <a:pt x="17135" y="314571"/>
                    <a:pt x="11408" y="317063"/>
                    <a:pt x="6308" y="315105"/>
                  </a:cubicBezTo>
                  <a:cubicBezTo>
                    <a:pt x="1208" y="313147"/>
                    <a:pt x="-1297" y="307450"/>
                    <a:pt x="671" y="302377"/>
                  </a:cubicBezTo>
                  <a:cubicBezTo>
                    <a:pt x="21430" y="246170"/>
                    <a:pt x="55655" y="193879"/>
                    <a:pt x="98738" y="149687"/>
                  </a:cubicBezTo>
                  <a:cubicBezTo>
                    <a:pt x="115738" y="132242"/>
                    <a:pt x="134215" y="116087"/>
                    <a:pt x="153677" y="101490"/>
                  </a:cubicBezTo>
                  <a:cubicBezTo>
                    <a:pt x="183383" y="79239"/>
                    <a:pt x="215461" y="60726"/>
                    <a:pt x="248254" y="46129"/>
                  </a:cubicBezTo>
                  <a:cubicBezTo>
                    <a:pt x="268297" y="37362"/>
                    <a:pt x="288563" y="29173"/>
                    <a:pt x="309053" y="21607"/>
                  </a:cubicBezTo>
                  <a:cubicBezTo>
                    <a:pt x="329544" y="14042"/>
                    <a:pt x="350168" y="7055"/>
                    <a:pt x="370972" y="513"/>
                  </a:cubicBezTo>
                  <a:cubicBezTo>
                    <a:pt x="375937" y="-1178"/>
                    <a:pt x="381306" y="1448"/>
                    <a:pt x="383006" y="6387"/>
                  </a:cubicBezTo>
                  <a:close/>
                  <a:moveTo>
                    <a:pt x="1028985" y="559070"/>
                  </a:moveTo>
                  <a:cubicBezTo>
                    <a:pt x="982994" y="568282"/>
                    <a:pt x="934900" y="566146"/>
                    <a:pt x="888730" y="556400"/>
                  </a:cubicBezTo>
                  <a:cubicBezTo>
                    <a:pt x="870253" y="552528"/>
                    <a:pt x="852089" y="547410"/>
                    <a:pt x="834417" y="541225"/>
                  </a:cubicBezTo>
                  <a:cubicBezTo>
                    <a:pt x="807351" y="531745"/>
                    <a:pt x="781402" y="519908"/>
                    <a:pt x="758004" y="505355"/>
                  </a:cubicBezTo>
                  <a:cubicBezTo>
                    <a:pt x="743285" y="496365"/>
                    <a:pt x="728835" y="486842"/>
                    <a:pt x="714697" y="477007"/>
                  </a:cubicBezTo>
                  <a:cubicBezTo>
                    <a:pt x="700470" y="467083"/>
                    <a:pt x="686512" y="456847"/>
                    <a:pt x="672777" y="446300"/>
                  </a:cubicBezTo>
                  <a:cubicBezTo>
                    <a:pt x="668751" y="443006"/>
                    <a:pt x="662756" y="443585"/>
                    <a:pt x="659445" y="447635"/>
                  </a:cubicBezTo>
                  <a:cubicBezTo>
                    <a:pt x="656135" y="451684"/>
                    <a:pt x="656761" y="457603"/>
                    <a:pt x="660787" y="460897"/>
                  </a:cubicBezTo>
                  <a:cubicBezTo>
                    <a:pt x="674209" y="472378"/>
                    <a:pt x="687854" y="483593"/>
                    <a:pt x="701813" y="494363"/>
                  </a:cubicBezTo>
                  <a:cubicBezTo>
                    <a:pt x="715860" y="505177"/>
                    <a:pt x="730266" y="515546"/>
                    <a:pt x="744940" y="525471"/>
                  </a:cubicBezTo>
                  <a:cubicBezTo>
                    <a:pt x="769502" y="541759"/>
                    <a:pt x="796613" y="555777"/>
                    <a:pt x="825470" y="566191"/>
                  </a:cubicBezTo>
                  <a:cubicBezTo>
                    <a:pt x="844260" y="573000"/>
                    <a:pt x="863766" y="578340"/>
                    <a:pt x="883630" y="581989"/>
                  </a:cubicBezTo>
                  <a:cubicBezTo>
                    <a:pt x="933155" y="591112"/>
                    <a:pt x="984694" y="590222"/>
                    <a:pt x="1033325" y="578295"/>
                  </a:cubicBezTo>
                  <a:cubicBezTo>
                    <a:pt x="1038649" y="577094"/>
                    <a:pt x="1042004" y="571843"/>
                    <a:pt x="1040796" y="566547"/>
                  </a:cubicBezTo>
                  <a:cubicBezTo>
                    <a:pt x="1039633" y="561206"/>
                    <a:pt x="1034309" y="557869"/>
                    <a:pt x="1028985" y="55907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 rot="10800000">
              <a:off x="5422054" y="3712804"/>
              <a:ext cx="184786" cy="149290"/>
            </a:xfrm>
            <a:custGeom>
              <a:avLst/>
              <a:gdLst/>
              <a:ahLst/>
              <a:cxnLst/>
              <a:rect l="l" t="t" r="r" b="b"/>
              <a:pathLst>
                <a:path w="369572" h="298581" extrusionOk="0">
                  <a:moveTo>
                    <a:pt x="146193" y="163329"/>
                  </a:moveTo>
                  <a:cubicBezTo>
                    <a:pt x="147044" y="161594"/>
                    <a:pt x="144583" y="166845"/>
                    <a:pt x="143599" y="168492"/>
                  </a:cubicBezTo>
                  <a:cubicBezTo>
                    <a:pt x="141720" y="171696"/>
                    <a:pt x="139483" y="174677"/>
                    <a:pt x="137201" y="177526"/>
                  </a:cubicBezTo>
                  <a:cubicBezTo>
                    <a:pt x="129953" y="186560"/>
                    <a:pt x="121006" y="193102"/>
                    <a:pt x="110716" y="198397"/>
                  </a:cubicBezTo>
                  <a:cubicBezTo>
                    <a:pt x="104587" y="201513"/>
                    <a:pt x="98323" y="204316"/>
                    <a:pt x="91881" y="206764"/>
                  </a:cubicBezTo>
                  <a:cubicBezTo>
                    <a:pt x="68214" y="215709"/>
                    <a:pt x="11173" y="231997"/>
                    <a:pt x="972" y="195060"/>
                  </a:cubicBezTo>
                  <a:cubicBezTo>
                    <a:pt x="-3457" y="179128"/>
                    <a:pt x="7907" y="163997"/>
                    <a:pt x="21642" y="157099"/>
                  </a:cubicBezTo>
                  <a:cubicBezTo>
                    <a:pt x="45442" y="145172"/>
                    <a:pt x="77162" y="149044"/>
                    <a:pt x="102887" y="150779"/>
                  </a:cubicBezTo>
                  <a:cubicBezTo>
                    <a:pt x="113400" y="151491"/>
                    <a:pt x="124137" y="152559"/>
                    <a:pt x="134427" y="154874"/>
                  </a:cubicBezTo>
                  <a:cubicBezTo>
                    <a:pt x="134651" y="154918"/>
                    <a:pt x="142749" y="156609"/>
                    <a:pt x="142749" y="156698"/>
                  </a:cubicBezTo>
                  <a:lnTo>
                    <a:pt x="146193" y="163329"/>
                  </a:lnTo>
                  <a:close/>
                  <a:moveTo>
                    <a:pt x="121722" y="12330"/>
                  </a:moveTo>
                  <a:cubicBezTo>
                    <a:pt x="115279" y="5967"/>
                    <a:pt x="101545" y="-5115"/>
                    <a:pt x="92194" y="2673"/>
                  </a:cubicBezTo>
                  <a:cubicBezTo>
                    <a:pt x="80204" y="12642"/>
                    <a:pt x="83918" y="36629"/>
                    <a:pt x="86423" y="49535"/>
                  </a:cubicBezTo>
                  <a:cubicBezTo>
                    <a:pt x="94252" y="90700"/>
                    <a:pt x="120156" y="128795"/>
                    <a:pt x="155678" y="147798"/>
                  </a:cubicBezTo>
                  <a:lnTo>
                    <a:pt x="156349" y="155541"/>
                  </a:lnTo>
                  <a:cubicBezTo>
                    <a:pt x="155231" y="131687"/>
                    <a:pt x="157736" y="108012"/>
                    <a:pt x="154381" y="84203"/>
                  </a:cubicBezTo>
                  <a:cubicBezTo>
                    <a:pt x="150667" y="57813"/>
                    <a:pt x="141004" y="31511"/>
                    <a:pt x="121722" y="12330"/>
                  </a:cubicBezTo>
                  <a:close/>
                  <a:moveTo>
                    <a:pt x="369573" y="236492"/>
                  </a:moveTo>
                  <a:cubicBezTo>
                    <a:pt x="346264" y="196973"/>
                    <a:pt x="340582" y="172630"/>
                    <a:pt x="301704" y="139520"/>
                  </a:cubicBezTo>
                  <a:cubicBezTo>
                    <a:pt x="290878" y="130308"/>
                    <a:pt x="259471" y="124122"/>
                    <a:pt x="249047" y="139654"/>
                  </a:cubicBezTo>
                  <a:cubicBezTo>
                    <a:pt x="241129" y="151491"/>
                    <a:pt x="251284" y="168046"/>
                    <a:pt x="258532" y="177437"/>
                  </a:cubicBezTo>
                  <a:cubicBezTo>
                    <a:pt x="277188" y="201602"/>
                    <a:pt x="369394" y="232353"/>
                    <a:pt x="369573" y="236492"/>
                  </a:cubicBezTo>
                  <a:close/>
                  <a:moveTo>
                    <a:pt x="204667" y="280951"/>
                  </a:moveTo>
                  <a:cubicBezTo>
                    <a:pt x="210572" y="296393"/>
                    <a:pt x="242023" y="301199"/>
                    <a:pt x="254684" y="297283"/>
                  </a:cubicBezTo>
                  <a:cubicBezTo>
                    <a:pt x="300228" y="283220"/>
                    <a:pt x="311905" y="265820"/>
                    <a:pt x="344251" y="241877"/>
                  </a:cubicBezTo>
                  <a:cubicBezTo>
                    <a:pt x="343043" y="245081"/>
                    <a:pt x="247437" y="240853"/>
                    <a:pt x="223412" y="254115"/>
                  </a:cubicBezTo>
                  <a:cubicBezTo>
                    <a:pt x="214151" y="259278"/>
                    <a:pt x="200193" y="269157"/>
                    <a:pt x="204667" y="2809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 rot="10800000">
              <a:off x="5656225" y="3762412"/>
              <a:ext cx="90150" cy="109914"/>
            </a:xfrm>
            <a:custGeom>
              <a:avLst/>
              <a:gdLst/>
              <a:ahLst/>
              <a:cxnLst/>
              <a:rect l="l" t="t" r="r" b="b"/>
              <a:pathLst>
                <a:path w="180300" h="219829" extrusionOk="0">
                  <a:moveTo>
                    <a:pt x="174774" y="81081"/>
                  </a:moveTo>
                  <a:cubicBezTo>
                    <a:pt x="184482" y="109252"/>
                    <a:pt x="181664" y="161676"/>
                    <a:pt x="164216" y="192294"/>
                  </a:cubicBezTo>
                  <a:cubicBezTo>
                    <a:pt x="153523" y="210985"/>
                    <a:pt x="133346" y="224826"/>
                    <a:pt x="110932" y="218106"/>
                  </a:cubicBezTo>
                  <a:cubicBezTo>
                    <a:pt x="86818" y="210852"/>
                    <a:pt x="91202" y="182993"/>
                    <a:pt x="72860" y="171600"/>
                  </a:cubicBezTo>
                  <a:cubicBezTo>
                    <a:pt x="56575" y="161498"/>
                    <a:pt x="30492" y="171289"/>
                    <a:pt x="19352" y="152375"/>
                  </a:cubicBezTo>
                  <a:cubicBezTo>
                    <a:pt x="5260" y="128566"/>
                    <a:pt x="37829" y="113702"/>
                    <a:pt x="34608" y="90694"/>
                  </a:cubicBezTo>
                  <a:cubicBezTo>
                    <a:pt x="31790" y="70222"/>
                    <a:pt x="10628" y="57272"/>
                    <a:pt x="3068" y="38803"/>
                  </a:cubicBezTo>
                  <a:cubicBezTo>
                    <a:pt x="-1943" y="26609"/>
                    <a:pt x="-1630" y="14193"/>
                    <a:pt x="10181" y="6361"/>
                  </a:cubicBezTo>
                  <a:cubicBezTo>
                    <a:pt x="14297" y="3646"/>
                    <a:pt x="18413" y="1821"/>
                    <a:pt x="23289" y="976"/>
                  </a:cubicBezTo>
                  <a:cubicBezTo>
                    <a:pt x="29777" y="-137"/>
                    <a:pt x="36487" y="-181"/>
                    <a:pt x="43064" y="264"/>
                  </a:cubicBezTo>
                  <a:cubicBezTo>
                    <a:pt x="52772" y="887"/>
                    <a:pt x="62257" y="2533"/>
                    <a:pt x="71383" y="5916"/>
                  </a:cubicBezTo>
                  <a:cubicBezTo>
                    <a:pt x="83463" y="10455"/>
                    <a:pt x="95050" y="16507"/>
                    <a:pt x="105921" y="23450"/>
                  </a:cubicBezTo>
                  <a:cubicBezTo>
                    <a:pt x="129588" y="38625"/>
                    <a:pt x="165021" y="52955"/>
                    <a:pt x="174774" y="81081"/>
                  </a:cubicBezTo>
                  <a:lnTo>
                    <a:pt x="174774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 rot="10800000">
              <a:off x="5320069" y="3736197"/>
              <a:ext cx="404576" cy="112243"/>
            </a:xfrm>
            <a:custGeom>
              <a:avLst/>
              <a:gdLst/>
              <a:ahLst/>
              <a:cxnLst/>
              <a:rect l="l" t="t" r="r" b="b"/>
              <a:pathLst>
                <a:path w="809152" h="224487" extrusionOk="0">
                  <a:moveTo>
                    <a:pt x="787537" y="14661"/>
                  </a:moveTo>
                  <a:cubicBezTo>
                    <a:pt x="784092" y="10478"/>
                    <a:pt x="777829" y="9855"/>
                    <a:pt x="773623" y="13282"/>
                  </a:cubicBezTo>
                  <a:cubicBezTo>
                    <a:pt x="769373" y="16708"/>
                    <a:pt x="768747" y="22894"/>
                    <a:pt x="772192" y="27122"/>
                  </a:cubicBezTo>
                  <a:cubicBezTo>
                    <a:pt x="794248" y="54759"/>
                    <a:pt x="790847" y="87646"/>
                    <a:pt x="775726" y="116618"/>
                  </a:cubicBezTo>
                  <a:cubicBezTo>
                    <a:pt x="760291" y="146123"/>
                    <a:pt x="732643" y="171757"/>
                    <a:pt x="704905" y="184396"/>
                  </a:cubicBezTo>
                  <a:cubicBezTo>
                    <a:pt x="694033" y="189380"/>
                    <a:pt x="682312" y="192540"/>
                    <a:pt x="670367" y="194587"/>
                  </a:cubicBezTo>
                  <a:cubicBezTo>
                    <a:pt x="657929" y="196768"/>
                    <a:pt x="645268" y="197747"/>
                    <a:pt x="632921" y="198281"/>
                  </a:cubicBezTo>
                  <a:cubicBezTo>
                    <a:pt x="593596" y="200105"/>
                    <a:pt x="555299" y="194097"/>
                    <a:pt x="518569" y="182616"/>
                  </a:cubicBezTo>
                  <a:cubicBezTo>
                    <a:pt x="481660" y="171045"/>
                    <a:pt x="446272" y="153911"/>
                    <a:pt x="413255" y="132550"/>
                  </a:cubicBezTo>
                  <a:cubicBezTo>
                    <a:pt x="383280" y="113369"/>
                    <a:pt x="355989" y="90094"/>
                    <a:pt x="326238" y="70735"/>
                  </a:cubicBezTo>
                  <a:cubicBezTo>
                    <a:pt x="312951" y="62057"/>
                    <a:pt x="299172" y="54180"/>
                    <a:pt x="284497" y="47683"/>
                  </a:cubicBezTo>
                  <a:cubicBezTo>
                    <a:pt x="266244" y="39583"/>
                    <a:pt x="247543" y="33041"/>
                    <a:pt x="228395" y="28235"/>
                  </a:cubicBezTo>
                  <a:cubicBezTo>
                    <a:pt x="209247" y="23428"/>
                    <a:pt x="189697" y="20358"/>
                    <a:pt x="169743" y="19023"/>
                  </a:cubicBezTo>
                  <a:cubicBezTo>
                    <a:pt x="164419" y="18711"/>
                    <a:pt x="157887" y="19201"/>
                    <a:pt x="151221" y="19735"/>
                  </a:cubicBezTo>
                  <a:cubicBezTo>
                    <a:pt x="149835" y="19245"/>
                    <a:pt x="148582" y="18400"/>
                    <a:pt x="147016" y="18578"/>
                  </a:cubicBezTo>
                  <a:cubicBezTo>
                    <a:pt x="140574" y="18845"/>
                    <a:pt x="134131" y="18934"/>
                    <a:pt x="127644" y="19112"/>
                  </a:cubicBezTo>
                  <a:cubicBezTo>
                    <a:pt x="125631" y="18756"/>
                    <a:pt x="121426" y="18489"/>
                    <a:pt x="121426" y="18489"/>
                  </a:cubicBezTo>
                  <a:cubicBezTo>
                    <a:pt x="121426" y="18489"/>
                    <a:pt x="121694" y="18444"/>
                    <a:pt x="121784" y="18489"/>
                  </a:cubicBezTo>
                  <a:lnTo>
                    <a:pt x="114267" y="16886"/>
                  </a:lnTo>
                  <a:lnTo>
                    <a:pt x="90109" y="10167"/>
                  </a:lnTo>
                  <a:cubicBezTo>
                    <a:pt x="82414" y="8119"/>
                    <a:pt x="74808" y="5850"/>
                    <a:pt x="66979" y="4203"/>
                  </a:cubicBezTo>
                  <a:cubicBezTo>
                    <a:pt x="61744" y="3135"/>
                    <a:pt x="56421" y="2334"/>
                    <a:pt x="51097" y="1711"/>
                  </a:cubicBezTo>
                  <a:cubicBezTo>
                    <a:pt x="37496" y="109"/>
                    <a:pt x="23896" y="-336"/>
                    <a:pt x="10251" y="242"/>
                  </a:cubicBezTo>
                  <a:cubicBezTo>
                    <a:pt x="4792" y="64"/>
                    <a:pt x="229" y="4337"/>
                    <a:pt x="5" y="9766"/>
                  </a:cubicBezTo>
                  <a:cubicBezTo>
                    <a:pt x="-174" y="15195"/>
                    <a:pt x="4121" y="19735"/>
                    <a:pt x="9579" y="19913"/>
                  </a:cubicBezTo>
                  <a:cubicBezTo>
                    <a:pt x="14590" y="20536"/>
                    <a:pt x="19467" y="21426"/>
                    <a:pt x="24433" y="22316"/>
                  </a:cubicBezTo>
                  <a:cubicBezTo>
                    <a:pt x="34409" y="24051"/>
                    <a:pt x="44207" y="26499"/>
                    <a:pt x="54094" y="28724"/>
                  </a:cubicBezTo>
                  <a:cubicBezTo>
                    <a:pt x="59105" y="29837"/>
                    <a:pt x="64116" y="30860"/>
                    <a:pt x="69171" y="31839"/>
                  </a:cubicBezTo>
                  <a:cubicBezTo>
                    <a:pt x="69932" y="31973"/>
                    <a:pt x="70737" y="32106"/>
                    <a:pt x="71497" y="32240"/>
                  </a:cubicBezTo>
                  <a:cubicBezTo>
                    <a:pt x="64026" y="35800"/>
                    <a:pt x="56555" y="39405"/>
                    <a:pt x="49352" y="43321"/>
                  </a:cubicBezTo>
                  <a:lnTo>
                    <a:pt x="28101" y="56272"/>
                  </a:lnTo>
                  <a:cubicBezTo>
                    <a:pt x="27833" y="56450"/>
                    <a:pt x="23717" y="58853"/>
                    <a:pt x="22240" y="59965"/>
                  </a:cubicBezTo>
                  <a:cubicBezTo>
                    <a:pt x="16782" y="63971"/>
                    <a:pt x="17140" y="69355"/>
                    <a:pt x="17453" y="70379"/>
                  </a:cubicBezTo>
                  <a:cubicBezTo>
                    <a:pt x="18482" y="75497"/>
                    <a:pt x="23538" y="78746"/>
                    <a:pt x="28638" y="77678"/>
                  </a:cubicBezTo>
                  <a:cubicBezTo>
                    <a:pt x="30025" y="77411"/>
                    <a:pt x="31233" y="76876"/>
                    <a:pt x="32307" y="76075"/>
                  </a:cubicBezTo>
                  <a:cubicBezTo>
                    <a:pt x="33559" y="78523"/>
                    <a:pt x="34454" y="76921"/>
                    <a:pt x="35080" y="74384"/>
                  </a:cubicBezTo>
                  <a:cubicBezTo>
                    <a:pt x="36378" y="74073"/>
                    <a:pt x="37630" y="73895"/>
                    <a:pt x="37720" y="73850"/>
                  </a:cubicBezTo>
                  <a:lnTo>
                    <a:pt x="59821" y="64549"/>
                  </a:lnTo>
                  <a:cubicBezTo>
                    <a:pt x="69171" y="60499"/>
                    <a:pt x="78879" y="56806"/>
                    <a:pt x="88543" y="53201"/>
                  </a:cubicBezTo>
                  <a:cubicBezTo>
                    <a:pt x="83487" y="59209"/>
                    <a:pt x="78924" y="65706"/>
                    <a:pt x="74853" y="73138"/>
                  </a:cubicBezTo>
                  <a:cubicBezTo>
                    <a:pt x="73019" y="76654"/>
                    <a:pt x="71229" y="80303"/>
                    <a:pt x="69753" y="84086"/>
                  </a:cubicBezTo>
                  <a:cubicBezTo>
                    <a:pt x="67605" y="89471"/>
                    <a:pt x="65816" y="95034"/>
                    <a:pt x="64295" y="100552"/>
                  </a:cubicBezTo>
                  <a:lnTo>
                    <a:pt x="61655" y="110209"/>
                  </a:lnTo>
                  <a:cubicBezTo>
                    <a:pt x="61073" y="112568"/>
                    <a:pt x="60044" y="118220"/>
                    <a:pt x="60402" y="119466"/>
                  </a:cubicBezTo>
                  <a:cubicBezTo>
                    <a:pt x="61655" y="123293"/>
                    <a:pt x="63713" y="125607"/>
                    <a:pt x="66532" y="126408"/>
                  </a:cubicBezTo>
                  <a:cubicBezTo>
                    <a:pt x="68411" y="126898"/>
                    <a:pt x="71855" y="128277"/>
                    <a:pt x="75613" y="125073"/>
                  </a:cubicBezTo>
                  <a:cubicBezTo>
                    <a:pt x="77627" y="123605"/>
                    <a:pt x="78924" y="121557"/>
                    <a:pt x="79371" y="119288"/>
                  </a:cubicBezTo>
                  <a:cubicBezTo>
                    <a:pt x="79282" y="119288"/>
                    <a:pt x="79193" y="119243"/>
                    <a:pt x="79058" y="119199"/>
                  </a:cubicBezTo>
                  <a:cubicBezTo>
                    <a:pt x="78477" y="118976"/>
                    <a:pt x="79014" y="118175"/>
                    <a:pt x="79595" y="117463"/>
                  </a:cubicBezTo>
                  <a:cubicBezTo>
                    <a:pt x="79595" y="117018"/>
                    <a:pt x="79550" y="116618"/>
                    <a:pt x="79506" y="116217"/>
                  </a:cubicBezTo>
                  <a:cubicBezTo>
                    <a:pt x="79640" y="116529"/>
                    <a:pt x="79729" y="116840"/>
                    <a:pt x="79819" y="117107"/>
                  </a:cubicBezTo>
                  <a:cubicBezTo>
                    <a:pt x="80132" y="116751"/>
                    <a:pt x="80400" y="116395"/>
                    <a:pt x="80490" y="116173"/>
                  </a:cubicBezTo>
                  <a:lnTo>
                    <a:pt x="84382" y="107806"/>
                  </a:lnTo>
                  <a:cubicBezTo>
                    <a:pt x="86127" y="103979"/>
                    <a:pt x="88095" y="100152"/>
                    <a:pt x="90109" y="96324"/>
                  </a:cubicBezTo>
                  <a:cubicBezTo>
                    <a:pt x="92077" y="92720"/>
                    <a:pt x="94180" y="89204"/>
                    <a:pt x="96417" y="85911"/>
                  </a:cubicBezTo>
                  <a:cubicBezTo>
                    <a:pt x="100622" y="79413"/>
                    <a:pt x="105365" y="73895"/>
                    <a:pt x="110107" y="68643"/>
                  </a:cubicBezTo>
                  <a:cubicBezTo>
                    <a:pt x="113373" y="65039"/>
                    <a:pt x="116683" y="61612"/>
                    <a:pt x="120218" y="58408"/>
                  </a:cubicBezTo>
                  <a:cubicBezTo>
                    <a:pt x="128494" y="50931"/>
                    <a:pt x="137800" y="44656"/>
                    <a:pt x="148716" y="39672"/>
                  </a:cubicBezTo>
                  <a:cubicBezTo>
                    <a:pt x="155785" y="39227"/>
                    <a:pt x="162585" y="38871"/>
                    <a:pt x="168177" y="39360"/>
                  </a:cubicBezTo>
                  <a:cubicBezTo>
                    <a:pt x="186789" y="41007"/>
                    <a:pt x="205042" y="44345"/>
                    <a:pt x="222848" y="49196"/>
                  </a:cubicBezTo>
                  <a:cubicBezTo>
                    <a:pt x="240654" y="54091"/>
                    <a:pt x="257967" y="60544"/>
                    <a:pt x="274923" y="68510"/>
                  </a:cubicBezTo>
                  <a:cubicBezTo>
                    <a:pt x="288300" y="74785"/>
                    <a:pt x="300827" y="82350"/>
                    <a:pt x="312906" y="90539"/>
                  </a:cubicBezTo>
                  <a:cubicBezTo>
                    <a:pt x="342389" y="110521"/>
                    <a:pt x="369411" y="134241"/>
                    <a:pt x="399117" y="154000"/>
                  </a:cubicBezTo>
                  <a:cubicBezTo>
                    <a:pt x="433969" y="176964"/>
                    <a:pt x="471325" y="195744"/>
                    <a:pt x="510516" y="208071"/>
                  </a:cubicBezTo>
                  <a:cubicBezTo>
                    <a:pt x="550199" y="220488"/>
                    <a:pt x="591717" y="226273"/>
                    <a:pt x="634263" y="224003"/>
                  </a:cubicBezTo>
                  <a:cubicBezTo>
                    <a:pt x="650369" y="223069"/>
                    <a:pt x="667056" y="221378"/>
                    <a:pt x="683162" y="217639"/>
                  </a:cubicBezTo>
                  <a:cubicBezTo>
                    <a:pt x="694302" y="215058"/>
                    <a:pt x="705173" y="211498"/>
                    <a:pt x="715418" y="206603"/>
                  </a:cubicBezTo>
                  <a:cubicBezTo>
                    <a:pt x="753670" y="188179"/>
                    <a:pt x="791429" y="148126"/>
                    <a:pt x="804314" y="105047"/>
                  </a:cubicBezTo>
                  <a:cubicBezTo>
                    <a:pt x="813485" y="74295"/>
                    <a:pt x="810532" y="42120"/>
                    <a:pt x="787537" y="14661"/>
                  </a:cubicBezTo>
                  <a:close/>
                  <a:moveTo>
                    <a:pt x="35438" y="72560"/>
                  </a:moveTo>
                  <a:cubicBezTo>
                    <a:pt x="35349" y="72916"/>
                    <a:pt x="35304" y="73316"/>
                    <a:pt x="35215" y="73672"/>
                  </a:cubicBezTo>
                  <a:lnTo>
                    <a:pt x="34633" y="74473"/>
                  </a:lnTo>
                  <a:cubicBezTo>
                    <a:pt x="34499" y="74518"/>
                    <a:pt x="34320" y="74562"/>
                    <a:pt x="34141" y="74607"/>
                  </a:cubicBezTo>
                  <a:lnTo>
                    <a:pt x="33783" y="74740"/>
                  </a:lnTo>
                  <a:cubicBezTo>
                    <a:pt x="34543" y="73895"/>
                    <a:pt x="35125" y="72960"/>
                    <a:pt x="35528" y="71937"/>
                  </a:cubicBezTo>
                  <a:lnTo>
                    <a:pt x="35438" y="72560"/>
                  </a:lnTo>
                  <a:close/>
                  <a:moveTo>
                    <a:pt x="79595" y="117463"/>
                  </a:moveTo>
                  <a:lnTo>
                    <a:pt x="79819" y="117107"/>
                  </a:lnTo>
                  <a:cubicBezTo>
                    <a:pt x="80266" y="118398"/>
                    <a:pt x="80356" y="119510"/>
                    <a:pt x="79371" y="119288"/>
                  </a:cubicBezTo>
                  <a:cubicBezTo>
                    <a:pt x="79506" y="118709"/>
                    <a:pt x="79595" y="118086"/>
                    <a:pt x="79595" y="11746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 rot="10800000">
              <a:off x="5119483" y="3974233"/>
              <a:ext cx="79196" cy="82406"/>
            </a:xfrm>
            <a:custGeom>
              <a:avLst/>
              <a:gdLst/>
              <a:ahLst/>
              <a:cxnLst/>
              <a:rect l="l" t="t" r="r" b="b"/>
              <a:pathLst>
                <a:path w="158391" h="164811" extrusionOk="0">
                  <a:moveTo>
                    <a:pt x="99955" y="164440"/>
                  </a:moveTo>
                  <a:cubicBezTo>
                    <a:pt x="80359" y="163594"/>
                    <a:pt x="11417" y="163461"/>
                    <a:pt x="1888" y="136759"/>
                  </a:cubicBezTo>
                  <a:cubicBezTo>
                    <a:pt x="-7641" y="110057"/>
                    <a:pt x="20902" y="20739"/>
                    <a:pt x="42779" y="4184"/>
                  </a:cubicBezTo>
                  <a:cubicBezTo>
                    <a:pt x="51100" y="-2135"/>
                    <a:pt x="62553" y="-666"/>
                    <a:pt x="71143" y="4407"/>
                  </a:cubicBezTo>
                  <a:cubicBezTo>
                    <a:pt x="87562" y="14153"/>
                    <a:pt x="84386" y="34179"/>
                    <a:pt x="97226" y="44816"/>
                  </a:cubicBezTo>
                  <a:cubicBezTo>
                    <a:pt x="111005" y="56119"/>
                    <a:pt x="138385" y="50200"/>
                    <a:pt x="147914" y="68091"/>
                  </a:cubicBezTo>
                  <a:cubicBezTo>
                    <a:pt x="154312" y="80151"/>
                    <a:pt x="143619" y="92745"/>
                    <a:pt x="145141" y="104939"/>
                  </a:cubicBezTo>
                  <a:cubicBezTo>
                    <a:pt x="146527" y="115798"/>
                    <a:pt x="157444" y="123363"/>
                    <a:pt x="158294" y="135513"/>
                  </a:cubicBezTo>
                  <a:cubicBezTo>
                    <a:pt x="160486" y="166353"/>
                    <a:pt x="125545" y="165508"/>
                    <a:pt x="99955" y="164440"/>
                  </a:cubicBezTo>
                  <a:lnTo>
                    <a:pt x="99955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 rot="10800000">
              <a:off x="5132153" y="3972909"/>
              <a:ext cx="235617" cy="62751"/>
            </a:xfrm>
            <a:custGeom>
              <a:avLst/>
              <a:gdLst/>
              <a:ahLst/>
              <a:cxnLst/>
              <a:rect l="l" t="t" r="r" b="b"/>
              <a:pathLst>
                <a:path w="471234" h="125503" extrusionOk="0">
                  <a:moveTo>
                    <a:pt x="15134" y="86302"/>
                  </a:moveTo>
                  <a:lnTo>
                    <a:pt x="15313" y="86124"/>
                  </a:lnTo>
                  <a:cubicBezTo>
                    <a:pt x="15134" y="86391"/>
                    <a:pt x="14955" y="86436"/>
                    <a:pt x="14776" y="86480"/>
                  </a:cubicBezTo>
                  <a:cubicBezTo>
                    <a:pt x="14866" y="86436"/>
                    <a:pt x="15000" y="86347"/>
                    <a:pt x="15134" y="86302"/>
                  </a:cubicBezTo>
                  <a:close/>
                  <a:moveTo>
                    <a:pt x="14552" y="86658"/>
                  </a:moveTo>
                  <a:cubicBezTo>
                    <a:pt x="14597" y="86703"/>
                    <a:pt x="14687" y="86525"/>
                    <a:pt x="14776" y="86480"/>
                  </a:cubicBezTo>
                  <a:cubicBezTo>
                    <a:pt x="14776" y="86480"/>
                    <a:pt x="14731" y="86480"/>
                    <a:pt x="14731" y="86525"/>
                  </a:cubicBezTo>
                  <a:lnTo>
                    <a:pt x="14552" y="86658"/>
                  </a:lnTo>
                  <a:close/>
                  <a:moveTo>
                    <a:pt x="440686" y="43401"/>
                  </a:moveTo>
                  <a:lnTo>
                    <a:pt x="440686" y="43401"/>
                  </a:lnTo>
                  <a:cubicBezTo>
                    <a:pt x="440597" y="43312"/>
                    <a:pt x="440597" y="43446"/>
                    <a:pt x="440552" y="43446"/>
                  </a:cubicBezTo>
                  <a:cubicBezTo>
                    <a:pt x="440552" y="43401"/>
                    <a:pt x="440686" y="43446"/>
                    <a:pt x="440686" y="43401"/>
                  </a:cubicBezTo>
                  <a:close/>
                  <a:moveTo>
                    <a:pt x="458940" y="75888"/>
                  </a:moveTo>
                  <a:cubicBezTo>
                    <a:pt x="446547" y="78069"/>
                    <a:pt x="434334" y="79627"/>
                    <a:pt x="422075" y="81184"/>
                  </a:cubicBezTo>
                  <a:cubicBezTo>
                    <a:pt x="413799" y="82252"/>
                    <a:pt x="405567" y="83053"/>
                    <a:pt x="397245" y="83943"/>
                  </a:cubicBezTo>
                  <a:cubicBezTo>
                    <a:pt x="397469" y="83765"/>
                    <a:pt x="397738" y="83632"/>
                    <a:pt x="397961" y="83498"/>
                  </a:cubicBezTo>
                  <a:cubicBezTo>
                    <a:pt x="404001" y="79004"/>
                    <a:pt x="409772" y="73975"/>
                    <a:pt x="415767" y="68990"/>
                  </a:cubicBezTo>
                  <a:cubicBezTo>
                    <a:pt x="418451" y="66676"/>
                    <a:pt x="421091" y="64362"/>
                    <a:pt x="423641" y="61959"/>
                  </a:cubicBezTo>
                  <a:cubicBezTo>
                    <a:pt x="427399" y="58399"/>
                    <a:pt x="431068" y="54750"/>
                    <a:pt x="434692" y="50967"/>
                  </a:cubicBezTo>
                  <a:cubicBezTo>
                    <a:pt x="435944" y="49632"/>
                    <a:pt x="437421" y="47763"/>
                    <a:pt x="438897" y="45804"/>
                  </a:cubicBezTo>
                  <a:cubicBezTo>
                    <a:pt x="439479" y="45048"/>
                    <a:pt x="440015" y="43268"/>
                    <a:pt x="440552" y="43446"/>
                  </a:cubicBezTo>
                  <a:cubicBezTo>
                    <a:pt x="440463" y="43446"/>
                    <a:pt x="440329" y="43490"/>
                    <a:pt x="440239" y="43535"/>
                  </a:cubicBezTo>
                  <a:lnTo>
                    <a:pt x="440642" y="43357"/>
                  </a:lnTo>
                  <a:cubicBezTo>
                    <a:pt x="445205" y="41265"/>
                    <a:pt x="447352" y="35925"/>
                    <a:pt x="445429" y="31207"/>
                  </a:cubicBezTo>
                  <a:cubicBezTo>
                    <a:pt x="443416" y="26401"/>
                    <a:pt x="437868" y="24087"/>
                    <a:pt x="433036" y="26090"/>
                  </a:cubicBezTo>
                  <a:cubicBezTo>
                    <a:pt x="431739" y="26490"/>
                    <a:pt x="430486" y="27336"/>
                    <a:pt x="429189" y="28226"/>
                  </a:cubicBezTo>
                  <a:cubicBezTo>
                    <a:pt x="429010" y="28092"/>
                    <a:pt x="429010" y="27870"/>
                    <a:pt x="428831" y="27736"/>
                  </a:cubicBezTo>
                  <a:cubicBezTo>
                    <a:pt x="424133" y="24977"/>
                    <a:pt x="418049" y="26490"/>
                    <a:pt x="415275" y="31163"/>
                  </a:cubicBezTo>
                  <a:cubicBezTo>
                    <a:pt x="410801" y="38328"/>
                    <a:pt x="405522" y="44514"/>
                    <a:pt x="399885" y="50299"/>
                  </a:cubicBezTo>
                  <a:cubicBezTo>
                    <a:pt x="391519" y="56129"/>
                    <a:pt x="383197" y="61425"/>
                    <a:pt x="375189" y="66988"/>
                  </a:cubicBezTo>
                  <a:cubicBezTo>
                    <a:pt x="375055" y="67077"/>
                    <a:pt x="374966" y="67166"/>
                    <a:pt x="374831" y="67210"/>
                  </a:cubicBezTo>
                  <a:cubicBezTo>
                    <a:pt x="374876" y="67166"/>
                    <a:pt x="374921" y="67121"/>
                    <a:pt x="374966" y="67077"/>
                  </a:cubicBezTo>
                  <a:cubicBezTo>
                    <a:pt x="380692" y="58844"/>
                    <a:pt x="385390" y="49943"/>
                    <a:pt x="389506" y="40776"/>
                  </a:cubicBezTo>
                  <a:cubicBezTo>
                    <a:pt x="393532" y="31697"/>
                    <a:pt x="396753" y="22351"/>
                    <a:pt x="399572" y="12828"/>
                  </a:cubicBezTo>
                  <a:cubicBezTo>
                    <a:pt x="401451" y="7932"/>
                    <a:pt x="398990" y="2503"/>
                    <a:pt x="394114" y="634"/>
                  </a:cubicBezTo>
                  <a:cubicBezTo>
                    <a:pt x="389237" y="-1235"/>
                    <a:pt x="383734" y="1168"/>
                    <a:pt x="381855" y="6019"/>
                  </a:cubicBezTo>
                  <a:cubicBezTo>
                    <a:pt x="377829" y="14207"/>
                    <a:pt x="373176" y="21951"/>
                    <a:pt x="368389" y="29694"/>
                  </a:cubicBezTo>
                  <a:cubicBezTo>
                    <a:pt x="363647" y="37304"/>
                    <a:pt x="358412" y="44514"/>
                    <a:pt x="353178" y="51723"/>
                  </a:cubicBezTo>
                  <a:cubicBezTo>
                    <a:pt x="348973" y="57464"/>
                    <a:pt x="344857" y="63161"/>
                    <a:pt x="340383" y="68679"/>
                  </a:cubicBezTo>
                  <a:cubicBezTo>
                    <a:pt x="333896" y="76690"/>
                    <a:pt x="327185" y="84478"/>
                    <a:pt x="319445" y="91465"/>
                  </a:cubicBezTo>
                  <a:cubicBezTo>
                    <a:pt x="294526" y="97072"/>
                    <a:pt x="268220" y="99253"/>
                    <a:pt x="242271" y="98808"/>
                  </a:cubicBezTo>
                  <a:cubicBezTo>
                    <a:pt x="211760" y="98318"/>
                    <a:pt x="182053" y="95025"/>
                    <a:pt x="156821" y="89951"/>
                  </a:cubicBezTo>
                  <a:cubicBezTo>
                    <a:pt x="130515" y="84878"/>
                    <a:pt x="105416" y="75755"/>
                    <a:pt x="79334" y="70504"/>
                  </a:cubicBezTo>
                  <a:cubicBezTo>
                    <a:pt x="67612" y="68145"/>
                    <a:pt x="55667" y="66498"/>
                    <a:pt x="43409" y="66231"/>
                  </a:cubicBezTo>
                  <a:cubicBezTo>
                    <a:pt x="41172" y="66187"/>
                    <a:pt x="18579" y="65831"/>
                    <a:pt x="10258" y="67878"/>
                  </a:cubicBezTo>
                  <a:cubicBezTo>
                    <a:pt x="3055" y="69658"/>
                    <a:pt x="460" y="74464"/>
                    <a:pt x="102" y="77313"/>
                  </a:cubicBezTo>
                  <a:cubicBezTo>
                    <a:pt x="-659" y="82475"/>
                    <a:pt x="2920" y="87281"/>
                    <a:pt x="8065" y="88038"/>
                  </a:cubicBezTo>
                  <a:cubicBezTo>
                    <a:pt x="10437" y="88394"/>
                    <a:pt x="12673" y="87860"/>
                    <a:pt x="14552" y="86658"/>
                  </a:cubicBezTo>
                  <a:cubicBezTo>
                    <a:pt x="14508" y="86658"/>
                    <a:pt x="14463" y="86569"/>
                    <a:pt x="14418" y="86436"/>
                  </a:cubicBezTo>
                  <a:cubicBezTo>
                    <a:pt x="14105" y="84745"/>
                    <a:pt x="15403" y="83854"/>
                    <a:pt x="17595" y="83543"/>
                  </a:cubicBezTo>
                  <a:cubicBezTo>
                    <a:pt x="17237" y="84122"/>
                    <a:pt x="16700" y="84700"/>
                    <a:pt x="16074" y="85234"/>
                  </a:cubicBezTo>
                  <a:cubicBezTo>
                    <a:pt x="15939" y="85368"/>
                    <a:pt x="15626" y="85768"/>
                    <a:pt x="15313" y="86124"/>
                  </a:cubicBezTo>
                  <a:cubicBezTo>
                    <a:pt x="16253" y="85412"/>
                    <a:pt x="17013" y="84522"/>
                    <a:pt x="17639" y="83498"/>
                  </a:cubicBezTo>
                  <a:cubicBezTo>
                    <a:pt x="24708" y="82386"/>
                    <a:pt x="41082" y="86569"/>
                    <a:pt x="42514" y="86703"/>
                  </a:cubicBezTo>
                  <a:cubicBezTo>
                    <a:pt x="53520" y="87415"/>
                    <a:pt x="64078" y="89373"/>
                    <a:pt x="74502" y="91954"/>
                  </a:cubicBezTo>
                  <a:cubicBezTo>
                    <a:pt x="100450" y="98273"/>
                    <a:pt x="125325" y="108287"/>
                    <a:pt x="151586" y="114339"/>
                  </a:cubicBezTo>
                  <a:cubicBezTo>
                    <a:pt x="178206" y="120258"/>
                    <a:pt x="209568" y="125020"/>
                    <a:pt x="241869" y="125465"/>
                  </a:cubicBezTo>
                  <a:cubicBezTo>
                    <a:pt x="271128" y="125910"/>
                    <a:pt x="301013" y="122572"/>
                    <a:pt x="328706" y="115051"/>
                  </a:cubicBezTo>
                  <a:cubicBezTo>
                    <a:pt x="330585" y="115719"/>
                    <a:pt x="332643" y="115852"/>
                    <a:pt x="334701" y="115051"/>
                  </a:cubicBezTo>
                  <a:cubicBezTo>
                    <a:pt x="338235" y="113939"/>
                    <a:pt x="341501" y="112559"/>
                    <a:pt x="344901" y="111357"/>
                  </a:cubicBezTo>
                  <a:lnTo>
                    <a:pt x="368165" y="111847"/>
                  </a:lnTo>
                  <a:cubicBezTo>
                    <a:pt x="374787" y="111936"/>
                    <a:pt x="381318" y="111936"/>
                    <a:pt x="387806" y="111535"/>
                  </a:cubicBezTo>
                  <a:cubicBezTo>
                    <a:pt x="394382" y="111135"/>
                    <a:pt x="400869" y="110467"/>
                    <a:pt x="407312" y="109488"/>
                  </a:cubicBezTo>
                  <a:cubicBezTo>
                    <a:pt x="415051" y="108287"/>
                    <a:pt x="422657" y="106640"/>
                    <a:pt x="430262" y="104771"/>
                  </a:cubicBezTo>
                  <a:cubicBezTo>
                    <a:pt x="441492" y="102012"/>
                    <a:pt x="452497" y="98630"/>
                    <a:pt x="463727" y="94980"/>
                  </a:cubicBezTo>
                  <a:cubicBezTo>
                    <a:pt x="469051" y="93690"/>
                    <a:pt x="472272" y="88349"/>
                    <a:pt x="470930" y="83053"/>
                  </a:cubicBezTo>
                  <a:cubicBezTo>
                    <a:pt x="469632" y="77802"/>
                    <a:pt x="464264" y="74598"/>
                    <a:pt x="458940" y="7588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 rot="10800000">
              <a:off x="5597496" y="3886169"/>
              <a:ext cx="98492" cy="103492"/>
            </a:xfrm>
            <a:custGeom>
              <a:avLst/>
              <a:gdLst/>
              <a:ahLst/>
              <a:cxnLst/>
              <a:rect l="l" t="t" r="r" b="b"/>
              <a:pathLst>
                <a:path w="196983" h="206983" extrusionOk="0">
                  <a:moveTo>
                    <a:pt x="51181" y="180549"/>
                  </a:moveTo>
                  <a:cubicBezTo>
                    <a:pt x="51181" y="195146"/>
                    <a:pt x="39728" y="206983"/>
                    <a:pt x="25590" y="206983"/>
                  </a:cubicBezTo>
                  <a:cubicBezTo>
                    <a:pt x="11453" y="206983"/>
                    <a:pt x="0" y="195146"/>
                    <a:pt x="0" y="180549"/>
                  </a:cubicBezTo>
                  <a:cubicBezTo>
                    <a:pt x="0" y="165952"/>
                    <a:pt x="11453" y="154069"/>
                    <a:pt x="25590" y="154069"/>
                  </a:cubicBezTo>
                  <a:cubicBezTo>
                    <a:pt x="39728" y="154069"/>
                    <a:pt x="51181" y="165952"/>
                    <a:pt x="51181" y="180549"/>
                  </a:cubicBezTo>
                  <a:close/>
                  <a:moveTo>
                    <a:pt x="110996" y="100577"/>
                  </a:moveTo>
                  <a:cubicBezTo>
                    <a:pt x="96411" y="100577"/>
                    <a:pt x="84600" y="112504"/>
                    <a:pt x="84600" y="127234"/>
                  </a:cubicBezTo>
                  <a:cubicBezTo>
                    <a:pt x="84600" y="141920"/>
                    <a:pt x="96411" y="153847"/>
                    <a:pt x="110996" y="153847"/>
                  </a:cubicBezTo>
                  <a:cubicBezTo>
                    <a:pt x="125536" y="153847"/>
                    <a:pt x="137392" y="141920"/>
                    <a:pt x="137392" y="127234"/>
                  </a:cubicBezTo>
                  <a:cubicBezTo>
                    <a:pt x="137392" y="112504"/>
                    <a:pt x="125536" y="100577"/>
                    <a:pt x="110996" y="100577"/>
                  </a:cubicBezTo>
                  <a:close/>
                  <a:moveTo>
                    <a:pt x="171885" y="0"/>
                  </a:moveTo>
                  <a:cubicBezTo>
                    <a:pt x="158016" y="0"/>
                    <a:pt x="146787" y="11393"/>
                    <a:pt x="146787" y="25411"/>
                  </a:cubicBezTo>
                  <a:cubicBezTo>
                    <a:pt x="146787" y="39474"/>
                    <a:pt x="158016" y="50867"/>
                    <a:pt x="171885" y="50867"/>
                  </a:cubicBezTo>
                  <a:cubicBezTo>
                    <a:pt x="185754" y="50867"/>
                    <a:pt x="196984" y="39474"/>
                    <a:pt x="196984" y="25411"/>
                  </a:cubicBezTo>
                  <a:cubicBezTo>
                    <a:pt x="196984" y="11393"/>
                    <a:pt x="185754" y="0"/>
                    <a:pt x="171885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 rot="10800000">
              <a:off x="3622729" y="3803098"/>
              <a:ext cx="646228" cy="169089"/>
            </a:xfrm>
            <a:custGeom>
              <a:avLst/>
              <a:gdLst/>
              <a:ahLst/>
              <a:cxnLst/>
              <a:rect l="l" t="t" r="r" b="b"/>
              <a:pathLst>
                <a:path w="1292455" h="338178" extrusionOk="0">
                  <a:moveTo>
                    <a:pt x="9917" y="106394"/>
                  </a:moveTo>
                  <a:cubicBezTo>
                    <a:pt x="7769" y="106527"/>
                    <a:pt x="5532" y="105860"/>
                    <a:pt x="3653" y="104435"/>
                  </a:cubicBezTo>
                  <a:cubicBezTo>
                    <a:pt x="-463" y="101276"/>
                    <a:pt x="-1223" y="95312"/>
                    <a:pt x="1998" y="91218"/>
                  </a:cubicBezTo>
                  <a:cubicBezTo>
                    <a:pt x="3788" y="88904"/>
                    <a:pt x="8127" y="86056"/>
                    <a:pt x="14838" y="87791"/>
                  </a:cubicBezTo>
                  <a:cubicBezTo>
                    <a:pt x="21772" y="89616"/>
                    <a:pt x="37655" y="98962"/>
                    <a:pt x="40742" y="100519"/>
                  </a:cubicBezTo>
                  <a:cubicBezTo>
                    <a:pt x="54253" y="107150"/>
                    <a:pt x="68077" y="113247"/>
                    <a:pt x="82125" y="118854"/>
                  </a:cubicBezTo>
                  <a:cubicBezTo>
                    <a:pt x="96172" y="124506"/>
                    <a:pt x="110444" y="129713"/>
                    <a:pt x="124805" y="134653"/>
                  </a:cubicBezTo>
                  <a:cubicBezTo>
                    <a:pt x="159612" y="146580"/>
                    <a:pt x="194642" y="154635"/>
                    <a:pt x="230164" y="159174"/>
                  </a:cubicBezTo>
                  <a:cubicBezTo>
                    <a:pt x="265687" y="163714"/>
                    <a:pt x="301701" y="164693"/>
                    <a:pt x="338476" y="162512"/>
                  </a:cubicBezTo>
                  <a:cubicBezTo>
                    <a:pt x="395204" y="159130"/>
                    <a:pt x="452783" y="151564"/>
                    <a:pt x="509466" y="140038"/>
                  </a:cubicBezTo>
                  <a:cubicBezTo>
                    <a:pt x="566240" y="128512"/>
                    <a:pt x="622118" y="113025"/>
                    <a:pt x="675401" y="93710"/>
                  </a:cubicBezTo>
                  <a:cubicBezTo>
                    <a:pt x="738975" y="70702"/>
                    <a:pt x="797269" y="47071"/>
                    <a:pt x="858471" y="29181"/>
                  </a:cubicBezTo>
                  <a:cubicBezTo>
                    <a:pt x="899184" y="17299"/>
                    <a:pt x="941238" y="7953"/>
                    <a:pt x="986871" y="2880"/>
                  </a:cubicBezTo>
                  <a:cubicBezTo>
                    <a:pt x="1044449" y="-3440"/>
                    <a:pt x="1103415" y="165"/>
                    <a:pt x="1154640" y="18456"/>
                  </a:cubicBezTo>
                  <a:cubicBezTo>
                    <a:pt x="1208819" y="37814"/>
                    <a:pt x="1254407" y="73417"/>
                    <a:pt x="1281295" y="130470"/>
                  </a:cubicBezTo>
                  <a:cubicBezTo>
                    <a:pt x="1293911" y="157305"/>
                    <a:pt x="1297445" y="199983"/>
                    <a:pt x="1283398" y="239324"/>
                  </a:cubicBezTo>
                  <a:cubicBezTo>
                    <a:pt x="1271810" y="271678"/>
                    <a:pt x="1248636" y="301806"/>
                    <a:pt x="1209490" y="318895"/>
                  </a:cubicBezTo>
                  <a:cubicBezTo>
                    <a:pt x="1169448" y="336341"/>
                    <a:pt x="1137774" y="339856"/>
                    <a:pt x="1113749" y="337542"/>
                  </a:cubicBezTo>
                  <a:cubicBezTo>
                    <a:pt x="1076035" y="333937"/>
                    <a:pt x="1056171" y="316270"/>
                    <a:pt x="1051160" y="311998"/>
                  </a:cubicBezTo>
                  <a:cubicBezTo>
                    <a:pt x="1022527" y="287699"/>
                    <a:pt x="1015861" y="257081"/>
                    <a:pt x="1025212" y="231937"/>
                  </a:cubicBezTo>
                  <a:cubicBezTo>
                    <a:pt x="1034160" y="207860"/>
                    <a:pt x="1058184" y="188012"/>
                    <a:pt x="1094109" y="183873"/>
                  </a:cubicBezTo>
                  <a:cubicBezTo>
                    <a:pt x="1119297" y="180981"/>
                    <a:pt x="1142785" y="195622"/>
                    <a:pt x="1155401" y="216672"/>
                  </a:cubicBezTo>
                  <a:cubicBezTo>
                    <a:pt x="1168017" y="237766"/>
                    <a:pt x="1169672" y="264735"/>
                    <a:pt x="1152359" y="285429"/>
                  </a:cubicBezTo>
                  <a:cubicBezTo>
                    <a:pt x="1148913" y="289657"/>
                    <a:pt x="1142650" y="290236"/>
                    <a:pt x="1138445" y="286809"/>
                  </a:cubicBezTo>
                  <a:cubicBezTo>
                    <a:pt x="1134239" y="283338"/>
                    <a:pt x="1133613" y="277152"/>
                    <a:pt x="1137058" y="272968"/>
                  </a:cubicBezTo>
                  <a:cubicBezTo>
                    <a:pt x="1148422" y="259039"/>
                    <a:pt x="1146408" y="241104"/>
                    <a:pt x="1137863" y="227175"/>
                  </a:cubicBezTo>
                  <a:cubicBezTo>
                    <a:pt x="1129184" y="213067"/>
                    <a:pt x="1113615" y="202654"/>
                    <a:pt x="1096659" y="204745"/>
                  </a:cubicBezTo>
                  <a:cubicBezTo>
                    <a:pt x="1070398" y="208038"/>
                    <a:pt x="1052189" y="221701"/>
                    <a:pt x="1045836" y="239369"/>
                  </a:cubicBezTo>
                  <a:cubicBezTo>
                    <a:pt x="1039483" y="257036"/>
                    <a:pt x="1045612" y="277953"/>
                    <a:pt x="1065834" y="294775"/>
                  </a:cubicBezTo>
                  <a:cubicBezTo>
                    <a:pt x="1070442" y="298602"/>
                    <a:pt x="1090798" y="316047"/>
                    <a:pt x="1129900" y="314801"/>
                  </a:cubicBezTo>
                  <a:cubicBezTo>
                    <a:pt x="1148869" y="314223"/>
                    <a:pt x="1171999" y="309327"/>
                    <a:pt x="1199692" y="296955"/>
                  </a:cubicBezTo>
                  <a:cubicBezTo>
                    <a:pt x="1231725" y="282670"/>
                    <a:pt x="1250559" y="257748"/>
                    <a:pt x="1259865" y="231091"/>
                  </a:cubicBezTo>
                  <a:cubicBezTo>
                    <a:pt x="1271184" y="198604"/>
                    <a:pt x="1268634" y="163446"/>
                    <a:pt x="1258075" y="141373"/>
                  </a:cubicBezTo>
                  <a:cubicBezTo>
                    <a:pt x="1234096" y="91218"/>
                    <a:pt x="1193518" y="60289"/>
                    <a:pt x="1145692" y="43377"/>
                  </a:cubicBezTo>
                  <a:cubicBezTo>
                    <a:pt x="1098046" y="26511"/>
                    <a:pt x="1043286" y="23440"/>
                    <a:pt x="989823" y="29359"/>
                  </a:cubicBezTo>
                  <a:cubicBezTo>
                    <a:pt x="945756" y="34121"/>
                    <a:pt x="905223" y="43110"/>
                    <a:pt x="865853" y="54414"/>
                  </a:cubicBezTo>
                  <a:cubicBezTo>
                    <a:pt x="805098" y="71904"/>
                    <a:pt x="747162" y="94956"/>
                    <a:pt x="683947" y="117386"/>
                  </a:cubicBezTo>
                  <a:cubicBezTo>
                    <a:pt x="629410" y="136700"/>
                    <a:pt x="572235" y="152143"/>
                    <a:pt x="514209" y="163446"/>
                  </a:cubicBezTo>
                  <a:cubicBezTo>
                    <a:pt x="456317" y="174750"/>
                    <a:pt x="397531" y="181871"/>
                    <a:pt x="339729" y="184808"/>
                  </a:cubicBezTo>
                  <a:cubicBezTo>
                    <a:pt x="301522" y="186722"/>
                    <a:pt x="264166" y="185342"/>
                    <a:pt x="227346" y="180269"/>
                  </a:cubicBezTo>
                  <a:cubicBezTo>
                    <a:pt x="190481" y="175195"/>
                    <a:pt x="154153" y="166428"/>
                    <a:pt x="118094" y="153656"/>
                  </a:cubicBezTo>
                  <a:cubicBezTo>
                    <a:pt x="103510" y="148493"/>
                    <a:pt x="88970" y="142975"/>
                    <a:pt x="74608" y="137056"/>
                  </a:cubicBezTo>
                  <a:cubicBezTo>
                    <a:pt x="60203" y="131093"/>
                    <a:pt x="45976" y="124640"/>
                    <a:pt x="32107" y="117608"/>
                  </a:cubicBezTo>
                  <a:cubicBezTo>
                    <a:pt x="30139" y="116629"/>
                    <a:pt x="19938" y="107595"/>
                    <a:pt x="14033" y="105281"/>
                  </a:cubicBezTo>
                  <a:cubicBezTo>
                    <a:pt x="13138" y="105771"/>
                    <a:pt x="12198" y="106082"/>
                    <a:pt x="11259" y="106260"/>
                  </a:cubicBezTo>
                  <a:cubicBezTo>
                    <a:pt x="10677" y="106483"/>
                    <a:pt x="10140" y="106616"/>
                    <a:pt x="9917" y="106394"/>
                  </a:cubicBezTo>
                  <a:cubicBezTo>
                    <a:pt x="10364" y="106394"/>
                    <a:pt x="10812" y="106349"/>
                    <a:pt x="11259" y="106260"/>
                  </a:cubicBezTo>
                  <a:cubicBezTo>
                    <a:pt x="11796" y="106082"/>
                    <a:pt x="12288" y="105860"/>
                    <a:pt x="12512" y="105771"/>
                  </a:cubicBezTo>
                  <a:cubicBezTo>
                    <a:pt x="13048" y="105637"/>
                    <a:pt x="13496" y="105459"/>
                    <a:pt x="13943" y="105237"/>
                  </a:cubicBezTo>
                  <a:cubicBezTo>
                    <a:pt x="11840" y="104435"/>
                    <a:pt x="10319" y="104480"/>
                    <a:pt x="9872" y="106038"/>
                  </a:cubicBezTo>
                  <a:cubicBezTo>
                    <a:pt x="9827" y="106216"/>
                    <a:pt x="9827" y="106349"/>
                    <a:pt x="9917" y="106394"/>
                  </a:cubicBezTo>
                  <a:lnTo>
                    <a:pt x="9917" y="106394"/>
                  </a:lnTo>
                  <a:close/>
                  <a:moveTo>
                    <a:pt x="16583" y="103278"/>
                  </a:moveTo>
                  <a:lnTo>
                    <a:pt x="16538" y="103278"/>
                  </a:lnTo>
                  <a:lnTo>
                    <a:pt x="16583" y="103278"/>
                  </a:lnTo>
                  <a:lnTo>
                    <a:pt x="16583" y="103278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 rot="10800000">
              <a:off x="4053884" y="3921678"/>
              <a:ext cx="271018" cy="220353"/>
            </a:xfrm>
            <a:custGeom>
              <a:avLst/>
              <a:gdLst/>
              <a:ahLst/>
              <a:cxnLst/>
              <a:rect l="l" t="t" r="r" b="b"/>
              <a:pathLst>
                <a:path w="542035" h="440707" extrusionOk="0">
                  <a:moveTo>
                    <a:pt x="119255" y="400200"/>
                  </a:moveTo>
                  <a:lnTo>
                    <a:pt x="119076" y="399177"/>
                  </a:lnTo>
                  <a:cubicBezTo>
                    <a:pt x="112500" y="397842"/>
                    <a:pt x="-54017" y="26509"/>
                    <a:pt x="18057" y="9998"/>
                  </a:cubicBezTo>
                  <a:cubicBezTo>
                    <a:pt x="54966" y="1542"/>
                    <a:pt x="81630" y="79601"/>
                    <a:pt x="99839" y="169185"/>
                  </a:cubicBezTo>
                  <a:cubicBezTo>
                    <a:pt x="98362" y="77732"/>
                    <a:pt x="108115" y="-3531"/>
                    <a:pt x="148022" y="118"/>
                  </a:cubicBezTo>
                  <a:cubicBezTo>
                    <a:pt x="183902" y="3456"/>
                    <a:pt x="185155" y="76174"/>
                    <a:pt x="174373" y="159751"/>
                  </a:cubicBezTo>
                  <a:cubicBezTo>
                    <a:pt x="196339" y="80268"/>
                    <a:pt x="225285" y="16406"/>
                    <a:pt x="260315" y="28600"/>
                  </a:cubicBezTo>
                  <a:cubicBezTo>
                    <a:pt x="296956" y="41284"/>
                    <a:pt x="273558" y="121567"/>
                    <a:pt x="236649" y="206167"/>
                  </a:cubicBezTo>
                  <a:cubicBezTo>
                    <a:pt x="289530" y="130379"/>
                    <a:pt x="346034" y="68698"/>
                    <a:pt x="377486" y="93441"/>
                  </a:cubicBezTo>
                  <a:cubicBezTo>
                    <a:pt x="408489" y="117784"/>
                    <a:pt x="354669" y="187877"/>
                    <a:pt x="287472" y="256411"/>
                  </a:cubicBezTo>
                  <a:cubicBezTo>
                    <a:pt x="361961" y="195620"/>
                    <a:pt x="437167" y="148447"/>
                    <a:pt x="461236" y="181068"/>
                  </a:cubicBezTo>
                  <a:cubicBezTo>
                    <a:pt x="480787" y="207636"/>
                    <a:pt x="432201" y="249602"/>
                    <a:pt x="365585" y="290946"/>
                  </a:cubicBezTo>
                  <a:cubicBezTo>
                    <a:pt x="441059" y="264911"/>
                    <a:pt x="506243" y="253429"/>
                    <a:pt x="516935" y="285828"/>
                  </a:cubicBezTo>
                  <a:cubicBezTo>
                    <a:pt x="528075" y="319650"/>
                    <a:pt x="454838" y="346708"/>
                    <a:pt x="367151" y="366645"/>
                  </a:cubicBezTo>
                  <a:cubicBezTo>
                    <a:pt x="460118" y="362061"/>
                    <a:pt x="542436" y="368603"/>
                    <a:pt x="542034" y="406253"/>
                  </a:cubicBezTo>
                  <a:cubicBezTo>
                    <a:pt x="541542" y="447552"/>
                    <a:pt x="433275" y="445237"/>
                    <a:pt x="325097" y="432599"/>
                  </a:cubicBezTo>
                  <a:cubicBezTo>
                    <a:pt x="255842" y="424544"/>
                    <a:pt x="110576" y="404695"/>
                    <a:pt x="119255" y="400200"/>
                  </a:cubicBezTo>
                  <a:lnTo>
                    <a:pt x="11925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 rot="10800000">
              <a:off x="4297760" y="3802323"/>
              <a:ext cx="87326" cy="104438"/>
            </a:xfrm>
            <a:custGeom>
              <a:avLst/>
              <a:gdLst/>
              <a:ahLst/>
              <a:cxnLst/>
              <a:rect l="l" t="t" r="r" b="b"/>
              <a:pathLst>
                <a:path w="174652" h="208876" extrusionOk="0">
                  <a:moveTo>
                    <a:pt x="157441" y="3667"/>
                  </a:moveTo>
                  <a:cubicBezTo>
                    <a:pt x="160707" y="-472"/>
                    <a:pt x="166747" y="-1229"/>
                    <a:pt x="170953" y="2020"/>
                  </a:cubicBezTo>
                  <a:cubicBezTo>
                    <a:pt x="175158" y="5269"/>
                    <a:pt x="175874" y="11321"/>
                    <a:pt x="172608" y="15460"/>
                  </a:cubicBezTo>
                  <a:cubicBezTo>
                    <a:pt x="172608" y="15460"/>
                    <a:pt x="157710" y="36688"/>
                    <a:pt x="136593" y="65036"/>
                  </a:cubicBezTo>
                  <a:cubicBezTo>
                    <a:pt x="125453" y="79989"/>
                    <a:pt x="112792" y="97034"/>
                    <a:pt x="99416" y="113767"/>
                  </a:cubicBezTo>
                  <a:cubicBezTo>
                    <a:pt x="89036" y="126762"/>
                    <a:pt x="78210" y="139534"/>
                    <a:pt x="67920" y="151372"/>
                  </a:cubicBezTo>
                  <a:cubicBezTo>
                    <a:pt x="46937" y="175582"/>
                    <a:pt x="27789" y="195831"/>
                    <a:pt x="17276" y="205844"/>
                  </a:cubicBezTo>
                  <a:cubicBezTo>
                    <a:pt x="13428" y="209804"/>
                    <a:pt x="7031" y="209893"/>
                    <a:pt x="3049" y="206066"/>
                  </a:cubicBezTo>
                  <a:cubicBezTo>
                    <a:pt x="-933" y="202239"/>
                    <a:pt x="-1022" y="195920"/>
                    <a:pt x="2825" y="191914"/>
                  </a:cubicBezTo>
                  <a:cubicBezTo>
                    <a:pt x="12310" y="181412"/>
                    <a:pt x="28729" y="159739"/>
                    <a:pt x="47922" y="135128"/>
                  </a:cubicBezTo>
                  <a:cubicBezTo>
                    <a:pt x="57585" y="122801"/>
                    <a:pt x="67786" y="109673"/>
                    <a:pt x="78254" y="96856"/>
                  </a:cubicBezTo>
                  <a:cubicBezTo>
                    <a:pt x="91765" y="80301"/>
                    <a:pt x="105545" y="64235"/>
                    <a:pt x="117580" y="50083"/>
                  </a:cubicBezTo>
                  <a:cubicBezTo>
                    <a:pt x="140441" y="23159"/>
                    <a:pt x="157441" y="3667"/>
                    <a:pt x="157441" y="3667"/>
                  </a:cubicBezTo>
                  <a:lnTo>
                    <a:pt x="157441" y="3667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 rot="10800000">
              <a:off x="4226736" y="3875226"/>
              <a:ext cx="103103" cy="111274"/>
            </a:xfrm>
            <a:custGeom>
              <a:avLst/>
              <a:gdLst/>
              <a:ahLst/>
              <a:cxnLst/>
              <a:rect l="l" t="t" r="r" b="b"/>
              <a:pathLst>
                <a:path w="206206" h="222548" extrusionOk="0">
                  <a:moveTo>
                    <a:pt x="5386" y="220019"/>
                  </a:moveTo>
                  <a:cubicBezTo>
                    <a:pt x="-14701" y="203063"/>
                    <a:pt x="25832" y="94031"/>
                    <a:pt x="54107" y="39737"/>
                  </a:cubicBezTo>
                  <a:cubicBezTo>
                    <a:pt x="63144" y="22337"/>
                    <a:pt x="86944" y="-12020"/>
                    <a:pt x="111416" y="4268"/>
                  </a:cubicBezTo>
                  <a:cubicBezTo>
                    <a:pt x="128730" y="15795"/>
                    <a:pt x="130967" y="39292"/>
                    <a:pt x="130833" y="57583"/>
                  </a:cubicBezTo>
                  <a:cubicBezTo>
                    <a:pt x="130788" y="60743"/>
                    <a:pt x="126851" y="73871"/>
                    <a:pt x="128775" y="76319"/>
                  </a:cubicBezTo>
                  <a:cubicBezTo>
                    <a:pt x="129177" y="76808"/>
                    <a:pt x="149757" y="70088"/>
                    <a:pt x="151994" y="69777"/>
                  </a:cubicBezTo>
                  <a:cubicBezTo>
                    <a:pt x="166087" y="67730"/>
                    <a:pt x="205322" y="76986"/>
                    <a:pt x="206172" y="95144"/>
                  </a:cubicBezTo>
                  <a:cubicBezTo>
                    <a:pt x="207112" y="114280"/>
                    <a:pt x="188680" y="131235"/>
                    <a:pt x="174453" y="141516"/>
                  </a:cubicBezTo>
                  <a:cubicBezTo>
                    <a:pt x="143897" y="163589"/>
                    <a:pt x="25429" y="237019"/>
                    <a:pt x="5386" y="220019"/>
                  </a:cubicBezTo>
                  <a:lnTo>
                    <a:pt x="5386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 rot="10800000">
              <a:off x="4145856" y="3942836"/>
              <a:ext cx="131632" cy="116325"/>
            </a:xfrm>
            <a:custGeom>
              <a:avLst/>
              <a:gdLst/>
              <a:ahLst/>
              <a:cxnLst/>
              <a:rect l="l" t="t" r="r" b="b"/>
              <a:pathLst>
                <a:path w="263264" h="232650" extrusionOk="0">
                  <a:moveTo>
                    <a:pt x="22684" y="9495"/>
                  </a:moveTo>
                  <a:cubicBezTo>
                    <a:pt x="24832" y="25427"/>
                    <a:pt x="26755" y="41270"/>
                    <a:pt x="27382" y="57292"/>
                  </a:cubicBezTo>
                  <a:cubicBezTo>
                    <a:pt x="27561" y="62543"/>
                    <a:pt x="27471" y="67839"/>
                    <a:pt x="27292" y="73135"/>
                  </a:cubicBezTo>
                  <a:cubicBezTo>
                    <a:pt x="27158" y="78386"/>
                    <a:pt x="26711" y="83593"/>
                    <a:pt x="26397" y="88844"/>
                  </a:cubicBezTo>
                  <a:lnTo>
                    <a:pt x="24250" y="113009"/>
                  </a:lnTo>
                  <a:cubicBezTo>
                    <a:pt x="23803" y="116703"/>
                    <a:pt x="23221" y="125782"/>
                    <a:pt x="22639" y="128051"/>
                  </a:cubicBezTo>
                  <a:cubicBezTo>
                    <a:pt x="20537" y="135572"/>
                    <a:pt x="14810" y="136729"/>
                    <a:pt x="12663" y="136551"/>
                  </a:cubicBezTo>
                  <a:cubicBezTo>
                    <a:pt x="10739" y="136373"/>
                    <a:pt x="8458" y="136240"/>
                    <a:pt x="6533" y="134371"/>
                  </a:cubicBezTo>
                  <a:cubicBezTo>
                    <a:pt x="5862" y="133748"/>
                    <a:pt x="3626" y="132368"/>
                    <a:pt x="2955" y="128452"/>
                  </a:cubicBezTo>
                  <a:cubicBezTo>
                    <a:pt x="2552" y="127072"/>
                    <a:pt x="2507" y="125693"/>
                    <a:pt x="2731" y="124402"/>
                  </a:cubicBezTo>
                  <a:cubicBezTo>
                    <a:pt x="2820" y="124491"/>
                    <a:pt x="2955" y="124536"/>
                    <a:pt x="3223" y="124580"/>
                  </a:cubicBezTo>
                  <a:cubicBezTo>
                    <a:pt x="3849" y="124625"/>
                    <a:pt x="3983" y="123645"/>
                    <a:pt x="3805" y="122177"/>
                  </a:cubicBezTo>
                  <a:cubicBezTo>
                    <a:pt x="3536" y="122533"/>
                    <a:pt x="3223" y="122889"/>
                    <a:pt x="2999" y="123245"/>
                  </a:cubicBezTo>
                  <a:cubicBezTo>
                    <a:pt x="3178" y="122577"/>
                    <a:pt x="3402" y="121999"/>
                    <a:pt x="3715" y="121420"/>
                  </a:cubicBezTo>
                  <a:cubicBezTo>
                    <a:pt x="3312" y="118439"/>
                    <a:pt x="2194" y="114122"/>
                    <a:pt x="2104" y="112297"/>
                  </a:cubicBezTo>
                  <a:lnTo>
                    <a:pt x="718" y="88666"/>
                  </a:lnTo>
                  <a:cubicBezTo>
                    <a:pt x="494" y="83415"/>
                    <a:pt x="136" y="78163"/>
                    <a:pt x="47" y="72912"/>
                  </a:cubicBezTo>
                  <a:cubicBezTo>
                    <a:pt x="-43" y="67705"/>
                    <a:pt x="2" y="62498"/>
                    <a:pt x="136" y="57292"/>
                  </a:cubicBezTo>
                  <a:cubicBezTo>
                    <a:pt x="315" y="51061"/>
                    <a:pt x="718" y="44831"/>
                    <a:pt x="1031" y="38600"/>
                  </a:cubicBezTo>
                  <a:cubicBezTo>
                    <a:pt x="1523" y="29299"/>
                    <a:pt x="2194" y="20087"/>
                    <a:pt x="2418" y="10697"/>
                  </a:cubicBezTo>
                  <a:cubicBezTo>
                    <a:pt x="2060" y="5134"/>
                    <a:pt x="6355" y="372"/>
                    <a:pt x="11947" y="16"/>
                  </a:cubicBezTo>
                  <a:cubicBezTo>
                    <a:pt x="17495" y="-295"/>
                    <a:pt x="22326" y="3932"/>
                    <a:pt x="22684" y="9495"/>
                  </a:cubicBezTo>
                  <a:close/>
                  <a:moveTo>
                    <a:pt x="54180" y="141224"/>
                  </a:moveTo>
                  <a:cubicBezTo>
                    <a:pt x="54314" y="141491"/>
                    <a:pt x="54493" y="141758"/>
                    <a:pt x="54628" y="141981"/>
                  </a:cubicBezTo>
                  <a:cubicBezTo>
                    <a:pt x="54538" y="141580"/>
                    <a:pt x="54449" y="141180"/>
                    <a:pt x="54314" y="140735"/>
                  </a:cubicBezTo>
                  <a:cubicBezTo>
                    <a:pt x="55343" y="137797"/>
                    <a:pt x="57312" y="133703"/>
                    <a:pt x="57804" y="131834"/>
                  </a:cubicBezTo>
                  <a:lnTo>
                    <a:pt x="65007" y="104020"/>
                  </a:lnTo>
                  <a:cubicBezTo>
                    <a:pt x="67110" y="95386"/>
                    <a:pt x="69347" y="86753"/>
                    <a:pt x="70957" y="77985"/>
                  </a:cubicBezTo>
                  <a:cubicBezTo>
                    <a:pt x="72478" y="69930"/>
                    <a:pt x="73552" y="61831"/>
                    <a:pt x="74715" y="53731"/>
                  </a:cubicBezTo>
                  <a:cubicBezTo>
                    <a:pt x="76460" y="41671"/>
                    <a:pt x="77891" y="29700"/>
                    <a:pt x="80218" y="17728"/>
                  </a:cubicBezTo>
                  <a:cubicBezTo>
                    <a:pt x="81694" y="12343"/>
                    <a:pt x="78473" y="6825"/>
                    <a:pt x="73060" y="5357"/>
                  </a:cubicBezTo>
                  <a:cubicBezTo>
                    <a:pt x="67646" y="3932"/>
                    <a:pt x="62099" y="7092"/>
                    <a:pt x="60623" y="12477"/>
                  </a:cubicBezTo>
                  <a:cubicBezTo>
                    <a:pt x="55701" y="26718"/>
                    <a:pt x="51362" y="41003"/>
                    <a:pt x="47738" y="55645"/>
                  </a:cubicBezTo>
                  <a:cubicBezTo>
                    <a:pt x="46351" y="61386"/>
                    <a:pt x="45053" y="67127"/>
                    <a:pt x="43935" y="72957"/>
                  </a:cubicBezTo>
                  <a:cubicBezTo>
                    <a:pt x="42369" y="81590"/>
                    <a:pt x="41295" y="90268"/>
                    <a:pt x="39774" y="98857"/>
                  </a:cubicBezTo>
                  <a:lnTo>
                    <a:pt x="36150" y="128096"/>
                  </a:lnTo>
                  <a:cubicBezTo>
                    <a:pt x="35793" y="131968"/>
                    <a:pt x="34361" y="141402"/>
                    <a:pt x="34495" y="143850"/>
                  </a:cubicBezTo>
                  <a:cubicBezTo>
                    <a:pt x="34719" y="147188"/>
                    <a:pt x="35703" y="149279"/>
                    <a:pt x="36508" y="150214"/>
                  </a:cubicBezTo>
                  <a:cubicBezTo>
                    <a:pt x="39819" y="154041"/>
                    <a:pt x="43532" y="155910"/>
                    <a:pt x="48230" y="153507"/>
                  </a:cubicBezTo>
                  <a:cubicBezTo>
                    <a:pt x="49169" y="153062"/>
                    <a:pt x="51943" y="152216"/>
                    <a:pt x="53688" y="148256"/>
                  </a:cubicBezTo>
                  <a:cubicBezTo>
                    <a:pt x="54404" y="146921"/>
                    <a:pt x="54762" y="145452"/>
                    <a:pt x="54806" y="144072"/>
                  </a:cubicBezTo>
                  <a:cubicBezTo>
                    <a:pt x="54628" y="144117"/>
                    <a:pt x="54449" y="144117"/>
                    <a:pt x="54180" y="144117"/>
                  </a:cubicBezTo>
                  <a:cubicBezTo>
                    <a:pt x="53509" y="144028"/>
                    <a:pt x="53643" y="142871"/>
                    <a:pt x="54180" y="141224"/>
                  </a:cubicBezTo>
                  <a:close/>
                  <a:moveTo>
                    <a:pt x="83484" y="157957"/>
                  </a:moveTo>
                  <a:cubicBezTo>
                    <a:pt x="81247" y="160494"/>
                    <a:pt x="77891" y="166991"/>
                    <a:pt x="75699" y="169617"/>
                  </a:cubicBezTo>
                  <a:cubicBezTo>
                    <a:pt x="73955" y="171709"/>
                    <a:pt x="72389" y="173088"/>
                    <a:pt x="71136" y="173667"/>
                  </a:cubicBezTo>
                  <a:cubicBezTo>
                    <a:pt x="67378" y="175269"/>
                    <a:pt x="64112" y="175402"/>
                    <a:pt x="61383" y="173667"/>
                  </a:cubicBezTo>
                  <a:cubicBezTo>
                    <a:pt x="59638" y="172554"/>
                    <a:pt x="56462" y="170774"/>
                    <a:pt x="55925" y="165790"/>
                  </a:cubicBezTo>
                  <a:cubicBezTo>
                    <a:pt x="54985" y="160939"/>
                    <a:pt x="57893" y="156222"/>
                    <a:pt x="62502" y="154753"/>
                  </a:cubicBezTo>
                  <a:cubicBezTo>
                    <a:pt x="63620" y="151415"/>
                    <a:pt x="64425" y="146654"/>
                    <a:pt x="65499" y="144918"/>
                  </a:cubicBezTo>
                  <a:lnTo>
                    <a:pt x="81605" y="119774"/>
                  </a:lnTo>
                  <a:cubicBezTo>
                    <a:pt x="85497" y="114077"/>
                    <a:pt x="89031" y="108114"/>
                    <a:pt x="92789" y="102373"/>
                  </a:cubicBezTo>
                  <a:cubicBezTo>
                    <a:pt x="96592" y="96499"/>
                    <a:pt x="100529" y="90758"/>
                    <a:pt x="104466" y="85017"/>
                  </a:cubicBezTo>
                  <a:cubicBezTo>
                    <a:pt x="112564" y="73268"/>
                    <a:pt x="120885" y="61831"/>
                    <a:pt x="129251" y="50216"/>
                  </a:cubicBezTo>
                  <a:cubicBezTo>
                    <a:pt x="132204" y="45498"/>
                    <a:pt x="138467" y="44030"/>
                    <a:pt x="143210" y="46922"/>
                  </a:cubicBezTo>
                  <a:cubicBezTo>
                    <a:pt x="147997" y="49860"/>
                    <a:pt x="149473" y="56090"/>
                    <a:pt x="146520" y="60807"/>
                  </a:cubicBezTo>
                  <a:cubicBezTo>
                    <a:pt x="138467" y="75983"/>
                    <a:pt x="131220" y="91425"/>
                    <a:pt x="122630" y="106245"/>
                  </a:cubicBezTo>
                  <a:cubicBezTo>
                    <a:pt x="120348" y="110250"/>
                    <a:pt x="117843" y="114211"/>
                    <a:pt x="115248" y="118038"/>
                  </a:cubicBezTo>
                  <a:cubicBezTo>
                    <a:pt x="111356" y="123868"/>
                    <a:pt x="107061" y="129431"/>
                    <a:pt x="102721" y="134949"/>
                  </a:cubicBezTo>
                  <a:lnTo>
                    <a:pt x="83484" y="157957"/>
                  </a:lnTo>
                  <a:close/>
                  <a:moveTo>
                    <a:pt x="61965" y="156266"/>
                  </a:moveTo>
                  <a:cubicBezTo>
                    <a:pt x="61741" y="156355"/>
                    <a:pt x="61562" y="156489"/>
                    <a:pt x="61383" y="156622"/>
                  </a:cubicBezTo>
                  <a:cubicBezTo>
                    <a:pt x="60936" y="156934"/>
                    <a:pt x="58475" y="157557"/>
                    <a:pt x="59415" y="158091"/>
                  </a:cubicBezTo>
                  <a:cubicBezTo>
                    <a:pt x="60443" y="158669"/>
                    <a:pt x="61294" y="157824"/>
                    <a:pt x="61965" y="156266"/>
                  </a:cubicBezTo>
                  <a:close/>
                  <a:moveTo>
                    <a:pt x="145357" y="153952"/>
                  </a:moveTo>
                  <a:cubicBezTo>
                    <a:pt x="151173" y="147900"/>
                    <a:pt x="156676" y="141580"/>
                    <a:pt x="162179" y="135216"/>
                  </a:cubicBezTo>
                  <a:cubicBezTo>
                    <a:pt x="170411" y="125648"/>
                    <a:pt x="178195" y="115857"/>
                    <a:pt x="186472" y="106289"/>
                  </a:cubicBezTo>
                  <a:cubicBezTo>
                    <a:pt x="190453" y="102373"/>
                    <a:pt x="190453" y="95965"/>
                    <a:pt x="186472" y="92048"/>
                  </a:cubicBezTo>
                  <a:cubicBezTo>
                    <a:pt x="182535" y="88088"/>
                    <a:pt x="176092" y="88088"/>
                    <a:pt x="172155" y="92048"/>
                  </a:cubicBezTo>
                  <a:cubicBezTo>
                    <a:pt x="162402" y="100370"/>
                    <a:pt x="152650" y="108559"/>
                    <a:pt x="143299" y="117371"/>
                  </a:cubicBezTo>
                  <a:cubicBezTo>
                    <a:pt x="137125" y="123200"/>
                    <a:pt x="131086" y="129119"/>
                    <a:pt x="125314" y="135394"/>
                  </a:cubicBezTo>
                  <a:cubicBezTo>
                    <a:pt x="118156" y="143182"/>
                    <a:pt x="111490" y="151371"/>
                    <a:pt x="104824" y="159604"/>
                  </a:cubicBezTo>
                  <a:cubicBezTo>
                    <a:pt x="98113" y="167792"/>
                    <a:pt x="91761" y="176159"/>
                    <a:pt x="85184" y="184481"/>
                  </a:cubicBezTo>
                  <a:cubicBezTo>
                    <a:pt x="81560" y="188397"/>
                    <a:pt x="81829" y="194539"/>
                    <a:pt x="85765" y="198144"/>
                  </a:cubicBezTo>
                  <a:cubicBezTo>
                    <a:pt x="89702" y="201748"/>
                    <a:pt x="95832" y="201526"/>
                    <a:pt x="99455" y="197609"/>
                  </a:cubicBezTo>
                  <a:cubicBezTo>
                    <a:pt x="107285" y="190400"/>
                    <a:pt x="115114" y="183413"/>
                    <a:pt x="122809" y="176070"/>
                  </a:cubicBezTo>
                  <a:cubicBezTo>
                    <a:pt x="130459" y="168772"/>
                    <a:pt x="138109" y="161562"/>
                    <a:pt x="145357" y="153952"/>
                  </a:cubicBezTo>
                  <a:close/>
                  <a:moveTo>
                    <a:pt x="263243" y="198856"/>
                  </a:moveTo>
                  <a:cubicBezTo>
                    <a:pt x="263601" y="204418"/>
                    <a:pt x="259351" y="209225"/>
                    <a:pt x="253758" y="209581"/>
                  </a:cubicBezTo>
                  <a:cubicBezTo>
                    <a:pt x="244363" y="210916"/>
                    <a:pt x="235192" y="213230"/>
                    <a:pt x="225931" y="215500"/>
                  </a:cubicBezTo>
                  <a:cubicBezTo>
                    <a:pt x="216536" y="217769"/>
                    <a:pt x="207230" y="220484"/>
                    <a:pt x="197835" y="222709"/>
                  </a:cubicBezTo>
                  <a:cubicBezTo>
                    <a:pt x="189469" y="224667"/>
                    <a:pt x="181014" y="226047"/>
                    <a:pt x="172692" y="227605"/>
                  </a:cubicBezTo>
                  <a:lnTo>
                    <a:pt x="145715" y="231565"/>
                  </a:lnTo>
                  <a:cubicBezTo>
                    <a:pt x="143746" y="231788"/>
                    <a:pt x="139004" y="231165"/>
                    <a:pt x="135693" y="231165"/>
                  </a:cubicBezTo>
                  <a:cubicBezTo>
                    <a:pt x="135246" y="231476"/>
                    <a:pt x="134754" y="231699"/>
                    <a:pt x="134217" y="231921"/>
                  </a:cubicBezTo>
                  <a:lnTo>
                    <a:pt x="134441" y="231743"/>
                  </a:lnTo>
                  <a:lnTo>
                    <a:pt x="134978" y="231165"/>
                  </a:lnTo>
                  <a:cubicBezTo>
                    <a:pt x="133278" y="231209"/>
                    <a:pt x="132070" y="231521"/>
                    <a:pt x="132159" y="232277"/>
                  </a:cubicBezTo>
                  <a:cubicBezTo>
                    <a:pt x="132159" y="232366"/>
                    <a:pt x="132159" y="232455"/>
                    <a:pt x="132204" y="232500"/>
                  </a:cubicBezTo>
                  <a:cubicBezTo>
                    <a:pt x="131488" y="232633"/>
                    <a:pt x="130817" y="232678"/>
                    <a:pt x="130056" y="232633"/>
                  </a:cubicBezTo>
                  <a:cubicBezTo>
                    <a:pt x="125270" y="232811"/>
                    <a:pt x="123391" y="230275"/>
                    <a:pt x="122854" y="229874"/>
                  </a:cubicBezTo>
                  <a:cubicBezTo>
                    <a:pt x="121154" y="228495"/>
                    <a:pt x="120617" y="226670"/>
                    <a:pt x="120125" y="225112"/>
                  </a:cubicBezTo>
                  <a:cubicBezTo>
                    <a:pt x="119409" y="222976"/>
                    <a:pt x="120125" y="220440"/>
                    <a:pt x="121780" y="217858"/>
                  </a:cubicBezTo>
                  <a:cubicBezTo>
                    <a:pt x="121646" y="217903"/>
                    <a:pt x="121198" y="218125"/>
                    <a:pt x="121064" y="218170"/>
                  </a:cubicBezTo>
                  <a:cubicBezTo>
                    <a:pt x="112474" y="220974"/>
                    <a:pt x="108403" y="214521"/>
                    <a:pt x="107956" y="213275"/>
                  </a:cubicBezTo>
                  <a:cubicBezTo>
                    <a:pt x="105764" y="208424"/>
                    <a:pt x="107956" y="202683"/>
                    <a:pt x="112877" y="200547"/>
                  </a:cubicBezTo>
                  <a:cubicBezTo>
                    <a:pt x="113101" y="200413"/>
                    <a:pt x="113324" y="200324"/>
                    <a:pt x="113548" y="200280"/>
                  </a:cubicBezTo>
                  <a:cubicBezTo>
                    <a:pt x="113145" y="199479"/>
                    <a:pt x="114085" y="199434"/>
                    <a:pt x="114980" y="199523"/>
                  </a:cubicBezTo>
                  <a:lnTo>
                    <a:pt x="114622" y="199835"/>
                  </a:lnTo>
                  <a:lnTo>
                    <a:pt x="114443" y="200013"/>
                  </a:lnTo>
                  <a:cubicBezTo>
                    <a:pt x="115069" y="199835"/>
                    <a:pt x="115740" y="199746"/>
                    <a:pt x="116411" y="199701"/>
                  </a:cubicBezTo>
                  <a:cubicBezTo>
                    <a:pt x="116143" y="199701"/>
                    <a:pt x="115561" y="199568"/>
                    <a:pt x="114980" y="199523"/>
                  </a:cubicBezTo>
                  <a:cubicBezTo>
                    <a:pt x="115472" y="199167"/>
                    <a:pt x="115964" y="198722"/>
                    <a:pt x="116546" y="198366"/>
                  </a:cubicBezTo>
                  <a:cubicBezTo>
                    <a:pt x="126746" y="191958"/>
                    <a:pt x="151799" y="175402"/>
                    <a:pt x="153768" y="174067"/>
                  </a:cubicBezTo>
                  <a:cubicBezTo>
                    <a:pt x="160076" y="170196"/>
                    <a:pt x="166384" y="166413"/>
                    <a:pt x="172961" y="163031"/>
                  </a:cubicBezTo>
                  <a:cubicBezTo>
                    <a:pt x="177300" y="160806"/>
                    <a:pt x="181685" y="158758"/>
                    <a:pt x="186159" y="156889"/>
                  </a:cubicBezTo>
                  <a:cubicBezTo>
                    <a:pt x="202533" y="149902"/>
                    <a:pt x="219355" y="144339"/>
                    <a:pt x="235639" y="137308"/>
                  </a:cubicBezTo>
                  <a:cubicBezTo>
                    <a:pt x="240605" y="134816"/>
                    <a:pt x="246734" y="136774"/>
                    <a:pt x="249285" y="141714"/>
                  </a:cubicBezTo>
                  <a:cubicBezTo>
                    <a:pt x="251835" y="146698"/>
                    <a:pt x="249866" y="152750"/>
                    <a:pt x="244855" y="155287"/>
                  </a:cubicBezTo>
                  <a:cubicBezTo>
                    <a:pt x="234521" y="161518"/>
                    <a:pt x="224097" y="167392"/>
                    <a:pt x="213404" y="173044"/>
                  </a:cubicBezTo>
                  <a:cubicBezTo>
                    <a:pt x="205620" y="177138"/>
                    <a:pt x="197835" y="181232"/>
                    <a:pt x="189961" y="185104"/>
                  </a:cubicBezTo>
                  <a:cubicBezTo>
                    <a:pt x="182266" y="188931"/>
                    <a:pt x="174393" y="192403"/>
                    <a:pt x="166876" y="196497"/>
                  </a:cubicBezTo>
                  <a:cubicBezTo>
                    <a:pt x="165266" y="197298"/>
                    <a:pt x="149070" y="205264"/>
                    <a:pt x="136454" y="211227"/>
                  </a:cubicBezTo>
                  <a:cubicBezTo>
                    <a:pt x="138333" y="210827"/>
                    <a:pt x="140346" y="210426"/>
                    <a:pt x="141465" y="210115"/>
                  </a:cubicBezTo>
                  <a:lnTo>
                    <a:pt x="167100" y="202683"/>
                  </a:lnTo>
                  <a:cubicBezTo>
                    <a:pt x="175242" y="200591"/>
                    <a:pt x="183295" y="198055"/>
                    <a:pt x="191527" y="196096"/>
                  </a:cubicBezTo>
                  <a:cubicBezTo>
                    <a:pt x="197119" y="194761"/>
                    <a:pt x="202801" y="193693"/>
                    <a:pt x="208483" y="192803"/>
                  </a:cubicBezTo>
                  <a:cubicBezTo>
                    <a:pt x="223068" y="190489"/>
                    <a:pt x="237742" y="189287"/>
                    <a:pt x="252461" y="189421"/>
                  </a:cubicBezTo>
                  <a:cubicBezTo>
                    <a:pt x="258053" y="189109"/>
                    <a:pt x="262885" y="193337"/>
                    <a:pt x="263243" y="198856"/>
                  </a:cubicBezTo>
                  <a:close/>
                  <a:moveTo>
                    <a:pt x="124598" y="203573"/>
                  </a:moveTo>
                  <a:cubicBezTo>
                    <a:pt x="123211" y="201437"/>
                    <a:pt x="120930" y="199256"/>
                    <a:pt x="116725" y="199701"/>
                  </a:cubicBezTo>
                  <a:cubicBezTo>
                    <a:pt x="119767" y="199657"/>
                    <a:pt x="122719" y="201081"/>
                    <a:pt x="124598" y="20357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 rot="10800000">
              <a:off x="4329967" y="3880083"/>
              <a:ext cx="144084" cy="205957"/>
            </a:xfrm>
            <a:custGeom>
              <a:avLst/>
              <a:gdLst/>
              <a:ahLst/>
              <a:cxnLst/>
              <a:rect l="l" t="t" r="r" b="b"/>
              <a:pathLst>
                <a:path w="288168" h="411913" extrusionOk="0">
                  <a:moveTo>
                    <a:pt x="287724" y="310690"/>
                  </a:moveTo>
                  <a:cubicBezTo>
                    <a:pt x="287053" y="314695"/>
                    <a:pt x="285845" y="318611"/>
                    <a:pt x="284369" y="322483"/>
                  </a:cubicBezTo>
                  <a:cubicBezTo>
                    <a:pt x="273721" y="349719"/>
                    <a:pt x="250904" y="374641"/>
                    <a:pt x="223793" y="389683"/>
                  </a:cubicBezTo>
                  <a:cubicBezTo>
                    <a:pt x="215516" y="394266"/>
                    <a:pt x="205987" y="398806"/>
                    <a:pt x="196234" y="400096"/>
                  </a:cubicBezTo>
                  <a:cubicBezTo>
                    <a:pt x="195965" y="400141"/>
                    <a:pt x="191536" y="400452"/>
                    <a:pt x="188628" y="400230"/>
                  </a:cubicBezTo>
                  <a:lnTo>
                    <a:pt x="188315" y="404369"/>
                  </a:lnTo>
                  <a:cubicBezTo>
                    <a:pt x="156864" y="419010"/>
                    <a:pt x="115034" y="410999"/>
                    <a:pt x="88772" y="391863"/>
                  </a:cubicBezTo>
                  <a:cubicBezTo>
                    <a:pt x="76916" y="383230"/>
                    <a:pt x="60453" y="366541"/>
                    <a:pt x="67924" y="351232"/>
                  </a:cubicBezTo>
                  <a:cubicBezTo>
                    <a:pt x="83493" y="319323"/>
                    <a:pt x="144024" y="353235"/>
                    <a:pt x="161069" y="364805"/>
                  </a:cubicBezTo>
                  <a:cubicBezTo>
                    <a:pt x="163485" y="366407"/>
                    <a:pt x="190418" y="390929"/>
                    <a:pt x="189344" y="391107"/>
                  </a:cubicBezTo>
                  <a:lnTo>
                    <a:pt x="189120" y="393821"/>
                  </a:lnTo>
                  <a:lnTo>
                    <a:pt x="191626" y="389060"/>
                  </a:lnTo>
                  <a:cubicBezTo>
                    <a:pt x="205629" y="359198"/>
                    <a:pt x="221198" y="326533"/>
                    <a:pt x="248891" y="304860"/>
                  </a:cubicBezTo>
                  <a:cubicBezTo>
                    <a:pt x="262313" y="294357"/>
                    <a:pt x="292153" y="284121"/>
                    <a:pt x="287724" y="310690"/>
                  </a:cubicBezTo>
                  <a:close/>
                  <a:moveTo>
                    <a:pt x="187912" y="247184"/>
                  </a:moveTo>
                  <a:cubicBezTo>
                    <a:pt x="181560" y="264140"/>
                    <a:pt x="180083" y="285368"/>
                    <a:pt x="178025" y="303169"/>
                  </a:cubicBezTo>
                  <a:cubicBezTo>
                    <a:pt x="188807" y="313449"/>
                    <a:pt x="212027" y="288082"/>
                    <a:pt x="216993" y="282475"/>
                  </a:cubicBezTo>
                  <a:cubicBezTo>
                    <a:pt x="235469" y="261514"/>
                    <a:pt x="250591" y="234545"/>
                    <a:pt x="252739" y="207443"/>
                  </a:cubicBezTo>
                  <a:cubicBezTo>
                    <a:pt x="253096" y="203393"/>
                    <a:pt x="253007" y="199254"/>
                    <a:pt x="252470" y="195204"/>
                  </a:cubicBezTo>
                  <a:cubicBezTo>
                    <a:pt x="247280" y="157955"/>
                    <a:pt x="211937" y="199432"/>
                    <a:pt x="204108" y="212605"/>
                  </a:cubicBezTo>
                  <a:cubicBezTo>
                    <a:pt x="197531" y="223642"/>
                    <a:pt x="192386" y="235346"/>
                    <a:pt x="187912" y="247184"/>
                  </a:cubicBezTo>
                  <a:close/>
                  <a:moveTo>
                    <a:pt x="212653" y="142023"/>
                  </a:moveTo>
                  <a:cubicBezTo>
                    <a:pt x="219856" y="113719"/>
                    <a:pt x="211579" y="86795"/>
                    <a:pt x="204913" y="85149"/>
                  </a:cubicBezTo>
                  <a:cubicBezTo>
                    <a:pt x="198695" y="83635"/>
                    <a:pt x="173596" y="101659"/>
                    <a:pt x="164514" y="129874"/>
                  </a:cubicBezTo>
                  <a:cubicBezTo>
                    <a:pt x="152032" y="168592"/>
                    <a:pt x="156238" y="221194"/>
                    <a:pt x="157535" y="220260"/>
                  </a:cubicBezTo>
                  <a:cubicBezTo>
                    <a:pt x="165454" y="214652"/>
                    <a:pt x="204287" y="175000"/>
                    <a:pt x="212653" y="142023"/>
                  </a:cubicBezTo>
                  <a:close/>
                  <a:moveTo>
                    <a:pt x="164246" y="305616"/>
                  </a:moveTo>
                  <a:cubicBezTo>
                    <a:pt x="152569" y="304014"/>
                    <a:pt x="42960" y="223642"/>
                    <a:pt x="27794" y="264941"/>
                  </a:cubicBezTo>
                  <a:cubicBezTo>
                    <a:pt x="24080" y="275087"/>
                    <a:pt x="36294" y="284833"/>
                    <a:pt x="44123" y="290352"/>
                  </a:cubicBezTo>
                  <a:cubicBezTo>
                    <a:pt x="66403" y="306017"/>
                    <a:pt x="95080" y="311669"/>
                    <a:pt x="122773" y="313093"/>
                  </a:cubicBezTo>
                  <a:cubicBezTo>
                    <a:pt x="133824" y="313671"/>
                    <a:pt x="168586" y="308554"/>
                    <a:pt x="164246" y="305616"/>
                  </a:cubicBezTo>
                  <a:close/>
                  <a:moveTo>
                    <a:pt x="127158" y="250878"/>
                  </a:moveTo>
                  <a:cubicBezTo>
                    <a:pt x="128589" y="251145"/>
                    <a:pt x="136284" y="251634"/>
                    <a:pt x="137045" y="253192"/>
                  </a:cubicBezTo>
                  <a:lnTo>
                    <a:pt x="130468" y="224621"/>
                  </a:lnTo>
                  <a:cubicBezTo>
                    <a:pt x="114944" y="193024"/>
                    <a:pt x="88683" y="164720"/>
                    <a:pt x="51192" y="154084"/>
                  </a:cubicBezTo>
                  <a:cubicBezTo>
                    <a:pt x="28465" y="147631"/>
                    <a:pt x="-1465" y="152793"/>
                    <a:pt x="56" y="179584"/>
                  </a:cubicBezTo>
                  <a:cubicBezTo>
                    <a:pt x="279" y="183634"/>
                    <a:pt x="1219" y="187683"/>
                    <a:pt x="2919" y="191377"/>
                  </a:cubicBezTo>
                  <a:cubicBezTo>
                    <a:pt x="16654" y="221105"/>
                    <a:pt x="62869" y="234901"/>
                    <a:pt x="93872" y="243134"/>
                  </a:cubicBezTo>
                  <a:cubicBezTo>
                    <a:pt x="104878" y="246027"/>
                    <a:pt x="115973" y="248653"/>
                    <a:pt x="127158" y="250878"/>
                  </a:cubicBezTo>
                  <a:close/>
                  <a:moveTo>
                    <a:pt x="49447" y="86617"/>
                  </a:moveTo>
                  <a:cubicBezTo>
                    <a:pt x="54458" y="91913"/>
                    <a:pt x="59692" y="96986"/>
                    <a:pt x="65105" y="101971"/>
                  </a:cubicBezTo>
                  <a:cubicBezTo>
                    <a:pt x="73293" y="109492"/>
                    <a:pt x="112662" y="125735"/>
                    <a:pt x="111007" y="126759"/>
                  </a:cubicBezTo>
                  <a:cubicBezTo>
                    <a:pt x="114407" y="89688"/>
                    <a:pt x="104788" y="50926"/>
                    <a:pt x="79914" y="20708"/>
                  </a:cubicBezTo>
                  <a:cubicBezTo>
                    <a:pt x="66895" y="4910"/>
                    <a:pt x="46852" y="-7418"/>
                    <a:pt x="25959" y="5221"/>
                  </a:cubicBezTo>
                  <a:cubicBezTo>
                    <a:pt x="-2673" y="22622"/>
                    <a:pt x="24170" y="57023"/>
                    <a:pt x="38307" y="74067"/>
                  </a:cubicBezTo>
                  <a:cubicBezTo>
                    <a:pt x="41886" y="78384"/>
                    <a:pt x="45599" y="82523"/>
                    <a:pt x="49447" y="8661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 rot="10800000">
              <a:off x="4341835" y="3802821"/>
              <a:ext cx="116718" cy="266553"/>
            </a:xfrm>
            <a:custGeom>
              <a:avLst/>
              <a:gdLst/>
              <a:ahLst/>
              <a:cxnLst/>
              <a:rect l="l" t="t" r="r" b="b"/>
              <a:pathLst>
                <a:path w="233437" h="533106" extrusionOk="0">
                  <a:moveTo>
                    <a:pt x="163851" y="526131"/>
                  </a:moveTo>
                  <a:cubicBezTo>
                    <a:pt x="163851" y="526087"/>
                    <a:pt x="163806" y="526087"/>
                    <a:pt x="163851" y="526131"/>
                  </a:cubicBezTo>
                  <a:cubicBezTo>
                    <a:pt x="164164" y="526576"/>
                    <a:pt x="164701" y="527199"/>
                    <a:pt x="164164" y="527244"/>
                  </a:cubicBezTo>
                  <a:cubicBezTo>
                    <a:pt x="164120" y="526888"/>
                    <a:pt x="163985" y="526532"/>
                    <a:pt x="163851" y="526131"/>
                  </a:cubicBezTo>
                  <a:close/>
                  <a:moveTo>
                    <a:pt x="163806" y="526087"/>
                  </a:moveTo>
                  <a:cubicBezTo>
                    <a:pt x="163627" y="525820"/>
                    <a:pt x="163851" y="525731"/>
                    <a:pt x="163627" y="525508"/>
                  </a:cubicBezTo>
                  <a:lnTo>
                    <a:pt x="163627" y="525731"/>
                  </a:lnTo>
                  <a:cubicBezTo>
                    <a:pt x="163717" y="525820"/>
                    <a:pt x="163762" y="525953"/>
                    <a:pt x="163806" y="526087"/>
                  </a:cubicBezTo>
                  <a:close/>
                  <a:moveTo>
                    <a:pt x="230601" y="277137"/>
                  </a:moveTo>
                  <a:cubicBezTo>
                    <a:pt x="228051" y="275802"/>
                    <a:pt x="224830" y="276825"/>
                    <a:pt x="223488" y="279362"/>
                  </a:cubicBezTo>
                  <a:cubicBezTo>
                    <a:pt x="217358" y="289909"/>
                    <a:pt x="210827" y="300189"/>
                    <a:pt x="203847" y="310247"/>
                  </a:cubicBezTo>
                  <a:cubicBezTo>
                    <a:pt x="201118" y="314208"/>
                    <a:pt x="198300" y="318124"/>
                    <a:pt x="195436" y="321996"/>
                  </a:cubicBezTo>
                  <a:cubicBezTo>
                    <a:pt x="191186" y="327737"/>
                    <a:pt x="186891" y="333478"/>
                    <a:pt x="182060" y="338862"/>
                  </a:cubicBezTo>
                  <a:cubicBezTo>
                    <a:pt x="178839" y="342601"/>
                    <a:pt x="175573" y="346294"/>
                    <a:pt x="172083" y="349810"/>
                  </a:cubicBezTo>
                  <a:cubicBezTo>
                    <a:pt x="170293" y="351635"/>
                    <a:pt x="168370" y="353415"/>
                    <a:pt x="166401" y="355151"/>
                  </a:cubicBezTo>
                  <a:cubicBezTo>
                    <a:pt x="165999" y="351546"/>
                    <a:pt x="165954" y="347897"/>
                    <a:pt x="165462" y="344292"/>
                  </a:cubicBezTo>
                  <a:cubicBezTo>
                    <a:pt x="164075" y="333745"/>
                    <a:pt x="162464" y="323108"/>
                    <a:pt x="160630" y="312428"/>
                  </a:cubicBezTo>
                  <a:cubicBezTo>
                    <a:pt x="158796" y="301880"/>
                    <a:pt x="156693" y="291333"/>
                    <a:pt x="154411" y="280742"/>
                  </a:cubicBezTo>
                  <a:cubicBezTo>
                    <a:pt x="154143" y="279495"/>
                    <a:pt x="153696" y="278205"/>
                    <a:pt x="153427" y="276959"/>
                  </a:cubicBezTo>
                  <a:cubicBezTo>
                    <a:pt x="157096" y="267969"/>
                    <a:pt x="160943" y="259158"/>
                    <a:pt x="165149" y="250480"/>
                  </a:cubicBezTo>
                  <a:cubicBezTo>
                    <a:pt x="167117" y="246519"/>
                    <a:pt x="169086" y="242558"/>
                    <a:pt x="171143" y="238642"/>
                  </a:cubicBezTo>
                  <a:cubicBezTo>
                    <a:pt x="174096" y="232812"/>
                    <a:pt x="177094" y="226937"/>
                    <a:pt x="180628" y="221241"/>
                  </a:cubicBezTo>
                  <a:lnTo>
                    <a:pt x="191857" y="202550"/>
                  </a:lnTo>
                  <a:lnTo>
                    <a:pt x="195973" y="196141"/>
                  </a:lnTo>
                  <a:cubicBezTo>
                    <a:pt x="196644" y="195073"/>
                    <a:pt x="198389" y="192626"/>
                    <a:pt x="198702" y="191914"/>
                  </a:cubicBezTo>
                  <a:cubicBezTo>
                    <a:pt x="199553" y="189911"/>
                    <a:pt x="199239" y="188442"/>
                    <a:pt x="198971" y="187864"/>
                  </a:cubicBezTo>
                  <a:cubicBezTo>
                    <a:pt x="198434" y="186573"/>
                    <a:pt x="197718" y="185550"/>
                    <a:pt x="196555" y="185016"/>
                  </a:cubicBezTo>
                  <a:cubicBezTo>
                    <a:pt x="195705" y="184660"/>
                    <a:pt x="194676" y="184215"/>
                    <a:pt x="193289" y="184526"/>
                  </a:cubicBezTo>
                  <a:cubicBezTo>
                    <a:pt x="192886" y="184615"/>
                    <a:pt x="191902" y="184704"/>
                    <a:pt x="190739" y="185728"/>
                  </a:cubicBezTo>
                  <a:cubicBezTo>
                    <a:pt x="190247" y="186128"/>
                    <a:pt x="189844" y="186618"/>
                    <a:pt x="189531" y="187152"/>
                  </a:cubicBezTo>
                  <a:cubicBezTo>
                    <a:pt x="189576" y="187152"/>
                    <a:pt x="189621" y="187196"/>
                    <a:pt x="189665" y="187196"/>
                  </a:cubicBezTo>
                  <a:cubicBezTo>
                    <a:pt x="189978" y="187463"/>
                    <a:pt x="189665" y="187908"/>
                    <a:pt x="189173" y="188398"/>
                  </a:cubicBezTo>
                  <a:cubicBezTo>
                    <a:pt x="189173" y="188264"/>
                    <a:pt x="189173" y="188042"/>
                    <a:pt x="189173" y="187864"/>
                  </a:cubicBezTo>
                  <a:cubicBezTo>
                    <a:pt x="189084" y="188086"/>
                    <a:pt x="189039" y="188353"/>
                    <a:pt x="188949" y="188620"/>
                  </a:cubicBezTo>
                  <a:cubicBezTo>
                    <a:pt x="188368" y="189154"/>
                    <a:pt x="187563" y="189733"/>
                    <a:pt x="187294" y="190044"/>
                  </a:cubicBezTo>
                  <a:lnTo>
                    <a:pt x="182462" y="196008"/>
                  </a:lnTo>
                  <a:lnTo>
                    <a:pt x="169354" y="214076"/>
                  </a:lnTo>
                  <a:cubicBezTo>
                    <a:pt x="166670" y="217992"/>
                    <a:pt x="164075" y="221909"/>
                    <a:pt x="161748" y="225958"/>
                  </a:cubicBezTo>
                  <a:cubicBezTo>
                    <a:pt x="159422" y="230053"/>
                    <a:pt x="157275" y="234236"/>
                    <a:pt x="155351" y="238464"/>
                  </a:cubicBezTo>
                  <a:cubicBezTo>
                    <a:pt x="153024" y="243582"/>
                    <a:pt x="150966" y="248744"/>
                    <a:pt x="149043" y="254040"/>
                  </a:cubicBezTo>
                  <a:cubicBezTo>
                    <a:pt x="148730" y="254930"/>
                    <a:pt x="148506" y="255820"/>
                    <a:pt x="148193" y="256710"/>
                  </a:cubicBezTo>
                  <a:cubicBezTo>
                    <a:pt x="143137" y="236773"/>
                    <a:pt x="137321" y="216969"/>
                    <a:pt x="130745" y="197254"/>
                  </a:cubicBezTo>
                  <a:cubicBezTo>
                    <a:pt x="131863" y="191113"/>
                    <a:pt x="133295" y="184971"/>
                    <a:pt x="135040" y="178874"/>
                  </a:cubicBezTo>
                  <a:cubicBezTo>
                    <a:pt x="137321" y="170686"/>
                    <a:pt x="140140" y="162542"/>
                    <a:pt x="142735" y="154398"/>
                  </a:cubicBezTo>
                  <a:cubicBezTo>
                    <a:pt x="145374" y="145986"/>
                    <a:pt x="147701" y="137531"/>
                    <a:pt x="149937" y="129209"/>
                  </a:cubicBezTo>
                  <a:cubicBezTo>
                    <a:pt x="150877" y="125471"/>
                    <a:pt x="151996" y="121821"/>
                    <a:pt x="153203" y="118128"/>
                  </a:cubicBezTo>
                  <a:cubicBezTo>
                    <a:pt x="154411" y="114389"/>
                    <a:pt x="155754" y="110696"/>
                    <a:pt x="157096" y="107002"/>
                  </a:cubicBezTo>
                  <a:lnTo>
                    <a:pt x="160138" y="99748"/>
                  </a:lnTo>
                  <a:cubicBezTo>
                    <a:pt x="160764" y="98502"/>
                    <a:pt x="162643" y="95476"/>
                    <a:pt x="162777" y="94719"/>
                  </a:cubicBezTo>
                  <a:cubicBezTo>
                    <a:pt x="163404" y="91515"/>
                    <a:pt x="161883" y="89779"/>
                    <a:pt x="160361" y="89023"/>
                  </a:cubicBezTo>
                  <a:cubicBezTo>
                    <a:pt x="159601" y="88622"/>
                    <a:pt x="157588" y="87376"/>
                    <a:pt x="154903" y="89156"/>
                  </a:cubicBezTo>
                  <a:cubicBezTo>
                    <a:pt x="154009" y="89690"/>
                    <a:pt x="153338" y="90447"/>
                    <a:pt x="152935" y="91337"/>
                  </a:cubicBezTo>
                  <a:cubicBezTo>
                    <a:pt x="153024" y="91337"/>
                    <a:pt x="153114" y="91381"/>
                    <a:pt x="153203" y="91426"/>
                  </a:cubicBezTo>
                  <a:cubicBezTo>
                    <a:pt x="153651" y="91693"/>
                    <a:pt x="153203" y="92316"/>
                    <a:pt x="152577" y="92939"/>
                  </a:cubicBezTo>
                  <a:lnTo>
                    <a:pt x="152532" y="92627"/>
                  </a:lnTo>
                  <a:cubicBezTo>
                    <a:pt x="152488" y="92761"/>
                    <a:pt x="152488" y="92894"/>
                    <a:pt x="152488" y="93028"/>
                  </a:cubicBezTo>
                  <a:cubicBezTo>
                    <a:pt x="151816" y="93695"/>
                    <a:pt x="151056" y="94318"/>
                    <a:pt x="150832" y="94719"/>
                  </a:cubicBezTo>
                  <a:lnTo>
                    <a:pt x="146582" y="102596"/>
                  </a:lnTo>
                  <a:cubicBezTo>
                    <a:pt x="144435" y="107046"/>
                    <a:pt x="142377" y="111541"/>
                    <a:pt x="140542" y="116080"/>
                  </a:cubicBezTo>
                  <a:cubicBezTo>
                    <a:pt x="139245" y="119196"/>
                    <a:pt x="138127" y="122355"/>
                    <a:pt x="137098" y="125560"/>
                  </a:cubicBezTo>
                  <a:cubicBezTo>
                    <a:pt x="134905" y="132547"/>
                    <a:pt x="132400" y="139534"/>
                    <a:pt x="130208" y="146654"/>
                  </a:cubicBezTo>
                  <a:cubicBezTo>
                    <a:pt x="127971" y="153864"/>
                    <a:pt x="125958" y="161117"/>
                    <a:pt x="124258" y="168460"/>
                  </a:cubicBezTo>
                  <a:cubicBezTo>
                    <a:pt x="123721" y="170641"/>
                    <a:pt x="123676" y="172866"/>
                    <a:pt x="123229" y="175091"/>
                  </a:cubicBezTo>
                  <a:cubicBezTo>
                    <a:pt x="122200" y="172243"/>
                    <a:pt x="121394" y="169306"/>
                    <a:pt x="120321" y="166458"/>
                  </a:cubicBezTo>
                  <a:cubicBezTo>
                    <a:pt x="105870" y="128764"/>
                    <a:pt x="88422" y="92449"/>
                    <a:pt x="68424" y="58894"/>
                  </a:cubicBezTo>
                  <a:cubicBezTo>
                    <a:pt x="64755" y="52797"/>
                    <a:pt x="60684" y="46878"/>
                    <a:pt x="56479" y="41093"/>
                  </a:cubicBezTo>
                  <a:cubicBezTo>
                    <a:pt x="46905" y="28054"/>
                    <a:pt x="36391" y="15637"/>
                    <a:pt x="27175" y="2331"/>
                  </a:cubicBezTo>
                  <a:cubicBezTo>
                    <a:pt x="25565" y="-72"/>
                    <a:pt x="22254" y="-740"/>
                    <a:pt x="19838" y="907"/>
                  </a:cubicBezTo>
                  <a:cubicBezTo>
                    <a:pt x="17422" y="2509"/>
                    <a:pt x="16796" y="5758"/>
                    <a:pt x="18406" y="8161"/>
                  </a:cubicBezTo>
                  <a:cubicBezTo>
                    <a:pt x="27399" y="21734"/>
                    <a:pt x="37733" y="34462"/>
                    <a:pt x="47084" y="47768"/>
                  </a:cubicBezTo>
                  <a:cubicBezTo>
                    <a:pt x="50976" y="53331"/>
                    <a:pt x="54689" y="59028"/>
                    <a:pt x="58089" y="64902"/>
                  </a:cubicBezTo>
                  <a:cubicBezTo>
                    <a:pt x="77193" y="98101"/>
                    <a:pt x="93522" y="134149"/>
                    <a:pt x="107346" y="171264"/>
                  </a:cubicBezTo>
                  <a:cubicBezTo>
                    <a:pt x="114415" y="190178"/>
                    <a:pt x="120768" y="209403"/>
                    <a:pt x="126450" y="228718"/>
                  </a:cubicBezTo>
                  <a:cubicBezTo>
                    <a:pt x="124660" y="226581"/>
                    <a:pt x="123050" y="224312"/>
                    <a:pt x="121126" y="222265"/>
                  </a:cubicBezTo>
                  <a:cubicBezTo>
                    <a:pt x="116652" y="217458"/>
                    <a:pt x="111910" y="212874"/>
                    <a:pt x="107078" y="208424"/>
                  </a:cubicBezTo>
                  <a:cubicBezTo>
                    <a:pt x="101262" y="203039"/>
                    <a:pt x="95267" y="197877"/>
                    <a:pt x="88959" y="193026"/>
                  </a:cubicBezTo>
                  <a:cubicBezTo>
                    <a:pt x="82695" y="188220"/>
                    <a:pt x="76253" y="183681"/>
                    <a:pt x="69587" y="179319"/>
                  </a:cubicBezTo>
                  <a:cubicBezTo>
                    <a:pt x="61713" y="174201"/>
                    <a:pt x="53526" y="169440"/>
                    <a:pt x="45294" y="164811"/>
                  </a:cubicBezTo>
                  <a:cubicBezTo>
                    <a:pt x="32946" y="158002"/>
                    <a:pt x="20330" y="151683"/>
                    <a:pt x="7759" y="145497"/>
                  </a:cubicBezTo>
                  <a:cubicBezTo>
                    <a:pt x="5164" y="144117"/>
                    <a:pt x="1987" y="145096"/>
                    <a:pt x="600" y="147678"/>
                  </a:cubicBezTo>
                  <a:cubicBezTo>
                    <a:pt x="-742" y="150214"/>
                    <a:pt x="243" y="153418"/>
                    <a:pt x="2793" y="154754"/>
                  </a:cubicBezTo>
                  <a:cubicBezTo>
                    <a:pt x="19480" y="164233"/>
                    <a:pt x="36078" y="174157"/>
                    <a:pt x="52184" y="184704"/>
                  </a:cubicBezTo>
                  <a:cubicBezTo>
                    <a:pt x="58582" y="188887"/>
                    <a:pt x="64890" y="193204"/>
                    <a:pt x="71108" y="197565"/>
                  </a:cubicBezTo>
                  <a:cubicBezTo>
                    <a:pt x="80503" y="204152"/>
                    <a:pt x="89675" y="210916"/>
                    <a:pt x="98265" y="218259"/>
                  </a:cubicBezTo>
                  <a:cubicBezTo>
                    <a:pt x="104036" y="223155"/>
                    <a:pt x="109718" y="228139"/>
                    <a:pt x="114997" y="233435"/>
                  </a:cubicBezTo>
                  <a:cubicBezTo>
                    <a:pt x="118486" y="236951"/>
                    <a:pt x="121797" y="240555"/>
                    <a:pt x="124839" y="244427"/>
                  </a:cubicBezTo>
                  <a:cubicBezTo>
                    <a:pt x="126226" y="246118"/>
                    <a:pt x="127568" y="247854"/>
                    <a:pt x="128821" y="249678"/>
                  </a:cubicBezTo>
                  <a:cubicBezTo>
                    <a:pt x="129537" y="250702"/>
                    <a:pt x="130208" y="251726"/>
                    <a:pt x="130834" y="252749"/>
                  </a:cubicBezTo>
                  <a:cubicBezTo>
                    <a:pt x="130924" y="253773"/>
                    <a:pt x="131147" y="256176"/>
                    <a:pt x="131505" y="257021"/>
                  </a:cubicBezTo>
                  <a:cubicBezTo>
                    <a:pt x="132176" y="258446"/>
                    <a:pt x="133205" y="259380"/>
                    <a:pt x="134503" y="259959"/>
                  </a:cubicBezTo>
                  <a:cubicBezTo>
                    <a:pt x="135353" y="263341"/>
                    <a:pt x="136292" y="266679"/>
                    <a:pt x="137098" y="270061"/>
                  </a:cubicBezTo>
                  <a:lnTo>
                    <a:pt x="115355" y="265344"/>
                  </a:lnTo>
                  <a:cubicBezTo>
                    <a:pt x="106496" y="263163"/>
                    <a:pt x="97728" y="260582"/>
                    <a:pt x="89004" y="257956"/>
                  </a:cubicBezTo>
                  <a:cubicBezTo>
                    <a:pt x="83769" y="256398"/>
                    <a:pt x="78535" y="254796"/>
                    <a:pt x="73300" y="253194"/>
                  </a:cubicBezTo>
                  <a:cubicBezTo>
                    <a:pt x="65427" y="250747"/>
                    <a:pt x="57553" y="248343"/>
                    <a:pt x="49813" y="245629"/>
                  </a:cubicBezTo>
                  <a:lnTo>
                    <a:pt x="28830" y="237440"/>
                  </a:lnTo>
                  <a:cubicBezTo>
                    <a:pt x="26146" y="236372"/>
                    <a:pt x="23059" y="237707"/>
                    <a:pt x="21985" y="240422"/>
                  </a:cubicBezTo>
                  <a:cubicBezTo>
                    <a:pt x="20956" y="243092"/>
                    <a:pt x="22299" y="246163"/>
                    <a:pt x="24983" y="247231"/>
                  </a:cubicBezTo>
                  <a:lnTo>
                    <a:pt x="45294" y="257288"/>
                  </a:lnTo>
                  <a:cubicBezTo>
                    <a:pt x="56121" y="261783"/>
                    <a:pt x="67037" y="266145"/>
                    <a:pt x="78311" y="269571"/>
                  </a:cubicBezTo>
                  <a:cubicBezTo>
                    <a:pt x="89541" y="272998"/>
                    <a:pt x="101083" y="275446"/>
                    <a:pt x="112670" y="277671"/>
                  </a:cubicBezTo>
                  <a:cubicBezTo>
                    <a:pt x="116518" y="278338"/>
                    <a:pt x="120410" y="278917"/>
                    <a:pt x="124302" y="279406"/>
                  </a:cubicBezTo>
                  <a:cubicBezTo>
                    <a:pt x="128150" y="279940"/>
                    <a:pt x="131997" y="280341"/>
                    <a:pt x="135890" y="280742"/>
                  </a:cubicBezTo>
                  <a:cubicBezTo>
                    <a:pt x="136158" y="280786"/>
                    <a:pt x="138127" y="281009"/>
                    <a:pt x="139961" y="281231"/>
                  </a:cubicBezTo>
                  <a:cubicBezTo>
                    <a:pt x="140140" y="282077"/>
                    <a:pt x="140453" y="282922"/>
                    <a:pt x="140632" y="283768"/>
                  </a:cubicBezTo>
                  <a:cubicBezTo>
                    <a:pt x="143003" y="294137"/>
                    <a:pt x="145106" y="304506"/>
                    <a:pt x="147030" y="314831"/>
                  </a:cubicBezTo>
                  <a:cubicBezTo>
                    <a:pt x="148998" y="325334"/>
                    <a:pt x="150743" y="335792"/>
                    <a:pt x="152264" y="346116"/>
                  </a:cubicBezTo>
                  <a:cubicBezTo>
                    <a:pt x="152935" y="350745"/>
                    <a:pt x="153114" y="355418"/>
                    <a:pt x="153696" y="360046"/>
                  </a:cubicBezTo>
                  <a:cubicBezTo>
                    <a:pt x="153516" y="360001"/>
                    <a:pt x="153203" y="359868"/>
                    <a:pt x="153069" y="359868"/>
                  </a:cubicBezTo>
                  <a:lnTo>
                    <a:pt x="146403" y="359067"/>
                  </a:lnTo>
                  <a:cubicBezTo>
                    <a:pt x="143450" y="358711"/>
                    <a:pt x="140587" y="358221"/>
                    <a:pt x="137679" y="357732"/>
                  </a:cubicBezTo>
                  <a:cubicBezTo>
                    <a:pt x="133295" y="356975"/>
                    <a:pt x="128955" y="356130"/>
                    <a:pt x="124615" y="355151"/>
                  </a:cubicBezTo>
                  <a:cubicBezTo>
                    <a:pt x="119426" y="354083"/>
                    <a:pt x="114370" y="352703"/>
                    <a:pt x="109360" y="351279"/>
                  </a:cubicBezTo>
                  <a:cubicBezTo>
                    <a:pt x="104304" y="349855"/>
                    <a:pt x="99338" y="348297"/>
                    <a:pt x="94417" y="346562"/>
                  </a:cubicBezTo>
                  <a:cubicBezTo>
                    <a:pt x="84530" y="343046"/>
                    <a:pt x="74911" y="338907"/>
                    <a:pt x="65919" y="333433"/>
                  </a:cubicBezTo>
                  <a:cubicBezTo>
                    <a:pt x="63503" y="331786"/>
                    <a:pt x="60237" y="332410"/>
                    <a:pt x="58582" y="334813"/>
                  </a:cubicBezTo>
                  <a:cubicBezTo>
                    <a:pt x="56926" y="337216"/>
                    <a:pt x="57553" y="340465"/>
                    <a:pt x="59968" y="342111"/>
                  </a:cubicBezTo>
                  <a:cubicBezTo>
                    <a:pt x="69140" y="348965"/>
                    <a:pt x="78893" y="354795"/>
                    <a:pt x="89406" y="359334"/>
                  </a:cubicBezTo>
                  <a:cubicBezTo>
                    <a:pt x="93567" y="361114"/>
                    <a:pt x="97862" y="362716"/>
                    <a:pt x="102246" y="364007"/>
                  </a:cubicBezTo>
                  <a:cubicBezTo>
                    <a:pt x="108733" y="365965"/>
                    <a:pt x="115444" y="367255"/>
                    <a:pt x="122289" y="368279"/>
                  </a:cubicBezTo>
                  <a:cubicBezTo>
                    <a:pt x="126137" y="368813"/>
                    <a:pt x="129984" y="369303"/>
                    <a:pt x="133832" y="369614"/>
                  </a:cubicBezTo>
                  <a:cubicBezTo>
                    <a:pt x="137724" y="369970"/>
                    <a:pt x="141616" y="370193"/>
                    <a:pt x="145508" y="370326"/>
                  </a:cubicBezTo>
                  <a:lnTo>
                    <a:pt x="153248" y="370326"/>
                  </a:lnTo>
                  <a:cubicBezTo>
                    <a:pt x="153606" y="370282"/>
                    <a:pt x="154188" y="370326"/>
                    <a:pt x="154724" y="370326"/>
                  </a:cubicBezTo>
                  <a:cubicBezTo>
                    <a:pt x="155977" y="381808"/>
                    <a:pt x="157543" y="393290"/>
                    <a:pt x="158214" y="404816"/>
                  </a:cubicBezTo>
                  <a:cubicBezTo>
                    <a:pt x="159377" y="424442"/>
                    <a:pt x="159646" y="444157"/>
                    <a:pt x="159019" y="463871"/>
                  </a:cubicBezTo>
                  <a:cubicBezTo>
                    <a:pt x="158796" y="471125"/>
                    <a:pt x="158393" y="478379"/>
                    <a:pt x="157901" y="485633"/>
                  </a:cubicBezTo>
                  <a:cubicBezTo>
                    <a:pt x="157364" y="492932"/>
                    <a:pt x="156738" y="500186"/>
                    <a:pt x="155932" y="507440"/>
                  </a:cubicBezTo>
                  <a:lnTo>
                    <a:pt x="154322" y="521236"/>
                  </a:lnTo>
                  <a:cubicBezTo>
                    <a:pt x="154277" y="521547"/>
                    <a:pt x="153875" y="525953"/>
                    <a:pt x="153964" y="527600"/>
                  </a:cubicBezTo>
                  <a:cubicBezTo>
                    <a:pt x="154053" y="529647"/>
                    <a:pt x="154903" y="530893"/>
                    <a:pt x="155306" y="531293"/>
                  </a:cubicBezTo>
                  <a:cubicBezTo>
                    <a:pt x="156961" y="533163"/>
                    <a:pt x="158885" y="533519"/>
                    <a:pt x="161033" y="532673"/>
                  </a:cubicBezTo>
                  <a:cubicBezTo>
                    <a:pt x="163225" y="531783"/>
                    <a:pt x="164478" y="529513"/>
                    <a:pt x="164164" y="527244"/>
                  </a:cubicBezTo>
                  <a:lnTo>
                    <a:pt x="164075" y="527244"/>
                  </a:lnTo>
                  <a:cubicBezTo>
                    <a:pt x="163583" y="527288"/>
                    <a:pt x="163538" y="526576"/>
                    <a:pt x="163672" y="525731"/>
                  </a:cubicBezTo>
                  <a:cubicBezTo>
                    <a:pt x="163538" y="525464"/>
                    <a:pt x="163359" y="525197"/>
                    <a:pt x="163180" y="524974"/>
                  </a:cubicBezTo>
                  <a:lnTo>
                    <a:pt x="163672" y="525508"/>
                  </a:lnTo>
                  <a:cubicBezTo>
                    <a:pt x="163896" y="524217"/>
                    <a:pt x="164478" y="522660"/>
                    <a:pt x="164478" y="522526"/>
                  </a:cubicBezTo>
                  <a:lnTo>
                    <a:pt x="166401" y="508641"/>
                  </a:lnTo>
                  <a:cubicBezTo>
                    <a:pt x="167341" y="501298"/>
                    <a:pt x="168146" y="493911"/>
                    <a:pt x="168817" y="486523"/>
                  </a:cubicBezTo>
                  <a:cubicBezTo>
                    <a:pt x="169488" y="479136"/>
                    <a:pt x="170025" y="471748"/>
                    <a:pt x="170383" y="464316"/>
                  </a:cubicBezTo>
                  <a:cubicBezTo>
                    <a:pt x="171412" y="444246"/>
                    <a:pt x="171501" y="424219"/>
                    <a:pt x="170696" y="404237"/>
                  </a:cubicBezTo>
                  <a:cubicBezTo>
                    <a:pt x="170204" y="392177"/>
                    <a:pt x="168683" y="380117"/>
                    <a:pt x="167520" y="368101"/>
                  </a:cubicBezTo>
                  <a:lnTo>
                    <a:pt x="171949" y="365297"/>
                  </a:lnTo>
                  <a:cubicBezTo>
                    <a:pt x="175662" y="362716"/>
                    <a:pt x="179107" y="359912"/>
                    <a:pt x="182418" y="356931"/>
                  </a:cubicBezTo>
                  <a:cubicBezTo>
                    <a:pt x="185684" y="354038"/>
                    <a:pt x="188815" y="350967"/>
                    <a:pt x="191857" y="347897"/>
                  </a:cubicBezTo>
                  <a:cubicBezTo>
                    <a:pt x="195526" y="344203"/>
                    <a:pt x="199016" y="340465"/>
                    <a:pt x="202237" y="336504"/>
                  </a:cubicBezTo>
                  <a:cubicBezTo>
                    <a:pt x="205458" y="332499"/>
                    <a:pt x="208500" y="328404"/>
                    <a:pt x="211319" y="324132"/>
                  </a:cubicBezTo>
                  <a:cubicBezTo>
                    <a:pt x="214719" y="319059"/>
                    <a:pt x="217806" y="313807"/>
                    <a:pt x="220759" y="308511"/>
                  </a:cubicBezTo>
                  <a:cubicBezTo>
                    <a:pt x="225143" y="300545"/>
                    <a:pt x="229035" y="292401"/>
                    <a:pt x="232838" y="284213"/>
                  </a:cubicBezTo>
                  <a:cubicBezTo>
                    <a:pt x="234180" y="281676"/>
                    <a:pt x="233196" y="278472"/>
                    <a:pt x="230601" y="277137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 rot="10800000">
              <a:off x="4064472" y="3767952"/>
              <a:ext cx="236776" cy="127541"/>
            </a:xfrm>
            <a:custGeom>
              <a:avLst/>
              <a:gdLst/>
              <a:ahLst/>
              <a:cxnLst/>
              <a:rect l="l" t="t" r="r" b="b"/>
              <a:pathLst>
                <a:path w="473553" h="255082" extrusionOk="0">
                  <a:moveTo>
                    <a:pt x="94722" y="238182"/>
                  </a:moveTo>
                  <a:cubicBezTo>
                    <a:pt x="80987" y="250465"/>
                    <a:pt x="58215" y="238894"/>
                    <a:pt x="45375" y="229548"/>
                  </a:cubicBezTo>
                  <a:cubicBezTo>
                    <a:pt x="16966" y="208810"/>
                    <a:pt x="-4643" y="168891"/>
                    <a:pt x="860" y="132532"/>
                  </a:cubicBezTo>
                  <a:lnTo>
                    <a:pt x="5110" y="130930"/>
                  </a:lnTo>
                  <a:cubicBezTo>
                    <a:pt x="3947" y="128082"/>
                    <a:pt x="2918" y="123409"/>
                    <a:pt x="2873" y="123142"/>
                  </a:cubicBezTo>
                  <a:cubicBezTo>
                    <a:pt x="1173" y="112862"/>
                    <a:pt x="2963" y="101825"/>
                    <a:pt x="5200" y="91990"/>
                  </a:cubicBezTo>
                  <a:cubicBezTo>
                    <a:pt x="12492" y="59903"/>
                    <a:pt x="31551" y="29062"/>
                    <a:pt x="56917" y="9882"/>
                  </a:cubicBezTo>
                  <a:cubicBezTo>
                    <a:pt x="60452" y="7167"/>
                    <a:pt x="64210" y="4719"/>
                    <a:pt x="68236" y="2806"/>
                  </a:cubicBezTo>
                  <a:cubicBezTo>
                    <a:pt x="94811" y="-9878"/>
                    <a:pt x="93424" y="23589"/>
                    <a:pt x="86579" y="40411"/>
                  </a:cubicBezTo>
                  <a:cubicBezTo>
                    <a:pt x="72486" y="75168"/>
                    <a:pt x="43004" y="100979"/>
                    <a:pt x="15982" y="124432"/>
                  </a:cubicBezTo>
                  <a:lnTo>
                    <a:pt x="11732" y="128438"/>
                  </a:lnTo>
                  <a:lnTo>
                    <a:pt x="14550" y="127370"/>
                  </a:lnTo>
                  <a:cubicBezTo>
                    <a:pt x="14371" y="126212"/>
                    <a:pt x="48641" y="145972"/>
                    <a:pt x="51146" y="147885"/>
                  </a:cubicBezTo>
                  <a:cubicBezTo>
                    <a:pt x="68639" y="161637"/>
                    <a:pt x="123399" y="212548"/>
                    <a:pt x="94722" y="238182"/>
                  </a:cubicBezTo>
                  <a:close/>
                  <a:moveTo>
                    <a:pt x="197799" y="57366"/>
                  </a:moveTo>
                  <a:cubicBezTo>
                    <a:pt x="209207" y="45351"/>
                    <a:pt x="241777" y="-3247"/>
                    <a:pt x="200886" y="2984"/>
                  </a:cubicBezTo>
                  <a:cubicBezTo>
                    <a:pt x="196457" y="3651"/>
                    <a:pt x="192117" y="4897"/>
                    <a:pt x="187912" y="6455"/>
                  </a:cubicBezTo>
                  <a:cubicBezTo>
                    <a:pt x="160084" y="17002"/>
                    <a:pt x="136418" y="40633"/>
                    <a:pt x="120178" y="65866"/>
                  </a:cubicBezTo>
                  <a:cubicBezTo>
                    <a:pt x="115838" y="72631"/>
                    <a:pt x="96422" y="104005"/>
                    <a:pt x="110693" y="111749"/>
                  </a:cubicBezTo>
                  <a:cubicBezTo>
                    <a:pt x="128768" y="104139"/>
                    <a:pt x="150645" y="96128"/>
                    <a:pt x="166482" y="84424"/>
                  </a:cubicBezTo>
                  <a:cubicBezTo>
                    <a:pt x="177577" y="76280"/>
                    <a:pt x="188225" y="67424"/>
                    <a:pt x="197799" y="57366"/>
                  </a:cubicBezTo>
                  <a:close/>
                  <a:moveTo>
                    <a:pt x="297387" y="72008"/>
                  </a:moveTo>
                  <a:cubicBezTo>
                    <a:pt x="324185" y="54118"/>
                    <a:pt x="335280" y="23099"/>
                    <a:pt x="331701" y="17269"/>
                  </a:cubicBezTo>
                  <a:cubicBezTo>
                    <a:pt x="327898" y="10994"/>
                    <a:pt x="296939" y="10905"/>
                    <a:pt x="269425" y="26926"/>
                  </a:cubicBezTo>
                  <a:cubicBezTo>
                    <a:pt x="237348" y="45618"/>
                    <a:pt x="207776" y="97152"/>
                    <a:pt x="204375" y="106943"/>
                  </a:cubicBezTo>
                  <a:cubicBezTo>
                    <a:pt x="203839" y="108545"/>
                    <a:pt x="260522" y="96573"/>
                    <a:pt x="297387" y="72008"/>
                  </a:cubicBezTo>
                  <a:close/>
                  <a:moveTo>
                    <a:pt x="112438" y="126479"/>
                  </a:moveTo>
                  <a:cubicBezTo>
                    <a:pt x="107964" y="122964"/>
                    <a:pt x="113556" y="159768"/>
                    <a:pt x="117628" y="170804"/>
                  </a:cubicBezTo>
                  <a:cubicBezTo>
                    <a:pt x="127828" y="198396"/>
                    <a:pt x="142771" y="225766"/>
                    <a:pt x="166303" y="243522"/>
                  </a:cubicBezTo>
                  <a:cubicBezTo>
                    <a:pt x="174580" y="249753"/>
                    <a:pt x="188672" y="259143"/>
                    <a:pt x="198157" y="252245"/>
                  </a:cubicBezTo>
                  <a:cubicBezTo>
                    <a:pt x="236900" y="224119"/>
                    <a:pt x="117807" y="137828"/>
                    <a:pt x="112438" y="126479"/>
                  </a:cubicBezTo>
                  <a:close/>
                  <a:moveTo>
                    <a:pt x="208313" y="135736"/>
                  </a:moveTo>
                  <a:lnTo>
                    <a:pt x="176190" y="137872"/>
                  </a:lnTo>
                  <a:cubicBezTo>
                    <a:pt x="178069" y="138139"/>
                    <a:pt x="180977" y="145794"/>
                    <a:pt x="181693" y="147173"/>
                  </a:cubicBezTo>
                  <a:cubicBezTo>
                    <a:pt x="187598" y="157810"/>
                    <a:pt x="193862" y="168268"/>
                    <a:pt x="200349" y="178503"/>
                  </a:cubicBezTo>
                  <a:cubicBezTo>
                    <a:pt x="218781" y="207386"/>
                    <a:pt x="247861" y="250020"/>
                    <a:pt x="283429" y="254782"/>
                  </a:cubicBezTo>
                  <a:cubicBezTo>
                    <a:pt x="287902" y="255360"/>
                    <a:pt x="292466" y="255093"/>
                    <a:pt x="296760" y="254070"/>
                  </a:cubicBezTo>
                  <a:cubicBezTo>
                    <a:pt x="325482" y="247305"/>
                    <a:pt x="321501" y="215352"/>
                    <a:pt x="307542" y="194347"/>
                  </a:cubicBezTo>
                  <a:cubicBezTo>
                    <a:pt x="284547" y="159634"/>
                    <a:pt x="246474" y="141744"/>
                    <a:pt x="208313" y="135736"/>
                  </a:cubicBezTo>
                  <a:close/>
                  <a:moveTo>
                    <a:pt x="438939" y="124121"/>
                  </a:moveTo>
                  <a:cubicBezTo>
                    <a:pt x="399256" y="108189"/>
                    <a:pt x="355412" y="110414"/>
                    <a:pt x="317474" y="125278"/>
                  </a:cubicBezTo>
                  <a:cubicBezTo>
                    <a:pt x="318056" y="123275"/>
                    <a:pt x="347539" y="158210"/>
                    <a:pt x="358052" y="164174"/>
                  </a:cubicBezTo>
                  <a:cubicBezTo>
                    <a:pt x="364942" y="168134"/>
                    <a:pt x="371966" y="171873"/>
                    <a:pt x="379124" y="175344"/>
                  </a:cubicBezTo>
                  <a:cubicBezTo>
                    <a:pt x="384627" y="177969"/>
                    <a:pt x="390174" y="180462"/>
                    <a:pt x="395811" y="182731"/>
                  </a:cubicBezTo>
                  <a:cubicBezTo>
                    <a:pt x="418181" y="191810"/>
                    <a:pt x="462919" y="208409"/>
                    <a:pt x="472180" y="174009"/>
                  </a:cubicBezTo>
                  <a:cubicBezTo>
                    <a:pt x="478935" y="148954"/>
                    <a:pt x="459653" y="132443"/>
                    <a:pt x="438939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 rot="10800000">
              <a:off x="4084459" y="3780338"/>
              <a:ext cx="301768" cy="101207"/>
            </a:xfrm>
            <a:custGeom>
              <a:avLst/>
              <a:gdLst/>
              <a:ahLst/>
              <a:cxnLst/>
              <a:rect l="l" t="t" r="r" b="b"/>
              <a:pathLst>
                <a:path w="603537" h="202414" extrusionOk="0">
                  <a:moveTo>
                    <a:pt x="603306" y="129688"/>
                  </a:moveTo>
                  <a:cubicBezTo>
                    <a:pt x="602501" y="132492"/>
                    <a:pt x="599548" y="134050"/>
                    <a:pt x="596774" y="133204"/>
                  </a:cubicBezTo>
                  <a:cubicBezTo>
                    <a:pt x="579640" y="128309"/>
                    <a:pt x="562997" y="121722"/>
                    <a:pt x="546041" y="116338"/>
                  </a:cubicBezTo>
                  <a:cubicBezTo>
                    <a:pt x="538972" y="114112"/>
                    <a:pt x="531814" y="112065"/>
                    <a:pt x="524566" y="110463"/>
                  </a:cubicBezTo>
                  <a:cubicBezTo>
                    <a:pt x="483497" y="101296"/>
                    <a:pt x="440369" y="95777"/>
                    <a:pt x="396883" y="93196"/>
                  </a:cubicBezTo>
                  <a:cubicBezTo>
                    <a:pt x="374066" y="91816"/>
                    <a:pt x="351205" y="91371"/>
                    <a:pt x="328388" y="91638"/>
                  </a:cubicBezTo>
                  <a:cubicBezTo>
                    <a:pt x="331744" y="93018"/>
                    <a:pt x="335188" y="94131"/>
                    <a:pt x="338499" y="95688"/>
                  </a:cubicBezTo>
                  <a:cubicBezTo>
                    <a:pt x="344941" y="98759"/>
                    <a:pt x="351250" y="102186"/>
                    <a:pt x="357468" y="105701"/>
                  </a:cubicBezTo>
                  <a:cubicBezTo>
                    <a:pt x="364895" y="109929"/>
                    <a:pt x="372187" y="114424"/>
                    <a:pt x="379256" y="119319"/>
                  </a:cubicBezTo>
                  <a:cubicBezTo>
                    <a:pt x="386235" y="124126"/>
                    <a:pt x="393080" y="129288"/>
                    <a:pt x="399701" y="134673"/>
                  </a:cubicBezTo>
                  <a:cubicBezTo>
                    <a:pt x="407575" y="141081"/>
                    <a:pt x="415181" y="147846"/>
                    <a:pt x="422652" y="154833"/>
                  </a:cubicBezTo>
                  <a:cubicBezTo>
                    <a:pt x="433747" y="165202"/>
                    <a:pt x="444440" y="176016"/>
                    <a:pt x="454953" y="186875"/>
                  </a:cubicBezTo>
                  <a:cubicBezTo>
                    <a:pt x="457011" y="188922"/>
                    <a:pt x="457056" y="192215"/>
                    <a:pt x="455043" y="194307"/>
                  </a:cubicBezTo>
                  <a:cubicBezTo>
                    <a:pt x="452985" y="196354"/>
                    <a:pt x="449630" y="196398"/>
                    <a:pt x="447571" y="194396"/>
                  </a:cubicBezTo>
                  <a:cubicBezTo>
                    <a:pt x="432361" y="180333"/>
                    <a:pt x="416657" y="166492"/>
                    <a:pt x="400507" y="153409"/>
                  </a:cubicBezTo>
                  <a:cubicBezTo>
                    <a:pt x="394109" y="148157"/>
                    <a:pt x="387577" y="143084"/>
                    <a:pt x="381001" y="138144"/>
                  </a:cubicBezTo>
                  <a:cubicBezTo>
                    <a:pt x="371113" y="130668"/>
                    <a:pt x="361137" y="123458"/>
                    <a:pt x="350668" y="117050"/>
                  </a:cubicBezTo>
                  <a:cubicBezTo>
                    <a:pt x="343689" y="112688"/>
                    <a:pt x="336620" y="108461"/>
                    <a:pt x="329328" y="104767"/>
                  </a:cubicBezTo>
                  <a:cubicBezTo>
                    <a:pt x="324496" y="102319"/>
                    <a:pt x="319619" y="100049"/>
                    <a:pt x="314609" y="98136"/>
                  </a:cubicBezTo>
                  <a:cubicBezTo>
                    <a:pt x="312372" y="97290"/>
                    <a:pt x="310090" y="96445"/>
                    <a:pt x="307764" y="95733"/>
                  </a:cubicBezTo>
                  <a:cubicBezTo>
                    <a:pt x="306422" y="95332"/>
                    <a:pt x="305080" y="94932"/>
                    <a:pt x="303737" y="94620"/>
                  </a:cubicBezTo>
                  <a:cubicBezTo>
                    <a:pt x="302753" y="94843"/>
                    <a:pt x="300114" y="95421"/>
                    <a:pt x="299129" y="95288"/>
                  </a:cubicBezTo>
                  <a:cubicBezTo>
                    <a:pt x="297385" y="95065"/>
                    <a:pt x="296132" y="94220"/>
                    <a:pt x="295192" y="93018"/>
                  </a:cubicBezTo>
                  <a:cubicBezTo>
                    <a:pt x="291032" y="93196"/>
                    <a:pt x="286826" y="93285"/>
                    <a:pt x="282666" y="93552"/>
                  </a:cubicBezTo>
                  <a:cubicBezTo>
                    <a:pt x="282666" y="93597"/>
                    <a:pt x="282800" y="93775"/>
                    <a:pt x="282800" y="93819"/>
                  </a:cubicBezTo>
                  <a:cubicBezTo>
                    <a:pt x="285081" y="98091"/>
                    <a:pt x="287453" y="102319"/>
                    <a:pt x="289868" y="106502"/>
                  </a:cubicBezTo>
                  <a:cubicBezTo>
                    <a:pt x="291479" y="109262"/>
                    <a:pt x="293090" y="112021"/>
                    <a:pt x="294790" y="114735"/>
                  </a:cubicBezTo>
                  <a:cubicBezTo>
                    <a:pt x="299845" y="123102"/>
                    <a:pt x="305303" y="131157"/>
                    <a:pt x="310806" y="139212"/>
                  </a:cubicBezTo>
                  <a:cubicBezTo>
                    <a:pt x="314117" y="144063"/>
                    <a:pt x="317427" y="148869"/>
                    <a:pt x="320783" y="153676"/>
                  </a:cubicBezTo>
                  <a:cubicBezTo>
                    <a:pt x="325838" y="160930"/>
                    <a:pt x="330849" y="168139"/>
                    <a:pt x="336173" y="175126"/>
                  </a:cubicBezTo>
                  <a:lnTo>
                    <a:pt x="351473" y="193862"/>
                  </a:lnTo>
                  <a:cubicBezTo>
                    <a:pt x="353308" y="196131"/>
                    <a:pt x="352950" y="199425"/>
                    <a:pt x="350713" y="201249"/>
                  </a:cubicBezTo>
                  <a:cubicBezTo>
                    <a:pt x="348431" y="203074"/>
                    <a:pt x="345120" y="202718"/>
                    <a:pt x="343286" y="200448"/>
                  </a:cubicBezTo>
                  <a:lnTo>
                    <a:pt x="326375" y="182914"/>
                  </a:lnTo>
                  <a:cubicBezTo>
                    <a:pt x="318277" y="173346"/>
                    <a:pt x="310314" y="163600"/>
                    <a:pt x="303156" y="153231"/>
                  </a:cubicBezTo>
                  <a:cubicBezTo>
                    <a:pt x="295997" y="142906"/>
                    <a:pt x="289734" y="131958"/>
                    <a:pt x="283739" y="120921"/>
                  </a:cubicBezTo>
                  <a:cubicBezTo>
                    <a:pt x="281815" y="117228"/>
                    <a:pt x="279981" y="113489"/>
                    <a:pt x="278192" y="109707"/>
                  </a:cubicBezTo>
                  <a:cubicBezTo>
                    <a:pt x="276447" y="105968"/>
                    <a:pt x="274791" y="102186"/>
                    <a:pt x="273136" y="98403"/>
                  </a:cubicBezTo>
                  <a:cubicBezTo>
                    <a:pt x="273002" y="98136"/>
                    <a:pt x="271973" y="95911"/>
                    <a:pt x="271168" y="93997"/>
                  </a:cubicBezTo>
                  <a:cubicBezTo>
                    <a:pt x="270094" y="94086"/>
                    <a:pt x="269020" y="94042"/>
                    <a:pt x="267947" y="94131"/>
                  </a:cubicBezTo>
                  <a:cubicBezTo>
                    <a:pt x="256225" y="94976"/>
                    <a:pt x="244638" y="96000"/>
                    <a:pt x="233185" y="97246"/>
                  </a:cubicBezTo>
                  <a:cubicBezTo>
                    <a:pt x="221508" y="98492"/>
                    <a:pt x="209921" y="99960"/>
                    <a:pt x="198557" y="101607"/>
                  </a:cubicBezTo>
                  <a:cubicBezTo>
                    <a:pt x="193278" y="102364"/>
                    <a:pt x="188133" y="103699"/>
                    <a:pt x="182854" y="104589"/>
                  </a:cubicBezTo>
                  <a:cubicBezTo>
                    <a:pt x="183078" y="104945"/>
                    <a:pt x="183391" y="105345"/>
                    <a:pt x="183480" y="105523"/>
                  </a:cubicBezTo>
                  <a:lnTo>
                    <a:pt x="186388" y="112065"/>
                  </a:lnTo>
                  <a:cubicBezTo>
                    <a:pt x="187686" y="114913"/>
                    <a:pt x="189073" y="117717"/>
                    <a:pt x="190504" y="120521"/>
                  </a:cubicBezTo>
                  <a:cubicBezTo>
                    <a:pt x="192652" y="124749"/>
                    <a:pt x="194933" y="128887"/>
                    <a:pt x="197260" y="132982"/>
                  </a:cubicBezTo>
                  <a:cubicBezTo>
                    <a:pt x="200570" y="138990"/>
                    <a:pt x="204239" y="144597"/>
                    <a:pt x="208042" y="150160"/>
                  </a:cubicBezTo>
                  <a:cubicBezTo>
                    <a:pt x="210592" y="153854"/>
                    <a:pt x="213187" y="157547"/>
                    <a:pt x="215871" y="161108"/>
                  </a:cubicBezTo>
                  <a:cubicBezTo>
                    <a:pt x="222716" y="170053"/>
                    <a:pt x="230232" y="178464"/>
                    <a:pt x="238866" y="185896"/>
                  </a:cubicBezTo>
                  <a:cubicBezTo>
                    <a:pt x="241148" y="187676"/>
                    <a:pt x="241551" y="190969"/>
                    <a:pt x="239717" y="193239"/>
                  </a:cubicBezTo>
                  <a:cubicBezTo>
                    <a:pt x="237927" y="195553"/>
                    <a:pt x="234617" y="195909"/>
                    <a:pt x="232335" y="194129"/>
                  </a:cubicBezTo>
                  <a:cubicBezTo>
                    <a:pt x="222313" y="187008"/>
                    <a:pt x="213187" y="178909"/>
                    <a:pt x="205178" y="169741"/>
                  </a:cubicBezTo>
                  <a:cubicBezTo>
                    <a:pt x="202002" y="166047"/>
                    <a:pt x="198960" y="162176"/>
                    <a:pt x="196231" y="158126"/>
                  </a:cubicBezTo>
                  <a:cubicBezTo>
                    <a:pt x="192160" y="152162"/>
                    <a:pt x="188625" y="145754"/>
                    <a:pt x="185359" y="139123"/>
                  </a:cubicBezTo>
                  <a:cubicBezTo>
                    <a:pt x="183614" y="135385"/>
                    <a:pt x="181870" y="131647"/>
                    <a:pt x="180304" y="127864"/>
                  </a:cubicBezTo>
                  <a:cubicBezTo>
                    <a:pt x="178693" y="124037"/>
                    <a:pt x="177217" y="120165"/>
                    <a:pt x="175875" y="116249"/>
                  </a:cubicBezTo>
                  <a:lnTo>
                    <a:pt x="173369" y="108416"/>
                  </a:lnTo>
                  <a:cubicBezTo>
                    <a:pt x="173280" y="107971"/>
                    <a:pt x="173011" y="107214"/>
                    <a:pt x="172743" y="106502"/>
                  </a:cubicBezTo>
                  <a:cubicBezTo>
                    <a:pt x="160082" y="108817"/>
                    <a:pt x="147332" y="110775"/>
                    <a:pt x="134850" y="113712"/>
                  </a:cubicBezTo>
                  <a:cubicBezTo>
                    <a:pt x="113822" y="118607"/>
                    <a:pt x="92974" y="124393"/>
                    <a:pt x="72395" y="131157"/>
                  </a:cubicBezTo>
                  <a:cubicBezTo>
                    <a:pt x="64834" y="133649"/>
                    <a:pt x="57273" y="136275"/>
                    <a:pt x="49802" y="139034"/>
                  </a:cubicBezTo>
                  <a:cubicBezTo>
                    <a:pt x="42286" y="141793"/>
                    <a:pt x="34859" y="144730"/>
                    <a:pt x="27477" y="147757"/>
                  </a:cubicBezTo>
                  <a:lnTo>
                    <a:pt x="13429" y="153676"/>
                  </a:lnTo>
                  <a:cubicBezTo>
                    <a:pt x="13116" y="153765"/>
                    <a:pt x="8687" y="155545"/>
                    <a:pt x="6942" y="155990"/>
                  </a:cubicBezTo>
                  <a:cubicBezTo>
                    <a:pt x="1440" y="157325"/>
                    <a:pt x="-126" y="152073"/>
                    <a:pt x="8" y="150694"/>
                  </a:cubicBezTo>
                  <a:cubicBezTo>
                    <a:pt x="232" y="148291"/>
                    <a:pt x="2066" y="146422"/>
                    <a:pt x="4392" y="146155"/>
                  </a:cubicBezTo>
                  <a:lnTo>
                    <a:pt x="4392" y="146244"/>
                  </a:lnTo>
                  <a:cubicBezTo>
                    <a:pt x="4571" y="146733"/>
                    <a:pt x="5287" y="146600"/>
                    <a:pt x="6137" y="146199"/>
                  </a:cubicBezTo>
                  <a:lnTo>
                    <a:pt x="6495" y="146288"/>
                  </a:lnTo>
                  <a:lnTo>
                    <a:pt x="6719" y="146377"/>
                  </a:lnTo>
                  <a:lnTo>
                    <a:pt x="6226" y="146155"/>
                  </a:lnTo>
                  <a:cubicBezTo>
                    <a:pt x="7613" y="145532"/>
                    <a:pt x="9224" y="144374"/>
                    <a:pt x="9358" y="144330"/>
                  </a:cubicBezTo>
                  <a:lnTo>
                    <a:pt x="23361" y="138100"/>
                  </a:lnTo>
                  <a:cubicBezTo>
                    <a:pt x="30833" y="134895"/>
                    <a:pt x="38304" y="131825"/>
                    <a:pt x="45865" y="128843"/>
                  </a:cubicBezTo>
                  <a:cubicBezTo>
                    <a:pt x="53470" y="125906"/>
                    <a:pt x="61076" y="123102"/>
                    <a:pt x="68726" y="120432"/>
                  </a:cubicBezTo>
                  <a:cubicBezTo>
                    <a:pt x="89529" y="113222"/>
                    <a:pt x="110601" y="106947"/>
                    <a:pt x="131897" y="101652"/>
                  </a:cubicBezTo>
                  <a:cubicBezTo>
                    <a:pt x="144826" y="98403"/>
                    <a:pt x="158024" y="96178"/>
                    <a:pt x="171132" y="93641"/>
                  </a:cubicBezTo>
                  <a:lnTo>
                    <a:pt x="172788" y="88034"/>
                  </a:lnTo>
                  <a:cubicBezTo>
                    <a:pt x="174354" y="83539"/>
                    <a:pt x="176278" y="79178"/>
                    <a:pt x="178335" y="74905"/>
                  </a:cubicBezTo>
                  <a:cubicBezTo>
                    <a:pt x="180393" y="70677"/>
                    <a:pt x="182630" y="66628"/>
                    <a:pt x="184912" y="62578"/>
                  </a:cubicBezTo>
                  <a:cubicBezTo>
                    <a:pt x="187641" y="57772"/>
                    <a:pt x="190549" y="53054"/>
                    <a:pt x="193726" y="48560"/>
                  </a:cubicBezTo>
                  <a:cubicBezTo>
                    <a:pt x="196902" y="44065"/>
                    <a:pt x="200257" y="39703"/>
                    <a:pt x="203836" y="35520"/>
                  </a:cubicBezTo>
                  <a:cubicBezTo>
                    <a:pt x="208087" y="30536"/>
                    <a:pt x="212605" y="25774"/>
                    <a:pt x="217258" y="21190"/>
                  </a:cubicBezTo>
                  <a:cubicBezTo>
                    <a:pt x="224237" y="14292"/>
                    <a:pt x="231530" y="7839"/>
                    <a:pt x="238866" y="1431"/>
                  </a:cubicBezTo>
                  <a:cubicBezTo>
                    <a:pt x="240969" y="-527"/>
                    <a:pt x="244325" y="-483"/>
                    <a:pt x="246338" y="1609"/>
                  </a:cubicBezTo>
                  <a:cubicBezTo>
                    <a:pt x="248307" y="3745"/>
                    <a:pt x="248261" y="7038"/>
                    <a:pt x="246114" y="9041"/>
                  </a:cubicBezTo>
                  <a:cubicBezTo>
                    <a:pt x="236943" y="18475"/>
                    <a:pt x="228129" y="28266"/>
                    <a:pt x="219674" y="38413"/>
                  </a:cubicBezTo>
                  <a:cubicBezTo>
                    <a:pt x="216363" y="42418"/>
                    <a:pt x="213142" y="46512"/>
                    <a:pt x="209921" y="50607"/>
                  </a:cubicBezTo>
                  <a:cubicBezTo>
                    <a:pt x="205223" y="56704"/>
                    <a:pt x="200526" y="62845"/>
                    <a:pt x="196365" y="69431"/>
                  </a:cubicBezTo>
                  <a:cubicBezTo>
                    <a:pt x="193457" y="73837"/>
                    <a:pt x="190594" y="78332"/>
                    <a:pt x="187999" y="82960"/>
                  </a:cubicBezTo>
                  <a:cubicBezTo>
                    <a:pt x="186522" y="85586"/>
                    <a:pt x="185180" y="88301"/>
                    <a:pt x="183928" y="91060"/>
                  </a:cubicBezTo>
                  <a:cubicBezTo>
                    <a:pt x="188178" y="90303"/>
                    <a:pt x="192294" y="89191"/>
                    <a:pt x="196544" y="88479"/>
                  </a:cubicBezTo>
                  <a:cubicBezTo>
                    <a:pt x="208087" y="86654"/>
                    <a:pt x="219763" y="85007"/>
                    <a:pt x="231619" y="83628"/>
                  </a:cubicBezTo>
                  <a:cubicBezTo>
                    <a:pt x="243251" y="82248"/>
                    <a:pt x="255017" y="81091"/>
                    <a:pt x="266873" y="80157"/>
                  </a:cubicBezTo>
                  <a:cubicBezTo>
                    <a:pt x="268305" y="80068"/>
                    <a:pt x="269781" y="80068"/>
                    <a:pt x="271212" y="79979"/>
                  </a:cubicBezTo>
                  <a:cubicBezTo>
                    <a:pt x="279623" y="73437"/>
                    <a:pt x="287855" y="66806"/>
                    <a:pt x="295729" y="59774"/>
                  </a:cubicBezTo>
                  <a:cubicBezTo>
                    <a:pt x="299353" y="56615"/>
                    <a:pt x="302842" y="53366"/>
                    <a:pt x="306377" y="50073"/>
                  </a:cubicBezTo>
                  <a:cubicBezTo>
                    <a:pt x="311611" y="45222"/>
                    <a:pt x="316846" y="40371"/>
                    <a:pt x="321767" y="35031"/>
                  </a:cubicBezTo>
                  <a:lnTo>
                    <a:pt x="337828" y="17808"/>
                  </a:lnTo>
                  <a:lnTo>
                    <a:pt x="343241" y="11622"/>
                  </a:lnTo>
                  <a:cubicBezTo>
                    <a:pt x="344136" y="10643"/>
                    <a:pt x="346149" y="8151"/>
                    <a:pt x="346776" y="7617"/>
                  </a:cubicBezTo>
                  <a:cubicBezTo>
                    <a:pt x="348252" y="6415"/>
                    <a:pt x="349549" y="6193"/>
                    <a:pt x="350176" y="6193"/>
                  </a:cubicBezTo>
                  <a:cubicBezTo>
                    <a:pt x="351876" y="6237"/>
                    <a:pt x="353218" y="6727"/>
                    <a:pt x="354113" y="7884"/>
                  </a:cubicBezTo>
                  <a:cubicBezTo>
                    <a:pt x="354650" y="8507"/>
                    <a:pt x="355276" y="9263"/>
                    <a:pt x="355410" y="10465"/>
                  </a:cubicBezTo>
                  <a:cubicBezTo>
                    <a:pt x="355455" y="10910"/>
                    <a:pt x="355723" y="11978"/>
                    <a:pt x="354963" y="13491"/>
                  </a:cubicBezTo>
                  <a:cubicBezTo>
                    <a:pt x="354695" y="14114"/>
                    <a:pt x="354336" y="14648"/>
                    <a:pt x="353889" y="15093"/>
                  </a:cubicBezTo>
                  <a:cubicBezTo>
                    <a:pt x="353889" y="15093"/>
                    <a:pt x="353844" y="15049"/>
                    <a:pt x="353800" y="15004"/>
                  </a:cubicBezTo>
                  <a:cubicBezTo>
                    <a:pt x="353442" y="14737"/>
                    <a:pt x="353084" y="15138"/>
                    <a:pt x="352726" y="15716"/>
                  </a:cubicBezTo>
                  <a:lnTo>
                    <a:pt x="353218" y="15583"/>
                  </a:lnTo>
                  <a:lnTo>
                    <a:pt x="353397" y="15538"/>
                  </a:lnTo>
                  <a:cubicBezTo>
                    <a:pt x="353129" y="15761"/>
                    <a:pt x="352860" y="15939"/>
                    <a:pt x="352547" y="16072"/>
                  </a:cubicBezTo>
                  <a:cubicBezTo>
                    <a:pt x="352144" y="16873"/>
                    <a:pt x="351786" y="17897"/>
                    <a:pt x="351518" y="18253"/>
                  </a:cubicBezTo>
                  <a:lnTo>
                    <a:pt x="346731" y="24973"/>
                  </a:lnTo>
                  <a:lnTo>
                    <a:pt x="331788" y="43798"/>
                  </a:lnTo>
                  <a:cubicBezTo>
                    <a:pt x="328523" y="47714"/>
                    <a:pt x="325167" y="51541"/>
                    <a:pt x="321633" y="55146"/>
                  </a:cubicBezTo>
                  <a:cubicBezTo>
                    <a:pt x="318054" y="58795"/>
                    <a:pt x="314340" y="62222"/>
                    <a:pt x="310493" y="65515"/>
                  </a:cubicBezTo>
                  <a:cubicBezTo>
                    <a:pt x="305885" y="69431"/>
                    <a:pt x="301053" y="73125"/>
                    <a:pt x="296177" y="76641"/>
                  </a:cubicBezTo>
                  <a:cubicBezTo>
                    <a:pt x="294969" y="77531"/>
                    <a:pt x="293671" y="78287"/>
                    <a:pt x="292463" y="79133"/>
                  </a:cubicBezTo>
                  <a:cubicBezTo>
                    <a:pt x="315548" y="78020"/>
                    <a:pt x="338768" y="77798"/>
                    <a:pt x="362166" y="78421"/>
                  </a:cubicBezTo>
                  <a:cubicBezTo>
                    <a:pt x="368429" y="75350"/>
                    <a:pt x="374558" y="71924"/>
                    <a:pt x="380553" y="68274"/>
                  </a:cubicBezTo>
                  <a:cubicBezTo>
                    <a:pt x="388472" y="63423"/>
                    <a:pt x="396167" y="58083"/>
                    <a:pt x="403996" y="52921"/>
                  </a:cubicBezTo>
                  <a:cubicBezTo>
                    <a:pt x="412004" y="47669"/>
                    <a:pt x="420147" y="42685"/>
                    <a:pt x="428200" y="37834"/>
                  </a:cubicBezTo>
                  <a:cubicBezTo>
                    <a:pt x="431824" y="35743"/>
                    <a:pt x="435358" y="33473"/>
                    <a:pt x="438847" y="31114"/>
                  </a:cubicBezTo>
                  <a:cubicBezTo>
                    <a:pt x="442382" y="28667"/>
                    <a:pt x="445872" y="26174"/>
                    <a:pt x="449316" y="23638"/>
                  </a:cubicBezTo>
                  <a:lnTo>
                    <a:pt x="455982" y="18297"/>
                  </a:lnTo>
                  <a:cubicBezTo>
                    <a:pt x="457101" y="17274"/>
                    <a:pt x="459606" y="14515"/>
                    <a:pt x="460322" y="14159"/>
                  </a:cubicBezTo>
                  <a:cubicBezTo>
                    <a:pt x="463051" y="12735"/>
                    <a:pt x="465064" y="13536"/>
                    <a:pt x="466183" y="14515"/>
                  </a:cubicBezTo>
                  <a:cubicBezTo>
                    <a:pt x="466898" y="15138"/>
                    <a:pt x="469001" y="16740"/>
                    <a:pt x="467928" y="20122"/>
                  </a:cubicBezTo>
                  <a:cubicBezTo>
                    <a:pt x="467659" y="21146"/>
                    <a:pt x="467078" y="21991"/>
                    <a:pt x="466362" y="22659"/>
                  </a:cubicBezTo>
                  <a:cubicBezTo>
                    <a:pt x="466317" y="22570"/>
                    <a:pt x="466227" y="22481"/>
                    <a:pt x="466138" y="22392"/>
                  </a:cubicBezTo>
                  <a:cubicBezTo>
                    <a:pt x="465735" y="22036"/>
                    <a:pt x="465288" y="22614"/>
                    <a:pt x="464841" y="23371"/>
                  </a:cubicBezTo>
                  <a:lnTo>
                    <a:pt x="465377" y="23282"/>
                  </a:lnTo>
                  <a:cubicBezTo>
                    <a:pt x="465154" y="23415"/>
                    <a:pt x="464930" y="23504"/>
                    <a:pt x="464706" y="23593"/>
                  </a:cubicBezTo>
                  <a:cubicBezTo>
                    <a:pt x="464214" y="24439"/>
                    <a:pt x="463767" y="25462"/>
                    <a:pt x="463409" y="25818"/>
                  </a:cubicBezTo>
                  <a:lnTo>
                    <a:pt x="456475" y="32494"/>
                  </a:lnTo>
                  <a:cubicBezTo>
                    <a:pt x="452448" y="36010"/>
                    <a:pt x="448377" y="39481"/>
                    <a:pt x="444171" y="42730"/>
                  </a:cubicBezTo>
                  <a:cubicBezTo>
                    <a:pt x="441263" y="44999"/>
                    <a:pt x="438311" y="47091"/>
                    <a:pt x="435268" y="49094"/>
                  </a:cubicBezTo>
                  <a:cubicBezTo>
                    <a:pt x="428603" y="53455"/>
                    <a:pt x="422026" y="58172"/>
                    <a:pt x="415181" y="62622"/>
                  </a:cubicBezTo>
                  <a:cubicBezTo>
                    <a:pt x="408336" y="67073"/>
                    <a:pt x="401312" y="71345"/>
                    <a:pt x="394154" y="75350"/>
                  </a:cubicBezTo>
                  <a:cubicBezTo>
                    <a:pt x="391514" y="76819"/>
                    <a:pt x="388696" y="77753"/>
                    <a:pt x="386011" y="79133"/>
                  </a:cubicBezTo>
                  <a:cubicBezTo>
                    <a:pt x="389949" y="79356"/>
                    <a:pt x="393885" y="79222"/>
                    <a:pt x="397822" y="79489"/>
                  </a:cubicBezTo>
                  <a:cubicBezTo>
                    <a:pt x="442024" y="82471"/>
                    <a:pt x="485734" y="88968"/>
                    <a:pt x="527296" y="98848"/>
                  </a:cubicBezTo>
                  <a:cubicBezTo>
                    <a:pt x="534901" y="100672"/>
                    <a:pt x="542328" y="102942"/>
                    <a:pt x="549710" y="105434"/>
                  </a:cubicBezTo>
                  <a:cubicBezTo>
                    <a:pt x="566487" y="111086"/>
                    <a:pt x="582905" y="117940"/>
                    <a:pt x="599817" y="123147"/>
                  </a:cubicBezTo>
                  <a:cubicBezTo>
                    <a:pt x="602590" y="123992"/>
                    <a:pt x="604156" y="126929"/>
                    <a:pt x="603306" y="129688"/>
                  </a:cubicBezTo>
                  <a:close/>
                  <a:moveTo>
                    <a:pt x="5779" y="146155"/>
                  </a:moveTo>
                  <a:cubicBezTo>
                    <a:pt x="5108" y="145888"/>
                    <a:pt x="4258" y="145487"/>
                    <a:pt x="4392" y="146155"/>
                  </a:cubicBezTo>
                  <a:cubicBezTo>
                    <a:pt x="4750" y="146110"/>
                    <a:pt x="5108" y="146066"/>
                    <a:pt x="5466" y="146110"/>
                  </a:cubicBezTo>
                  <a:cubicBezTo>
                    <a:pt x="5555" y="146110"/>
                    <a:pt x="5690" y="146110"/>
                    <a:pt x="5779" y="146155"/>
                  </a:cubicBezTo>
                  <a:close/>
                  <a:moveTo>
                    <a:pt x="6226" y="146155"/>
                  </a:moveTo>
                  <a:cubicBezTo>
                    <a:pt x="6047" y="146066"/>
                    <a:pt x="6003" y="146244"/>
                    <a:pt x="5779" y="146155"/>
                  </a:cubicBezTo>
                  <a:cubicBezTo>
                    <a:pt x="5913" y="146155"/>
                    <a:pt x="6003" y="146155"/>
                    <a:pt x="6137" y="146199"/>
                  </a:cubicBezTo>
                  <a:lnTo>
                    <a:pt x="6226" y="14615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 rot="10800000">
              <a:off x="3833047" y="3846320"/>
              <a:ext cx="208803" cy="113410"/>
            </a:xfrm>
            <a:custGeom>
              <a:avLst/>
              <a:gdLst/>
              <a:ahLst/>
              <a:cxnLst/>
              <a:rect l="l" t="t" r="r" b="b"/>
              <a:pathLst>
                <a:path w="417606" h="226820" extrusionOk="0">
                  <a:moveTo>
                    <a:pt x="219219" y="218727"/>
                  </a:moveTo>
                  <a:cubicBezTo>
                    <a:pt x="230538" y="229497"/>
                    <a:pt x="131800" y="234659"/>
                    <a:pt x="67824" y="200348"/>
                  </a:cubicBezTo>
                  <a:cubicBezTo>
                    <a:pt x="56013" y="194028"/>
                    <a:pt x="6935" y="147122"/>
                    <a:pt x="1" y="135907"/>
                  </a:cubicBezTo>
                  <a:cubicBezTo>
                    <a:pt x="-223" y="135551"/>
                    <a:pt x="65274" y="136174"/>
                    <a:pt x="120705" y="156468"/>
                  </a:cubicBezTo>
                  <a:cubicBezTo>
                    <a:pt x="172244" y="175248"/>
                    <a:pt x="213806" y="213565"/>
                    <a:pt x="219219" y="218727"/>
                  </a:cubicBezTo>
                  <a:close/>
                  <a:moveTo>
                    <a:pt x="59816" y="118774"/>
                  </a:moveTo>
                  <a:cubicBezTo>
                    <a:pt x="58205" y="118195"/>
                    <a:pt x="63127" y="119842"/>
                    <a:pt x="64872" y="119797"/>
                  </a:cubicBezTo>
                  <a:cubicBezTo>
                    <a:pt x="69301" y="119797"/>
                    <a:pt x="73640" y="119308"/>
                    <a:pt x="78025" y="118596"/>
                  </a:cubicBezTo>
                  <a:cubicBezTo>
                    <a:pt x="89299" y="116682"/>
                    <a:pt x="100170" y="112677"/>
                    <a:pt x="110192" y="107425"/>
                  </a:cubicBezTo>
                  <a:cubicBezTo>
                    <a:pt x="140524" y="91627"/>
                    <a:pt x="164593" y="62833"/>
                    <a:pt x="182041" y="34752"/>
                  </a:cubicBezTo>
                  <a:cubicBezTo>
                    <a:pt x="184994" y="29990"/>
                    <a:pt x="198818" y="11210"/>
                    <a:pt x="193316" y="5246"/>
                  </a:cubicBezTo>
                  <a:cubicBezTo>
                    <a:pt x="184234" y="-4544"/>
                    <a:pt x="155735" y="1864"/>
                    <a:pt x="145177" y="4579"/>
                  </a:cubicBezTo>
                  <a:cubicBezTo>
                    <a:pt x="107418" y="14325"/>
                    <a:pt x="75832" y="43697"/>
                    <a:pt x="59369" y="77430"/>
                  </a:cubicBezTo>
                  <a:cubicBezTo>
                    <a:pt x="54134" y="88155"/>
                    <a:pt x="46305" y="106713"/>
                    <a:pt x="53061" y="118596"/>
                  </a:cubicBezTo>
                  <a:lnTo>
                    <a:pt x="59816" y="118774"/>
                  </a:lnTo>
                  <a:close/>
                  <a:moveTo>
                    <a:pt x="408731" y="139690"/>
                  </a:moveTo>
                  <a:cubicBezTo>
                    <a:pt x="399068" y="129143"/>
                    <a:pt x="388912" y="118818"/>
                    <a:pt x="377057" y="110541"/>
                  </a:cubicBezTo>
                  <a:cubicBezTo>
                    <a:pt x="350392" y="91983"/>
                    <a:pt x="317599" y="87710"/>
                    <a:pt x="285611" y="85352"/>
                  </a:cubicBezTo>
                  <a:cubicBezTo>
                    <a:pt x="264718" y="83794"/>
                    <a:pt x="244273" y="82904"/>
                    <a:pt x="224230" y="89669"/>
                  </a:cubicBezTo>
                  <a:lnTo>
                    <a:pt x="205216" y="95899"/>
                  </a:lnTo>
                  <a:cubicBezTo>
                    <a:pt x="205306" y="95899"/>
                    <a:pt x="206514" y="100038"/>
                    <a:pt x="206603" y="100260"/>
                  </a:cubicBezTo>
                  <a:cubicBezTo>
                    <a:pt x="208258" y="103732"/>
                    <a:pt x="210316" y="106980"/>
                    <a:pt x="212688" y="110051"/>
                  </a:cubicBezTo>
                  <a:cubicBezTo>
                    <a:pt x="219488" y="118818"/>
                    <a:pt x="228570" y="126072"/>
                    <a:pt x="238323" y="131635"/>
                  </a:cubicBezTo>
                  <a:cubicBezTo>
                    <a:pt x="277424" y="154109"/>
                    <a:pt x="329723" y="155222"/>
                    <a:pt x="374014" y="154598"/>
                  </a:cubicBezTo>
                  <a:cubicBezTo>
                    <a:pt x="384707" y="154420"/>
                    <a:pt x="395399" y="153753"/>
                    <a:pt x="406092" y="152729"/>
                  </a:cubicBezTo>
                  <a:cubicBezTo>
                    <a:pt x="408463" y="152507"/>
                    <a:pt x="415621" y="152952"/>
                    <a:pt x="417411" y="150994"/>
                  </a:cubicBezTo>
                  <a:cubicBezTo>
                    <a:pt x="419066" y="149169"/>
                    <a:pt x="409716" y="140803"/>
                    <a:pt x="408731" y="1396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 rot="10800000">
              <a:off x="3556814" y="3737079"/>
              <a:ext cx="475417" cy="317373"/>
            </a:xfrm>
            <a:custGeom>
              <a:avLst/>
              <a:gdLst/>
              <a:ahLst/>
              <a:cxnLst/>
              <a:rect l="l" t="t" r="r" b="b"/>
              <a:pathLst>
                <a:path w="950833" h="634746" extrusionOk="0">
                  <a:moveTo>
                    <a:pt x="948680" y="253836"/>
                  </a:moveTo>
                  <a:cubicBezTo>
                    <a:pt x="946577" y="252323"/>
                    <a:pt x="939419" y="250542"/>
                    <a:pt x="936376" y="249207"/>
                  </a:cubicBezTo>
                  <a:cubicBezTo>
                    <a:pt x="927876" y="245425"/>
                    <a:pt x="919421" y="241597"/>
                    <a:pt x="910652" y="238482"/>
                  </a:cubicBezTo>
                  <a:cubicBezTo>
                    <a:pt x="884525" y="229137"/>
                    <a:pt x="857905" y="223218"/>
                    <a:pt x="831017" y="216498"/>
                  </a:cubicBezTo>
                  <a:cubicBezTo>
                    <a:pt x="746551" y="195403"/>
                    <a:pt x="681412" y="125311"/>
                    <a:pt x="613633" y="75779"/>
                  </a:cubicBezTo>
                  <a:cubicBezTo>
                    <a:pt x="589743" y="58334"/>
                    <a:pt x="565226" y="41912"/>
                    <a:pt x="540083" y="26114"/>
                  </a:cubicBezTo>
                  <a:cubicBezTo>
                    <a:pt x="531851" y="20907"/>
                    <a:pt x="523530" y="15923"/>
                    <a:pt x="514851" y="11428"/>
                  </a:cubicBezTo>
                  <a:cubicBezTo>
                    <a:pt x="514135" y="11027"/>
                    <a:pt x="501339" y="4129"/>
                    <a:pt x="501876" y="3684"/>
                  </a:cubicBezTo>
                  <a:cubicBezTo>
                    <a:pt x="507424" y="-899"/>
                    <a:pt x="527243" y="1326"/>
                    <a:pt x="533775" y="1103"/>
                  </a:cubicBezTo>
                  <a:cubicBezTo>
                    <a:pt x="561781" y="124"/>
                    <a:pt x="589877" y="-321"/>
                    <a:pt x="617883" y="258"/>
                  </a:cubicBezTo>
                  <a:cubicBezTo>
                    <a:pt x="721140" y="2349"/>
                    <a:pt x="796121" y="7378"/>
                    <a:pt x="878664" y="82010"/>
                  </a:cubicBezTo>
                  <a:cubicBezTo>
                    <a:pt x="921523" y="120772"/>
                    <a:pt x="960535" y="199587"/>
                    <a:pt x="948680" y="253836"/>
                  </a:cubicBezTo>
                  <a:close/>
                  <a:moveTo>
                    <a:pt x="339207" y="428287"/>
                  </a:moveTo>
                  <a:cubicBezTo>
                    <a:pt x="317017" y="437856"/>
                    <a:pt x="294648" y="446756"/>
                    <a:pt x="271786" y="454722"/>
                  </a:cubicBezTo>
                  <a:cubicBezTo>
                    <a:pt x="206871" y="477374"/>
                    <a:pt x="127997" y="488589"/>
                    <a:pt x="76950" y="535718"/>
                  </a:cubicBezTo>
                  <a:cubicBezTo>
                    <a:pt x="60710" y="550760"/>
                    <a:pt x="45141" y="565935"/>
                    <a:pt x="27290" y="579197"/>
                  </a:cubicBezTo>
                  <a:cubicBezTo>
                    <a:pt x="21340" y="583647"/>
                    <a:pt x="14943" y="587608"/>
                    <a:pt x="8635" y="591569"/>
                  </a:cubicBezTo>
                  <a:cubicBezTo>
                    <a:pt x="6353" y="592949"/>
                    <a:pt x="2013" y="596954"/>
                    <a:pt x="0" y="597710"/>
                  </a:cubicBezTo>
                  <a:cubicBezTo>
                    <a:pt x="34851" y="631043"/>
                    <a:pt x="109162" y="641457"/>
                    <a:pt x="155690" y="630643"/>
                  </a:cubicBezTo>
                  <a:cubicBezTo>
                    <a:pt x="245256" y="609771"/>
                    <a:pt x="280466" y="561574"/>
                    <a:pt x="325472" y="492861"/>
                  </a:cubicBezTo>
                  <a:cubicBezTo>
                    <a:pt x="337686" y="474215"/>
                    <a:pt x="349184" y="455078"/>
                    <a:pt x="360234" y="435719"/>
                  </a:cubicBezTo>
                  <a:cubicBezTo>
                    <a:pt x="362829" y="431225"/>
                    <a:pt x="372761" y="418897"/>
                    <a:pt x="371777" y="413023"/>
                  </a:cubicBezTo>
                  <a:cubicBezTo>
                    <a:pt x="371643" y="412444"/>
                    <a:pt x="361219" y="417829"/>
                    <a:pt x="360592" y="418141"/>
                  </a:cubicBezTo>
                  <a:cubicBezTo>
                    <a:pt x="353658" y="421835"/>
                    <a:pt x="346500" y="425172"/>
                    <a:pt x="339207" y="4282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 rot="10800000">
              <a:off x="3534724" y="3750388"/>
              <a:ext cx="536589" cy="294075"/>
            </a:xfrm>
            <a:custGeom>
              <a:avLst/>
              <a:gdLst/>
              <a:ahLst/>
              <a:cxnLst/>
              <a:rect l="l" t="t" r="r" b="b"/>
              <a:pathLst>
                <a:path w="1073177" h="588150" extrusionOk="0">
                  <a:moveTo>
                    <a:pt x="1072475" y="302301"/>
                  </a:moveTo>
                  <a:cubicBezTo>
                    <a:pt x="1074489" y="307330"/>
                    <a:pt x="1072028" y="313071"/>
                    <a:pt x="1066973" y="315073"/>
                  </a:cubicBezTo>
                  <a:cubicBezTo>
                    <a:pt x="1061917" y="317121"/>
                    <a:pt x="1056146" y="314628"/>
                    <a:pt x="1054088" y="309600"/>
                  </a:cubicBezTo>
                  <a:cubicBezTo>
                    <a:pt x="1031763" y="256730"/>
                    <a:pt x="995570" y="208667"/>
                    <a:pt x="952218" y="167546"/>
                  </a:cubicBezTo>
                  <a:cubicBezTo>
                    <a:pt x="935173" y="151347"/>
                    <a:pt x="917054" y="136216"/>
                    <a:pt x="898129" y="122286"/>
                  </a:cubicBezTo>
                  <a:cubicBezTo>
                    <a:pt x="869318" y="101059"/>
                    <a:pt x="838851" y="82501"/>
                    <a:pt x="807266" y="67948"/>
                  </a:cubicBezTo>
                  <a:cubicBezTo>
                    <a:pt x="787357" y="58647"/>
                    <a:pt x="767135" y="49925"/>
                    <a:pt x="746690" y="41736"/>
                  </a:cubicBezTo>
                  <a:cubicBezTo>
                    <a:pt x="726199" y="33458"/>
                    <a:pt x="705575" y="25715"/>
                    <a:pt x="684727" y="18372"/>
                  </a:cubicBezTo>
                  <a:cubicBezTo>
                    <a:pt x="679761" y="16770"/>
                    <a:pt x="677032" y="11429"/>
                    <a:pt x="678687" y="6490"/>
                  </a:cubicBezTo>
                  <a:cubicBezTo>
                    <a:pt x="680342" y="1550"/>
                    <a:pt x="685711" y="-1165"/>
                    <a:pt x="690677" y="482"/>
                  </a:cubicBezTo>
                  <a:cubicBezTo>
                    <a:pt x="712062" y="7024"/>
                    <a:pt x="733358" y="14011"/>
                    <a:pt x="754430" y="21532"/>
                  </a:cubicBezTo>
                  <a:cubicBezTo>
                    <a:pt x="775591" y="29142"/>
                    <a:pt x="796483" y="37286"/>
                    <a:pt x="817153" y="46053"/>
                  </a:cubicBezTo>
                  <a:cubicBezTo>
                    <a:pt x="850662" y="60561"/>
                    <a:pt x="883500" y="78852"/>
                    <a:pt x="913922" y="100880"/>
                  </a:cubicBezTo>
                  <a:cubicBezTo>
                    <a:pt x="933920" y="115388"/>
                    <a:pt x="952934" y="131499"/>
                    <a:pt x="970516" y="148855"/>
                  </a:cubicBezTo>
                  <a:cubicBezTo>
                    <a:pt x="1015255" y="193180"/>
                    <a:pt x="1050911" y="245782"/>
                    <a:pt x="1072475" y="302301"/>
                  </a:cubicBezTo>
                  <a:close/>
                  <a:moveTo>
                    <a:pt x="379834" y="446224"/>
                  </a:moveTo>
                  <a:cubicBezTo>
                    <a:pt x="365697" y="456815"/>
                    <a:pt x="351291" y="467051"/>
                    <a:pt x="336617" y="476931"/>
                  </a:cubicBezTo>
                  <a:cubicBezTo>
                    <a:pt x="322032" y="486811"/>
                    <a:pt x="307179" y="496290"/>
                    <a:pt x="292013" y="505279"/>
                  </a:cubicBezTo>
                  <a:cubicBezTo>
                    <a:pt x="267719" y="519921"/>
                    <a:pt x="240876" y="531803"/>
                    <a:pt x="212781" y="541282"/>
                  </a:cubicBezTo>
                  <a:cubicBezTo>
                    <a:pt x="194527" y="547468"/>
                    <a:pt x="175782" y="552586"/>
                    <a:pt x="156679" y="556458"/>
                  </a:cubicBezTo>
                  <a:cubicBezTo>
                    <a:pt x="109032" y="566159"/>
                    <a:pt x="59417" y="568251"/>
                    <a:pt x="11994" y="559083"/>
                  </a:cubicBezTo>
                  <a:cubicBezTo>
                    <a:pt x="6670" y="557926"/>
                    <a:pt x="1391" y="561309"/>
                    <a:pt x="228" y="566604"/>
                  </a:cubicBezTo>
                  <a:cubicBezTo>
                    <a:pt x="-935" y="571900"/>
                    <a:pt x="2465" y="577152"/>
                    <a:pt x="7789" y="578309"/>
                  </a:cubicBezTo>
                  <a:cubicBezTo>
                    <a:pt x="57762" y="590236"/>
                    <a:pt x="110688" y="591126"/>
                    <a:pt x="161600" y="582047"/>
                  </a:cubicBezTo>
                  <a:cubicBezTo>
                    <a:pt x="182045" y="578442"/>
                    <a:pt x="202133" y="573146"/>
                    <a:pt x="221505" y="566382"/>
                  </a:cubicBezTo>
                  <a:cubicBezTo>
                    <a:pt x="251345" y="555924"/>
                    <a:pt x="279351" y="541905"/>
                    <a:pt x="304763" y="525573"/>
                  </a:cubicBezTo>
                  <a:cubicBezTo>
                    <a:pt x="319929" y="515648"/>
                    <a:pt x="334738" y="505279"/>
                    <a:pt x="349233" y="494465"/>
                  </a:cubicBezTo>
                  <a:cubicBezTo>
                    <a:pt x="363639" y="483695"/>
                    <a:pt x="377776" y="472481"/>
                    <a:pt x="391600" y="460999"/>
                  </a:cubicBezTo>
                  <a:cubicBezTo>
                    <a:pt x="395716" y="457795"/>
                    <a:pt x="396387" y="451831"/>
                    <a:pt x="393166" y="447781"/>
                  </a:cubicBezTo>
                  <a:cubicBezTo>
                    <a:pt x="389900" y="443687"/>
                    <a:pt x="383950" y="442975"/>
                    <a:pt x="379834" y="4462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 rot="10800000">
              <a:off x="3540017" y="3712804"/>
              <a:ext cx="190587" cy="149290"/>
            </a:xfrm>
            <a:custGeom>
              <a:avLst/>
              <a:gdLst/>
              <a:ahLst/>
              <a:cxnLst/>
              <a:rect l="l" t="t" r="r" b="b"/>
              <a:pathLst>
                <a:path w="381174" h="298581" extrusionOk="0">
                  <a:moveTo>
                    <a:pt x="380188" y="195060"/>
                  </a:moveTo>
                  <a:cubicBezTo>
                    <a:pt x="369629" y="231997"/>
                    <a:pt x="310798" y="215709"/>
                    <a:pt x="286416" y="206764"/>
                  </a:cubicBezTo>
                  <a:cubicBezTo>
                    <a:pt x="279794" y="204316"/>
                    <a:pt x="273263" y="201513"/>
                    <a:pt x="266955" y="198397"/>
                  </a:cubicBezTo>
                  <a:cubicBezTo>
                    <a:pt x="256352" y="193102"/>
                    <a:pt x="247091" y="186560"/>
                    <a:pt x="239664" y="177526"/>
                  </a:cubicBezTo>
                  <a:cubicBezTo>
                    <a:pt x="237293" y="174677"/>
                    <a:pt x="235011" y="171696"/>
                    <a:pt x="233087" y="168492"/>
                  </a:cubicBezTo>
                  <a:cubicBezTo>
                    <a:pt x="232327" y="167290"/>
                    <a:pt x="230851" y="164264"/>
                    <a:pt x="230359" y="163329"/>
                  </a:cubicBezTo>
                  <a:lnTo>
                    <a:pt x="233938" y="156698"/>
                  </a:lnTo>
                  <a:cubicBezTo>
                    <a:pt x="233938" y="156609"/>
                    <a:pt x="242304" y="154918"/>
                    <a:pt x="242528" y="154874"/>
                  </a:cubicBezTo>
                  <a:cubicBezTo>
                    <a:pt x="253131" y="152559"/>
                    <a:pt x="264181" y="151491"/>
                    <a:pt x="275052" y="150779"/>
                  </a:cubicBezTo>
                  <a:cubicBezTo>
                    <a:pt x="301582" y="149044"/>
                    <a:pt x="334286" y="145172"/>
                    <a:pt x="358847" y="157099"/>
                  </a:cubicBezTo>
                  <a:cubicBezTo>
                    <a:pt x="373030" y="163997"/>
                    <a:pt x="384706" y="179128"/>
                    <a:pt x="380188" y="195060"/>
                  </a:cubicBezTo>
                  <a:close/>
                  <a:moveTo>
                    <a:pt x="292053" y="49535"/>
                  </a:moveTo>
                  <a:cubicBezTo>
                    <a:pt x="294603" y="36629"/>
                    <a:pt x="298451" y="12642"/>
                    <a:pt x="286103" y="2673"/>
                  </a:cubicBezTo>
                  <a:cubicBezTo>
                    <a:pt x="276439" y="-5115"/>
                    <a:pt x="262257" y="5967"/>
                    <a:pt x="255636" y="12330"/>
                  </a:cubicBezTo>
                  <a:cubicBezTo>
                    <a:pt x="235727" y="31511"/>
                    <a:pt x="225751" y="57813"/>
                    <a:pt x="221948" y="84203"/>
                  </a:cubicBezTo>
                  <a:cubicBezTo>
                    <a:pt x="218458" y="108012"/>
                    <a:pt x="221053" y="131687"/>
                    <a:pt x="219890" y="155541"/>
                  </a:cubicBezTo>
                  <a:lnTo>
                    <a:pt x="220561" y="147798"/>
                  </a:lnTo>
                  <a:cubicBezTo>
                    <a:pt x="257246" y="128795"/>
                    <a:pt x="283955" y="90700"/>
                    <a:pt x="292053" y="49535"/>
                  </a:cubicBezTo>
                  <a:close/>
                  <a:moveTo>
                    <a:pt x="124283" y="139654"/>
                  </a:moveTo>
                  <a:cubicBezTo>
                    <a:pt x="113546" y="124122"/>
                    <a:pt x="81156" y="130308"/>
                    <a:pt x="69971" y="139520"/>
                  </a:cubicBezTo>
                  <a:cubicBezTo>
                    <a:pt x="29885" y="172630"/>
                    <a:pt x="23980" y="196973"/>
                    <a:pt x="0" y="236492"/>
                  </a:cubicBezTo>
                  <a:cubicBezTo>
                    <a:pt x="134" y="232353"/>
                    <a:pt x="95293" y="201602"/>
                    <a:pt x="114531" y="177437"/>
                  </a:cubicBezTo>
                  <a:cubicBezTo>
                    <a:pt x="121957" y="168046"/>
                    <a:pt x="132471" y="151491"/>
                    <a:pt x="124283" y="139654"/>
                  </a:cubicBezTo>
                  <a:close/>
                  <a:moveTo>
                    <a:pt x="150724" y="254115"/>
                  </a:moveTo>
                  <a:cubicBezTo>
                    <a:pt x="125984" y="240853"/>
                    <a:pt x="27335" y="245081"/>
                    <a:pt x="26083" y="241877"/>
                  </a:cubicBezTo>
                  <a:cubicBezTo>
                    <a:pt x="59458" y="265820"/>
                    <a:pt x="71492" y="283220"/>
                    <a:pt x="118468" y="297283"/>
                  </a:cubicBezTo>
                  <a:cubicBezTo>
                    <a:pt x="131531" y="301199"/>
                    <a:pt x="163967" y="296393"/>
                    <a:pt x="170051" y="280951"/>
                  </a:cubicBezTo>
                  <a:cubicBezTo>
                    <a:pt x="174659" y="269157"/>
                    <a:pt x="160298" y="259278"/>
                    <a:pt x="150724" y="25411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 rot="10800000">
              <a:off x="3396092" y="3762412"/>
              <a:ext cx="92986" cy="109914"/>
            </a:xfrm>
            <a:custGeom>
              <a:avLst/>
              <a:gdLst/>
              <a:ahLst/>
              <a:cxnLst/>
              <a:rect l="l" t="t" r="r" b="b"/>
              <a:pathLst>
                <a:path w="185973" h="219829" extrusionOk="0">
                  <a:moveTo>
                    <a:pt x="5718" y="81081"/>
                  </a:moveTo>
                  <a:cubicBezTo>
                    <a:pt x="15740" y="52955"/>
                    <a:pt x="52291" y="38625"/>
                    <a:pt x="76718" y="23450"/>
                  </a:cubicBezTo>
                  <a:cubicBezTo>
                    <a:pt x="87903" y="16507"/>
                    <a:pt x="99848" y="10455"/>
                    <a:pt x="112330" y="5916"/>
                  </a:cubicBezTo>
                  <a:cubicBezTo>
                    <a:pt x="121770" y="2533"/>
                    <a:pt x="131523" y="887"/>
                    <a:pt x="141544" y="264"/>
                  </a:cubicBezTo>
                  <a:cubicBezTo>
                    <a:pt x="148344" y="-181"/>
                    <a:pt x="155234" y="-137"/>
                    <a:pt x="161945" y="976"/>
                  </a:cubicBezTo>
                  <a:cubicBezTo>
                    <a:pt x="167000" y="1821"/>
                    <a:pt x="171250" y="3646"/>
                    <a:pt x="175456" y="6361"/>
                  </a:cubicBezTo>
                  <a:cubicBezTo>
                    <a:pt x="187625" y="14193"/>
                    <a:pt x="187983" y="26609"/>
                    <a:pt x="182838" y="38803"/>
                  </a:cubicBezTo>
                  <a:cubicBezTo>
                    <a:pt x="175008" y="57272"/>
                    <a:pt x="153176" y="70222"/>
                    <a:pt x="150268" y="90694"/>
                  </a:cubicBezTo>
                  <a:cubicBezTo>
                    <a:pt x="146957" y="113702"/>
                    <a:pt x="180511" y="128566"/>
                    <a:pt x="166016" y="152375"/>
                  </a:cubicBezTo>
                  <a:cubicBezTo>
                    <a:pt x="154518" y="171289"/>
                    <a:pt x="127586" y="161498"/>
                    <a:pt x="110809" y="171600"/>
                  </a:cubicBezTo>
                  <a:cubicBezTo>
                    <a:pt x="91884" y="182993"/>
                    <a:pt x="96403" y="210852"/>
                    <a:pt x="71528" y="218106"/>
                  </a:cubicBezTo>
                  <a:cubicBezTo>
                    <a:pt x="48443" y="224826"/>
                    <a:pt x="27595" y="210985"/>
                    <a:pt x="16589" y="192294"/>
                  </a:cubicBezTo>
                  <a:cubicBezTo>
                    <a:pt x="-1440" y="161676"/>
                    <a:pt x="-4303" y="109252"/>
                    <a:pt x="5718" y="81081"/>
                  </a:cubicBezTo>
                  <a:lnTo>
                    <a:pt x="5718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 rot="10800000">
              <a:off x="3418663" y="3736196"/>
              <a:ext cx="416975" cy="112245"/>
            </a:xfrm>
            <a:custGeom>
              <a:avLst/>
              <a:gdLst/>
              <a:ahLst/>
              <a:cxnLst/>
              <a:rect l="l" t="t" r="r" b="b"/>
              <a:pathLst>
                <a:path w="833950" h="224490" extrusionOk="0">
                  <a:moveTo>
                    <a:pt x="752477" y="117509"/>
                  </a:moveTo>
                  <a:cubicBezTo>
                    <a:pt x="752477" y="118132"/>
                    <a:pt x="752566" y="118755"/>
                    <a:pt x="752700" y="119378"/>
                  </a:cubicBezTo>
                  <a:cubicBezTo>
                    <a:pt x="751627" y="119645"/>
                    <a:pt x="751716" y="118488"/>
                    <a:pt x="752164" y="117153"/>
                  </a:cubicBezTo>
                  <a:lnTo>
                    <a:pt x="752477" y="117509"/>
                  </a:lnTo>
                  <a:close/>
                  <a:moveTo>
                    <a:pt x="823700" y="243"/>
                  </a:moveTo>
                  <a:cubicBezTo>
                    <a:pt x="809652" y="-335"/>
                    <a:pt x="795694" y="110"/>
                    <a:pt x="781736" y="1667"/>
                  </a:cubicBezTo>
                  <a:cubicBezTo>
                    <a:pt x="776233" y="2290"/>
                    <a:pt x="770775" y="3091"/>
                    <a:pt x="765317" y="4204"/>
                  </a:cubicBezTo>
                  <a:cubicBezTo>
                    <a:pt x="757309" y="5806"/>
                    <a:pt x="749434" y="8076"/>
                    <a:pt x="741516" y="10123"/>
                  </a:cubicBezTo>
                  <a:lnTo>
                    <a:pt x="716507" y="16887"/>
                  </a:lnTo>
                  <a:lnTo>
                    <a:pt x="708678" y="18489"/>
                  </a:lnTo>
                  <a:cubicBezTo>
                    <a:pt x="707112" y="18712"/>
                    <a:pt x="703891" y="18801"/>
                    <a:pt x="702415" y="19113"/>
                  </a:cubicBezTo>
                  <a:cubicBezTo>
                    <a:pt x="695793" y="18935"/>
                    <a:pt x="689172" y="18846"/>
                    <a:pt x="682551" y="18534"/>
                  </a:cubicBezTo>
                  <a:cubicBezTo>
                    <a:pt x="680895" y="18356"/>
                    <a:pt x="679508" y="19113"/>
                    <a:pt x="678121" y="19736"/>
                  </a:cubicBezTo>
                  <a:cubicBezTo>
                    <a:pt x="671321" y="19202"/>
                    <a:pt x="664655" y="18712"/>
                    <a:pt x="659242" y="19024"/>
                  </a:cubicBezTo>
                  <a:cubicBezTo>
                    <a:pt x="638707" y="20314"/>
                    <a:pt x="618619" y="23429"/>
                    <a:pt x="598934" y="28191"/>
                  </a:cubicBezTo>
                  <a:cubicBezTo>
                    <a:pt x="579160" y="32997"/>
                    <a:pt x="559878" y="39495"/>
                    <a:pt x="541043" y="47594"/>
                  </a:cubicBezTo>
                  <a:cubicBezTo>
                    <a:pt x="526011" y="54092"/>
                    <a:pt x="511873" y="61969"/>
                    <a:pt x="498183" y="70558"/>
                  </a:cubicBezTo>
                  <a:cubicBezTo>
                    <a:pt x="467448" y="89917"/>
                    <a:pt x="439307" y="113236"/>
                    <a:pt x="408348" y="132462"/>
                  </a:cubicBezTo>
                  <a:cubicBezTo>
                    <a:pt x="374168" y="153912"/>
                    <a:pt x="337572" y="171090"/>
                    <a:pt x="299321" y="182661"/>
                  </a:cubicBezTo>
                  <a:cubicBezTo>
                    <a:pt x="261427" y="194143"/>
                    <a:pt x="221968" y="200106"/>
                    <a:pt x="181390" y="198282"/>
                  </a:cubicBezTo>
                  <a:cubicBezTo>
                    <a:pt x="168640" y="197748"/>
                    <a:pt x="155531" y="196768"/>
                    <a:pt x="142691" y="194632"/>
                  </a:cubicBezTo>
                  <a:cubicBezTo>
                    <a:pt x="130299" y="192541"/>
                    <a:pt x="118174" y="189381"/>
                    <a:pt x="106900" y="184352"/>
                  </a:cubicBezTo>
                  <a:cubicBezTo>
                    <a:pt x="72631" y="169221"/>
                    <a:pt x="38495" y="135710"/>
                    <a:pt x="26013" y="98995"/>
                  </a:cubicBezTo>
                  <a:cubicBezTo>
                    <a:pt x="17826" y="74875"/>
                    <a:pt x="19213" y="49330"/>
                    <a:pt x="37466" y="27212"/>
                  </a:cubicBezTo>
                  <a:cubicBezTo>
                    <a:pt x="40956" y="23073"/>
                    <a:pt x="40419" y="16843"/>
                    <a:pt x="36258" y="13372"/>
                  </a:cubicBezTo>
                  <a:cubicBezTo>
                    <a:pt x="32053" y="9856"/>
                    <a:pt x="25834" y="10390"/>
                    <a:pt x="22300" y="14573"/>
                  </a:cubicBezTo>
                  <a:cubicBezTo>
                    <a:pt x="-1635" y="42210"/>
                    <a:pt x="-4498" y="74741"/>
                    <a:pt x="5210" y="105715"/>
                  </a:cubicBezTo>
                  <a:cubicBezTo>
                    <a:pt x="18676" y="148572"/>
                    <a:pt x="57375" y="188268"/>
                    <a:pt x="96655" y="206648"/>
                  </a:cubicBezTo>
                  <a:cubicBezTo>
                    <a:pt x="107169" y="211499"/>
                    <a:pt x="118354" y="215059"/>
                    <a:pt x="129851" y="217640"/>
                  </a:cubicBezTo>
                  <a:cubicBezTo>
                    <a:pt x="146360" y="221379"/>
                    <a:pt x="163539" y="223070"/>
                    <a:pt x="180093" y="224004"/>
                  </a:cubicBezTo>
                  <a:cubicBezTo>
                    <a:pt x="223757" y="226274"/>
                    <a:pt x="266393" y="220533"/>
                    <a:pt x="307105" y="208206"/>
                  </a:cubicBezTo>
                  <a:cubicBezTo>
                    <a:pt x="347638" y="195923"/>
                    <a:pt x="386203" y="177098"/>
                    <a:pt x="422217" y="154090"/>
                  </a:cubicBezTo>
                  <a:cubicBezTo>
                    <a:pt x="452908" y="134331"/>
                    <a:pt x="480780" y="110566"/>
                    <a:pt x="511247" y="90629"/>
                  </a:cubicBezTo>
                  <a:cubicBezTo>
                    <a:pt x="523729" y="82396"/>
                    <a:pt x="536614" y="74830"/>
                    <a:pt x="550438" y="68555"/>
                  </a:cubicBezTo>
                  <a:cubicBezTo>
                    <a:pt x="567930" y="60589"/>
                    <a:pt x="585915" y="54136"/>
                    <a:pt x="604303" y="49241"/>
                  </a:cubicBezTo>
                  <a:cubicBezTo>
                    <a:pt x="622690" y="44346"/>
                    <a:pt x="641525" y="41008"/>
                    <a:pt x="660763" y="39361"/>
                  </a:cubicBezTo>
                  <a:cubicBezTo>
                    <a:pt x="666579" y="38872"/>
                    <a:pt x="673603" y="39228"/>
                    <a:pt x="680985" y="39673"/>
                  </a:cubicBezTo>
                  <a:cubicBezTo>
                    <a:pt x="692303" y="44702"/>
                    <a:pt x="701967" y="50977"/>
                    <a:pt x="710512" y="58409"/>
                  </a:cubicBezTo>
                  <a:cubicBezTo>
                    <a:pt x="714181" y="61613"/>
                    <a:pt x="717625" y="65084"/>
                    <a:pt x="721026" y="68689"/>
                  </a:cubicBezTo>
                  <a:cubicBezTo>
                    <a:pt x="725992" y="73940"/>
                    <a:pt x="730913" y="79503"/>
                    <a:pt x="735252" y="86045"/>
                  </a:cubicBezTo>
                  <a:cubicBezTo>
                    <a:pt x="737579" y="89338"/>
                    <a:pt x="739726" y="92854"/>
                    <a:pt x="741695" y="96459"/>
                  </a:cubicBezTo>
                  <a:cubicBezTo>
                    <a:pt x="743797" y="100242"/>
                    <a:pt x="745766" y="104069"/>
                    <a:pt x="747555" y="107896"/>
                  </a:cubicBezTo>
                  <a:lnTo>
                    <a:pt x="751582" y="116263"/>
                  </a:lnTo>
                  <a:cubicBezTo>
                    <a:pt x="751671" y="116485"/>
                    <a:pt x="751895" y="116797"/>
                    <a:pt x="752164" y="117153"/>
                  </a:cubicBezTo>
                  <a:cubicBezTo>
                    <a:pt x="752298" y="116797"/>
                    <a:pt x="752432" y="116396"/>
                    <a:pt x="752566" y="116040"/>
                  </a:cubicBezTo>
                  <a:cubicBezTo>
                    <a:pt x="752477" y="116530"/>
                    <a:pt x="752477" y="117019"/>
                    <a:pt x="752477" y="117509"/>
                  </a:cubicBezTo>
                  <a:cubicBezTo>
                    <a:pt x="753058" y="118265"/>
                    <a:pt x="753595" y="119066"/>
                    <a:pt x="753014" y="119289"/>
                  </a:cubicBezTo>
                  <a:cubicBezTo>
                    <a:pt x="752879" y="119333"/>
                    <a:pt x="752790" y="119378"/>
                    <a:pt x="752700" y="119378"/>
                  </a:cubicBezTo>
                  <a:cubicBezTo>
                    <a:pt x="753192" y="121647"/>
                    <a:pt x="754490" y="123739"/>
                    <a:pt x="756548" y="125119"/>
                  </a:cubicBezTo>
                  <a:cubicBezTo>
                    <a:pt x="759993" y="127967"/>
                    <a:pt x="763124" y="126943"/>
                    <a:pt x="764869" y="126587"/>
                  </a:cubicBezTo>
                  <a:cubicBezTo>
                    <a:pt x="768001" y="126009"/>
                    <a:pt x="770193" y="123650"/>
                    <a:pt x="771580" y="119778"/>
                  </a:cubicBezTo>
                  <a:cubicBezTo>
                    <a:pt x="771938" y="118755"/>
                    <a:pt x="771938" y="117108"/>
                    <a:pt x="771670" y="115017"/>
                  </a:cubicBezTo>
                  <a:cubicBezTo>
                    <a:pt x="771535" y="113815"/>
                    <a:pt x="770640" y="111278"/>
                    <a:pt x="770372" y="110121"/>
                  </a:cubicBezTo>
                  <a:lnTo>
                    <a:pt x="767598" y="100464"/>
                  </a:lnTo>
                  <a:cubicBezTo>
                    <a:pt x="765988" y="94946"/>
                    <a:pt x="764109" y="89383"/>
                    <a:pt x="761872" y="83909"/>
                  </a:cubicBezTo>
                  <a:cubicBezTo>
                    <a:pt x="760351" y="80171"/>
                    <a:pt x="758516" y="76521"/>
                    <a:pt x="756593" y="73006"/>
                  </a:cubicBezTo>
                  <a:cubicBezTo>
                    <a:pt x="752387" y="65574"/>
                    <a:pt x="747600" y="58943"/>
                    <a:pt x="742366" y="52935"/>
                  </a:cubicBezTo>
                  <a:cubicBezTo>
                    <a:pt x="752656" y="56629"/>
                    <a:pt x="762901" y="60411"/>
                    <a:pt x="772877" y="64595"/>
                  </a:cubicBezTo>
                  <a:lnTo>
                    <a:pt x="795605" y="73896"/>
                  </a:lnTo>
                  <a:cubicBezTo>
                    <a:pt x="795739" y="73940"/>
                    <a:pt x="797081" y="74118"/>
                    <a:pt x="798423" y="74430"/>
                  </a:cubicBezTo>
                  <a:cubicBezTo>
                    <a:pt x="799049" y="77055"/>
                    <a:pt x="799944" y="78658"/>
                    <a:pt x="801197" y="76165"/>
                  </a:cubicBezTo>
                  <a:cubicBezTo>
                    <a:pt x="800660" y="75765"/>
                    <a:pt x="800123" y="75275"/>
                    <a:pt x="799676" y="74786"/>
                  </a:cubicBezTo>
                  <a:lnTo>
                    <a:pt x="799318" y="74652"/>
                  </a:lnTo>
                  <a:cubicBezTo>
                    <a:pt x="799139" y="74608"/>
                    <a:pt x="798960" y="74563"/>
                    <a:pt x="798781" y="74519"/>
                  </a:cubicBezTo>
                  <a:lnTo>
                    <a:pt x="798244" y="73718"/>
                  </a:lnTo>
                  <a:cubicBezTo>
                    <a:pt x="798200" y="73362"/>
                    <a:pt x="798110" y="72961"/>
                    <a:pt x="798020" y="72605"/>
                  </a:cubicBezTo>
                  <a:lnTo>
                    <a:pt x="797976" y="72116"/>
                  </a:lnTo>
                  <a:cubicBezTo>
                    <a:pt x="798378" y="73095"/>
                    <a:pt x="798960" y="73985"/>
                    <a:pt x="799676" y="74786"/>
                  </a:cubicBezTo>
                  <a:cubicBezTo>
                    <a:pt x="800750" y="75097"/>
                    <a:pt x="801510" y="75587"/>
                    <a:pt x="801242" y="76165"/>
                  </a:cubicBezTo>
                  <a:lnTo>
                    <a:pt x="801197" y="76165"/>
                  </a:lnTo>
                  <a:cubicBezTo>
                    <a:pt x="802226" y="76877"/>
                    <a:pt x="803434" y="77411"/>
                    <a:pt x="804731" y="77678"/>
                  </a:cubicBezTo>
                  <a:cubicBezTo>
                    <a:pt x="809831" y="78791"/>
                    <a:pt x="814887" y="75542"/>
                    <a:pt x="815961" y="70425"/>
                  </a:cubicBezTo>
                  <a:cubicBezTo>
                    <a:pt x="816274" y="69401"/>
                    <a:pt x="816676" y="63883"/>
                    <a:pt x="811039" y="59922"/>
                  </a:cubicBezTo>
                  <a:cubicBezTo>
                    <a:pt x="809518" y="58809"/>
                    <a:pt x="805268" y="56406"/>
                    <a:pt x="805000" y="56228"/>
                  </a:cubicBezTo>
                  <a:lnTo>
                    <a:pt x="783033" y="43278"/>
                  </a:lnTo>
                  <a:cubicBezTo>
                    <a:pt x="775651" y="39406"/>
                    <a:pt x="768001" y="35757"/>
                    <a:pt x="760306" y="32241"/>
                  </a:cubicBezTo>
                  <a:cubicBezTo>
                    <a:pt x="761111" y="32107"/>
                    <a:pt x="761916" y="31974"/>
                    <a:pt x="762767" y="31840"/>
                  </a:cubicBezTo>
                  <a:cubicBezTo>
                    <a:pt x="767956" y="30861"/>
                    <a:pt x="773146" y="29838"/>
                    <a:pt x="778336" y="28725"/>
                  </a:cubicBezTo>
                  <a:cubicBezTo>
                    <a:pt x="788536" y="26500"/>
                    <a:pt x="798647" y="24052"/>
                    <a:pt x="808981" y="22317"/>
                  </a:cubicBezTo>
                  <a:cubicBezTo>
                    <a:pt x="814126" y="21427"/>
                    <a:pt x="819182" y="20537"/>
                    <a:pt x="824372" y="19914"/>
                  </a:cubicBezTo>
                  <a:cubicBezTo>
                    <a:pt x="829830" y="19736"/>
                    <a:pt x="834125" y="15196"/>
                    <a:pt x="833945" y="9767"/>
                  </a:cubicBezTo>
                  <a:cubicBezTo>
                    <a:pt x="833767" y="4338"/>
                    <a:pt x="829159" y="65"/>
                    <a:pt x="823700" y="24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 rot="10800000">
              <a:off x="3961022" y="3974233"/>
              <a:ext cx="81682" cy="82406"/>
            </a:xfrm>
            <a:custGeom>
              <a:avLst/>
              <a:gdLst/>
              <a:ahLst/>
              <a:cxnLst/>
              <a:rect l="l" t="t" r="r" b="b"/>
              <a:pathLst>
                <a:path w="163364" h="164811" extrusionOk="0">
                  <a:moveTo>
                    <a:pt x="60273" y="164440"/>
                  </a:moveTo>
                  <a:cubicBezTo>
                    <a:pt x="33877" y="165508"/>
                    <a:pt x="-2138" y="166353"/>
                    <a:pt x="99" y="135513"/>
                  </a:cubicBezTo>
                  <a:cubicBezTo>
                    <a:pt x="949" y="123363"/>
                    <a:pt x="12268" y="115798"/>
                    <a:pt x="13655" y="104939"/>
                  </a:cubicBezTo>
                  <a:cubicBezTo>
                    <a:pt x="15221" y="92745"/>
                    <a:pt x="4215" y="80151"/>
                    <a:pt x="10836" y="68091"/>
                  </a:cubicBezTo>
                  <a:cubicBezTo>
                    <a:pt x="20634" y="50200"/>
                    <a:pt x="48909" y="56119"/>
                    <a:pt x="63091" y="44816"/>
                  </a:cubicBezTo>
                  <a:cubicBezTo>
                    <a:pt x="76333" y="34179"/>
                    <a:pt x="73023" y="14153"/>
                    <a:pt x="90024" y="4407"/>
                  </a:cubicBezTo>
                  <a:cubicBezTo>
                    <a:pt x="98837" y="-666"/>
                    <a:pt x="110648" y="-2135"/>
                    <a:pt x="119238" y="4184"/>
                  </a:cubicBezTo>
                  <a:cubicBezTo>
                    <a:pt x="141831" y="20739"/>
                    <a:pt x="171224" y="110057"/>
                    <a:pt x="161426" y="136759"/>
                  </a:cubicBezTo>
                  <a:cubicBezTo>
                    <a:pt x="151584" y="163461"/>
                    <a:pt x="80494" y="163594"/>
                    <a:pt x="60273" y="164440"/>
                  </a:cubicBezTo>
                  <a:lnTo>
                    <a:pt x="60273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 rot="10800000">
              <a:off x="3786761" y="3972908"/>
              <a:ext cx="242725" cy="62767"/>
            </a:xfrm>
            <a:custGeom>
              <a:avLst/>
              <a:gdLst/>
              <a:ahLst/>
              <a:cxnLst/>
              <a:rect l="l" t="t" r="r" b="b"/>
              <a:pathLst>
                <a:path w="485450" h="125534" extrusionOk="0">
                  <a:moveTo>
                    <a:pt x="470438" y="86377"/>
                  </a:moveTo>
                  <a:cubicBezTo>
                    <a:pt x="470707" y="86555"/>
                    <a:pt x="470930" y="86733"/>
                    <a:pt x="471199" y="86867"/>
                  </a:cubicBezTo>
                  <a:cubicBezTo>
                    <a:pt x="470886" y="87267"/>
                    <a:pt x="470349" y="86911"/>
                    <a:pt x="469812" y="86288"/>
                  </a:cubicBezTo>
                  <a:lnTo>
                    <a:pt x="470438" y="86377"/>
                  </a:lnTo>
                  <a:close/>
                  <a:moveTo>
                    <a:pt x="475002" y="67864"/>
                  </a:moveTo>
                  <a:cubicBezTo>
                    <a:pt x="466412" y="65861"/>
                    <a:pt x="443282" y="66217"/>
                    <a:pt x="441000" y="66262"/>
                  </a:cubicBezTo>
                  <a:cubicBezTo>
                    <a:pt x="428384" y="66529"/>
                    <a:pt x="416171" y="68131"/>
                    <a:pt x="404091" y="70490"/>
                  </a:cubicBezTo>
                  <a:cubicBezTo>
                    <a:pt x="377203" y="75741"/>
                    <a:pt x="351345" y="84864"/>
                    <a:pt x="324144" y="89937"/>
                  </a:cubicBezTo>
                  <a:cubicBezTo>
                    <a:pt x="298195" y="95011"/>
                    <a:pt x="267639" y="98348"/>
                    <a:pt x="236232" y="98838"/>
                  </a:cubicBezTo>
                  <a:cubicBezTo>
                    <a:pt x="209300" y="99239"/>
                    <a:pt x="181875" y="97102"/>
                    <a:pt x="156016" y="91495"/>
                  </a:cubicBezTo>
                  <a:cubicBezTo>
                    <a:pt x="148008" y="84508"/>
                    <a:pt x="141074" y="76720"/>
                    <a:pt x="134363" y="68709"/>
                  </a:cubicBezTo>
                  <a:cubicBezTo>
                    <a:pt x="129755" y="63191"/>
                    <a:pt x="125460" y="57495"/>
                    <a:pt x="121165" y="51754"/>
                  </a:cubicBezTo>
                  <a:cubicBezTo>
                    <a:pt x="115707" y="44544"/>
                    <a:pt x="110294" y="37335"/>
                    <a:pt x="105462" y="29725"/>
                  </a:cubicBezTo>
                  <a:cubicBezTo>
                    <a:pt x="100496" y="21937"/>
                    <a:pt x="95709" y="14193"/>
                    <a:pt x="91548" y="5960"/>
                  </a:cubicBezTo>
                  <a:cubicBezTo>
                    <a:pt x="89624" y="1109"/>
                    <a:pt x="84122" y="-1249"/>
                    <a:pt x="79245" y="664"/>
                  </a:cubicBezTo>
                  <a:cubicBezTo>
                    <a:pt x="74413" y="2623"/>
                    <a:pt x="71997" y="8096"/>
                    <a:pt x="73966" y="12947"/>
                  </a:cubicBezTo>
                  <a:cubicBezTo>
                    <a:pt x="76874" y="22560"/>
                    <a:pt x="80274" y="31950"/>
                    <a:pt x="84479" y="41073"/>
                  </a:cubicBezTo>
                  <a:cubicBezTo>
                    <a:pt x="88774" y="50285"/>
                    <a:pt x="93651" y="59230"/>
                    <a:pt x="99601" y="67463"/>
                  </a:cubicBezTo>
                  <a:cubicBezTo>
                    <a:pt x="99735" y="67641"/>
                    <a:pt x="99959" y="67819"/>
                    <a:pt x="100093" y="67997"/>
                  </a:cubicBezTo>
                  <a:cubicBezTo>
                    <a:pt x="99556" y="67641"/>
                    <a:pt x="98975" y="67285"/>
                    <a:pt x="98438" y="66929"/>
                  </a:cubicBezTo>
                  <a:cubicBezTo>
                    <a:pt x="90206" y="61411"/>
                    <a:pt x="81616" y="56115"/>
                    <a:pt x="73071" y="50330"/>
                  </a:cubicBezTo>
                  <a:cubicBezTo>
                    <a:pt x="67255" y="44500"/>
                    <a:pt x="61753" y="38269"/>
                    <a:pt x="57100" y="31104"/>
                  </a:cubicBezTo>
                  <a:cubicBezTo>
                    <a:pt x="54236" y="26476"/>
                    <a:pt x="48152" y="25008"/>
                    <a:pt x="43499" y="27811"/>
                  </a:cubicBezTo>
                  <a:cubicBezTo>
                    <a:pt x="43320" y="27945"/>
                    <a:pt x="43320" y="28212"/>
                    <a:pt x="43141" y="28345"/>
                  </a:cubicBezTo>
                  <a:cubicBezTo>
                    <a:pt x="41709" y="27411"/>
                    <a:pt x="40323" y="26565"/>
                    <a:pt x="38891" y="26076"/>
                  </a:cubicBezTo>
                  <a:cubicBezTo>
                    <a:pt x="34015" y="24162"/>
                    <a:pt x="28512" y="26521"/>
                    <a:pt x="26588" y="31371"/>
                  </a:cubicBezTo>
                  <a:cubicBezTo>
                    <a:pt x="24664" y="36089"/>
                    <a:pt x="26901" y="41429"/>
                    <a:pt x="31554" y="43432"/>
                  </a:cubicBezTo>
                  <a:lnTo>
                    <a:pt x="31867" y="43610"/>
                  </a:lnTo>
                  <a:cubicBezTo>
                    <a:pt x="31822" y="43565"/>
                    <a:pt x="31777" y="43565"/>
                    <a:pt x="31733" y="43565"/>
                  </a:cubicBezTo>
                  <a:cubicBezTo>
                    <a:pt x="32225" y="43521"/>
                    <a:pt x="32807" y="45212"/>
                    <a:pt x="33388" y="45968"/>
                  </a:cubicBezTo>
                  <a:cubicBezTo>
                    <a:pt x="34909" y="47882"/>
                    <a:pt x="36430" y="49796"/>
                    <a:pt x="37728" y="51131"/>
                  </a:cubicBezTo>
                  <a:cubicBezTo>
                    <a:pt x="41486" y="54869"/>
                    <a:pt x="45244" y="58518"/>
                    <a:pt x="49181" y="62123"/>
                  </a:cubicBezTo>
                  <a:cubicBezTo>
                    <a:pt x="51821" y="64526"/>
                    <a:pt x="54549" y="66796"/>
                    <a:pt x="57278" y="69110"/>
                  </a:cubicBezTo>
                  <a:cubicBezTo>
                    <a:pt x="63497" y="74139"/>
                    <a:pt x="69492" y="79168"/>
                    <a:pt x="75755" y="83662"/>
                  </a:cubicBezTo>
                  <a:cubicBezTo>
                    <a:pt x="75934" y="83796"/>
                    <a:pt x="76158" y="83885"/>
                    <a:pt x="76337" y="84019"/>
                  </a:cubicBezTo>
                  <a:cubicBezTo>
                    <a:pt x="67613" y="83084"/>
                    <a:pt x="58934" y="82283"/>
                    <a:pt x="50299" y="81215"/>
                  </a:cubicBezTo>
                  <a:cubicBezTo>
                    <a:pt x="37638" y="79657"/>
                    <a:pt x="25067" y="78100"/>
                    <a:pt x="12227" y="75919"/>
                  </a:cubicBezTo>
                  <a:cubicBezTo>
                    <a:pt x="6903" y="74628"/>
                    <a:pt x="1579" y="77877"/>
                    <a:pt x="282" y="83173"/>
                  </a:cubicBezTo>
                  <a:cubicBezTo>
                    <a:pt x="-1016" y="88424"/>
                    <a:pt x="2295" y="93765"/>
                    <a:pt x="7574" y="95055"/>
                  </a:cubicBezTo>
                  <a:cubicBezTo>
                    <a:pt x="19161" y="98660"/>
                    <a:pt x="30525" y="102042"/>
                    <a:pt x="42112" y="104801"/>
                  </a:cubicBezTo>
                  <a:cubicBezTo>
                    <a:pt x="49942" y="106671"/>
                    <a:pt x="57815" y="108317"/>
                    <a:pt x="65779" y="109519"/>
                  </a:cubicBezTo>
                  <a:cubicBezTo>
                    <a:pt x="72400" y="110498"/>
                    <a:pt x="79066" y="111165"/>
                    <a:pt x="85822" y="111566"/>
                  </a:cubicBezTo>
                  <a:cubicBezTo>
                    <a:pt x="92532" y="111966"/>
                    <a:pt x="99243" y="111966"/>
                    <a:pt x="106044" y="111877"/>
                  </a:cubicBezTo>
                  <a:lnTo>
                    <a:pt x="130068" y="111388"/>
                  </a:lnTo>
                  <a:cubicBezTo>
                    <a:pt x="133647" y="112634"/>
                    <a:pt x="137003" y="114058"/>
                    <a:pt x="140716" y="115126"/>
                  </a:cubicBezTo>
                  <a:cubicBezTo>
                    <a:pt x="142818" y="115883"/>
                    <a:pt x="144832" y="115705"/>
                    <a:pt x="146711" y="115037"/>
                  </a:cubicBezTo>
                  <a:cubicBezTo>
                    <a:pt x="175388" y="122647"/>
                    <a:pt x="206347" y="125940"/>
                    <a:pt x="236680" y="125495"/>
                  </a:cubicBezTo>
                  <a:cubicBezTo>
                    <a:pt x="269786" y="125006"/>
                    <a:pt x="301953" y="120288"/>
                    <a:pt x="329244" y="114414"/>
                  </a:cubicBezTo>
                  <a:cubicBezTo>
                    <a:pt x="356311" y="108317"/>
                    <a:pt x="381990" y="98304"/>
                    <a:pt x="408789" y="91985"/>
                  </a:cubicBezTo>
                  <a:cubicBezTo>
                    <a:pt x="419571" y="89403"/>
                    <a:pt x="430532" y="87445"/>
                    <a:pt x="441850" y="86733"/>
                  </a:cubicBezTo>
                  <a:cubicBezTo>
                    <a:pt x="443729" y="86600"/>
                    <a:pt x="461670" y="85220"/>
                    <a:pt x="469812" y="86288"/>
                  </a:cubicBezTo>
                  <a:cubicBezTo>
                    <a:pt x="469409" y="85843"/>
                    <a:pt x="469007" y="85265"/>
                    <a:pt x="468693" y="84775"/>
                  </a:cubicBezTo>
                  <a:cubicBezTo>
                    <a:pt x="469186" y="85398"/>
                    <a:pt x="469812" y="85932"/>
                    <a:pt x="470438" y="86377"/>
                  </a:cubicBezTo>
                  <a:lnTo>
                    <a:pt x="470975" y="86466"/>
                  </a:lnTo>
                  <a:cubicBezTo>
                    <a:pt x="471109" y="86511"/>
                    <a:pt x="471378" y="86422"/>
                    <a:pt x="471333" y="86555"/>
                  </a:cubicBezTo>
                  <a:cubicBezTo>
                    <a:pt x="471289" y="86689"/>
                    <a:pt x="471244" y="86778"/>
                    <a:pt x="471199" y="86867"/>
                  </a:cubicBezTo>
                  <a:cubicBezTo>
                    <a:pt x="472988" y="87935"/>
                    <a:pt x="475181" y="88380"/>
                    <a:pt x="477418" y="88068"/>
                  </a:cubicBezTo>
                  <a:cubicBezTo>
                    <a:pt x="482607" y="87267"/>
                    <a:pt x="486142" y="82461"/>
                    <a:pt x="485336" y="77299"/>
                  </a:cubicBezTo>
                  <a:cubicBezTo>
                    <a:pt x="484978" y="74495"/>
                    <a:pt x="482339" y="69644"/>
                    <a:pt x="475002" y="67864"/>
                  </a:cubicBezTo>
                  <a:close/>
                  <a:moveTo>
                    <a:pt x="31464" y="43521"/>
                  </a:moveTo>
                  <a:cubicBezTo>
                    <a:pt x="31420" y="43565"/>
                    <a:pt x="31599" y="43565"/>
                    <a:pt x="31733" y="43565"/>
                  </a:cubicBezTo>
                  <a:cubicBezTo>
                    <a:pt x="31688" y="43565"/>
                    <a:pt x="31599" y="43387"/>
                    <a:pt x="31554" y="43432"/>
                  </a:cubicBezTo>
                  <a:lnTo>
                    <a:pt x="31464" y="4352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 rot="10800000">
              <a:off x="3448058" y="3886169"/>
              <a:ext cx="101601" cy="103492"/>
            </a:xfrm>
            <a:custGeom>
              <a:avLst/>
              <a:gdLst/>
              <a:ahLst/>
              <a:cxnLst/>
              <a:rect l="l" t="t" r="r" b="b"/>
              <a:pathLst>
                <a:path w="203202" h="206983" extrusionOk="0">
                  <a:moveTo>
                    <a:pt x="203202" y="180549"/>
                  </a:moveTo>
                  <a:cubicBezTo>
                    <a:pt x="203202" y="195146"/>
                    <a:pt x="191391" y="206983"/>
                    <a:pt x="176806" y="206983"/>
                  </a:cubicBezTo>
                  <a:cubicBezTo>
                    <a:pt x="162222" y="206983"/>
                    <a:pt x="150411" y="195146"/>
                    <a:pt x="150411" y="180549"/>
                  </a:cubicBezTo>
                  <a:cubicBezTo>
                    <a:pt x="150411" y="165952"/>
                    <a:pt x="162222" y="154069"/>
                    <a:pt x="176806" y="154069"/>
                  </a:cubicBezTo>
                  <a:cubicBezTo>
                    <a:pt x="191391" y="154069"/>
                    <a:pt x="203202" y="165952"/>
                    <a:pt x="203202" y="180549"/>
                  </a:cubicBezTo>
                  <a:close/>
                  <a:moveTo>
                    <a:pt x="88716" y="100577"/>
                  </a:moveTo>
                  <a:cubicBezTo>
                    <a:pt x="73684" y="100577"/>
                    <a:pt x="61471" y="112504"/>
                    <a:pt x="61471" y="127234"/>
                  </a:cubicBezTo>
                  <a:cubicBezTo>
                    <a:pt x="61471" y="141920"/>
                    <a:pt x="73684" y="153847"/>
                    <a:pt x="88716" y="153847"/>
                  </a:cubicBezTo>
                  <a:cubicBezTo>
                    <a:pt x="103749" y="153847"/>
                    <a:pt x="115962" y="141920"/>
                    <a:pt x="115962" y="127234"/>
                  </a:cubicBezTo>
                  <a:cubicBezTo>
                    <a:pt x="115962" y="112504"/>
                    <a:pt x="103749" y="100577"/>
                    <a:pt x="88716" y="100577"/>
                  </a:cubicBezTo>
                  <a:close/>
                  <a:moveTo>
                    <a:pt x="25903" y="0"/>
                  </a:moveTo>
                  <a:cubicBezTo>
                    <a:pt x="11587" y="0"/>
                    <a:pt x="0" y="11393"/>
                    <a:pt x="0" y="25411"/>
                  </a:cubicBezTo>
                  <a:cubicBezTo>
                    <a:pt x="0" y="39474"/>
                    <a:pt x="11587" y="50867"/>
                    <a:pt x="25903" y="50867"/>
                  </a:cubicBezTo>
                  <a:cubicBezTo>
                    <a:pt x="40175" y="50867"/>
                    <a:pt x="51807" y="39474"/>
                    <a:pt x="51807" y="25411"/>
                  </a:cubicBezTo>
                  <a:cubicBezTo>
                    <a:pt x="51807" y="11393"/>
                    <a:pt x="40175" y="0"/>
                    <a:pt x="25903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 rot="10800000">
              <a:off x="4467238" y="3767635"/>
              <a:ext cx="248363" cy="227706"/>
            </a:xfrm>
            <a:custGeom>
              <a:avLst/>
              <a:gdLst/>
              <a:ahLst/>
              <a:cxnLst/>
              <a:rect l="l" t="t" r="r" b="b"/>
              <a:pathLst>
                <a:path w="496725" h="455411" extrusionOk="0">
                  <a:moveTo>
                    <a:pt x="368580" y="262445"/>
                  </a:moveTo>
                  <a:cubicBezTo>
                    <a:pt x="424100" y="271880"/>
                    <a:pt x="493534" y="271079"/>
                    <a:pt x="496621" y="209086"/>
                  </a:cubicBezTo>
                  <a:cubicBezTo>
                    <a:pt x="500111" y="139395"/>
                    <a:pt x="415063" y="151455"/>
                    <a:pt x="348940" y="178068"/>
                  </a:cubicBezTo>
                  <a:cubicBezTo>
                    <a:pt x="396676" y="148206"/>
                    <a:pt x="444859" y="103970"/>
                    <a:pt x="407905" y="60535"/>
                  </a:cubicBezTo>
                  <a:cubicBezTo>
                    <a:pt x="370012" y="16032"/>
                    <a:pt x="320486" y="59957"/>
                    <a:pt x="285993" y="113182"/>
                  </a:cubicBezTo>
                  <a:cubicBezTo>
                    <a:pt x="293777" y="50878"/>
                    <a:pt x="281966" y="-14808"/>
                    <a:pt x="216290" y="2948"/>
                  </a:cubicBezTo>
                  <a:cubicBezTo>
                    <a:pt x="159830" y="18257"/>
                    <a:pt x="165288" y="69658"/>
                    <a:pt x="183094" y="114873"/>
                  </a:cubicBezTo>
                  <a:cubicBezTo>
                    <a:pt x="148288" y="74465"/>
                    <a:pt x="100373" y="37883"/>
                    <a:pt x="58453" y="73085"/>
                  </a:cubicBezTo>
                  <a:cubicBezTo>
                    <a:pt x="14206" y="110201"/>
                    <a:pt x="61674" y="152701"/>
                    <a:pt x="119387" y="181628"/>
                  </a:cubicBezTo>
                  <a:cubicBezTo>
                    <a:pt x="57558" y="166052"/>
                    <a:pt x="-6687" y="168277"/>
                    <a:pt x="561" y="228579"/>
                  </a:cubicBezTo>
                  <a:cubicBezTo>
                    <a:pt x="8167" y="291639"/>
                    <a:pt x="80911" y="287234"/>
                    <a:pt x="136566" y="274150"/>
                  </a:cubicBezTo>
                  <a:cubicBezTo>
                    <a:pt x="82656" y="296090"/>
                    <a:pt x="22259" y="333294"/>
                    <a:pt x="52189" y="383405"/>
                  </a:cubicBezTo>
                  <a:cubicBezTo>
                    <a:pt x="85788" y="439745"/>
                    <a:pt x="154059" y="386119"/>
                    <a:pt x="198395" y="330579"/>
                  </a:cubicBezTo>
                  <a:cubicBezTo>
                    <a:pt x="183631" y="382114"/>
                    <a:pt x="180141" y="448201"/>
                    <a:pt x="255794" y="454921"/>
                  </a:cubicBezTo>
                  <a:cubicBezTo>
                    <a:pt x="338202" y="462264"/>
                    <a:pt x="330418" y="385763"/>
                    <a:pt x="303262" y="323103"/>
                  </a:cubicBezTo>
                  <a:cubicBezTo>
                    <a:pt x="336994" y="367205"/>
                    <a:pt x="386788" y="412242"/>
                    <a:pt x="432556" y="376195"/>
                  </a:cubicBezTo>
                  <a:cubicBezTo>
                    <a:pt x="479800" y="338991"/>
                    <a:pt x="428216" y="293152"/>
                    <a:pt x="368580" y="262445"/>
                  </a:cubicBezTo>
                  <a:lnTo>
                    <a:pt x="368580" y="262445"/>
                  </a:lnTo>
                  <a:close/>
                  <a:moveTo>
                    <a:pt x="296104" y="206550"/>
                  </a:moveTo>
                  <a:cubicBezTo>
                    <a:pt x="288498" y="215717"/>
                    <a:pt x="292211" y="226086"/>
                    <a:pt x="296104" y="233741"/>
                  </a:cubicBezTo>
                  <a:cubicBezTo>
                    <a:pt x="265145" y="226709"/>
                    <a:pt x="268724" y="263914"/>
                    <a:pt x="262908" y="259820"/>
                  </a:cubicBezTo>
                  <a:cubicBezTo>
                    <a:pt x="262908" y="259820"/>
                    <a:pt x="263937" y="261867"/>
                    <a:pt x="265860" y="265427"/>
                  </a:cubicBezTo>
                  <a:cubicBezTo>
                    <a:pt x="252528" y="258974"/>
                    <a:pt x="237094" y="266006"/>
                    <a:pt x="228817" y="268809"/>
                  </a:cubicBezTo>
                  <a:cubicBezTo>
                    <a:pt x="222330" y="257594"/>
                    <a:pt x="203137" y="254568"/>
                    <a:pt x="207029" y="251364"/>
                  </a:cubicBezTo>
                  <a:cubicBezTo>
                    <a:pt x="207029" y="251364"/>
                    <a:pt x="204390" y="251987"/>
                    <a:pt x="199826" y="253189"/>
                  </a:cubicBezTo>
                  <a:cubicBezTo>
                    <a:pt x="198171" y="248827"/>
                    <a:pt x="219690" y="225330"/>
                    <a:pt x="196247" y="210733"/>
                  </a:cubicBezTo>
                  <a:cubicBezTo>
                    <a:pt x="196605" y="210822"/>
                    <a:pt x="196963" y="210911"/>
                    <a:pt x="197276" y="211000"/>
                  </a:cubicBezTo>
                  <a:cubicBezTo>
                    <a:pt x="220988" y="216963"/>
                    <a:pt x="225461" y="199429"/>
                    <a:pt x="228146" y="189905"/>
                  </a:cubicBezTo>
                  <a:cubicBezTo>
                    <a:pt x="232664" y="190484"/>
                    <a:pt x="241567" y="193599"/>
                    <a:pt x="250336" y="192976"/>
                  </a:cubicBezTo>
                  <a:cubicBezTo>
                    <a:pt x="253289" y="210733"/>
                    <a:pt x="282235" y="209932"/>
                    <a:pt x="278342" y="214427"/>
                  </a:cubicBezTo>
                  <a:cubicBezTo>
                    <a:pt x="278342" y="214427"/>
                    <a:pt x="285277" y="211623"/>
                    <a:pt x="296104" y="206550"/>
                  </a:cubicBezTo>
                  <a:lnTo>
                    <a:pt x="296104" y="2065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 rot="10800000">
              <a:off x="4558385" y="3854537"/>
              <a:ext cx="63760" cy="55632"/>
            </a:xfrm>
            <a:custGeom>
              <a:avLst/>
              <a:gdLst/>
              <a:ahLst/>
              <a:cxnLst/>
              <a:rect l="l" t="t" r="r" b="b"/>
              <a:pathLst>
                <a:path w="127520" h="111265" extrusionOk="0">
                  <a:moveTo>
                    <a:pt x="127490" y="53919"/>
                  </a:moveTo>
                  <a:cubicBezTo>
                    <a:pt x="128564" y="84582"/>
                    <a:pt x="100871" y="110260"/>
                    <a:pt x="65706" y="111239"/>
                  </a:cubicBezTo>
                  <a:cubicBezTo>
                    <a:pt x="30542" y="112174"/>
                    <a:pt x="1104" y="88009"/>
                    <a:pt x="30" y="57346"/>
                  </a:cubicBezTo>
                  <a:cubicBezTo>
                    <a:pt x="-1043" y="26639"/>
                    <a:pt x="26650" y="961"/>
                    <a:pt x="61814" y="26"/>
                  </a:cubicBezTo>
                  <a:cubicBezTo>
                    <a:pt x="96978" y="-908"/>
                    <a:pt x="126416" y="23212"/>
                    <a:pt x="127490" y="53919"/>
                  </a:cubicBezTo>
                  <a:lnTo>
                    <a:pt x="127490" y="539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3"/>
          <p:cNvSpPr txBox="1">
            <a:spLocks noGrp="1"/>
          </p:cNvSpPr>
          <p:nvPr>
            <p:ph type="ctrTitle"/>
          </p:nvPr>
        </p:nvSpPr>
        <p:spPr>
          <a:xfrm>
            <a:off x="2392775" y="1641225"/>
            <a:ext cx="4358400" cy="131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288" name="Google Shape;288;p3"/>
          <p:cNvSpPr txBox="1">
            <a:spLocks noGrp="1"/>
          </p:cNvSpPr>
          <p:nvPr>
            <p:ph type="subTitle" idx="1"/>
          </p:nvPr>
        </p:nvSpPr>
        <p:spPr>
          <a:xfrm>
            <a:off x="2392775" y="2972775"/>
            <a:ext cx="4358400" cy="453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1pPr>
            <a:lvl2pPr lvl="1" algn="ctr" rtl="0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algn="ctr" rtl="0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algn="ctr" rtl="0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algn="ctr" rtl="0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algn="ctr" rtl="0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algn="ctr" rtl="0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algn="ctr" rtl="0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algn="ctr" rtl="0">
              <a:spcBef>
                <a:spcPts val="800"/>
              </a:spcBef>
              <a:spcAft>
                <a:spcPts val="80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grpSp>
        <p:nvGrpSpPr>
          <p:cNvPr id="289" name="Google Shape;289;p3"/>
          <p:cNvGrpSpPr/>
          <p:nvPr/>
        </p:nvGrpSpPr>
        <p:grpSpPr>
          <a:xfrm>
            <a:off x="334961" y="262286"/>
            <a:ext cx="8474079" cy="4552033"/>
            <a:chOff x="323353" y="262286"/>
            <a:chExt cx="8474079" cy="4552033"/>
          </a:xfrm>
        </p:grpSpPr>
        <p:grpSp>
          <p:nvGrpSpPr>
            <p:cNvPr id="290" name="Google Shape;290;p3"/>
            <p:cNvGrpSpPr/>
            <p:nvPr/>
          </p:nvGrpSpPr>
          <p:grpSpPr>
            <a:xfrm>
              <a:off x="323353" y="262286"/>
              <a:ext cx="2022991" cy="1885033"/>
              <a:chOff x="323353" y="262286"/>
              <a:chExt cx="2022991" cy="1885033"/>
            </a:xfrm>
          </p:grpSpPr>
          <p:sp>
            <p:nvSpPr>
              <p:cNvPr id="291" name="Google Shape;291;p3"/>
              <p:cNvSpPr/>
              <p:nvPr/>
            </p:nvSpPr>
            <p:spPr>
              <a:xfrm rot="10800000" flipH="1">
                <a:off x="845282" y="811330"/>
                <a:ext cx="812478" cy="773435"/>
              </a:xfrm>
              <a:custGeom>
                <a:avLst/>
                <a:gdLst/>
                <a:ahLst/>
                <a:cxnLst/>
                <a:rect l="l" t="t" r="r" b="b"/>
                <a:pathLst>
                  <a:path w="1624955" h="1546869" extrusionOk="0">
                    <a:moveTo>
                      <a:pt x="1209026" y="1151837"/>
                    </a:moveTo>
                    <a:cubicBezTo>
                      <a:pt x="1720982" y="1241384"/>
                      <a:pt x="1660107" y="1377713"/>
                      <a:pt x="1547814" y="1451599"/>
                    </a:cubicBezTo>
                    <a:cubicBezTo>
                      <a:pt x="1464098" y="1506612"/>
                      <a:pt x="851925" y="1687313"/>
                      <a:pt x="520884" y="1334445"/>
                    </a:cubicBezTo>
                    <a:cubicBezTo>
                      <a:pt x="520884" y="1334445"/>
                      <a:pt x="671412" y="1057873"/>
                      <a:pt x="1209026" y="1151837"/>
                    </a:cubicBezTo>
                    <a:close/>
                    <a:moveTo>
                      <a:pt x="220030" y="1058676"/>
                    </a:moveTo>
                    <a:cubicBezTo>
                      <a:pt x="581659" y="734520"/>
                      <a:pt x="381525" y="151159"/>
                      <a:pt x="322461" y="71952"/>
                    </a:cubicBezTo>
                    <a:cubicBezTo>
                      <a:pt x="243173" y="-34260"/>
                      <a:pt x="99889" y="-89976"/>
                      <a:pt x="16475" y="402433"/>
                    </a:cubicBezTo>
                    <a:cubicBezTo>
                      <a:pt x="-71266" y="919738"/>
                      <a:pt x="220030" y="1058676"/>
                      <a:pt x="220030" y="105867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 rot="10800000" flipH="1">
                <a:off x="803060" y="748758"/>
                <a:ext cx="738345" cy="706053"/>
              </a:xfrm>
              <a:custGeom>
                <a:avLst/>
                <a:gdLst/>
                <a:ahLst/>
                <a:cxnLst/>
                <a:rect l="l" t="t" r="r" b="b"/>
                <a:pathLst>
                  <a:path w="1476691" h="1412106" extrusionOk="0">
                    <a:moveTo>
                      <a:pt x="9657" y="1099535"/>
                    </a:moveTo>
                    <a:cubicBezTo>
                      <a:pt x="46182" y="1093913"/>
                      <a:pt x="101222" y="1089295"/>
                      <a:pt x="162600" y="1085380"/>
                    </a:cubicBezTo>
                    <a:cubicBezTo>
                      <a:pt x="227097" y="1081365"/>
                      <a:pt x="298538" y="1078051"/>
                      <a:pt x="363237" y="1075241"/>
                    </a:cubicBezTo>
                    <a:cubicBezTo>
                      <a:pt x="362633" y="1072129"/>
                      <a:pt x="362029" y="1068916"/>
                      <a:pt x="361526" y="1065905"/>
                    </a:cubicBezTo>
                    <a:cubicBezTo>
                      <a:pt x="350860" y="1007076"/>
                      <a:pt x="342408" y="954272"/>
                      <a:pt x="339390" y="918834"/>
                    </a:cubicBezTo>
                    <a:cubicBezTo>
                      <a:pt x="332044" y="829589"/>
                      <a:pt x="323592" y="738737"/>
                      <a:pt x="317052" y="647081"/>
                    </a:cubicBezTo>
                    <a:cubicBezTo>
                      <a:pt x="310713" y="556531"/>
                      <a:pt x="305984" y="465176"/>
                      <a:pt x="304374" y="374224"/>
                    </a:cubicBezTo>
                    <a:cubicBezTo>
                      <a:pt x="302261" y="251448"/>
                      <a:pt x="306386" y="129174"/>
                      <a:pt x="320574" y="9912"/>
                    </a:cubicBezTo>
                    <a:cubicBezTo>
                      <a:pt x="321278" y="3788"/>
                      <a:pt x="326812" y="-629"/>
                      <a:pt x="332849" y="73"/>
                    </a:cubicBezTo>
                    <a:cubicBezTo>
                      <a:pt x="338987" y="776"/>
                      <a:pt x="343414" y="6197"/>
                      <a:pt x="342710" y="12321"/>
                    </a:cubicBezTo>
                    <a:cubicBezTo>
                      <a:pt x="330434" y="130780"/>
                      <a:pt x="328825" y="251950"/>
                      <a:pt x="332346" y="373621"/>
                    </a:cubicBezTo>
                    <a:cubicBezTo>
                      <a:pt x="334962" y="464072"/>
                      <a:pt x="340597" y="554824"/>
                      <a:pt x="347137" y="644973"/>
                    </a:cubicBezTo>
                    <a:cubicBezTo>
                      <a:pt x="353678" y="736528"/>
                      <a:pt x="360922" y="827380"/>
                      <a:pt x="367765" y="916626"/>
                    </a:cubicBezTo>
                    <a:cubicBezTo>
                      <a:pt x="370381" y="951461"/>
                      <a:pt x="378128" y="1003362"/>
                      <a:pt x="387889" y="1061286"/>
                    </a:cubicBezTo>
                    <a:cubicBezTo>
                      <a:pt x="388593" y="1065402"/>
                      <a:pt x="389398" y="1069819"/>
                      <a:pt x="390102" y="1074036"/>
                    </a:cubicBezTo>
                    <a:cubicBezTo>
                      <a:pt x="441217" y="1071828"/>
                      <a:pt x="486698" y="1069819"/>
                      <a:pt x="518393" y="1067812"/>
                    </a:cubicBezTo>
                    <a:cubicBezTo>
                      <a:pt x="611567" y="1062491"/>
                      <a:pt x="706553" y="1056067"/>
                      <a:pt x="802142" y="1051649"/>
                    </a:cubicBezTo>
                    <a:cubicBezTo>
                      <a:pt x="896725" y="1047232"/>
                      <a:pt x="992012" y="1044421"/>
                      <a:pt x="1086897" y="1044822"/>
                    </a:cubicBezTo>
                    <a:cubicBezTo>
                      <a:pt x="1214987" y="1045225"/>
                      <a:pt x="1342372" y="1051549"/>
                      <a:pt x="1466437" y="1067611"/>
                    </a:cubicBezTo>
                    <a:cubicBezTo>
                      <a:pt x="1472877" y="1068314"/>
                      <a:pt x="1477404" y="1074137"/>
                      <a:pt x="1476599" y="1080561"/>
                    </a:cubicBezTo>
                    <a:cubicBezTo>
                      <a:pt x="1475895" y="1086987"/>
                      <a:pt x="1470059" y="1091504"/>
                      <a:pt x="1463619" y="1090700"/>
                    </a:cubicBezTo>
                    <a:cubicBezTo>
                      <a:pt x="1340360" y="1076746"/>
                      <a:pt x="1213981" y="1072932"/>
                      <a:pt x="1086998" y="1074036"/>
                    </a:cubicBezTo>
                    <a:cubicBezTo>
                      <a:pt x="992516" y="1074839"/>
                      <a:pt x="897832" y="1078654"/>
                      <a:pt x="803651" y="1083071"/>
                    </a:cubicBezTo>
                    <a:cubicBezTo>
                      <a:pt x="708163" y="1087689"/>
                      <a:pt x="613177" y="1092809"/>
                      <a:pt x="520003" y="1097627"/>
                    </a:cubicBezTo>
                    <a:cubicBezTo>
                      <a:pt x="489012" y="1099133"/>
                      <a:pt x="444739" y="1100538"/>
                      <a:pt x="394932" y="1102045"/>
                    </a:cubicBezTo>
                    <a:cubicBezTo>
                      <a:pt x="414553" y="1213175"/>
                      <a:pt x="438802" y="1335550"/>
                      <a:pt x="449669" y="1399598"/>
                    </a:cubicBezTo>
                    <a:cubicBezTo>
                      <a:pt x="450676" y="1405420"/>
                      <a:pt x="446751" y="1410942"/>
                      <a:pt x="441016" y="1411946"/>
                    </a:cubicBezTo>
                    <a:cubicBezTo>
                      <a:pt x="435180" y="1412950"/>
                      <a:pt x="429646" y="1409135"/>
                      <a:pt x="428640" y="1403313"/>
                    </a:cubicBezTo>
                    <a:cubicBezTo>
                      <a:pt x="416666" y="1338762"/>
                      <a:pt x="389800" y="1214581"/>
                      <a:pt x="368469" y="1102848"/>
                    </a:cubicBezTo>
                    <a:cubicBezTo>
                      <a:pt x="302764" y="1104856"/>
                      <a:pt x="229714" y="1107164"/>
                      <a:pt x="164009" y="1110276"/>
                    </a:cubicBezTo>
                    <a:cubicBezTo>
                      <a:pt x="103335" y="1113188"/>
                      <a:pt x="49000" y="1116701"/>
                      <a:pt x="12776" y="1121621"/>
                    </a:cubicBezTo>
                    <a:cubicBezTo>
                      <a:pt x="6739" y="1122524"/>
                      <a:pt x="1004" y="1118308"/>
                      <a:pt x="98" y="1112184"/>
                    </a:cubicBezTo>
                    <a:cubicBezTo>
                      <a:pt x="-707" y="1106060"/>
                      <a:pt x="3519" y="1100438"/>
                      <a:pt x="9657" y="109953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 rot="10800000" flipH="1">
                <a:off x="621548" y="554680"/>
                <a:ext cx="353472" cy="355018"/>
              </a:xfrm>
              <a:custGeom>
                <a:avLst/>
                <a:gdLst/>
                <a:ahLst/>
                <a:cxnLst/>
                <a:rect l="l" t="t" r="r" b="b"/>
                <a:pathLst>
                  <a:path w="706944" h="710037" extrusionOk="0">
                    <a:moveTo>
                      <a:pt x="102615" y="587048"/>
                    </a:moveTo>
                    <a:cubicBezTo>
                      <a:pt x="96880" y="599597"/>
                      <a:pt x="49287" y="400224"/>
                      <a:pt x="28659" y="304955"/>
                    </a:cubicBezTo>
                    <a:cubicBezTo>
                      <a:pt x="-3539" y="156078"/>
                      <a:pt x="-20141" y="5895"/>
                      <a:pt x="42444" y="173"/>
                    </a:cubicBezTo>
                    <a:cubicBezTo>
                      <a:pt x="99395" y="-5047"/>
                      <a:pt x="119318" y="108493"/>
                      <a:pt x="123645" y="238296"/>
                    </a:cubicBezTo>
                    <a:cubicBezTo>
                      <a:pt x="143266" y="114015"/>
                      <a:pt x="175464" y="8807"/>
                      <a:pt x="228089" y="20151"/>
                    </a:cubicBezTo>
                    <a:cubicBezTo>
                      <a:pt x="278499" y="30993"/>
                      <a:pt x="268941" y="123049"/>
                      <a:pt x="238553" y="231169"/>
                    </a:cubicBezTo>
                    <a:cubicBezTo>
                      <a:pt x="293190" y="133390"/>
                      <a:pt x="350946" y="60708"/>
                      <a:pt x="393609" y="84601"/>
                    </a:cubicBezTo>
                    <a:cubicBezTo>
                      <a:pt x="446032" y="114015"/>
                      <a:pt x="383547" y="224342"/>
                      <a:pt x="300435" y="335473"/>
                    </a:cubicBezTo>
                    <a:cubicBezTo>
                      <a:pt x="396225" y="233578"/>
                      <a:pt x="495940" y="150055"/>
                      <a:pt x="536590" y="190109"/>
                    </a:cubicBezTo>
                    <a:cubicBezTo>
                      <a:pt x="577945" y="230868"/>
                      <a:pt x="491211" y="317001"/>
                      <a:pt x="382742" y="399822"/>
                    </a:cubicBezTo>
                    <a:cubicBezTo>
                      <a:pt x="506505" y="338083"/>
                      <a:pt x="625438" y="295719"/>
                      <a:pt x="649084" y="345009"/>
                    </a:cubicBezTo>
                    <a:cubicBezTo>
                      <a:pt x="671824" y="392192"/>
                      <a:pt x="578448" y="440279"/>
                      <a:pt x="460622" y="480636"/>
                    </a:cubicBezTo>
                    <a:cubicBezTo>
                      <a:pt x="585995" y="455438"/>
                      <a:pt x="696476" y="448109"/>
                      <a:pt x="705834" y="497601"/>
                    </a:cubicBezTo>
                    <a:cubicBezTo>
                      <a:pt x="716197" y="552614"/>
                      <a:pt x="594145" y="576206"/>
                      <a:pt x="455289" y="585442"/>
                    </a:cubicBezTo>
                    <a:cubicBezTo>
                      <a:pt x="593340" y="599697"/>
                      <a:pt x="714889" y="627103"/>
                      <a:pt x="706538" y="679406"/>
                    </a:cubicBezTo>
                    <a:cubicBezTo>
                      <a:pt x="690237" y="781602"/>
                      <a:pt x="107043" y="596083"/>
                      <a:pt x="104225" y="587148"/>
                    </a:cubicBezTo>
                    <a:lnTo>
                      <a:pt x="102615" y="587048"/>
                    </a:lnTo>
                    <a:lnTo>
                      <a:pt x="102615" y="587048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 rot="10800000" flipH="1">
                <a:off x="558884" y="530525"/>
                <a:ext cx="163801" cy="150057"/>
              </a:xfrm>
              <a:custGeom>
                <a:avLst/>
                <a:gdLst/>
                <a:ahLst/>
                <a:cxnLst/>
                <a:rect l="l" t="t" r="r" b="b"/>
                <a:pathLst>
                  <a:path w="327602" h="300114" extrusionOk="0">
                    <a:moveTo>
                      <a:pt x="5069" y="294558"/>
                    </a:moveTo>
                    <a:cubicBezTo>
                      <a:pt x="-23104" y="268758"/>
                      <a:pt x="73994" y="95085"/>
                      <a:pt x="103778" y="49910"/>
                    </a:cubicBezTo>
                    <a:cubicBezTo>
                      <a:pt x="117563" y="28828"/>
                      <a:pt x="141007" y="1121"/>
                      <a:pt x="170187" y="17"/>
                    </a:cubicBezTo>
                    <a:cubicBezTo>
                      <a:pt x="197858" y="-1088"/>
                      <a:pt x="216674" y="52319"/>
                      <a:pt x="215265" y="72196"/>
                    </a:cubicBezTo>
                    <a:cubicBezTo>
                      <a:pt x="214963" y="75409"/>
                      <a:pt x="207316" y="104823"/>
                      <a:pt x="208121" y="105325"/>
                    </a:cubicBezTo>
                    <a:cubicBezTo>
                      <a:pt x="212045" y="107634"/>
                      <a:pt x="231465" y="100506"/>
                      <a:pt x="236295" y="100104"/>
                    </a:cubicBezTo>
                    <a:cubicBezTo>
                      <a:pt x="263965" y="97695"/>
                      <a:pt x="299887" y="97896"/>
                      <a:pt x="319407" y="120483"/>
                    </a:cubicBezTo>
                    <a:cubicBezTo>
                      <a:pt x="347077" y="152508"/>
                      <a:pt x="297874" y="189853"/>
                      <a:pt x="272618" y="204509"/>
                    </a:cubicBezTo>
                    <a:cubicBezTo>
                      <a:pt x="193632" y="250487"/>
                      <a:pt x="33243" y="320358"/>
                      <a:pt x="5069" y="294558"/>
                    </a:cubicBezTo>
                    <a:lnTo>
                      <a:pt x="5069" y="29455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 rot="10800000" flipH="1">
                <a:off x="669837" y="609157"/>
                <a:ext cx="179409" cy="173664"/>
              </a:xfrm>
              <a:custGeom>
                <a:avLst/>
                <a:gdLst/>
                <a:ahLst/>
                <a:cxnLst/>
                <a:rect l="l" t="t" r="r" b="b"/>
                <a:pathLst>
                  <a:path w="358817" h="347328" extrusionOk="0">
                    <a:moveTo>
                      <a:pt x="168941" y="325362"/>
                    </a:moveTo>
                    <a:cubicBezTo>
                      <a:pt x="172161" y="324359"/>
                      <a:pt x="185443" y="322753"/>
                      <a:pt x="190776" y="321849"/>
                    </a:cubicBezTo>
                    <a:lnTo>
                      <a:pt x="227100" y="316328"/>
                    </a:lnTo>
                    <a:cubicBezTo>
                      <a:pt x="238973" y="315023"/>
                      <a:pt x="250846" y="313216"/>
                      <a:pt x="262820" y="312212"/>
                    </a:cubicBezTo>
                    <a:cubicBezTo>
                      <a:pt x="270769" y="311509"/>
                      <a:pt x="278819" y="311107"/>
                      <a:pt x="286868" y="310806"/>
                    </a:cubicBezTo>
                    <a:cubicBezTo>
                      <a:pt x="306992" y="310003"/>
                      <a:pt x="327116" y="310305"/>
                      <a:pt x="347442" y="310907"/>
                    </a:cubicBezTo>
                    <a:cubicBezTo>
                      <a:pt x="353579" y="310806"/>
                      <a:pt x="358711" y="315625"/>
                      <a:pt x="358812" y="321749"/>
                    </a:cubicBezTo>
                    <a:cubicBezTo>
                      <a:pt x="359013" y="327872"/>
                      <a:pt x="354083" y="332992"/>
                      <a:pt x="347945" y="333093"/>
                    </a:cubicBezTo>
                    <a:cubicBezTo>
                      <a:pt x="331342" y="334598"/>
                      <a:pt x="315042" y="336707"/>
                      <a:pt x="298540" y="338614"/>
                    </a:cubicBezTo>
                    <a:cubicBezTo>
                      <a:pt x="287472" y="339919"/>
                      <a:pt x="276404" y="341224"/>
                      <a:pt x="265336" y="342228"/>
                    </a:cubicBezTo>
                    <a:cubicBezTo>
                      <a:pt x="253462" y="343232"/>
                      <a:pt x="241489" y="343634"/>
                      <a:pt x="229615" y="344336"/>
                    </a:cubicBezTo>
                    <a:lnTo>
                      <a:pt x="193493" y="345942"/>
                    </a:lnTo>
                    <a:cubicBezTo>
                      <a:pt x="190575" y="346043"/>
                      <a:pt x="183531" y="345039"/>
                      <a:pt x="178802" y="344938"/>
                    </a:cubicBezTo>
                    <a:cubicBezTo>
                      <a:pt x="177796" y="345742"/>
                      <a:pt x="176689" y="346344"/>
                      <a:pt x="175482" y="346746"/>
                    </a:cubicBezTo>
                    <a:cubicBezTo>
                      <a:pt x="176085" y="346344"/>
                      <a:pt x="176790" y="345641"/>
                      <a:pt x="177293" y="344938"/>
                    </a:cubicBezTo>
                    <a:cubicBezTo>
                      <a:pt x="175280" y="345039"/>
                      <a:pt x="173872" y="345441"/>
                      <a:pt x="174073" y="346344"/>
                    </a:cubicBezTo>
                    <a:cubicBezTo>
                      <a:pt x="174174" y="346746"/>
                      <a:pt x="174274" y="346946"/>
                      <a:pt x="174475" y="347047"/>
                    </a:cubicBezTo>
                    <a:cubicBezTo>
                      <a:pt x="173167" y="347348"/>
                      <a:pt x="171759" y="347448"/>
                      <a:pt x="170350" y="347147"/>
                    </a:cubicBezTo>
                    <a:cubicBezTo>
                      <a:pt x="165520" y="346746"/>
                      <a:pt x="163608" y="344236"/>
                      <a:pt x="162904" y="343533"/>
                    </a:cubicBezTo>
                    <a:cubicBezTo>
                      <a:pt x="159483" y="340421"/>
                      <a:pt x="155861" y="329478"/>
                      <a:pt x="168941" y="325362"/>
                    </a:cubicBezTo>
                    <a:close/>
                    <a:moveTo>
                      <a:pt x="129398" y="292736"/>
                    </a:moveTo>
                    <a:cubicBezTo>
                      <a:pt x="128693" y="296149"/>
                      <a:pt x="130303" y="305586"/>
                      <a:pt x="141975" y="305084"/>
                    </a:cubicBezTo>
                    <a:cubicBezTo>
                      <a:pt x="145597" y="304984"/>
                      <a:pt x="159081" y="301670"/>
                      <a:pt x="164715" y="300667"/>
                    </a:cubicBezTo>
                    <a:lnTo>
                      <a:pt x="208083" y="291531"/>
                    </a:lnTo>
                    <a:cubicBezTo>
                      <a:pt x="220962" y="288319"/>
                      <a:pt x="234043" y="285609"/>
                      <a:pt x="246922" y="282296"/>
                    </a:cubicBezTo>
                    <a:cubicBezTo>
                      <a:pt x="255575" y="280087"/>
                      <a:pt x="264128" y="277577"/>
                      <a:pt x="272681" y="274967"/>
                    </a:cubicBezTo>
                    <a:cubicBezTo>
                      <a:pt x="294415" y="268442"/>
                      <a:pt x="315646" y="261013"/>
                      <a:pt x="336675" y="252681"/>
                    </a:cubicBezTo>
                    <a:cubicBezTo>
                      <a:pt x="342511" y="250774"/>
                      <a:pt x="345630" y="244449"/>
                      <a:pt x="343618" y="238626"/>
                    </a:cubicBezTo>
                    <a:cubicBezTo>
                      <a:pt x="341706" y="232804"/>
                      <a:pt x="335367" y="229692"/>
                      <a:pt x="329531" y="231699"/>
                    </a:cubicBezTo>
                    <a:cubicBezTo>
                      <a:pt x="311721" y="236619"/>
                      <a:pt x="293710" y="240534"/>
                      <a:pt x="275699" y="244650"/>
                    </a:cubicBezTo>
                    <a:cubicBezTo>
                      <a:pt x="263524" y="247360"/>
                      <a:pt x="251349" y="250070"/>
                      <a:pt x="239375" y="253183"/>
                    </a:cubicBezTo>
                    <a:cubicBezTo>
                      <a:pt x="226295" y="256496"/>
                      <a:pt x="213516" y="260511"/>
                      <a:pt x="200637" y="264326"/>
                    </a:cubicBezTo>
                    <a:lnTo>
                      <a:pt x="158879" y="277377"/>
                    </a:lnTo>
                    <a:cubicBezTo>
                      <a:pt x="155961" y="278280"/>
                      <a:pt x="149522" y="281693"/>
                      <a:pt x="144893" y="283400"/>
                    </a:cubicBezTo>
                    <a:cubicBezTo>
                      <a:pt x="144189" y="283099"/>
                      <a:pt x="143384" y="282898"/>
                      <a:pt x="142579" y="282798"/>
                    </a:cubicBezTo>
                    <a:lnTo>
                      <a:pt x="143283" y="283199"/>
                    </a:lnTo>
                    <a:lnTo>
                      <a:pt x="143988" y="283702"/>
                    </a:lnTo>
                    <a:cubicBezTo>
                      <a:pt x="141673" y="284504"/>
                      <a:pt x="139963" y="284705"/>
                      <a:pt x="139862" y="283702"/>
                    </a:cubicBezTo>
                    <a:cubicBezTo>
                      <a:pt x="139761" y="283299"/>
                      <a:pt x="139761" y="282998"/>
                      <a:pt x="139761" y="282798"/>
                    </a:cubicBezTo>
                    <a:cubicBezTo>
                      <a:pt x="138353" y="282998"/>
                      <a:pt x="137045" y="283400"/>
                      <a:pt x="135737" y="284203"/>
                    </a:cubicBezTo>
                    <a:cubicBezTo>
                      <a:pt x="130001" y="287114"/>
                      <a:pt x="129699" y="291431"/>
                      <a:pt x="129398" y="292736"/>
                    </a:cubicBezTo>
                    <a:close/>
                    <a:moveTo>
                      <a:pt x="118229" y="243947"/>
                    </a:moveTo>
                    <a:lnTo>
                      <a:pt x="151333" y="214734"/>
                    </a:lnTo>
                    <a:cubicBezTo>
                      <a:pt x="159282" y="208108"/>
                      <a:pt x="167231" y="201583"/>
                      <a:pt x="175582" y="195459"/>
                    </a:cubicBezTo>
                    <a:cubicBezTo>
                      <a:pt x="181116" y="191343"/>
                      <a:pt x="186650" y="187428"/>
                      <a:pt x="192386" y="183714"/>
                    </a:cubicBezTo>
                    <a:cubicBezTo>
                      <a:pt x="213617" y="169860"/>
                      <a:pt x="235753" y="157512"/>
                      <a:pt x="257387" y="144261"/>
                    </a:cubicBezTo>
                    <a:cubicBezTo>
                      <a:pt x="262418" y="140847"/>
                      <a:pt x="269360" y="142052"/>
                      <a:pt x="272882" y="147172"/>
                    </a:cubicBezTo>
                    <a:cubicBezTo>
                      <a:pt x="276303" y="152191"/>
                      <a:pt x="274995" y="159118"/>
                      <a:pt x="269964" y="162532"/>
                    </a:cubicBezTo>
                    <a:cubicBezTo>
                      <a:pt x="253160" y="175381"/>
                      <a:pt x="236458" y="188131"/>
                      <a:pt x="219453" y="200579"/>
                    </a:cubicBezTo>
                    <a:cubicBezTo>
                      <a:pt x="211101" y="206803"/>
                      <a:pt x="202750" y="212927"/>
                      <a:pt x="194298" y="219050"/>
                    </a:cubicBezTo>
                    <a:cubicBezTo>
                      <a:pt x="185946" y="225074"/>
                      <a:pt x="177393" y="230796"/>
                      <a:pt x="169143" y="237020"/>
                    </a:cubicBezTo>
                    <a:lnTo>
                      <a:pt x="133523" y="262921"/>
                    </a:lnTo>
                    <a:cubicBezTo>
                      <a:pt x="131008" y="264728"/>
                      <a:pt x="123461" y="266434"/>
                      <a:pt x="118631" y="268543"/>
                    </a:cubicBezTo>
                    <a:cubicBezTo>
                      <a:pt x="118028" y="274365"/>
                      <a:pt x="112795" y="278682"/>
                      <a:pt x="106959" y="278079"/>
                    </a:cubicBezTo>
                    <a:cubicBezTo>
                      <a:pt x="101425" y="277878"/>
                      <a:pt x="99010" y="274967"/>
                      <a:pt x="97602" y="273261"/>
                    </a:cubicBezTo>
                    <a:cubicBezTo>
                      <a:pt x="94985" y="270149"/>
                      <a:pt x="94583" y="266233"/>
                      <a:pt x="96595" y="261415"/>
                    </a:cubicBezTo>
                    <a:cubicBezTo>
                      <a:pt x="97300" y="259708"/>
                      <a:pt x="99815" y="256797"/>
                      <a:pt x="103840" y="253885"/>
                    </a:cubicBezTo>
                    <a:cubicBezTo>
                      <a:pt x="108066" y="250774"/>
                      <a:pt x="115210" y="246658"/>
                      <a:pt x="118229" y="243947"/>
                    </a:cubicBezTo>
                    <a:close/>
                    <a:moveTo>
                      <a:pt x="116518" y="269546"/>
                    </a:moveTo>
                    <a:cubicBezTo>
                      <a:pt x="114808" y="270650"/>
                      <a:pt x="113902" y="271855"/>
                      <a:pt x="114707" y="273160"/>
                    </a:cubicBezTo>
                    <a:cubicBezTo>
                      <a:pt x="115814" y="274666"/>
                      <a:pt x="116216" y="270851"/>
                      <a:pt x="116518" y="269546"/>
                    </a:cubicBezTo>
                    <a:close/>
                    <a:moveTo>
                      <a:pt x="56146" y="225977"/>
                    </a:moveTo>
                    <a:cubicBezTo>
                      <a:pt x="52021" y="230194"/>
                      <a:pt x="52021" y="236920"/>
                      <a:pt x="56146" y="241036"/>
                    </a:cubicBezTo>
                    <a:cubicBezTo>
                      <a:pt x="60372" y="245152"/>
                      <a:pt x="67114" y="245152"/>
                      <a:pt x="71239" y="240936"/>
                    </a:cubicBezTo>
                    <a:cubicBezTo>
                      <a:pt x="82810" y="230696"/>
                      <a:pt x="94382" y="220657"/>
                      <a:pt x="105752" y="210216"/>
                    </a:cubicBezTo>
                    <a:cubicBezTo>
                      <a:pt x="117223" y="199876"/>
                      <a:pt x="128593" y="189436"/>
                      <a:pt x="139460" y="178493"/>
                    </a:cubicBezTo>
                    <a:cubicBezTo>
                      <a:pt x="148214" y="169760"/>
                      <a:pt x="156666" y="160724"/>
                      <a:pt x="164816" y="151489"/>
                    </a:cubicBezTo>
                    <a:cubicBezTo>
                      <a:pt x="177293" y="137535"/>
                      <a:pt x="188965" y="123179"/>
                      <a:pt x="200737" y="108723"/>
                    </a:cubicBezTo>
                    <a:cubicBezTo>
                      <a:pt x="204863" y="104206"/>
                      <a:pt x="204561" y="97178"/>
                      <a:pt x="200033" y="93062"/>
                    </a:cubicBezTo>
                    <a:cubicBezTo>
                      <a:pt x="195505" y="88946"/>
                      <a:pt x="188462" y="89247"/>
                      <a:pt x="184336" y="93765"/>
                    </a:cubicBezTo>
                    <a:cubicBezTo>
                      <a:pt x="171155" y="106615"/>
                      <a:pt x="157571" y="118962"/>
                      <a:pt x="144289" y="131712"/>
                    </a:cubicBezTo>
                    <a:cubicBezTo>
                      <a:pt x="135435" y="140245"/>
                      <a:pt x="126580" y="148678"/>
                      <a:pt x="118028" y="157512"/>
                    </a:cubicBezTo>
                    <a:cubicBezTo>
                      <a:pt x="107362" y="168555"/>
                      <a:pt x="97099" y="179999"/>
                      <a:pt x="86735" y="191343"/>
                    </a:cubicBezTo>
                    <a:cubicBezTo>
                      <a:pt x="76371" y="202787"/>
                      <a:pt x="66309" y="214433"/>
                      <a:pt x="56146" y="225977"/>
                    </a:cubicBezTo>
                    <a:close/>
                    <a:moveTo>
                      <a:pt x="25658" y="190540"/>
                    </a:moveTo>
                    <a:cubicBezTo>
                      <a:pt x="24249" y="193853"/>
                      <a:pt x="23344" y="196262"/>
                      <a:pt x="23042" y="197467"/>
                    </a:cubicBezTo>
                    <a:cubicBezTo>
                      <a:pt x="20124" y="207406"/>
                      <a:pt x="28174" y="211421"/>
                      <a:pt x="29683" y="211823"/>
                    </a:cubicBezTo>
                    <a:cubicBezTo>
                      <a:pt x="35318" y="213629"/>
                      <a:pt x="41355" y="210517"/>
                      <a:pt x="43166" y="204996"/>
                    </a:cubicBezTo>
                    <a:lnTo>
                      <a:pt x="43267" y="204595"/>
                    </a:lnTo>
                    <a:lnTo>
                      <a:pt x="43166" y="204595"/>
                    </a:lnTo>
                    <a:cubicBezTo>
                      <a:pt x="42864" y="204394"/>
                      <a:pt x="43065" y="203992"/>
                      <a:pt x="43468" y="203290"/>
                    </a:cubicBezTo>
                    <a:cubicBezTo>
                      <a:pt x="43569" y="202586"/>
                      <a:pt x="43669" y="201984"/>
                      <a:pt x="43669" y="201382"/>
                    </a:cubicBezTo>
                    <a:cubicBezTo>
                      <a:pt x="43669" y="201683"/>
                      <a:pt x="43770" y="202185"/>
                      <a:pt x="43870" y="202687"/>
                    </a:cubicBezTo>
                    <a:cubicBezTo>
                      <a:pt x="44474" y="201884"/>
                      <a:pt x="45178" y="200880"/>
                      <a:pt x="45682" y="199876"/>
                    </a:cubicBezTo>
                    <a:cubicBezTo>
                      <a:pt x="53832" y="184818"/>
                      <a:pt x="75163" y="147774"/>
                      <a:pt x="76874" y="144863"/>
                    </a:cubicBezTo>
                    <a:cubicBezTo>
                      <a:pt x="81905" y="135727"/>
                      <a:pt x="86735" y="126492"/>
                      <a:pt x="90961" y="116955"/>
                    </a:cubicBezTo>
                    <a:cubicBezTo>
                      <a:pt x="93778" y="110730"/>
                      <a:pt x="96294" y="104406"/>
                      <a:pt x="98708" y="97981"/>
                    </a:cubicBezTo>
                    <a:cubicBezTo>
                      <a:pt x="107563" y="74390"/>
                      <a:pt x="114707" y="50397"/>
                      <a:pt x="123863" y="26906"/>
                    </a:cubicBezTo>
                    <a:cubicBezTo>
                      <a:pt x="126278" y="21284"/>
                      <a:pt x="123763" y="14759"/>
                      <a:pt x="118229" y="12249"/>
                    </a:cubicBezTo>
                    <a:cubicBezTo>
                      <a:pt x="112594" y="9739"/>
                      <a:pt x="105953" y="12249"/>
                      <a:pt x="103538" y="17871"/>
                    </a:cubicBezTo>
                    <a:cubicBezTo>
                      <a:pt x="97602" y="29215"/>
                      <a:pt x="91967" y="40659"/>
                      <a:pt x="86735" y="52305"/>
                    </a:cubicBezTo>
                    <a:cubicBezTo>
                      <a:pt x="80597" y="65656"/>
                      <a:pt x="74560" y="79008"/>
                      <a:pt x="68824" y="92460"/>
                    </a:cubicBezTo>
                    <a:cubicBezTo>
                      <a:pt x="63089" y="105611"/>
                      <a:pt x="57857" y="118862"/>
                      <a:pt x="51518" y="131712"/>
                    </a:cubicBezTo>
                    <a:cubicBezTo>
                      <a:pt x="50109" y="134824"/>
                      <a:pt x="32198" y="174377"/>
                      <a:pt x="25658" y="190540"/>
                    </a:cubicBezTo>
                    <a:close/>
                    <a:moveTo>
                      <a:pt x="43468" y="203290"/>
                    </a:moveTo>
                    <a:cubicBezTo>
                      <a:pt x="43468" y="203691"/>
                      <a:pt x="43367" y="204193"/>
                      <a:pt x="43267" y="204595"/>
                    </a:cubicBezTo>
                    <a:cubicBezTo>
                      <a:pt x="44273" y="204996"/>
                      <a:pt x="44072" y="203791"/>
                      <a:pt x="43870" y="202687"/>
                    </a:cubicBezTo>
                    <a:lnTo>
                      <a:pt x="43468" y="203290"/>
                    </a:lnTo>
                    <a:close/>
                    <a:moveTo>
                      <a:pt x="0" y="183312"/>
                    </a:moveTo>
                    <a:cubicBezTo>
                      <a:pt x="0" y="184115"/>
                      <a:pt x="0" y="185019"/>
                      <a:pt x="101" y="185822"/>
                    </a:cubicBezTo>
                    <a:cubicBezTo>
                      <a:pt x="503" y="191243"/>
                      <a:pt x="3320" y="193151"/>
                      <a:pt x="3924" y="193652"/>
                    </a:cubicBezTo>
                    <a:cubicBezTo>
                      <a:pt x="6138" y="195861"/>
                      <a:pt x="8754" y="196162"/>
                      <a:pt x="10968" y="196262"/>
                    </a:cubicBezTo>
                    <a:cubicBezTo>
                      <a:pt x="13684" y="196463"/>
                      <a:pt x="16602" y="195258"/>
                      <a:pt x="19420" y="192146"/>
                    </a:cubicBezTo>
                    <a:cubicBezTo>
                      <a:pt x="20023" y="191544"/>
                      <a:pt x="21231" y="189637"/>
                      <a:pt x="21835" y="186224"/>
                    </a:cubicBezTo>
                    <a:cubicBezTo>
                      <a:pt x="22438" y="183211"/>
                      <a:pt x="23344" y="171867"/>
                      <a:pt x="24249" y="167450"/>
                    </a:cubicBezTo>
                    <a:lnTo>
                      <a:pt x="31695" y="130809"/>
                    </a:lnTo>
                    <a:cubicBezTo>
                      <a:pt x="33808" y="119264"/>
                      <a:pt x="36425" y="107719"/>
                      <a:pt x="38336" y="95974"/>
                    </a:cubicBezTo>
                    <a:cubicBezTo>
                      <a:pt x="39644" y="88043"/>
                      <a:pt x="40751" y="80112"/>
                      <a:pt x="41556" y="72181"/>
                    </a:cubicBezTo>
                    <a:cubicBezTo>
                      <a:pt x="43569" y="51702"/>
                      <a:pt x="44172" y="31222"/>
                      <a:pt x="42562" y="10844"/>
                    </a:cubicBezTo>
                    <a:cubicBezTo>
                      <a:pt x="42462" y="4720"/>
                      <a:pt x="37330" y="-99"/>
                      <a:pt x="31192" y="2"/>
                    </a:cubicBezTo>
                    <a:cubicBezTo>
                      <a:pt x="25054" y="102"/>
                      <a:pt x="20225" y="5122"/>
                      <a:pt x="20325" y="11345"/>
                    </a:cubicBezTo>
                    <a:cubicBezTo>
                      <a:pt x="19822" y="22689"/>
                      <a:pt x="18212" y="33933"/>
                      <a:pt x="16602" y="45378"/>
                    </a:cubicBezTo>
                    <a:cubicBezTo>
                      <a:pt x="14590" y="58729"/>
                      <a:pt x="11873" y="71981"/>
                      <a:pt x="9660" y="85332"/>
                    </a:cubicBezTo>
                    <a:cubicBezTo>
                      <a:pt x="7245" y="99086"/>
                      <a:pt x="5635" y="112939"/>
                      <a:pt x="3824" y="126592"/>
                    </a:cubicBezTo>
                    <a:lnTo>
                      <a:pt x="302" y="164439"/>
                    </a:lnTo>
                    <a:cubicBezTo>
                      <a:pt x="201" y="167250"/>
                      <a:pt x="1409" y="173976"/>
                      <a:pt x="1711" y="178594"/>
                    </a:cubicBezTo>
                    <a:cubicBezTo>
                      <a:pt x="1207" y="179397"/>
                      <a:pt x="704" y="180300"/>
                      <a:pt x="503" y="181204"/>
                    </a:cubicBezTo>
                    <a:cubicBezTo>
                      <a:pt x="906" y="180702"/>
                      <a:pt x="1308" y="180200"/>
                      <a:pt x="1711" y="179798"/>
                    </a:cubicBezTo>
                    <a:cubicBezTo>
                      <a:pt x="1811" y="182007"/>
                      <a:pt x="1509" y="183513"/>
                      <a:pt x="503" y="183413"/>
                    </a:cubicBezTo>
                    <a:cubicBezTo>
                      <a:pt x="302" y="183413"/>
                      <a:pt x="101" y="183413"/>
                      <a:pt x="0" y="18331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 rot="10800000" flipH="1">
                <a:off x="380502" y="628974"/>
                <a:ext cx="192332" cy="409280"/>
              </a:xfrm>
              <a:custGeom>
                <a:avLst/>
                <a:gdLst/>
                <a:ahLst/>
                <a:cxnLst/>
                <a:rect l="l" t="t" r="r" b="b"/>
                <a:pathLst>
                  <a:path w="384663" h="818560" extrusionOk="0">
                    <a:moveTo>
                      <a:pt x="16403" y="418912"/>
                    </a:moveTo>
                    <a:cubicBezTo>
                      <a:pt x="45281" y="404857"/>
                      <a:pt x="81705" y="442403"/>
                      <a:pt x="97402" y="460473"/>
                    </a:cubicBezTo>
                    <a:cubicBezTo>
                      <a:pt x="146807" y="516891"/>
                      <a:pt x="169346" y="590376"/>
                      <a:pt x="176892" y="662556"/>
                    </a:cubicBezTo>
                    <a:lnTo>
                      <a:pt x="165421" y="678518"/>
                    </a:lnTo>
                    <a:cubicBezTo>
                      <a:pt x="171660" y="685545"/>
                      <a:pt x="147612" y="671089"/>
                      <a:pt x="139864" y="665568"/>
                    </a:cubicBezTo>
                    <a:cubicBezTo>
                      <a:pt x="124872" y="654726"/>
                      <a:pt x="110986" y="642378"/>
                      <a:pt x="98308" y="629227"/>
                    </a:cubicBezTo>
                    <a:cubicBezTo>
                      <a:pt x="58865" y="588269"/>
                      <a:pt x="19522" y="537973"/>
                      <a:pt x="4731" y="483261"/>
                    </a:cubicBezTo>
                    <a:cubicBezTo>
                      <a:pt x="-401" y="464489"/>
                      <a:pt x="-6337" y="430055"/>
                      <a:pt x="16403" y="418912"/>
                    </a:cubicBezTo>
                    <a:close/>
                    <a:moveTo>
                      <a:pt x="44878" y="243834"/>
                    </a:moveTo>
                    <a:cubicBezTo>
                      <a:pt x="-11771" y="292723"/>
                      <a:pt x="102232" y="416001"/>
                      <a:pt x="133022" y="449330"/>
                    </a:cubicBezTo>
                    <a:cubicBezTo>
                      <a:pt x="146605" y="463986"/>
                      <a:pt x="161195" y="477840"/>
                      <a:pt x="176490" y="490891"/>
                    </a:cubicBezTo>
                    <a:cubicBezTo>
                      <a:pt x="181521" y="495208"/>
                      <a:pt x="195909" y="500930"/>
                      <a:pt x="200739" y="503440"/>
                    </a:cubicBezTo>
                    <a:lnTo>
                      <a:pt x="201745" y="467801"/>
                    </a:lnTo>
                    <a:cubicBezTo>
                      <a:pt x="181923" y="402648"/>
                      <a:pt x="159887" y="330770"/>
                      <a:pt x="119337" y="274351"/>
                    </a:cubicBezTo>
                    <a:cubicBezTo>
                      <a:pt x="105251" y="254876"/>
                      <a:pt x="71543" y="220844"/>
                      <a:pt x="44878" y="243834"/>
                    </a:cubicBezTo>
                    <a:close/>
                    <a:moveTo>
                      <a:pt x="219555" y="351952"/>
                    </a:moveTo>
                    <a:cubicBezTo>
                      <a:pt x="215530" y="310090"/>
                      <a:pt x="208185" y="268629"/>
                      <a:pt x="196413" y="228172"/>
                    </a:cubicBezTo>
                    <a:cubicBezTo>
                      <a:pt x="189369" y="203979"/>
                      <a:pt x="180615" y="180086"/>
                      <a:pt x="169849" y="157197"/>
                    </a:cubicBezTo>
                    <a:cubicBezTo>
                      <a:pt x="153045" y="121358"/>
                      <a:pt x="69933" y="41349"/>
                      <a:pt x="81504" y="132602"/>
                    </a:cubicBezTo>
                    <a:cubicBezTo>
                      <a:pt x="89353" y="193739"/>
                      <a:pt x="127790" y="255579"/>
                      <a:pt x="159384" y="307881"/>
                    </a:cubicBezTo>
                    <a:cubicBezTo>
                      <a:pt x="165220" y="317619"/>
                      <a:pt x="204965" y="386888"/>
                      <a:pt x="216537" y="376447"/>
                    </a:cubicBezTo>
                    <a:lnTo>
                      <a:pt x="219555" y="351952"/>
                    </a:lnTo>
                    <a:close/>
                    <a:moveTo>
                      <a:pt x="234648" y="354763"/>
                    </a:moveTo>
                    <a:cubicBezTo>
                      <a:pt x="283147" y="277062"/>
                      <a:pt x="321182" y="190225"/>
                      <a:pt x="317861" y="97968"/>
                    </a:cubicBezTo>
                    <a:cubicBezTo>
                      <a:pt x="316956" y="71967"/>
                      <a:pt x="312931" y="8521"/>
                      <a:pt x="277311" y="490"/>
                    </a:cubicBezTo>
                    <a:cubicBezTo>
                      <a:pt x="254169" y="-4831"/>
                      <a:pt x="242899" y="34622"/>
                      <a:pt x="238572" y="48677"/>
                    </a:cubicBezTo>
                    <a:cubicBezTo>
                      <a:pt x="218851" y="112725"/>
                      <a:pt x="213820" y="183198"/>
                      <a:pt x="214424" y="249656"/>
                    </a:cubicBezTo>
                    <a:cubicBezTo>
                      <a:pt x="214625" y="269132"/>
                      <a:pt x="215832" y="288607"/>
                      <a:pt x="218951" y="307881"/>
                    </a:cubicBezTo>
                    <a:cubicBezTo>
                      <a:pt x="220561" y="317720"/>
                      <a:pt x="239075" y="334987"/>
                      <a:pt x="228812" y="336292"/>
                    </a:cubicBezTo>
                    <a:lnTo>
                      <a:pt x="234648" y="354763"/>
                    </a:lnTo>
                    <a:close/>
                    <a:moveTo>
                      <a:pt x="381353" y="285193"/>
                    </a:moveTo>
                    <a:cubicBezTo>
                      <a:pt x="384371" y="272745"/>
                      <a:pt x="390207" y="240821"/>
                      <a:pt x="371693" y="235501"/>
                    </a:cubicBezTo>
                    <a:cubicBezTo>
                      <a:pt x="350462" y="229277"/>
                      <a:pt x="323798" y="261301"/>
                      <a:pt x="312327" y="273749"/>
                    </a:cubicBezTo>
                    <a:cubicBezTo>
                      <a:pt x="273387" y="316013"/>
                      <a:pt x="215631" y="387892"/>
                      <a:pt x="213115" y="446419"/>
                    </a:cubicBezTo>
                    <a:cubicBezTo>
                      <a:pt x="243503" y="428950"/>
                      <a:pt x="279625" y="415097"/>
                      <a:pt x="305988" y="392610"/>
                    </a:cubicBezTo>
                    <a:cubicBezTo>
                      <a:pt x="339696" y="363999"/>
                      <a:pt x="370989" y="328260"/>
                      <a:pt x="381353" y="285193"/>
                    </a:cubicBezTo>
                    <a:close/>
                    <a:moveTo>
                      <a:pt x="358814" y="476033"/>
                    </a:moveTo>
                    <a:cubicBezTo>
                      <a:pt x="370083" y="463083"/>
                      <a:pt x="393528" y="431260"/>
                      <a:pt x="378535" y="413591"/>
                    </a:cubicBezTo>
                    <a:cubicBezTo>
                      <a:pt x="367869" y="401143"/>
                      <a:pt x="344727" y="408070"/>
                      <a:pt x="332149" y="412989"/>
                    </a:cubicBezTo>
                    <a:cubicBezTo>
                      <a:pt x="290191" y="429353"/>
                      <a:pt x="256382" y="463585"/>
                      <a:pt x="231227" y="498721"/>
                    </a:cubicBezTo>
                    <a:cubicBezTo>
                      <a:pt x="221668" y="512073"/>
                      <a:pt x="212814" y="526127"/>
                      <a:pt x="206575" y="541186"/>
                    </a:cubicBezTo>
                    <a:cubicBezTo>
                      <a:pt x="204764" y="545402"/>
                      <a:pt x="203255" y="549619"/>
                      <a:pt x="202248" y="554036"/>
                    </a:cubicBezTo>
                    <a:cubicBezTo>
                      <a:pt x="201745" y="556445"/>
                      <a:pt x="202953" y="563773"/>
                      <a:pt x="202047" y="561464"/>
                    </a:cubicBezTo>
                    <a:lnTo>
                      <a:pt x="198425" y="566584"/>
                    </a:lnTo>
                    <a:cubicBezTo>
                      <a:pt x="258093" y="547812"/>
                      <a:pt x="317358" y="523617"/>
                      <a:pt x="358814" y="476033"/>
                    </a:cubicBezTo>
                    <a:close/>
                    <a:moveTo>
                      <a:pt x="359719" y="549016"/>
                    </a:moveTo>
                    <a:cubicBezTo>
                      <a:pt x="349355" y="537471"/>
                      <a:pt x="327219" y="544498"/>
                      <a:pt x="315245" y="549116"/>
                    </a:cubicBezTo>
                    <a:cubicBezTo>
                      <a:pt x="275903" y="564375"/>
                      <a:pt x="242597" y="594191"/>
                      <a:pt x="215430" y="624810"/>
                    </a:cubicBezTo>
                    <a:cubicBezTo>
                      <a:pt x="204060" y="637660"/>
                      <a:pt x="193092" y="651413"/>
                      <a:pt x="184942" y="666472"/>
                    </a:cubicBezTo>
                    <a:cubicBezTo>
                      <a:pt x="184841" y="666773"/>
                      <a:pt x="179106" y="678116"/>
                      <a:pt x="180615" y="678417"/>
                    </a:cubicBezTo>
                    <a:lnTo>
                      <a:pt x="182628" y="689862"/>
                    </a:lnTo>
                    <a:cubicBezTo>
                      <a:pt x="231227" y="657235"/>
                      <a:pt x="291901" y="641575"/>
                      <a:pt x="336576" y="603728"/>
                    </a:cubicBezTo>
                    <a:cubicBezTo>
                      <a:pt x="349154" y="593087"/>
                      <a:pt x="375517" y="566484"/>
                      <a:pt x="359719" y="549016"/>
                    </a:cubicBezTo>
                    <a:close/>
                    <a:moveTo>
                      <a:pt x="26163" y="650108"/>
                    </a:moveTo>
                    <a:cubicBezTo>
                      <a:pt x="9963" y="662857"/>
                      <a:pt x="13787" y="685344"/>
                      <a:pt x="22440" y="701005"/>
                    </a:cubicBezTo>
                    <a:cubicBezTo>
                      <a:pt x="39646" y="732026"/>
                      <a:pt x="72147" y="754914"/>
                      <a:pt x="101729" y="774390"/>
                    </a:cubicBezTo>
                    <a:cubicBezTo>
                      <a:pt x="113401" y="782120"/>
                      <a:pt x="125475" y="789448"/>
                      <a:pt x="137751" y="796475"/>
                    </a:cubicBezTo>
                    <a:cubicBezTo>
                      <a:pt x="141675" y="798683"/>
                      <a:pt x="145599" y="800993"/>
                      <a:pt x="149624" y="803101"/>
                    </a:cubicBezTo>
                    <a:cubicBezTo>
                      <a:pt x="151335" y="804004"/>
                      <a:pt x="156869" y="805510"/>
                      <a:pt x="154957" y="805309"/>
                    </a:cubicBezTo>
                    <a:lnTo>
                      <a:pt x="159887" y="794568"/>
                    </a:lnTo>
                    <a:cubicBezTo>
                      <a:pt x="146505" y="748188"/>
                      <a:pt x="125878" y="699801"/>
                      <a:pt x="90459" y="664764"/>
                    </a:cubicBezTo>
                    <a:cubicBezTo>
                      <a:pt x="74863" y="649305"/>
                      <a:pt x="47293" y="633544"/>
                      <a:pt x="26163" y="650108"/>
                    </a:cubicBezTo>
                    <a:close/>
                    <a:moveTo>
                      <a:pt x="173572" y="805610"/>
                    </a:moveTo>
                    <a:lnTo>
                      <a:pt x="172264" y="818561"/>
                    </a:lnTo>
                    <a:cubicBezTo>
                      <a:pt x="200437" y="797780"/>
                      <a:pt x="232938" y="784027"/>
                      <a:pt x="263627" y="767262"/>
                    </a:cubicBezTo>
                    <a:cubicBezTo>
                      <a:pt x="279122" y="758829"/>
                      <a:pt x="294215" y="749894"/>
                      <a:pt x="308101" y="739153"/>
                    </a:cubicBezTo>
                    <a:cubicBezTo>
                      <a:pt x="325508" y="725500"/>
                      <a:pt x="344928" y="706928"/>
                      <a:pt x="349355" y="684843"/>
                    </a:cubicBezTo>
                    <a:cubicBezTo>
                      <a:pt x="352072" y="671089"/>
                      <a:pt x="346538" y="657637"/>
                      <a:pt x="330237" y="657737"/>
                    </a:cubicBezTo>
                    <a:cubicBezTo>
                      <a:pt x="276204" y="658340"/>
                      <a:pt x="224486" y="717469"/>
                      <a:pt x="197318" y="756119"/>
                    </a:cubicBezTo>
                    <a:cubicBezTo>
                      <a:pt x="187055" y="770575"/>
                      <a:pt x="175182" y="788043"/>
                      <a:pt x="173572" y="80561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 rot="10800000" flipH="1">
                <a:off x="671246" y="299020"/>
                <a:ext cx="430183" cy="194678"/>
              </a:xfrm>
              <a:custGeom>
                <a:avLst/>
                <a:gdLst/>
                <a:ahLst/>
                <a:cxnLst/>
                <a:rect l="l" t="t" r="r" b="b"/>
                <a:pathLst>
                  <a:path w="860366" h="389355" extrusionOk="0">
                    <a:moveTo>
                      <a:pt x="144793" y="198364"/>
                    </a:moveTo>
                    <a:lnTo>
                      <a:pt x="162502" y="188124"/>
                    </a:lnTo>
                    <a:cubicBezTo>
                      <a:pt x="236659" y="202881"/>
                      <a:pt x="310615" y="232998"/>
                      <a:pt x="364145" y="288814"/>
                    </a:cubicBezTo>
                    <a:cubicBezTo>
                      <a:pt x="381149" y="306684"/>
                      <a:pt x="416467" y="347442"/>
                      <a:pt x="398859" y="375450"/>
                    </a:cubicBezTo>
                    <a:cubicBezTo>
                      <a:pt x="384973" y="397636"/>
                      <a:pt x="349756" y="388300"/>
                      <a:pt x="330839" y="381273"/>
                    </a:cubicBezTo>
                    <a:cubicBezTo>
                      <a:pt x="275599" y="360794"/>
                      <a:pt x="227502" y="315819"/>
                      <a:pt x="189065" y="271648"/>
                    </a:cubicBezTo>
                    <a:cubicBezTo>
                      <a:pt x="176589" y="257392"/>
                      <a:pt x="165218" y="242033"/>
                      <a:pt x="155559" y="225670"/>
                    </a:cubicBezTo>
                    <a:cubicBezTo>
                      <a:pt x="150628" y="217237"/>
                      <a:pt x="138051" y="191337"/>
                      <a:pt x="144793" y="198364"/>
                    </a:cubicBezTo>
                    <a:close/>
                    <a:moveTo>
                      <a:pt x="379338" y="253578"/>
                    </a:moveTo>
                    <a:cubicBezTo>
                      <a:pt x="410732" y="288212"/>
                      <a:pt x="526948" y="416509"/>
                      <a:pt x="583497" y="363403"/>
                    </a:cubicBezTo>
                    <a:cubicBezTo>
                      <a:pt x="610060" y="338406"/>
                      <a:pt x="578365" y="300660"/>
                      <a:pt x="559549" y="284397"/>
                    </a:cubicBezTo>
                    <a:cubicBezTo>
                      <a:pt x="505214" y="237616"/>
                      <a:pt x="432868" y="208102"/>
                      <a:pt x="367264" y="181599"/>
                    </a:cubicBezTo>
                    <a:lnTo>
                      <a:pt x="330135" y="179189"/>
                    </a:lnTo>
                    <a:cubicBezTo>
                      <a:pt x="332248" y="184309"/>
                      <a:pt x="336776" y="199669"/>
                      <a:pt x="340700" y="205190"/>
                    </a:cubicBezTo>
                    <a:cubicBezTo>
                      <a:pt x="352674" y="222056"/>
                      <a:pt x="365553" y="238319"/>
                      <a:pt x="379338" y="253578"/>
                    </a:cubicBezTo>
                    <a:close/>
                    <a:moveTo>
                      <a:pt x="528860" y="240326"/>
                    </a:moveTo>
                    <a:cubicBezTo>
                      <a:pt x="579874" y="277671"/>
                      <a:pt x="640146" y="322846"/>
                      <a:pt x="702732" y="336700"/>
                    </a:cubicBezTo>
                    <a:cubicBezTo>
                      <a:pt x="796309" y="357480"/>
                      <a:pt x="721849" y="264822"/>
                      <a:pt x="686331" y="244242"/>
                    </a:cubicBezTo>
                    <a:cubicBezTo>
                      <a:pt x="663691" y="231091"/>
                      <a:pt x="639844" y="219746"/>
                      <a:pt x="615494" y="210210"/>
                    </a:cubicBezTo>
                    <a:cubicBezTo>
                      <a:pt x="574642" y="194248"/>
                      <a:pt x="532382" y="182804"/>
                      <a:pt x="489316" y="174672"/>
                    </a:cubicBezTo>
                    <a:lnTo>
                      <a:pt x="463658" y="175375"/>
                    </a:lnTo>
                    <a:cubicBezTo>
                      <a:pt x="451584" y="186217"/>
                      <a:pt x="519402" y="233399"/>
                      <a:pt x="528860" y="240326"/>
                    </a:cubicBezTo>
                    <a:close/>
                    <a:moveTo>
                      <a:pt x="806069" y="184610"/>
                    </a:moveTo>
                    <a:cubicBezTo>
                      <a:pt x="821162" y="181499"/>
                      <a:pt x="863322" y="173869"/>
                      <a:pt x="860202" y="149675"/>
                    </a:cubicBezTo>
                    <a:cubicBezTo>
                      <a:pt x="855473" y="112531"/>
                      <a:pt x="790070" y="102291"/>
                      <a:pt x="763204" y="98878"/>
                    </a:cubicBezTo>
                    <a:cubicBezTo>
                      <a:pt x="667816" y="86531"/>
                      <a:pt x="573636" y="116949"/>
                      <a:pt x="487907" y="159011"/>
                    </a:cubicBezTo>
                    <a:lnTo>
                      <a:pt x="506623" y="166741"/>
                    </a:lnTo>
                    <a:cubicBezTo>
                      <a:pt x="508937" y="156401"/>
                      <a:pt x="524936" y="176881"/>
                      <a:pt x="534998" y="179491"/>
                    </a:cubicBezTo>
                    <a:cubicBezTo>
                      <a:pt x="554719" y="184510"/>
                      <a:pt x="574743" y="187622"/>
                      <a:pt x="595068" y="189730"/>
                    </a:cubicBezTo>
                    <a:cubicBezTo>
                      <a:pt x="663892" y="196858"/>
                      <a:pt x="737647" y="198564"/>
                      <a:pt x="806069" y="184610"/>
                    </a:cubicBezTo>
                    <a:close/>
                    <a:moveTo>
                      <a:pt x="625958" y="30614"/>
                    </a:moveTo>
                    <a:cubicBezTo>
                      <a:pt x="622336" y="11239"/>
                      <a:pt x="588628" y="14150"/>
                      <a:pt x="575447" y="15957"/>
                    </a:cubicBezTo>
                    <a:cubicBezTo>
                      <a:pt x="529564" y="22382"/>
                      <a:pt x="489316" y="50892"/>
                      <a:pt x="456011" y="82515"/>
                    </a:cubicBezTo>
                    <a:cubicBezTo>
                      <a:pt x="429950" y="107311"/>
                      <a:pt x="411939" y="142848"/>
                      <a:pt x="390608" y="172062"/>
                    </a:cubicBezTo>
                    <a:cubicBezTo>
                      <a:pt x="451684" y="175274"/>
                      <a:pt x="532281" y="123273"/>
                      <a:pt x="580176" y="87535"/>
                    </a:cubicBezTo>
                    <a:cubicBezTo>
                      <a:pt x="594263" y="77094"/>
                      <a:pt x="630185" y="52900"/>
                      <a:pt x="625958" y="30614"/>
                    </a:cubicBezTo>
                    <a:close/>
                    <a:moveTo>
                      <a:pt x="437597" y="53904"/>
                    </a:moveTo>
                    <a:cubicBezTo>
                      <a:pt x="444037" y="41556"/>
                      <a:pt x="453596" y="18467"/>
                      <a:pt x="441723" y="6420"/>
                    </a:cubicBezTo>
                    <a:cubicBezTo>
                      <a:pt x="425020" y="-10546"/>
                      <a:pt x="389601" y="10335"/>
                      <a:pt x="374911" y="20575"/>
                    </a:cubicBezTo>
                    <a:cubicBezTo>
                      <a:pt x="321280" y="58221"/>
                      <a:pt x="289987" y="116346"/>
                      <a:pt x="264329" y="175475"/>
                    </a:cubicBezTo>
                    <a:lnTo>
                      <a:pt x="270065" y="172262"/>
                    </a:lnTo>
                    <a:cubicBezTo>
                      <a:pt x="267750" y="171159"/>
                      <a:pt x="275196" y="173066"/>
                      <a:pt x="277812" y="172765"/>
                    </a:cubicBezTo>
                    <a:cubicBezTo>
                      <a:pt x="282441" y="172162"/>
                      <a:pt x="287069" y="171058"/>
                      <a:pt x="291597" y="169652"/>
                    </a:cubicBezTo>
                    <a:cubicBezTo>
                      <a:pt x="307898" y="164734"/>
                      <a:pt x="323293" y="157003"/>
                      <a:pt x="338185" y="148571"/>
                    </a:cubicBezTo>
                    <a:cubicBezTo>
                      <a:pt x="377225" y="126385"/>
                      <a:pt x="416266" y="95063"/>
                      <a:pt x="437597" y="53904"/>
                    </a:cubicBezTo>
                    <a:close/>
                    <a:moveTo>
                      <a:pt x="294616" y="57919"/>
                    </a:moveTo>
                    <a:cubicBezTo>
                      <a:pt x="300553" y="46174"/>
                      <a:pt x="310212" y="24289"/>
                      <a:pt x="299345" y="12544"/>
                    </a:cubicBezTo>
                    <a:cubicBezTo>
                      <a:pt x="282743" y="-5225"/>
                      <a:pt x="252456" y="19069"/>
                      <a:pt x="240080" y="30915"/>
                    </a:cubicBezTo>
                    <a:cubicBezTo>
                      <a:pt x="196209" y="72877"/>
                      <a:pt x="173670" y="133311"/>
                      <a:pt x="134730" y="179692"/>
                    </a:cubicBezTo>
                    <a:lnTo>
                      <a:pt x="146402" y="182904"/>
                    </a:lnTo>
                    <a:cubicBezTo>
                      <a:pt x="146604" y="184410"/>
                      <a:pt x="158980" y="179692"/>
                      <a:pt x="159382" y="179591"/>
                    </a:cubicBezTo>
                    <a:cubicBezTo>
                      <a:pt x="175784" y="172765"/>
                      <a:pt x="191178" y="162927"/>
                      <a:pt x="205668" y="152486"/>
                    </a:cubicBezTo>
                    <a:cubicBezTo>
                      <a:pt x="240180" y="127790"/>
                      <a:pt x="274693" y="96670"/>
                      <a:pt x="294616" y="57919"/>
                    </a:cubicBezTo>
                    <a:close/>
                    <a:moveTo>
                      <a:pt x="23746" y="192742"/>
                    </a:moveTo>
                    <a:lnTo>
                      <a:pt x="12074" y="196758"/>
                    </a:lnTo>
                    <a:cubicBezTo>
                      <a:pt x="12074" y="194851"/>
                      <a:pt x="13081" y="200573"/>
                      <a:pt x="13785" y="202480"/>
                    </a:cubicBezTo>
                    <a:cubicBezTo>
                      <a:pt x="15495" y="206796"/>
                      <a:pt x="17508" y="211013"/>
                      <a:pt x="19520" y="215229"/>
                    </a:cubicBezTo>
                    <a:cubicBezTo>
                      <a:pt x="25457" y="228380"/>
                      <a:pt x="31796" y="241431"/>
                      <a:pt x="38638" y="254080"/>
                    </a:cubicBezTo>
                    <a:cubicBezTo>
                      <a:pt x="55744" y="286204"/>
                      <a:pt x="76170" y="321541"/>
                      <a:pt x="106657" y="342121"/>
                    </a:cubicBezTo>
                    <a:cubicBezTo>
                      <a:pt x="121952" y="352461"/>
                      <a:pt x="144994" y="358485"/>
                      <a:pt x="159886" y="343225"/>
                    </a:cubicBezTo>
                    <a:cubicBezTo>
                      <a:pt x="179205" y="323348"/>
                      <a:pt x="165722" y="293633"/>
                      <a:pt x="151232" y="276166"/>
                    </a:cubicBezTo>
                    <a:cubicBezTo>
                      <a:pt x="118531" y="236612"/>
                      <a:pt x="70434" y="210912"/>
                      <a:pt x="23746" y="192742"/>
                    </a:cubicBezTo>
                    <a:close/>
                    <a:moveTo>
                      <a:pt x="183330" y="32120"/>
                    </a:moveTo>
                    <a:cubicBezTo>
                      <a:pt x="185242" y="15555"/>
                      <a:pt x="171759" y="8528"/>
                      <a:pt x="157269" y="10034"/>
                    </a:cubicBezTo>
                    <a:cubicBezTo>
                      <a:pt x="133825" y="12443"/>
                      <a:pt x="112594" y="30413"/>
                      <a:pt x="96595" y="46876"/>
                    </a:cubicBezTo>
                    <a:cubicBezTo>
                      <a:pt x="84018" y="60028"/>
                      <a:pt x="73151" y="74584"/>
                      <a:pt x="62787" y="89542"/>
                    </a:cubicBezTo>
                    <a:cubicBezTo>
                      <a:pt x="42160" y="119257"/>
                      <a:pt x="24551" y="151080"/>
                      <a:pt x="0" y="177884"/>
                    </a:cubicBezTo>
                    <a:lnTo>
                      <a:pt x="13684" y="177784"/>
                    </a:lnTo>
                    <a:cubicBezTo>
                      <a:pt x="31997" y="177784"/>
                      <a:pt x="51417" y="167344"/>
                      <a:pt x="67516" y="158308"/>
                    </a:cubicBezTo>
                    <a:cubicBezTo>
                      <a:pt x="110481" y="134316"/>
                      <a:pt x="177192" y="87233"/>
                      <a:pt x="183330" y="3212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 rot="10800000" flipH="1">
                <a:off x="455752" y="392226"/>
                <a:ext cx="481232" cy="488174"/>
              </a:xfrm>
              <a:custGeom>
                <a:avLst/>
                <a:gdLst/>
                <a:ahLst/>
                <a:cxnLst/>
                <a:rect l="l" t="t" r="r" b="b"/>
                <a:pathLst>
                  <a:path w="962464" h="976347" extrusionOk="0">
                    <a:moveTo>
                      <a:pt x="8484" y="379172"/>
                    </a:moveTo>
                    <a:cubicBezTo>
                      <a:pt x="21163" y="254890"/>
                      <a:pt x="45311" y="132415"/>
                      <a:pt x="60002" y="63046"/>
                    </a:cubicBezTo>
                    <a:cubicBezTo>
                      <a:pt x="65335" y="37849"/>
                      <a:pt x="69561" y="19578"/>
                      <a:pt x="71573" y="10945"/>
                    </a:cubicBezTo>
                    <a:lnTo>
                      <a:pt x="72781" y="5624"/>
                    </a:lnTo>
                    <a:cubicBezTo>
                      <a:pt x="73083" y="4018"/>
                      <a:pt x="73686" y="2412"/>
                      <a:pt x="74693" y="1006"/>
                    </a:cubicBezTo>
                    <a:cubicBezTo>
                      <a:pt x="75095" y="605"/>
                      <a:pt x="96426" y="-3913"/>
                      <a:pt x="93609" y="10141"/>
                    </a:cubicBezTo>
                    <a:cubicBezTo>
                      <a:pt x="93408" y="11045"/>
                      <a:pt x="93106" y="12852"/>
                      <a:pt x="92502" y="15462"/>
                    </a:cubicBezTo>
                    <a:cubicBezTo>
                      <a:pt x="90792" y="24095"/>
                      <a:pt x="87069" y="42266"/>
                      <a:pt x="82340" y="67463"/>
                    </a:cubicBezTo>
                    <a:cubicBezTo>
                      <a:pt x="69259" y="136632"/>
                      <a:pt x="48531" y="258605"/>
                      <a:pt x="37463" y="381983"/>
                    </a:cubicBezTo>
                    <a:cubicBezTo>
                      <a:pt x="30822" y="455065"/>
                      <a:pt x="27602" y="528651"/>
                      <a:pt x="31828" y="591997"/>
                    </a:cubicBezTo>
                    <a:cubicBezTo>
                      <a:pt x="34948" y="638878"/>
                      <a:pt x="41890" y="680038"/>
                      <a:pt x="55172" y="710857"/>
                    </a:cubicBezTo>
                    <a:cubicBezTo>
                      <a:pt x="71674" y="748804"/>
                      <a:pt x="98137" y="769886"/>
                      <a:pt x="139794" y="761654"/>
                    </a:cubicBezTo>
                    <a:cubicBezTo>
                      <a:pt x="149755" y="759646"/>
                      <a:pt x="166659" y="750210"/>
                      <a:pt x="184268" y="739468"/>
                    </a:cubicBezTo>
                    <a:cubicBezTo>
                      <a:pt x="187991" y="737159"/>
                      <a:pt x="191513" y="734850"/>
                      <a:pt x="195236" y="732441"/>
                    </a:cubicBezTo>
                    <a:cubicBezTo>
                      <a:pt x="217271" y="706340"/>
                      <a:pt x="239307" y="683350"/>
                      <a:pt x="239307" y="683350"/>
                    </a:cubicBezTo>
                    <a:cubicBezTo>
                      <a:pt x="243433" y="678833"/>
                      <a:pt x="250577" y="678633"/>
                      <a:pt x="255004" y="682849"/>
                    </a:cubicBezTo>
                    <a:cubicBezTo>
                      <a:pt x="257922" y="685459"/>
                      <a:pt x="258425" y="689073"/>
                      <a:pt x="257721" y="692687"/>
                    </a:cubicBezTo>
                    <a:cubicBezTo>
                      <a:pt x="261142" y="692687"/>
                      <a:pt x="264462" y="693691"/>
                      <a:pt x="266777" y="696602"/>
                    </a:cubicBezTo>
                    <a:cubicBezTo>
                      <a:pt x="270399" y="701421"/>
                      <a:pt x="269493" y="708448"/>
                      <a:pt x="264563" y="712162"/>
                    </a:cubicBezTo>
                    <a:cubicBezTo>
                      <a:pt x="264563" y="712162"/>
                      <a:pt x="239307" y="731538"/>
                      <a:pt x="211435" y="750511"/>
                    </a:cubicBezTo>
                    <a:cubicBezTo>
                      <a:pt x="208216" y="754526"/>
                      <a:pt x="204996" y="758341"/>
                      <a:pt x="201876" y="762357"/>
                    </a:cubicBezTo>
                    <a:cubicBezTo>
                      <a:pt x="188796" y="779323"/>
                      <a:pt x="177225" y="795787"/>
                      <a:pt x="174105" y="805825"/>
                    </a:cubicBezTo>
                    <a:cubicBezTo>
                      <a:pt x="163540" y="839757"/>
                      <a:pt x="174105" y="865557"/>
                      <a:pt x="198959" y="884932"/>
                    </a:cubicBezTo>
                    <a:cubicBezTo>
                      <a:pt x="229748" y="908825"/>
                      <a:pt x="280260" y="923381"/>
                      <a:pt x="340531" y="932918"/>
                    </a:cubicBezTo>
                    <a:cubicBezTo>
                      <a:pt x="405934" y="943258"/>
                      <a:pt x="482506" y="947073"/>
                      <a:pt x="558978" y="947374"/>
                    </a:cubicBezTo>
                    <a:cubicBezTo>
                      <a:pt x="688073" y="947876"/>
                      <a:pt x="816465" y="938540"/>
                      <a:pt x="889414" y="931813"/>
                    </a:cubicBezTo>
                    <a:cubicBezTo>
                      <a:pt x="915978" y="929405"/>
                      <a:pt x="935197" y="927396"/>
                      <a:pt x="944353" y="926392"/>
                    </a:cubicBezTo>
                    <a:lnTo>
                      <a:pt x="952302" y="925690"/>
                    </a:lnTo>
                    <a:cubicBezTo>
                      <a:pt x="957233" y="925991"/>
                      <a:pt x="959346" y="928802"/>
                      <a:pt x="959949" y="929605"/>
                    </a:cubicBezTo>
                    <a:cubicBezTo>
                      <a:pt x="961660" y="931613"/>
                      <a:pt x="962364" y="933822"/>
                      <a:pt x="962465" y="936130"/>
                    </a:cubicBezTo>
                    <a:cubicBezTo>
                      <a:pt x="962465" y="938339"/>
                      <a:pt x="962163" y="942555"/>
                      <a:pt x="957233" y="945466"/>
                    </a:cubicBezTo>
                    <a:cubicBezTo>
                      <a:pt x="955723" y="946370"/>
                      <a:pt x="954013" y="946872"/>
                      <a:pt x="952302" y="946972"/>
                    </a:cubicBezTo>
                    <a:cubicBezTo>
                      <a:pt x="952302" y="946571"/>
                      <a:pt x="951799" y="946571"/>
                      <a:pt x="950994" y="946772"/>
                    </a:cubicBezTo>
                    <a:lnTo>
                      <a:pt x="951095" y="946972"/>
                    </a:lnTo>
                    <a:lnTo>
                      <a:pt x="950491" y="946872"/>
                    </a:lnTo>
                    <a:cubicBezTo>
                      <a:pt x="949485" y="947173"/>
                      <a:pt x="948177" y="947475"/>
                      <a:pt x="946869" y="947675"/>
                    </a:cubicBezTo>
                    <a:cubicBezTo>
                      <a:pt x="937712" y="948880"/>
                      <a:pt x="918393" y="951389"/>
                      <a:pt x="891729" y="954401"/>
                    </a:cubicBezTo>
                    <a:cubicBezTo>
                      <a:pt x="818377" y="962633"/>
                      <a:pt x="689080" y="975383"/>
                      <a:pt x="558978" y="976286"/>
                    </a:cubicBezTo>
                    <a:cubicBezTo>
                      <a:pt x="480896" y="976889"/>
                      <a:pt x="402513" y="973174"/>
                      <a:pt x="335802" y="962332"/>
                    </a:cubicBezTo>
                    <a:cubicBezTo>
                      <a:pt x="283681" y="953799"/>
                      <a:pt x="238603" y="940648"/>
                      <a:pt x="205700" y="922377"/>
                    </a:cubicBezTo>
                    <a:cubicBezTo>
                      <a:pt x="154987" y="894067"/>
                      <a:pt x="131342" y="853811"/>
                      <a:pt x="149856" y="798095"/>
                    </a:cubicBezTo>
                    <a:cubicBezTo>
                      <a:pt x="151365" y="793578"/>
                      <a:pt x="154384" y="787856"/>
                      <a:pt x="158207" y="781531"/>
                    </a:cubicBezTo>
                    <a:cubicBezTo>
                      <a:pt x="153378" y="783639"/>
                      <a:pt x="148548" y="785748"/>
                      <a:pt x="145026" y="786550"/>
                    </a:cubicBezTo>
                    <a:cubicBezTo>
                      <a:pt x="89484" y="798798"/>
                      <a:pt x="52556" y="772697"/>
                      <a:pt x="29615" y="722201"/>
                    </a:cubicBezTo>
                    <a:cubicBezTo>
                      <a:pt x="14522" y="689073"/>
                      <a:pt x="5768" y="644700"/>
                      <a:pt x="2145" y="594105"/>
                    </a:cubicBezTo>
                    <a:cubicBezTo>
                      <a:pt x="-2584" y="529254"/>
                      <a:pt x="938" y="453861"/>
                      <a:pt x="8484" y="379172"/>
                    </a:cubicBezTo>
                    <a:close/>
                    <a:moveTo>
                      <a:pt x="952302" y="946972"/>
                    </a:moveTo>
                    <a:cubicBezTo>
                      <a:pt x="951900" y="946972"/>
                      <a:pt x="951497" y="946972"/>
                      <a:pt x="951095" y="946972"/>
                    </a:cubicBezTo>
                    <a:cubicBezTo>
                      <a:pt x="952202" y="950887"/>
                      <a:pt x="953006" y="952293"/>
                      <a:pt x="952302" y="9469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 rot="10800000" flipH="1">
                <a:off x="1107825" y="1041611"/>
                <a:ext cx="245740" cy="229708"/>
              </a:xfrm>
              <a:custGeom>
                <a:avLst/>
                <a:gdLst/>
                <a:ahLst/>
                <a:cxnLst/>
                <a:rect l="l" t="t" r="r" b="b"/>
                <a:pathLst>
                  <a:path w="491479" h="459415" extrusionOk="0">
                    <a:moveTo>
                      <a:pt x="80923" y="10"/>
                    </a:moveTo>
                    <a:cubicBezTo>
                      <a:pt x="198850" y="2319"/>
                      <a:pt x="23771" y="338622"/>
                      <a:pt x="8779" y="427667"/>
                    </a:cubicBezTo>
                    <a:cubicBezTo>
                      <a:pt x="8779" y="427667"/>
                      <a:pt x="-37104" y="-2399"/>
                      <a:pt x="80923" y="10"/>
                    </a:cubicBezTo>
                    <a:close/>
                    <a:moveTo>
                      <a:pt x="45706" y="455576"/>
                    </a:moveTo>
                    <a:cubicBezTo>
                      <a:pt x="45706" y="455576"/>
                      <a:pt x="495378" y="488102"/>
                      <a:pt x="491454" y="363820"/>
                    </a:cubicBezTo>
                    <a:cubicBezTo>
                      <a:pt x="487530" y="239639"/>
                      <a:pt x="138579" y="436502"/>
                      <a:pt x="45706" y="455576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 rot="10800000" flipH="1">
                <a:off x="850400" y="764750"/>
                <a:ext cx="426277" cy="435940"/>
              </a:xfrm>
              <a:custGeom>
                <a:avLst/>
                <a:gdLst/>
                <a:ahLst/>
                <a:cxnLst/>
                <a:rect l="l" t="t" r="r" b="b"/>
                <a:pathLst>
                  <a:path w="852555" h="871879" extrusionOk="0">
                    <a:moveTo>
                      <a:pt x="781215" y="0"/>
                    </a:moveTo>
                    <a:cubicBezTo>
                      <a:pt x="820659" y="0"/>
                      <a:pt x="852555" y="30418"/>
                      <a:pt x="852555" y="67863"/>
                    </a:cubicBezTo>
                    <a:cubicBezTo>
                      <a:pt x="852555" y="105308"/>
                      <a:pt x="820659" y="135726"/>
                      <a:pt x="781215" y="135726"/>
                    </a:cubicBezTo>
                    <a:cubicBezTo>
                      <a:pt x="741873" y="135726"/>
                      <a:pt x="709876" y="105308"/>
                      <a:pt x="709876" y="67863"/>
                    </a:cubicBezTo>
                    <a:cubicBezTo>
                      <a:pt x="709876" y="30418"/>
                      <a:pt x="741873" y="0"/>
                      <a:pt x="781215" y="0"/>
                    </a:cubicBezTo>
                    <a:close/>
                    <a:moveTo>
                      <a:pt x="497265" y="804016"/>
                    </a:moveTo>
                    <a:cubicBezTo>
                      <a:pt x="497265" y="841461"/>
                      <a:pt x="529262" y="871879"/>
                      <a:pt x="568605" y="871879"/>
                    </a:cubicBezTo>
                    <a:cubicBezTo>
                      <a:pt x="608048" y="871879"/>
                      <a:pt x="640045" y="841461"/>
                      <a:pt x="640045" y="804016"/>
                    </a:cubicBezTo>
                    <a:cubicBezTo>
                      <a:pt x="640045" y="766471"/>
                      <a:pt x="608048" y="736053"/>
                      <a:pt x="568605" y="736053"/>
                    </a:cubicBezTo>
                    <a:cubicBezTo>
                      <a:pt x="529262" y="736053"/>
                      <a:pt x="497265" y="766471"/>
                      <a:pt x="497265" y="804016"/>
                    </a:cubicBezTo>
                    <a:close/>
                    <a:moveTo>
                      <a:pt x="0" y="350258"/>
                    </a:moveTo>
                    <a:cubicBezTo>
                      <a:pt x="0" y="387703"/>
                      <a:pt x="31997" y="418121"/>
                      <a:pt x="71340" y="418121"/>
                    </a:cubicBezTo>
                    <a:cubicBezTo>
                      <a:pt x="110783" y="418121"/>
                      <a:pt x="142780" y="387703"/>
                      <a:pt x="142780" y="350258"/>
                    </a:cubicBezTo>
                    <a:cubicBezTo>
                      <a:pt x="142780" y="312813"/>
                      <a:pt x="110783" y="282394"/>
                      <a:pt x="71340" y="282394"/>
                    </a:cubicBezTo>
                    <a:cubicBezTo>
                      <a:pt x="31997" y="282394"/>
                      <a:pt x="0" y="312813"/>
                      <a:pt x="0" y="350258"/>
                    </a:cubicBezTo>
                    <a:close/>
                    <a:moveTo>
                      <a:pt x="363843" y="419325"/>
                    </a:moveTo>
                    <a:cubicBezTo>
                      <a:pt x="363843" y="456770"/>
                      <a:pt x="395840" y="487188"/>
                      <a:pt x="435283" y="487188"/>
                    </a:cubicBezTo>
                    <a:cubicBezTo>
                      <a:pt x="474626" y="487188"/>
                      <a:pt x="506623" y="456770"/>
                      <a:pt x="506623" y="419325"/>
                    </a:cubicBezTo>
                    <a:cubicBezTo>
                      <a:pt x="506623" y="381880"/>
                      <a:pt x="474626" y="351462"/>
                      <a:pt x="435283" y="351462"/>
                    </a:cubicBezTo>
                    <a:cubicBezTo>
                      <a:pt x="395840" y="351462"/>
                      <a:pt x="363843" y="381880"/>
                      <a:pt x="363843" y="419325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 rot="10800000" flipH="1">
                <a:off x="323353" y="1133013"/>
                <a:ext cx="528350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056700" h="2028612" extrusionOk="0">
                    <a:moveTo>
                      <a:pt x="13883" y="1847180"/>
                    </a:moveTo>
                    <a:cubicBezTo>
                      <a:pt x="39239" y="1802206"/>
                      <a:pt x="90253" y="1772491"/>
                      <a:pt x="124565" y="1734243"/>
                    </a:cubicBezTo>
                    <a:cubicBezTo>
                      <a:pt x="160889" y="1693485"/>
                      <a:pt x="189465" y="1615784"/>
                      <a:pt x="249837" y="1603135"/>
                    </a:cubicBezTo>
                    <a:cubicBezTo>
                      <a:pt x="287871" y="1595104"/>
                      <a:pt x="331440" y="1561072"/>
                      <a:pt x="388190" y="1654835"/>
                    </a:cubicBezTo>
                    <a:cubicBezTo>
                      <a:pt x="410125" y="1690875"/>
                      <a:pt x="507626" y="1831520"/>
                      <a:pt x="529762" y="1888440"/>
                    </a:cubicBezTo>
                    <a:cubicBezTo>
                      <a:pt x="561860" y="1970358"/>
                      <a:pt x="536907" y="1963933"/>
                      <a:pt x="527448" y="1982104"/>
                    </a:cubicBezTo>
                    <a:cubicBezTo>
                      <a:pt x="518996" y="1998266"/>
                      <a:pt x="488609" y="1997563"/>
                      <a:pt x="472912" y="1997061"/>
                    </a:cubicBezTo>
                    <a:cubicBezTo>
                      <a:pt x="424816" y="1995455"/>
                      <a:pt x="379335" y="1988829"/>
                      <a:pt x="331239" y="1996359"/>
                    </a:cubicBezTo>
                    <a:cubicBezTo>
                      <a:pt x="278916" y="2004591"/>
                      <a:pt x="230015" y="2027479"/>
                      <a:pt x="176485" y="2028583"/>
                    </a:cubicBezTo>
                    <a:cubicBezTo>
                      <a:pt x="83512" y="2030391"/>
                      <a:pt x="-42163" y="1946766"/>
                      <a:pt x="13883" y="1847180"/>
                    </a:cubicBezTo>
                    <a:close/>
                    <a:moveTo>
                      <a:pt x="591443" y="1634255"/>
                    </a:moveTo>
                    <a:cubicBezTo>
                      <a:pt x="573331" y="1677423"/>
                      <a:pt x="556729" y="1723602"/>
                      <a:pt x="552201" y="1770182"/>
                    </a:cubicBezTo>
                    <a:cubicBezTo>
                      <a:pt x="552201" y="1770684"/>
                      <a:pt x="553408" y="1824292"/>
                      <a:pt x="561458" y="1818871"/>
                    </a:cubicBezTo>
                    <a:cubicBezTo>
                      <a:pt x="642558" y="1864648"/>
                      <a:pt x="907390" y="1795480"/>
                      <a:pt x="933451" y="1743478"/>
                    </a:cubicBezTo>
                    <a:cubicBezTo>
                      <a:pt x="958807" y="1692883"/>
                      <a:pt x="1010928" y="1663067"/>
                      <a:pt x="1038096" y="1614680"/>
                    </a:cubicBezTo>
                    <a:cubicBezTo>
                      <a:pt x="1088708" y="1525032"/>
                      <a:pt x="1028034" y="1401553"/>
                      <a:pt x="952267" y="1344733"/>
                    </a:cubicBezTo>
                    <a:cubicBezTo>
                      <a:pt x="831523" y="1254082"/>
                      <a:pt x="684416" y="1465100"/>
                      <a:pt x="636319" y="1545712"/>
                    </a:cubicBezTo>
                    <a:cubicBezTo>
                      <a:pt x="619214" y="1574323"/>
                      <a:pt x="604322" y="1603737"/>
                      <a:pt x="591443" y="1634255"/>
                    </a:cubicBezTo>
                    <a:close/>
                    <a:moveTo>
                      <a:pt x="545660" y="1335698"/>
                    </a:moveTo>
                    <a:cubicBezTo>
                      <a:pt x="560452" y="1388503"/>
                      <a:pt x="593254" y="1356880"/>
                      <a:pt x="684718" y="1333188"/>
                    </a:cubicBezTo>
                    <a:cubicBezTo>
                      <a:pt x="728387" y="1321945"/>
                      <a:pt x="756862" y="1286708"/>
                      <a:pt x="794595" y="1262414"/>
                    </a:cubicBezTo>
                    <a:cubicBezTo>
                      <a:pt x="839975" y="1233100"/>
                      <a:pt x="894511" y="1216034"/>
                      <a:pt x="934860" y="1179995"/>
                    </a:cubicBezTo>
                    <a:cubicBezTo>
                      <a:pt x="966756" y="1151584"/>
                      <a:pt x="1000665" y="1110526"/>
                      <a:pt x="986981" y="1066354"/>
                    </a:cubicBezTo>
                    <a:cubicBezTo>
                      <a:pt x="972290" y="1018970"/>
                      <a:pt x="929426" y="981927"/>
                      <a:pt x="894611" y="947795"/>
                    </a:cubicBezTo>
                    <a:cubicBezTo>
                      <a:pt x="821259" y="875816"/>
                      <a:pt x="755856" y="811265"/>
                      <a:pt x="657047" y="899206"/>
                    </a:cubicBezTo>
                    <a:cubicBezTo>
                      <a:pt x="602410" y="947795"/>
                      <a:pt x="592449" y="1031921"/>
                      <a:pt x="576148" y="1097575"/>
                    </a:cubicBezTo>
                    <a:cubicBezTo>
                      <a:pt x="569004" y="1126086"/>
                      <a:pt x="532681" y="1306284"/>
                      <a:pt x="545660" y="1335698"/>
                    </a:cubicBezTo>
                    <a:close/>
                    <a:moveTo>
                      <a:pt x="532681" y="1132611"/>
                    </a:moveTo>
                    <a:cubicBezTo>
                      <a:pt x="532379" y="1119159"/>
                      <a:pt x="530165" y="1105305"/>
                      <a:pt x="527951" y="1091753"/>
                    </a:cubicBezTo>
                    <a:cubicBezTo>
                      <a:pt x="521813" y="1055010"/>
                      <a:pt x="512959" y="1017866"/>
                      <a:pt x="496457" y="981626"/>
                    </a:cubicBezTo>
                    <a:cubicBezTo>
                      <a:pt x="458725" y="898805"/>
                      <a:pt x="376719" y="823111"/>
                      <a:pt x="293406" y="773419"/>
                    </a:cubicBezTo>
                    <a:cubicBezTo>
                      <a:pt x="255975" y="751132"/>
                      <a:pt x="258289" y="713487"/>
                      <a:pt x="223273" y="731657"/>
                    </a:cubicBezTo>
                    <a:cubicBezTo>
                      <a:pt x="175982" y="756252"/>
                      <a:pt x="122452" y="842989"/>
                      <a:pt x="102127" y="886357"/>
                    </a:cubicBezTo>
                    <a:cubicBezTo>
                      <a:pt x="83512" y="926010"/>
                      <a:pt x="34711" y="946289"/>
                      <a:pt x="19316" y="985340"/>
                    </a:cubicBezTo>
                    <a:cubicBezTo>
                      <a:pt x="-4128" y="1045072"/>
                      <a:pt x="60168" y="1119761"/>
                      <a:pt x="127382" y="1141546"/>
                    </a:cubicBezTo>
                    <a:cubicBezTo>
                      <a:pt x="175982" y="1157307"/>
                      <a:pt x="238769" y="1153291"/>
                      <a:pt x="301153" y="1159816"/>
                    </a:cubicBezTo>
                    <a:cubicBezTo>
                      <a:pt x="403685" y="1170558"/>
                      <a:pt x="504306" y="1182103"/>
                      <a:pt x="531976" y="1150882"/>
                    </a:cubicBezTo>
                    <a:cubicBezTo>
                      <a:pt x="530366" y="1156503"/>
                      <a:pt x="532882" y="1138735"/>
                      <a:pt x="532681" y="1132611"/>
                    </a:cubicBezTo>
                    <a:close/>
                    <a:moveTo>
                      <a:pt x="848226" y="254307"/>
                    </a:moveTo>
                    <a:cubicBezTo>
                      <a:pt x="868249" y="209333"/>
                      <a:pt x="865331" y="113662"/>
                      <a:pt x="788055" y="147091"/>
                    </a:cubicBezTo>
                    <a:cubicBezTo>
                      <a:pt x="705747" y="182629"/>
                      <a:pt x="670530" y="296771"/>
                      <a:pt x="649098" y="372766"/>
                    </a:cubicBezTo>
                    <a:cubicBezTo>
                      <a:pt x="647991" y="376581"/>
                      <a:pt x="625452" y="460004"/>
                      <a:pt x="630282" y="460205"/>
                    </a:cubicBezTo>
                    <a:lnTo>
                      <a:pt x="647287" y="446652"/>
                    </a:lnTo>
                    <a:cubicBezTo>
                      <a:pt x="722350" y="409408"/>
                      <a:pt x="815323" y="328193"/>
                      <a:pt x="848226" y="254307"/>
                    </a:cubicBezTo>
                    <a:close/>
                    <a:moveTo>
                      <a:pt x="357199" y="365538"/>
                    </a:moveTo>
                    <a:cubicBezTo>
                      <a:pt x="349954" y="349978"/>
                      <a:pt x="297129" y="264848"/>
                      <a:pt x="272778" y="284122"/>
                    </a:cubicBezTo>
                    <a:cubicBezTo>
                      <a:pt x="257384" y="296370"/>
                      <a:pt x="260100" y="329900"/>
                      <a:pt x="260503" y="346364"/>
                    </a:cubicBezTo>
                    <a:cubicBezTo>
                      <a:pt x="261308" y="389431"/>
                      <a:pt x="277004" y="503974"/>
                      <a:pt x="344722" y="498855"/>
                    </a:cubicBezTo>
                    <a:cubicBezTo>
                      <a:pt x="416665" y="493333"/>
                      <a:pt x="360419" y="372666"/>
                      <a:pt x="357199" y="365538"/>
                    </a:cubicBezTo>
                    <a:close/>
                    <a:moveTo>
                      <a:pt x="484584" y="118882"/>
                    </a:moveTo>
                    <a:cubicBezTo>
                      <a:pt x="495753" y="75514"/>
                      <a:pt x="470900" y="-12226"/>
                      <a:pt x="429444" y="1427"/>
                    </a:cubicBezTo>
                    <a:cubicBezTo>
                      <a:pt x="385876" y="15782"/>
                      <a:pt x="381348" y="154319"/>
                      <a:pt x="450977" y="159038"/>
                    </a:cubicBezTo>
                    <a:cubicBezTo>
                      <a:pt x="470900" y="160443"/>
                      <a:pt x="480760" y="133238"/>
                      <a:pt x="484584" y="118882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 rot="10800000" flipH="1">
                <a:off x="329503" y="965974"/>
                <a:ext cx="492271" cy="1129201"/>
              </a:xfrm>
              <a:custGeom>
                <a:avLst/>
                <a:gdLst/>
                <a:ahLst/>
                <a:cxnLst/>
                <a:rect l="l" t="t" r="r" b="b"/>
                <a:pathLst>
                  <a:path w="984542" h="2258401" extrusionOk="0">
                    <a:moveTo>
                      <a:pt x="39416" y="1870385"/>
                    </a:moveTo>
                    <a:cubicBezTo>
                      <a:pt x="34988" y="1874200"/>
                      <a:pt x="34385" y="1880925"/>
                      <a:pt x="38208" y="1885443"/>
                    </a:cubicBezTo>
                    <a:cubicBezTo>
                      <a:pt x="55616" y="1906926"/>
                      <a:pt x="81374" y="1908332"/>
                      <a:pt x="107737" y="1898995"/>
                    </a:cubicBezTo>
                    <a:cubicBezTo>
                      <a:pt x="140137" y="1887652"/>
                      <a:pt x="173140" y="1859241"/>
                      <a:pt x="188132" y="1840569"/>
                    </a:cubicBezTo>
                    <a:cubicBezTo>
                      <a:pt x="200006" y="1825712"/>
                      <a:pt x="210168" y="1809549"/>
                      <a:pt x="218117" y="1792483"/>
                    </a:cubicBezTo>
                    <a:cubicBezTo>
                      <a:pt x="222746" y="1782344"/>
                      <a:pt x="224758" y="1771401"/>
                      <a:pt x="227777" y="1760660"/>
                    </a:cubicBezTo>
                    <a:cubicBezTo>
                      <a:pt x="228179" y="1760660"/>
                      <a:pt x="228380" y="1760961"/>
                      <a:pt x="228783" y="1760961"/>
                    </a:cubicBezTo>
                    <a:cubicBezTo>
                      <a:pt x="230493" y="1760860"/>
                      <a:pt x="232003" y="1760258"/>
                      <a:pt x="233411" y="1759455"/>
                    </a:cubicBezTo>
                    <a:cubicBezTo>
                      <a:pt x="241662" y="1762065"/>
                      <a:pt x="254139" y="1769594"/>
                      <a:pt x="255447" y="1770297"/>
                    </a:cubicBezTo>
                    <a:cubicBezTo>
                      <a:pt x="266817" y="1775718"/>
                      <a:pt x="278087" y="1780637"/>
                      <a:pt x="289658" y="1784954"/>
                    </a:cubicBezTo>
                    <a:cubicBezTo>
                      <a:pt x="301431" y="1789270"/>
                      <a:pt x="313405" y="1792784"/>
                      <a:pt x="325982" y="1795595"/>
                    </a:cubicBezTo>
                    <a:cubicBezTo>
                      <a:pt x="346207" y="1799912"/>
                      <a:pt x="367136" y="1801719"/>
                      <a:pt x="387662" y="1805031"/>
                    </a:cubicBezTo>
                    <a:cubicBezTo>
                      <a:pt x="395813" y="1806336"/>
                      <a:pt x="403862" y="1807742"/>
                      <a:pt x="411912" y="1809950"/>
                    </a:cubicBezTo>
                    <a:cubicBezTo>
                      <a:pt x="431835" y="1814970"/>
                      <a:pt x="450751" y="1824406"/>
                      <a:pt x="468158" y="1836152"/>
                    </a:cubicBezTo>
                    <a:cubicBezTo>
                      <a:pt x="486270" y="1848299"/>
                      <a:pt x="502872" y="1862755"/>
                      <a:pt x="516959" y="1878014"/>
                    </a:cubicBezTo>
                    <a:cubicBezTo>
                      <a:pt x="517764" y="1879018"/>
                      <a:pt x="519072" y="1879018"/>
                      <a:pt x="520179" y="1879620"/>
                    </a:cubicBezTo>
                    <a:cubicBezTo>
                      <a:pt x="520280" y="1905019"/>
                      <a:pt x="519978" y="1930417"/>
                      <a:pt x="520179" y="1955816"/>
                    </a:cubicBezTo>
                    <a:cubicBezTo>
                      <a:pt x="521185" y="2053293"/>
                      <a:pt x="523701" y="2150571"/>
                      <a:pt x="529034" y="2247848"/>
                    </a:cubicBezTo>
                    <a:cubicBezTo>
                      <a:pt x="529336" y="2253971"/>
                      <a:pt x="534568" y="2258690"/>
                      <a:pt x="540706" y="2258388"/>
                    </a:cubicBezTo>
                    <a:cubicBezTo>
                      <a:pt x="543221" y="2258288"/>
                      <a:pt x="545234" y="2256883"/>
                      <a:pt x="547045" y="2255377"/>
                    </a:cubicBezTo>
                    <a:cubicBezTo>
                      <a:pt x="551371" y="2258087"/>
                      <a:pt x="556201" y="2258388"/>
                      <a:pt x="558717" y="2256682"/>
                    </a:cubicBezTo>
                    <a:cubicBezTo>
                      <a:pt x="562943" y="2253771"/>
                      <a:pt x="564351" y="2248350"/>
                      <a:pt x="562440" y="2243832"/>
                    </a:cubicBezTo>
                    <a:lnTo>
                      <a:pt x="562037" y="2243933"/>
                    </a:lnTo>
                    <a:cubicBezTo>
                      <a:pt x="560729" y="2244234"/>
                      <a:pt x="560226" y="2242627"/>
                      <a:pt x="560125" y="2240319"/>
                    </a:cubicBezTo>
                    <a:cubicBezTo>
                      <a:pt x="559723" y="2240017"/>
                      <a:pt x="559320" y="2239616"/>
                      <a:pt x="558918" y="2239415"/>
                    </a:cubicBezTo>
                    <a:lnTo>
                      <a:pt x="560025" y="2239917"/>
                    </a:lnTo>
                    <a:cubicBezTo>
                      <a:pt x="559823" y="2235500"/>
                      <a:pt x="561031" y="2229075"/>
                      <a:pt x="561031" y="2228673"/>
                    </a:cubicBezTo>
                    <a:cubicBezTo>
                      <a:pt x="560930" y="2222751"/>
                      <a:pt x="561031" y="2216928"/>
                      <a:pt x="561232" y="2211005"/>
                    </a:cubicBezTo>
                    <a:cubicBezTo>
                      <a:pt x="561433" y="2205182"/>
                      <a:pt x="561735" y="2199360"/>
                      <a:pt x="562238" y="2193537"/>
                    </a:cubicBezTo>
                    <a:cubicBezTo>
                      <a:pt x="563748" y="2175869"/>
                      <a:pt x="566062" y="2158100"/>
                      <a:pt x="568980" y="2140532"/>
                    </a:cubicBezTo>
                    <a:cubicBezTo>
                      <a:pt x="571999" y="2122863"/>
                      <a:pt x="575520" y="2105395"/>
                      <a:pt x="579746" y="2088128"/>
                    </a:cubicBezTo>
                    <a:cubicBezTo>
                      <a:pt x="593129" y="2032011"/>
                      <a:pt x="621604" y="1975492"/>
                      <a:pt x="662557" y="1931020"/>
                    </a:cubicBezTo>
                    <a:cubicBezTo>
                      <a:pt x="701899" y="1888254"/>
                      <a:pt x="753115" y="1856631"/>
                      <a:pt x="814091" y="1848400"/>
                    </a:cubicBezTo>
                    <a:cubicBezTo>
                      <a:pt x="832404" y="1845890"/>
                      <a:pt x="852930" y="1845689"/>
                      <a:pt x="872551" y="1849002"/>
                    </a:cubicBezTo>
                    <a:cubicBezTo>
                      <a:pt x="891266" y="1852114"/>
                      <a:pt x="909278" y="1858438"/>
                      <a:pt x="923364" y="1869682"/>
                    </a:cubicBezTo>
                    <a:cubicBezTo>
                      <a:pt x="946507" y="1888053"/>
                      <a:pt x="955764" y="1919575"/>
                      <a:pt x="954758" y="1950997"/>
                    </a:cubicBezTo>
                    <a:cubicBezTo>
                      <a:pt x="953752" y="1982921"/>
                      <a:pt x="942080" y="2015246"/>
                      <a:pt x="920648" y="2034521"/>
                    </a:cubicBezTo>
                    <a:cubicBezTo>
                      <a:pt x="914711" y="2039841"/>
                      <a:pt x="908070" y="2044158"/>
                      <a:pt x="900825" y="2047270"/>
                    </a:cubicBezTo>
                    <a:cubicBezTo>
                      <a:pt x="893782" y="2050282"/>
                      <a:pt x="886135" y="2052189"/>
                      <a:pt x="878085" y="2052792"/>
                    </a:cubicBezTo>
                    <a:cubicBezTo>
                      <a:pt x="871243" y="2053193"/>
                      <a:pt x="864200" y="2053394"/>
                      <a:pt x="857156" y="2052892"/>
                    </a:cubicBezTo>
                    <a:cubicBezTo>
                      <a:pt x="850515" y="2052390"/>
                      <a:pt x="843774" y="2051386"/>
                      <a:pt x="837435" y="2049479"/>
                    </a:cubicBezTo>
                    <a:cubicBezTo>
                      <a:pt x="832806" y="2048174"/>
                      <a:pt x="828278" y="2046367"/>
                      <a:pt x="824253" y="2043957"/>
                    </a:cubicBezTo>
                    <a:cubicBezTo>
                      <a:pt x="820229" y="2041649"/>
                      <a:pt x="816606" y="2038737"/>
                      <a:pt x="813387" y="2035324"/>
                    </a:cubicBezTo>
                    <a:cubicBezTo>
                      <a:pt x="793866" y="2014242"/>
                      <a:pt x="798595" y="1991655"/>
                      <a:pt x="811676" y="1978704"/>
                    </a:cubicBezTo>
                    <a:cubicBezTo>
                      <a:pt x="819323" y="1971276"/>
                      <a:pt x="829385" y="1966658"/>
                      <a:pt x="838843" y="1968365"/>
                    </a:cubicBezTo>
                    <a:cubicBezTo>
                      <a:pt x="846994" y="1969770"/>
                      <a:pt x="853936" y="1976195"/>
                      <a:pt x="858162" y="1988342"/>
                    </a:cubicBezTo>
                    <a:cubicBezTo>
                      <a:pt x="860074" y="1994064"/>
                      <a:pt x="866413" y="1997276"/>
                      <a:pt x="872249" y="1995269"/>
                    </a:cubicBezTo>
                    <a:cubicBezTo>
                      <a:pt x="878085" y="1993361"/>
                      <a:pt x="881205" y="1987037"/>
                      <a:pt x="879192" y="1981214"/>
                    </a:cubicBezTo>
                    <a:cubicBezTo>
                      <a:pt x="873759" y="1964449"/>
                      <a:pt x="864300" y="1954511"/>
                      <a:pt x="853735" y="1949290"/>
                    </a:cubicBezTo>
                    <a:cubicBezTo>
                      <a:pt x="835120" y="1939954"/>
                      <a:pt x="811575" y="1945978"/>
                      <a:pt x="795074" y="1961538"/>
                    </a:cubicBezTo>
                    <a:cubicBezTo>
                      <a:pt x="773541" y="1981817"/>
                      <a:pt x="763781" y="2017957"/>
                      <a:pt x="794470" y="2052390"/>
                    </a:cubicBezTo>
                    <a:cubicBezTo>
                      <a:pt x="799199" y="2057811"/>
                      <a:pt x="804834" y="2062328"/>
                      <a:pt x="810871" y="2066043"/>
                    </a:cubicBezTo>
                    <a:cubicBezTo>
                      <a:pt x="816707" y="2069657"/>
                      <a:pt x="823147" y="2072468"/>
                      <a:pt x="829989" y="2074576"/>
                    </a:cubicBezTo>
                    <a:cubicBezTo>
                      <a:pt x="838038" y="2077086"/>
                      <a:pt x="846491" y="2078592"/>
                      <a:pt x="855043" y="2079294"/>
                    </a:cubicBezTo>
                    <a:cubicBezTo>
                      <a:pt x="863294" y="2079997"/>
                      <a:pt x="871646" y="2080097"/>
                      <a:pt x="879695" y="2079595"/>
                    </a:cubicBezTo>
                    <a:cubicBezTo>
                      <a:pt x="890864" y="2079093"/>
                      <a:pt x="901530" y="2076584"/>
                      <a:pt x="911491" y="2072468"/>
                    </a:cubicBezTo>
                    <a:cubicBezTo>
                      <a:pt x="921553" y="2068352"/>
                      <a:pt x="930810" y="2062529"/>
                      <a:pt x="939162" y="2055301"/>
                    </a:cubicBezTo>
                    <a:cubicBezTo>
                      <a:pt x="966229" y="2031609"/>
                      <a:pt x="982328" y="1991956"/>
                      <a:pt x="984038" y="1952001"/>
                    </a:cubicBezTo>
                    <a:cubicBezTo>
                      <a:pt x="985749" y="1911143"/>
                      <a:pt x="972165" y="1870485"/>
                      <a:pt x="942180" y="1846392"/>
                    </a:cubicBezTo>
                    <a:cubicBezTo>
                      <a:pt x="927590" y="1834747"/>
                      <a:pt x="909982" y="1826816"/>
                      <a:pt x="891065" y="1822098"/>
                    </a:cubicBezTo>
                    <a:cubicBezTo>
                      <a:pt x="864401" y="1815572"/>
                      <a:pt x="835322" y="1815371"/>
                      <a:pt x="809965" y="1818985"/>
                    </a:cubicBezTo>
                    <a:cubicBezTo>
                      <a:pt x="742147" y="1828924"/>
                      <a:pt x="685297" y="1864261"/>
                      <a:pt x="642030" y="1912548"/>
                    </a:cubicBezTo>
                    <a:cubicBezTo>
                      <a:pt x="598764" y="1960936"/>
                      <a:pt x="569181" y="2022173"/>
                      <a:pt x="555799" y="2082607"/>
                    </a:cubicBezTo>
                    <a:cubicBezTo>
                      <a:pt x="553082" y="2095156"/>
                      <a:pt x="550969" y="2107905"/>
                      <a:pt x="548755" y="2120655"/>
                    </a:cubicBezTo>
                    <a:cubicBezTo>
                      <a:pt x="547548" y="2065641"/>
                      <a:pt x="545535" y="2010728"/>
                      <a:pt x="545435" y="1955715"/>
                    </a:cubicBezTo>
                    <a:cubicBezTo>
                      <a:pt x="545334" y="1884740"/>
                      <a:pt x="546240" y="1813765"/>
                      <a:pt x="546944" y="1742690"/>
                    </a:cubicBezTo>
                    <a:cubicBezTo>
                      <a:pt x="555497" y="1716488"/>
                      <a:pt x="568376" y="1691190"/>
                      <a:pt x="585280" y="1667398"/>
                    </a:cubicBezTo>
                    <a:cubicBezTo>
                      <a:pt x="603996" y="1641297"/>
                      <a:pt x="626837" y="1617304"/>
                      <a:pt x="651287" y="1595720"/>
                    </a:cubicBezTo>
                    <a:cubicBezTo>
                      <a:pt x="676442" y="1573434"/>
                      <a:pt x="703409" y="1553657"/>
                      <a:pt x="730274" y="1537896"/>
                    </a:cubicBezTo>
                    <a:cubicBezTo>
                      <a:pt x="758247" y="1521633"/>
                      <a:pt x="785615" y="1510188"/>
                      <a:pt x="810770" y="1503964"/>
                    </a:cubicBezTo>
                    <a:cubicBezTo>
                      <a:pt x="817512" y="1520127"/>
                      <a:pt x="824555" y="1536390"/>
                      <a:pt x="829888" y="1553557"/>
                    </a:cubicBezTo>
                    <a:cubicBezTo>
                      <a:pt x="833611" y="1565804"/>
                      <a:pt x="836127" y="1573434"/>
                      <a:pt x="837535" y="1578754"/>
                    </a:cubicBezTo>
                    <a:cubicBezTo>
                      <a:pt x="838441" y="1581766"/>
                      <a:pt x="838944" y="1583573"/>
                      <a:pt x="838843" y="1585280"/>
                    </a:cubicBezTo>
                    <a:cubicBezTo>
                      <a:pt x="838441" y="1591403"/>
                      <a:pt x="835020" y="1597326"/>
                      <a:pt x="830995" y="1621319"/>
                    </a:cubicBezTo>
                    <a:cubicBezTo>
                      <a:pt x="829486" y="1630153"/>
                      <a:pt x="831398" y="1638687"/>
                      <a:pt x="836429" y="1646015"/>
                    </a:cubicBezTo>
                    <a:cubicBezTo>
                      <a:pt x="844478" y="1657761"/>
                      <a:pt x="860477" y="1666896"/>
                      <a:pt x="878186" y="1668101"/>
                    </a:cubicBezTo>
                    <a:cubicBezTo>
                      <a:pt x="898511" y="1669506"/>
                      <a:pt x="920748" y="1661475"/>
                      <a:pt x="932923" y="1636880"/>
                    </a:cubicBezTo>
                    <a:cubicBezTo>
                      <a:pt x="935841" y="1631458"/>
                      <a:pt x="933728" y="1624733"/>
                      <a:pt x="928295" y="1621922"/>
                    </a:cubicBezTo>
                    <a:cubicBezTo>
                      <a:pt x="922761" y="1619111"/>
                      <a:pt x="916120" y="1621219"/>
                      <a:pt x="913202" y="1626640"/>
                    </a:cubicBezTo>
                    <a:cubicBezTo>
                      <a:pt x="905454" y="1640695"/>
                      <a:pt x="892273" y="1645011"/>
                      <a:pt x="880299" y="1643706"/>
                    </a:cubicBezTo>
                    <a:cubicBezTo>
                      <a:pt x="873557" y="1643003"/>
                      <a:pt x="867118" y="1640293"/>
                      <a:pt x="862489" y="1636579"/>
                    </a:cubicBezTo>
                    <a:cubicBezTo>
                      <a:pt x="858967" y="1633667"/>
                      <a:pt x="856251" y="1630153"/>
                      <a:pt x="857056" y="1626138"/>
                    </a:cubicBezTo>
                    <a:cubicBezTo>
                      <a:pt x="862288" y="1600539"/>
                      <a:pt x="865910" y="1594214"/>
                      <a:pt x="866615" y="1587789"/>
                    </a:cubicBezTo>
                    <a:cubicBezTo>
                      <a:pt x="867319" y="1580762"/>
                      <a:pt x="865407" y="1573434"/>
                      <a:pt x="857659" y="1545526"/>
                    </a:cubicBezTo>
                    <a:cubicBezTo>
                      <a:pt x="852025" y="1525649"/>
                      <a:pt x="844377" y="1506675"/>
                      <a:pt x="836730" y="1488003"/>
                    </a:cubicBezTo>
                    <a:cubicBezTo>
                      <a:pt x="829385" y="1470033"/>
                      <a:pt x="821939" y="1452264"/>
                      <a:pt x="817009" y="1433993"/>
                    </a:cubicBezTo>
                    <a:cubicBezTo>
                      <a:pt x="810972" y="1411707"/>
                      <a:pt x="808355" y="1388517"/>
                      <a:pt x="814896" y="1362918"/>
                    </a:cubicBezTo>
                    <a:cubicBezTo>
                      <a:pt x="819927" y="1342740"/>
                      <a:pt x="828983" y="1323866"/>
                      <a:pt x="840956" y="1306800"/>
                    </a:cubicBezTo>
                    <a:cubicBezTo>
                      <a:pt x="853031" y="1289634"/>
                      <a:pt x="867923" y="1274274"/>
                      <a:pt x="884927" y="1261425"/>
                    </a:cubicBezTo>
                    <a:cubicBezTo>
                      <a:pt x="887242" y="1259617"/>
                      <a:pt x="895694" y="1252791"/>
                      <a:pt x="904247" y="1247671"/>
                    </a:cubicBezTo>
                    <a:cubicBezTo>
                      <a:pt x="906863" y="1246065"/>
                      <a:pt x="910586" y="1243053"/>
                      <a:pt x="912900" y="1242150"/>
                    </a:cubicBezTo>
                    <a:cubicBezTo>
                      <a:pt x="912296" y="1241748"/>
                      <a:pt x="911793" y="1241246"/>
                      <a:pt x="911491" y="1241045"/>
                    </a:cubicBezTo>
                    <a:cubicBezTo>
                      <a:pt x="911994" y="1241447"/>
                      <a:pt x="912497" y="1241748"/>
                      <a:pt x="913000" y="1242049"/>
                    </a:cubicBezTo>
                    <a:cubicBezTo>
                      <a:pt x="914107" y="1241648"/>
                      <a:pt x="914812" y="1241648"/>
                      <a:pt x="914912" y="1242552"/>
                    </a:cubicBezTo>
                    <a:cubicBezTo>
                      <a:pt x="914912" y="1242752"/>
                      <a:pt x="914912" y="1242853"/>
                      <a:pt x="914812" y="1242953"/>
                    </a:cubicBezTo>
                    <a:cubicBezTo>
                      <a:pt x="918937" y="1244459"/>
                      <a:pt x="923566" y="1243355"/>
                      <a:pt x="926584" y="1239941"/>
                    </a:cubicBezTo>
                    <a:cubicBezTo>
                      <a:pt x="930408" y="1235424"/>
                      <a:pt x="929905" y="1228698"/>
                      <a:pt x="925377" y="1224883"/>
                    </a:cubicBezTo>
                    <a:cubicBezTo>
                      <a:pt x="921453" y="1221369"/>
                      <a:pt x="914610" y="1219964"/>
                      <a:pt x="906158" y="1222674"/>
                    </a:cubicBezTo>
                    <a:cubicBezTo>
                      <a:pt x="893782" y="1226489"/>
                      <a:pt x="875167" y="1239941"/>
                      <a:pt x="871243" y="1242652"/>
                    </a:cubicBezTo>
                    <a:cubicBezTo>
                      <a:pt x="851622" y="1256305"/>
                      <a:pt x="834215" y="1272869"/>
                      <a:pt x="820027" y="1291642"/>
                    </a:cubicBezTo>
                    <a:cubicBezTo>
                      <a:pt x="805437" y="1310916"/>
                      <a:pt x="794470" y="1332600"/>
                      <a:pt x="787829" y="1355790"/>
                    </a:cubicBezTo>
                    <a:cubicBezTo>
                      <a:pt x="779276" y="1386509"/>
                      <a:pt x="781188" y="1414518"/>
                      <a:pt x="788131" y="1441623"/>
                    </a:cubicBezTo>
                    <a:cubicBezTo>
                      <a:pt x="791753" y="1455577"/>
                      <a:pt x="797589" y="1469130"/>
                      <a:pt x="803023" y="1482782"/>
                    </a:cubicBezTo>
                    <a:cubicBezTo>
                      <a:pt x="770522" y="1489308"/>
                      <a:pt x="734500" y="1502559"/>
                      <a:pt x="698579" y="1524042"/>
                    </a:cubicBezTo>
                    <a:cubicBezTo>
                      <a:pt x="675336" y="1537796"/>
                      <a:pt x="652495" y="1554360"/>
                      <a:pt x="631364" y="1573333"/>
                    </a:cubicBezTo>
                    <a:cubicBezTo>
                      <a:pt x="605304" y="1596623"/>
                      <a:pt x="581859" y="1623528"/>
                      <a:pt x="563144" y="1652339"/>
                    </a:cubicBezTo>
                    <a:cubicBezTo>
                      <a:pt x="557006" y="1661776"/>
                      <a:pt x="552378" y="1671815"/>
                      <a:pt x="547347" y="1681653"/>
                    </a:cubicBezTo>
                    <a:cubicBezTo>
                      <a:pt x="548655" y="1546028"/>
                      <a:pt x="549560" y="1410402"/>
                      <a:pt x="546340" y="1274877"/>
                    </a:cubicBezTo>
                    <a:lnTo>
                      <a:pt x="546139" y="1269155"/>
                    </a:lnTo>
                    <a:cubicBezTo>
                      <a:pt x="554591" y="1244559"/>
                      <a:pt x="571697" y="1199183"/>
                      <a:pt x="594336" y="1163545"/>
                    </a:cubicBezTo>
                    <a:cubicBezTo>
                      <a:pt x="604197" y="1147885"/>
                      <a:pt x="615064" y="1134231"/>
                      <a:pt x="626837" y="1125899"/>
                    </a:cubicBezTo>
                    <a:cubicBezTo>
                      <a:pt x="634282" y="1120579"/>
                      <a:pt x="642030" y="1117667"/>
                      <a:pt x="650180" y="1119374"/>
                    </a:cubicBezTo>
                    <a:cubicBezTo>
                      <a:pt x="661148" y="1121683"/>
                      <a:pt x="673424" y="1120980"/>
                      <a:pt x="686605" y="1117868"/>
                    </a:cubicBezTo>
                    <a:cubicBezTo>
                      <a:pt x="700792" y="1114656"/>
                      <a:pt x="716087" y="1108632"/>
                      <a:pt x="731985" y="1101404"/>
                    </a:cubicBezTo>
                    <a:cubicBezTo>
                      <a:pt x="765089" y="1086346"/>
                      <a:pt x="800910" y="1066067"/>
                      <a:pt x="834114" y="1060245"/>
                    </a:cubicBezTo>
                    <a:cubicBezTo>
                      <a:pt x="857257" y="1056229"/>
                      <a:pt x="878991" y="1059542"/>
                      <a:pt x="896499" y="1079821"/>
                    </a:cubicBezTo>
                    <a:cubicBezTo>
                      <a:pt x="900423" y="1084639"/>
                      <a:pt x="907366" y="1085242"/>
                      <a:pt x="912095" y="1081427"/>
                    </a:cubicBezTo>
                    <a:cubicBezTo>
                      <a:pt x="916925" y="1077512"/>
                      <a:pt x="917528" y="1070485"/>
                      <a:pt x="913705" y="1065766"/>
                    </a:cubicBezTo>
                    <a:cubicBezTo>
                      <a:pt x="899719" y="1047997"/>
                      <a:pt x="883116" y="1039364"/>
                      <a:pt x="865105" y="1035850"/>
                    </a:cubicBezTo>
                    <a:cubicBezTo>
                      <a:pt x="863898" y="1033842"/>
                      <a:pt x="862389" y="1031835"/>
                      <a:pt x="859974" y="1030931"/>
                    </a:cubicBezTo>
                    <a:cubicBezTo>
                      <a:pt x="851823" y="1027518"/>
                      <a:pt x="846088" y="1018282"/>
                      <a:pt x="840856" y="1008143"/>
                    </a:cubicBezTo>
                    <a:cubicBezTo>
                      <a:pt x="831498" y="990274"/>
                      <a:pt x="825260" y="968590"/>
                      <a:pt x="820531" y="956141"/>
                    </a:cubicBezTo>
                    <a:cubicBezTo>
                      <a:pt x="813185" y="937469"/>
                      <a:pt x="803324" y="920202"/>
                      <a:pt x="793464" y="903236"/>
                    </a:cubicBezTo>
                    <a:cubicBezTo>
                      <a:pt x="784207" y="887375"/>
                      <a:pt x="775050" y="871815"/>
                      <a:pt x="769315" y="854849"/>
                    </a:cubicBezTo>
                    <a:cubicBezTo>
                      <a:pt x="764888" y="841698"/>
                      <a:pt x="762271" y="827844"/>
                      <a:pt x="763680" y="812183"/>
                    </a:cubicBezTo>
                    <a:cubicBezTo>
                      <a:pt x="764083" y="806260"/>
                      <a:pt x="765391" y="797225"/>
                      <a:pt x="768812" y="789495"/>
                    </a:cubicBezTo>
                    <a:cubicBezTo>
                      <a:pt x="770925" y="784777"/>
                      <a:pt x="773138" y="779758"/>
                      <a:pt x="778270" y="779356"/>
                    </a:cubicBezTo>
                    <a:cubicBezTo>
                      <a:pt x="780182" y="779256"/>
                      <a:pt x="781691" y="780761"/>
                      <a:pt x="783100" y="782167"/>
                    </a:cubicBezTo>
                    <a:cubicBezTo>
                      <a:pt x="785313" y="784275"/>
                      <a:pt x="787326" y="786685"/>
                      <a:pt x="788936" y="788793"/>
                    </a:cubicBezTo>
                    <a:cubicBezTo>
                      <a:pt x="790043" y="790097"/>
                      <a:pt x="793162" y="792507"/>
                      <a:pt x="795476" y="794615"/>
                    </a:cubicBezTo>
                    <a:cubicBezTo>
                      <a:pt x="795677" y="795418"/>
                      <a:pt x="796080" y="796221"/>
                      <a:pt x="796583" y="796924"/>
                    </a:cubicBezTo>
                    <a:cubicBezTo>
                      <a:pt x="796482" y="796623"/>
                      <a:pt x="796482" y="796422"/>
                      <a:pt x="796482" y="796422"/>
                    </a:cubicBezTo>
                    <a:lnTo>
                      <a:pt x="797086" y="796322"/>
                    </a:lnTo>
                    <a:cubicBezTo>
                      <a:pt x="797790" y="797225"/>
                      <a:pt x="798092" y="797928"/>
                      <a:pt x="797690" y="798329"/>
                    </a:cubicBezTo>
                    <a:lnTo>
                      <a:pt x="797992" y="798631"/>
                    </a:lnTo>
                    <a:cubicBezTo>
                      <a:pt x="855244" y="860571"/>
                      <a:pt x="851018" y="829952"/>
                      <a:pt x="813789" y="784275"/>
                    </a:cubicBezTo>
                    <a:cubicBezTo>
                      <a:pt x="812582" y="782769"/>
                      <a:pt x="808255" y="777650"/>
                      <a:pt x="806746" y="775441"/>
                    </a:cubicBezTo>
                    <a:cubicBezTo>
                      <a:pt x="803526" y="770923"/>
                      <a:pt x="799300" y="765302"/>
                      <a:pt x="794168" y="761386"/>
                    </a:cubicBezTo>
                    <a:cubicBezTo>
                      <a:pt x="789338" y="757572"/>
                      <a:pt x="783603" y="755564"/>
                      <a:pt x="777364" y="755564"/>
                    </a:cubicBezTo>
                    <a:cubicBezTo>
                      <a:pt x="765290" y="755564"/>
                      <a:pt x="756033" y="762491"/>
                      <a:pt x="749291" y="772429"/>
                    </a:cubicBezTo>
                    <a:cubicBezTo>
                      <a:pt x="741745" y="783673"/>
                      <a:pt x="738022" y="799534"/>
                      <a:pt x="736714" y="809172"/>
                    </a:cubicBezTo>
                    <a:cubicBezTo>
                      <a:pt x="733192" y="835775"/>
                      <a:pt x="738324" y="858964"/>
                      <a:pt x="747581" y="880548"/>
                    </a:cubicBezTo>
                    <a:cubicBezTo>
                      <a:pt x="754222" y="896008"/>
                      <a:pt x="762976" y="910665"/>
                      <a:pt x="771830" y="925523"/>
                    </a:cubicBezTo>
                    <a:cubicBezTo>
                      <a:pt x="779880" y="938874"/>
                      <a:pt x="788231" y="952226"/>
                      <a:pt x="794570" y="966883"/>
                    </a:cubicBezTo>
                    <a:cubicBezTo>
                      <a:pt x="801312" y="981841"/>
                      <a:pt x="811072" y="1009850"/>
                      <a:pt x="824958" y="1029124"/>
                    </a:cubicBezTo>
                    <a:cubicBezTo>
                      <a:pt x="826467" y="1031232"/>
                      <a:pt x="828278" y="1032738"/>
                      <a:pt x="829989" y="1034645"/>
                    </a:cubicBezTo>
                    <a:cubicBezTo>
                      <a:pt x="794570" y="1039364"/>
                      <a:pt x="755530" y="1059040"/>
                      <a:pt x="720011" y="1074299"/>
                    </a:cubicBezTo>
                    <a:cubicBezTo>
                      <a:pt x="705823" y="1080323"/>
                      <a:pt x="692240" y="1085744"/>
                      <a:pt x="679763" y="1088655"/>
                    </a:cubicBezTo>
                    <a:cubicBezTo>
                      <a:pt x="671210" y="1090663"/>
                      <a:pt x="663261" y="1091566"/>
                      <a:pt x="656016" y="1090161"/>
                    </a:cubicBezTo>
                    <a:cubicBezTo>
                      <a:pt x="630157" y="1085342"/>
                      <a:pt x="604901" y="1101003"/>
                      <a:pt x="584475" y="1128810"/>
                    </a:cubicBezTo>
                    <a:cubicBezTo>
                      <a:pt x="568276" y="1150796"/>
                      <a:pt x="554793" y="1179909"/>
                      <a:pt x="544127" y="1206913"/>
                    </a:cubicBezTo>
                    <a:lnTo>
                      <a:pt x="535876" y="946404"/>
                    </a:lnTo>
                    <a:cubicBezTo>
                      <a:pt x="535574" y="930743"/>
                      <a:pt x="534467" y="881552"/>
                      <a:pt x="533159" y="824732"/>
                    </a:cubicBezTo>
                    <a:cubicBezTo>
                      <a:pt x="533360" y="824632"/>
                      <a:pt x="533461" y="824832"/>
                      <a:pt x="533562" y="824832"/>
                    </a:cubicBezTo>
                    <a:cubicBezTo>
                      <a:pt x="534870" y="824129"/>
                      <a:pt x="537285" y="822624"/>
                      <a:pt x="538895" y="819110"/>
                    </a:cubicBezTo>
                    <a:cubicBezTo>
                      <a:pt x="540102" y="816400"/>
                      <a:pt x="542517" y="805256"/>
                      <a:pt x="543624" y="800739"/>
                    </a:cubicBezTo>
                    <a:lnTo>
                      <a:pt x="551271" y="768213"/>
                    </a:lnTo>
                    <a:cubicBezTo>
                      <a:pt x="555497" y="751448"/>
                      <a:pt x="561132" y="735085"/>
                      <a:pt x="567571" y="719022"/>
                    </a:cubicBezTo>
                    <a:cubicBezTo>
                      <a:pt x="574011" y="702859"/>
                      <a:pt x="581356" y="686998"/>
                      <a:pt x="589305" y="671538"/>
                    </a:cubicBezTo>
                    <a:cubicBezTo>
                      <a:pt x="616372" y="618131"/>
                      <a:pt x="655614" y="549164"/>
                      <a:pt x="706125" y="496661"/>
                    </a:cubicBezTo>
                    <a:cubicBezTo>
                      <a:pt x="738827" y="462729"/>
                      <a:pt x="776258" y="435624"/>
                      <a:pt x="818719" y="425585"/>
                    </a:cubicBezTo>
                    <a:cubicBezTo>
                      <a:pt x="868728" y="413438"/>
                      <a:pt x="899316" y="437632"/>
                      <a:pt x="908976" y="472065"/>
                    </a:cubicBezTo>
                    <a:cubicBezTo>
                      <a:pt x="919138" y="508105"/>
                      <a:pt x="908473" y="554083"/>
                      <a:pt x="875771" y="581991"/>
                    </a:cubicBezTo>
                    <a:cubicBezTo>
                      <a:pt x="871947" y="585304"/>
                      <a:pt x="867721" y="588115"/>
                      <a:pt x="863193" y="590323"/>
                    </a:cubicBezTo>
                    <a:cubicBezTo>
                      <a:pt x="858766" y="592632"/>
                      <a:pt x="853936" y="594439"/>
                      <a:pt x="849006" y="595644"/>
                    </a:cubicBezTo>
                    <a:cubicBezTo>
                      <a:pt x="834919" y="599057"/>
                      <a:pt x="823952" y="597953"/>
                      <a:pt x="816103" y="593335"/>
                    </a:cubicBezTo>
                    <a:cubicBezTo>
                      <a:pt x="806645" y="587713"/>
                      <a:pt x="802218" y="577373"/>
                      <a:pt x="802117" y="567334"/>
                    </a:cubicBezTo>
                    <a:cubicBezTo>
                      <a:pt x="802117" y="556994"/>
                      <a:pt x="806444" y="546554"/>
                      <a:pt x="815801" y="542137"/>
                    </a:cubicBezTo>
                    <a:cubicBezTo>
                      <a:pt x="823750" y="538322"/>
                      <a:pt x="834718" y="538824"/>
                      <a:pt x="848402" y="545048"/>
                    </a:cubicBezTo>
                    <a:cubicBezTo>
                      <a:pt x="853936" y="547658"/>
                      <a:pt x="860577" y="545349"/>
                      <a:pt x="863193" y="539727"/>
                    </a:cubicBezTo>
                    <a:cubicBezTo>
                      <a:pt x="865810" y="534206"/>
                      <a:pt x="863395" y="527580"/>
                      <a:pt x="857861" y="524970"/>
                    </a:cubicBezTo>
                    <a:cubicBezTo>
                      <a:pt x="836328" y="514530"/>
                      <a:pt x="818820" y="515232"/>
                      <a:pt x="806041" y="520954"/>
                    </a:cubicBezTo>
                    <a:cubicBezTo>
                      <a:pt x="788131" y="528986"/>
                      <a:pt x="778169" y="547658"/>
                      <a:pt x="777868" y="567134"/>
                    </a:cubicBezTo>
                    <a:cubicBezTo>
                      <a:pt x="777465" y="585505"/>
                      <a:pt x="785817" y="604177"/>
                      <a:pt x="802922" y="614818"/>
                    </a:cubicBezTo>
                    <a:cubicBezTo>
                      <a:pt x="815198" y="622548"/>
                      <a:pt x="832404" y="626162"/>
                      <a:pt x="854943" y="621143"/>
                    </a:cubicBezTo>
                    <a:cubicBezTo>
                      <a:pt x="861885" y="619637"/>
                      <a:pt x="868627" y="617228"/>
                      <a:pt x="875067" y="614216"/>
                    </a:cubicBezTo>
                    <a:cubicBezTo>
                      <a:pt x="881506" y="611104"/>
                      <a:pt x="887644" y="607189"/>
                      <a:pt x="893078" y="602671"/>
                    </a:cubicBezTo>
                    <a:cubicBezTo>
                      <a:pt x="935036" y="567937"/>
                      <a:pt x="949526" y="510012"/>
                      <a:pt x="937149" y="464335"/>
                    </a:cubicBezTo>
                    <a:cubicBezTo>
                      <a:pt x="924069" y="415747"/>
                      <a:pt x="882110" y="379707"/>
                      <a:pt x="811676" y="396372"/>
                    </a:cubicBezTo>
                    <a:cubicBezTo>
                      <a:pt x="763982" y="408017"/>
                      <a:pt x="721520" y="438134"/>
                      <a:pt x="685196" y="476884"/>
                    </a:cubicBezTo>
                    <a:cubicBezTo>
                      <a:pt x="633478" y="532098"/>
                      <a:pt x="594034" y="604579"/>
                      <a:pt x="566968" y="660496"/>
                    </a:cubicBezTo>
                    <a:cubicBezTo>
                      <a:pt x="559019" y="676859"/>
                      <a:pt x="551673" y="693523"/>
                      <a:pt x="545334" y="710489"/>
                    </a:cubicBezTo>
                    <a:cubicBezTo>
                      <a:pt x="539699" y="725347"/>
                      <a:pt x="535272" y="740606"/>
                      <a:pt x="531449" y="755966"/>
                    </a:cubicBezTo>
                    <a:cubicBezTo>
                      <a:pt x="531348" y="752151"/>
                      <a:pt x="531247" y="748235"/>
                      <a:pt x="531147" y="744521"/>
                    </a:cubicBezTo>
                    <a:cubicBezTo>
                      <a:pt x="530442" y="718320"/>
                      <a:pt x="529839" y="693122"/>
                      <a:pt x="529134" y="670735"/>
                    </a:cubicBezTo>
                    <a:lnTo>
                      <a:pt x="565056" y="556291"/>
                    </a:lnTo>
                    <a:cubicBezTo>
                      <a:pt x="574917" y="524067"/>
                      <a:pt x="585783" y="492143"/>
                      <a:pt x="597254" y="460621"/>
                    </a:cubicBezTo>
                    <a:cubicBezTo>
                      <a:pt x="608725" y="428998"/>
                      <a:pt x="620900" y="397677"/>
                      <a:pt x="634182" y="366857"/>
                    </a:cubicBezTo>
                    <a:cubicBezTo>
                      <a:pt x="660444" y="305519"/>
                      <a:pt x="690630" y="245788"/>
                      <a:pt x="728060" y="189068"/>
                    </a:cubicBezTo>
                    <a:cubicBezTo>
                      <a:pt x="731582" y="184049"/>
                      <a:pt x="730274" y="177122"/>
                      <a:pt x="725143" y="173709"/>
                    </a:cubicBezTo>
                    <a:cubicBezTo>
                      <a:pt x="720112" y="170195"/>
                      <a:pt x="713169" y="171500"/>
                      <a:pt x="709748" y="176620"/>
                    </a:cubicBezTo>
                    <a:cubicBezTo>
                      <a:pt x="669399" y="233240"/>
                      <a:pt x="635389" y="292870"/>
                      <a:pt x="607216" y="355112"/>
                    </a:cubicBezTo>
                    <a:cubicBezTo>
                      <a:pt x="593129" y="386333"/>
                      <a:pt x="580451" y="418156"/>
                      <a:pt x="569081" y="450582"/>
                    </a:cubicBezTo>
                    <a:cubicBezTo>
                      <a:pt x="557811" y="482807"/>
                      <a:pt x="548051" y="515634"/>
                      <a:pt x="538794" y="548662"/>
                    </a:cubicBezTo>
                    <a:lnTo>
                      <a:pt x="526015" y="595242"/>
                    </a:lnTo>
                    <a:cubicBezTo>
                      <a:pt x="523500" y="544044"/>
                      <a:pt x="519978" y="492745"/>
                      <a:pt x="514746" y="441446"/>
                    </a:cubicBezTo>
                    <a:cubicBezTo>
                      <a:pt x="509111" y="385530"/>
                      <a:pt x="501967" y="329814"/>
                      <a:pt x="493817" y="274299"/>
                    </a:cubicBezTo>
                    <a:cubicBezTo>
                      <a:pt x="491100" y="255927"/>
                      <a:pt x="488182" y="237657"/>
                      <a:pt x="485163" y="219285"/>
                    </a:cubicBezTo>
                    <a:cubicBezTo>
                      <a:pt x="478120" y="176720"/>
                      <a:pt x="470473" y="134156"/>
                      <a:pt x="463530" y="91591"/>
                    </a:cubicBezTo>
                    <a:lnTo>
                      <a:pt x="453971" y="34067"/>
                    </a:lnTo>
                    <a:lnTo>
                      <a:pt x="450147" y="15997"/>
                    </a:lnTo>
                    <a:cubicBezTo>
                      <a:pt x="449946" y="14893"/>
                      <a:pt x="448437" y="10576"/>
                      <a:pt x="447833" y="8970"/>
                    </a:cubicBezTo>
                    <a:cubicBezTo>
                      <a:pt x="447431" y="6762"/>
                      <a:pt x="446424" y="4553"/>
                      <a:pt x="444613" y="2947"/>
                    </a:cubicBezTo>
                    <a:cubicBezTo>
                      <a:pt x="441997" y="437"/>
                      <a:pt x="439482" y="136"/>
                      <a:pt x="437972" y="35"/>
                    </a:cubicBezTo>
                    <a:cubicBezTo>
                      <a:pt x="433847" y="-266"/>
                      <a:pt x="430426" y="1341"/>
                      <a:pt x="428112" y="5156"/>
                    </a:cubicBezTo>
                    <a:cubicBezTo>
                      <a:pt x="427709" y="5858"/>
                      <a:pt x="425697" y="9372"/>
                      <a:pt x="427105" y="14391"/>
                    </a:cubicBezTo>
                    <a:cubicBezTo>
                      <a:pt x="427609" y="15997"/>
                      <a:pt x="429118" y="19913"/>
                      <a:pt x="429420" y="21117"/>
                    </a:cubicBezTo>
                    <a:lnTo>
                      <a:pt x="432640" y="37681"/>
                    </a:lnTo>
                    <a:lnTo>
                      <a:pt x="441595" y="95003"/>
                    </a:lnTo>
                    <a:cubicBezTo>
                      <a:pt x="448034" y="137669"/>
                      <a:pt x="455279" y="180334"/>
                      <a:pt x="461920" y="223000"/>
                    </a:cubicBezTo>
                    <a:cubicBezTo>
                      <a:pt x="464737" y="241270"/>
                      <a:pt x="467454" y="259441"/>
                      <a:pt x="469970" y="277712"/>
                    </a:cubicBezTo>
                    <a:cubicBezTo>
                      <a:pt x="477617" y="332926"/>
                      <a:pt x="484056" y="388340"/>
                      <a:pt x="489188" y="443956"/>
                    </a:cubicBezTo>
                    <a:cubicBezTo>
                      <a:pt x="494320" y="499471"/>
                      <a:pt x="498043" y="555087"/>
                      <a:pt x="499954" y="610702"/>
                    </a:cubicBezTo>
                    <a:cubicBezTo>
                      <a:pt x="500256" y="619838"/>
                      <a:pt x="500659" y="632386"/>
                      <a:pt x="500961" y="646441"/>
                    </a:cubicBezTo>
                    <a:cubicBezTo>
                      <a:pt x="497540" y="636201"/>
                      <a:pt x="495024" y="625560"/>
                      <a:pt x="491100" y="615521"/>
                    </a:cubicBezTo>
                    <a:cubicBezTo>
                      <a:pt x="483252" y="594841"/>
                      <a:pt x="474296" y="574562"/>
                      <a:pt x="464335" y="554585"/>
                    </a:cubicBezTo>
                    <a:cubicBezTo>
                      <a:pt x="449644" y="525171"/>
                      <a:pt x="432740" y="496661"/>
                      <a:pt x="414427" y="468451"/>
                    </a:cubicBezTo>
                    <a:cubicBezTo>
                      <a:pt x="402957" y="450983"/>
                      <a:pt x="391586" y="433415"/>
                      <a:pt x="379814" y="416148"/>
                    </a:cubicBezTo>
                    <a:cubicBezTo>
                      <a:pt x="371764" y="404503"/>
                      <a:pt x="363513" y="392959"/>
                      <a:pt x="354860" y="381815"/>
                    </a:cubicBezTo>
                    <a:lnTo>
                      <a:pt x="330812" y="351699"/>
                    </a:lnTo>
                    <a:cubicBezTo>
                      <a:pt x="330108" y="350895"/>
                      <a:pt x="322561" y="342965"/>
                      <a:pt x="320045" y="340555"/>
                    </a:cubicBezTo>
                    <a:cubicBezTo>
                      <a:pt x="282715" y="305218"/>
                      <a:pt x="273358" y="318169"/>
                      <a:pt x="303644" y="354610"/>
                    </a:cubicBezTo>
                    <a:cubicBezTo>
                      <a:pt x="304047" y="355011"/>
                      <a:pt x="304449" y="355413"/>
                      <a:pt x="304852" y="355815"/>
                    </a:cubicBezTo>
                    <a:lnTo>
                      <a:pt x="304852" y="355714"/>
                    </a:lnTo>
                    <a:cubicBezTo>
                      <a:pt x="305556" y="355011"/>
                      <a:pt x="306663" y="355815"/>
                      <a:pt x="307870" y="357119"/>
                    </a:cubicBezTo>
                    <a:cubicBezTo>
                      <a:pt x="307065" y="357019"/>
                      <a:pt x="306361" y="356718"/>
                      <a:pt x="305959" y="356517"/>
                    </a:cubicBezTo>
                    <a:cubicBezTo>
                      <a:pt x="305959" y="356417"/>
                      <a:pt x="305657" y="356417"/>
                      <a:pt x="305456" y="356316"/>
                    </a:cubicBezTo>
                    <a:cubicBezTo>
                      <a:pt x="306361" y="357119"/>
                      <a:pt x="307468" y="357722"/>
                      <a:pt x="308675" y="358023"/>
                    </a:cubicBezTo>
                    <a:cubicBezTo>
                      <a:pt x="310889" y="360834"/>
                      <a:pt x="313203" y="365050"/>
                      <a:pt x="313505" y="365452"/>
                    </a:cubicBezTo>
                    <a:lnTo>
                      <a:pt x="335642" y="396070"/>
                    </a:lnTo>
                    <a:cubicBezTo>
                      <a:pt x="343490" y="407214"/>
                      <a:pt x="350936" y="418759"/>
                      <a:pt x="358281" y="430303"/>
                    </a:cubicBezTo>
                    <a:cubicBezTo>
                      <a:pt x="369349" y="447871"/>
                      <a:pt x="379915" y="465740"/>
                      <a:pt x="390681" y="483510"/>
                    </a:cubicBezTo>
                    <a:cubicBezTo>
                      <a:pt x="407786" y="511217"/>
                      <a:pt x="423181" y="539527"/>
                      <a:pt x="437369" y="568037"/>
                    </a:cubicBezTo>
                    <a:cubicBezTo>
                      <a:pt x="446827" y="587312"/>
                      <a:pt x="455883" y="606687"/>
                      <a:pt x="464134" y="626363"/>
                    </a:cubicBezTo>
                    <a:cubicBezTo>
                      <a:pt x="480937" y="666519"/>
                      <a:pt x="493615" y="708180"/>
                      <a:pt x="503174" y="751147"/>
                    </a:cubicBezTo>
                    <a:cubicBezTo>
                      <a:pt x="504784" y="834871"/>
                      <a:pt x="506092" y="924720"/>
                      <a:pt x="506394" y="947006"/>
                    </a:cubicBezTo>
                    <a:cubicBezTo>
                      <a:pt x="506998" y="979934"/>
                      <a:pt x="507803" y="1012861"/>
                      <a:pt x="508809" y="1045789"/>
                    </a:cubicBezTo>
                    <a:cubicBezTo>
                      <a:pt x="511023" y="1122386"/>
                      <a:pt x="514142" y="1199083"/>
                      <a:pt x="516255" y="1275680"/>
                    </a:cubicBezTo>
                    <a:cubicBezTo>
                      <a:pt x="517161" y="1305194"/>
                      <a:pt x="516657" y="1334709"/>
                      <a:pt x="517261" y="1364323"/>
                    </a:cubicBezTo>
                    <a:cubicBezTo>
                      <a:pt x="503879" y="1316940"/>
                      <a:pt x="478724" y="1261625"/>
                      <a:pt x="440890" y="1220666"/>
                    </a:cubicBezTo>
                    <a:cubicBezTo>
                      <a:pt x="410906" y="1188140"/>
                      <a:pt x="373475" y="1165252"/>
                      <a:pt x="329806" y="1161337"/>
                    </a:cubicBezTo>
                    <a:cubicBezTo>
                      <a:pt x="280804" y="1157522"/>
                      <a:pt x="240556" y="1183924"/>
                      <a:pt x="222243" y="1219462"/>
                    </a:cubicBezTo>
                    <a:cubicBezTo>
                      <a:pt x="203125" y="1256807"/>
                      <a:pt x="207351" y="1303990"/>
                      <a:pt x="250215" y="1336917"/>
                    </a:cubicBezTo>
                    <a:cubicBezTo>
                      <a:pt x="255447" y="1341033"/>
                      <a:pt x="261384" y="1344747"/>
                      <a:pt x="267622" y="1347759"/>
                    </a:cubicBezTo>
                    <a:cubicBezTo>
                      <a:pt x="274062" y="1350871"/>
                      <a:pt x="280804" y="1353381"/>
                      <a:pt x="287545" y="1354887"/>
                    </a:cubicBezTo>
                    <a:cubicBezTo>
                      <a:pt x="335642" y="1365327"/>
                      <a:pt x="362809" y="1334809"/>
                      <a:pt x="367840" y="1303387"/>
                    </a:cubicBezTo>
                    <a:cubicBezTo>
                      <a:pt x="370959" y="1283510"/>
                      <a:pt x="365123" y="1263633"/>
                      <a:pt x="351137" y="1252390"/>
                    </a:cubicBezTo>
                    <a:cubicBezTo>
                      <a:pt x="339666" y="1243254"/>
                      <a:pt x="322259" y="1239038"/>
                      <a:pt x="298613" y="1247571"/>
                    </a:cubicBezTo>
                    <a:cubicBezTo>
                      <a:pt x="292777" y="1249579"/>
                      <a:pt x="289658" y="1255903"/>
                      <a:pt x="291671" y="1261726"/>
                    </a:cubicBezTo>
                    <a:cubicBezTo>
                      <a:pt x="293683" y="1267448"/>
                      <a:pt x="300022" y="1270560"/>
                      <a:pt x="305858" y="1268552"/>
                    </a:cubicBezTo>
                    <a:cubicBezTo>
                      <a:pt x="319643" y="1264034"/>
                      <a:pt x="329705" y="1265139"/>
                      <a:pt x="336245" y="1270560"/>
                    </a:cubicBezTo>
                    <a:cubicBezTo>
                      <a:pt x="343792" y="1276884"/>
                      <a:pt x="345502" y="1288329"/>
                      <a:pt x="343490" y="1299171"/>
                    </a:cubicBezTo>
                    <a:cubicBezTo>
                      <a:pt x="339968" y="1318144"/>
                      <a:pt x="322662" y="1335913"/>
                      <a:pt x="293582" y="1328785"/>
                    </a:cubicBezTo>
                    <a:cubicBezTo>
                      <a:pt x="288954" y="1327681"/>
                      <a:pt x="284325" y="1325774"/>
                      <a:pt x="279898" y="1323565"/>
                    </a:cubicBezTo>
                    <a:cubicBezTo>
                      <a:pt x="275370" y="1321156"/>
                      <a:pt x="271043" y="1318345"/>
                      <a:pt x="267220" y="1315233"/>
                    </a:cubicBezTo>
                    <a:cubicBezTo>
                      <a:pt x="237738" y="1291742"/>
                      <a:pt x="234820" y="1259015"/>
                      <a:pt x="248505" y="1233115"/>
                    </a:cubicBezTo>
                    <a:cubicBezTo>
                      <a:pt x="262088" y="1207315"/>
                      <a:pt x="291570" y="1188241"/>
                      <a:pt x="327290" y="1191253"/>
                    </a:cubicBezTo>
                    <a:cubicBezTo>
                      <a:pt x="363715" y="1193963"/>
                      <a:pt x="394605" y="1213539"/>
                      <a:pt x="420062" y="1240142"/>
                    </a:cubicBezTo>
                    <a:cubicBezTo>
                      <a:pt x="460310" y="1282306"/>
                      <a:pt x="487176" y="1342338"/>
                      <a:pt x="498445" y="1388918"/>
                    </a:cubicBezTo>
                    <a:cubicBezTo>
                      <a:pt x="501967" y="1402973"/>
                      <a:pt x="505086" y="1417128"/>
                      <a:pt x="507803" y="1431283"/>
                    </a:cubicBezTo>
                    <a:cubicBezTo>
                      <a:pt x="510520" y="1445438"/>
                      <a:pt x="512834" y="1459593"/>
                      <a:pt x="514645" y="1473948"/>
                    </a:cubicBezTo>
                    <a:lnTo>
                      <a:pt x="517563" y="1501856"/>
                    </a:lnTo>
                    <a:cubicBezTo>
                      <a:pt x="517664" y="1502258"/>
                      <a:pt x="518469" y="1505872"/>
                      <a:pt x="518569" y="1508783"/>
                    </a:cubicBezTo>
                    <a:cubicBezTo>
                      <a:pt x="518670" y="1508683"/>
                      <a:pt x="518770" y="1508683"/>
                      <a:pt x="518871" y="1508582"/>
                    </a:cubicBezTo>
                    <a:cubicBezTo>
                      <a:pt x="518871" y="1508683"/>
                      <a:pt x="518871" y="1508884"/>
                      <a:pt x="518871" y="1508984"/>
                    </a:cubicBezTo>
                    <a:cubicBezTo>
                      <a:pt x="518770" y="1509084"/>
                      <a:pt x="518670" y="1509185"/>
                      <a:pt x="518569" y="1509285"/>
                    </a:cubicBezTo>
                    <a:cubicBezTo>
                      <a:pt x="518670" y="1511193"/>
                      <a:pt x="518368" y="1512598"/>
                      <a:pt x="517362" y="1512498"/>
                    </a:cubicBezTo>
                    <a:lnTo>
                      <a:pt x="517060" y="1512397"/>
                    </a:lnTo>
                    <a:cubicBezTo>
                      <a:pt x="516557" y="1514304"/>
                      <a:pt x="518469" y="1515710"/>
                      <a:pt x="518972" y="1517517"/>
                    </a:cubicBezTo>
                    <a:cubicBezTo>
                      <a:pt x="519274" y="1628347"/>
                      <a:pt x="519978" y="1739176"/>
                      <a:pt x="520179" y="1850106"/>
                    </a:cubicBezTo>
                    <a:cubicBezTo>
                      <a:pt x="508809" y="1837658"/>
                      <a:pt x="497640" y="1824808"/>
                      <a:pt x="483755" y="1814368"/>
                    </a:cubicBezTo>
                    <a:cubicBezTo>
                      <a:pt x="464436" y="1799611"/>
                      <a:pt x="442802" y="1788066"/>
                      <a:pt x="419861" y="1781139"/>
                    </a:cubicBezTo>
                    <a:cubicBezTo>
                      <a:pt x="410805" y="1778629"/>
                      <a:pt x="401548" y="1776722"/>
                      <a:pt x="392190" y="1775316"/>
                    </a:cubicBezTo>
                    <a:cubicBezTo>
                      <a:pt x="371966" y="1772304"/>
                      <a:pt x="351338" y="1771602"/>
                      <a:pt x="331315" y="1768088"/>
                    </a:cubicBezTo>
                    <a:cubicBezTo>
                      <a:pt x="319844" y="1766181"/>
                      <a:pt x="308877" y="1763470"/>
                      <a:pt x="298010" y="1760157"/>
                    </a:cubicBezTo>
                    <a:cubicBezTo>
                      <a:pt x="286941" y="1756845"/>
                      <a:pt x="276074" y="1752930"/>
                      <a:pt x="265207" y="1748512"/>
                    </a:cubicBezTo>
                    <a:cubicBezTo>
                      <a:pt x="263899" y="1747910"/>
                      <a:pt x="252529" y="1742388"/>
                      <a:pt x="243172" y="1739477"/>
                    </a:cubicBezTo>
                    <a:cubicBezTo>
                      <a:pt x="239650" y="1738373"/>
                      <a:pt x="237436" y="1738473"/>
                      <a:pt x="234619" y="1738172"/>
                    </a:cubicBezTo>
                    <a:cubicBezTo>
                      <a:pt x="234619" y="1737971"/>
                      <a:pt x="234820" y="1737771"/>
                      <a:pt x="234820" y="1737570"/>
                    </a:cubicBezTo>
                    <a:cubicBezTo>
                      <a:pt x="239549" y="1703939"/>
                      <a:pt x="237034" y="1670711"/>
                      <a:pt x="240757" y="1637582"/>
                    </a:cubicBezTo>
                    <a:cubicBezTo>
                      <a:pt x="242266" y="1624733"/>
                      <a:pt x="244580" y="1611782"/>
                      <a:pt x="249108" y="1598933"/>
                    </a:cubicBezTo>
                    <a:cubicBezTo>
                      <a:pt x="252328" y="1589697"/>
                      <a:pt x="260277" y="1579658"/>
                      <a:pt x="267723" y="1569318"/>
                    </a:cubicBezTo>
                    <a:cubicBezTo>
                      <a:pt x="277081" y="1556368"/>
                      <a:pt x="285835" y="1543116"/>
                      <a:pt x="288451" y="1530869"/>
                    </a:cubicBezTo>
                    <a:cubicBezTo>
                      <a:pt x="291570" y="1516212"/>
                      <a:pt x="288250" y="1502158"/>
                      <a:pt x="269937" y="1490713"/>
                    </a:cubicBezTo>
                    <a:cubicBezTo>
                      <a:pt x="264805" y="1487400"/>
                      <a:pt x="257862" y="1488806"/>
                      <a:pt x="254542" y="1493926"/>
                    </a:cubicBezTo>
                    <a:cubicBezTo>
                      <a:pt x="251121" y="1499045"/>
                      <a:pt x="252630" y="1505972"/>
                      <a:pt x="257762" y="1509285"/>
                    </a:cubicBezTo>
                    <a:cubicBezTo>
                      <a:pt x="262390" y="1512598"/>
                      <a:pt x="265006" y="1515810"/>
                      <a:pt x="265711" y="1519525"/>
                    </a:cubicBezTo>
                    <a:cubicBezTo>
                      <a:pt x="266516" y="1523942"/>
                      <a:pt x="264503" y="1528359"/>
                      <a:pt x="261988" y="1533077"/>
                    </a:cubicBezTo>
                    <a:cubicBezTo>
                      <a:pt x="256655" y="1543217"/>
                      <a:pt x="247498" y="1553557"/>
                      <a:pt x="239650" y="1563696"/>
                    </a:cubicBezTo>
                    <a:cubicBezTo>
                      <a:pt x="232808" y="1572631"/>
                      <a:pt x="226871" y="1581365"/>
                      <a:pt x="223651" y="1589596"/>
                    </a:cubicBezTo>
                    <a:cubicBezTo>
                      <a:pt x="217916" y="1604353"/>
                      <a:pt x="214495" y="1619111"/>
                      <a:pt x="212482" y="1634069"/>
                    </a:cubicBezTo>
                    <a:cubicBezTo>
                      <a:pt x="207955" y="1666796"/>
                      <a:pt x="210269" y="1699823"/>
                      <a:pt x="205037" y="1733253"/>
                    </a:cubicBezTo>
                    <a:cubicBezTo>
                      <a:pt x="202823" y="1749516"/>
                      <a:pt x="197993" y="1765377"/>
                      <a:pt x="191453" y="1780536"/>
                    </a:cubicBezTo>
                    <a:cubicBezTo>
                      <a:pt x="184812" y="1795695"/>
                      <a:pt x="176259" y="1810252"/>
                      <a:pt x="166197" y="1823704"/>
                    </a:cubicBezTo>
                    <a:cubicBezTo>
                      <a:pt x="154022" y="1840268"/>
                      <a:pt x="126553" y="1865566"/>
                      <a:pt x="99285" y="1876508"/>
                    </a:cubicBezTo>
                    <a:cubicBezTo>
                      <a:pt x="82783" y="1883134"/>
                      <a:pt x="66080" y="1884841"/>
                      <a:pt x="54408" y="1871690"/>
                    </a:cubicBezTo>
                    <a:cubicBezTo>
                      <a:pt x="50685" y="1867172"/>
                      <a:pt x="43944" y="1866670"/>
                      <a:pt x="39416" y="1870385"/>
                    </a:cubicBezTo>
                    <a:close/>
                    <a:moveTo>
                      <a:pt x="320146" y="354911"/>
                    </a:moveTo>
                    <a:cubicBezTo>
                      <a:pt x="323165" y="351297"/>
                      <a:pt x="323567" y="346077"/>
                      <a:pt x="320850" y="342061"/>
                    </a:cubicBezTo>
                    <a:cubicBezTo>
                      <a:pt x="325479" y="348586"/>
                      <a:pt x="323768" y="352602"/>
                      <a:pt x="320146" y="354911"/>
                    </a:cubicBezTo>
                    <a:close/>
                    <a:moveTo>
                      <a:pt x="4400" y="910966"/>
                    </a:moveTo>
                    <a:cubicBezTo>
                      <a:pt x="20197" y="898217"/>
                      <a:pt x="41428" y="877537"/>
                      <a:pt x="64369" y="861976"/>
                    </a:cubicBezTo>
                    <a:cubicBezTo>
                      <a:pt x="81374" y="850532"/>
                      <a:pt x="99385" y="842099"/>
                      <a:pt x="116793" y="839991"/>
                    </a:cubicBezTo>
                    <a:cubicBezTo>
                      <a:pt x="123937" y="839188"/>
                      <a:pt x="131181" y="839891"/>
                      <a:pt x="138325" y="841597"/>
                    </a:cubicBezTo>
                    <a:cubicBezTo>
                      <a:pt x="150500" y="844308"/>
                      <a:pt x="162776" y="850331"/>
                      <a:pt x="175253" y="852439"/>
                    </a:cubicBezTo>
                    <a:cubicBezTo>
                      <a:pt x="190547" y="855351"/>
                      <a:pt x="204131" y="854045"/>
                      <a:pt x="215904" y="849628"/>
                    </a:cubicBezTo>
                    <a:cubicBezTo>
                      <a:pt x="229185" y="844609"/>
                      <a:pt x="240254" y="835975"/>
                      <a:pt x="249108" y="825134"/>
                    </a:cubicBezTo>
                    <a:cubicBezTo>
                      <a:pt x="252227" y="821319"/>
                      <a:pt x="253737" y="814793"/>
                      <a:pt x="255045" y="806863"/>
                    </a:cubicBezTo>
                    <a:cubicBezTo>
                      <a:pt x="256856" y="795920"/>
                      <a:pt x="257560" y="782769"/>
                      <a:pt x="257560" y="769016"/>
                    </a:cubicBezTo>
                    <a:cubicBezTo>
                      <a:pt x="257661" y="722837"/>
                      <a:pt x="250718" y="670434"/>
                      <a:pt x="250718" y="670434"/>
                    </a:cubicBezTo>
                    <a:cubicBezTo>
                      <a:pt x="249813" y="664712"/>
                      <a:pt x="253737" y="659190"/>
                      <a:pt x="259573" y="658287"/>
                    </a:cubicBezTo>
                    <a:cubicBezTo>
                      <a:pt x="265409" y="657383"/>
                      <a:pt x="270842" y="661299"/>
                      <a:pt x="271748" y="667121"/>
                    </a:cubicBezTo>
                    <a:cubicBezTo>
                      <a:pt x="271748" y="667121"/>
                      <a:pt x="284426" y="734884"/>
                      <a:pt x="284124" y="785881"/>
                    </a:cubicBezTo>
                    <a:cubicBezTo>
                      <a:pt x="284023" y="811179"/>
                      <a:pt x="279596" y="832663"/>
                      <a:pt x="271647" y="843003"/>
                    </a:cubicBezTo>
                    <a:cubicBezTo>
                      <a:pt x="266214" y="850030"/>
                      <a:pt x="259875" y="856254"/>
                      <a:pt x="253133" y="861775"/>
                    </a:cubicBezTo>
                    <a:cubicBezTo>
                      <a:pt x="254743" y="864285"/>
                      <a:pt x="256152" y="866795"/>
                      <a:pt x="258365" y="869505"/>
                    </a:cubicBezTo>
                    <a:cubicBezTo>
                      <a:pt x="267220" y="880147"/>
                      <a:pt x="278992" y="891491"/>
                      <a:pt x="285432" y="900325"/>
                    </a:cubicBezTo>
                    <a:cubicBezTo>
                      <a:pt x="299016" y="919299"/>
                      <a:pt x="312197" y="940581"/>
                      <a:pt x="327693" y="960056"/>
                    </a:cubicBezTo>
                    <a:cubicBezTo>
                      <a:pt x="337151" y="971902"/>
                      <a:pt x="347314" y="983146"/>
                      <a:pt x="359589" y="992281"/>
                    </a:cubicBezTo>
                    <a:cubicBezTo>
                      <a:pt x="369752" y="1000212"/>
                      <a:pt x="382732" y="1005533"/>
                      <a:pt x="396819" y="1010050"/>
                    </a:cubicBezTo>
                    <a:cubicBezTo>
                      <a:pt x="432438" y="1021595"/>
                      <a:pt x="474498" y="1027920"/>
                      <a:pt x="502671" y="1043279"/>
                    </a:cubicBezTo>
                    <a:cubicBezTo>
                      <a:pt x="508205" y="1046090"/>
                      <a:pt x="510318" y="1052816"/>
                      <a:pt x="507602" y="1058237"/>
                    </a:cubicBezTo>
                    <a:cubicBezTo>
                      <a:pt x="504784" y="1063658"/>
                      <a:pt x="498043" y="1065867"/>
                      <a:pt x="492609" y="1063056"/>
                    </a:cubicBezTo>
                    <a:cubicBezTo>
                      <a:pt x="478522" y="1056530"/>
                      <a:pt x="461014" y="1052916"/>
                      <a:pt x="442802" y="1049302"/>
                    </a:cubicBezTo>
                    <a:cubicBezTo>
                      <a:pt x="424691" y="1045789"/>
                      <a:pt x="405875" y="1042576"/>
                      <a:pt x="388467" y="1037758"/>
                    </a:cubicBezTo>
                    <a:cubicBezTo>
                      <a:pt x="370557" y="1032738"/>
                      <a:pt x="354256" y="1025811"/>
                      <a:pt x="341276" y="1016174"/>
                    </a:cubicBezTo>
                    <a:cubicBezTo>
                      <a:pt x="327089" y="1005131"/>
                      <a:pt x="315115" y="991980"/>
                      <a:pt x="304550" y="977725"/>
                    </a:cubicBezTo>
                    <a:cubicBezTo>
                      <a:pt x="289457" y="957145"/>
                      <a:pt x="277483" y="934558"/>
                      <a:pt x="264503" y="914379"/>
                    </a:cubicBezTo>
                    <a:cubicBezTo>
                      <a:pt x="258969" y="905545"/>
                      <a:pt x="248303" y="894001"/>
                      <a:pt x="240556" y="883158"/>
                    </a:cubicBezTo>
                    <a:cubicBezTo>
                      <a:pt x="237939" y="879544"/>
                      <a:pt x="236631" y="876332"/>
                      <a:pt x="234720" y="872919"/>
                    </a:cubicBezTo>
                    <a:cubicBezTo>
                      <a:pt x="231902" y="874324"/>
                      <a:pt x="229588" y="876432"/>
                      <a:pt x="226670" y="877537"/>
                    </a:cubicBezTo>
                    <a:cubicBezTo>
                      <a:pt x="210168" y="883861"/>
                      <a:pt x="191151" y="885869"/>
                      <a:pt x="169618" y="881753"/>
                    </a:cubicBezTo>
                    <a:cubicBezTo>
                      <a:pt x="156739" y="879143"/>
                      <a:pt x="144161" y="872818"/>
                      <a:pt x="131483" y="869606"/>
                    </a:cubicBezTo>
                    <a:cubicBezTo>
                      <a:pt x="127559" y="868502"/>
                      <a:pt x="123635" y="867799"/>
                      <a:pt x="119610" y="868100"/>
                    </a:cubicBezTo>
                    <a:cubicBezTo>
                      <a:pt x="106127" y="869204"/>
                      <a:pt x="92141" y="875729"/>
                      <a:pt x="78557" y="883961"/>
                    </a:cubicBezTo>
                    <a:cubicBezTo>
                      <a:pt x="55515" y="898016"/>
                      <a:pt x="33882" y="916990"/>
                      <a:pt x="17984" y="928635"/>
                    </a:cubicBezTo>
                    <a:cubicBezTo>
                      <a:pt x="13053" y="932349"/>
                      <a:pt x="6110" y="931445"/>
                      <a:pt x="2287" y="926526"/>
                    </a:cubicBezTo>
                    <a:cubicBezTo>
                      <a:pt x="-1436" y="921708"/>
                      <a:pt x="-531" y="914781"/>
                      <a:pt x="4400" y="910966"/>
                    </a:cubicBezTo>
                    <a:close/>
                    <a:moveTo>
                      <a:pt x="914812" y="1242953"/>
                    </a:moveTo>
                    <a:cubicBezTo>
                      <a:pt x="914610" y="1243355"/>
                      <a:pt x="913705" y="1242752"/>
                      <a:pt x="912900" y="1242150"/>
                    </a:cubicBezTo>
                    <a:lnTo>
                      <a:pt x="913000" y="1242049"/>
                    </a:lnTo>
                    <a:cubicBezTo>
                      <a:pt x="913604" y="1242451"/>
                      <a:pt x="914208" y="1242752"/>
                      <a:pt x="914812" y="1242953"/>
                    </a:cubicBezTo>
                    <a:close/>
                    <a:moveTo>
                      <a:pt x="199905" y="810577"/>
                    </a:moveTo>
                    <a:cubicBezTo>
                      <a:pt x="194270" y="820917"/>
                      <a:pt x="188032" y="830956"/>
                      <a:pt x="185013" y="841899"/>
                    </a:cubicBezTo>
                    <a:cubicBezTo>
                      <a:pt x="183806" y="847922"/>
                      <a:pt x="177970" y="851737"/>
                      <a:pt x="171933" y="850532"/>
                    </a:cubicBezTo>
                    <a:cubicBezTo>
                      <a:pt x="165895" y="849327"/>
                      <a:pt x="161971" y="843505"/>
                      <a:pt x="163179" y="837481"/>
                    </a:cubicBezTo>
                    <a:cubicBezTo>
                      <a:pt x="164990" y="824230"/>
                      <a:pt x="169920" y="811480"/>
                      <a:pt x="175354" y="798731"/>
                    </a:cubicBezTo>
                    <a:cubicBezTo>
                      <a:pt x="179882" y="787989"/>
                      <a:pt x="184510" y="777348"/>
                      <a:pt x="187026" y="766406"/>
                    </a:cubicBezTo>
                    <a:cubicBezTo>
                      <a:pt x="188837" y="758575"/>
                      <a:pt x="189944" y="750645"/>
                      <a:pt x="187629" y="741911"/>
                    </a:cubicBezTo>
                    <a:cubicBezTo>
                      <a:pt x="187126" y="739702"/>
                      <a:pt x="185516" y="738397"/>
                      <a:pt x="183504" y="738197"/>
                    </a:cubicBezTo>
                    <a:cubicBezTo>
                      <a:pt x="180787" y="737795"/>
                      <a:pt x="177869" y="737795"/>
                      <a:pt x="175152" y="738397"/>
                    </a:cubicBezTo>
                    <a:cubicBezTo>
                      <a:pt x="175152" y="738297"/>
                      <a:pt x="175152" y="738297"/>
                      <a:pt x="175152" y="738197"/>
                    </a:cubicBezTo>
                    <a:cubicBezTo>
                      <a:pt x="175052" y="737996"/>
                      <a:pt x="174649" y="738397"/>
                      <a:pt x="174347" y="738498"/>
                    </a:cubicBezTo>
                    <a:cubicBezTo>
                      <a:pt x="172536" y="739401"/>
                      <a:pt x="167405" y="740907"/>
                      <a:pt x="164386" y="742513"/>
                    </a:cubicBezTo>
                    <a:lnTo>
                      <a:pt x="163984" y="743517"/>
                    </a:lnTo>
                    <a:lnTo>
                      <a:pt x="164185" y="742614"/>
                    </a:lnTo>
                    <a:cubicBezTo>
                      <a:pt x="162675" y="743417"/>
                      <a:pt x="161770" y="744320"/>
                      <a:pt x="162474" y="745123"/>
                    </a:cubicBezTo>
                    <a:cubicBezTo>
                      <a:pt x="162575" y="745224"/>
                      <a:pt x="162675" y="745324"/>
                      <a:pt x="162776" y="745324"/>
                    </a:cubicBezTo>
                    <a:cubicBezTo>
                      <a:pt x="160462" y="748235"/>
                      <a:pt x="156739" y="749741"/>
                      <a:pt x="152915" y="749239"/>
                    </a:cubicBezTo>
                    <a:cubicBezTo>
                      <a:pt x="146375" y="748737"/>
                      <a:pt x="144564" y="744120"/>
                      <a:pt x="143658" y="740305"/>
                    </a:cubicBezTo>
                    <a:cubicBezTo>
                      <a:pt x="143155" y="738397"/>
                      <a:pt x="143457" y="733980"/>
                      <a:pt x="147683" y="729362"/>
                    </a:cubicBezTo>
                    <a:cubicBezTo>
                      <a:pt x="151507" y="725347"/>
                      <a:pt x="164587" y="716613"/>
                      <a:pt x="165795" y="716111"/>
                    </a:cubicBezTo>
                    <a:cubicBezTo>
                      <a:pt x="175957" y="711694"/>
                      <a:pt x="187831" y="711091"/>
                      <a:pt x="197289" y="714705"/>
                    </a:cubicBezTo>
                    <a:cubicBezTo>
                      <a:pt x="205338" y="717717"/>
                      <a:pt x="211476" y="724142"/>
                      <a:pt x="214897" y="733980"/>
                    </a:cubicBezTo>
                    <a:cubicBezTo>
                      <a:pt x="219325" y="747834"/>
                      <a:pt x="219425" y="760885"/>
                      <a:pt x="216306" y="773333"/>
                    </a:cubicBezTo>
                    <a:cubicBezTo>
                      <a:pt x="213187" y="786283"/>
                      <a:pt x="206647" y="798531"/>
                      <a:pt x="199905" y="810577"/>
                    </a:cubicBezTo>
                    <a:close/>
                    <a:moveTo>
                      <a:pt x="865206" y="924218"/>
                    </a:moveTo>
                    <a:cubicBezTo>
                      <a:pt x="863193" y="916789"/>
                      <a:pt x="861584" y="909460"/>
                      <a:pt x="860980" y="902534"/>
                    </a:cubicBezTo>
                    <a:cubicBezTo>
                      <a:pt x="862288" y="906248"/>
                      <a:pt x="865508" y="909159"/>
                      <a:pt x="869734" y="909661"/>
                    </a:cubicBezTo>
                    <a:cubicBezTo>
                      <a:pt x="872048" y="910163"/>
                      <a:pt x="874060" y="909360"/>
                      <a:pt x="875872" y="908657"/>
                    </a:cubicBezTo>
                    <a:cubicBezTo>
                      <a:pt x="878488" y="907553"/>
                      <a:pt x="881607" y="904742"/>
                      <a:pt x="881808" y="898518"/>
                    </a:cubicBezTo>
                    <a:cubicBezTo>
                      <a:pt x="881909" y="897615"/>
                      <a:pt x="881406" y="895406"/>
                      <a:pt x="880299" y="892394"/>
                    </a:cubicBezTo>
                    <a:cubicBezTo>
                      <a:pt x="878790" y="888278"/>
                      <a:pt x="874966" y="880749"/>
                      <a:pt x="870639" y="875328"/>
                    </a:cubicBezTo>
                    <a:cubicBezTo>
                      <a:pt x="867721" y="871613"/>
                      <a:pt x="864099" y="869104"/>
                      <a:pt x="860980" y="867598"/>
                    </a:cubicBezTo>
                    <a:cubicBezTo>
                      <a:pt x="856754" y="865590"/>
                      <a:pt x="852628" y="865992"/>
                      <a:pt x="848604" y="867196"/>
                    </a:cubicBezTo>
                    <a:cubicBezTo>
                      <a:pt x="843774" y="868702"/>
                      <a:pt x="837334" y="874123"/>
                      <a:pt x="834315" y="888981"/>
                    </a:cubicBezTo>
                    <a:cubicBezTo>
                      <a:pt x="832001" y="901730"/>
                      <a:pt x="832605" y="916488"/>
                      <a:pt x="836227" y="931546"/>
                    </a:cubicBezTo>
                    <a:cubicBezTo>
                      <a:pt x="838240" y="940179"/>
                      <a:pt x="841258" y="948913"/>
                      <a:pt x="845082" y="957245"/>
                    </a:cubicBezTo>
                    <a:cubicBezTo>
                      <a:pt x="855244" y="979130"/>
                      <a:pt x="870237" y="998807"/>
                      <a:pt x="885028" y="1011355"/>
                    </a:cubicBezTo>
                    <a:cubicBezTo>
                      <a:pt x="889556" y="1015572"/>
                      <a:pt x="896599" y="1015371"/>
                      <a:pt x="900825" y="1010954"/>
                    </a:cubicBezTo>
                    <a:cubicBezTo>
                      <a:pt x="905051" y="1006537"/>
                      <a:pt x="904850" y="999509"/>
                      <a:pt x="900423" y="995293"/>
                    </a:cubicBezTo>
                    <a:cubicBezTo>
                      <a:pt x="889153" y="983246"/>
                      <a:pt x="879595" y="964775"/>
                      <a:pt x="872350" y="945801"/>
                    </a:cubicBezTo>
                    <a:cubicBezTo>
                      <a:pt x="869633" y="938573"/>
                      <a:pt x="867218" y="931345"/>
                      <a:pt x="865206" y="924218"/>
                    </a:cubicBezTo>
                    <a:close/>
                    <a:moveTo>
                      <a:pt x="860779" y="899321"/>
                    </a:moveTo>
                    <a:cubicBezTo>
                      <a:pt x="861282" y="900124"/>
                      <a:pt x="861282" y="900827"/>
                      <a:pt x="860879" y="901228"/>
                    </a:cubicBezTo>
                    <a:lnTo>
                      <a:pt x="860779" y="900124"/>
                    </a:lnTo>
                    <a:lnTo>
                      <a:pt x="860779" y="899321"/>
                    </a:lnTo>
                    <a:close/>
                    <a:moveTo>
                      <a:pt x="860980" y="895707"/>
                    </a:moveTo>
                    <a:lnTo>
                      <a:pt x="860779" y="896510"/>
                    </a:lnTo>
                    <a:lnTo>
                      <a:pt x="860779" y="896410"/>
                    </a:lnTo>
                    <a:lnTo>
                      <a:pt x="860980" y="895707"/>
                    </a:lnTo>
                    <a:lnTo>
                      <a:pt x="860980" y="895707"/>
                    </a:lnTo>
                    <a:close/>
                    <a:moveTo>
                      <a:pt x="966732" y="1493022"/>
                    </a:moveTo>
                    <a:cubicBezTo>
                      <a:pt x="959386" y="1512096"/>
                      <a:pt x="951337" y="1529764"/>
                      <a:pt x="947715" y="1543819"/>
                    </a:cubicBezTo>
                    <a:cubicBezTo>
                      <a:pt x="946406" y="1549842"/>
                      <a:pt x="940570" y="1553758"/>
                      <a:pt x="934533" y="1552452"/>
                    </a:cubicBezTo>
                    <a:cubicBezTo>
                      <a:pt x="928496" y="1551248"/>
                      <a:pt x="924672" y="1545325"/>
                      <a:pt x="925880" y="1539402"/>
                    </a:cubicBezTo>
                    <a:cubicBezTo>
                      <a:pt x="928295" y="1524243"/>
                      <a:pt x="934533" y="1504667"/>
                      <a:pt x="940872" y="1484087"/>
                    </a:cubicBezTo>
                    <a:cubicBezTo>
                      <a:pt x="946004" y="1467021"/>
                      <a:pt x="951035" y="1449252"/>
                      <a:pt x="953450" y="1432688"/>
                    </a:cubicBezTo>
                    <a:cubicBezTo>
                      <a:pt x="955362" y="1418734"/>
                      <a:pt x="956066" y="1405684"/>
                      <a:pt x="950331" y="1395344"/>
                    </a:cubicBezTo>
                    <a:cubicBezTo>
                      <a:pt x="947916" y="1390926"/>
                      <a:pt x="943287" y="1390826"/>
                      <a:pt x="938659" y="1391529"/>
                    </a:cubicBezTo>
                    <a:cubicBezTo>
                      <a:pt x="930207" y="1392733"/>
                      <a:pt x="921352" y="1396749"/>
                      <a:pt x="915516" y="1400363"/>
                    </a:cubicBezTo>
                    <a:cubicBezTo>
                      <a:pt x="914309" y="1401166"/>
                      <a:pt x="908976" y="1405182"/>
                      <a:pt x="907164" y="1406587"/>
                    </a:cubicBezTo>
                    <a:cubicBezTo>
                      <a:pt x="907265" y="1410301"/>
                      <a:pt x="905555" y="1413915"/>
                      <a:pt x="902335" y="1416024"/>
                    </a:cubicBezTo>
                    <a:cubicBezTo>
                      <a:pt x="897404" y="1419236"/>
                      <a:pt x="890763" y="1417831"/>
                      <a:pt x="887544" y="1412912"/>
                    </a:cubicBezTo>
                    <a:cubicBezTo>
                      <a:pt x="884525" y="1408796"/>
                      <a:pt x="884424" y="1403877"/>
                      <a:pt x="886336" y="1398656"/>
                    </a:cubicBezTo>
                    <a:cubicBezTo>
                      <a:pt x="888852" y="1391830"/>
                      <a:pt x="899216" y="1383397"/>
                      <a:pt x="902234" y="1381088"/>
                    </a:cubicBezTo>
                    <a:cubicBezTo>
                      <a:pt x="911793" y="1373860"/>
                      <a:pt x="927590" y="1365829"/>
                      <a:pt x="941677" y="1364725"/>
                    </a:cubicBezTo>
                    <a:cubicBezTo>
                      <a:pt x="954959" y="1363721"/>
                      <a:pt x="966832" y="1368540"/>
                      <a:pt x="974781" y="1381189"/>
                    </a:cubicBezTo>
                    <a:cubicBezTo>
                      <a:pt x="984038" y="1396448"/>
                      <a:pt x="986353" y="1415923"/>
                      <a:pt x="983233" y="1437005"/>
                    </a:cubicBezTo>
                    <a:cubicBezTo>
                      <a:pt x="980517" y="1455175"/>
                      <a:pt x="973775" y="1474651"/>
                      <a:pt x="966732" y="1493022"/>
                    </a:cubicBezTo>
                    <a:close/>
                    <a:moveTo>
                      <a:pt x="189440" y="1585982"/>
                    </a:moveTo>
                    <a:cubicBezTo>
                      <a:pt x="189038" y="1584176"/>
                      <a:pt x="188837" y="1582368"/>
                      <a:pt x="190044" y="1583071"/>
                    </a:cubicBezTo>
                    <a:cubicBezTo>
                      <a:pt x="189843" y="1583874"/>
                      <a:pt x="189742" y="1584778"/>
                      <a:pt x="189742" y="1585681"/>
                    </a:cubicBezTo>
                    <a:lnTo>
                      <a:pt x="189440" y="1585982"/>
                    </a:lnTo>
                    <a:close/>
                    <a:moveTo>
                      <a:pt x="191453" y="1621922"/>
                    </a:moveTo>
                    <a:cubicBezTo>
                      <a:pt x="187126" y="1628246"/>
                      <a:pt x="182397" y="1634370"/>
                      <a:pt x="177668" y="1640393"/>
                    </a:cubicBezTo>
                    <a:cubicBezTo>
                      <a:pt x="166398" y="1654147"/>
                      <a:pt x="148589" y="1669104"/>
                      <a:pt x="130175" y="1684565"/>
                    </a:cubicBezTo>
                    <a:cubicBezTo>
                      <a:pt x="124037" y="1689684"/>
                      <a:pt x="117698" y="1694904"/>
                      <a:pt x="111661" y="1700125"/>
                    </a:cubicBezTo>
                    <a:cubicBezTo>
                      <a:pt x="102605" y="1708055"/>
                      <a:pt x="94052" y="1716087"/>
                      <a:pt x="87412" y="1724620"/>
                    </a:cubicBezTo>
                    <a:cubicBezTo>
                      <a:pt x="77953" y="1736767"/>
                      <a:pt x="71514" y="1749516"/>
                      <a:pt x="74331" y="1764273"/>
                    </a:cubicBezTo>
                    <a:cubicBezTo>
                      <a:pt x="75740" y="1770297"/>
                      <a:pt x="72017" y="1776220"/>
                      <a:pt x="66080" y="1777625"/>
                    </a:cubicBezTo>
                    <a:cubicBezTo>
                      <a:pt x="60043" y="1779131"/>
                      <a:pt x="54106" y="1775417"/>
                      <a:pt x="52698" y="1769393"/>
                    </a:cubicBezTo>
                    <a:cubicBezTo>
                      <a:pt x="46459" y="1748011"/>
                      <a:pt x="52496" y="1727732"/>
                      <a:pt x="65174" y="1708758"/>
                    </a:cubicBezTo>
                    <a:cubicBezTo>
                      <a:pt x="76545" y="1691692"/>
                      <a:pt x="93549" y="1675730"/>
                      <a:pt x="111057" y="1661374"/>
                    </a:cubicBezTo>
                    <a:cubicBezTo>
                      <a:pt x="128364" y="1647320"/>
                      <a:pt x="146274" y="1635173"/>
                      <a:pt x="157443" y="1623026"/>
                    </a:cubicBezTo>
                    <a:cubicBezTo>
                      <a:pt x="162374" y="1617806"/>
                      <a:pt x="167203" y="1612485"/>
                      <a:pt x="171832" y="1606964"/>
                    </a:cubicBezTo>
                    <a:cubicBezTo>
                      <a:pt x="176360" y="1601543"/>
                      <a:pt x="180686" y="1596021"/>
                      <a:pt x="184711" y="1590199"/>
                    </a:cubicBezTo>
                    <a:cubicBezTo>
                      <a:pt x="185013" y="1589596"/>
                      <a:pt x="187831" y="1587789"/>
                      <a:pt x="189440" y="1585982"/>
                    </a:cubicBezTo>
                    <a:cubicBezTo>
                      <a:pt x="189742" y="1587187"/>
                      <a:pt x="190145" y="1588291"/>
                      <a:pt x="190245" y="1588693"/>
                    </a:cubicBezTo>
                    <a:cubicBezTo>
                      <a:pt x="189944" y="1587689"/>
                      <a:pt x="189742" y="1586685"/>
                      <a:pt x="189742" y="1585681"/>
                    </a:cubicBezTo>
                    <a:cubicBezTo>
                      <a:pt x="190748" y="1584577"/>
                      <a:pt x="191151" y="1583673"/>
                      <a:pt x="190145" y="1583071"/>
                    </a:cubicBezTo>
                    <a:lnTo>
                      <a:pt x="190044" y="1583071"/>
                    </a:lnTo>
                    <a:cubicBezTo>
                      <a:pt x="190950" y="1579558"/>
                      <a:pt x="193566" y="1576546"/>
                      <a:pt x="197289" y="1575442"/>
                    </a:cubicBezTo>
                    <a:cubicBezTo>
                      <a:pt x="202924" y="1573735"/>
                      <a:pt x="208860" y="1576847"/>
                      <a:pt x="210571" y="1582469"/>
                    </a:cubicBezTo>
                    <a:cubicBezTo>
                      <a:pt x="211275" y="1584376"/>
                      <a:pt x="211376" y="1586986"/>
                      <a:pt x="210470" y="1590199"/>
                    </a:cubicBezTo>
                    <a:cubicBezTo>
                      <a:pt x="209464" y="1593612"/>
                      <a:pt x="204735" y="1600438"/>
                      <a:pt x="203930" y="1601944"/>
                    </a:cubicBezTo>
                    <a:cubicBezTo>
                      <a:pt x="200106" y="1608771"/>
                      <a:pt x="195880" y="1615396"/>
                      <a:pt x="191453" y="1621922"/>
                    </a:cubicBezTo>
                    <a:close/>
                    <a:moveTo>
                      <a:pt x="560125" y="2240319"/>
                    </a:moveTo>
                    <a:lnTo>
                      <a:pt x="560025" y="2239917"/>
                    </a:lnTo>
                    <a:cubicBezTo>
                      <a:pt x="562842" y="2241322"/>
                      <a:pt x="564955" y="2243029"/>
                      <a:pt x="562440" y="2243832"/>
                    </a:cubicBezTo>
                    <a:cubicBezTo>
                      <a:pt x="562238" y="2243129"/>
                      <a:pt x="561836" y="2242527"/>
                      <a:pt x="561433" y="2241925"/>
                    </a:cubicBezTo>
                    <a:cubicBezTo>
                      <a:pt x="561031" y="2241322"/>
                      <a:pt x="560528" y="2240820"/>
                      <a:pt x="560125" y="2240319"/>
                    </a:cubicBezTo>
                    <a:close/>
                    <a:moveTo>
                      <a:pt x="518469" y="1509486"/>
                    </a:moveTo>
                    <a:cubicBezTo>
                      <a:pt x="517865" y="1510390"/>
                      <a:pt x="517362" y="1511393"/>
                      <a:pt x="517060" y="1512397"/>
                    </a:cubicBezTo>
                    <a:cubicBezTo>
                      <a:pt x="515148" y="1511996"/>
                      <a:pt x="516859" y="1510289"/>
                      <a:pt x="518569" y="1508783"/>
                    </a:cubicBezTo>
                    <a:lnTo>
                      <a:pt x="518569" y="1509285"/>
                    </a:lnTo>
                    <a:lnTo>
                      <a:pt x="518469" y="1509486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 rot="10800000" flipH="1">
                <a:off x="1259497" y="262286"/>
                <a:ext cx="1058453" cy="505822"/>
              </a:xfrm>
              <a:custGeom>
                <a:avLst/>
                <a:gdLst/>
                <a:ahLst/>
                <a:cxnLst/>
                <a:rect l="l" t="t" r="r" b="b"/>
                <a:pathLst>
                  <a:path w="2116906" h="1011643" extrusionOk="0">
                    <a:moveTo>
                      <a:pt x="34260" y="318021"/>
                    </a:moveTo>
                    <a:cubicBezTo>
                      <a:pt x="25506" y="267927"/>
                      <a:pt x="1357" y="221046"/>
                      <a:pt x="49" y="169747"/>
                    </a:cubicBezTo>
                    <a:cubicBezTo>
                      <a:pt x="-2366" y="80601"/>
                      <a:pt x="84369" y="-40267"/>
                      <a:pt x="188511" y="13140"/>
                    </a:cubicBezTo>
                    <a:cubicBezTo>
                      <a:pt x="235501" y="37233"/>
                      <a:pt x="266693" y="86022"/>
                      <a:pt x="306840" y="118649"/>
                    </a:cubicBezTo>
                    <a:cubicBezTo>
                      <a:pt x="349403" y="153383"/>
                      <a:pt x="430603" y="180489"/>
                      <a:pt x="444086" y="238313"/>
                    </a:cubicBezTo>
                    <a:cubicBezTo>
                      <a:pt x="452538" y="274653"/>
                      <a:pt x="488259" y="316315"/>
                      <a:pt x="390758" y="371227"/>
                    </a:cubicBezTo>
                    <a:cubicBezTo>
                      <a:pt x="353226" y="392310"/>
                      <a:pt x="206924" y="486374"/>
                      <a:pt x="147659" y="507957"/>
                    </a:cubicBezTo>
                    <a:cubicBezTo>
                      <a:pt x="62434" y="538978"/>
                      <a:pt x="68974" y="515086"/>
                      <a:pt x="49957" y="506050"/>
                    </a:cubicBezTo>
                    <a:cubicBezTo>
                      <a:pt x="33053" y="498019"/>
                      <a:pt x="33656" y="468906"/>
                      <a:pt x="34160" y="453848"/>
                    </a:cubicBezTo>
                    <a:cubicBezTo>
                      <a:pt x="35568" y="407770"/>
                      <a:pt x="42310" y="364100"/>
                      <a:pt x="34260" y="318021"/>
                    </a:cubicBezTo>
                    <a:close/>
                    <a:moveTo>
                      <a:pt x="1637643" y="598107"/>
                    </a:moveTo>
                    <a:lnTo>
                      <a:pt x="1651932" y="614370"/>
                    </a:lnTo>
                    <a:cubicBezTo>
                      <a:pt x="1691073" y="686148"/>
                      <a:pt x="1776197" y="774993"/>
                      <a:pt x="1853373" y="806213"/>
                    </a:cubicBezTo>
                    <a:cubicBezTo>
                      <a:pt x="1900363" y="825288"/>
                      <a:pt x="2000178" y="822075"/>
                      <a:pt x="1964961" y="748089"/>
                    </a:cubicBezTo>
                    <a:cubicBezTo>
                      <a:pt x="1927530" y="669383"/>
                      <a:pt x="1808295" y="636054"/>
                      <a:pt x="1729007" y="615876"/>
                    </a:cubicBezTo>
                    <a:cubicBezTo>
                      <a:pt x="1724982" y="614772"/>
                      <a:pt x="1637945" y="593489"/>
                      <a:pt x="1637643" y="598107"/>
                    </a:cubicBezTo>
                    <a:close/>
                    <a:moveTo>
                      <a:pt x="1596188" y="324547"/>
                    </a:moveTo>
                    <a:cubicBezTo>
                      <a:pt x="1602225" y="393414"/>
                      <a:pt x="1727900" y="339103"/>
                      <a:pt x="1735245" y="335891"/>
                    </a:cubicBezTo>
                    <a:cubicBezTo>
                      <a:pt x="1751445" y="328964"/>
                      <a:pt x="1839991" y="277866"/>
                      <a:pt x="1819766" y="254576"/>
                    </a:cubicBezTo>
                    <a:cubicBezTo>
                      <a:pt x="1806987" y="239919"/>
                      <a:pt x="1772072" y="242730"/>
                      <a:pt x="1754765" y="243132"/>
                    </a:cubicBezTo>
                    <a:cubicBezTo>
                      <a:pt x="1709990" y="244135"/>
                      <a:pt x="1590553" y="259695"/>
                      <a:pt x="1596188" y="324547"/>
                    </a:cubicBezTo>
                    <a:close/>
                    <a:moveTo>
                      <a:pt x="1993135" y="456960"/>
                    </a:moveTo>
                    <a:cubicBezTo>
                      <a:pt x="2038313" y="467501"/>
                      <a:pt x="2129777" y="443407"/>
                      <a:pt x="2115388" y="403654"/>
                    </a:cubicBezTo>
                    <a:cubicBezTo>
                      <a:pt x="2100195" y="361992"/>
                      <a:pt x="1955704" y="358177"/>
                      <a:pt x="1951076" y="424936"/>
                    </a:cubicBezTo>
                    <a:cubicBezTo>
                      <a:pt x="1949667" y="444111"/>
                      <a:pt x="1978042" y="453446"/>
                      <a:pt x="1993135" y="456960"/>
                    </a:cubicBezTo>
                    <a:close/>
                    <a:moveTo>
                      <a:pt x="220408" y="537974"/>
                    </a:moveTo>
                    <a:cubicBezTo>
                      <a:pt x="172915" y="615876"/>
                      <a:pt x="246267" y="869559"/>
                      <a:pt x="300602" y="894255"/>
                    </a:cubicBezTo>
                    <a:cubicBezTo>
                      <a:pt x="353528" y="918348"/>
                      <a:pt x="384821" y="968242"/>
                      <a:pt x="435332" y="994142"/>
                    </a:cubicBezTo>
                    <a:cubicBezTo>
                      <a:pt x="529110" y="1042229"/>
                      <a:pt x="657602" y="983602"/>
                      <a:pt x="716566" y="910618"/>
                    </a:cubicBezTo>
                    <a:cubicBezTo>
                      <a:pt x="810545" y="794468"/>
                      <a:pt x="589885" y="654426"/>
                      <a:pt x="505565" y="608548"/>
                    </a:cubicBezTo>
                    <a:cubicBezTo>
                      <a:pt x="475681" y="592385"/>
                      <a:pt x="444891" y="578130"/>
                      <a:pt x="412995" y="565983"/>
                    </a:cubicBezTo>
                    <a:cubicBezTo>
                      <a:pt x="367917" y="548816"/>
                      <a:pt x="319720" y="533055"/>
                      <a:pt x="271120" y="528939"/>
                    </a:cubicBezTo>
                    <a:cubicBezTo>
                      <a:pt x="270617" y="528838"/>
                      <a:pt x="214672" y="530244"/>
                      <a:pt x="220408" y="537974"/>
                    </a:cubicBezTo>
                    <a:close/>
                    <a:moveTo>
                      <a:pt x="727433" y="654124"/>
                    </a:moveTo>
                    <a:cubicBezTo>
                      <a:pt x="739306" y="695886"/>
                      <a:pt x="776234" y="723092"/>
                      <a:pt x="801791" y="759132"/>
                    </a:cubicBezTo>
                    <a:cubicBezTo>
                      <a:pt x="832480" y="802500"/>
                      <a:pt x="850491" y="854702"/>
                      <a:pt x="888325" y="893352"/>
                    </a:cubicBezTo>
                    <a:cubicBezTo>
                      <a:pt x="918108" y="923669"/>
                      <a:pt x="960973" y="956095"/>
                      <a:pt x="1007056" y="942743"/>
                    </a:cubicBezTo>
                    <a:cubicBezTo>
                      <a:pt x="1056361" y="928488"/>
                      <a:pt x="1094898" y="887227"/>
                      <a:pt x="1130316" y="853697"/>
                    </a:cubicBezTo>
                    <a:cubicBezTo>
                      <a:pt x="1205077" y="783024"/>
                      <a:pt x="1272090" y="720080"/>
                      <a:pt x="1180023" y="625614"/>
                    </a:cubicBezTo>
                    <a:cubicBezTo>
                      <a:pt x="1129109" y="573511"/>
                      <a:pt x="1041267" y="564276"/>
                      <a:pt x="972644" y="548917"/>
                    </a:cubicBezTo>
                    <a:cubicBezTo>
                      <a:pt x="942961" y="542291"/>
                      <a:pt x="754902" y="508259"/>
                      <a:pt x="724213" y="520707"/>
                    </a:cubicBezTo>
                    <a:cubicBezTo>
                      <a:pt x="669174" y="535163"/>
                      <a:pt x="702378" y="566484"/>
                      <a:pt x="727433" y="654124"/>
                    </a:cubicBezTo>
                    <a:close/>
                    <a:moveTo>
                      <a:pt x="1309521" y="276561"/>
                    </a:moveTo>
                    <a:cubicBezTo>
                      <a:pt x="1332663" y="240521"/>
                      <a:pt x="1372006" y="242629"/>
                      <a:pt x="1352888" y="209099"/>
                    </a:cubicBezTo>
                    <a:cubicBezTo>
                      <a:pt x="1327029" y="163824"/>
                      <a:pt x="1236269" y="112927"/>
                      <a:pt x="1190990" y="93551"/>
                    </a:cubicBezTo>
                    <a:cubicBezTo>
                      <a:pt x="1149535" y="75883"/>
                      <a:pt x="1128203" y="29202"/>
                      <a:pt x="1087351" y="14646"/>
                    </a:cubicBezTo>
                    <a:cubicBezTo>
                      <a:pt x="1025068" y="-7540"/>
                      <a:pt x="947288" y="54299"/>
                      <a:pt x="924850" y="118950"/>
                    </a:cubicBezTo>
                    <a:cubicBezTo>
                      <a:pt x="908650" y="165631"/>
                      <a:pt x="913178" y="225764"/>
                      <a:pt x="906638" y="285596"/>
                    </a:cubicBezTo>
                    <a:cubicBezTo>
                      <a:pt x="895972" y="383475"/>
                      <a:pt x="884501" y="479347"/>
                      <a:pt x="916599" y="506251"/>
                    </a:cubicBezTo>
                    <a:cubicBezTo>
                      <a:pt x="919617" y="506251"/>
                      <a:pt x="931189" y="507556"/>
                      <a:pt x="936019" y="507456"/>
                    </a:cubicBezTo>
                    <a:cubicBezTo>
                      <a:pt x="950005" y="507054"/>
                      <a:pt x="964393" y="504946"/>
                      <a:pt x="978682" y="502738"/>
                    </a:cubicBezTo>
                    <a:cubicBezTo>
                      <a:pt x="1016817" y="496714"/>
                      <a:pt x="1055555" y="488081"/>
                      <a:pt x="1093288" y="472119"/>
                    </a:cubicBezTo>
                    <a:cubicBezTo>
                      <a:pt x="1179520" y="435578"/>
                      <a:pt x="1258104" y="356571"/>
                      <a:pt x="1309521" y="276561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 rot="10800000" flipH="1">
                <a:off x="1086247" y="289802"/>
                <a:ext cx="1177026" cy="474481"/>
              </a:xfrm>
              <a:custGeom>
                <a:avLst/>
                <a:gdLst/>
                <a:ahLst/>
                <a:cxnLst/>
                <a:rect l="l" t="t" r="r" b="b"/>
                <a:pathLst>
                  <a:path w="2354051" h="948961" extrusionOk="0">
                    <a:moveTo>
                      <a:pt x="3032" y="530725"/>
                    </a:moveTo>
                    <a:cubicBezTo>
                      <a:pt x="517" y="535142"/>
                      <a:pt x="316" y="540062"/>
                      <a:pt x="2127" y="542371"/>
                    </a:cubicBezTo>
                    <a:cubicBezTo>
                      <a:pt x="5145" y="546286"/>
                      <a:pt x="10277" y="547591"/>
                      <a:pt x="14704" y="545784"/>
                    </a:cubicBezTo>
                    <a:lnTo>
                      <a:pt x="14604" y="545383"/>
                    </a:lnTo>
                    <a:cubicBezTo>
                      <a:pt x="14302" y="544077"/>
                      <a:pt x="15912" y="543475"/>
                      <a:pt x="18327" y="543274"/>
                    </a:cubicBezTo>
                    <a:lnTo>
                      <a:pt x="18930" y="542572"/>
                    </a:lnTo>
                    <a:lnTo>
                      <a:pt x="19132" y="542371"/>
                    </a:lnTo>
                    <a:lnTo>
                      <a:pt x="18628" y="543274"/>
                    </a:lnTo>
                    <a:cubicBezTo>
                      <a:pt x="23257" y="543073"/>
                      <a:pt x="30300" y="544278"/>
                      <a:pt x="30804" y="544278"/>
                    </a:cubicBezTo>
                    <a:cubicBezTo>
                      <a:pt x="36841" y="544178"/>
                      <a:pt x="42979" y="544278"/>
                      <a:pt x="49116" y="544479"/>
                    </a:cubicBezTo>
                    <a:cubicBezTo>
                      <a:pt x="55254" y="544679"/>
                      <a:pt x="61392" y="544981"/>
                      <a:pt x="67530" y="545383"/>
                    </a:cubicBezTo>
                    <a:cubicBezTo>
                      <a:pt x="85943" y="546788"/>
                      <a:pt x="104457" y="548896"/>
                      <a:pt x="122871" y="551707"/>
                    </a:cubicBezTo>
                    <a:cubicBezTo>
                      <a:pt x="141285" y="554417"/>
                      <a:pt x="159698" y="557831"/>
                      <a:pt x="177709" y="561746"/>
                    </a:cubicBezTo>
                    <a:cubicBezTo>
                      <a:pt x="235264" y="574194"/>
                      <a:pt x="293221" y="600496"/>
                      <a:pt x="339506" y="638342"/>
                    </a:cubicBezTo>
                    <a:cubicBezTo>
                      <a:pt x="385590" y="676190"/>
                      <a:pt x="420002" y="725681"/>
                      <a:pt x="429058" y="785212"/>
                    </a:cubicBezTo>
                    <a:cubicBezTo>
                      <a:pt x="431775" y="802679"/>
                      <a:pt x="432077" y="822255"/>
                      <a:pt x="428656" y="841028"/>
                    </a:cubicBezTo>
                    <a:cubicBezTo>
                      <a:pt x="425436" y="858697"/>
                      <a:pt x="418996" y="875663"/>
                      <a:pt x="407526" y="889014"/>
                    </a:cubicBezTo>
                    <a:cubicBezTo>
                      <a:pt x="388307" y="911501"/>
                      <a:pt x="355103" y="920536"/>
                      <a:pt x="321998" y="919733"/>
                    </a:cubicBezTo>
                    <a:cubicBezTo>
                      <a:pt x="288391" y="918830"/>
                      <a:pt x="254382" y="907787"/>
                      <a:pt x="233956" y="887107"/>
                    </a:cubicBezTo>
                    <a:cubicBezTo>
                      <a:pt x="228522" y="881585"/>
                      <a:pt x="223994" y="875361"/>
                      <a:pt x="220774" y="868635"/>
                    </a:cubicBezTo>
                    <a:cubicBezTo>
                      <a:pt x="217555" y="861909"/>
                      <a:pt x="215542" y="854681"/>
                      <a:pt x="214938" y="847051"/>
                    </a:cubicBezTo>
                    <a:cubicBezTo>
                      <a:pt x="214435" y="840526"/>
                      <a:pt x="214335" y="833901"/>
                      <a:pt x="214838" y="827175"/>
                    </a:cubicBezTo>
                    <a:cubicBezTo>
                      <a:pt x="215341" y="820850"/>
                      <a:pt x="216347" y="814626"/>
                      <a:pt x="218158" y="808603"/>
                    </a:cubicBezTo>
                    <a:cubicBezTo>
                      <a:pt x="219567" y="804185"/>
                      <a:pt x="221479" y="799868"/>
                      <a:pt x="223894" y="795954"/>
                    </a:cubicBezTo>
                    <a:cubicBezTo>
                      <a:pt x="226309" y="792239"/>
                      <a:pt x="229227" y="788725"/>
                      <a:pt x="232748" y="785714"/>
                    </a:cubicBezTo>
                    <a:cubicBezTo>
                      <a:pt x="254784" y="766841"/>
                      <a:pt x="278329" y="770756"/>
                      <a:pt x="292316" y="783003"/>
                    </a:cubicBezTo>
                    <a:cubicBezTo>
                      <a:pt x="300365" y="790131"/>
                      <a:pt x="305597" y="799668"/>
                      <a:pt x="303987" y="808703"/>
                    </a:cubicBezTo>
                    <a:cubicBezTo>
                      <a:pt x="302579" y="816633"/>
                      <a:pt x="295737" y="823159"/>
                      <a:pt x="283159" y="827275"/>
                    </a:cubicBezTo>
                    <a:cubicBezTo>
                      <a:pt x="277223" y="829082"/>
                      <a:pt x="274003" y="835306"/>
                      <a:pt x="275814" y="841129"/>
                    </a:cubicBezTo>
                    <a:cubicBezTo>
                      <a:pt x="277726" y="847051"/>
                      <a:pt x="283964" y="850264"/>
                      <a:pt x="289800" y="848457"/>
                    </a:cubicBezTo>
                    <a:cubicBezTo>
                      <a:pt x="313043" y="841430"/>
                      <a:pt x="323810" y="827476"/>
                      <a:pt x="326728" y="813120"/>
                    </a:cubicBezTo>
                    <a:cubicBezTo>
                      <a:pt x="330048" y="796757"/>
                      <a:pt x="322703" y="778385"/>
                      <a:pt x="308314" y="765234"/>
                    </a:cubicBezTo>
                    <a:cubicBezTo>
                      <a:pt x="287083" y="745860"/>
                      <a:pt x="250759" y="737828"/>
                      <a:pt x="216347" y="766238"/>
                    </a:cubicBezTo>
                    <a:cubicBezTo>
                      <a:pt x="210712" y="770857"/>
                      <a:pt x="206084" y="776177"/>
                      <a:pt x="202160" y="781899"/>
                    </a:cubicBezTo>
                    <a:cubicBezTo>
                      <a:pt x="198336" y="787722"/>
                      <a:pt x="195418" y="794046"/>
                      <a:pt x="193205" y="800672"/>
                    </a:cubicBezTo>
                    <a:cubicBezTo>
                      <a:pt x="190588" y="808503"/>
                      <a:pt x="189079" y="816734"/>
                      <a:pt x="188375" y="825066"/>
                    </a:cubicBezTo>
                    <a:cubicBezTo>
                      <a:pt x="187670" y="832997"/>
                      <a:pt x="187670" y="841028"/>
                      <a:pt x="188073" y="848959"/>
                    </a:cubicBezTo>
                    <a:cubicBezTo>
                      <a:pt x="188777" y="859901"/>
                      <a:pt x="191494" y="870342"/>
                      <a:pt x="196022" y="880180"/>
                    </a:cubicBezTo>
                    <a:cubicBezTo>
                      <a:pt x="200349" y="889717"/>
                      <a:pt x="206486" y="898551"/>
                      <a:pt x="214033" y="906382"/>
                    </a:cubicBezTo>
                    <a:cubicBezTo>
                      <a:pt x="238685" y="932081"/>
                      <a:pt x="279839" y="947340"/>
                      <a:pt x="321093" y="948846"/>
                    </a:cubicBezTo>
                    <a:cubicBezTo>
                      <a:pt x="363454" y="950352"/>
                      <a:pt x="405413" y="937101"/>
                      <a:pt x="430266" y="908490"/>
                    </a:cubicBezTo>
                    <a:cubicBezTo>
                      <a:pt x="445258" y="891223"/>
                      <a:pt x="454213" y="869338"/>
                      <a:pt x="458339" y="846349"/>
                    </a:cubicBezTo>
                    <a:cubicBezTo>
                      <a:pt x="462263" y="824263"/>
                      <a:pt x="461760" y="801174"/>
                      <a:pt x="458540" y="780594"/>
                    </a:cubicBezTo>
                    <a:cubicBezTo>
                      <a:pt x="447673" y="714036"/>
                      <a:pt x="409236" y="658521"/>
                      <a:pt x="356914" y="616859"/>
                    </a:cubicBezTo>
                    <a:cubicBezTo>
                      <a:pt x="306905" y="577106"/>
                      <a:pt x="244420" y="550000"/>
                      <a:pt x="182740" y="537753"/>
                    </a:cubicBezTo>
                    <a:cubicBezTo>
                      <a:pt x="171269" y="535444"/>
                      <a:pt x="159597" y="533838"/>
                      <a:pt x="148026" y="532030"/>
                    </a:cubicBezTo>
                    <a:cubicBezTo>
                      <a:pt x="203770" y="530725"/>
                      <a:pt x="259614" y="528618"/>
                      <a:pt x="315358" y="528317"/>
                    </a:cubicBezTo>
                    <a:cubicBezTo>
                      <a:pt x="389615" y="527914"/>
                      <a:pt x="463873" y="528517"/>
                      <a:pt x="538131" y="528818"/>
                    </a:cubicBezTo>
                    <a:cubicBezTo>
                      <a:pt x="564694" y="536649"/>
                      <a:pt x="590453" y="548494"/>
                      <a:pt x="614602" y="564055"/>
                    </a:cubicBezTo>
                    <a:cubicBezTo>
                      <a:pt x="641870" y="581523"/>
                      <a:pt x="666925" y="603006"/>
                      <a:pt x="689665" y="626095"/>
                    </a:cubicBezTo>
                    <a:cubicBezTo>
                      <a:pt x="713411" y="650088"/>
                      <a:pt x="734441" y="675888"/>
                      <a:pt x="751244" y="701688"/>
                    </a:cubicBezTo>
                    <a:cubicBezTo>
                      <a:pt x="768752" y="728793"/>
                      <a:pt x="781028" y="755195"/>
                      <a:pt x="787769" y="779691"/>
                    </a:cubicBezTo>
                    <a:cubicBezTo>
                      <a:pt x="771066" y="786316"/>
                      <a:pt x="754263" y="793142"/>
                      <a:pt x="736453" y="798162"/>
                    </a:cubicBezTo>
                    <a:cubicBezTo>
                      <a:pt x="714015" y="804587"/>
                      <a:pt x="708481" y="807398"/>
                      <a:pt x="702745" y="806996"/>
                    </a:cubicBezTo>
                    <a:cubicBezTo>
                      <a:pt x="696406" y="806595"/>
                      <a:pt x="690269" y="803382"/>
                      <a:pt x="665113" y="799567"/>
                    </a:cubicBezTo>
                    <a:cubicBezTo>
                      <a:pt x="641669" y="796155"/>
                      <a:pt x="619532" y="818039"/>
                      <a:pt x="617319" y="845044"/>
                    </a:cubicBezTo>
                    <a:cubicBezTo>
                      <a:pt x="615709" y="864820"/>
                      <a:pt x="623960" y="886706"/>
                      <a:pt x="650020" y="898551"/>
                    </a:cubicBezTo>
                    <a:cubicBezTo>
                      <a:pt x="655555" y="901161"/>
                      <a:pt x="662196" y="898852"/>
                      <a:pt x="664912" y="893331"/>
                    </a:cubicBezTo>
                    <a:cubicBezTo>
                      <a:pt x="667528" y="887709"/>
                      <a:pt x="665214" y="881084"/>
                      <a:pt x="659680" y="878474"/>
                    </a:cubicBezTo>
                    <a:cubicBezTo>
                      <a:pt x="644989" y="871145"/>
                      <a:pt x="640260" y="858697"/>
                      <a:pt x="641669" y="847453"/>
                    </a:cubicBezTo>
                    <a:cubicBezTo>
                      <a:pt x="642474" y="841028"/>
                      <a:pt x="645291" y="835005"/>
                      <a:pt x="649215" y="830688"/>
                    </a:cubicBezTo>
                    <a:cubicBezTo>
                      <a:pt x="652335" y="827175"/>
                      <a:pt x="656360" y="824865"/>
                      <a:pt x="660686" y="825669"/>
                    </a:cubicBezTo>
                    <a:cubicBezTo>
                      <a:pt x="687351" y="830587"/>
                      <a:pt x="693891" y="834101"/>
                      <a:pt x="700632" y="834703"/>
                    </a:cubicBezTo>
                    <a:cubicBezTo>
                      <a:pt x="707776" y="835407"/>
                      <a:pt x="715323" y="833398"/>
                      <a:pt x="744100" y="825970"/>
                    </a:cubicBezTo>
                    <a:cubicBezTo>
                      <a:pt x="764828" y="820549"/>
                      <a:pt x="784550" y="813120"/>
                      <a:pt x="803969" y="805691"/>
                    </a:cubicBezTo>
                    <a:cubicBezTo>
                      <a:pt x="822785" y="798563"/>
                      <a:pt x="841400" y="791335"/>
                      <a:pt x="860518" y="786517"/>
                    </a:cubicBezTo>
                    <a:cubicBezTo>
                      <a:pt x="883962" y="780594"/>
                      <a:pt x="908212" y="778084"/>
                      <a:pt x="935178" y="784208"/>
                    </a:cubicBezTo>
                    <a:cubicBezTo>
                      <a:pt x="956107" y="788826"/>
                      <a:pt x="975728" y="797258"/>
                      <a:pt x="993538" y="808603"/>
                    </a:cubicBezTo>
                    <a:cubicBezTo>
                      <a:pt x="1011750" y="820147"/>
                      <a:pt x="1028051" y="834503"/>
                      <a:pt x="1041634" y="850866"/>
                    </a:cubicBezTo>
                    <a:cubicBezTo>
                      <a:pt x="1043446" y="853075"/>
                      <a:pt x="1050489" y="861106"/>
                      <a:pt x="1055923" y="869237"/>
                    </a:cubicBezTo>
                    <a:cubicBezTo>
                      <a:pt x="1057532" y="871647"/>
                      <a:pt x="1060350" y="874859"/>
                      <a:pt x="1061456" y="876968"/>
                    </a:cubicBezTo>
                    <a:cubicBezTo>
                      <a:pt x="1061758" y="876566"/>
                      <a:pt x="1062161" y="876064"/>
                      <a:pt x="1062463" y="875663"/>
                    </a:cubicBezTo>
                    <a:cubicBezTo>
                      <a:pt x="1062060" y="876164"/>
                      <a:pt x="1061758" y="876566"/>
                      <a:pt x="1061456" y="877068"/>
                    </a:cubicBezTo>
                    <a:cubicBezTo>
                      <a:pt x="1062060" y="878273"/>
                      <a:pt x="1062060" y="878975"/>
                      <a:pt x="1061155" y="879076"/>
                    </a:cubicBezTo>
                    <a:cubicBezTo>
                      <a:pt x="1060853" y="879176"/>
                      <a:pt x="1060752" y="879076"/>
                      <a:pt x="1060652" y="878975"/>
                    </a:cubicBezTo>
                    <a:cubicBezTo>
                      <a:pt x="1059343" y="882790"/>
                      <a:pt x="1060350" y="887207"/>
                      <a:pt x="1063469" y="890118"/>
                    </a:cubicBezTo>
                    <a:cubicBezTo>
                      <a:pt x="1067796" y="894134"/>
                      <a:pt x="1074537" y="893933"/>
                      <a:pt x="1078562" y="889617"/>
                    </a:cubicBezTo>
                    <a:cubicBezTo>
                      <a:pt x="1082486" y="885601"/>
                      <a:pt x="1083895" y="878574"/>
                      <a:pt x="1080876" y="869941"/>
                    </a:cubicBezTo>
                    <a:cubicBezTo>
                      <a:pt x="1076751" y="857994"/>
                      <a:pt x="1062664" y="840225"/>
                      <a:pt x="1059746" y="836511"/>
                    </a:cubicBezTo>
                    <a:cubicBezTo>
                      <a:pt x="1045257" y="817537"/>
                      <a:pt x="1027648" y="800772"/>
                      <a:pt x="1007725" y="787119"/>
                    </a:cubicBezTo>
                    <a:cubicBezTo>
                      <a:pt x="987803" y="773466"/>
                      <a:pt x="965465" y="763227"/>
                      <a:pt x="941718" y="757103"/>
                    </a:cubicBezTo>
                    <a:cubicBezTo>
                      <a:pt x="910023" y="749072"/>
                      <a:pt x="881145" y="750879"/>
                      <a:pt x="853374" y="757605"/>
                    </a:cubicBezTo>
                    <a:cubicBezTo>
                      <a:pt x="838381" y="761119"/>
                      <a:pt x="823792" y="766941"/>
                      <a:pt x="809202" y="772362"/>
                    </a:cubicBezTo>
                    <a:cubicBezTo>
                      <a:pt x="801957" y="740338"/>
                      <a:pt x="787266" y="704700"/>
                      <a:pt x="763721" y="669463"/>
                    </a:cubicBezTo>
                    <a:cubicBezTo>
                      <a:pt x="748930" y="647177"/>
                      <a:pt x="731221" y="625192"/>
                      <a:pt x="711097" y="605014"/>
                    </a:cubicBezTo>
                    <a:cubicBezTo>
                      <a:pt x="686545" y="580418"/>
                      <a:pt x="658573" y="558633"/>
                      <a:pt x="628588" y="541267"/>
                    </a:cubicBezTo>
                    <a:cubicBezTo>
                      <a:pt x="620438" y="536447"/>
                      <a:pt x="611684" y="533035"/>
                      <a:pt x="603232" y="529019"/>
                    </a:cubicBezTo>
                    <a:cubicBezTo>
                      <a:pt x="744000" y="529722"/>
                      <a:pt x="884767" y="530023"/>
                      <a:pt x="1025434" y="526308"/>
                    </a:cubicBezTo>
                    <a:lnTo>
                      <a:pt x="1031975" y="526108"/>
                    </a:lnTo>
                    <a:cubicBezTo>
                      <a:pt x="1057432" y="534039"/>
                      <a:pt x="1103717" y="550000"/>
                      <a:pt x="1140846" y="571082"/>
                    </a:cubicBezTo>
                    <a:cubicBezTo>
                      <a:pt x="1157448" y="580519"/>
                      <a:pt x="1172038" y="590858"/>
                      <a:pt x="1181195" y="602102"/>
                    </a:cubicBezTo>
                    <a:cubicBezTo>
                      <a:pt x="1186930" y="609130"/>
                      <a:pt x="1190452" y="616458"/>
                      <a:pt x="1188640" y="624288"/>
                    </a:cubicBezTo>
                    <a:cubicBezTo>
                      <a:pt x="1186326" y="635130"/>
                      <a:pt x="1187031" y="647277"/>
                      <a:pt x="1190452" y="660328"/>
                    </a:cubicBezTo>
                    <a:cubicBezTo>
                      <a:pt x="1194074" y="673880"/>
                      <a:pt x="1200514" y="688638"/>
                      <a:pt x="1208161" y="703896"/>
                    </a:cubicBezTo>
                    <a:cubicBezTo>
                      <a:pt x="1223858" y="735519"/>
                      <a:pt x="1245088" y="769552"/>
                      <a:pt x="1251126" y="801274"/>
                    </a:cubicBezTo>
                    <a:cubicBezTo>
                      <a:pt x="1255251" y="822958"/>
                      <a:pt x="1251729" y="843438"/>
                      <a:pt x="1231002" y="860001"/>
                    </a:cubicBezTo>
                    <a:cubicBezTo>
                      <a:pt x="1226071" y="863716"/>
                      <a:pt x="1225166" y="870743"/>
                      <a:pt x="1228889" y="875562"/>
                    </a:cubicBezTo>
                    <a:cubicBezTo>
                      <a:pt x="1232611" y="880481"/>
                      <a:pt x="1239655" y="881385"/>
                      <a:pt x="1244485" y="877670"/>
                    </a:cubicBezTo>
                    <a:cubicBezTo>
                      <a:pt x="1262898" y="864218"/>
                      <a:pt x="1271853" y="848256"/>
                      <a:pt x="1275476" y="830990"/>
                    </a:cubicBezTo>
                    <a:cubicBezTo>
                      <a:pt x="1277589" y="829785"/>
                      <a:pt x="1279601" y="828279"/>
                      <a:pt x="1280607" y="825869"/>
                    </a:cubicBezTo>
                    <a:cubicBezTo>
                      <a:pt x="1284230" y="817939"/>
                      <a:pt x="1293990" y="812517"/>
                      <a:pt x="1304756" y="807298"/>
                    </a:cubicBezTo>
                    <a:cubicBezTo>
                      <a:pt x="1323270" y="798463"/>
                      <a:pt x="1345608" y="792440"/>
                      <a:pt x="1358488" y="787923"/>
                    </a:cubicBezTo>
                    <a:cubicBezTo>
                      <a:pt x="1378008" y="780795"/>
                      <a:pt x="1395918" y="771258"/>
                      <a:pt x="1413627" y="761721"/>
                    </a:cubicBezTo>
                    <a:cubicBezTo>
                      <a:pt x="1430230" y="752787"/>
                      <a:pt x="1446530" y="743851"/>
                      <a:pt x="1464441" y="738230"/>
                    </a:cubicBezTo>
                    <a:cubicBezTo>
                      <a:pt x="1478125" y="733913"/>
                      <a:pt x="1492715" y="731403"/>
                      <a:pt x="1509217" y="732608"/>
                    </a:cubicBezTo>
                    <a:cubicBezTo>
                      <a:pt x="1515354" y="733009"/>
                      <a:pt x="1524712" y="734214"/>
                      <a:pt x="1532762" y="737427"/>
                    </a:cubicBezTo>
                    <a:cubicBezTo>
                      <a:pt x="1535982" y="738631"/>
                      <a:pt x="1538900" y="739936"/>
                      <a:pt x="1541113" y="741944"/>
                    </a:cubicBezTo>
                    <a:cubicBezTo>
                      <a:pt x="1542421" y="743149"/>
                      <a:pt x="1543629" y="744253"/>
                      <a:pt x="1543729" y="746060"/>
                    </a:cubicBezTo>
                    <a:cubicBezTo>
                      <a:pt x="1543830" y="747666"/>
                      <a:pt x="1542220" y="748871"/>
                      <a:pt x="1540912" y="750076"/>
                    </a:cubicBezTo>
                    <a:cubicBezTo>
                      <a:pt x="1538698" y="752184"/>
                      <a:pt x="1536183" y="754091"/>
                      <a:pt x="1534070" y="755698"/>
                    </a:cubicBezTo>
                    <a:cubicBezTo>
                      <a:pt x="1532661" y="756701"/>
                      <a:pt x="1530146" y="759814"/>
                      <a:pt x="1527932" y="762022"/>
                    </a:cubicBezTo>
                    <a:cubicBezTo>
                      <a:pt x="1526926" y="762323"/>
                      <a:pt x="1525920" y="762825"/>
                      <a:pt x="1525014" y="763427"/>
                    </a:cubicBezTo>
                    <a:cubicBezTo>
                      <a:pt x="1525215" y="763427"/>
                      <a:pt x="1525416" y="763327"/>
                      <a:pt x="1525416" y="763327"/>
                    </a:cubicBezTo>
                    <a:lnTo>
                      <a:pt x="1525416" y="764130"/>
                    </a:lnTo>
                    <a:cubicBezTo>
                      <a:pt x="1524913" y="764331"/>
                      <a:pt x="1524410" y="764431"/>
                      <a:pt x="1524209" y="764130"/>
                    </a:cubicBezTo>
                    <a:lnTo>
                      <a:pt x="1524209" y="764030"/>
                    </a:lnTo>
                    <a:lnTo>
                      <a:pt x="1523807" y="764331"/>
                    </a:lnTo>
                    <a:cubicBezTo>
                      <a:pt x="1457397" y="821452"/>
                      <a:pt x="1488489" y="817939"/>
                      <a:pt x="1537692" y="780695"/>
                    </a:cubicBezTo>
                    <a:cubicBezTo>
                      <a:pt x="1539201" y="779490"/>
                      <a:pt x="1544534" y="775374"/>
                      <a:pt x="1546849" y="773868"/>
                    </a:cubicBezTo>
                    <a:cubicBezTo>
                      <a:pt x="1552483" y="770154"/>
                      <a:pt x="1559527" y="764933"/>
                      <a:pt x="1563551" y="758810"/>
                    </a:cubicBezTo>
                    <a:cubicBezTo>
                      <a:pt x="1566268" y="754694"/>
                      <a:pt x="1567576" y="749976"/>
                      <a:pt x="1567576" y="744956"/>
                    </a:cubicBezTo>
                    <a:cubicBezTo>
                      <a:pt x="1567476" y="735419"/>
                      <a:pt x="1562646" y="727689"/>
                      <a:pt x="1555301" y="721565"/>
                    </a:cubicBezTo>
                    <a:cubicBezTo>
                      <a:pt x="1543528" y="711827"/>
                      <a:pt x="1523505" y="707210"/>
                      <a:pt x="1511732" y="705704"/>
                    </a:cubicBezTo>
                    <a:cubicBezTo>
                      <a:pt x="1484464" y="702592"/>
                      <a:pt x="1460818" y="707410"/>
                      <a:pt x="1438682" y="716144"/>
                    </a:cubicBezTo>
                    <a:cubicBezTo>
                      <a:pt x="1422583" y="722469"/>
                      <a:pt x="1407288" y="730901"/>
                      <a:pt x="1391793" y="739535"/>
                    </a:cubicBezTo>
                    <a:cubicBezTo>
                      <a:pt x="1377706" y="747365"/>
                      <a:pt x="1363720" y="755597"/>
                      <a:pt x="1348325" y="761821"/>
                    </a:cubicBezTo>
                    <a:cubicBezTo>
                      <a:pt x="1332930" y="768246"/>
                      <a:pt x="1304153" y="777582"/>
                      <a:pt x="1284129" y="790934"/>
                    </a:cubicBezTo>
                    <a:cubicBezTo>
                      <a:pt x="1281312" y="792841"/>
                      <a:pt x="1279199" y="795050"/>
                      <a:pt x="1276683" y="797058"/>
                    </a:cubicBezTo>
                    <a:lnTo>
                      <a:pt x="1276683" y="796957"/>
                    </a:lnTo>
                    <a:cubicBezTo>
                      <a:pt x="1271652" y="762825"/>
                      <a:pt x="1250924" y="725179"/>
                      <a:pt x="1234825" y="691047"/>
                    </a:cubicBezTo>
                    <a:cubicBezTo>
                      <a:pt x="1228385" y="677495"/>
                      <a:pt x="1222751" y="664644"/>
                      <a:pt x="1219732" y="652698"/>
                    </a:cubicBezTo>
                    <a:cubicBezTo>
                      <a:pt x="1217619" y="644667"/>
                      <a:pt x="1216512" y="637239"/>
                      <a:pt x="1217921" y="630512"/>
                    </a:cubicBezTo>
                    <a:cubicBezTo>
                      <a:pt x="1220638" y="617361"/>
                      <a:pt x="1217921" y="604712"/>
                      <a:pt x="1210475" y="592766"/>
                    </a:cubicBezTo>
                    <a:cubicBezTo>
                      <a:pt x="1203029" y="581020"/>
                      <a:pt x="1190753" y="569676"/>
                      <a:pt x="1175459" y="559638"/>
                    </a:cubicBezTo>
                    <a:cubicBezTo>
                      <a:pt x="1153625" y="545483"/>
                      <a:pt x="1125552" y="533336"/>
                      <a:pt x="1099088" y="523798"/>
                    </a:cubicBezTo>
                    <a:lnTo>
                      <a:pt x="1367946" y="514864"/>
                    </a:lnTo>
                    <a:cubicBezTo>
                      <a:pt x="1384347" y="514463"/>
                      <a:pt x="1435965" y="513258"/>
                      <a:pt x="1495431" y="511652"/>
                    </a:cubicBezTo>
                    <a:cubicBezTo>
                      <a:pt x="1495633" y="511953"/>
                      <a:pt x="1495532" y="512254"/>
                      <a:pt x="1495733" y="512655"/>
                    </a:cubicBezTo>
                    <a:cubicBezTo>
                      <a:pt x="1496337" y="513760"/>
                      <a:pt x="1497947" y="515768"/>
                      <a:pt x="1501368" y="517173"/>
                    </a:cubicBezTo>
                    <a:cubicBezTo>
                      <a:pt x="1504085" y="518377"/>
                      <a:pt x="1515556" y="520486"/>
                      <a:pt x="1520184" y="521490"/>
                    </a:cubicBezTo>
                    <a:lnTo>
                      <a:pt x="1554194" y="528718"/>
                    </a:lnTo>
                    <a:cubicBezTo>
                      <a:pt x="1571702" y="532834"/>
                      <a:pt x="1588807" y="538054"/>
                      <a:pt x="1605611" y="544178"/>
                    </a:cubicBezTo>
                    <a:cubicBezTo>
                      <a:pt x="1622515" y="550402"/>
                      <a:pt x="1639117" y="557429"/>
                      <a:pt x="1655418" y="564958"/>
                    </a:cubicBezTo>
                    <a:cubicBezTo>
                      <a:pt x="1710658" y="590457"/>
                      <a:pt x="1781797" y="627300"/>
                      <a:pt x="1836534" y="674784"/>
                    </a:cubicBezTo>
                    <a:cubicBezTo>
                      <a:pt x="1872959" y="706306"/>
                      <a:pt x="1902239" y="742346"/>
                      <a:pt x="1913106" y="783706"/>
                    </a:cubicBezTo>
                    <a:cubicBezTo>
                      <a:pt x="1919143" y="806494"/>
                      <a:pt x="1917030" y="824966"/>
                      <a:pt x="1908679" y="839120"/>
                    </a:cubicBezTo>
                    <a:cubicBezTo>
                      <a:pt x="1899120" y="855183"/>
                      <a:pt x="1882014" y="865322"/>
                      <a:pt x="1862394" y="870041"/>
                    </a:cubicBezTo>
                    <a:cubicBezTo>
                      <a:pt x="1824762" y="878975"/>
                      <a:pt x="1777671" y="868836"/>
                      <a:pt x="1748693" y="837916"/>
                    </a:cubicBezTo>
                    <a:cubicBezTo>
                      <a:pt x="1745372" y="834302"/>
                      <a:pt x="1742454" y="830387"/>
                      <a:pt x="1740039" y="826170"/>
                    </a:cubicBezTo>
                    <a:cubicBezTo>
                      <a:pt x="1737725" y="821854"/>
                      <a:pt x="1735813" y="817337"/>
                      <a:pt x="1734606" y="812618"/>
                    </a:cubicBezTo>
                    <a:cubicBezTo>
                      <a:pt x="1730984" y="799166"/>
                      <a:pt x="1732191" y="788826"/>
                      <a:pt x="1737222" y="781497"/>
                    </a:cubicBezTo>
                    <a:cubicBezTo>
                      <a:pt x="1743259" y="772663"/>
                      <a:pt x="1754026" y="768547"/>
                      <a:pt x="1764490" y="768447"/>
                    </a:cubicBezTo>
                    <a:cubicBezTo>
                      <a:pt x="1775256" y="768347"/>
                      <a:pt x="1786123" y="772161"/>
                      <a:pt x="1791154" y="780895"/>
                    </a:cubicBezTo>
                    <a:cubicBezTo>
                      <a:pt x="1795380" y="788324"/>
                      <a:pt x="1794877" y="798563"/>
                      <a:pt x="1788438" y="811715"/>
                    </a:cubicBezTo>
                    <a:cubicBezTo>
                      <a:pt x="1785721" y="817136"/>
                      <a:pt x="1787934" y="823862"/>
                      <a:pt x="1793368" y="826673"/>
                    </a:cubicBezTo>
                    <a:cubicBezTo>
                      <a:pt x="1798902" y="829383"/>
                      <a:pt x="1805543" y="827175"/>
                      <a:pt x="1808361" y="821753"/>
                    </a:cubicBezTo>
                    <a:cubicBezTo>
                      <a:pt x="1819731" y="799868"/>
                      <a:pt x="1818322" y="782301"/>
                      <a:pt x="1811580" y="769652"/>
                    </a:cubicBezTo>
                    <a:cubicBezTo>
                      <a:pt x="1802927" y="753489"/>
                      <a:pt x="1784111" y="744454"/>
                      <a:pt x="1764591" y="744152"/>
                    </a:cubicBezTo>
                    <a:cubicBezTo>
                      <a:pt x="1746177" y="743952"/>
                      <a:pt x="1727462" y="751682"/>
                      <a:pt x="1716494" y="767042"/>
                    </a:cubicBezTo>
                    <a:cubicBezTo>
                      <a:pt x="1707841" y="779188"/>
                      <a:pt x="1703615" y="796355"/>
                      <a:pt x="1709149" y="819143"/>
                    </a:cubicBezTo>
                    <a:cubicBezTo>
                      <a:pt x="1710859" y="825970"/>
                      <a:pt x="1713375" y="832596"/>
                      <a:pt x="1716695" y="838819"/>
                    </a:cubicBezTo>
                    <a:cubicBezTo>
                      <a:pt x="1720016" y="845044"/>
                      <a:pt x="1724141" y="850766"/>
                      <a:pt x="1728871" y="856087"/>
                    </a:cubicBezTo>
                    <a:cubicBezTo>
                      <a:pt x="1772037" y="903671"/>
                      <a:pt x="1849514" y="913610"/>
                      <a:pt x="1898516" y="887508"/>
                    </a:cubicBezTo>
                    <a:cubicBezTo>
                      <a:pt x="1934538" y="868434"/>
                      <a:pt x="1956775" y="831190"/>
                      <a:pt x="1942185" y="775976"/>
                    </a:cubicBezTo>
                    <a:cubicBezTo>
                      <a:pt x="1929608" y="729295"/>
                      <a:pt x="1897007" y="687935"/>
                      <a:pt x="1855350" y="652899"/>
                    </a:cubicBezTo>
                    <a:cubicBezTo>
                      <a:pt x="1797896" y="604411"/>
                      <a:pt x="1723437" y="567669"/>
                      <a:pt x="1665782" y="542271"/>
                    </a:cubicBezTo>
                    <a:cubicBezTo>
                      <a:pt x="1648676" y="534741"/>
                      <a:pt x="1631269" y="527814"/>
                      <a:pt x="1613560" y="521791"/>
                    </a:cubicBezTo>
                    <a:cubicBezTo>
                      <a:pt x="1599171" y="516872"/>
                      <a:pt x="1584480" y="513158"/>
                      <a:pt x="1569689" y="509644"/>
                    </a:cubicBezTo>
                    <a:cubicBezTo>
                      <a:pt x="1572607" y="509543"/>
                      <a:pt x="1575525" y="509443"/>
                      <a:pt x="1578443" y="509443"/>
                    </a:cubicBezTo>
                    <a:cubicBezTo>
                      <a:pt x="1606013" y="508640"/>
                      <a:pt x="1632476" y="507937"/>
                      <a:pt x="1656021" y="507234"/>
                    </a:cubicBezTo>
                    <a:lnTo>
                      <a:pt x="1775457" y="541166"/>
                    </a:lnTo>
                    <a:cubicBezTo>
                      <a:pt x="1815706" y="552309"/>
                      <a:pt x="1855350" y="564858"/>
                      <a:pt x="1894592" y="578109"/>
                    </a:cubicBezTo>
                    <a:cubicBezTo>
                      <a:pt x="1934035" y="591461"/>
                      <a:pt x="1972975" y="605816"/>
                      <a:pt x="2011110" y="621879"/>
                    </a:cubicBezTo>
                    <a:cubicBezTo>
                      <a:pt x="2061923" y="643362"/>
                      <a:pt x="2111529" y="667355"/>
                      <a:pt x="2159223" y="695966"/>
                    </a:cubicBezTo>
                    <a:cubicBezTo>
                      <a:pt x="2164455" y="699178"/>
                      <a:pt x="2171298" y="697572"/>
                      <a:pt x="2174618" y="692452"/>
                    </a:cubicBezTo>
                    <a:cubicBezTo>
                      <a:pt x="2177838" y="687232"/>
                      <a:pt x="2176228" y="680406"/>
                      <a:pt x="2170996" y="677093"/>
                    </a:cubicBezTo>
                    <a:cubicBezTo>
                      <a:pt x="2111429" y="638544"/>
                      <a:pt x="2048843" y="606017"/>
                      <a:pt x="1983540" y="579213"/>
                    </a:cubicBezTo>
                    <a:cubicBezTo>
                      <a:pt x="1951040" y="565861"/>
                      <a:pt x="1917835" y="553915"/>
                      <a:pt x="1884127" y="543174"/>
                    </a:cubicBezTo>
                    <a:cubicBezTo>
                      <a:pt x="1850621" y="532633"/>
                      <a:pt x="1816712" y="523397"/>
                      <a:pt x="1782400" y="514764"/>
                    </a:cubicBezTo>
                    <a:lnTo>
                      <a:pt x="1737323" y="503721"/>
                    </a:lnTo>
                    <a:cubicBezTo>
                      <a:pt x="1789645" y="501111"/>
                      <a:pt x="1842068" y="497496"/>
                      <a:pt x="1894189" y="492377"/>
                    </a:cubicBezTo>
                    <a:cubicBezTo>
                      <a:pt x="1952549" y="486755"/>
                      <a:pt x="2010607" y="479728"/>
                      <a:pt x="2068464" y="471596"/>
                    </a:cubicBezTo>
                    <a:cubicBezTo>
                      <a:pt x="2087581" y="468986"/>
                      <a:pt x="2106700" y="466075"/>
                      <a:pt x="2125817" y="463063"/>
                    </a:cubicBezTo>
                    <a:cubicBezTo>
                      <a:pt x="2170191" y="456137"/>
                      <a:pt x="2214564" y="448507"/>
                      <a:pt x="2258938" y="441680"/>
                    </a:cubicBezTo>
                    <a:lnTo>
                      <a:pt x="2318907" y="432344"/>
                    </a:lnTo>
                    <a:lnTo>
                      <a:pt x="2337623" y="428630"/>
                    </a:lnTo>
                    <a:cubicBezTo>
                      <a:pt x="2338830" y="428329"/>
                      <a:pt x="2343258" y="426823"/>
                      <a:pt x="2344867" y="426321"/>
                    </a:cubicBezTo>
                    <a:cubicBezTo>
                      <a:pt x="2347081" y="426020"/>
                      <a:pt x="2349194" y="425015"/>
                      <a:pt x="2350905" y="423309"/>
                    </a:cubicBezTo>
                    <a:cubicBezTo>
                      <a:pt x="2354125" y="420097"/>
                      <a:pt x="2354125" y="416885"/>
                      <a:pt x="2354024" y="415077"/>
                    </a:cubicBezTo>
                    <a:cubicBezTo>
                      <a:pt x="2353823" y="411363"/>
                      <a:pt x="2352213" y="407950"/>
                      <a:pt x="2347685" y="405942"/>
                    </a:cubicBezTo>
                    <a:cubicBezTo>
                      <a:pt x="2346980" y="405641"/>
                      <a:pt x="2344062" y="404436"/>
                      <a:pt x="2339836" y="405641"/>
                    </a:cubicBezTo>
                    <a:cubicBezTo>
                      <a:pt x="2338126" y="406042"/>
                      <a:pt x="2334001" y="407548"/>
                      <a:pt x="2332693" y="407849"/>
                    </a:cubicBezTo>
                    <a:lnTo>
                      <a:pt x="2315386" y="411061"/>
                    </a:lnTo>
                    <a:lnTo>
                      <a:pt x="2255718" y="419796"/>
                    </a:lnTo>
                    <a:cubicBezTo>
                      <a:pt x="2211244" y="426220"/>
                      <a:pt x="2166770" y="433247"/>
                      <a:pt x="2122296" y="439873"/>
                    </a:cubicBezTo>
                    <a:cubicBezTo>
                      <a:pt x="2103279" y="442584"/>
                      <a:pt x="2084261" y="445294"/>
                      <a:pt x="2065244" y="447804"/>
                    </a:cubicBezTo>
                    <a:cubicBezTo>
                      <a:pt x="2007689" y="455333"/>
                      <a:pt x="1949832" y="461758"/>
                      <a:pt x="1891875" y="466878"/>
                    </a:cubicBezTo>
                    <a:cubicBezTo>
                      <a:pt x="1833918" y="471998"/>
                      <a:pt x="1775961" y="475813"/>
                      <a:pt x="1717903" y="477921"/>
                    </a:cubicBezTo>
                    <a:cubicBezTo>
                      <a:pt x="1709250" y="478222"/>
                      <a:pt x="1697578" y="478624"/>
                      <a:pt x="1684497" y="478925"/>
                    </a:cubicBezTo>
                    <a:cubicBezTo>
                      <a:pt x="1693352" y="476114"/>
                      <a:pt x="1702608" y="474106"/>
                      <a:pt x="1711363" y="470994"/>
                    </a:cubicBezTo>
                    <a:cubicBezTo>
                      <a:pt x="1732895" y="463364"/>
                      <a:pt x="1754126" y="454731"/>
                      <a:pt x="1774854" y="445094"/>
                    </a:cubicBezTo>
                    <a:cubicBezTo>
                      <a:pt x="1805644" y="430839"/>
                      <a:pt x="1835629" y="414274"/>
                      <a:pt x="1865110" y="396505"/>
                    </a:cubicBezTo>
                    <a:cubicBezTo>
                      <a:pt x="1883323" y="385462"/>
                      <a:pt x="1901635" y="374520"/>
                      <a:pt x="1919546" y="363076"/>
                    </a:cubicBezTo>
                    <a:cubicBezTo>
                      <a:pt x="1931721" y="355345"/>
                      <a:pt x="1943695" y="347315"/>
                      <a:pt x="1955367" y="338983"/>
                    </a:cubicBezTo>
                    <a:lnTo>
                      <a:pt x="1986760" y="315692"/>
                    </a:lnTo>
                    <a:cubicBezTo>
                      <a:pt x="1987666" y="314990"/>
                      <a:pt x="1995816" y="307761"/>
                      <a:pt x="1998331" y="305352"/>
                    </a:cubicBezTo>
                    <a:cubicBezTo>
                      <a:pt x="2036064" y="268509"/>
                      <a:pt x="2023788" y="258571"/>
                      <a:pt x="1984848" y="288587"/>
                    </a:cubicBezTo>
                    <a:cubicBezTo>
                      <a:pt x="1984446" y="288888"/>
                      <a:pt x="1983943" y="289290"/>
                      <a:pt x="1983641" y="289591"/>
                    </a:cubicBezTo>
                    <a:lnTo>
                      <a:pt x="1983641" y="289691"/>
                    </a:lnTo>
                    <a:cubicBezTo>
                      <a:pt x="1984345" y="290394"/>
                      <a:pt x="1983540" y="291499"/>
                      <a:pt x="1982131" y="292703"/>
                    </a:cubicBezTo>
                    <a:cubicBezTo>
                      <a:pt x="1982333" y="291900"/>
                      <a:pt x="1982534" y="291298"/>
                      <a:pt x="1982735" y="290996"/>
                    </a:cubicBezTo>
                    <a:cubicBezTo>
                      <a:pt x="1982735" y="290896"/>
                      <a:pt x="1982836" y="290695"/>
                      <a:pt x="1982936" y="290394"/>
                    </a:cubicBezTo>
                    <a:cubicBezTo>
                      <a:pt x="1982131" y="291298"/>
                      <a:pt x="1981629" y="292301"/>
                      <a:pt x="1981125" y="293406"/>
                    </a:cubicBezTo>
                    <a:cubicBezTo>
                      <a:pt x="1978308" y="295615"/>
                      <a:pt x="1974082" y="297722"/>
                      <a:pt x="1973579" y="298023"/>
                    </a:cubicBezTo>
                    <a:lnTo>
                      <a:pt x="1941783" y="319306"/>
                    </a:lnTo>
                    <a:cubicBezTo>
                      <a:pt x="1930111" y="326936"/>
                      <a:pt x="1918238" y="334163"/>
                      <a:pt x="1906163" y="341191"/>
                    </a:cubicBezTo>
                    <a:cubicBezTo>
                      <a:pt x="1887850" y="351832"/>
                      <a:pt x="1869336" y="362072"/>
                      <a:pt x="1850923" y="372412"/>
                    </a:cubicBezTo>
                    <a:cubicBezTo>
                      <a:pt x="1821844" y="389077"/>
                      <a:pt x="1792160" y="404034"/>
                      <a:pt x="1762176" y="417788"/>
                    </a:cubicBezTo>
                    <a:cubicBezTo>
                      <a:pt x="1742052" y="427024"/>
                      <a:pt x="1721827" y="435757"/>
                      <a:pt x="1701200" y="443789"/>
                    </a:cubicBezTo>
                    <a:cubicBezTo>
                      <a:pt x="1659644" y="459850"/>
                      <a:pt x="1616578" y="472198"/>
                      <a:pt x="1572104" y="481535"/>
                    </a:cubicBezTo>
                    <a:cubicBezTo>
                      <a:pt x="1484564" y="483442"/>
                      <a:pt x="1390485" y="485049"/>
                      <a:pt x="1367241" y="485551"/>
                    </a:cubicBezTo>
                    <a:cubicBezTo>
                      <a:pt x="1332930" y="486153"/>
                      <a:pt x="1298618" y="487056"/>
                      <a:pt x="1264307" y="488161"/>
                    </a:cubicBezTo>
                    <a:cubicBezTo>
                      <a:pt x="1262898" y="488161"/>
                      <a:pt x="1261490" y="488261"/>
                      <a:pt x="1260081" y="488261"/>
                    </a:cubicBezTo>
                    <a:cubicBezTo>
                      <a:pt x="1262596" y="487357"/>
                      <a:pt x="1264810" y="485852"/>
                      <a:pt x="1266219" y="483442"/>
                    </a:cubicBezTo>
                    <a:cubicBezTo>
                      <a:pt x="1282217" y="456237"/>
                      <a:pt x="1288456" y="415780"/>
                      <a:pt x="1300429" y="381447"/>
                    </a:cubicBezTo>
                    <a:cubicBezTo>
                      <a:pt x="1304957" y="368196"/>
                      <a:pt x="1310391" y="355848"/>
                      <a:pt x="1318541" y="346311"/>
                    </a:cubicBezTo>
                    <a:cubicBezTo>
                      <a:pt x="1328100" y="334465"/>
                      <a:pt x="1339973" y="324526"/>
                      <a:pt x="1352350" y="315391"/>
                    </a:cubicBezTo>
                    <a:cubicBezTo>
                      <a:pt x="1372574" y="300533"/>
                      <a:pt x="1394610" y="287784"/>
                      <a:pt x="1414432" y="274633"/>
                    </a:cubicBezTo>
                    <a:cubicBezTo>
                      <a:pt x="1423589" y="268409"/>
                      <a:pt x="1435361" y="256965"/>
                      <a:pt x="1446530" y="248432"/>
                    </a:cubicBezTo>
                    <a:cubicBezTo>
                      <a:pt x="1449649" y="246122"/>
                      <a:pt x="1452366" y="244617"/>
                      <a:pt x="1455083" y="243010"/>
                    </a:cubicBezTo>
                    <a:cubicBezTo>
                      <a:pt x="1461019" y="249837"/>
                      <a:pt x="1467862" y="255960"/>
                      <a:pt x="1475509" y="261382"/>
                    </a:cubicBezTo>
                    <a:cubicBezTo>
                      <a:pt x="1486174" y="268911"/>
                      <a:pt x="1508311" y="272926"/>
                      <a:pt x="1534573" y="272926"/>
                    </a:cubicBezTo>
                    <a:cubicBezTo>
                      <a:pt x="1587600" y="272826"/>
                      <a:pt x="1657933" y="260377"/>
                      <a:pt x="1657933" y="260377"/>
                    </a:cubicBezTo>
                    <a:cubicBezTo>
                      <a:pt x="1663769" y="259474"/>
                      <a:pt x="1667794" y="254053"/>
                      <a:pt x="1666888" y="248231"/>
                    </a:cubicBezTo>
                    <a:cubicBezTo>
                      <a:pt x="1665983" y="242408"/>
                      <a:pt x="1660549" y="238393"/>
                      <a:pt x="1654713" y="239296"/>
                    </a:cubicBezTo>
                    <a:cubicBezTo>
                      <a:pt x="1654713" y="239296"/>
                      <a:pt x="1600177" y="246122"/>
                      <a:pt x="1551980" y="246122"/>
                    </a:cubicBezTo>
                    <a:cubicBezTo>
                      <a:pt x="1534875" y="246122"/>
                      <a:pt x="1518574" y="245320"/>
                      <a:pt x="1506097" y="242810"/>
                    </a:cubicBezTo>
                    <a:cubicBezTo>
                      <a:pt x="1500362" y="241605"/>
                      <a:pt x="1495532" y="240200"/>
                      <a:pt x="1492514" y="237991"/>
                    </a:cubicBezTo>
                    <a:cubicBezTo>
                      <a:pt x="1481345" y="229658"/>
                      <a:pt x="1472390" y="219419"/>
                      <a:pt x="1467157" y="207071"/>
                    </a:cubicBezTo>
                    <a:cubicBezTo>
                      <a:pt x="1462328" y="195928"/>
                      <a:pt x="1460818" y="183078"/>
                      <a:pt x="1463736" y="168421"/>
                    </a:cubicBezTo>
                    <a:cubicBezTo>
                      <a:pt x="1465950" y="156575"/>
                      <a:pt x="1472088" y="144830"/>
                      <a:pt x="1474905" y="133185"/>
                    </a:cubicBezTo>
                    <a:cubicBezTo>
                      <a:pt x="1476716" y="126057"/>
                      <a:pt x="1477421" y="118930"/>
                      <a:pt x="1476515" y="111902"/>
                    </a:cubicBezTo>
                    <a:cubicBezTo>
                      <a:pt x="1474804" y="98651"/>
                      <a:pt x="1468968" y="84998"/>
                      <a:pt x="1460516" y="71747"/>
                    </a:cubicBezTo>
                    <a:cubicBezTo>
                      <a:pt x="1443914" y="45847"/>
                      <a:pt x="1417552" y="21452"/>
                      <a:pt x="1402056" y="3984"/>
                    </a:cubicBezTo>
                    <a:cubicBezTo>
                      <a:pt x="1398031" y="-734"/>
                      <a:pt x="1391088" y="-1336"/>
                      <a:pt x="1386359" y="2578"/>
                    </a:cubicBezTo>
                    <a:cubicBezTo>
                      <a:pt x="1381630" y="6493"/>
                      <a:pt x="1381026" y="13521"/>
                      <a:pt x="1384950" y="18239"/>
                    </a:cubicBezTo>
                    <a:cubicBezTo>
                      <a:pt x="1397126" y="33398"/>
                      <a:pt x="1416847" y="53977"/>
                      <a:pt x="1431538" y="75762"/>
                    </a:cubicBezTo>
                    <a:cubicBezTo>
                      <a:pt x="1440292" y="88712"/>
                      <a:pt x="1447335" y="102064"/>
                      <a:pt x="1448542" y="115014"/>
                    </a:cubicBezTo>
                    <a:cubicBezTo>
                      <a:pt x="1448844" y="118729"/>
                      <a:pt x="1448039" y="122342"/>
                      <a:pt x="1447033" y="125957"/>
                    </a:cubicBezTo>
                    <a:cubicBezTo>
                      <a:pt x="1443713" y="138104"/>
                      <a:pt x="1437172" y="150251"/>
                      <a:pt x="1434456" y="162599"/>
                    </a:cubicBezTo>
                    <a:cubicBezTo>
                      <a:pt x="1430129" y="183882"/>
                      <a:pt x="1432443" y="202654"/>
                      <a:pt x="1439487" y="218917"/>
                    </a:cubicBezTo>
                    <a:cubicBezTo>
                      <a:pt x="1440493" y="221125"/>
                      <a:pt x="1442203" y="222832"/>
                      <a:pt x="1443310" y="224940"/>
                    </a:cubicBezTo>
                    <a:cubicBezTo>
                      <a:pt x="1439990" y="226647"/>
                      <a:pt x="1436871" y="227852"/>
                      <a:pt x="1433349" y="230161"/>
                    </a:cubicBezTo>
                    <a:cubicBezTo>
                      <a:pt x="1422180" y="237690"/>
                      <a:pt x="1410106" y="247929"/>
                      <a:pt x="1400949" y="253350"/>
                    </a:cubicBezTo>
                    <a:cubicBezTo>
                      <a:pt x="1380121" y="265698"/>
                      <a:pt x="1356676" y="277142"/>
                      <a:pt x="1335546" y="291599"/>
                    </a:cubicBezTo>
                    <a:cubicBezTo>
                      <a:pt x="1320554" y="301738"/>
                      <a:pt x="1306769" y="313483"/>
                      <a:pt x="1295298" y="327237"/>
                    </a:cubicBezTo>
                    <a:cubicBezTo>
                      <a:pt x="1285236" y="339685"/>
                      <a:pt x="1278092" y="355345"/>
                      <a:pt x="1272960" y="372613"/>
                    </a:cubicBezTo>
                    <a:cubicBezTo>
                      <a:pt x="1267929" y="389378"/>
                      <a:pt x="1264508" y="407649"/>
                      <a:pt x="1260886" y="425117"/>
                    </a:cubicBezTo>
                    <a:cubicBezTo>
                      <a:pt x="1257163" y="442584"/>
                      <a:pt x="1253440" y="459248"/>
                      <a:pt x="1246698" y="472801"/>
                    </a:cubicBezTo>
                    <a:cubicBezTo>
                      <a:pt x="1243780" y="478222"/>
                      <a:pt x="1245692" y="484948"/>
                      <a:pt x="1251126" y="487860"/>
                    </a:cubicBezTo>
                    <a:cubicBezTo>
                      <a:pt x="1252836" y="488763"/>
                      <a:pt x="1254748" y="488462"/>
                      <a:pt x="1256559" y="488462"/>
                    </a:cubicBezTo>
                    <a:cubicBezTo>
                      <a:pt x="1179182" y="490972"/>
                      <a:pt x="1101805" y="494084"/>
                      <a:pt x="1024529" y="496393"/>
                    </a:cubicBezTo>
                    <a:cubicBezTo>
                      <a:pt x="995047" y="497396"/>
                      <a:pt x="965565" y="496995"/>
                      <a:pt x="936084" y="497698"/>
                    </a:cubicBezTo>
                    <a:cubicBezTo>
                      <a:pt x="983375" y="484747"/>
                      <a:pt x="1037509" y="461558"/>
                      <a:pt x="1078361" y="427325"/>
                    </a:cubicBezTo>
                    <a:cubicBezTo>
                      <a:pt x="1113578" y="397911"/>
                      <a:pt x="1138431" y="360968"/>
                      <a:pt x="1142255" y="317801"/>
                    </a:cubicBezTo>
                    <a:cubicBezTo>
                      <a:pt x="1146279" y="269513"/>
                      <a:pt x="1117301" y="229859"/>
                      <a:pt x="1078663" y="212994"/>
                    </a:cubicBezTo>
                    <a:cubicBezTo>
                      <a:pt x="1040628" y="196329"/>
                      <a:pt x="993337" y="201449"/>
                      <a:pt x="960233" y="241304"/>
                    </a:cubicBezTo>
                    <a:cubicBezTo>
                      <a:pt x="956107" y="246423"/>
                      <a:pt x="952183" y="252145"/>
                      <a:pt x="948963" y="258169"/>
                    </a:cubicBezTo>
                    <a:cubicBezTo>
                      <a:pt x="945643" y="264393"/>
                      <a:pt x="943026" y="270919"/>
                      <a:pt x="941517" y="277645"/>
                    </a:cubicBezTo>
                    <a:cubicBezTo>
                      <a:pt x="930650" y="324225"/>
                      <a:pt x="962547" y="350728"/>
                      <a:pt x="995651" y="355245"/>
                    </a:cubicBezTo>
                    <a:cubicBezTo>
                      <a:pt x="1019800" y="358558"/>
                      <a:pt x="1043848" y="349623"/>
                      <a:pt x="1053105" y="330349"/>
                    </a:cubicBezTo>
                    <a:cubicBezTo>
                      <a:pt x="1058237" y="319708"/>
                      <a:pt x="1059343" y="305453"/>
                      <a:pt x="1052300" y="287684"/>
                    </a:cubicBezTo>
                    <a:cubicBezTo>
                      <a:pt x="1050187" y="281961"/>
                      <a:pt x="1043747" y="279050"/>
                      <a:pt x="1038012" y="281258"/>
                    </a:cubicBezTo>
                    <a:cubicBezTo>
                      <a:pt x="1032277" y="283367"/>
                      <a:pt x="1029359" y="289791"/>
                      <a:pt x="1031572" y="295514"/>
                    </a:cubicBezTo>
                    <a:cubicBezTo>
                      <a:pt x="1036301" y="308665"/>
                      <a:pt x="1035094" y="318202"/>
                      <a:pt x="1029258" y="324125"/>
                    </a:cubicBezTo>
                    <a:cubicBezTo>
                      <a:pt x="1022416" y="331152"/>
                      <a:pt x="1010643" y="332758"/>
                      <a:pt x="999273" y="330951"/>
                    </a:cubicBezTo>
                    <a:cubicBezTo>
                      <a:pt x="979552" y="327739"/>
                      <a:pt x="960333" y="311777"/>
                      <a:pt x="967578" y="283969"/>
                    </a:cubicBezTo>
                    <a:cubicBezTo>
                      <a:pt x="968685" y="279552"/>
                      <a:pt x="970596" y="275235"/>
                      <a:pt x="972911" y="271019"/>
                    </a:cubicBezTo>
                    <a:cubicBezTo>
                      <a:pt x="975326" y="266702"/>
                      <a:pt x="978244" y="262687"/>
                      <a:pt x="981363" y="259072"/>
                    </a:cubicBezTo>
                    <a:cubicBezTo>
                      <a:pt x="1005612" y="230763"/>
                      <a:pt x="1039421" y="227651"/>
                      <a:pt x="1066689" y="239899"/>
                    </a:cubicBezTo>
                    <a:cubicBezTo>
                      <a:pt x="1094359" y="252347"/>
                      <a:pt x="1115389" y="280556"/>
                      <a:pt x="1112370" y="315291"/>
                    </a:cubicBezTo>
                    <a:cubicBezTo>
                      <a:pt x="1109553" y="350828"/>
                      <a:pt x="1088322" y="380845"/>
                      <a:pt x="1059746" y="405540"/>
                    </a:cubicBezTo>
                    <a:cubicBezTo>
                      <a:pt x="1015876" y="443387"/>
                      <a:pt x="954497" y="468886"/>
                      <a:pt x="906602" y="479828"/>
                    </a:cubicBezTo>
                    <a:cubicBezTo>
                      <a:pt x="891911" y="483141"/>
                      <a:pt x="877221" y="486253"/>
                      <a:pt x="862329" y="488963"/>
                    </a:cubicBezTo>
                    <a:cubicBezTo>
                      <a:pt x="847638" y="491674"/>
                      <a:pt x="832847" y="493983"/>
                      <a:pt x="817855" y="495790"/>
                    </a:cubicBezTo>
                    <a:cubicBezTo>
                      <a:pt x="817855" y="495790"/>
                      <a:pt x="812422" y="497396"/>
                      <a:pt x="805479" y="499505"/>
                    </a:cubicBezTo>
                    <a:cubicBezTo>
                      <a:pt x="678999" y="500709"/>
                      <a:pt x="552620" y="501814"/>
                      <a:pt x="426040" y="502516"/>
                    </a:cubicBezTo>
                    <a:cubicBezTo>
                      <a:pt x="438315" y="492076"/>
                      <a:pt x="450994" y="481936"/>
                      <a:pt x="461257" y="469388"/>
                    </a:cubicBezTo>
                    <a:cubicBezTo>
                      <a:pt x="476752" y="450515"/>
                      <a:pt x="488927" y="429433"/>
                      <a:pt x="496071" y="407147"/>
                    </a:cubicBezTo>
                    <a:cubicBezTo>
                      <a:pt x="498788" y="398312"/>
                      <a:pt x="500700" y="389378"/>
                      <a:pt x="502109" y="380443"/>
                    </a:cubicBezTo>
                    <a:cubicBezTo>
                      <a:pt x="505127" y="361068"/>
                      <a:pt x="505731" y="341291"/>
                      <a:pt x="509454" y="322017"/>
                    </a:cubicBezTo>
                    <a:cubicBezTo>
                      <a:pt x="511366" y="311074"/>
                      <a:pt x="514183" y="300533"/>
                      <a:pt x="517503" y="290093"/>
                    </a:cubicBezTo>
                    <a:cubicBezTo>
                      <a:pt x="521025" y="279552"/>
                      <a:pt x="525050" y="269212"/>
                      <a:pt x="529578" y="258771"/>
                    </a:cubicBezTo>
                    <a:cubicBezTo>
                      <a:pt x="530182" y="257466"/>
                      <a:pt x="535917" y="246423"/>
                      <a:pt x="538936" y="237489"/>
                    </a:cubicBezTo>
                    <a:cubicBezTo>
                      <a:pt x="540043" y="234076"/>
                      <a:pt x="539841" y="231968"/>
                      <a:pt x="540143" y="229257"/>
                    </a:cubicBezTo>
                    <a:cubicBezTo>
                      <a:pt x="540646" y="229357"/>
                      <a:pt x="541149" y="229558"/>
                      <a:pt x="541653" y="229658"/>
                    </a:cubicBezTo>
                    <a:cubicBezTo>
                      <a:pt x="576769" y="234076"/>
                      <a:pt x="611382" y="231466"/>
                      <a:pt x="645794" y="234879"/>
                    </a:cubicBezTo>
                    <a:cubicBezTo>
                      <a:pt x="659378" y="236184"/>
                      <a:pt x="672962" y="238393"/>
                      <a:pt x="686545" y="242709"/>
                    </a:cubicBezTo>
                    <a:cubicBezTo>
                      <a:pt x="696306" y="245821"/>
                      <a:pt x="706971" y="253451"/>
                      <a:pt x="717738" y="260579"/>
                    </a:cubicBezTo>
                    <a:cubicBezTo>
                      <a:pt x="731221" y="269413"/>
                      <a:pt x="744905" y="277645"/>
                      <a:pt x="757583" y="280054"/>
                    </a:cubicBezTo>
                    <a:cubicBezTo>
                      <a:pt x="772576" y="282865"/>
                      <a:pt x="786864" y="279452"/>
                      <a:pt x="798435" y="262285"/>
                    </a:cubicBezTo>
                    <a:cubicBezTo>
                      <a:pt x="801957" y="257266"/>
                      <a:pt x="800749" y="250339"/>
                      <a:pt x="795719" y="246825"/>
                    </a:cubicBezTo>
                    <a:cubicBezTo>
                      <a:pt x="790687" y="243211"/>
                      <a:pt x="783745" y="244416"/>
                      <a:pt x="780223" y="249436"/>
                    </a:cubicBezTo>
                    <a:cubicBezTo>
                      <a:pt x="772676" y="259575"/>
                      <a:pt x="763621" y="258169"/>
                      <a:pt x="754363" y="253652"/>
                    </a:cubicBezTo>
                    <a:cubicBezTo>
                      <a:pt x="743698" y="248532"/>
                      <a:pt x="732730" y="239798"/>
                      <a:pt x="722064" y="232269"/>
                    </a:cubicBezTo>
                    <a:cubicBezTo>
                      <a:pt x="712807" y="225744"/>
                      <a:pt x="703752" y="220122"/>
                      <a:pt x="695299" y="217110"/>
                    </a:cubicBezTo>
                    <a:cubicBezTo>
                      <a:pt x="679905" y="211689"/>
                      <a:pt x="664510" y="208476"/>
                      <a:pt x="649014" y="206569"/>
                    </a:cubicBezTo>
                    <a:cubicBezTo>
                      <a:pt x="614904" y="202353"/>
                      <a:pt x="580391" y="204762"/>
                      <a:pt x="545577" y="199943"/>
                    </a:cubicBezTo>
                    <a:cubicBezTo>
                      <a:pt x="528572" y="197836"/>
                      <a:pt x="511970" y="193318"/>
                      <a:pt x="496172" y="187094"/>
                    </a:cubicBezTo>
                    <a:cubicBezTo>
                      <a:pt x="480073" y="180769"/>
                      <a:pt x="464678" y="172637"/>
                      <a:pt x="450491" y="163001"/>
                    </a:cubicBezTo>
                    <a:cubicBezTo>
                      <a:pt x="433385" y="151455"/>
                      <a:pt x="407123" y="125656"/>
                      <a:pt x="395552" y="99755"/>
                    </a:cubicBezTo>
                    <a:cubicBezTo>
                      <a:pt x="388609" y="84195"/>
                      <a:pt x="386697" y="68434"/>
                      <a:pt x="400180" y="57291"/>
                    </a:cubicBezTo>
                    <a:cubicBezTo>
                      <a:pt x="404809" y="53676"/>
                      <a:pt x="405614" y="46950"/>
                      <a:pt x="401992" y="42333"/>
                    </a:cubicBezTo>
                    <a:cubicBezTo>
                      <a:pt x="398369" y="37715"/>
                      <a:pt x="391628" y="36912"/>
                      <a:pt x="386999" y="40526"/>
                    </a:cubicBezTo>
                    <a:cubicBezTo>
                      <a:pt x="364158" y="57692"/>
                      <a:pt x="363051" y="83191"/>
                      <a:pt x="373415" y="109091"/>
                    </a:cubicBezTo>
                    <a:cubicBezTo>
                      <a:pt x="385691" y="139911"/>
                      <a:pt x="415173" y="171132"/>
                      <a:pt x="434592" y="185387"/>
                    </a:cubicBezTo>
                    <a:cubicBezTo>
                      <a:pt x="450289" y="196731"/>
                      <a:pt x="467193" y="206469"/>
                      <a:pt x="485104" y="214098"/>
                    </a:cubicBezTo>
                    <a:cubicBezTo>
                      <a:pt x="495468" y="218415"/>
                      <a:pt x="506637" y="220222"/>
                      <a:pt x="517503" y="223033"/>
                    </a:cubicBezTo>
                    <a:cubicBezTo>
                      <a:pt x="517503" y="223134"/>
                      <a:pt x="517403" y="223234"/>
                      <a:pt x="517403" y="223334"/>
                    </a:cubicBezTo>
                    <a:cubicBezTo>
                      <a:pt x="517604" y="225041"/>
                      <a:pt x="518107" y="226547"/>
                      <a:pt x="518912" y="227952"/>
                    </a:cubicBezTo>
                    <a:cubicBezTo>
                      <a:pt x="516095" y="235783"/>
                      <a:pt x="508649" y="247227"/>
                      <a:pt x="508045" y="248432"/>
                    </a:cubicBezTo>
                    <a:cubicBezTo>
                      <a:pt x="502410" y="259274"/>
                      <a:pt x="497279" y="270115"/>
                      <a:pt x="492952" y="281258"/>
                    </a:cubicBezTo>
                    <a:cubicBezTo>
                      <a:pt x="488424" y="292602"/>
                      <a:pt x="484802" y="304248"/>
                      <a:pt x="481985" y="316294"/>
                    </a:cubicBezTo>
                    <a:cubicBezTo>
                      <a:pt x="477557" y="335871"/>
                      <a:pt x="475746" y="355848"/>
                      <a:pt x="472426" y="375624"/>
                    </a:cubicBezTo>
                    <a:cubicBezTo>
                      <a:pt x="471118" y="383355"/>
                      <a:pt x="469608" y="391084"/>
                      <a:pt x="467395" y="398614"/>
                    </a:cubicBezTo>
                    <a:cubicBezTo>
                      <a:pt x="462162" y="417888"/>
                      <a:pt x="452302" y="436159"/>
                      <a:pt x="440026" y="452924"/>
                    </a:cubicBezTo>
                    <a:cubicBezTo>
                      <a:pt x="427449" y="470191"/>
                      <a:pt x="412557" y="486052"/>
                      <a:pt x="396860" y="499505"/>
                    </a:cubicBezTo>
                    <a:cubicBezTo>
                      <a:pt x="395854" y="500307"/>
                      <a:pt x="395753" y="501612"/>
                      <a:pt x="395149" y="502616"/>
                    </a:cubicBezTo>
                    <a:cubicBezTo>
                      <a:pt x="368485" y="502817"/>
                      <a:pt x="341720" y="502616"/>
                      <a:pt x="315056" y="503018"/>
                    </a:cubicBezTo>
                    <a:cubicBezTo>
                      <a:pt x="213429" y="504423"/>
                      <a:pt x="112004" y="507335"/>
                      <a:pt x="10579" y="512856"/>
                    </a:cubicBezTo>
                    <a:cubicBezTo>
                      <a:pt x="4441" y="513158"/>
                      <a:pt x="-288" y="518377"/>
                      <a:pt x="14" y="524502"/>
                    </a:cubicBezTo>
                    <a:cubicBezTo>
                      <a:pt x="215" y="526911"/>
                      <a:pt x="1624" y="528919"/>
                      <a:pt x="3032" y="530725"/>
                    </a:cubicBezTo>
                    <a:close/>
                    <a:moveTo>
                      <a:pt x="1984848" y="305754"/>
                    </a:moveTo>
                    <a:cubicBezTo>
                      <a:pt x="1988370" y="308264"/>
                      <a:pt x="1993099" y="308464"/>
                      <a:pt x="1996822" y="306155"/>
                    </a:cubicBezTo>
                    <a:cubicBezTo>
                      <a:pt x="1990986" y="309970"/>
                      <a:pt x="1987162" y="308765"/>
                      <a:pt x="1984848" y="305754"/>
                    </a:cubicBezTo>
                    <a:close/>
                    <a:moveTo>
                      <a:pt x="2333095" y="418390"/>
                    </a:moveTo>
                    <a:cubicBezTo>
                      <a:pt x="2333598" y="420699"/>
                      <a:pt x="2334705" y="422707"/>
                      <a:pt x="2336919" y="424213"/>
                    </a:cubicBezTo>
                    <a:cubicBezTo>
                      <a:pt x="2336516" y="424012"/>
                      <a:pt x="2336214" y="423610"/>
                      <a:pt x="2335812" y="423309"/>
                    </a:cubicBezTo>
                    <a:cubicBezTo>
                      <a:pt x="2334403" y="421904"/>
                      <a:pt x="2333497" y="420197"/>
                      <a:pt x="2333095" y="418390"/>
                    </a:cubicBezTo>
                    <a:close/>
                    <a:moveTo>
                      <a:pt x="1060652" y="878975"/>
                    </a:moveTo>
                    <a:cubicBezTo>
                      <a:pt x="1060350" y="878674"/>
                      <a:pt x="1060853" y="877871"/>
                      <a:pt x="1061456" y="876968"/>
                    </a:cubicBezTo>
                    <a:lnTo>
                      <a:pt x="1061456" y="877068"/>
                    </a:lnTo>
                    <a:cubicBezTo>
                      <a:pt x="1061155" y="877670"/>
                      <a:pt x="1060853" y="878373"/>
                      <a:pt x="1060652" y="878975"/>
                    </a:cubicBezTo>
                    <a:close/>
                    <a:moveTo>
                      <a:pt x="1579852" y="158182"/>
                    </a:moveTo>
                    <a:cubicBezTo>
                      <a:pt x="1577437" y="158081"/>
                      <a:pt x="1575525" y="157680"/>
                      <a:pt x="1576632" y="156274"/>
                    </a:cubicBezTo>
                    <a:cubicBezTo>
                      <a:pt x="1577538" y="156977"/>
                      <a:pt x="1578544" y="157479"/>
                      <a:pt x="1579651" y="157780"/>
                    </a:cubicBezTo>
                    <a:lnTo>
                      <a:pt x="1579852" y="158182"/>
                    </a:lnTo>
                    <a:close/>
                    <a:moveTo>
                      <a:pt x="1587700" y="206168"/>
                    </a:moveTo>
                    <a:cubicBezTo>
                      <a:pt x="1573714" y="210384"/>
                      <a:pt x="1560432" y="210685"/>
                      <a:pt x="1547754" y="207874"/>
                    </a:cubicBezTo>
                    <a:cubicBezTo>
                      <a:pt x="1534170" y="204963"/>
                      <a:pt x="1521492" y="198739"/>
                      <a:pt x="1508814" y="192314"/>
                    </a:cubicBezTo>
                    <a:cubicBezTo>
                      <a:pt x="1497947" y="186793"/>
                      <a:pt x="1487382" y="180869"/>
                      <a:pt x="1475710" y="177958"/>
                    </a:cubicBezTo>
                    <a:cubicBezTo>
                      <a:pt x="1469673" y="176854"/>
                      <a:pt x="1465749" y="171031"/>
                      <a:pt x="1466755" y="165008"/>
                    </a:cubicBezTo>
                    <a:cubicBezTo>
                      <a:pt x="1467862" y="158985"/>
                      <a:pt x="1473698" y="154969"/>
                      <a:pt x="1479735" y="156074"/>
                    </a:cubicBezTo>
                    <a:cubicBezTo>
                      <a:pt x="1493419" y="157680"/>
                      <a:pt x="1506701" y="162298"/>
                      <a:pt x="1519983" y="167317"/>
                    </a:cubicBezTo>
                    <a:cubicBezTo>
                      <a:pt x="1531252" y="171634"/>
                      <a:pt x="1542421" y="176051"/>
                      <a:pt x="1554093" y="178461"/>
                    </a:cubicBezTo>
                    <a:cubicBezTo>
                      <a:pt x="1562344" y="180267"/>
                      <a:pt x="1570897" y="181271"/>
                      <a:pt x="1580254" y="178962"/>
                    </a:cubicBezTo>
                    <a:cubicBezTo>
                      <a:pt x="1582468" y="178461"/>
                      <a:pt x="1583977" y="177456"/>
                      <a:pt x="1584279" y="175549"/>
                    </a:cubicBezTo>
                    <a:cubicBezTo>
                      <a:pt x="1584682" y="173140"/>
                      <a:pt x="1584581" y="170530"/>
                      <a:pt x="1583977" y="168120"/>
                    </a:cubicBezTo>
                    <a:cubicBezTo>
                      <a:pt x="1584078" y="168120"/>
                      <a:pt x="1584179" y="168120"/>
                      <a:pt x="1584279" y="168020"/>
                    </a:cubicBezTo>
                    <a:cubicBezTo>
                      <a:pt x="1584480" y="168020"/>
                      <a:pt x="1584078" y="167618"/>
                      <a:pt x="1583977" y="167317"/>
                    </a:cubicBezTo>
                    <a:cubicBezTo>
                      <a:pt x="1582971" y="165610"/>
                      <a:pt x="1581361" y="160992"/>
                      <a:pt x="1579852" y="158182"/>
                    </a:cubicBezTo>
                    <a:lnTo>
                      <a:pt x="1580858" y="158182"/>
                    </a:lnTo>
                    <a:cubicBezTo>
                      <a:pt x="1580456" y="158081"/>
                      <a:pt x="1580053" y="157981"/>
                      <a:pt x="1579651" y="157780"/>
                    </a:cubicBezTo>
                    <a:cubicBezTo>
                      <a:pt x="1578745" y="156174"/>
                      <a:pt x="1577739" y="155270"/>
                      <a:pt x="1576934" y="155973"/>
                    </a:cubicBezTo>
                    <a:cubicBezTo>
                      <a:pt x="1576833" y="156074"/>
                      <a:pt x="1576733" y="156174"/>
                      <a:pt x="1576632" y="156274"/>
                    </a:cubicBezTo>
                    <a:cubicBezTo>
                      <a:pt x="1573613" y="154066"/>
                      <a:pt x="1571802" y="150150"/>
                      <a:pt x="1572507" y="146135"/>
                    </a:cubicBezTo>
                    <a:cubicBezTo>
                      <a:pt x="1573010" y="139710"/>
                      <a:pt x="1577437" y="137903"/>
                      <a:pt x="1581462" y="136899"/>
                    </a:cubicBezTo>
                    <a:cubicBezTo>
                      <a:pt x="1583273" y="136498"/>
                      <a:pt x="1587499" y="136799"/>
                      <a:pt x="1592027" y="140513"/>
                    </a:cubicBezTo>
                    <a:cubicBezTo>
                      <a:pt x="1596253" y="144127"/>
                      <a:pt x="1605510" y="156876"/>
                      <a:pt x="1606013" y="158081"/>
                    </a:cubicBezTo>
                    <a:cubicBezTo>
                      <a:pt x="1610843" y="168220"/>
                      <a:pt x="1611346" y="180368"/>
                      <a:pt x="1607221" y="189905"/>
                    </a:cubicBezTo>
                    <a:cubicBezTo>
                      <a:pt x="1604001" y="197233"/>
                      <a:pt x="1597561" y="202955"/>
                      <a:pt x="1587700" y="206168"/>
                    </a:cubicBezTo>
                    <a:close/>
                    <a:moveTo>
                      <a:pt x="1302341" y="848758"/>
                    </a:moveTo>
                    <a:cubicBezTo>
                      <a:pt x="1298015" y="853075"/>
                      <a:pt x="1297914" y="860103"/>
                      <a:pt x="1302241" y="864519"/>
                    </a:cubicBezTo>
                    <a:cubicBezTo>
                      <a:pt x="1306567" y="868836"/>
                      <a:pt x="1313611" y="868936"/>
                      <a:pt x="1317937" y="864620"/>
                    </a:cubicBezTo>
                    <a:cubicBezTo>
                      <a:pt x="1330515" y="853677"/>
                      <a:pt x="1349935" y="844441"/>
                      <a:pt x="1369958" y="837414"/>
                    </a:cubicBezTo>
                    <a:cubicBezTo>
                      <a:pt x="1377505" y="834703"/>
                      <a:pt x="1385051" y="832395"/>
                      <a:pt x="1392497" y="830487"/>
                    </a:cubicBezTo>
                    <a:cubicBezTo>
                      <a:pt x="1399540" y="828781"/>
                      <a:pt x="1406383" y="827275"/>
                      <a:pt x="1412923" y="826572"/>
                    </a:cubicBezTo>
                    <a:cubicBezTo>
                      <a:pt x="1410407" y="828179"/>
                      <a:pt x="1408596" y="830889"/>
                      <a:pt x="1408194" y="834101"/>
                    </a:cubicBezTo>
                    <a:cubicBezTo>
                      <a:pt x="1407590" y="836712"/>
                      <a:pt x="1408496" y="838920"/>
                      <a:pt x="1409502" y="840828"/>
                    </a:cubicBezTo>
                    <a:cubicBezTo>
                      <a:pt x="1410609" y="843136"/>
                      <a:pt x="1413426" y="846047"/>
                      <a:pt x="1419363" y="846249"/>
                    </a:cubicBezTo>
                    <a:cubicBezTo>
                      <a:pt x="1420268" y="846249"/>
                      <a:pt x="1422381" y="845847"/>
                      <a:pt x="1425299" y="844843"/>
                    </a:cubicBezTo>
                    <a:cubicBezTo>
                      <a:pt x="1429525" y="843438"/>
                      <a:pt x="1437172" y="839824"/>
                      <a:pt x="1442707" y="835708"/>
                    </a:cubicBezTo>
                    <a:cubicBezTo>
                      <a:pt x="1446731" y="832796"/>
                      <a:pt x="1449448" y="829282"/>
                      <a:pt x="1450957" y="826170"/>
                    </a:cubicBezTo>
                    <a:cubicBezTo>
                      <a:pt x="1453272" y="821553"/>
                      <a:pt x="1452769" y="817036"/>
                      <a:pt x="1451058" y="812618"/>
                    </a:cubicBezTo>
                    <a:cubicBezTo>
                      <a:pt x="1449348" y="808301"/>
                      <a:pt x="1443612" y="802378"/>
                      <a:pt x="1428922" y="799668"/>
                    </a:cubicBezTo>
                    <a:cubicBezTo>
                      <a:pt x="1416042" y="797560"/>
                      <a:pt x="1400949" y="798062"/>
                      <a:pt x="1385655" y="801475"/>
                    </a:cubicBezTo>
                    <a:cubicBezTo>
                      <a:pt x="1376800" y="803382"/>
                      <a:pt x="1367845" y="806294"/>
                      <a:pt x="1359292" y="809908"/>
                    </a:cubicBezTo>
                    <a:cubicBezTo>
                      <a:pt x="1336351" y="819746"/>
                      <a:pt x="1315523" y="834302"/>
                      <a:pt x="1302341" y="848758"/>
                    </a:cubicBezTo>
                    <a:close/>
                    <a:moveTo>
                      <a:pt x="1423891" y="826170"/>
                    </a:moveTo>
                    <a:lnTo>
                      <a:pt x="1423891" y="826170"/>
                    </a:lnTo>
                    <a:lnTo>
                      <a:pt x="1424796" y="826673"/>
                    </a:lnTo>
                    <a:lnTo>
                      <a:pt x="1423891" y="826170"/>
                    </a:lnTo>
                    <a:close/>
                    <a:moveTo>
                      <a:pt x="1416746" y="824966"/>
                    </a:moveTo>
                    <a:cubicBezTo>
                      <a:pt x="1416344" y="824163"/>
                      <a:pt x="1417954" y="824665"/>
                      <a:pt x="1418759" y="824865"/>
                    </a:cubicBezTo>
                    <a:cubicBezTo>
                      <a:pt x="1418055" y="824865"/>
                      <a:pt x="1417451" y="824865"/>
                      <a:pt x="1416746" y="824966"/>
                    </a:cubicBezTo>
                    <a:lnTo>
                      <a:pt x="1416746" y="824966"/>
                    </a:lnTo>
                    <a:close/>
                    <a:moveTo>
                      <a:pt x="750943" y="890319"/>
                    </a:moveTo>
                    <a:cubicBezTo>
                      <a:pt x="766740" y="892528"/>
                      <a:pt x="787065" y="898350"/>
                      <a:pt x="808497" y="904273"/>
                    </a:cubicBezTo>
                    <a:cubicBezTo>
                      <a:pt x="826408" y="909193"/>
                      <a:pt x="845123" y="913911"/>
                      <a:pt x="862430" y="916119"/>
                    </a:cubicBezTo>
                    <a:cubicBezTo>
                      <a:pt x="877321" y="918027"/>
                      <a:pt x="891207" y="918629"/>
                      <a:pt x="902275" y="912906"/>
                    </a:cubicBezTo>
                    <a:cubicBezTo>
                      <a:pt x="906501" y="910899"/>
                      <a:pt x="906803" y="906783"/>
                      <a:pt x="906099" y="902767"/>
                    </a:cubicBezTo>
                    <a:cubicBezTo>
                      <a:pt x="904791" y="894736"/>
                      <a:pt x="900565" y="886404"/>
                      <a:pt x="896842" y="880882"/>
                    </a:cubicBezTo>
                    <a:cubicBezTo>
                      <a:pt x="895936" y="879678"/>
                      <a:pt x="891308" y="874157"/>
                      <a:pt x="890000" y="872651"/>
                    </a:cubicBezTo>
                    <a:cubicBezTo>
                      <a:pt x="886075" y="872952"/>
                      <a:pt x="882151" y="871145"/>
                      <a:pt x="879938" y="867531"/>
                    </a:cubicBezTo>
                    <a:cubicBezTo>
                      <a:pt x="876919" y="862511"/>
                      <a:pt x="878529" y="855987"/>
                      <a:pt x="883560" y="852974"/>
                    </a:cubicBezTo>
                    <a:cubicBezTo>
                      <a:pt x="887484" y="850264"/>
                      <a:pt x="892113" y="850163"/>
                      <a:pt x="897043" y="851669"/>
                    </a:cubicBezTo>
                    <a:cubicBezTo>
                      <a:pt x="904288" y="853878"/>
                      <a:pt x="913142" y="863917"/>
                      <a:pt x="915557" y="866828"/>
                    </a:cubicBezTo>
                    <a:cubicBezTo>
                      <a:pt x="923204" y="876064"/>
                      <a:pt x="931656" y="891524"/>
                      <a:pt x="932864" y="905378"/>
                    </a:cubicBezTo>
                    <a:cubicBezTo>
                      <a:pt x="933870" y="918227"/>
                      <a:pt x="929040" y="929772"/>
                      <a:pt x="915658" y="937602"/>
                    </a:cubicBezTo>
                    <a:cubicBezTo>
                      <a:pt x="900062" y="946436"/>
                      <a:pt x="880139" y="948746"/>
                      <a:pt x="858606" y="945935"/>
                    </a:cubicBezTo>
                    <a:cubicBezTo>
                      <a:pt x="839589" y="943525"/>
                      <a:pt x="819465" y="937101"/>
                      <a:pt x="800347" y="930375"/>
                    </a:cubicBezTo>
                    <a:cubicBezTo>
                      <a:pt x="780324" y="923347"/>
                      <a:pt x="761709" y="915617"/>
                      <a:pt x="746918" y="912204"/>
                    </a:cubicBezTo>
                    <a:cubicBezTo>
                      <a:pt x="740881" y="910999"/>
                      <a:pt x="736856" y="905277"/>
                      <a:pt x="737962" y="899254"/>
                    </a:cubicBezTo>
                    <a:cubicBezTo>
                      <a:pt x="739069" y="893230"/>
                      <a:pt x="744905" y="889215"/>
                      <a:pt x="750943" y="890319"/>
                    </a:cubicBezTo>
                    <a:close/>
                    <a:moveTo>
                      <a:pt x="702846" y="205666"/>
                    </a:moveTo>
                    <a:cubicBezTo>
                      <a:pt x="701135" y="206268"/>
                      <a:pt x="698620" y="206268"/>
                      <a:pt x="695601" y="205565"/>
                    </a:cubicBezTo>
                    <a:cubicBezTo>
                      <a:pt x="692080" y="204661"/>
                      <a:pt x="685036" y="200144"/>
                      <a:pt x="683426" y="199341"/>
                    </a:cubicBezTo>
                    <a:cubicBezTo>
                      <a:pt x="676282" y="195827"/>
                      <a:pt x="669440" y="191912"/>
                      <a:pt x="662799" y="187696"/>
                    </a:cubicBezTo>
                    <a:cubicBezTo>
                      <a:pt x="656158" y="183480"/>
                      <a:pt x="649719" y="179063"/>
                      <a:pt x="643380" y="174545"/>
                    </a:cubicBezTo>
                    <a:cubicBezTo>
                      <a:pt x="628890" y="163703"/>
                      <a:pt x="613093" y="146537"/>
                      <a:pt x="596792" y="128768"/>
                    </a:cubicBezTo>
                    <a:cubicBezTo>
                      <a:pt x="591258" y="122745"/>
                      <a:pt x="585825" y="116721"/>
                      <a:pt x="580190" y="110898"/>
                    </a:cubicBezTo>
                    <a:cubicBezTo>
                      <a:pt x="571838" y="102265"/>
                      <a:pt x="563386" y="94033"/>
                      <a:pt x="554230" y="87709"/>
                    </a:cubicBezTo>
                    <a:cubicBezTo>
                      <a:pt x="541552" y="78874"/>
                      <a:pt x="527968" y="73052"/>
                      <a:pt x="512674" y="75762"/>
                    </a:cubicBezTo>
                    <a:cubicBezTo>
                      <a:pt x="506737" y="77067"/>
                      <a:pt x="500700" y="73353"/>
                      <a:pt x="499392" y="67330"/>
                    </a:cubicBezTo>
                    <a:cubicBezTo>
                      <a:pt x="498084" y="61306"/>
                      <a:pt x="501807" y="55383"/>
                      <a:pt x="507844" y="54078"/>
                    </a:cubicBezTo>
                    <a:cubicBezTo>
                      <a:pt x="529377" y="48255"/>
                      <a:pt x="549803" y="53476"/>
                      <a:pt x="569021" y="64820"/>
                    </a:cubicBezTo>
                    <a:cubicBezTo>
                      <a:pt x="586931" y="75461"/>
                      <a:pt x="603936" y="91724"/>
                      <a:pt x="619130" y="108690"/>
                    </a:cubicBezTo>
                    <a:cubicBezTo>
                      <a:pt x="634122" y="125355"/>
                      <a:pt x="647002" y="142822"/>
                      <a:pt x="659881" y="153564"/>
                    </a:cubicBezTo>
                    <a:cubicBezTo>
                      <a:pt x="665415" y="158382"/>
                      <a:pt x="671050" y="163001"/>
                      <a:pt x="676785" y="167418"/>
                    </a:cubicBezTo>
                    <a:cubicBezTo>
                      <a:pt x="682521" y="171734"/>
                      <a:pt x="702645" y="183781"/>
                      <a:pt x="702041" y="184985"/>
                    </a:cubicBezTo>
                    <a:cubicBezTo>
                      <a:pt x="705764" y="185789"/>
                      <a:pt x="708984" y="188499"/>
                      <a:pt x="710091" y="192515"/>
                    </a:cubicBezTo>
                    <a:cubicBezTo>
                      <a:pt x="711801" y="198137"/>
                      <a:pt x="708481" y="204059"/>
                      <a:pt x="702846" y="205666"/>
                    </a:cubicBezTo>
                    <a:close/>
                    <a:moveTo>
                      <a:pt x="18327" y="543274"/>
                    </a:moveTo>
                    <a:lnTo>
                      <a:pt x="18628" y="543274"/>
                    </a:lnTo>
                    <a:cubicBezTo>
                      <a:pt x="17119" y="545985"/>
                      <a:pt x="15409" y="548193"/>
                      <a:pt x="14704" y="545784"/>
                    </a:cubicBezTo>
                    <a:cubicBezTo>
                      <a:pt x="15509" y="545483"/>
                      <a:pt x="16314" y="544981"/>
                      <a:pt x="17019" y="544479"/>
                    </a:cubicBezTo>
                    <a:cubicBezTo>
                      <a:pt x="17522" y="544077"/>
                      <a:pt x="17924" y="543676"/>
                      <a:pt x="18327" y="54327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 rot="10800000" flipH="1">
                <a:off x="1827967" y="730969"/>
                <a:ext cx="518378" cy="173893"/>
              </a:xfrm>
              <a:custGeom>
                <a:avLst/>
                <a:gdLst/>
                <a:ahLst/>
                <a:cxnLst/>
                <a:rect l="l" t="t" r="r" b="b"/>
                <a:pathLst>
                  <a:path w="1036755" h="347787" extrusionOk="0">
                    <a:moveTo>
                      <a:pt x="160507" y="55756"/>
                    </a:moveTo>
                    <a:cubicBezTo>
                      <a:pt x="173688" y="-26964"/>
                      <a:pt x="283364" y="101935"/>
                      <a:pt x="296043" y="121410"/>
                    </a:cubicBezTo>
                    <a:cubicBezTo>
                      <a:pt x="314154" y="149018"/>
                      <a:pt x="329348" y="177327"/>
                      <a:pt x="342127" y="207645"/>
                    </a:cubicBezTo>
                    <a:cubicBezTo>
                      <a:pt x="362653" y="256334"/>
                      <a:pt x="378954" y="299300"/>
                      <a:pt x="399782" y="347788"/>
                    </a:cubicBezTo>
                    <a:cubicBezTo>
                      <a:pt x="376136" y="344274"/>
                      <a:pt x="339008" y="310644"/>
                      <a:pt x="321500" y="297593"/>
                    </a:cubicBezTo>
                    <a:cubicBezTo>
                      <a:pt x="254084" y="247499"/>
                      <a:pt x="145917" y="148114"/>
                      <a:pt x="160507" y="55756"/>
                    </a:cubicBezTo>
                    <a:close/>
                    <a:moveTo>
                      <a:pt x="783548" y="346985"/>
                    </a:moveTo>
                    <a:cubicBezTo>
                      <a:pt x="778315" y="355719"/>
                      <a:pt x="962149" y="221398"/>
                      <a:pt x="983480" y="205637"/>
                    </a:cubicBezTo>
                    <a:cubicBezTo>
                      <a:pt x="1061058" y="148616"/>
                      <a:pt x="1053512" y="41802"/>
                      <a:pt x="963456" y="107958"/>
                    </a:cubicBezTo>
                    <a:cubicBezTo>
                      <a:pt x="903789" y="151828"/>
                      <a:pt x="820274" y="285246"/>
                      <a:pt x="783548" y="346985"/>
                    </a:cubicBezTo>
                    <a:close/>
                    <a:moveTo>
                      <a:pt x="844322" y="39895"/>
                    </a:moveTo>
                    <a:lnTo>
                      <a:pt x="844121" y="40397"/>
                    </a:lnTo>
                    <a:cubicBezTo>
                      <a:pt x="846033" y="40096"/>
                      <a:pt x="847643" y="39392"/>
                      <a:pt x="846636" y="38489"/>
                    </a:cubicBezTo>
                    <a:cubicBezTo>
                      <a:pt x="845932" y="39091"/>
                      <a:pt x="845127" y="39593"/>
                      <a:pt x="844322" y="39895"/>
                    </a:cubicBezTo>
                    <a:close/>
                    <a:moveTo>
                      <a:pt x="686550" y="300706"/>
                    </a:moveTo>
                    <a:cubicBezTo>
                      <a:pt x="683632" y="306127"/>
                      <a:pt x="685544" y="312852"/>
                      <a:pt x="690977" y="315763"/>
                    </a:cubicBezTo>
                    <a:cubicBezTo>
                      <a:pt x="696310" y="318776"/>
                      <a:pt x="703052" y="316768"/>
                      <a:pt x="706070" y="311447"/>
                    </a:cubicBezTo>
                    <a:cubicBezTo>
                      <a:pt x="725993" y="277716"/>
                      <a:pt x="746016" y="244186"/>
                      <a:pt x="764832" y="209853"/>
                    </a:cubicBezTo>
                    <a:cubicBezTo>
                      <a:pt x="772379" y="196201"/>
                      <a:pt x="779623" y="182347"/>
                      <a:pt x="786667" y="168393"/>
                    </a:cubicBezTo>
                    <a:cubicBezTo>
                      <a:pt x="797333" y="147512"/>
                      <a:pt x="807294" y="126330"/>
                      <a:pt x="817557" y="105247"/>
                    </a:cubicBezTo>
                    <a:lnTo>
                      <a:pt x="841807" y="50736"/>
                    </a:lnTo>
                    <a:cubicBezTo>
                      <a:pt x="842109" y="50034"/>
                      <a:pt x="842914" y="43910"/>
                      <a:pt x="844121" y="40397"/>
                    </a:cubicBezTo>
                    <a:lnTo>
                      <a:pt x="843618" y="40497"/>
                    </a:lnTo>
                    <a:cubicBezTo>
                      <a:pt x="843215" y="40597"/>
                      <a:pt x="842712" y="40597"/>
                      <a:pt x="842310" y="40698"/>
                    </a:cubicBezTo>
                    <a:lnTo>
                      <a:pt x="841404" y="40798"/>
                    </a:lnTo>
                    <a:cubicBezTo>
                      <a:pt x="842410" y="40698"/>
                      <a:pt x="843417" y="40397"/>
                      <a:pt x="844322" y="39895"/>
                    </a:cubicBezTo>
                    <a:cubicBezTo>
                      <a:pt x="844926" y="38389"/>
                      <a:pt x="845630" y="37586"/>
                      <a:pt x="846435" y="38288"/>
                    </a:cubicBezTo>
                    <a:cubicBezTo>
                      <a:pt x="846536" y="38389"/>
                      <a:pt x="846636" y="38389"/>
                      <a:pt x="846636" y="38489"/>
                    </a:cubicBezTo>
                    <a:cubicBezTo>
                      <a:pt x="849152" y="36381"/>
                      <a:pt x="850661" y="33269"/>
                      <a:pt x="850561" y="29855"/>
                    </a:cubicBezTo>
                    <a:cubicBezTo>
                      <a:pt x="850259" y="23933"/>
                      <a:pt x="845328" y="19415"/>
                      <a:pt x="839392" y="19616"/>
                    </a:cubicBezTo>
                    <a:cubicBezTo>
                      <a:pt x="836776" y="19616"/>
                      <a:pt x="833455" y="20921"/>
                      <a:pt x="830336" y="24234"/>
                    </a:cubicBezTo>
                    <a:cubicBezTo>
                      <a:pt x="826814" y="27948"/>
                      <a:pt x="821985" y="39795"/>
                      <a:pt x="821180" y="41300"/>
                    </a:cubicBezTo>
                    <a:lnTo>
                      <a:pt x="793710" y="93101"/>
                    </a:lnTo>
                    <a:cubicBezTo>
                      <a:pt x="786264" y="106754"/>
                      <a:pt x="778617" y="120406"/>
                      <a:pt x="771272" y="134059"/>
                    </a:cubicBezTo>
                    <a:cubicBezTo>
                      <a:pt x="763826" y="147813"/>
                      <a:pt x="756481" y="161466"/>
                      <a:pt x="749236" y="175320"/>
                    </a:cubicBezTo>
                    <a:cubicBezTo>
                      <a:pt x="740684" y="191984"/>
                      <a:pt x="732332" y="208649"/>
                      <a:pt x="723981" y="225414"/>
                    </a:cubicBezTo>
                    <a:cubicBezTo>
                      <a:pt x="711504" y="250511"/>
                      <a:pt x="699228" y="275709"/>
                      <a:pt x="686550" y="300706"/>
                    </a:cubicBezTo>
                    <a:close/>
                    <a:moveTo>
                      <a:pt x="398071" y="125627"/>
                    </a:moveTo>
                    <a:cubicBezTo>
                      <a:pt x="405920" y="149319"/>
                      <a:pt x="413567" y="173211"/>
                      <a:pt x="421818" y="196903"/>
                    </a:cubicBezTo>
                    <a:cubicBezTo>
                      <a:pt x="430069" y="220494"/>
                      <a:pt x="438722" y="243785"/>
                      <a:pt x="446671" y="267376"/>
                    </a:cubicBezTo>
                    <a:cubicBezTo>
                      <a:pt x="453412" y="287655"/>
                      <a:pt x="460054" y="307833"/>
                      <a:pt x="465688" y="328212"/>
                    </a:cubicBezTo>
                    <a:cubicBezTo>
                      <a:pt x="467097" y="334236"/>
                      <a:pt x="473034" y="337849"/>
                      <a:pt x="479071" y="336444"/>
                    </a:cubicBezTo>
                    <a:cubicBezTo>
                      <a:pt x="485008" y="335038"/>
                      <a:pt x="488730" y="329115"/>
                      <a:pt x="487322" y="323092"/>
                    </a:cubicBezTo>
                    <a:cubicBezTo>
                      <a:pt x="480077" y="287855"/>
                      <a:pt x="470921" y="252719"/>
                      <a:pt x="460255" y="217985"/>
                    </a:cubicBezTo>
                    <a:cubicBezTo>
                      <a:pt x="456029" y="204231"/>
                      <a:pt x="451501" y="190579"/>
                      <a:pt x="446772" y="177026"/>
                    </a:cubicBezTo>
                    <a:cubicBezTo>
                      <a:pt x="439728" y="156647"/>
                      <a:pt x="431981" y="136569"/>
                      <a:pt x="424635" y="116492"/>
                    </a:cubicBezTo>
                    <a:cubicBezTo>
                      <a:pt x="416787" y="95611"/>
                      <a:pt x="404209" y="71718"/>
                      <a:pt x="395858" y="48428"/>
                    </a:cubicBezTo>
                    <a:cubicBezTo>
                      <a:pt x="392336" y="38790"/>
                      <a:pt x="389418" y="29354"/>
                      <a:pt x="388211" y="20218"/>
                    </a:cubicBezTo>
                    <a:cubicBezTo>
                      <a:pt x="387707" y="14395"/>
                      <a:pt x="382475" y="10079"/>
                      <a:pt x="376640" y="10581"/>
                    </a:cubicBezTo>
                    <a:cubicBezTo>
                      <a:pt x="370803" y="11183"/>
                      <a:pt x="366477" y="16303"/>
                      <a:pt x="366980" y="22226"/>
                    </a:cubicBezTo>
                    <a:cubicBezTo>
                      <a:pt x="367584" y="32868"/>
                      <a:pt x="369998" y="44212"/>
                      <a:pt x="373319" y="55756"/>
                    </a:cubicBezTo>
                    <a:cubicBezTo>
                      <a:pt x="380161" y="79548"/>
                      <a:pt x="391431" y="104144"/>
                      <a:pt x="398071" y="125627"/>
                    </a:cubicBezTo>
                    <a:close/>
                    <a:moveTo>
                      <a:pt x="3037" y="120306"/>
                    </a:moveTo>
                    <a:cubicBezTo>
                      <a:pt x="27588" y="147813"/>
                      <a:pt x="51636" y="178030"/>
                      <a:pt x="77395" y="207444"/>
                    </a:cubicBezTo>
                    <a:cubicBezTo>
                      <a:pt x="85746" y="217182"/>
                      <a:pt x="94400" y="226719"/>
                      <a:pt x="103254" y="236055"/>
                    </a:cubicBezTo>
                    <a:cubicBezTo>
                      <a:pt x="112109" y="245391"/>
                      <a:pt x="121265" y="254627"/>
                      <a:pt x="130623" y="263461"/>
                    </a:cubicBezTo>
                    <a:cubicBezTo>
                      <a:pt x="162821" y="293879"/>
                      <a:pt x="197234" y="321084"/>
                      <a:pt x="234262" y="342266"/>
                    </a:cubicBezTo>
                    <a:cubicBezTo>
                      <a:pt x="239192" y="345379"/>
                      <a:pt x="245833" y="343773"/>
                      <a:pt x="248852" y="338853"/>
                    </a:cubicBezTo>
                    <a:cubicBezTo>
                      <a:pt x="251971" y="333833"/>
                      <a:pt x="250361" y="327208"/>
                      <a:pt x="245431" y="324197"/>
                    </a:cubicBezTo>
                    <a:cubicBezTo>
                      <a:pt x="219772" y="307230"/>
                      <a:pt x="196127" y="286852"/>
                      <a:pt x="173386" y="264867"/>
                    </a:cubicBezTo>
                    <a:cubicBezTo>
                      <a:pt x="160809" y="252719"/>
                      <a:pt x="148533" y="240070"/>
                      <a:pt x="136459" y="227321"/>
                    </a:cubicBezTo>
                    <a:lnTo>
                      <a:pt x="75584" y="162771"/>
                    </a:lnTo>
                    <a:cubicBezTo>
                      <a:pt x="56667" y="142793"/>
                      <a:pt x="37851" y="123419"/>
                      <a:pt x="19236" y="105047"/>
                    </a:cubicBezTo>
                    <a:cubicBezTo>
                      <a:pt x="15010" y="100529"/>
                      <a:pt x="7967" y="100329"/>
                      <a:pt x="3540" y="104545"/>
                    </a:cubicBezTo>
                    <a:cubicBezTo>
                      <a:pt x="-988" y="108761"/>
                      <a:pt x="-1189" y="115789"/>
                      <a:pt x="3037" y="120306"/>
                    </a:cubicBezTo>
                    <a:close/>
                    <a:moveTo>
                      <a:pt x="545782" y="80150"/>
                    </a:moveTo>
                    <a:cubicBezTo>
                      <a:pt x="525255" y="170701"/>
                      <a:pt x="551920" y="246696"/>
                      <a:pt x="573251" y="329517"/>
                    </a:cubicBezTo>
                    <a:cubicBezTo>
                      <a:pt x="595388" y="243885"/>
                      <a:pt x="637749" y="185158"/>
                      <a:pt x="633724" y="95309"/>
                    </a:cubicBezTo>
                    <a:cubicBezTo>
                      <a:pt x="632818" y="72521"/>
                      <a:pt x="631510" y="11183"/>
                      <a:pt x="602331" y="1245"/>
                    </a:cubicBezTo>
                    <a:cubicBezTo>
                      <a:pt x="568321" y="-10300"/>
                      <a:pt x="550008" y="61779"/>
                      <a:pt x="545782" y="80150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06" name="Google Shape;306;p3"/>
            <p:cNvGrpSpPr/>
            <p:nvPr/>
          </p:nvGrpSpPr>
          <p:grpSpPr>
            <a:xfrm rot="10800000" flipH="1">
              <a:off x="323353" y="2929286"/>
              <a:ext cx="2022991" cy="1885033"/>
              <a:chOff x="323353" y="262286"/>
              <a:chExt cx="2022991" cy="1885033"/>
            </a:xfrm>
          </p:grpSpPr>
          <p:sp>
            <p:nvSpPr>
              <p:cNvPr id="307" name="Google Shape;307;p3"/>
              <p:cNvSpPr/>
              <p:nvPr/>
            </p:nvSpPr>
            <p:spPr>
              <a:xfrm rot="10800000" flipH="1">
                <a:off x="845282" y="811330"/>
                <a:ext cx="812478" cy="773435"/>
              </a:xfrm>
              <a:custGeom>
                <a:avLst/>
                <a:gdLst/>
                <a:ahLst/>
                <a:cxnLst/>
                <a:rect l="l" t="t" r="r" b="b"/>
                <a:pathLst>
                  <a:path w="1624955" h="1546869" extrusionOk="0">
                    <a:moveTo>
                      <a:pt x="1209026" y="1151837"/>
                    </a:moveTo>
                    <a:cubicBezTo>
                      <a:pt x="1720982" y="1241384"/>
                      <a:pt x="1660107" y="1377713"/>
                      <a:pt x="1547814" y="1451599"/>
                    </a:cubicBezTo>
                    <a:cubicBezTo>
                      <a:pt x="1464098" y="1506612"/>
                      <a:pt x="851925" y="1687313"/>
                      <a:pt x="520884" y="1334445"/>
                    </a:cubicBezTo>
                    <a:cubicBezTo>
                      <a:pt x="520884" y="1334445"/>
                      <a:pt x="671412" y="1057873"/>
                      <a:pt x="1209026" y="1151837"/>
                    </a:cubicBezTo>
                    <a:close/>
                    <a:moveTo>
                      <a:pt x="220030" y="1058676"/>
                    </a:moveTo>
                    <a:cubicBezTo>
                      <a:pt x="581659" y="734520"/>
                      <a:pt x="381525" y="151159"/>
                      <a:pt x="322461" y="71952"/>
                    </a:cubicBezTo>
                    <a:cubicBezTo>
                      <a:pt x="243173" y="-34260"/>
                      <a:pt x="99889" y="-89976"/>
                      <a:pt x="16475" y="402433"/>
                    </a:cubicBezTo>
                    <a:cubicBezTo>
                      <a:pt x="-71266" y="919738"/>
                      <a:pt x="220030" y="1058676"/>
                      <a:pt x="220030" y="105867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 rot="10800000" flipH="1">
                <a:off x="803060" y="748758"/>
                <a:ext cx="738345" cy="706053"/>
              </a:xfrm>
              <a:custGeom>
                <a:avLst/>
                <a:gdLst/>
                <a:ahLst/>
                <a:cxnLst/>
                <a:rect l="l" t="t" r="r" b="b"/>
                <a:pathLst>
                  <a:path w="1476691" h="1412106" extrusionOk="0">
                    <a:moveTo>
                      <a:pt x="9657" y="1099535"/>
                    </a:moveTo>
                    <a:cubicBezTo>
                      <a:pt x="46182" y="1093913"/>
                      <a:pt x="101222" y="1089295"/>
                      <a:pt x="162600" y="1085380"/>
                    </a:cubicBezTo>
                    <a:cubicBezTo>
                      <a:pt x="227097" y="1081365"/>
                      <a:pt x="298538" y="1078051"/>
                      <a:pt x="363237" y="1075241"/>
                    </a:cubicBezTo>
                    <a:cubicBezTo>
                      <a:pt x="362633" y="1072129"/>
                      <a:pt x="362029" y="1068916"/>
                      <a:pt x="361526" y="1065905"/>
                    </a:cubicBezTo>
                    <a:cubicBezTo>
                      <a:pt x="350860" y="1007076"/>
                      <a:pt x="342408" y="954272"/>
                      <a:pt x="339390" y="918834"/>
                    </a:cubicBezTo>
                    <a:cubicBezTo>
                      <a:pt x="332044" y="829589"/>
                      <a:pt x="323592" y="738737"/>
                      <a:pt x="317052" y="647081"/>
                    </a:cubicBezTo>
                    <a:cubicBezTo>
                      <a:pt x="310713" y="556531"/>
                      <a:pt x="305984" y="465176"/>
                      <a:pt x="304374" y="374224"/>
                    </a:cubicBezTo>
                    <a:cubicBezTo>
                      <a:pt x="302261" y="251448"/>
                      <a:pt x="306386" y="129174"/>
                      <a:pt x="320574" y="9912"/>
                    </a:cubicBezTo>
                    <a:cubicBezTo>
                      <a:pt x="321278" y="3788"/>
                      <a:pt x="326812" y="-629"/>
                      <a:pt x="332849" y="73"/>
                    </a:cubicBezTo>
                    <a:cubicBezTo>
                      <a:pt x="338987" y="776"/>
                      <a:pt x="343414" y="6197"/>
                      <a:pt x="342710" y="12321"/>
                    </a:cubicBezTo>
                    <a:cubicBezTo>
                      <a:pt x="330434" y="130780"/>
                      <a:pt x="328825" y="251950"/>
                      <a:pt x="332346" y="373621"/>
                    </a:cubicBezTo>
                    <a:cubicBezTo>
                      <a:pt x="334962" y="464072"/>
                      <a:pt x="340597" y="554824"/>
                      <a:pt x="347137" y="644973"/>
                    </a:cubicBezTo>
                    <a:cubicBezTo>
                      <a:pt x="353678" y="736528"/>
                      <a:pt x="360922" y="827380"/>
                      <a:pt x="367765" y="916626"/>
                    </a:cubicBezTo>
                    <a:cubicBezTo>
                      <a:pt x="370381" y="951461"/>
                      <a:pt x="378128" y="1003362"/>
                      <a:pt x="387889" y="1061286"/>
                    </a:cubicBezTo>
                    <a:cubicBezTo>
                      <a:pt x="388593" y="1065402"/>
                      <a:pt x="389398" y="1069819"/>
                      <a:pt x="390102" y="1074036"/>
                    </a:cubicBezTo>
                    <a:cubicBezTo>
                      <a:pt x="441217" y="1071828"/>
                      <a:pt x="486698" y="1069819"/>
                      <a:pt x="518393" y="1067812"/>
                    </a:cubicBezTo>
                    <a:cubicBezTo>
                      <a:pt x="611567" y="1062491"/>
                      <a:pt x="706553" y="1056067"/>
                      <a:pt x="802142" y="1051649"/>
                    </a:cubicBezTo>
                    <a:cubicBezTo>
                      <a:pt x="896725" y="1047232"/>
                      <a:pt x="992012" y="1044421"/>
                      <a:pt x="1086897" y="1044822"/>
                    </a:cubicBezTo>
                    <a:cubicBezTo>
                      <a:pt x="1214987" y="1045225"/>
                      <a:pt x="1342372" y="1051549"/>
                      <a:pt x="1466437" y="1067611"/>
                    </a:cubicBezTo>
                    <a:cubicBezTo>
                      <a:pt x="1472877" y="1068314"/>
                      <a:pt x="1477404" y="1074137"/>
                      <a:pt x="1476599" y="1080561"/>
                    </a:cubicBezTo>
                    <a:cubicBezTo>
                      <a:pt x="1475895" y="1086987"/>
                      <a:pt x="1470059" y="1091504"/>
                      <a:pt x="1463619" y="1090700"/>
                    </a:cubicBezTo>
                    <a:cubicBezTo>
                      <a:pt x="1340360" y="1076746"/>
                      <a:pt x="1213981" y="1072932"/>
                      <a:pt x="1086998" y="1074036"/>
                    </a:cubicBezTo>
                    <a:cubicBezTo>
                      <a:pt x="992516" y="1074839"/>
                      <a:pt x="897832" y="1078654"/>
                      <a:pt x="803651" y="1083071"/>
                    </a:cubicBezTo>
                    <a:cubicBezTo>
                      <a:pt x="708163" y="1087689"/>
                      <a:pt x="613177" y="1092809"/>
                      <a:pt x="520003" y="1097627"/>
                    </a:cubicBezTo>
                    <a:cubicBezTo>
                      <a:pt x="489012" y="1099133"/>
                      <a:pt x="444739" y="1100538"/>
                      <a:pt x="394932" y="1102045"/>
                    </a:cubicBezTo>
                    <a:cubicBezTo>
                      <a:pt x="414553" y="1213175"/>
                      <a:pt x="438802" y="1335550"/>
                      <a:pt x="449669" y="1399598"/>
                    </a:cubicBezTo>
                    <a:cubicBezTo>
                      <a:pt x="450676" y="1405420"/>
                      <a:pt x="446751" y="1410942"/>
                      <a:pt x="441016" y="1411946"/>
                    </a:cubicBezTo>
                    <a:cubicBezTo>
                      <a:pt x="435180" y="1412950"/>
                      <a:pt x="429646" y="1409135"/>
                      <a:pt x="428640" y="1403313"/>
                    </a:cubicBezTo>
                    <a:cubicBezTo>
                      <a:pt x="416666" y="1338762"/>
                      <a:pt x="389800" y="1214581"/>
                      <a:pt x="368469" y="1102848"/>
                    </a:cubicBezTo>
                    <a:cubicBezTo>
                      <a:pt x="302764" y="1104856"/>
                      <a:pt x="229714" y="1107164"/>
                      <a:pt x="164009" y="1110276"/>
                    </a:cubicBezTo>
                    <a:cubicBezTo>
                      <a:pt x="103335" y="1113188"/>
                      <a:pt x="49000" y="1116701"/>
                      <a:pt x="12776" y="1121621"/>
                    </a:cubicBezTo>
                    <a:cubicBezTo>
                      <a:pt x="6739" y="1122524"/>
                      <a:pt x="1004" y="1118308"/>
                      <a:pt x="98" y="1112184"/>
                    </a:cubicBezTo>
                    <a:cubicBezTo>
                      <a:pt x="-707" y="1106060"/>
                      <a:pt x="3519" y="1100438"/>
                      <a:pt x="9657" y="109953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 rot="10800000" flipH="1">
                <a:off x="621548" y="554680"/>
                <a:ext cx="353472" cy="355018"/>
              </a:xfrm>
              <a:custGeom>
                <a:avLst/>
                <a:gdLst/>
                <a:ahLst/>
                <a:cxnLst/>
                <a:rect l="l" t="t" r="r" b="b"/>
                <a:pathLst>
                  <a:path w="706944" h="710037" extrusionOk="0">
                    <a:moveTo>
                      <a:pt x="102615" y="587048"/>
                    </a:moveTo>
                    <a:cubicBezTo>
                      <a:pt x="96880" y="599597"/>
                      <a:pt x="49287" y="400224"/>
                      <a:pt x="28659" y="304955"/>
                    </a:cubicBezTo>
                    <a:cubicBezTo>
                      <a:pt x="-3539" y="156078"/>
                      <a:pt x="-20141" y="5895"/>
                      <a:pt x="42444" y="173"/>
                    </a:cubicBezTo>
                    <a:cubicBezTo>
                      <a:pt x="99395" y="-5047"/>
                      <a:pt x="119318" y="108493"/>
                      <a:pt x="123645" y="238296"/>
                    </a:cubicBezTo>
                    <a:cubicBezTo>
                      <a:pt x="143266" y="114015"/>
                      <a:pt x="175464" y="8807"/>
                      <a:pt x="228089" y="20151"/>
                    </a:cubicBezTo>
                    <a:cubicBezTo>
                      <a:pt x="278499" y="30993"/>
                      <a:pt x="268941" y="123049"/>
                      <a:pt x="238553" y="231169"/>
                    </a:cubicBezTo>
                    <a:cubicBezTo>
                      <a:pt x="293190" y="133390"/>
                      <a:pt x="350946" y="60708"/>
                      <a:pt x="393609" y="84601"/>
                    </a:cubicBezTo>
                    <a:cubicBezTo>
                      <a:pt x="446032" y="114015"/>
                      <a:pt x="383547" y="224342"/>
                      <a:pt x="300435" y="335473"/>
                    </a:cubicBezTo>
                    <a:cubicBezTo>
                      <a:pt x="396225" y="233578"/>
                      <a:pt x="495940" y="150055"/>
                      <a:pt x="536590" y="190109"/>
                    </a:cubicBezTo>
                    <a:cubicBezTo>
                      <a:pt x="577945" y="230868"/>
                      <a:pt x="491211" y="317001"/>
                      <a:pt x="382742" y="399822"/>
                    </a:cubicBezTo>
                    <a:cubicBezTo>
                      <a:pt x="506505" y="338083"/>
                      <a:pt x="625438" y="295719"/>
                      <a:pt x="649084" y="345009"/>
                    </a:cubicBezTo>
                    <a:cubicBezTo>
                      <a:pt x="671824" y="392192"/>
                      <a:pt x="578448" y="440279"/>
                      <a:pt x="460622" y="480636"/>
                    </a:cubicBezTo>
                    <a:cubicBezTo>
                      <a:pt x="585995" y="455438"/>
                      <a:pt x="696476" y="448109"/>
                      <a:pt x="705834" y="497601"/>
                    </a:cubicBezTo>
                    <a:cubicBezTo>
                      <a:pt x="716197" y="552614"/>
                      <a:pt x="594145" y="576206"/>
                      <a:pt x="455289" y="585442"/>
                    </a:cubicBezTo>
                    <a:cubicBezTo>
                      <a:pt x="593340" y="599697"/>
                      <a:pt x="714889" y="627103"/>
                      <a:pt x="706538" y="679406"/>
                    </a:cubicBezTo>
                    <a:cubicBezTo>
                      <a:pt x="690237" y="781602"/>
                      <a:pt x="107043" y="596083"/>
                      <a:pt x="104225" y="587148"/>
                    </a:cubicBezTo>
                    <a:lnTo>
                      <a:pt x="102615" y="587048"/>
                    </a:lnTo>
                    <a:lnTo>
                      <a:pt x="102615" y="587048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 rot="10800000" flipH="1">
                <a:off x="558884" y="530525"/>
                <a:ext cx="163801" cy="150057"/>
              </a:xfrm>
              <a:custGeom>
                <a:avLst/>
                <a:gdLst/>
                <a:ahLst/>
                <a:cxnLst/>
                <a:rect l="l" t="t" r="r" b="b"/>
                <a:pathLst>
                  <a:path w="327602" h="300114" extrusionOk="0">
                    <a:moveTo>
                      <a:pt x="5069" y="294558"/>
                    </a:moveTo>
                    <a:cubicBezTo>
                      <a:pt x="-23104" y="268758"/>
                      <a:pt x="73994" y="95085"/>
                      <a:pt x="103778" y="49910"/>
                    </a:cubicBezTo>
                    <a:cubicBezTo>
                      <a:pt x="117563" y="28828"/>
                      <a:pt x="141007" y="1121"/>
                      <a:pt x="170187" y="17"/>
                    </a:cubicBezTo>
                    <a:cubicBezTo>
                      <a:pt x="197858" y="-1088"/>
                      <a:pt x="216674" y="52319"/>
                      <a:pt x="215265" y="72196"/>
                    </a:cubicBezTo>
                    <a:cubicBezTo>
                      <a:pt x="214963" y="75409"/>
                      <a:pt x="207316" y="104823"/>
                      <a:pt x="208121" y="105325"/>
                    </a:cubicBezTo>
                    <a:cubicBezTo>
                      <a:pt x="212045" y="107634"/>
                      <a:pt x="231465" y="100506"/>
                      <a:pt x="236295" y="100104"/>
                    </a:cubicBezTo>
                    <a:cubicBezTo>
                      <a:pt x="263965" y="97695"/>
                      <a:pt x="299887" y="97896"/>
                      <a:pt x="319407" y="120483"/>
                    </a:cubicBezTo>
                    <a:cubicBezTo>
                      <a:pt x="347077" y="152508"/>
                      <a:pt x="297874" y="189853"/>
                      <a:pt x="272618" y="204509"/>
                    </a:cubicBezTo>
                    <a:cubicBezTo>
                      <a:pt x="193632" y="250487"/>
                      <a:pt x="33243" y="320358"/>
                      <a:pt x="5069" y="294558"/>
                    </a:cubicBezTo>
                    <a:lnTo>
                      <a:pt x="5069" y="29455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 rot="10800000" flipH="1">
                <a:off x="669837" y="609157"/>
                <a:ext cx="179409" cy="173664"/>
              </a:xfrm>
              <a:custGeom>
                <a:avLst/>
                <a:gdLst/>
                <a:ahLst/>
                <a:cxnLst/>
                <a:rect l="l" t="t" r="r" b="b"/>
                <a:pathLst>
                  <a:path w="358817" h="347328" extrusionOk="0">
                    <a:moveTo>
                      <a:pt x="168941" y="325362"/>
                    </a:moveTo>
                    <a:cubicBezTo>
                      <a:pt x="172161" y="324359"/>
                      <a:pt x="185443" y="322753"/>
                      <a:pt x="190776" y="321849"/>
                    </a:cubicBezTo>
                    <a:lnTo>
                      <a:pt x="227100" y="316328"/>
                    </a:lnTo>
                    <a:cubicBezTo>
                      <a:pt x="238973" y="315023"/>
                      <a:pt x="250846" y="313216"/>
                      <a:pt x="262820" y="312212"/>
                    </a:cubicBezTo>
                    <a:cubicBezTo>
                      <a:pt x="270769" y="311509"/>
                      <a:pt x="278819" y="311107"/>
                      <a:pt x="286868" y="310806"/>
                    </a:cubicBezTo>
                    <a:cubicBezTo>
                      <a:pt x="306992" y="310003"/>
                      <a:pt x="327116" y="310305"/>
                      <a:pt x="347442" y="310907"/>
                    </a:cubicBezTo>
                    <a:cubicBezTo>
                      <a:pt x="353579" y="310806"/>
                      <a:pt x="358711" y="315625"/>
                      <a:pt x="358812" y="321749"/>
                    </a:cubicBezTo>
                    <a:cubicBezTo>
                      <a:pt x="359013" y="327872"/>
                      <a:pt x="354083" y="332992"/>
                      <a:pt x="347945" y="333093"/>
                    </a:cubicBezTo>
                    <a:cubicBezTo>
                      <a:pt x="331342" y="334598"/>
                      <a:pt x="315042" y="336707"/>
                      <a:pt x="298540" y="338614"/>
                    </a:cubicBezTo>
                    <a:cubicBezTo>
                      <a:pt x="287472" y="339919"/>
                      <a:pt x="276404" y="341224"/>
                      <a:pt x="265336" y="342228"/>
                    </a:cubicBezTo>
                    <a:cubicBezTo>
                      <a:pt x="253462" y="343232"/>
                      <a:pt x="241489" y="343634"/>
                      <a:pt x="229615" y="344336"/>
                    </a:cubicBezTo>
                    <a:lnTo>
                      <a:pt x="193493" y="345942"/>
                    </a:lnTo>
                    <a:cubicBezTo>
                      <a:pt x="190575" y="346043"/>
                      <a:pt x="183531" y="345039"/>
                      <a:pt x="178802" y="344938"/>
                    </a:cubicBezTo>
                    <a:cubicBezTo>
                      <a:pt x="177796" y="345742"/>
                      <a:pt x="176689" y="346344"/>
                      <a:pt x="175482" y="346746"/>
                    </a:cubicBezTo>
                    <a:cubicBezTo>
                      <a:pt x="176085" y="346344"/>
                      <a:pt x="176790" y="345641"/>
                      <a:pt x="177293" y="344938"/>
                    </a:cubicBezTo>
                    <a:cubicBezTo>
                      <a:pt x="175280" y="345039"/>
                      <a:pt x="173872" y="345441"/>
                      <a:pt x="174073" y="346344"/>
                    </a:cubicBezTo>
                    <a:cubicBezTo>
                      <a:pt x="174174" y="346746"/>
                      <a:pt x="174274" y="346946"/>
                      <a:pt x="174475" y="347047"/>
                    </a:cubicBezTo>
                    <a:cubicBezTo>
                      <a:pt x="173167" y="347348"/>
                      <a:pt x="171759" y="347448"/>
                      <a:pt x="170350" y="347147"/>
                    </a:cubicBezTo>
                    <a:cubicBezTo>
                      <a:pt x="165520" y="346746"/>
                      <a:pt x="163608" y="344236"/>
                      <a:pt x="162904" y="343533"/>
                    </a:cubicBezTo>
                    <a:cubicBezTo>
                      <a:pt x="159483" y="340421"/>
                      <a:pt x="155861" y="329478"/>
                      <a:pt x="168941" y="325362"/>
                    </a:cubicBezTo>
                    <a:close/>
                    <a:moveTo>
                      <a:pt x="129398" y="292736"/>
                    </a:moveTo>
                    <a:cubicBezTo>
                      <a:pt x="128693" y="296149"/>
                      <a:pt x="130303" y="305586"/>
                      <a:pt x="141975" y="305084"/>
                    </a:cubicBezTo>
                    <a:cubicBezTo>
                      <a:pt x="145597" y="304984"/>
                      <a:pt x="159081" y="301670"/>
                      <a:pt x="164715" y="300667"/>
                    </a:cubicBezTo>
                    <a:lnTo>
                      <a:pt x="208083" y="291531"/>
                    </a:lnTo>
                    <a:cubicBezTo>
                      <a:pt x="220962" y="288319"/>
                      <a:pt x="234043" y="285609"/>
                      <a:pt x="246922" y="282296"/>
                    </a:cubicBezTo>
                    <a:cubicBezTo>
                      <a:pt x="255575" y="280087"/>
                      <a:pt x="264128" y="277577"/>
                      <a:pt x="272681" y="274967"/>
                    </a:cubicBezTo>
                    <a:cubicBezTo>
                      <a:pt x="294415" y="268442"/>
                      <a:pt x="315646" y="261013"/>
                      <a:pt x="336675" y="252681"/>
                    </a:cubicBezTo>
                    <a:cubicBezTo>
                      <a:pt x="342511" y="250774"/>
                      <a:pt x="345630" y="244449"/>
                      <a:pt x="343618" y="238626"/>
                    </a:cubicBezTo>
                    <a:cubicBezTo>
                      <a:pt x="341706" y="232804"/>
                      <a:pt x="335367" y="229692"/>
                      <a:pt x="329531" y="231699"/>
                    </a:cubicBezTo>
                    <a:cubicBezTo>
                      <a:pt x="311721" y="236619"/>
                      <a:pt x="293710" y="240534"/>
                      <a:pt x="275699" y="244650"/>
                    </a:cubicBezTo>
                    <a:cubicBezTo>
                      <a:pt x="263524" y="247360"/>
                      <a:pt x="251349" y="250070"/>
                      <a:pt x="239375" y="253183"/>
                    </a:cubicBezTo>
                    <a:cubicBezTo>
                      <a:pt x="226295" y="256496"/>
                      <a:pt x="213516" y="260511"/>
                      <a:pt x="200637" y="264326"/>
                    </a:cubicBezTo>
                    <a:lnTo>
                      <a:pt x="158879" y="277377"/>
                    </a:lnTo>
                    <a:cubicBezTo>
                      <a:pt x="155961" y="278280"/>
                      <a:pt x="149522" y="281693"/>
                      <a:pt x="144893" y="283400"/>
                    </a:cubicBezTo>
                    <a:cubicBezTo>
                      <a:pt x="144189" y="283099"/>
                      <a:pt x="143384" y="282898"/>
                      <a:pt x="142579" y="282798"/>
                    </a:cubicBezTo>
                    <a:lnTo>
                      <a:pt x="143283" y="283199"/>
                    </a:lnTo>
                    <a:lnTo>
                      <a:pt x="143988" y="283702"/>
                    </a:lnTo>
                    <a:cubicBezTo>
                      <a:pt x="141673" y="284504"/>
                      <a:pt x="139963" y="284705"/>
                      <a:pt x="139862" y="283702"/>
                    </a:cubicBezTo>
                    <a:cubicBezTo>
                      <a:pt x="139761" y="283299"/>
                      <a:pt x="139761" y="282998"/>
                      <a:pt x="139761" y="282798"/>
                    </a:cubicBezTo>
                    <a:cubicBezTo>
                      <a:pt x="138353" y="282998"/>
                      <a:pt x="137045" y="283400"/>
                      <a:pt x="135737" y="284203"/>
                    </a:cubicBezTo>
                    <a:cubicBezTo>
                      <a:pt x="130001" y="287114"/>
                      <a:pt x="129699" y="291431"/>
                      <a:pt x="129398" y="292736"/>
                    </a:cubicBezTo>
                    <a:close/>
                    <a:moveTo>
                      <a:pt x="118229" y="243947"/>
                    </a:moveTo>
                    <a:lnTo>
                      <a:pt x="151333" y="214734"/>
                    </a:lnTo>
                    <a:cubicBezTo>
                      <a:pt x="159282" y="208108"/>
                      <a:pt x="167231" y="201583"/>
                      <a:pt x="175582" y="195459"/>
                    </a:cubicBezTo>
                    <a:cubicBezTo>
                      <a:pt x="181116" y="191343"/>
                      <a:pt x="186650" y="187428"/>
                      <a:pt x="192386" y="183714"/>
                    </a:cubicBezTo>
                    <a:cubicBezTo>
                      <a:pt x="213617" y="169860"/>
                      <a:pt x="235753" y="157512"/>
                      <a:pt x="257387" y="144261"/>
                    </a:cubicBezTo>
                    <a:cubicBezTo>
                      <a:pt x="262418" y="140847"/>
                      <a:pt x="269360" y="142052"/>
                      <a:pt x="272882" y="147172"/>
                    </a:cubicBezTo>
                    <a:cubicBezTo>
                      <a:pt x="276303" y="152191"/>
                      <a:pt x="274995" y="159118"/>
                      <a:pt x="269964" y="162532"/>
                    </a:cubicBezTo>
                    <a:cubicBezTo>
                      <a:pt x="253160" y="175381"/>
                      <a:pt x="236458" y="188131"/>
                      <a:pt x="219453" y="200579"/>
                    </a:cubicBezTo>
                    <a:cubicBezTo>
                      <a:pt x="211101" y="206803"/>
                      <a:pt x="202750" y="212927"/>
                      <a:pt x="194298" y="219050"/>
                    </a:cubicBezTo>
                    <a:cubicBezTo>
                      <a:pt x="185946" y="225074"/>
                      <a:pt x="177393" y="230796"/>
                      <a:pt x="169143" y="237020"/>
                    </a:cubicBezTo>
                    <a:lnTo>
                      <a:pt x="133523" y="262921"/>
                    </a:lnTo>
                    <a:cubicBezTo>
                      <a:pt x="131008" y="264728"/>
                      <a:pt x="123461" y="266434"/>
                      <a:pt x="118631" y="268543"/>
                    </a:cubicBezTo>
                    <a:cubicBezTo>
                      <a:pt x="118028" y="274365"/>
                      <a:pt x="112795" y="278682"/>
                      <a:pt x="106959" y="278079"/>
                    </a:cubicBezTo>
                    <a:cubicBezTo>
                      <a:pt x="101425" y="277878"/>
                      <a:pt x="99010" y="274967"/>
                      <a:pt x="97602" y="273261"/>
                    </a:cubicBezTo>
                    <a:cubicBezTo>
                      <a:pt x="94985" y="270149"/>
                      <a:pt x="94583" y="266233"/>
                      <a:pt x="96595" y="261415"/>
                    </a:cubicBezTo>
                    <a:cubicBezTo>
                      <a:pt x="97300" y="259708"/>
                      <a:pt x="99815" y="256797"/>
                      <a:pt x="103840" y="253885"/>
                    </a:cubicBezTo>
                    <a:cubicBezTo>
                      <a:pt x="108066" y="250774"/>
                      <a:pt x="115210" y="246658"/>
                      <a:pt x="118229" y="243947"/>
                    </a:cubicBezTo>
                    <a:close/>
                    <a:moveTo>
                      <a:pt x="116518" y="269546"/>
                    </a:moveTo>
                    <a:cubicBezTo>
                      <a:pt x="114808" y="270650"/>
                      <a:pt x="113902" y="271855"/>
                      <a:pt x="114707" y="273160"/>
                    </a:cubicBezTo>
                    <a:cubicBezTo>
                      <a:pt x="115814" y="274666"/>
                      <a:pt x="116216" y="270851"/>
                      <a:pt x="116518" y="269546"/>
                    </a:cubicBezTo>
                    <a:close/>
                    <a:moveTo>
                      <a:pt x="56146" y="225977"/>
                    </a:moveTo>
                    <a:cubicBezTo>
                      <a:pt x="52021" y="230194"/>
                      <a:pt x="52021" y="236920"/>
                      <a:pt x="56146" y="241036"/>
                    </a:cubicBezTo>
                    <a:cubicBezTo>
                      <a:pt x="60372" y="245152"/>
                      <a:pt x="67114" y="245152"/>
                      <a:pt x="71239" y="240936"/>
                    </a:cubicBezTo>
                    <a:cubicBezTo>
                      <a:pt x="82810" y="230696"/>
                      <a:pt x="94382" y="220657"/>
                      <a:pt x="105752" y="210216"/>
                    </a:cubicBezTo>
                    <a:cubicBezTo>
                      <a:pt x="117223" y="199876"/>
                      <a:pt x="128593" y="189436"/>
                      <a:pt x="139460" y="178493"/>
                    </a:cubicBezTo>
                    <a:cubicBezTo>
                      <a:pt x="148214" y="169760"/>
                      <a:pt x="156666" y="160724"/>
                      <a:pt x="164816" y="151489"/>
                    </a:cubicBezTo>
                    <a:cubicBezTo>
                      <a:pt x="177293" y="137535"/>
                      <a:pt x="188965" y="123179"/>
                      <a:pt x="200737" y="108723"/>
                    </a:cubicBezTo>
                    <a:cubicBezTo>
                      <a:pt x="204863" y="104206"/>
                      <a:pt x="204561" y="97178"/>
                      <a:pt x="200033" y="93062"/>
                    </a:cubicBezTo>
                    <a:cubicBezTo>
                      <a:pt x="195505" y="88946"/>
                      <a:pt x="188462" y="89247"/>
                      <a:pt x="184336" y="93765"/>
                    </a:cubicBezTo>
                    <a:cubicBezTo>
                      <a:pt x="171155" y="106615"/>
                      <a:pt x="157571" y="118962"/>
                      <a:pt x="144289" y="131712"/>
                    </a:cubicBezTo>
                    <a:cubicBezTo>
                      <a:pt x="135435" y="140245"/>
                      <a:pt x="126580" y="148678"/>
                      <a:pt x="118028" y="157512"/>
                    </a:cubicBezTo>
                    <a:cubicBezTo>
                      <a:pt x="107362" y="168555"/>
                      <a:pt x="97099" y="179999"/>
                      <a:pt x="86735" y="191343"/>
                    </a:cubicBezTo>
                    <a:cubicBezTo>
                      <a:pt x="76371" y="202787"/>
                      <a:pt x="66309" y="214433"/>
                      <a:pt x="56146" y="225977"/>
                    </a:cubicBezTo>
                    <a:close/>
                    <a:moveTo>
                      <a:pt x="25658" y="190540"/>
                    </a:moveTo>
                    <a:cubicBezTo>
                      <a:pt x="24249" y="193853"/>
                      <a:pt x="23344" y="196262"/>
                      <a:pt x="23042" y="197467"/>
                    </a:cubicBezTo>
                    <a:cubicBezTo>
                      <a:pt x="20124" y="207406"/>
                      <a:pt x="28174" y="211421"/>
                      <a:pt x="29683" y="211823"/>
                    </a:cubicBezTo>
                    <a:cubicBezTo>
                      <a:pt x="35318" y="213629"/>
                      <a:pt x="41355" y="210517"/>
                      <a:pt x="43166" y="204996"/>
                    </a:cubicBezTo>
                    <a:lnTo>
                      <a:pt x="43267" y="204595"/>
                    </a:lnTo>
                    <a:lnTo>
                      <a:pt x="43166" y="204595"/>
                    </a:lnTo>
                    <a:cubicBezTo>
                      <a:pt x="42864" y="204394"/>
                      <a:pt x="43065" y="203992"/>
                      <a:pt x="43468" y="203290"/>
                    </a:cubicBezTo>
                    <a:cubicBezTo>
                      <a:pt x="43569" y="202586"/>
                      <a:pt x="43669" y="201984"/>
                      <a:pt x="43669" y="201382"/>
                    </a:cubicBezTo>
                    <a:cubicBezTo>
                      <a:pt x="43669" y="201683"/>
                      <a:pt x="43770" y="202185"/>
                      <a:pt x="43870" y="202687"/>
                    </a:cubicBezTo>
                    <a:cubicBezTo>
                      <a:pt x="44474" y="201884"/>
                      <a:pt x="45178" y="200880"/>
                      <a:pt x="45682" y="199876"/>
                    </a:cubicBezTo>
                    <a:cubicBezTo>
                      <a:pt x="53832" y="184818"/>
                      <a:pt x="75163" y="147774"/>
                      <a:pt x="76874" y="144863"/>
                    </a:cubicBezTo>
                    <a:cubicBezTo>
                      <a:pt x="81905" y="135727"/>
                      <a:pt x="86735" y="126492"/>
                      <a:pt x="90961" y="116955"/>
                    </a:cubicBezTo>
                    <a:cubicBezTo>
                      <a:pt x="93778" y="110730"/>
                      <a:pt x="96294" y="104406"/>
                      <a:pt x="98708" y="97981"/>
                    </a:cubicBezTo>
                    <a:cubicBezTo>
                      <a:pt x="107563" y="74390"/>
                      <a:pt x="114707" y="50397"/>
                      <a:pt x="123863" y="26906"/>
                    </a:cubicBezTo>
                    <a:cubicBezTo>
                      <a:pt x="126278" y="21284"/>
                      <a:pt x="123763" y="14759"/>
                      <a:pt x="118229" y="12249"/>
                    </a:cubicBezTo>
                    <a:cubicBezTo>
                      <a:pt x="112594" y="9739"/>
                      <a:pt x="105953" y="12249"/>
                      <a:pt x="103538" y="17871"/>
                    </a:cubicBezTo>
                    <a:cubicBezTo>
                      <a:pt x="97602" y="29215"/>
                      <a:pt x="91967" y="40659"/>
                      <a:pt x="86735" y="52305"/>
                    </a:cubicBezTo>
                    <a:cubicBezTo>
                      <a:pt x="80597" y="65656"/>
                      <a:pt x="74560" y="79008"/>
                      <a:pt x="68824" y="92460"/>
                    </a:cubicBezTo>
                    <a:cubicBezTo>
                      <a:pt x="63089" y="105611"/>
                      <a:pt x="57857" y="118862"/>
                      <a:pt x="51518" y="131712"/>
                    </a:cubicBezTo>
                    <a:cubicBezTo>
                      <a:pt x="50109" y="134824"/>
                      <a:pt x="32198" y="174377"/>
                      <a:pt x="25658" y="190540"/>
                    </a:cubicBezTo>
                    <a:close/>
                    <a:moveTo>
                      <a:pt x="43468" y="203290"/>
                    </a:moveTo>
                    <a:cubicBezTo>
                      <a:pt x="43468" y="203691"/>
                      <a:pt x="43367" y="204193"/>
                      <a:pt x="43267" y="204595"/>
                    </a:cubicBezTo>
                    <a:cubicBezTo>
                      <a:pt x="44273" y="204996"/>
                      <a:pt x="44072" y="203791"/>
                      <a:pt x="43870" y="202687"/>
                    </a:cubicBezTo>
                    <a:lnTo>
                      <a:pt x="43468" y="203290"/>
                    </a:lnTo>
                    <a:close/>
                    <a:moveTo>
                      <a:pt x="0" y="183312"/>
                    </a:moveTo>
                    <a:cubicBezTo>
                      <a:pt x="0" y="184115"/>
                      <a:pt x="0" y="185019"/>
                      <a:pt x="101" y="185822"/>
                    </a:cubicBezTo>
                    <a:cubicBezTo>
                      <a:pt x="503" y="191243"/>
                      <a:pt x="3320" y="193151"/>
                      <a:pt x="3924" y="193652"/>
                    </a:cubicBezTo>
                    <a:cubicBezTo>
                      <a:pt x="6138" y="195861"/>
                      <a:pt x="8754" y="196162"/>
                      <a:pt x="10968" y="196262"/>
                    </a:cubicBezTo>
                    <a:cubicBezTo>
                      <a:pt x="13684" y="196463"/>
                      <a:pt x="16602" y="195258"/>
                      <a:pt x="19420" y="192146"/>
                    </a:cubicBezTo>
                    <a:cubicBezTo>
                      <a:pt x="20023" y="191544"/>
                      <a:pt x="21231" y="189637"/>
                      <a:pt x="21835" y="186224"/>
                    </a:cubicBezTo>
                    <a:cubicBezTo>
                      <a:pt x="22438" y="183211"/>
                      <a:pt x="23344" y="171867"/>
                      <a:pt x="24249" y="167450"/>
                    </a:cubicBezTo>
                    <a:lnTo>
                      <a:pt x="31695" y="130809"/>
                    </a:lnTo>
                    <a:cubicBezTo>
                      <a:pt x="33808" y="119264"/>
                      <a:pt x="36425" y="107719"/>
                      <a:pt x="38336" y="95974"/>
                    </a:cubicBezTo>
                    <a:cubicBezTo>
                      <a:pt x="39644" y="88043"/>
                      <a:pt x="40751" y="80112"/>
                      <a:pt x="41556" y="72181"/>
                    </a:cubicBezTo>
                    <a:cubicBezTo>
                      <a:pt x="43569" y="51702"/>
                      <a:pt x="44172" y="31222"/>
                      <a:pt x="42562" y="10844"/>
                    </a:cubicBezTo>
                    <a:cubicBezTo>
                      <a:pt x="42462" y="4720"/>
                      <a:pt x="37330" y="-99"/>
                      <a:pt x="31192" y="2"/>
                    </a:cubicBezTo>
                    <a:cubicBezTo>
                      <a:pt x="25054" y="102"/>
                      <a:pt x="20225" y="5122"/>
                      <a:pt x="20325" y="11345"/>
                    </a:cubicBezTo>
                    <a:cubicBezTo>
                      <a:pt x="19822" y="22689"/>
                      <a:pt x="18212" y="33933"/>
                      <a:pt x="16602" y="45378"/>
                    </a:cubicBezTo>
                    <a:cubicBezTo>
                      <a:pt x="14590" y="58729"/>
                      <a:pt x="11873" y="71981"/>
                      <a:pt x="9660" y="85332"/>
                    </a:cubicBezTo>
                    <a:cubicBezTo>
                      <a:pt x="7245" y="99086"/>
                      <a:pt x="5635" y="112939"/>
                      <a:pt x="3824" y="126592"/>
                    </a:cubicBezTo>
                    <a:lnTo>
                      <a:pt x="302" y="164439"/>
                    </a:lnTo>
                    <a:cubicBezTo>
                      <a:pt x="201" y="167250"/>
                      <a:pt x="1409" y="173976"/>
                      <a:pt x="1711" y="178594"/>
                    </a:cubicBezTo>
                    <a:cubicBezTo>
                      <a:pt x="1207" y="179397"/>
                      <a:pt x="704" y="180300"/>
                      <a:pt x="503" y="181204"/>
                    </a:cubicBezTo>
                    <a:cubicBezTo>
                      <a:pt x="906" y="180702"/>
                      <a:pt x="1308" y="180200"/>
                      <a:pt x="1711" y="179798"/>
                    </a:cubicBezTo>
                    <a:cubicBezTo>
                      <a:pt x="1811" y="182007"/>
                      <a:pt x="1509" y="183513"/>
                      <a:pt x="503" y="183413"/>
                    </a:cubicBezTo>
                    <a:cubicBezTo>
                      <a:pt x="302" y="183413"/>
                      <a:pt x="101" y="183413"/>
                      <a:pt x="0" y="18331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 rot="10800000" flipH="1">
                <a:off x="380502" y="628974"/>
                <a:ext cx="192332" cy="409280"/>
              </a:xfrm>
              <a:custGeom>
                <a:avLst/>
                <a:gdLst/>
                <a:ahLst/>
                <a:cxnLst/>
                <a:rect l="l" t="t" r="r" b="b"/>
                <a:pathLst>
                  <a:path w="384663" h="818560" extrusionOk="0">
                    <a:moveTo>
                      <a:pt x="16403" y="418912"/>
                    </a:moveTo>
                    <a:cubicBezTo>
                      <a:pt x="45281" y="404857"/>
                      <a:pt x="81705" y="442403"/>
                      <a:pt x="97402" y="460473"/>
                    </a:cubicBezTo>
                    <a:cubicBezTo>
                      <a:pt x="146807" y="516891"/>
                      <a:pt x="169346" y="590376"/>
                      <a:pt x="176892" y="662556"/>
                    </a:cubicBezTo>
                    <a:lnTo>
                      <a:pt x="165421" y="678518"/>
                    </a:lnTo>
                    <a:cubicBezTo>
                      <a:pt x="171660" y="685545"/>
                      <a:pt x="147612" y="671089"/>
                      <a:pt x="139864" y="665568"/>
                    </a:cubicBezTo>
                    <a:cubicBezTo>
                      <a:pt x="124872" y="654726"/>
                      <a:pt x="110986" y="642378"/>
                      <a:pt x="98308" y="629227"/>
                    </a:cubicBezTo>
                    <a:cubicBezTo>
                      <a:pt x="58865" y="588269"/>
                      <a:pt x="19522" y="537973"/>
                      <a:pt x="4731" y="483261"/>
                    </a:cubicBezTo>
                    <a:cubicBezTo>
                      <a:pt x="-401" y="464489"/>
                      <a:pt x="-6337" y="430055"/>
                      <a:pt x="16403" y="418912"/>
                    </a:cubicBezTo>
                    <a:close/>
                    <a:moveTo>
                      <a:pt x="44878" y="243834"/>
                    </a:moveTo>
                    <a:cubicBezTo>
                      <a:pt x="-11771" y="292723"/>
                      <a:pt x="102232" y="416001"/>
                      <a:pt x="133022" y="449330"/>
                    </a:cubicBezTo>
                    <a:cubicBezTo>
                      <a:pt x="146605" y="463986"/>
                      <a:pt x="161195" y="477840"/>
                      <a:pt x="176490" y="490891"/>
                    </a:cubicBezTo>
                    <a:cubicBezTo>
                      <a:pt x="181521" y="495208"/>
                      <a:pt x="195909" y="500930"/>
                      <a:pt x="200739" y="503440"/>
                    </a:cubicBezTo>
                    <a:lnTo>
                      <a:pt x="201745" y="467801"/>
                    </a:lnTo>
                    <a:cubicBezTo>
                      <a:pt x="181923" y="402648"/>
                      <a:pt x="159887" y="330770"/>
                      <a:pt x="119337" y="274351"/>
                    </a:cubicBezTo>
                    <a:cubicBezTo>
                      <a:pt x="105251" y="254876"/>
                      <a:pt x="71543" y="220844"/>
                      <a:pt x="44878" y="243834"/>
                    </a:cubicBezTo>
                    <a:close/>
                    <a:moveTo>
                      <a:pt x="219555" y="351952"/>
                    </a:moveTo>
                    <a:cubicBezTo>
                      <a:pt x="215530" y="310090"/>
                      <a:pt x="208185" y="268629"/>
                      <a:pt x="196413" y="228172"/>
                    </a:cubicBezTo>
                    <a:cubicBezTo>
                      <a:pt x="189369" y="203979"/>
                      <a:pt x="180615" y="180086"/>
                      <a:pt x="169849" y="157197"/>
                    </a:cubicBezTo>
                    <a:cubicBezTo>
                      <a:pt x="153045" y="121358"/>
                      <a:pt x="69933" y="41349"/>
                      <a:pt x="81504" y="132602"/>
                    </a:cubicBezTo>
                    <a:cubicBezTo>
                      <a:pt x="89353" y="193739"/>
                      <a:pt x="127790" y="255579"/>
                      <a:pt x="159384" y="307881"/>
                    </a:cubicBezTo>
                    <a:cubicBezTo>
                      <a:pt x="165220" y="317619"/>
                      <a:pt x="204965" y="386888"/>
                      <a:pt x="216537" y="376447"/>
                    </a:cubicBezTo>
                    <a:lnTo>
                      <a:pt x="219555" y="351952"/>
                    </a:lnTo>
                    <a:close/>
                    <a:moveTo>
                      <a:pt x="234648" y="354763"/>
                    </a:moveTo>
                    <a:cubicBezTo>
                      <a:pt x="283147" y="277062"/>
                      <a:pt x="321182" y="190225"/>
                      <a:pt x="317861" y="97968"/>
                    </a:cubicBezTo>
                    <a:cubicBezTo>
                      <a:pt x="316956" y="71967"/>
                      <a:pt x="312931" y="8521"/>
                      <a:pt x="277311" y="490"/>
                    </a:cubicBezTo>
                    <a:cubicBezTo>
                      <a:pt x="254169" y="-4831"/>
                      <a:pt x="242899" y="34622"/>
                      <a:pt x="238572" y="48677"/>
                    </a:cubicBezTo>
                    <a:cubicBezTo>
                      <a:pt x="218851" y="112725"/>
                      <a:pt x="213820" y="183198"/>
                      <a:pt x="214424" y="249656"/>
                    </a:cubicBezTo>
                    <a:cubicBezTo>
                      <a:pt x="214625" y="269132"/>
                      <a:pt x="215832" y="288607"/>
                      <a:pt x="218951" y="307881"/>
                    </a:cubicBezTo>
                    <a:cubicBezTo>
                      <a:pt x="220561" y="317720"/>
                      <a:pt x="239075" y="334987"/>
                      <a:pt x="228812" y="336292"/>
                    </a:cubicBezTo>
                    <a:lnTo>
                      <a:pt x="234648" y="354763"/>
                    </a:lnTo>
                    <a:close/>
                    <a:moveTo>
                      <a:pt x="381353" y="285193"/>
                    </a:moveTo>
                    <a:cubicBezTo>
                      <a:pt x="384371" y="272745"/>
                      <a:pt x="390207" y="240821"/>
                      <a:pt x="371693" y="235501"/>
                    </a:cubicBezTo>
                    <a:cubicBezTo>
                      <a:pt x="350462" y="229277"/>
                      <a:pt x="323798" y="261301"/>
                      <a:pt x="312327" y="273749"/>
                    </a:cubicBezTo>
                    <a:cubicBezTo>
                      <a:pt x="273387" y="316013"/>
                      <a:pt x="215631" y="387892"/>
                      <a:pt x="213115" y="446419"/>
                    </a:cubicBezTo>
                    <a:cubicBezTo>
                      <a:pt x="243503" y="428950"/>
                      <a:pt x="279625" y="415097"/>
                      <a:pt x="305988" y="392610"/>
                    </a:cubicBezTo>
                    <a:cubicBezTo>
                      <a:pt x="339696" y="363999"/>
                      <a:pt x="370989" y="328260"/>
                      <a:pt x="381353" y="285193"/>
                    </a:cubicBezTo>
                    <a:close/>
                    <a:moveTo>
                      <a:pt x="358814" y="476033"/>
                    </a:moveTo>
                    <a:cubicBezTo>
                      <a:pt x="370083" y="463083"/>
                      <a:pt x="393528" y="431260"/>
                      <a:pt x="378535" y="413591"/>
                    </a:cubicBezTo>
                    <a:cubicBezTo>
                      <a:pt x="367869" y="401143"/>
                      <a:pt x="344727" y="408070"/>
                      <a:pt x="332149" y="412989"/>
                    </a:cubicBezTo>
                    <a:cubicBezTo>
                      <a:pt x="290191" y="429353"/>
                      <a:pt x="256382" y="463585"/>
                      <a:pt x="231227" y="498721"/>
                    </a:cubicBezTo>
                    <a:cubicBezTo>
                      <a:pt x="221668" y="512073"/>
                      <a:pt x="212814" y="526127"/>
                      <a:pt x="206575" y="541186"/>
                    </a:cubicBezTo>
                    <a:cubicBezTo>
                      <a:pt x="204764" y="545402"/>
                      <a:pt x="203255" y="549619"/>
                      <a:pt x="202248" y="554036"/>
                    </a:cubicBezTo>
                    <a:cubicBezTo>
                      <a:pt x="201745" y="556445"/>
                      <a:pt x="202953" y="563773"/>
                      <a:pt x="202047" y="561464"/>
                    </a:cubicBezTo>
                    <a:lnTo>
                      <a:pt x="198425" y="566584"/>
                    </a:lnTo>
                    <a:cubicBezTo>
                      <a:pt x="258093" y="547812"/>
                      <a:pt x="317358" y="523617"/>
                      <a:pt x="358814" y="476033"/>
                    </a:cubicBezTo>
                    <a:close/>
                    <a:moveTo>
                      <a:pt x="359719" y="549016"/>
                    </a:moveTo>
                    <a:cubicBezTo>
                      <a:pt x="349355" y="537471"/>
                      <a:pt x="327219" y="544498"/>
                      <a:pt x="315245" y="549116"/>
                    </a:cubicBezTo>
                    <a:cubicBezTo>
                      <a:pt x="275903" y="564375"/>
                      <a:pt x="242597" y="594191"/>
                      <a:pt x="215430" y="624810"/>
                    </a:cubicBezTo>
                    <a:cubicBezTo>
                      <a:pt x="204060" y="637660"/>
                      <a:pt x="193092" y="651413"/>
                      <a:pt x="184942" y="666472"/>
                    </a:cubicBezTo>
                    <a:cubicBezTo>
                      <a:pt x="184841" y="666773"/>
                      <a:pt x="179106" y="678116"/>
                      <a:pt x="180615" y="678417"/>
                    </a:cubicBezTo>
                    <a:lnTo>
                      <a:pt x="182628" y="689862"/>
                    </a:lnTo>
                    <a:cubicBezTo>
                      <a:pt x="231227" y="657235"/>
                      <a:pt x="291901" y="641575"/>
                      <a:pt x="336576" y="603728"/>
                    </a:cubicBezTo>
                    <a:cubicBezTo>
                      <a:pt x="349154" y="593087"/>
                      <a:pt x="375517" y="566484"/>
                      <a:pt x="359719" y="549016"/>
                    </a:cubicBezTo>
                    <a:close/>
                    <a:moveTo>
                      <a:pt x="26163" y="650108"/>
                    </a:moveTo>
                    <a:cubicBezTo>
                      <a:pt x="9963" y="662857"/>
                      <a:pt x="13787" y="685344"/>
                      <a:pt x="22440" y="701005"/>
                    </a:cubicBezTo>
                    <a:cubicBezTo>
                      <a:pt x="39646" y="732026"/>
                      <a:pt x="72147" y="754914"/>
                      <a:pt x="101729" y="774390"/>
                    </a:cubicBezTo>
                    <a:cubicBezTo>
                      <a:pt x="113401" y="782120"/>
                      <a:pt x="125475" y="789448"/>
                      <a:pt x="137751" y="796475"/>
                    </a:cubicBezTo>
                    <a:cubicBezTo>
                      <a:pt x="141675" y="798683"/>
                      <a:pt x="145599" y="800993"/>
                      <a:pt x="149624" y="803101"/>
                    </a:cubicBezTo>
                    <a:cubicBezTo>
                      <a:pt x="151335" y="804004"/>
                      <a:pt x="156869" y="805510"/>
                      <a:pt x="154957" y="805309"/>
                    </a:cubicBezTo>
                    <a:lnTo>
                      <a:pt x="159887" y="794568"/>
                    </a:lnTo>
                    <a:cubicBezTo>
                      <a:pt x="146505" y="748188"/>
                      <a:pt x="125878" y="699801"/>
                      <a:pt x="90459" y="664764"/>
                    </a:cubicBezTo>
                    <a:cubicBezTo>
                      <a:pt x="74863" y="649305"/>
                      <a:pt x="47293" y="633544"/>
                      <a:pt x="26163" y="650108"/>
                    </a:cubicBezTo>
                    <a:close/>
                    <a:moveTo>
                      <a:pt x="173572" y="805610"/>
                    </a:moveTo>
                    <a:lnTo>
                      <a:pt x="172264" y="818561"/>
                    </a:lnTo>
                    <a:cubicBezTo>
                      <a:pt x="200437" y="797780"/>
                      <a:pt x="232938" y="784027"/>
                      <a:pt x="263627" y="767262"/>
                    </a:cubicBezTo>
                    <a:cubicBezTo>
                      <a:pt x="279122" y="758829"/>
                      <a:pt x="294215" y="749894"/>
                      <a:pt x="308101" y="739153"/>
                    </a:cubicBezTo>
                    <a:cubicBezTo>
                      <a:pt x="325508" y="725500"/>
                      <a:pt x="344928" y="706928"/>
                      <a:pt x="349355" y="684843"/>
                    </a:cubicBezTo>
                    <a:cubicBezTo>
                      <a:pt x="352072" y="671089"/>
                      <a:pt x="346538" y="657637"/>
                      <a:pt x="330237" y="657737"/>
                    </a:cubicBezTo>
                    <a:cubicBezTo>
                      <a:pt x="276204" y="658340"/>
                      <a:pt x="224486" y="717469"/>
                      <a:pt x="197318" y="756119"/>
                    </a:cubicBezTo>
                    <a:cubicBezTo>
                      <a:pt x="187055" y="770575"/>
                      <a:pt x="175182" y="788043"/>
                      <a:pt x="173572" y="80561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 rot="10800000" flipH="1">
                <a:off x="671246" y="299020"/>
                <a:ext cx="430183" cy="194678"/>
              </a:xfrm>
              <a:custGeom>
                <a:avLst/>
                <a:gdLst/>
                <a:ahLst/>
                <a:cxnLst/>
                <a:rect l="l" t="t" r="r" b="b"/>
                <a:pathLst>
                  <a:path w="860366" h="389355" extrusionOk="0">
                    <a:moveTo>
                      <a:pt x="144793" y="198364"/>
                    </a:moveTo>
                    <a:lnTo>
                      <a:pt x="162502" y="188124"/>
                    </a:lnTo>
                    <a:cubicBezTo>
                      <a:pt x="236659" y="202881"/>
                      <a:pt x="310615" y="232998"/>
                      <a:pt x="364145" y="288814"/>
                    </a:cubicBezTo>
                    <a:cubicBezTo>
                      <a:pt x="381149" y="306684"/>
                      <a:pt x="416467" y="347442"/>
                      <a:pt x="398859" y="375450"/>
                    </a:cubicBezTo>
                    <a:cubicBezTo>
                      <a:pt x="384973" y="397636"/>
                      <a:pt x="349756" y="388300"/>
                      <a:pt x="330839" y="381273"/>
                    </a:cubicBezTo>
                    <a:cubicBezTo>
                      <a:pt x="275599" y="360794"/>
                      <a:pt x="227502" y="315819"/>
                      <a:pt x="189065" y="271648"/>
                    </a:cubicBezTo>
                    <a:cubicBezTo>
                      <a:pt x="176589" y="257392"/>
                      <a:pt x="165218" y="242033"/>
                      <a:pt x="155559" y="225670"/>
                    </a:cubicBezTo>
                    <a:cubicBezTo>
                      <a:pt x="150628" y="217237"/>
                      <a:pt x="138051" y="191337"/>
                      <a:pt x="144793" y="198364"/>
                    </a:cubicBezTo>
                    <a:close/>
                    <a:moveTo>
                      <a:pt x="379338" y="253578"/>
                    </a:moveTo>
                    <a:cubicBezTo>
                      <a:pt x="410732" y="288212"/>
                      <a:pt x="526948" y="416509"/>
                      <a:pt x="583497" y="363403"/>
                    </a:cubicBezTo>
                    <a:cubicBezTo>
                      <a:pt x="610060" y="338406"/>
                      <a:pt x="578365" y="300660"/>
                      <a:pt x="559549" y="284397"/>
                    </a:cubicBezTo>
                    <a:cubicBezTo>
                      <a:pt x="505214" y="237616"/>
                      <a:pt x="432868" y="208102"/>
                      <a:pt x="367264" y="181599"/>
                    </a:cubicBezTo>
                    <a:lnTo>
                      <a:pt x="330135" y="179189"/>
                    </a:lnTo>
                    <a:cubicBezTo>
                      <a:pt x="332248" y="184309"/>
                      <a:pt x="336776" y="199669"/>
                      <a:pt x="340700" y="205190"/>
                    </a:cubicBezTo>
                    <a:cubicBezTo>
                      <a:pt x="352674" y="222056"/>
                      <a:pt x="365553" y="238319"/>
                      <a:pt x="379338" y="253578"/>
                    </a:cubicBezTo>
                    <a:close/>
                    <a:moveTo>
                      <a:pt x="528860" y="240326"/>
                    </a:moveTo>
                    <a:cubicBezTo>
                      <a:pt x="579874" y="277671"/>
                      <a:pt x="640146" y="322846"/>
                      <a:pt x="702732" y="336700"/>
                    </a:cubicBezTo>
                    <a:cubicBezTo>
                      <a:pt x="796309" y="357480"/>
                      <a:pt x="721849" y="264822"/>
                      <a:pt x="686331" y="244242"/>
                    </a:cubicBezTo>
                    <a:cubicBezTo>
                      <a:pt x="663691" y="231091"/>
                      <a:pt x="639844" y="219746"/>
                      <a:pt x="615494" y="210210"/>
                    </a:cubicBezTo>
                    <a:cubicBezTo>
                      <a:pt x="574642" y="194248"/>
                      <a:pt x="532382" y="182804"/>
                      <a:pt x="489316" y="174672"/>
                    </a:cubicBezTo>
                    <a:lnTo>
                      <a:pt x="463658" y="175375"/>
                    </a:lnTo>
                    <a:cubicBezTo>
                      <a:pt x="451584" y="186217"/>
                      <a:pt x="519402" y="233399"/>
                      <a:pt x="528860" y="240326"/>
                    </a:cubicBezTo>
                    <a:close/>
                    <a:moveTo>
                      <a:pt x="806069" y="184610"/>
                    </a:moveTo>
                    <a:cubicBezTo>
                      <a:pt x="821162" y="181499"/>
                      <a:pt x="863322" y="173869"/>
                      <a:pt x="860202" y="149675"/>
                    </a:cubicBezTo>
                    <a:cubicBezTo>
                      <a:pt x="855473" y="112531"/>
                      <a:pt x="790070" y="102291"/>
                      <a:pt x="763204" y="98878"/>
                    </a:cubicBezTo>
                    <a:cubicBezTo>
                      <a:pt x="667816" y="86531"/>
                      <a:pt x="573636" y="116949"/>
                      <a:pt x="487907" y="159011"/>
                    </a:cubicBezTo>
                    <a:lnTo>
                      <a:pt x="506623" y="166741"/>
                    </a:lnTo>
                    <a:cubicBezTo>
                      <a:pt x="508937" y="156401"/>
                      <a:pt x="524936" y="176881"/>
                      <a:pt x="534998" y="179491"/>
                    </a:cubicBezTo>
                    <a:cubicBezTo>
                      <a:pt x="554719" y="184510"/>
                      <a:pt x="574743" y="187622"/>
                      <a:pt x="595068" y="189730"/>
                    </a:cubicBezTo>
                    <a:cubicBezTo>
                      <a:pt x="663892" y="196858"/>
                      <a:pt x="737647" y="198564"/>
                      <a:pt x="806069" y="184610"/>
                    </a:cubicBezTo>
                    <a:close/>
                    <a:moveTo>
                      <a:pt x="625958" y="30614"/>
                    </a:moveTo>
                    <a:cubicBezTo>
                      <a:pt x="622336" y="11239"/>
                      <a:pt x="588628" y="14150"/>
                      <a:pt x="575447" y="15957"/>
                    </a:cubicBezTo>
                    <a:cubicBezTo>
                      <a:pt x="529564" y="22382"/>
                      <a:pt x="489316" y="50892"/>
                      <a:pt x="456011" y="82515"/>
                    </a:cubicBezTo>
                    <a:cubicBezTo>
                      <a:pt x="429950" y="107311"/>
                      <a:pt x="411939" y="142848"/>
                      <a:pt x="390608" y="172062"/>
                    </a:cubicBezTo>
                    <a:cubicBezTo>
                      <a:pt x="451684" y="175274"/>
                      <a:pt x="532281" y="123273"/>
                      <a:pt x="580176" y="87535"/>
                    </a:cubicBezTo>
                    <a:cubicBezTo>
                      <a:pt x="594263" y="77094"/>
                      <a:pt x="630185" y="52900"/>
                      <a:pt x="625958" y="30614"/>
                    </a:cubicBezTo>
                    <a:close/>
                    <a:moveTo>
                      <a:pt x="437597" y="53904"/>
                    </a:moveTo>
                    <a:cubicBezTo>
                      <a:pt x="444037" y="41556"/>
                      <a:pt x="453596" y="18467"/>
                      <a:pt x="441723" y="6420"/>
                    </a:cubicBezTo>
                    <a:cubicBezTo>
                      <a:pt x="425020" y="-10546"/>
                      <a:pt x="389601" y="10335"/>
                      <a:pt x="374911" y="20575"/>
                    </a:cubicBezTo>
                    <a:cubicBezTo>
                      <a:pt x="321280" y="58221"/>
                      <a:pt x="289987" y="116346"/>
                      <a:pt x="264329" y="175475"/>
                    </a:cubicBezTo>
                    <a:lnTo>
                      <a:pt x="270065" y="172262"/>
                    </a:lnTo>
                    <a:cubicBezTo>
                      <a:pt x="267750" y="171159"/>
                      <a:pt x="275196" y="173066"/>
                      <a:pt x="277812" y="172765"/>
                    </a:cubicBezTo>
                    <a:cubicBezTo>
                      <a:pt x="282441" y="172162"/>
                      <a:pt x="287069" y="171058"/>
                      <a:pt x="291597" y="169652"/>
                    </a:cubicBezTo>
                    <a:cubicBezTo>
                      <a:pt x="307898" y="164734"/>
                      <a:pt x="323293" y="157003"/>
                      <a:pt x="338185" y="148571"/>
                    </a:cubicBezTo>
                    <a:cubicBezTo>
                      <a:pt x="377225" y="126385"/>
                      <a:pt x="416266" y="95063"/>
                      <a:pt x="437597" y="53904"/>
                    </a:cubicBezTo>
                    <a:close/>
                    <a:moveTo>
                      <a:pt x="294616" y="57919"/>
                    </a:moveTo>
                    <a:cubicBezTo>
                      <a:pt x="300553" y="46174"/>
                      <a:pt x="310212" y="24289"/>
                      <a:pt x="299345" y="12544"/>
                    </a:cubicBezTo>
                    <a:cubicBezTo>
                      <a:pt x="282743" y="-5225"/>
                      <a:pt x="252456" y="19069"/>
                      <a:pt x="240080" y="30915"/>
                    </a:cubicBezTo>
                    <a:cubicBezTo>
                      <a:pt x="196209" y="72877"/>
                      <a:pt x="173670" y="133311"/>
                      <a:pt x="134730" y="179692"/>
                    </a:cubicBezTo>
                    <a:lnTo>
                      <a:pt x="146402" y="182904"/>
                    </a:lnTo>
                    <a:cubicBezTo>
                      <a:pt x="146604" y="184410"/>
                      <a:pt x="158980" y="179692"/>
                      <a:pt x="159382" y="179591"/>
                    </a:cubicBezTo>
                    <a:cubicBezTo>
                      <a:pt x="175784" y="172765"/>
                      <a:pt x="191178" y="162927"/>
                      <a:pt x="205668" y="152486"/>
                    </a:cubicBezTo>
                    <a:cubicBezTo>
                      <a:pt x="240180" y="127790"/>
                      <a:pt x="274693" y="96670"/>
                      <a:pt x="294616" y="57919"/>
                    </a:cubicBezTo>
                    <a:close/>
                    <a:moveTo>
                      <a:pt x="23746" y="192742"/>
                    </a:moveTo>
                    <a:lnTo>
                      <a:pt x="12074" y="196758"/>
                    </a:lnTo>
                    <a:cubicBezTo>
                      <a:pt x="12074" y="194851"/>
                      <a:pt x="13081" y="200573"/>
                      <a:pt x="13785" y="202480"/>
                    </a:cubicBezTo>
                    <a:cubicBezTo>
                      <a:pt x="15495" y="206796"/>
                      <a:pt x="17508" y="211013"/>
                      <a:pt x="19520" y="215229"/>
                    </a:cubicBezTo>
                    <a:cubicBezTo>
                      <a:pt x="25457" y="228380"/>
                      <a:pt x="31796" y="241431"/>
                      <a:pt x="38638" y="254080"/>
                    </a:cubicBezTo>
                    <a:cubicBezTo>
                      <a:pt x="55744" y="286204"/>
                      <a:pt x="76170" y="321541"/>
                      <a:pt x="106657" y="342121"/>
                    </a:cubicBezTo>
                    <a:cubicBezTo>
                      <a:pt x="121952" y="352461"/>
                      <a:pt x="144994" y="358485"/>
                      <a:pt x="159886" y="343225"/>
                    </a:cubicBezTo>
                    <a:cubicBezTo>
                      <a:pt x="179205" y="323348"/>
                      <a:pt x="165722" y="293633"/>
                      <a:pt x="151232" y="276166"/>
                    </a:cubicBezTo>
                    <a:cubicBezTo>
                      <a:pt x="118531" y="236612"/>
                      <a:pt x="70434" y="210912"/>
                      <a:pt x="23746" y="192742"/>
                    </a:cubicBezTo>
                    <a:close/>
                    <a:moveTo>
                      <a:pt x="183330" y="32120"/>
                    </a:moveTo>
                    <a:cubicBezTo>
                      <a:pt x="185242" y="15555"/>
                      <a:pt x="171759" y="8528"/>
                      <a:pt x="157269" y="10034"/>
                    </a:cubicBezTo>
                    <a:cubicBezTo>
                      <a:pt x="133825" y="12443"/>
                      <a:pt x="112594" y="30413"/>
                      <a:pt x="96595" y="46876"/>
                    </a:cubicBezTo>
                    <a:cubicBezTo>
                      <a:pt x="84018" y="60028"/>
                      <a:pt x="73151" y="74584"/>
                      <a:pt x="62787" y="89542"/>
                    </a:cubicBezTo>
                    <a:cubicBezTo>
                      <a:pt x="42160" y="119257"/>
                      <a:pt x="24551" y="151080"/>
                      <a:pt x="0" y="177884"/>
                    </a:cubicBezTo>
                    <a:lnTo>
                      <a:pt x="13684" y="177784"/>
                    </a:lnTo>
                    <a:cubicBezTo>
                      <a:pt x="31997" y="177784"/>
                      <a:pt x="51417" y="167344"/>
                      <a:pt x="67516" y="158308"/>
                    </a:cubicBezTo>
                    <a:cubicBezTo>
                      <a:pt x="110481" y="134316"/>
                      <a:pt x="177192" y="87233"/>
                      <a:pt x="183330" y="3212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 rot="10800000" flipH="1">
                <a:off x="455752" y="392226"/>
                <a:ext cx="481232" cy="488174"/>
              </a:xfrm>
              <a:custGeom>
                <a:avLst/>
                <a:gdLst/>
                <a:ahLst/>
                <a:cxnLst/>
                <a:rect l="l" t="t" r="r" b="b"/>
                <a:pathLst>
                  <a:path w="962464" h="976347" extrusionOk="0">
                    <a:moveTo>
                      <a:pt x="8484" y="379172"/>
                    </a:moveTo>
                    <a:cubicBezTo>
                      <a:pt x="21163" y="254890"/>
                      <a:pt x="45311" y="132415"/>
                      <a:pt x="60002" y="63046"/>
                    </a:cubicBezTo>
                    <a:cubicBezTo>
                      <a:pt x="65335" y="37849"/>
                      <a:pt x="69561" y="19578"/>
                      <a:pt x="71573" y="10945"/>
                    </a:cubicBezTo>
                    <a:lnTo>
                      <a:pt x="72781" y="5624"/>
                    </a:lnTo>
                    <a:cubicBezTo>
                      <a:pt x="73083" y="4018"/>
                      <a:pt x="73686" y="2412"/>
                      <a:pt x="74693" y="1006"/>
                    </a:cubicBezTo>
                    <a:cubicBezTo>
                      <a:pt x="75095" y="605"/>
                      <a:pt x="96426" y="-3913"/>
                      <a:pt x="93609" y="10141"/>
                    </a:cubicBezTo>
                    <a:cubicBezTo>
                      <a:pt x="93408" y="11045"/>
                      <a:pt x="93106" y="12852"/>
                      <a:pt x="92502" y="15462"/>
                    </a:cubicBezTo>
                    <a:cubicBezTo>
                      <a:pt x="90792" y="24095"/>
                      <a:pt x="87069" y="42266"/>
                      <a:pt x="82340" y="67463"/>
                    </a:cubicBezTo>
                    <a:cubicBezTo>
                      <a:pt x="69259" y="136632"/>
                      <a:pt x="48531" y="258605"/>
                      <a:pt x="37463" y="381983"/>
                    </a:cubicBezTo>
                    <a:cubicBezTo>
                      <a:pt x="30822" y="455065"/>
                      <a:pt x="27602" y="528651"/>
                      <a:pt x="31828" y="591997"/>
                    </a:cubicBezTo>
                    <a:cubicBezTo>
                      <a:pt x="34948" y="638878"/>
                      <a:pt x="41890" y="680038"/>
                      <a:pt x="55172" y="710857"/>
                    </a:cubicBezTo>
                    <a:cubicBezTo>
                      <a:pt x="71674" y="748804"/>
                      <a:pt x="98137" y="769886"/>
                      <a:pt x="139794" y="761654"/>
                    </a:cubicBezTo>
                    <a:cubicBezTo>
                      <a:pt x="149755" y="759646"/>
                      <a:pt x="166659" y="750210"/>
                      <a:pt x="184268" y="739468"/>
                    </a:cubicBezTo>
                    <a:cubicBezTo>
                      <a:pt x="187991" y="737159"/>
                      <a:pt x="191513" y="734850"/>
                      <a:pt x="195236" y="732441"/>
                    </a:cubicBezTo>
                    <a:cubicBezTo>
                      <a:pt x="217271" y="706340"/>
                      <a:pt x="239307" y="683350"/>
                      <a:pt x="239307" y="683350"/>
                    </a:cubicBezTo>
                    <a:cubicBezTo>
                      <a:pt x="243433" y="678833"/>
                      <a:pt x="250577" y="678633"/>
                      <a:pt x="255004" y="682849"/>
                    </a:cubicBezTo>
                    <a:cubicBezTo>
                      <a:pt x="257922" y="685459"/>
                      <a:pt x="258425" y="689073"/>
                      <a:pt x="257721" y="692687"/>
                    </a:cubicBezTo>
                    <a:cubicBezTo>
                      <a:pt x="261142" y="692687"/>
                      <a:pt x="264462" y="693691"/>
                      <a:pt x="266777" y="696602"/>
                    </a:cubicBezTo>
                    <a:cubicBezTo>
                      <a:pt x="270399" y="701421"/>
                      <a:pt x="269493" y="708448"/>
                      <a:pt x="264563" y="712162"/>
                    </a:cubicBezTo>
                    <a:cubicBezTo>
                      <a:pt x="264563" y="712162"/>
                      <a:pt x="239307" y="731538"/>
                      <a:pt x="211435" y="750511"/>
                    </a:cubicBezTo>
                    <a:cubicBezTo>
                      <a:pt x="208216" y="754526"/>
                      <a:pt x="204996" y="758341"/>
                      <a:pt x="201876" y="762357"/>
                    </a:cubicBezTo>
                    <a:cubicBezTo>
                      <a:pt x="188796" y="779323"/>
                      <a:pt x="177225" y="795787"/>
                      <a:pt x="174105" y="805825"/>
                    </a:cubicBezTo>
                    <a:cubicBezTo>
                      <a:pt x="163540" y="839757"/>
                      <a:pt x="174105" y="865557"/>
                      <a:pt x="198959" y="884932"/>
                    </a:cubicBezTo>
                    <a:cubicBezTo>
                      <a:pt x="229748" y="908825"/>
                      <a:pt x="280260" y="923381"/>
                      <a:pt x="340531" y="932918"/>
                    </a:cubicBezTo>
                    <a:cubicBezTo>
                      <a:pt x="405934" y="943258"/>
                      <a:pt x="482506" y="947073"/>
                      <a:pt x="558978" y="947374"/>
                    </a:cubicBezTo>
                    <a:cubicBezTo>
                      <a:pt x="688073" y="947876"/>
                      <a:pt x="816465" y="938540"/>
                      <a:pt x="889414" y="931813"/>
                    </a:cubicBezTo>
                    <a:cubicBezTo>
                      <a:pt x="915978" y="929405"/>
                      <a:pt x="935197" y="927396"/>
                      <a:pt x="944353" y="926392"/>
                    </a:cubicBezTo>
                    <a:lnTo>
                      <a:pt x="952302" y="925690"/>
                    </a:lnTo>
                    <a:cubicBezTo>
                      <a:pt x="957233" y="925991"/>
                      <a:pt x="959346" y="928802"/>
                      <a:pt x="959949" y="929605"/>
                    </a:cubicBezTo>
                    <a:cubicBezTo>
                      <a:pt x="961660" y="931613"/>
                      <a:pt x="962364" y="933822"/>
                      <a:pt x="962465" y="936130"/>
                    </a:cubicBezTo>
                    <a:cubicBezTo>
                      <a:pt x="962465" y="938339"/>
                      <a:pt x="962163" y="942555"/>
                      <a:pt x="957233" y="945466"/>
                    </a:cubicBezTo>
                    <a:cubicBezTo>
                      <a:pt x="955723" y="946370"/>
                      <a:pt x="954013" y="946872"/>
                      <a:pt x="952302" y="946972"/>
                    </a:cubicBezTo>
                    <a:cubicBezTo>
                      <a:pt x="952302" y="946571"/>
                      <a:pt x="951799" y="946571"/>
                      <a:pt x="950994" y="946772"/>
                    </a:cubicBezTo>
                    <a:lnTo>
                      <a:pt x="951095" y="946972"/>
                    </a:lnTo>
                    <a:lnTo>
                      <a:pt x="950491" y="946872"/>
                    </a:lnTo>
                    <a:cubicBezTo>
                      <a:pt x="949485" y="947173"/>
                      <a:pt x="948177" y="947475"/>
                      <a:pt x="946869" y="947675"/>
                    </a:cubicBezTo>
                    <a:cubicBezTo>
                      <a:pt x="937712" y="948880"/>
                      <a:pt x="918393" y="951389"/>
                      <a:pt x="891729" y="954401"/>
                    </a:cubicBezTo>
                    <a:cubicBezTo>
                      <a:pt x="818377" y="962633"/>
                      <a:pt x="689080" y="975383"/>
                      <a:pt x="558978" y="976286"/>
                    </a:cubicBezTo>
                    <a:cubicBezTo>
                      <a:pt x="480896" y="976889"/>
                      <a:pt x="402513" y="973174"/>
                      <a:pt x="335802" y="962332"/>
                    </a:cubicBezTo>
                    <a:cubicBezTo>
                      <a:pt x="283681" y="953799"/>
                      <a:pt x="238603" y="940648"/>
                      <a:pt x="205700" y="922377"/>
                    </a:cubicBezTo>
                    <a:cubicBezTo>
                      <a:pt x="154987" y="894067"/>
                      <a:pt x="131342" y="853811"/>
                      <a:pt x="149856" y="798095"/>
                    </a:cubicBezTo>
                    <a:cubicBezTo>
                      <a:pt x="151365" y="793578"/>
                      <a:pt x="154384" y="787856"/>
                      <a:pt x="158207" y="781531"/>
                    </a:cubicBezTo>
                    <a:cubicBezTo>
                      <a:pt x="153378" y="783639"/>
                      <a:pt x="148548" y="785748"/>
                      <a:pt x="145026" y="786550"/>
                    </a:cubicBezTo>
                    <a:cubicBezTo>
                      <a:pt x="89484" y="798798"/>
                      <a:pt x="52556" y="772697"/>
                      <a:pt x="29615" y="722201"/>
                    </a:cubicBezTo>
                    <a:cubicBezTo>
                      <a:pt x="14522" y="689073"/>
                      <a:pt x="5768" y="644700"/>
                      <a:pt x="2145" y="594105"/>
                    </a:cubicBezTo>
                    <a:cubicBezTo>
                      <a:pt x="-2584" y="529254"/>
                      <a:pt x="938" y="453861"/>
                      <a:pt x="8484" y="379172"/>
                    </a:cubicBezTo>
                    <a:close/>
                    <a:moveTo>
                      <a:pt x="952302" y="946972"/>
                    </a:moveTo>
                    <a:cubicBezTo>
                      <a:pt x="951900" y="946972"/>
                      <a:pt x="951497" y="946972"/>
                      <a:pt x="951095" y="946972"/>
                    </a:cubicBezTo>
                    <a:cubicBezTo>
                      <a:pt x="952202" y="950887"/>
                      <a:pt x="953006" y="952293"/>
                      <a:pt x="952302" y="9469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 rot="10800000" flipH="1">
                <a:off x="1107825" y="1041611"/>
                <a:ext cx="245740" cy="229708"/>
              </a:xfrm>
              <a:custGeom>
                <a:avLst/>
                <a:gdLst/>
                <a:ahLst/>
                <a:cxnLst/>
                <a:rect l="l" t="t" r="r" b="b"/>
                <a:pathLst>
                  <a:path w="491479" h="459415" extrusionOk="0">
                    <a:moveTo>
                      <a:pt x="80923" y="10"/>
                    </a:moveTo>
                    <a:cubicBezTo>
                      <a:pt x="198850" y="2319"/>
                      <a:pt x="23771" y="338622"/>
                      <a:pt x="8779" y="427667"/>
                    </a:cubicBezTo>
                    <a:cubicBezTo>
                      <a:pt x="8779" y="427667"/>
                      <a:pt x="-37104" y="-2399"/>
                      <a:pt x="80923" y="10"/>
                    </a:cubicBezTo>
                    <a:close/>
                    <a:moveTo>
                      <a:pt x="45706" y="455576"/>
                    </a:moveTo>
                    <a:cubicBezTo>
                      <a:pt x="45706" y="455576"/>
                      <a:pt x="495378" y="488102"/>
                      <a:pt x="491454" y="363820"/>
                    </a:cubicBezTo>
                    <a:cubicBezTo>
                      <a:pt x="487530" y="239639"/>
                      <a:pt x="138579" y="436502"/>
                      <a:pt x="45706" y="455576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 rot="10800000" flipH="1">
                <a:off x="850400" y="764750"/>
                <a:ext cx="426277" cy="435940"/>
              </a:xfrm>
              <a:custGeom>
                <a:avLst/>
                <a:gdLst/>
                <a:ahLst/>
                <a:cxnLst/>
                <a:rect l="l" t="t" r="r" b="b"/>
                <a:pathLst>
                  <a:path w="852555" h="871879" extrusionOk="0">
                    <a:moveTo>
                      <a:pt x="781215" y="0"/>
                    </a:moveTo>
                    <a:cubicBezTo>
                      <a:pt x="820659" y="0"/>
                      <a:pt x="852555" y="30418"/>
                      <a:pt x="852555" y="67863"/>
                    </a:cubicBezTo>
                    <a:cubicBezTo>
                      <a:pt x="852555" y="105308"/>
                      <a:pt x="820659" y="135726"/>
                      <a:pt x="781215" y="135726"/>
                    </a:cubicBezTo>
                    <a:cubicBezTo>
                      <a:pt x="741873" y="135726"/>
                      <a:pt x="709876" y="105308"/>
                      <a:pt x="709876" y="67863"/>
                    </a:cubicBezTo>
                    <a:cubicBezTo>
                      <a:pt x="709876" y="30418"/>
                      <a:pt x="741873" y="0"/>
                      <a:pt x="781215" y="0"/>
                    </a:cubicBezTo>
                    <a:close/>
                    <a:moveTo>
                      <a:pt x="497265" y="804016"/>
                    </a:moveTo>
                    <a:cubicBezTo>
                      <a:pt x="497265" y="841461"/>
                      <a:pt x="529262" y="871879"/>
                      <a:pt x="568605" y="871879"/>
                    </a:cubicBezTo>
                    <a:cubicBezTo>
                      <a:pt x="608048" y="871879"/>
                      <a:pt x="640045" y="841461"/>
                      <a:pt x="640045" y="804016"/>
                    </a:cubicBezTo>
                    <a:cubicBezTo>
                      <a:pt x="640045" y="766471"/>
                      <a:pt x="608048" y="736053"/>
                      <a:pt x="568605" y="736053"/>
                    </a:cubicBezTo>
                    <a:cubicBezTo>
                      <a:pt x="529262" y="736053"/>
                      <a:pt x="497265" y="766471"/>
                      <a:pt x="497265" y="804016"/>
                    </a:cubicBezTo>
                    <a:close/>
                    <a:moveTo>
                      <a:pt x="0" y="350258"/>
                    </a:moveTo>
                    <a:cubicBezTo>
                      <a:pt x="0" y="387703"/>
                      <a:pt x="31997" y="418121"/>
                      <a:pt x="71340" y="418121"/>
                    </a:cubicBezTo>
                    <a:cubicBezTo>
                      <a:pt x="110783" y="418121"/>
                      <a:pt x="142780" y="387703"/>
                      <a:pt x="142780" y="350258"/>
                    </a:cubicBezTo>
                    <a:cubicBezTo>
                      <a:pt x="142780" y="312813"/>
                      <a:pt x="110783" y="282394"/>
                      <a:pt x="71340" y="282394"/>
                    </a:cubicBezTo>
                    <a:cubicBezTo>
                      <a:pt x="31997" y="282394"/>
                      <a:pt x="0" y="312813"/>
                      <a:pt x="0" y="350258"/>
                    </a:cubicBezTo>
                    <a:close/>
                    <a:moveTo>
                      <a:pt x="363843" y="419325"/>
                    </a:moveTo>
                    <a:cubicBezTo>
                      <a:pt x="363843" y="456770"/>
                      <a:pt x="395840" y="487188"/>
                      <a:pt x="435283" y="487188"/>
                    </a:cubicBezTo>
                    <a:cubicBezTo>
                      <a:pt x="474626" y="487188"/>
                      <a:pt x="506623" y="456770"/>
                      <a:pt x="506623" y="419325"/>
                    </a:cubicBezTo>
                    <a:cubicBezTo>
                      <a:pt x="506623" y="381880"/>
                      <a:pt x="474626" y="351462"/>
                      <a:pt x="435283" y="351462"/>
                    </a:cubicBezTo>
                    <a:cubicBezTo>
                      <a:pt x="395840" y="351462"/>
                      <a:pt x="363843" y="381880"/>
                      <a:pt x="363843" y="419325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 rot="10800000" flipH="1">
                <a:off x="323353" y="1133013"/>
                <a:ext cx="528350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056700" h="2028612" extrusionOk="0">
                    <a:moveTo>
                      <a:pt x="13883" y="1847180"/>
                    </a:moveTo>
                    <a:cubicBezTo>
                      <a:pt x="39239" y="1802206"/>
                      <a:pt x="90253" y="1772491"/>
                      <a:pt x="124565" y="1734243"/>
                    </a:cubicBezTo>
                    <a:cubicBezTo>
                      <a:pt x="160889" y="1693485"/>
                      <a:pt x="189465" y="1615784"/>
                      <a:pt x="249837" y="1603135"/>
                    </a:cubicBezTo>
                    <a:cubicBezTo>
                      <a:pt x="287871" y="1595104"/>
                      <a:pt x="331440" y="1561072"/>
                      <a:pt x="388190" y="1654835"/>
                    </a:cubicBezTo>
                    <a:cubicBezTo>
                      <a:pt x="410125" y="1690875"/>
                      <a:pt x="507626" y="1831520"/>
                      <a:pt x="529762" y="1888440"/>
                    </a:cubicBezTo>
                    <a:cubicBezTo>
                      <a:pt x="561860" y="1970358"/>
                      <a:pt x="536907" y="1963933"/>
                      <a:pt x="527448" y="1982104"/>
                    </a:cubicBezTo>
                    <a:cubicBezTo>
                      <a:pt x="518996" y="1998266"/>
                      <a:pt x="488609" y="1997563"/>
                      <a:pt x="472912" y="1997061"/>
                    </a:cubicBezTo>
                    <a:cubicBezTo>
                      <a:pt x="424816" y="1995455"/>
                      <a:pt x="379335" y="1988829"/>
                      <a:pt x="331239" y="1996359"/>
                    </a:cubicBezTo>
                    <a:cubicBezTo>
                      <a:pt x="278916" y="2004591"/>
                      <a:pt x="230015" y="2027479"/>
                      <a:pt x="176485" y="2028583"/>
                    </a:cubicBezTo>
                    <a:cubicBezTo>
                      <a:pt x="83512" y="2030391"/>
                      <a:pt x="-42163" y="1946766"/>
                      <a:pt x="13883" y="1847180"/>
                    </a:cubicBezTo>
                    <a:close/>
                    <a:moveTo>
                      <a:pt x="591443" y="1634255"/>
                    </a:moveTo>
                    <a:cubicBezTo>
                      <a:pt x="573331" y="1677423"/>
                      <a:pt x="556729" y="1723602"/>
                      <a:pt x="552201" y="1770182"/>
                    </a:cubicBezTo>
                    <a:cubicBezTo>
                      <a:pt x="552201" y="1770684"/>
                      <a:pt x="553408" y="1824292"/>
                      <a:pt x="561458" y="1818871"/>
                    </a:cubicBezTo>
                    <a:cubicBezTo>
                      <a:pt x="642558" y="1864648"/>
                      <a:pt x="907390" y="1795480"/>
                      <a:pt x="933451" y="1743478"/>
                    </a:cubicBezTo>
                    <a:cubicBezTo>
                      <a:pt x="958807" y="1692883"/>
                      <a:pt x="1010928" y="1663067"/>
                      <a:pt x="1038096" y="1614680"/>
                    </a:cubicBezTo>
                    <a:cubicBezTo>
                      <a:pt x="1088708" y="1525032"/>
                      <a:pt x="1028034" y="1401553"/>
                      <a:pt x="952267" y="1344733"/>
                    </a:cubicBezTo>
                    <a:cubicBezTo>
                      <a:pt x="831523" y="1254082"/>
                      <a:pt x="684416" y="1465100"/>
                      <a:pt x="636319" y="1545712"/>
                    </a:cubicBezTo>
                    <a:cubicBezTo>
                      <a:pt x="619214" y="1574323"/>
                      <a:pt x="604322" y="1603737"/>
                      <a:pt x="591443" y="1634255"/>
                    </a:cubicBezTo>
                    <a:close/>
                    <a:moveTo>
                      <a:pt x="545660" y="1335698"/>
                    </a:moveTo>
                    <a:cubicBezTo>
                      <a:pt x="560452" y="1388503"/>
                      <a:pt x="593254" y="1356880"/>
                      <a:pt x="684718" y="1333188"/>
                    </a:cubicBezTo>
                    <a:cubicBezTo>
                      <a:pt x="728387" y="1321945"/>
                      <a:pt x="756862" y="1286708"/>
                      <a:pt x="794595" y="1262414"/>
                    </a:cubicBezTo>
                    <a:cubicBezTo>
                      <a:pt x="839975" y="1233100"/>
                      <a:pt x="894511" y="1216034"/>
                      <a:pt x="934860" y="1179995"/>
                    </a:cubicBezTo>
                    <a:cubicBezTo>
                      <a:pt x="966756" y="1151584"/>
                      <a:pt x="1000665" y="1110526"/>
                      <a:pt x="986981" y="1066354"/>
                    </a:cubicBezTo>
                    <a:cubicBezTo>
                      <a:pt x="972290" y="1018970"/>
                      <a:pt x="929426" y="981927"/>
                      <a:pt x="894611" y="947795"/>
                    </a:cubicBezTo>
                    <a:cubicBezTo>
                      <a:pt x="821259" y="875816"/>
                      <a:pt x="755856" y="811265"/>
                      <a:pt x="657047" y="899206"/>
                    </a:cubicBezTo>
                    <a:cubicBezTo>
                      <a:pt x="602410" y="947795"/>
                      <a:pt x="592449" y="1031921"/>
                      <a:pt x="576148" y="1097575"/>
                    </a:cubicBezTo>
                    <a:cubicBezTo>
                      <a:pt x="569004" y="1126086"/>
                      <a:pt x="532681" y="1306284"/>
                      <a:pt x="545660" y="1335698"/>
                    </a:cubicBezTo>
                    <a:close/>
                    <a:moveTo>
                      <a:pt x="532681" y="1132611"/>
                    </a:moveTo>
                    <a:cubicBezTo>
                      <a:pt x="532379" y="1119159"/>
                      <a:pt x="530165" y="1105305"/>
                      <a:pt x="527951" y="1091753"/>
                    </a:cubicBezTo>
                    <a:cubicBezTo>
                      <a:pt x="521813" y="1055010"/>
                      <a:pt x="512959" y="1017866"/>
                      <a:pt x="496457" y="981626"/>
                    </a:cubicBezTo>
                    <a:cubicBezTo>
                      <a:pt x="458725" y="898805"/>
                      <a:pt x="376719" y="823111"/>
                      <a:pt x="293406" y="773419"/>
                    </a:cubicBezTo>
                    <a:cubicBezTo>
                      <a:pt x="255975" y="751132"/>
                      <a:pt x="258289" y="713487"/>
                      <a:pt x="223273" y="731657"/>
                    </a:cubicBezTo>
                    <a:cubicBezTo>
                      <a:pt x="175982" y="756252"/>
                      <a:pt x="122452" y="842989"/>
                      <a:pt x="102127" y="886357"/>
                    </a:cubicBezTo>
                    <a:cubicBezTo>
                      <a:pt x="83512" y="926010"/>
                      <a:pt x="34711" y="946289"/>
                      <a:pt x="19316" y="985340"/>
                    </a:cubicBezTo>
                    <a:cubicBezTo>
                      <a:pt x="-4128" y="1045072"/>
                      <a:pt x="60168" y="1119761"/>
                      <a:pt x="127382" y="1141546"/>
                    </a:cubicBezTo>
                    <a:cubicBezTo>
                      <a:pt x="175982" y="1157307"/>
                      <a:pt x="238769" y="1153291"/>
                      <a:pt x="301153" y="1159816"/>
                    </a:cubicBezTo>
                    <a:cubicBezTo>
                      <a:pt x="403685" y="1170558"/>
                      <a:pt x="504306" y="1182103"/>
                      <a:pt x="531976" y="1150882"/>
                    </a:cubicBezTo>
                    <a:cubicBezTo>
                      <a:pt x="530366" y="1156503"/>
                      <a:pt x="532882" y="1138735"/>
                      <a:pt x="532681" y="1132611"/>
                    </a:cubicBezTo>
                    <a:close/>
                    <a:moveTo>
                      <a:pt x="848226" y="254307"/>
                    </a:moveTo>
                    <a:cubicBezTo>
                      <a:pt x="868249" y="209333"/>
                      <a:pt x="865331" y="113662"/>
                      <a:pt x="788055" y="147091"/>
                    </a:cubicBezTo>
                    <a:cubicBezTo>
                      <a:pt x="705747" y="182629"/>
                      <a:pt x="670530" y="296771"/>
                      <a:pt x="649098" y="372766"/>
                    </a:cubicBezTo>
                    <a:cubicBezTo>
                      <a:pt x="647991" y="376581"/>
                      <a:pt x="625452" y="460004"/>
                      <a:pt x="630282" y="460205"/>
                    </a:cubicBezTo>
                    <a:lnTo>
                      <a:pt x="647287" y="446652"/>
                    </a:lnTo>
                    <a:cubicBezTo>
                      <a:pt x="722350" y="409408"/>
                      <a:pt x="815323" y="328193"/>
                      <a:pt x="848226" y="254307"/>
                    </a:cubicBezTo>
                    <a:close/>
                    <a:moveTo>
                      <a:pt x="357199" y="365538"/>
                    </a:moveTo>
                    <a:cubicBezTo>
                      <a:pt x="349954" y="349978"/>
                      <a:pt x="297129" y="264848"/>
                      <a:pt x="272778" y="284122"/>
                    </a:cubicBezTo>
                    <a:cubicBezTo>
                      <a:pt x="257384" y="296370"/>
                      <a:pt x="260100" y="329900"/>
                      <a:pt x="260503" y="346364"/>
                    </a:cubicBezTo>
                    <a:cubicBezTo>
                      <a:pt x="261308" y="389431"/>
                      <a:pt x="277004" y="503974"/>
                      <a:pt x="344722" y="498855"/>
                    </a:cubicBezTo>
                    <a:cubicBezTo>
                      <a:pt x="416665" y="493333"/>
                      <a:pt x="360419" y="372666"/>
                      <a:pt x="357199" y="365538"/>
                    </a:cubicBezTo>
                    <a:close/>
                    <a:moveTo>
                      <a:pt x="484584" y="118882"/>
                    </a:moveTo>
                    <a:cubicBezTo>
                      <a:pt x="495753" y="75514"/>
                      <a:pt x="470900" y="-12226"/>
                      <a:pt x="429444" y="1427"/>
                    </a:cubicBezTo>
                    <a:cubicBezTo>
                      <a:pt x="385876" y="15782"/>
                      <a:pt x="381348" y="154319"/>
                      <a:pt x="450977" y="159038"/>
                    </a:cubicBezTo>
                    <a:cubicBezTo>
                      <a:pt x="470900" y="160443"/>
                      <a:pt x="480760" y="133238"/>
                      <a:pt x="484584" y="118882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 rot="10800000" flipH="1">
                <a:off x="329503" y="965974"/>
                <a:ext cx="492271" cy="1129201"/>
              </a:xfrm>
              <a:custGeom>
                <a:avLst/>
                <a:gdLst/>
                <a:ahLst/>
                <a:cxnLst/>
                <a:rect l="l" t="t" r="r" b="b"/>
                <a:pathLst>
                  <a:path w="984542" h="2258401" extrusionOk="0">
                    <a:moveTo>
                      <a:pt x="39416" y="1870385"/>
                    </a:moveTo>
                    <a:cubicBezTo>
                      <a:pt x="34988" y="1874200"/>
                      <a:pt x="34385" y="1880925"/>
                      <a:pt x="38208" y="1885443"/>
                    </a:cubicBezTo>
                    <a:cubicBezTo>
                      <a:pt x="55616" y="1906926"/>
                      <a:pt x="81374" y="1908332"/>
                      <a:pt x="107737" y="1898995"/>
                    </a:cubicBezTo>
                    <a:cubicBezTo>
                      <a:pt x="140137" y="1887652"/>
                      <a:pt x="173140" y="1859241"/>
                      <a:pt x="188132" y="1840569"/>
                    </a:cubicBezTo>
                    <a:cubicBezTo>
                      <a:pt x="200006" y="1825712"/>
                      <a:pt x="210168" y="1809549"/>
                      <a:pt x="218117" y="1792483"/>
                    </a:cubicBezTo>
                    <a:cubicBezTo>
                      <a:pt x="222746" y="1782344"/>
                      <a:pt x="224758" y="1771401"/>
                      <a:pt x="227777" y="1760660"/>
                    </a:cubicBezTo>
                    <a:cubicBezTo>
                      <a:pt x="228179" y="1760660"/>
                      <a:pt x="228380" y="1760961"/>
                      <a:pt x="228783" y="1760961"/>
                    </a:cubicBezTo>
                    <a:cubicBezTo>
                      <a:pt x="230493" y="1760860"/>
                      <a:pt x="232003" y="1760258"/>
                      <a:pt x="233411" y="1759455"/>
                    </a:cubicBezTo>
                    <a:cubicBezTo>
                      <a:pt x="241662" y="1762065"/>
                      <a:pt x="254139" y="1769594"/>
                      <a:pt x="255447" y="1770297"/>
                    </a:cubicBezTo>
                    <a:cubicBezTo>
                      <a:pt x="266817" y="1775718"/>
                      <a:pt x="278087" y="1780637"/>
                      <a:pt x="289658" y="1784954"/>
                    </a:cubicBezTo>
                    <a:cubicBezTo>
                      <a:pt x="301431" y="1789270"/>
                      <a:pt x="313405" y="1792784"/>
                      <a:pt x="325982" y="1795595"/>
                    </a:cubicBezTo>
                    <a:cubicBezTo>
                      <a:pt x="346207" y="1799912"/>
                      <a:pt x="367136" y="1801719"/>
                      <a:pt x="387662" y="1805031"/>
                    </a:cubicBezTo>
                    <a:cubicBezTo>
                      <a:pt x="395813" y="1806336"/>
                      <a:pt x="403862" y="1807742"/>
                      <a:pt x="411912" y="1809950"/>
                    </a:cubicBezTo>
                    <a:cubicBezTo>
                      <a:pt x="431835" y="1814970"/>
                      <a:pt x="450751" y="1824406"/>
                      <a:pt x="468158" y="1836152"/>
                    </a:cubicBezTo>
                    <a:cubicBezTo>
                      <a:pt x="486270" y="1848299"/>
                      <a:pt x="502872" y="1862755"/>
                      <a:pt x="516959" y="1878014"/>
                    </a:cubicBezTo>
                    <a:cubicBezTo>
                      <a:pt x="517764" y="1879018"/>
                      <a:pt x="519072" y="1879018"/>
                      <a:pt x="520179" y="1879620"/>
                    </a:cubicBezTo>
                    <a:cubicBezTo>
                      <a:pt x="520280" y="1905019"/>
                      <a:pt x="519978" y="1930417"/>
                      <a:pt x="520179" y="1955816"/>
                    </a:cubicBezTo>
                    <a:cubicBezTo>
                      <a:pt x="521185" y="2053293"/>
                      <a:pt x="523701" y="2150571"/>
                      <a:pt x="529034" y="2247848"/>
                    </a:cubicBezTo>
                    <a:cubicBezTo>
                      <a:pt x="529336" y="2253971"/>
                      <a:pt x="534568" y="2258690"/>
                      <a:pt x="540706" y="2258388"/>
                    </a:cubicBezTo>
                    <a:cubicBezTo>
                      <a:pt x="543221" y="2258288"/>
                      <a:pt x="545234" y="2256883"/>
                      <a:pt x="547045" y="2255377"/>
                    </a:cubicBezTo>
                    <a:cubicBezTo>
                      <a:pt x="551371" y="2258087"/>
                      <a:pt x="556201" y="2258388"/>
                      <a:pt x="558717" y="2256682"/>
                    </a:cubicBezTo>
                    <a:cubicBezTo>
                      <a:pt x="562943" y="2253771"/>
                      <a:pt x="564351" y="2248350"/>
                      <a:pt x="562440" y="2243832"/>
                    </a:cubicBezTo>
                    <a:lnTo>
                      <a:pt x="562037" y="2243933"/>
                    </a:lnTo>
                    <a:cubicBezTo>
                      <a:pt x="560729" y="2244234"/>
                      <a:pt x="560226" y="2242627"/>
                      <a:pt x="560125" y="2240319"/>
                    </a:cubicBezTo>
                    <a:cubicBezTo>
                      <a:pt x="559723" y="2240017"/>
                      <a:pt x="559320" y="2239616"/>
                      <a:pt x="558918" y="2239415"/>
                    </a:cubicBezTo>
                    <a:lnTo>
                      <a:pt x="560025" y="2239917"/>
                    </a:lnTo>
                    <a:cubicBezTo>
                      <a:pt x="559823" y="2235500"/>
                      <a:pt x="561031" y="2229075"/>
                      <a:pt x="561031" y="2228673"/>
                    </a:cubicBezTo>
                    <a:cubicBezTo>
                      <a:pt x="560930" y="2222751"/>
                      <a:pt x="561031" y="2216928"/>
                      <a:pt x="561232" y="2211005"/>
                    </a:cubicBezTo>
                    <a:cubicBezTo>
                      <a:pt x="561433" y="2205182"/>
                      <a:pt x="561735" y="2199360"/>
                      <a:pt x="562238" y="2193537"/>
                    </a:cubicBezTo>
                    <a:cubicBezTo>
                      <a:pt x="563748" y="2175869"/>
                      <a:pt x="566062" y="2158100"/>
                      <a:pt x="568980" y="2140532"/>
                    </a:cubicBezTo>
                    <a:cubicBezTo>
                      <a:pt x="571999" y="2122863"/>
                      <a:pt x="575520" y="2105395"/>
                      <a:pt x="579746" y="2088128"/>
                    </a:cubicBezTo>
                    <a:cubicBezTo>
                      <a:pt x="593129" y="2032011"/>
                      <a:pt x="621604" y="1975492"/>
                      <a:pt x="662557" y="1931020"/>
                    </a:cubicBezTo>
                    <a:cubicBezTo>
                      <a:pt x="701899" y="1888254"/>
                      <a:pt x="753115" y="1856631"/>
                      <a:pt x="814091" y="1848400"/>
                    </a:cubicBezTo>
                    <a:cubicBezTo>
                      <a:pt x="832404" y="1845890"/>
                      <a:pt x="852930" y="1845689"/>
                      <a:pt x="872551" y="1849002"/>
                    </a:cubicBezTo>
                    <a:cubicBezTo>
                      <a:pt x="891266" y="1852114"/>
                      <a:pt x="909278" y="1858438"/>
                      <a:pt x="923364" y="1869682"/>
                    </a:cubicBezTo>
                    <a:cubicBezTo>
                      <a:pt x="946507" y="1888053"/>
                      <a:pt x="955764" y="1919575"/>
                      <a:pt x="954758" y="1950997"/>
                    </a:cubicBezTo>
                    <a:cubicBezTo>
                      <a:pt x="953752" y="1982921"/>
                      <a:pt x="942080" y="2015246"/>
                      <a:pt x="920648" y="2034521"/>
                    </a:cubicBezTo>
                    <a:cubicBezTo>
                      <a:pt x="914711" y="2039841"/>
                      <a:pt x="908070" y="2044158"/>
                      <a:pt x="900825" y="2047270"/>
                    </a:cubicBezTo>
                    <a:cubicBezTo>
                      <a:pt x="893782" y="2050282"/>
                      <a:pt x="886135" y="2052189"/>
                      <a:pt x="878085" y="2052792"/>
                    </a:cubicBezTo>
                    <a:cubicBezTo>
                      <a:pt x="871243" y="2053193"/>
                      <a:pt x="864200" y="2053394"/>
                      <a:pt x="857156" y="2052892"/>
                    </a:cubicBezTo>
                    <a:cubicBezTo>
                      <a:pt x="850515" y="2052390"/>
                      <a:pt x="843774" y="2051386"/>
                      <a:pt x="837435" y="2049479"/>
                    </a:cubicBezTo>
                    <a:cubicBezTo>
                      <a:pt x="832806" y="2048174"/>
                      <a:pt x="828278" y="2046367"/>
                      <a:pt x="824253" y="2043957"/>
                    </a:cubicBezTo>
                    <a:cubicBezTo>
                      <a:pt x="820229" y="2041649"/>
                      <a:pt x="816606" y="2038737"/>
                      <a:pt x="813387" y="2035324"/>
                    </a:cubicBezTo>
                    <a:cubicBezTo>
                      <a:pt x="793866" y="2014242"/>
                      <a:pt x="798595" y="1991655"/>
                      <a:pt x="811676" y="1978704"/>
                    </a:cubicBezTo>
                    <a:cubicBezTo>
                      <a:pt x="819323" y="1971276"/>
                      <a:pt x="829385" y="1966658"/>
                      <a:pt x="838843" y="1968365"/>
                    </a:cubicBezTo>
                    <a:cubicBezTo>
                      <a:pt x="846994" y="1969770"/>
                      <a:pt x="853936" y="1976195"/>
                      <a:pt x="858162" y="1988342"/>
                    </a:cubicBezTo>
                    <a:cubicBezTo>
                      <a:pt x="860074" y="1994064"/>
                      <a:pt x="866413" y="1997276"/>
                      <a:pt x="872249" y="1995269"/>
                    </a:cubicBezTo>
                    <a:cubicBezTo>
                      <a:pt x="878085" y="1993361"/>
                      <a:pt x="881205" y="1987037"/>
                      <a:pt x="879192" y="1981214"/>
                    </a:cubicBezTo>
                    <a:cubicBezTo>
                      <a:pt x="873759" y="1964449"/>
                      <a:pt x="864300" y="1954511"/>
                      <a:pt x="853735" y="1949290"/>
                    </a:cubicBezTo>
                    <a:cubicBezTo>
                      <a:pt x="835120" y="1939954"/>
                      <a:pt x="811575" y="1945978"/>
                      <a:pt x="795074" y="1961538"/>
                    </a:cubicBezTo>
                    <a:cubicBezTo>
                      <a:pt x="773541" y="1981817"/>
                      <a:pt x="763781" y="2017957"/>
                      <a:pt x="794470" y="2052390"/>
                    </a:cubicBezTo>
                    <a:cubicBezTo>
                      <a:pt x="799199" y="2057811"/>
                      <a:pt x="804834" y="2062328"/>
                      <a:pt x="810871" y="2066043"/>
                    </a:cubicBezTo>
                    <a:cubicBezTo>
                      <a:pt x="816707" y="2069657"/>
                      <a:pt x="823147" y="2072468"/>
                      <a:pt x="829989" y="2074576"/>
                    </a:cubicBezTo>
                    <a:cubicBezTo>
                      <a:pt x="838038" y="2077086"/>
                      <a:pt x="846491" y="2078592"/>
                      <a:pt x="855043" y="2079294"/>
                    </a:cubicBezTo>
                    <a:cubicBezTo>
                      <a:pt x="863294" y="2079997"/>
                      <a:pt x="871646" y="2080097"/>
                      <a:pt x="879695" y="2079595"/>
                    </a:cubicBezTo>
                    <a:cubicBezTo>
                      <a:pt x="890864" y="2079093"/>
                      <a:pt x="901530" y="2076584"/>
                      <a:pt x="911491" y="2072468"/>
                    </a:cubicBezTo>
                    <a:cubicBezTo>
                      <a:pt x="921553" y="2068352"/>
                      <a:pt x="930810" y="2062529"/>
                      <a:pt x="939162" y="2055301"/>
                    </a:cubicBezTo>
                    <a:cubicBezTo>
                      <a:pt x="966229" y="2031609"/>
                      <a:pt x="982328" y="1991956"/>
                      <a:pt x="984038" y="1952001"/>
                    </a:cubicBezTo>
                    <a:cubicBezTo>
                      <a:pt x="985749" y="1911143"/>
                      <a:pt x="972165" y="1870485"/>
                      <a:pt x="942180" y="1846392"/>
                    </a:cubicBezTo>
                    <a:cubicBezTo>
                      <a:pt x="927590" y="1834747"/>
                      <a:pt x="909982" y="1826816"/>
                      <a:pt x="891065" y="1822098"/>
                    </a:cubicBezTo>
                    <a:cubicBezTo>
                      <a:pt x="864401" y="1815572"/>
                      <a:pt x="835322" y="1815371"/>
                      <a:pt x="809965" y="1818985"/>
                    </a:cubicBezTo>
                    <a:cubicBezTo>
                      <a:pt x="742147" y="1828924"/>
                      <a:pt x="685297" y="1864261"/>
                      <a:pt x="642030" y="1912548"/>
                    </a:cubicBezTo>
                    <a:cubicBezTo>
                      <a:pt x="598764" y="1960936"/>
                      <a:pt x="569181" y="2022173"/>
                      <a:pt x="555799" y="2082607"/>
                    </a:cubicBezTo>
                    <a:cubicBezTo>
                      <a:pt x="553082" y="2095156"/>
                      <a:pt x="550969" y="2107905"/>
                      <a:pt x="548755" y="2120655"/>
                    </a:cubicBezTo>
                    <a:cubicBezTo>
                      <a:pt x="547548" y="2065641"/>
                      <a:pt x="545535" y="2010728"/>
                      <a:pt x="545435" y="1955715"/>
                    </a:cubicBezTo>
                    <a:cubicBezTo>
                      <a:pt x="545334" y="1884740"/>
                      <a:pt x="546240" y="1813765"/>
                      <a:pt x="546944" y="1742690"/>
                    </a:cubicBezTo>
                    <a:cubicBezTo>
                      <a:pt x="555497" y="1716488"/>
                      <a:pt x="568376" y="1691190"/>
                      <a:pt x="585280" y="1667398"/>
                    </a:cubicBezTo>
                    <a:cubicBezTo>
                      <a:pt x="603996" y="1641297"/>
                      <a:pt x="626837" y="1617304"/>
                      <a:pt x="651287" y="1595720"/>
                    </a:cubicBezTo>
                    <a:cubicBezTo>
                      <a:pt x="676442" y="1573434"/>
                      <a:pt x="703409" y="1553657"/>
                      <a:pt x="730274" y="1537896"/>
                    </a:cubicBezTo>
                    <a:cubicBezTo>
                      <a:pt x="758247" y="1521633"/>
                      <a:pt x="785615" y="1510188"/>
                      <a:pt x="810770" y="1503964"/>
                    </a:cubicBezTo>
                    <a:cubicBezTo>
                      <a:pt x="817512" y="1520127"/>
                      <a:pt x="824555" y="1536390"/>
                      <a:pt x="829888" y="1553557"/>
                    </a:cubicBezTo>
                    <a:cubicBezTo>
                      <a:pt x="833611" y="1565804"/>
                      <a:pt x="836127" y="1573434"/>
                      <a:pt x="837535" y="1578754"/>
                    </a:cubicBezTo>
                    <a:cubicBezTo>
                      <a:pt x="838441" y="1581766"/>
                      <a:pt x="838944" y="1583573"/>
                      <a:pt x="838843" y="1585280"/>
                    </a:cubicBezTo>
                    <a:cubicBezTo>
                      <a:pt x="838441" y="1591403"/>
                      <a:pt x="835020" y="1597326"/>
                      <a:pt x="830995" y="1621319"/>
                    </a:cubicBezTo>
                    <a:cubicBezTo>
                      <a:pt x="829486" y="1630153"/>
                      <a:pt x="831398" y="1638687"/>
                      <a:pt x="836429" y="1646015"/>
                    </a:cubicBezTo>
                    <a:cubicBezTo>
                      <a:pt x="844478" y="1657761"/>
                      <a:pt x="860477" y="1666896"/>
                      <a:pt x="878186" y="1668101"/>
                    </a:cubicBezTo>
                    <a:cubicBezTo>
                      <a:pt x="898511" y="1669506"/>
                      <a:pt x="920748" y="1661475"/>
                      <a:pt x="932923" y="1636880"/>
                    </a:cubicBezTo>
                    <a:cubicBezTo>
                      <a:pt x="935841" y="1631458"/>
                      <a:pt x="933728" y="1624733"/>
                      <a:pt x="928295" y="1621922"/>
                    </a:cubicBezTo>
                    <a:cubicBezTo>
                      <a:pt x="922761" y="1619111"/>
                      <a:pt x="916120" y="1621219"/>
                      <a:pt x="913202" y="1626640"/>
                    </a:cubicBezTo>
                    <a:cubicBezTo>
                      <a:pt x="905454" y="1640695"/>
                      <a:pt x="892273" y="1645011"/>
                      <a:pt x="880299" y="1643706"/>
                    </a:cubicBezTo>
                    <a:cubicBezTo>
                      <a:pt x="873557" y="1643003"/>
                      <a:pt x="867118" y="1640293"/>
                      <a:pt x="862489" y="1636579"/>
                    </a:cubicBezTo>
                    <a:cubicBezTo>
                      <a:pt x="858967" y="1633667"/>
                      <a:pt x="856251" y="1630153"/>
                      <a:pt x="857056" y="1626138"/>
                    </a:cubicBezTo>
                    <a:cubicBezTo>
                      <a:pt x="862288" y="1600539"/>
                      <a:pt x="865910" y="1594214"/>
                      <a:pt x="866615" y="1587789"/>
                    </a:cubicBezTo>
                    <a:cubicBezTo>
                      <a:pt x="867319" y="1580762"/>
                      <a:pt x="865407" y="1573434"/>
                      <a:pt x="857659" y="1545526"/>
                    </a:cubicBezTo>
                    <a:cubicBezTo>
                      <a:pt x="852025" y="1525649"/>
                      <a:pt x="844377" y="1506675"/>
                      <a:pt x="836730" y="1488003"/>
                    </a:cubicBezTo>
                    <a:cubicBezTo>
                      <a:pt x="829385" y="1470033"/>
                      <a:pt x="821939" y="1452264"/>
                      <a:pt x="817009" y="1433993"/>
                    </a:cubicBezTo>
                    <a:cubicBezTo>
                      <a:pt x="810972" y="1411707"/>
                      <a:pt x="808355" y="1388517"/>
                      <a:pt x="814896" y="1362918"/>
                    </a:cubicBezTo>
                    <a:cubicBezTo>
                      <a:pt x="819927" y="1342740"/>
                      <a:pt x="828983" y="1323866"/>
                      <a:pt x="840956" y="1306800"/>
                    </a:cubicBezTo>
                    <a:cubicBezTo>
                      <a:pt x="853031" y="1289634"/>
                      <a:pt x="867923" y="1274274"/>
                      <a:pt x="884927" y="1261425"/>
                    </a:cubicBezTo>
                    <a:cubicBezTo>
                      <a:pt x="887242" y="1259617"/>
                      <a:pt x="895694" y="1252791"/>
                      <a:pt x="904247" y="1247671"/>
                    </a:cubicBezTo>
                    <a:cubicBezTo>
                      <a:pt x="906863" y="1246065"/>
                      <a:pt x="910586" y="1243053"/>
                      <a:pt x="912900" y="1242150"/>
                    </a:cubicBezTo>
                    <a:cubicBezTo>
                      <a:pt x="912296" y="1241748"/>
                      <a:pt x="911793" y="1241246"/>
                      <a:pt x="911491" y="1241045"/>
                    </a:cubicBezTo>
                    <a:cubicBezTo>
                      <a:pt x="911994" y="1241447"/>
                      <a:pt x="912497" y="1241748"/>
                      <a:pt x="913000" y="1242049"/>
                    </a:cubicBezTo>
                    <a:cubicBezTo>
                      <a:pt x="914107" y="1241648"/>
                      <a:pt x="914812" y="1241648"/>
                      <a:pt x="914912" y="1242552"/>
                    </a:cubicBezTo>
                    <a:cubicBezTo>
                      <a:pt x="914912" y="1242752"/>
                      <a:pt x="914912" y="1242853"/>
                      <a:pt x="914812" y="1242953"/>
                    </a:cubicBezTo>
                    <a:cubicBezTo>
                      <a:pt x="918937" y="1244459"/>
                      <a:pt x="923566" y="1243355"/>
                      <a:pt x="926584" y="1239941"/>
                    </a:cubicBezTo>
                    <a:cubicBezTo>
                      <a:pt x="930408" y="1235424"/>
                      <a:pt x="929905" y="1228698"/>
                      <a:pt x="925377" y="1224883"/>
                    </a:cubicBezTo>
                    <a:cubicBezTo>
                      <a:pt x="921453" y="1221369"/>
                      <a:pt x="914610" y="1219964"/>
                      <a:pt x="906158" y="1222674"/>
                    </a:cubicBezTo>
                    <a:cubicBezTo>
                      <a:pt x="893782" y="1226489"/>
                      <a:pt x="875167" y="1239941"/>
                      <a:pt x="871243" y="1242652"/>
                    </a:cubicBezTo>
                    <a:cubicBezTo>
                      <a:pt x="851622" y="1256305"/>
                      <a:pt x="834215" y="1272869"/>
                      <a:pt x="820027" y="1291642"/>
                    </a:cubicBezTo>
                    <a:cubicBezTo>
                      <a:pt x="805437" y="1310916"/>
                      <a:pt x="794470" y="1332600"/>
                      <a:pt x="787829" y="1355790"/>
                    </a:cubicBezTo>
                    <a:cubicBezTo>
                      <a:pt x="779276" y="1386509"/>
                      <a:pt x="781188" y="1414518"/>
                      <a:pt x="788131" y="1441623"/>
                    </a:cubicBezTo>
                    <a:cubicBezTo>
                      <a:pt x="791753" y="1455577"/>
                      <a:pt x="797589" y="1469130"/>
                      <a:pt x="803023" y="1482782"/>
                    </a:cubicBezTo>
                    <a:cubicBezTo>
                      <a:pt x="770522" y="1489308"/>
                      <a:pt x="734500" y="1502559"/>
                      <a:pt x="698579" y="1524042"/>
                    </a:cubicBezTo>
                    <a:cubicBezTo>
                      <a:pt x="675336" y="1537796"/>
                      <a:pt x="652495" y="1554360"/>
                      <a:pt x="631364" y="1573333"/>
                    </a:cubicBezTo>
                    <a:cubicBezTo>
                      <a:pt x="605304" y="1596623"/>
                      <a:pt x="581859" y="1623528"/>
                      <a:pt x="563144" y="1652339"/>
                    </a:cubicBezTo>
                    <a:cubicBezTo>
                      <a:pt x="557006" y="1661776"/>
                      <a:pt x="552378" y="1671815"/>
                      <a:pt x="547347" y="1681653"/>
                    </a:cubicBezTo>
                    <a:cubicBezTo>
                      <a:pt x="548655" y="1546028"/>
                      <a:pt x="549560" y="1410402"/>
                      <a:pt x="546340" y="1274877"/>
                    </a:cubicBezTo>
                    <a:lnTo>
                      <a:pt x="546139" y="1269155"/>
                    </a:lnTo>
                    <a:cubicBezTo>
                      <a:pt x="554591" y="1244559"/>
                      <a:pt x="571697" y="1199183"/>
                      <a:pt x="594336" y="1163545"/>
                    </a:cubicBezTo>
                    <a:cubicBezTo>
                      <a:pt x="604197" y="1147885"/>
                      <a:pt x="615064" y="1134231"/>
                      <a:pt x="626837" y="1125899"/>
                    </a:cubicBezTo>
                    <a:cubicBezTo>
                      <a:pt x="634282" y="1120579"/>
                      <a:pt x="642030" y="1117667"/>
                      <a:pt x="650180" y="1119374"/>
                    </a:cubicBezTo>
                    <a:cubicBezTo>
                      <a:pt x="661148" y="1121683"/>
                      <a:pt x="673424" y="1120980"/>
                      <a:pt x="686605" y="1117868"/>
                    </a:cubicBezTo>
                    <a:cubicBezTo>
                      <a:pt x="700792" y="1114656"/>
                      <a:pt x="716087" y="1108632"/>
                      <a:pt x="731985" y="1101404"/>
                    </a:cubicBezTo>
                    <a:cubicBezTo>
                      <a:pt x="765089" y="1086346"/>
                      <a:pt x="800910" y="1066067"/>
                      <a:pt x="834114" y="1060245"/>
                    </a:cubicBezTo>
                    <a:cubicBezTo>
                      <a:pt x="857257" y="1056229"/>
                      <a:pt x="878991" y="1059542"/>
                      <a:pt x="896499" y="1079821"/>
                    </a:cubicBezTo>
                    <a:cubicBezTo>
                      <a:pt x="900423" y="1084639"/>
                      <a:pt x="907366" y="1085242"/>
                      <a:pt x="912095" y="1081427"/>
                    </a:cubicBezTo>
                    <a:cubicBezTo>
                      <a:pt x="916925" y="1077512"/>
                      <a:pt x="917528" y="1070485"/>
                      <a:pt x="913705" y="1065766"/>
                    </a:cubicBezTo>
                    <a:cubicBezTo>
                      <a:pt x="899719" y="1047997"/>
                      <a:pt x="883116" y="1039364"/>
                      <a:pt x="865105" y="1035850"/>
                    </a:cubicBezTo>
                    <a:cubicBezTo>
                      <a:pt x="863898" y="1033842"/>
                      <a:pt x="862389" y="1031835"/>
                      <a:pt x="859974" y="1030931"/>
                    </a:cubicBezTo>
                    <a:cubicBezTo>
                      <a:pt x="851823" y="1027518"/>
                      <a:pt x="846088" y="1018282"/>
                      <a:pt x="840856" y="1008143"/>
                    </a:cubicBezTo>
                    <a:cubicBezTo>
                      <a:pt x="831498" y="990274"/>
                      <a:pt x="825260" y="968590"/>
                      <a:pt x="820531" y="956141"/>
                    </a:cubicBezTo>
                    <a:cubicBezTo>
                      <a:pt x="813185" y="937469"/>
                      <a:pt x="803324" y="920202"/>
                      <a:pt x="793464" y="903236"/>
                    </a:cubicBezTo>
                    <a:cubicBezTo>
                      <a:pt x="784207" y="887375"/>
                      <a:pt x="775050" y="871815"/>
                      <a:pt x="769315" y="854849"/>
                    </a:cubicBezTo>
                    <a:cubicBezTo>
                      <a:pt x="764888" y="841698"/>
                      <a:pt x="762271" y="827844"/>
                      <a:pt x="763680" y="812183"/>
                    </a:cubicBezTo>
                    <a:cubicBezTo>
                      <a:pt x="764083" y="806260"/>
                      <a:pt x="765391" y="797225"/>
                      <a:pt x="768812" y="789495"/>
                    </a:cubicBezTo>
                    <a:cubicBezTo>
                      <a:pt x="770925" y="784777"/>
                      <a:pt x="773138" y="779758"/>
                      <a:pt x="778270" y="779356"/>
                    </a:cubicBezTo>
                    <a:cubicBezTo>
                      <a:pt x="780182" y="779256"/>
                      <a:pt x="781691" y="780761"/>
                      <a:pt x="783100" y="782167"/>
                    </a:cubicBezTo>
                    <a:cubicBezTo>
                      <a:pt x="785313" y="784275"/>
                      <a:pt x="787326" y="786685"/>
                      <a:pt x="788936" y="788793"/>
                    </a:cubicBezTo>
                    <a:cubicBezTo>
                      <a:pt x="790043" y="790097"/>
                      <a:pt x="793162" y="792507"/>
                      <a:pt x="795476" y="794615"/>
                    </a:cubicBezTo>
                    <a:cubicBezTo>
                      <a:pt x="795677" y="795418"/>
                      <a:pt x="796080" y="796221"/>
                      <a:pt x="796583" y="796924"/>
                    </a:cubicBezTo>
                    <a:cubicBezTo>
                      <a:pt x="796482" y="796623"/>
                      <a:pt x="796482" y="796422"/>
                      <a:pt x="796482" y="796422"/>
                    </a:cubicBezTo>
                    <a:lnTo>
                      <a:pt x="797086" y="796322"/>
                    </a:lnTo>
                    <a:cubicBezTo>
                      <a:pt x="797790" y="797225"/>
                      <a:pt x="798092" y="797928"/>
                      <a:pt x="797690" y="798329"/>
                    </a:cubicBezTo>
                    <a:lnTo>
                      <a:pt x="797992" y="798631"/>
                    </a:lnTo>
                    <a:cubicBezTo>
                      <a:pt x="855244" y="860571"/>
                      <a:pt x="851018" y="829952"/>
                      <a:pt x="813789" y="784275"/>
                    </a:cubicBezTo>
                    <a:cubicBezTo>
                      <a:pt x="812582" y="782769"/>
                      <a:pt x="808255" y="777650"/>
                      <a:pt x="806746" y="775441"/>
                    </a:cubicBezTo>
                    <a:cubicBezTo>
                      <a:pt x="803526" y="770923"/>
                      <a:pt x="799300" y="765302"/>
                      <a:pt x="794168" y="761386"/>
                    </a:cubicBezTo>
                    <a:cubicBezTo>
                      <a:pt x="789338" y="757572"/>
                      <a:pt x="783603" y="755564"/>
                      <a:pt x="777364" y="755564"/>
                    </a:cubicBezTo>
                    <a:cubicBezTo>
                      <a:pt x="765290" y="755564"/>
                      <a:pt x="756033" y="762491"/>
                      <a:pt x="749291" y="772429"/>
                    </a:cubicBezTo>
                    <a:cubicBezTo>
                      <a:pt x="741745" y="783673"/>
                      <a:pt x="738022" y="799534"/>
                      <a:pt x="736714" y="809172"/>
                    </a:cubicBezTo>
                    <a:cubicBezTo>
                      <a:pt x="733192" y="835775"/>
                      <a:pt x="738324" y="858964"/>
                      <a:pt x="747581" y="880548"/>
                    </a:cubicBezTo>
                    <a:cubicBezTo>
                      <a:pt x="754222" y="896008"/>
                      <a:pt x="762976" y="910665"/>
                      <a:pt x="771830" y="925523"/>
                    </a:cubicBezTo>
                    <a:cubicBezTo>
                      <a:pt x="779880" y="938874"/>
                      <a:pt x="788231" y="952226"/>
                      <a:pt x="794570" y="966883"/>
                    </a:cubicBezTo>
                    <a:cubicBezTo>
                      <a:pt x="801312" y="981841"/>
                      <a:pt x="811072" y="1009850"/>
                      <a:pt x="824958" y="1029124"/>
                    </a:cubicBezTo>
                    <a:cubicBezTo>
                      <a:pt x="826467" y="1031232"/>
                      <a:pt x="828278" y="1032738"/>
                      <a:pt x="829989" y="1034645"/>
                    </a:cubicBezTo>
                    <a:cubicBezTo>
                      <a:pt x="794570" y="1039364"/>
                      <a:pt x="755530" y="1059040"/>
                      <a:pt x="720011" y="1074299"/>
                    </a:cubicBezTo>
                    <a:cubicBezTo>
                      <a:pt x="705823" y="1080323"/>
                      <a:pt x="692240" y="1085744"/>
                      <a:pt x="679763" y="1088655"/>
                    </a:cubicBezTo>
                    <a:cubicBezTo>
                      <a:pt x="671210" y="1090663"/>
                      <a:pt x="663261" y="1091566"/>
                      <a:pt x="656016" y="1090161"/>
                    </a:cubicBezTo>
                    <a:cubicBezTo>
                      <a:pt x="630157" y="1085342"/>
                      <a:pt x="604901" y="1101003"/>
                      <a:pt x="584475" y="1128810"/>
                    </a:cubicBezTo>
                    <a:cubicBezTo>
                      <a:pt x="568276" y="1150796"/>
                      <a:pt x="554793" y="1179909"/>
                      <a:pt x="544127" y="1206913"/>
                    </a:cubicBezTo>
                    <a:lnTo>
                      <a:pt x="535876" y="946404"/>
                    </a:lnTo>
                    <a:cubicBezTo>
                      <a:pt x="535574" y="930743"/>
                      <a:pt x="534467" y="881552"/>
                      <a:pt x="533159" y="824732"/>
                    </a:cubicBezTo>
                    <a:cubicBezTo>
                      <a:pt x="533360" y="824632"/>
                      <a:pt x="533461" y="824832"/>
                      <a:pt x="533562" y="824832"/>
                    </a:cubicBezTo>
                    <a:cubicBezTo>
                      <a:pt x="534870" y="824129"/>
                      <a:pt x="537285" y="822624"/>
                      <a:pt x="538895" y="819110"/>
                    </a:cubicBezTo>
                    <a:cubicBezTo>
                      <a:pt x="540102" y="816400"/>
                      <a:pt x="542517" y="805256"/>
                      <a:pt x="543624" y="800739"/>
                    </a:cubicBezTo>
                    <a:lnTo>
                      <a:pt x="551271" y="768213"/>
                    </a:lnTo>
                    <a:cubicBezTo>
                      <a:pt x="555497" y="751448"/>
                      <a:pt x="561132" y="735085"/>
                      <a:pt x="567571" y="719022"/>
                    </a:cubicBezTo>
                    <a:cubicBezTo>
                      <a:pt x="574011" y="702859"/>
                      <a:pt x="581356" y="686998"/>
                      <a:pt x="589305" y="671538"/>
                    </a:cubicBezTo>
                    <a:cubicBezTo>
                      <a:pt x="616372" y="618131"/>
                      <a:pt x="655614" y="549164"/>
                      <a:pt x="706125" y="496661"/>
                    </a:cubicBezTo>
                    <a:cubicBezTo>
                      <a:pt x="738827" y="462729"/>
                      <a:pt x="776258" y="435624"/>
                      <a:pt x="818719" y="425585"/>
                    </a:cubicBezTo>
                    <a:cubicBezTo>
                      <a:pt x="868728" y="413438"/>
                      <a:pt x="899316" y="437632"/>
                      <a:pt x="908976" y="472065"/>
                    </a:cubicBezTo>
                    <a:cubicBezTo>
                      <a:pt x="919138" y="508105"/>
                      <a:pt x="908473" y="554083"/>
                      <a:pt x="875771" y="581991"/>
                    </a:cubicBezTo>
                    <a:cubicBezTo>
                      <a:pt x="871947" y="585304"/>
                      <a:pt x="867721" y="588115"/>
                      <a:pt x="863193" y="590323"/>
                    </a:cubicBezTo>
                    <a:cubicBezTo>
                      <a:pt x="858766" y="592632"/>
                      <a:pt x="853936" y="594439"/>
                      <a:pt x="849006" y="595644"/>
                    </a:cubicBezTo>
                    <a:cubicBezTo>
                      <a:pt x="834919" y="599057"/>
                      <a:pt x="823952" y="597953"/>
                      <a:pt x="816103" y="593335"/>
                    </a:cubicBezTo>
                    <a:cubicBezTo>
                      <a:pt x="806645" y="587713"/>
                      <a:pt x="802218" y="577373"/>
                      <a:pt x="802117" y="567334"/>
                    </a:cubicBezTo>
                    <a:cubicBezTo>
                      <a:pt x="802117" y="556994"/>
                      <a:pt x="806444" y="546554"/>
                      <a:pt x="815801" y="542137"/>
                    </a:cubicBezTo>
                    <a:cubicBezTo>
                      <a:pt x="823750" y="538322"/>
                      <a:pt x="834718" y="538824"/>
                      <a:pt x="848402" y="545048"/>
                    </a:cubicBezTo>
                    <a:cubicBezTo>
                      <a:pt x="853936" y="547658"/>
                      <a:pt x="860577" y="545349"/>
                      <a:pt x="863193" y="539727"/>
                    </a:cubicBezTo>
                    <a:cubicBezTo>
                      <a:pt x="865810" y="534206"/>
                      <a:pt x="863395" y="527580"/>
                      <a:pt x="857861" y="524970"/>
                    </a:cubicBezTo>
                    <a:cubicBezTo>
                      <a:pt x="836328" y="514530"/>
                      <a:pt x="818820" y="515232"/>
                      <a:pt x="806041" y="520954"/>
                    </a:cubicBezTo>
                    <a:cubicBezTo>
                      <a:pt x="788131" y="528986"/>
                      <a:pt x="778169" y="547658"/>
                      <a:pt x="777868" y="567134"/>
                    </a:cubicBezTo>
                    <a:cubicBezTo>
                      <a:pt x="777465" y="585505"/>
                      <a:pt x="785817" y="604177"/>
                      <a:pt x="802922" y="614818"/>
                    </a:cubicBezTo>
                    <a:cubicBezTo>
                      <a:pt x="815198" y="622548"/>
                      <a:pt x="832404" y="626162"/>
                      <a:pt x="854943" y="621143"/>
                    </a:cubicBezTo>
                    <a:cubicBezTo>
                      <a:pt x="861885" y="619637"/>
                      <a:pt x="868627" y="617228"/>
                      <a:pt x="875067" y="614216"/>
                    </a:cubicBezTo>
                    <a:cubicBezTo>
                      <a:pt x="881506" y="611104"/>
                      <a:pt x="887644" y="607189"/>
                      <a:pt x="893078" y="602671"/>
                    </a:cubicBezTo>
                    <a:cubicBezTo>
                      <a:pt x="935036" y="567937"/>
                      <a:pt x="949526" y="510012"/>
                      <a:pt x="937149" y="464335"/>
                    </a:cubicBezTo>
                    <a:cubicBezTo>
                      <a:pt x="924069" y="415747"/>
                      <a:pt x="882110" y="379707"/>
                      <a:pt x="811676" y="396372"/>
                    </a:cubicBezTo>
                    <a:cubicBezTo>
                      <a:pt x="763982" y="408017"/>
                      <a:pt x="721520" y="438134"/>
                      <a:pt x="685196" y="476884"/>
                    </a:cubicBezTo>
                    <a:cubicBezTo>
                      <a:pt x="633478" y="532098"/>
                      <a:pt x="594034" y="604579"/>
                      <a:pt x="566968" y="660496"/>
                    </a:cubicBezTo>
                    <a:cubicBezTo>
                      <a:pt x="559019" y="676859"/>
                      <a:pt x="551673" y="693523"/>
                      <a:pt x="545334" y="710489"/>
                    </a:cubicBezTo>
                    <a:cubicBezTo>
                      <a:pt x="539699" y="725347"/>
                      <a:pt x="535272" y="740606"/>
                      <a:pt x="531449" y="755966"/>
                    </a:cubicBezTo>
                    <a:cubicBezTo>
                      <a:pt x="531348" y="752151"/>
                      <a:pt x="531247" y="748235"/>
                      <a:pt x="531147" y="744521"/>
                    </a:cubicBezTo>
                    <a:cubicBezTo>
                      <a:pt x="530442" y="718320"/>
                      <a:pt x="529839" y="693122"/>
                      <a:pt x="529134" y="670735"/>
                    </a:cubicBezTo>
                    <a:lnTo>
                      <a:pt x="565056" y="556291"/>
                    </a:lnTo>
                    <a:cubicBezTo>
                      <a:pt x="574917" y="524067"/>
                      <a:pt x="585783" y="492143"/>
                      <a:pt x="597254" y="460621"/>
                    </a:cubicBezTo>
                    <a:cubicBezTo>
                      <a:pt x="608725" y="428998"/>
                      <a:pt x="620900" y="397677"/>
                      <a:pt x="634182" y="366857"/>
                    </a:cubicBezTo>
                    <a:cubicBezTo>
                      <a:pt x="660444" y="305519"/>
                      <a:pt x="690630" y="245788"/>
                      <a:pt x="728060" y="189068"/>
                    </a:cubicBezTo>
                    <a:cubicBezTo>
                      <a:pt x="731582" y="184049"/>
                      <a:pt x="730274" y="177122"/>
                      <a:pt x="725143" y="173709"/>
                    </a:cubicBezTo>
                    <a:cubicBezTo>
                      <a:pt x="720112" y="170195"/>
                      <a:pt x="713169" y="171500"/>
                      <a:pt x="709748" y="176620"/>
                    </a:cubicBezTo>
                    <a:cubicBezTo>
                      <a:pt x="669399" y="233240"/>
                      <a:pt x="635389" y="292870"/>
                      <a:pt x="607216" y="355112"/>
                    </a:cubicBezTo>
                    <a:cubicBezTo>
                      <a:pt x="593129" y="386333"/>
                      <a:pt x="580451" y="418156"/>
                      <a:pt x="569081" y="450582"/>
                    </a:cubicBezTo>
                    <a:cubicBezTo>
                      <a:pt x="557811" y="482807"/>
                      <a:pt x="548051" y="515634"/>
                      <a:pt x="538794" y="548662"/>
                    </a:cubicBezTo>
                    <a:lnTo>
                      <a:pt x="526015" y="595242"/>
                    </a:lnTo>
                    <a:cubicBezTo>
                      <a:pt x="523500" y="544044"/>
                      <a:pt x="519978" y="492745"/>
                      <a:pt x="514746" y="441446"/>
                    </a:cubicBezTo>
                    <a:cubicBezTo>
                      <a:pt x="509111" y="385530"/>
                      <a:pt x="501967" y="329814"/>
                      <a:pt x="493817" y="274299"/>
                    </a:cubicBezTo>
                    <a:cubicBezTo>
                      <a:pt x="491100" y="255927"/>
                      <a:pt x="488182" y="237657"/>
                      <a:pt x="485163" y="219285"/>
                    </a:cubicBezTo>
                    <a:cubicBezTo>
                      <a:pt x="478120" y="176720"/>
                      <a:pt x="470473" y="134156"/>
                      <a:pt x="463530" y="91591"/>
                    </a:cubicBezTo>
                    <a:lnTo>
                      <a:pt x="453971" y="34067"/>
                    </a:lnTo>
                    <a:lnTo>
                      <a:pt x="450147" y="15997"/>
                    </a:lnTo>
                    <a:cubicBezTo>
                      <a:pt x="449946" y="14893"/>
                      <a:pt x="448437" y="10576"/>
                      <a:pt x="447833" y="8970"/>
                    </a:cubicBezTo>
                    <a:cubicBezTo>
                      <a:pt x="447431" y="6762"/>
                      <a:pt x="446424" y="4553"/>
                      <a:pt x="444613" y="2947"/>
                    </a:cubicBezTo>
                    <a:cubicBezTo>
                      <a:pt x="441997" y="437"/>
                      <a:pt x="439482" y="136"/>
                      <a:pt x="437972" y="35"/>
                    </a:cubicBezTo>
                    <a:cubicBezTo>
                      <a:pt x="433847" y="-266"/>
                      <a:pt x="430426" y="1341"/>
                      <a:pt x="428112" y="5156"/>
                    </a:cubicBezTo>
                    <a:cubicBezTo>
                      <a:pt x="427709" y="5858"/>
                      <a:pt x="425697" y="9372"/>
                      <a:pt x="427105" y="14391"/>
                    </a:cubicBezTo>
                    <a:cubicBezTo>
                      <a:pt x="427609" y="15997"/>
                      <a:pt x="429118" y="19913"/>
                      <a:pt x="429420" y="21117"/>
                    </a:cubicBezTo>
                    <a:lnTo>
                      <a:pt x="432640" y="37681"/>
                    </a:lnTo>
                    <a:lnTo>
                      <a:pt x="441595" y="95003"/>
                    </a:lnTo>
                    <a:cubicBezTo>
                      <a:pt x="448034" y="137669"/>
                      <a:pt x="455279" y="180334"/>
                      <a:pt x="461920" y="223000"/>
                    </a:cubicBezTo>
                    <a:cubicBezTo>
                      <a:pt x="464737" y="241270"/>
                      <a:pt x="467454" y="259441"/>
                      <a:pt x="469970" y="277712"/>
                    </a:cubicBezTo>
                    <a:cubicBezTo>
                      <a:pt x="477617" y="332926"/>
                      <a:pt x="484056" y="388340"/>
                      <a:pt x="489188" y="443956"/>
                    </a:cubicBezTo>
                    <a:cubicBezTo>
                      <a:pt x="494320" y="499471"/>
                      <a:pt x="498043" y="555087"/>
                      <a:pt x="499954" y="610702"/>
                    </a:cubicBezTo>
                    <a:cubicBezTo>
                      <a:pt x="500256" y="619838"/>
                      <a:pt x="500659" y="632386"/>
                      <a:pt x="500961" y="646441"/>
                    </a:cubicBezTo>
                    <a:cubicBezTo>
                      <a:pt x="497540" y="636201"/>
                      <a:pt x="495024" y="625560"/>
                      <a:pt x="491100" y="615521"/>
                    </a:cubicBezTo>
                    <a:cubicBezTo>
                      <a:pt x="483252" y="594841"/>
                      <a:pt x="474296" y="574562"/>
                      <a:pt x="464335" y="554585"/>
                    </a:cubicBezTo>
                    <a:cubicBezTo>
                      <a:pt x="449644" y="525171"/>
                      <a:pt x="432740" y="496661"/>
                      <a:pt x="414427" y="468451"/>
                    </a:cubicBezTo>
                    <a:cubicBezTo>
                      <a:pt x="402957" y="450983"/>
                      <a:pt x="391586" y="433415"/>
                      <a:pt x="379814" y="416148"/>
                    </a:cubicBezTo>
                    <a:cubicBezTo>
                      <a:pt x="371764" y="404503"/>
                      <a:pt x="363513" y="392959"/>
                      <a:pt x="354860" y="381815"/>
                    </a:cubicBezTo>
                    <a:lnTo>
                      <a:pt x="330812" y="351699"/>
                    </a:lnTo>
                    <a:cubicBezTo>
                      <a:pt x="330108" y="350895"/>
                      <a:pt x="322561" y="342965"/>
                      <a:pt x="320045" y="340555"/>
                    </a:cubicBezTo>
                    <a:cubicBezTo>
                      <a:pt x="282715" y="305218"/>
                      <a:pt x="273358" y="318169"/>
                      <a:pt x="303644" y="354610"/>
                    </a:cubicBezTo>
                    <a:cubicBezTo>
                      <a:pt x="304047" y="355011"/>
                      <a:pt x="304449" y="355413"/>
                      <a:pt x="304852" y="355815"/>
                    </a:cubicBezTo>
                    <a:lnTo>
                      <a:pt x="304852" y="355714"/>
                    </a:lnTo>
                    <a:cubicBezTo>
                      <a:pt x="305556" y="355011"/>
                      <a:pt x="306663" y="355815"/>
                      <a:pt x="307870" y="357119"/>
                    </a:cubicBezTo>
                    <a:cubicBezTo>
                      <a:pt x="307065" y="357019"/>
                      <a:pt x="306361" y="356718"/>
                      <a:pt x="305959" y="356517"/>
                    </a:cubicBezTo>
                    <a:cubicBezTo>
                      <a:pt x="305959" y="356417"/>
                      <a:pt x="305657" y="356417"/>
                      <a:pt x="305456" y="356316"/>
                    </a:cubicBezTo>
                    <a:cubicBezTo>
                      <a:pt x="306361" y="357119"/>
                      <a:pt x="307468" y="357722"/>
                      <a:pt x="308675" y="358023"/>
                    </a:cubicBezTo>
                    <a:cubicBezTo>
                      <a:pt x="310889" y="360834"/>
                      <a:pt x="313203" y="365050"/>
                      <a:pt x="313505" y="365452"/>
                    </a:cubicBezTo>
                    <a:lnTo>
                      <a:pt x="335642" y="396070"/>
                    </a:lnTo>
                    <a:cubicBezTo>
                      <a:pt x="343490" y="407214"/>
                      <a:pt x="350936" y="418759"/>
                      <a:pt x="358281" y="430303"/>
                    </a:cubicBezTo>
                    <a:cubicBezTo>
                      <a:pt x="369349" y="447871"/>
                      <a:pt x="379915" y="465740"/>
                      <a:pt x="390681" y="483510"/>
                    </a:cubicBezTo>
                    <a:cubicBezTo>
                      <a:pt x="407786" y="511217"/>
                      <a:pt x="423181" y="539527"/>
                      <a:pt x="437369" y="568037"/>
                    </a:cubicBezTo>
                    <a:cubicBezTo>
                      <a:pt x="446827" y="587312"/>
                      <a:pt x="455883" y="606687"/>
                      <a:pt x="464134" y="626363"/>
                    </a:cubicBezTo>
                    <a:cubicBezTo>
                      <a:pt x="480937" y="666519"/>
                      <a:pt x="493615" y="708180"/>
                      <a:pt x="503174" y="751147"/>
                    </a:cubicBezTo>
                    <a:cubicBezTo>
                      <a:pt x="504784" y="834871"/>
                      <a:pt x="506092" y="924720"/>
                      <a:pt x="506394" y="947006"/>
                    </a:cubicBezTo>
                    <a:cubicBezTo>
                      <a:pt x="506998" y="979934"/>
                      <a:pt x="507803" y="1012861"/>
                      <a:pt x="508809" y="1045789"/>
                    </a:cubicBezTo>
                    <a:cubicBezTo>
                      <a:pt x="511023" y="1122386"/>
                      <a:pt x="514142" y="1199083"/>
                      <a:pt x="516255" y="1275680"/>
                    </a:cubicBezTo>
                    <a:cubicBezTo>
                      <a:pt x="517161" y="1305194"/>
                      <a:pt x="516657" y="1334709"/>
                      <a:pt x="517261" y="1364323"/>
                    </a:cubicBezTo>
                    <a:cubicBezTo>
                      <a:pt x="503879" y="1316940"/>
                      <a:pt x="478724" y="1261625"/>
                      <a:pt x="440890" y="1220666"/>
                    </a:cubicBezTo>
                    <a:cubicBezTo>
                      <a:pt x="410906" y="1188140"/>
                      <a:pt x="373475" y="1165252"/>
                      <a:pt x="329806" y="1161337"/>
                    </a:cubicBezTo>
                    <a:cubicBezTo>
                      <a:pt x="280804" y="1157522"/>
                      <a:pt x="240556" y="1183924"/>
                      <a:pt x="222243" y="1219462"/>
                    </a:cubicBezTo>
                    <a:cubicBezTo>
                      <a:pt x="203125" y="1256807"/>
                      <a:pt x="207351" y="1303990"/>
                      <a:pt x="250215" y="1336917"/>
                    </a:cubicBezTo>
                    <a:cubicBezTo>
                      <a:pt x="255447" y="1341033"/>
                      <a:pt x="261384" y="1344747"/>
                      <a:pt x="267622" y="1347759"/>
                    </a:cubicBezTo>
                    <a:cubicBezTo>
                      <a:pt x="274062" y="1350871"/>
                      <a:pt x="280804" y="1353381"/>
                      <a:pt x="287545" y="1354887"/>
                    </a:cubicBezTo>
                    <a:cubicBezTo>
                      <a:pt x="335642" y="1365327"/>
                      <a:pt x="362809" y="1334809"/>
                      <a:pt x="367840" y="1303387"/>
                    </a:cubicBezTo>
                    <a:cubicBezTo>
                      <a:pt x="370959" y="1283510"/>
                      <a:pt x="365123" y="1263633"/>
                      <a:pt x="351137" y="1252390"/>
                    </a:cubicBezTo>
                    <a:cubicBezTo>
                      <a:pt x="339666" y="1243254"/>
                      <a:pt x="322259" y="1239038"/>
                      <a:pt x="298613" y="1247571"/>
                    </a:cubicBezTo>
                    <a:cubicBezTo>
                      <a:pt x="292777" y="1249579"/>
                      <a:pt x="289658" y="1255903"/>
                      <a:pt x="291671" y="1261726"/>
                    </a:cubicBezTo>
                    <a:cubicBezTo>
                      <a:pt x="293683" y="1267448"/>
                      <a:pt x="300022" y="1270560"/>
                      <a:pt x="305858" y="1268552"/>
                    </a:cubicBezTo>
                    <a:cubicBezTo>
                      <a:pt x="319643" y="1264034"/>
                      <a:pt x="329705" y="1265139"/>
                      <a:pt x="336245" y="1270560"/>
                    </a:cubicBezTo>
                    <a:cubicBezTo>
                      <a:pt x="343792" y="1276884"/>
                      <a:pt x="345502" y="1288329"/>
                      <a:pt x="343490" y="1299171"/>
                    </a:cubicBezTo>
                    <a:cubicBezTo>
                      <a:pt x="339968" y="1318144"/>
                      <a:pt x="322662" y="1335913"/>
                      <a:pt x="293582" y="1328785"/>
                    </a:cubicBezTo>
                    <a:cubicBezTo>
                      <a:pt x="288954" y="1327681"/>
                      <a:pt x="284325" y="1325774"/>
                      <a:pt x="279898" y="1323565"/>
                    </a:cubicBezTo>
                    <a:cubicBezTo>
                      <a:pt x="275370" y="1321156"/>
                      <a:pt x="271043" y="1318345"/>
                      <a:pt x="267220" y="1315233"/>
                    </a:cubicBezTo>
                    <a:cubicBezTo>
                      <a:pt x="237738" y="1291742"/>
                      <a:pt x="234820" y="1259015"/>
                      <a:pt x="248505" y="1233115"/>
                    </a:cubicBezTo>
                    <a:cubicBezTo>
                      <a:pt x="262088" y="1207315"/>
                      <a:pt x="291570" y="1188241"/>
                      <a:pt x="327290" y="1191253"/>
                    </a:cubicBezTo>
                    <a:cubicBezTo>
                      <a:pt x="363715" y="1193963"/>
                      <a:pt x="394605" y="1213539"/>
                      <a:pt x="420062" y="1240142"/>
                    </a:cubicBezTo>
                    <a:cubicBezTo>
                      <a:pt x="460310" y="1282306"/>
                      <a:pt x="487176" y="1342338"/>
                      <a:pt x="498445" y="1388918"/>
                    </a:cubicBezTo>
                    <a:cubicBezTo>
                      <a:pt x="501967" y="1402973"/>
                      <a:pt x="505086" y="1417128"/>
                      <a:pt x="507803" y="1431283"/>
                    </a:cubicBezTo>
                    <a:cubicBezTo>
                      <a:pt x="510520" y="1445438"/>
                      <a:pt x="512834" y="1459593"/>
                      <a:pt x="514645" y="1473948"/>
                    </a:cubicBezTo>
                    <a:lnTo>
                      <a:pt x="517563" y="1501856"/>
                    </a:lnTo>
                    <a:cubicBezTo>
                      <a:pt x="517664" y="1502258"/>
                      <a:pt x="518469" y="1505872"/>
                      <a:pt x="518569" y="1508783"/>
                    </a:cubicBezTo>
                    <a:cubicBezTo>
                      <a:pt x="518670" y="1508683"/>
                      <a:pt x="518770" y="1508683"/>
                      <a:pt x="518871" y="1508582"/>
                    </a:cubicBezTo>
                    <a:cubicBezTo>
                      <a:pt x="518871" y="1508683"/>
                      <a:pt x="518871" y="1508884"/>
                      <a:pt x="518871" y="1508984"/>
                    </a:cubicBezTo>
                    <a:cubicBezTo>
                      <a:pt x="518770" y="1509084"/>
                      <a:pt x="518670" y="1509185"/>
                      <a:pt x="518569" y="1509285"/>
                    </a:cubicBezTo>
                    <a:cubicBezTo>
                      <a:pt x="518670" y="1511193"/>
                      <a:pt x="518368" y="1512598"/>
                      <a:pt x="517362" y="1512498"/>
                    </a:cubicBezTo>
                    <a:lnTo>
                      <a:pt x="517060" y="1512397"/>
                    </a:lnTo>
                    <a:cubicBezTo>
                      <a:pt x="516557" y="1514304"/>
                      <a:pt x="518469" y="1515710"/>
                      <a:pt x="518972" y="1517517"/>
                    </a:cubicBezTo>
                    <a:cubicBezTo>
                      <a:pt x="519274" y="1628347"/>
                      <a:pt x="519978" y="1739176"/>
                      <a:pt x="520179" y="1850106"/>
                    </a:cubicBezTo>
                    <a:cubicBezTo>
                      <a:pt x="508809" y="1837658"/>
                      <a:pt x="497640" y="1824808"/>
                      <a:pt x="483755" y="1814368"/>
                    </a:cubicBezTo>
                    <a:cubicBezTo>
                      <a:pt x="464436" y="1799611"/>
                      <a:pt x="442802" y="1788066"/>
                      <a:pt x="419861" y="1781139"/>
                    </a:cubicBezTo>
                    <a:cubicBezTo>
                      <a:pt x="410805" y="1778629"/>
                      <a:pt x="401548" y="1776722"/>
                      <a:pt x="392190" y="1775316"/>
                    </a:cubicBezTo>
                    <a:cubicBezTo>
                      <a:pt x="371966" y="1772304"/>
                      <a:pt x="351338" y="1771602"/>
                      <a:pt x="331315" y="1768088"/>
                    </a:cubicBezTo>
                    <a:cubicBezTo>
                      <a:pt x="319844" y="1766181"/>
                      <a:pt x="308877" y="1763470"/>
                      <a:pt x="298010" y="1760157"/>
                    </a:cubicBezTo>
                    <a:cubicBezTo>
                      <a:pt x="286941" y="1756845"/>
                      <a:pt x="276074" y="1752930"/>
                      <a:pt x="265207" y="1748512"/>
                    </a:cubicBezTo>
                    <a:cubicBezTo>
                      <a:pt x="263899" y="1747910"/>
                      <a:pt x="252529" y="1742388"/>
                      <a:pt x="243172" y="1739477"/>
                    </a:cubicBezTo>
                    <a:cubicBezTo>
                      <a:pt x="239650" y="1738373"/>
                      <a:pt x="237436" y="1738473"/>
                      <a:pt x="234619" y="1738172"/>
                    </a:cubicBezTo>
                    <a:cubicBezTo>
                      <a:pt x="234619" y="1737971"/>
                      <a:pt x="234820" y="1737771"/>
                      <a:pt x="234820" y="1737570"/>
                    </a:cubicBezTo>
                    <a:cubicBezTo>
                      <a:pt x="239549" y="1703939"/>
                      <a:pt x="237034" y="1670711"/>
                      <a:pt x="240757" y="1637582"/>
                    </a:cubicBezTo>
                    <a:cubicBezTo>
                      <a:pt x="242266" y="1624733"/>
                      <a:pt x="244580" y="1611782"/>
                      <a:pt x="249108" y="1598933"/>
                    </a:cubicBezTo>
                    <a:cubicBezTo>
                      <a:pt x="252328" y="1589697"/>
                      <a:pt x="260277" y="1579658"/>
                      <a:pt x="267723" y="1569318"/>
                    </a:cubicBezTo>
                    <a:cubicBezTo>
                      <a:pt x="277081" y="1556368"/>
                      <a:pt x="285835" y="1543116"/>
                      <a:pt x="288451" y="1530869"/>
                    </a:cubicBezTo>
                    <a:cubicBezTo>
                      <a:pt x="291570" y="1516212"/>
                      <a:pt x="288250" y="1502158"/>
                      <a:pt x="269937" y="1490713"/>
                    </a:cubicBezTo>
                    <a:cubicBezTo>
                      <a:pt x="264805" y="1487400"/>
                      <a:pt x="257862" y="1488806"/>
                      <a:pt x="254542" y="1493926"/>
                    </a:cubicBezTo>
                    <a:cubicBezTo>
                      <a:pt x="251121" y="1499045"/>
                      <a:pt x="252630" y="1505972"/>
                      <a:pt x="257762" y="1509285"/>
                    </a:cubicBezTo>
                    <a:cubicBezTo>
                      <a:pt x="262390" y="1512598"/>
                      <a:pt x="265006" y="1515810"/>
                      <a:pt x="265711" y="1519525"/>
                    </a:cubicBezTo>
                    <a:cubicBezTo>
                      <a:pt x="266516" y="1523942"/>
                      <a:pt x="264503" y="1528359"/>
                      <a:pt x="261988" y="1533077"/>
                    </a:cubicBezTo>
                    <a:cubicBezTo>
                      <a:pt x="256655" y="1543217"/>
                      <a:pt x="247498" y="1553557"/>
                      <a:pt x="239650" y="1563696"/>
                    </a:cubicBezTo>
                    <a:cubicBezTo>
                      <a:pt x="232808" y="1572631"/>
                      <a:pt x="226871" y="1581365"/>
                      <a:pt x="223651" y="1589596"/>
                    </a:cubicBezTo>
                    <a:cubicBezTo>
                      <a:pt x="217916" y="1604353"/>
                      <a:pt x="214495" y="1619111"/>
                      <a:pt x="212482" y="1634069"/>
                    </a:cubicBezTo>
                    <a:cubicBezTo>
                      <a:pt x="207955" y="1666796"/>
                      <a:pt x="210269" y="1699823"/>
                      <a:pt x="205037" y="1733253"/>
                    </a:cubicBezTo>
                    <a:cubicBezTo>
                      <a:pt x="202823" y="1749516"/>
                      <a:pt x="197993" y="1765377"/>
                      <a:pt x="191453" y="1780536"/>
                    </a:cubicBezTo>
                    <a:cubicBezTo>
                      <a:pt x="184812" y="1795695"/>
                      <a:pt x="176259" y="1810252"/>
                      <a:pt x="166197" y="1823704"/>
                    </a:cubicBezTo>
                    <a:cubicBezTo>
                      <a:pt x="154022" y="1840268"/>
                      <a:pt x="126553" y="1865566"/>
                      <a:pt x="99285" y="1876508"/>
                    </a:cubicBezTo>
                    <a:cubicBezTo>
                      <a:pt x="82783" y="1883134"/>
                      <a:pt x="66080" y="1884841"/>
                      <a:pt x="54408" y="1871690"/>
                    </a:cubicBezTo>
                    <a:cubicBezTo>
                      <a:pt x="50685" y="1867172"/>
                      <a:pt x="43944" y="1866670"/>
                      <a:pt x="39416" y="1870385"/>
                    </a:cubicBezTo>
                    <a:close/>
                    <a:moveTo>
                      <a:pt x="320146" y="354911"/>
                    </a:moveTo>
                    <a:cubicBezTo>
                      <a:pt x="323165" y="351297"/>
                      <a:pt x="323567" y="346077"/>
                      <a:pt x="320850" y="342061"/>
                    </a:cubicBezTo>
                    <a:cubicBezTo>
                      <a:pt x="325479" y="348586"/>
                      <a:pt x="323768" y="352602"/>
                      <a:pt x="320146" y="354911"/>
                    </a:cubicBezTo>
                    <a:close/>
                    <a:moveTo>
                      <a:pt x="4400" y="910966"/>
                    </a:moveTo>
                    <a:cubicBezTo>
                      <a:pt x="20197" y="898217"/>
                      <a:pt x="41428" y="877537"/>
                      <a:pt x="64369" y="861976"/>
                    </a:cubicBezTo>
                    <a:cubicBezTo>
                      <a:pt x="81374" y="850532"/>
                      <a:pt x="99385" y="842099"/>
                      <a:pt x="116793" y="839991"/>
                    </a:cubicBezTo>
                    <a:cubicBezTo>
                      <a:pt x="123937" y="839188"/>
                      <a:pt x="131181" y="839891"/>
                      <a:pt x="138325" y="841597"/>
                    </a:cubicBezTo>
                    <a:cubicBezTo>
                      <a:pt x="150500" y="844308"/>
                      <a:pt x="162776" y="850331"/>
                      <a:pt x="175253" y="852439"/>
                    </a:cubicBezTo>
                    <a:cubicBezTo>
                      <a:pt x="190547" y="855351"/>
                      <a:pt x="204131" y="854045"/>
                      <a:pt x="215904" y="849628"/>
                    </a:cubicBezTo>
                    <a:cubicBezTo>
                      <a:pt x="229185" y="844609"/>
                      <a:pt x="240254" y="835975"/>
                      <a:pt x="249108" y="825134"/>
                    </a:cubicBezTo>
                    <a:cubicBezTo>
                      <a:pt x="252227" y="821319"/>
                      <a:pt x="253737" y="814793"/>
                      <a:pt x="255045" y="806863"/>
                    </a:cubicBezTo>
                    <a:cubicBezTo>
                      <a:pt x="256856" y="795920"/>
                      <a:pt x="257560" y="782769"/>
                      <a:pt x="257560" y="769016"/>
                    </a:cubicBezTo>
                    <a:cubicBezTo>
                      <a:pt x="257661" y="722837"/>
                      <a:pt x="250718" y="670434"/>
                      <a:pt x="250718" y="670434"/>
                    </a:cubicBezTo>
                    <a:cubicBezTo>
                      <a:pt x="249813" y="664712"/>
                      <a:pt x="253737" y="659190"/>
                      <a:pt x="259573" y="658287"/>
                    </a:cubicBezTo>
                    <a:cubicBezTo>
                      <a:pt x="265409" y="657383"/>
                      <a:pt x="270842" y="661299"/>
                      <a:pt x="271748" y="667121"/>
                    </a:cubicBezTo>
                    <a:cubicBezTo>
                      <a:pt x="271748" y="667121"/>
                      <a:pt x="284426" y="734884"/>
                      <a:pt x="284124" y="785881"/>
                    </a:cubicBezTo>
                    <a:cubicBezTo>
                      <a:pt x="284023" y="811179"/>
                      <a:pt x="279596" y="832663"/>
                      <a:pt x="271647" y="843003"/>
                    </a:cubicBezTo>
                    <a:cubicBezTo>
                      <a:pt x="266214" y="850030"/>
                      <a:pt x="259875" y="856254"/>
                      <a:pt x="253133" y="861775"/>
                    </a:cubicBezTo>
                    <a:cubicBezTo>
                      <a:pt x="254743" y="864285"/>
                      <a:pt x="256152" y="866795"/>
                      <a:pt x="258365" y="869505"/>
                    </a:cubicBezTo>
                    <a:cubicBezTo>
                      <a:pt x="267220" y="880147"/>
                      <a:pt x="278992" y="891491"/>
                      <a:pt x="285432" y="900325"/>
                    </a:cubicBezTo>
                    <a:cubicBezTo>
                      <a:pt x="299016" y="919299"/>
                      <a:pt x="312197" y="940581"/>
                      <a:pt x="327693" y="960056"/>
                    </a:cubicBezTo>
                    <a:cubicBezTo>
                      <a:pt x="337151" y="971902"/>
                      <a:pt x="347314" y="983146"/>
                      <a:pt x="359589" y="992281"/>
                    </a:cubicBezTo>
                    <a:cubicBezTo>
                      <a:pt x="369752" y="1000212"/>
                      <a:pt x="382732" y="1005533"/>
                      <a:pt x="396819" y="1010050"/>
                    </a:cubicBezTo>
                    <a:cubicBezTo>
                      <a:pt x="432438" y="1021595"/>
                      <a:pt x="474498" y="1027920"/>
                      <a:pt x="502671" y="1043279"/>
                    </a:cubicBezTo>
                    <a:cubicBezTo>
                      <a:pt x="508205" y="1046090"/>
                      <a:pt x="510318" y="1052816"/>
                      <a:pt x="507602" y="1058237"/>
                    </a:cubicBezTo>
                    <a:cubicBezTo>
                      <a:pt x="504784" y="1063658"/>
                      <a:pt x="498043" y="1065867"/>
                      <a:pt x="492609" y="1063056"/>
                    </a:cubicBezTo>
                    <a:cubicBezTo>
                      <a:pt x="478522" y="1056530"/>
                      <a:pt x="461014" y="1052916"/>
                      <a:pt x="442802" y="1049302"/>
                    </a:cubicBezTo>
                    <a:cubicBezTo>
                      <a:pt x="424691" y="1045789"/>
                      <a:pt x="405875" y="1042576"/>
                      <a:pt x="388467" y="1037758"/>
                    </a:cubicBezTo>
                    <a:cubicBezTo>
                      <a:pt x="370557" y="1032738"/>
                      <a:pt x="354256" y="1025811"/>
                      <a:pt x="341276" y="1016174"/>
                    </a:cubicBezTo>
                    <a:cubicBezTo>
                      <a:pt x="327089" y="1005131"/>
                      <a:pt x="315115" y="991980"/>
                      <a:pt x="304550" y="977725"/>
                    </a:cubicBezTo>
                    <a:cubicBezTo>
                      <a:pt x="289457" y="957145"/>
                      <a:pt x="277483" y="934558"/>
                      <a:pt x="264503" y="914379"/>
                    </a:cubicBezTo>
                    <a:cubicBezTo>
                      <a:pt x="258969" y="905545"/>
                      <a:pt x="248303" y="894001"/>
                      <a:pt x="240556" y="883158"/>
                    </a:cubicBezTo>
                    <a:cubicBezTo>
                      <a:pt x="237939" y="879544"/>
                      <a:pt x="236631" y="876332"/>
                      <a:pt x="234720" y="872919"/>
                    </a:cubicBezTo>
                    <a:cubicBezTo>
                      <a:pt x="231902" y="874324"/>
                      <a:pt x="229588" y="876432"/>
                      <a:pt x="226670" y="877537"/>
                    </a:cubicBezTo>
                    <a:cubicBezTo>
                      <a:pt x="210168" y="883861"/>
                      <a:pt x="191151" y="885869"/>
                      <a:pt x="169618" y="881753"/>
                    </a:cubicBezTo>
                    <a:cubicBezTo>
                      <a:pt x="156739" y="879143"/>
                      <a:pt x="144161" y="872818"/>
                      <a:pt x="131483" y="869606"/>
                    </a:cubicBezTo>
                    <a:cubicBezTo>
                      <a:pt x="127559" y="868502"/>
                      <a:pt x="123635" y="867799"/>
                      <a:pt x="119610" y="868100"/>
                    </a:cubicBezTo>
                    <a:cubicBezTo>
                      <a:pt x="106127" y="869204"/>
                      <a:pt x="92141" y="875729"/>
                      <a:pt x="78557" y="883961"/>
                    </a:cubicBezTo>
                    <a:cubicBezTo>
                      <a:pt x="55515" y="898016"/>
                      <a:pt x="33882" y="916990"/>
                      <a:pt x="17984" y="928635"/>
                    </a:cubicBezTo>
                    <a:cubicBezTo>
                      <a:pt x="13053" y="932349"/>
                      <a:pt x="6110" y="931445"/>
                      <a:pt x="2287" y="926526"/>
                    </a:cubicBezTo>
                    <a:cubicBezTo>
                      <a:pt x="-1436" y="921708"/>
                      <a:pt x="-531" y="914781"/>
                      <a:pt x="4400" y="910966"/>
                    </a:cubicBezTo>
                    <a:close/>
                    <a:moveTo>
                      <a:pt x="914812" y="1242953"/>
                    </a:moveTo>
                    <a:cubicBezTo>
                      <a:pt x="914610" y="1243355"/>
                      <a:pt x="913705" y="1242752"/>
                      <a:pt x="912900" y="1242150"/>
                    </a:cubicBezTo>
                    <a:lnTo>
                      <a:pt x="913000" y="1242049"/>
                    </a:lnTo>
                    <a:cubicBezTo>
                      <a:pt x="913604" y="1242451"/>
                      <a:pt x="914208" y="1242752"/>
                      <a:pt x="914812" y="1242953"/>
                    </a:cubicBezTo>
                    <a:close/>
                    <a:moveTo>
                      <a:pt x="199905" y="810577"/>
                    </a:moveTo>
                    <a:cubicBezTo>
                      <a:pt x="194270" y="820917"/>
                      <a:pt x="188032" y="830956"/>
                      <a:pt x="185013" y="841899"/>
                    </a:cubicBezTo>
                    <a:cubicBezTo>
                      <a:pt x="183806" y="847922"/>
                      <a:pt x="177970" y="851737"/>
                      <a:pt x="171933" y="850532"/>
                    </a:cubicBezTo>
                    <a:cubicBezTo>
                      <a:pt x="165895" y="849327"/>
                      <a:pt x="161971" y="843505"/>
                      <a:pt x="163179" y="837481"/>
                    </a:cubicBezTo>
                    <a:cubicBezTo>
                      <a:pt x="164990" y="824230"/>
                      <a:pt x="169920" y="811480"/>
                      <a:pt x="175354" y="798731"/>
                    </a:cubicBezTo>
                    <a:cubicBezTo>
                      <a:pt x="179882" y="787989"/>
                      <a:pt x="184510" y="777348"/>
                      <a:pt x="187026" y="766406"/>
                    </a:cubicBezTo>
                    <a:cubicBezTo>
                      <a:pt x="188837" y="758575"/>
                      <a:pt x="189944" y="750645"/>
                      <a:pt x="187629" y="741911"/>
                    </a:cubicBezTo>
                    <a:cubicBezTo>
                      <a:pt x="187126" y="739702"/>
                      <a:pt x="185516" y="738397"/>
                      <a:pt x="183504" y="738197"/>
                    </a:cubicBezTo>
                    <a:cubicBezTo>
                      <a:pt x="180787" y="737795"/>
                      <a:pt x="177869" y="737795"/>
                      <a:pt x="175152" y="738397"/>
                    </a:cubicBezTo>
                    <a:cubicBezTo>
                      <a:pt x="175152" y="738297"/>
                      <a:pt x="175152" y="738297"/>
                      <a:pt x="175152" y="738197"/>
                    </a:cubicBezTo>
                    <a:cubicBezTo>
                      <a:pt x="175052" y="737996"/>
                      <a:pt x="174649" y="738397"/>
                      <a:pt x="174347" y="738498"/>
                    </a:cubicBezTo>
                    <a:cubicBezTo>
                      <a:pt x="172536" y="739401"/>
                      <a:pt x="167405" y="740907"/>
                      <a:pt x="164386" y="742513"/>
                    </a:cubicBezTo>
                    <a:lnTo>
                      <a:pt x="163984" y="743517"/>
                    </a:lnTo>
                    <a:lnTo>
                      <a:pt x="164185" y="742614"/>
                    </a:lnTo>
                    <a:cubicBezTo>
                      <a:pt x="162675" y="743417"/>
                      <a:pt x="161770" y="744320"/>
                      <a:pt x="162474" y="745123"/>
                    </a:cubicBezTo>
                    <a:cubicBezTo>
                      <a:pt x="162575" y="745224"/>
                      <a:pt x="162675" y="745324"/>
                      <a:pt x="162776" y="745324"/>
                    </a:cubicBezTo>
                    <a:cubicBezTo>
                      <a:pt x="160462" y="748235"/>
                      <a:pt x="156739" y="749741"/>
                      <a:pt x="152915" y="749239"/>
                    </a:cubicBezTo>
                    <a:cubicBezTo>
                      <a:pt x="146375" y="748737"/>
                      <a:pt x="144564" y="744120"/>
                      <a:pt x="143658" y="740305"/>
                    </a:cubicBezTo>
                    <a:cubicBezTo>
                      <a:pt x="143155" y="738397"/>
                      <a:pt x="143457" y="733980"/>
                      <a:pt x="147683" y="729362"/>
                    </a:cubicBezTo>
                    <a:cubicBezTo>
                      <a:pt x="151507" y="725347"/>
                      <a:pt x="164587" y="716613"/>
                      <a:pt x="165795" y="716111"/>
                    </a:cubicBezTo>
                    <a:cubicBezTo>
                      <a:pt x="175957" y="711694"/>
                      <a:pt x="187831" y="711091"/>
                      <a:pt x="197289" y="714705"/>
                    </a:cubicBezTo>
                    <a:cubicBezTo>
                      <a:pt x="205338" y="717717"/>
                      <a:pt x="211476" y="724142"/>
                      <a:pt x="214897" y="733980"/>
                    </a:cubicBezTo>
                    <a:cubicBezTo>
                      <a:pt x="219325" y="747834"/>
                      <a:pt x="219425" y="760885"/>
                      <a:pt x="216306" y="773333"/>
                    </a:cubicBezTo>
                    <a:cubicBezTo>
                      <a:pt x="213187" y="786283"/>
                      <a:pt x="206647" y="798531"/>
                      <a:pt x="199905" y="810577"/>
                    </a:cubicBezTo>
                    <a:close/>
                    <a:moveTo>
                      <a:pt x="865206" y="924218"/>
                    </a:moveTo>
                    <a:cubicBezTo>
                      <a:pt x="863193" y="916789"/>
                      <a:pt x="861584" y="909460"/>
                      <a:pt x="860980" y="902534"/>
                    </a:cubicBezTo>
                    <a:cubicBezTo>
                      <a:pt x="862288" y="906248"/>
                      <a:pt x="865508" y="909159"/>
                      <a:pt x="869734" y="909661"/>
                    </a:cubicBezTo>
                    <a:cubicBezTo>
                      <a:pt x="872048" y="910163"/>
                      <a:pt x="874060" y="909360"/>
                      <a:pt x="875872" y="908657"/>
                    </a:cubicBezTo>
                    <a:cubicBezTo>
                      <a:pt x="878488" y="907553"/>
                      <a:pt x="881607" y="904742"/>
                      <a:pt x="881808" y="898518"/>
                    </a:cubicBezTo>
                    <a:cubicBezTo>
                      <a:pt x="881909" y="897615"/>
                      <a:pt x="881406" y="895406"/>
                      <a:pt x="880299" y="892394"/>
                    </a:cubicBezTo>
                    <a:cubicBezTo>
                      <a:pt x="878790" y="888278"/>
                      <a:pt x="874966" y="880749"/>
                      <a:pt x="870639" y="875328"/>
                    </a:cubicBezTo>
                    <a:cubicBezTo>
                      <a:pt x="867721" y="871613"/>
                      <a:pt x="864099" y="869104"/>
                      <a:pt x="860980" y="867598"/>
                    </a:cubicBezTo>
                    <a:cubicBezTo>
                      <a:pt x="856754" y="865590"/>
                      <a:pt x="852628" y="865992"/>
                      <a:pt x="848604" y="867196"/>
                    </a:cubicBezTo>
                    <a:cubicBezTo>
                      <a:pt x="843774" y="868702"/>
                      <a:pt x="837334" y="874123"/>
                      <a:pt x="834315" y="888981"/>
                    </a:cubicBezTo>
                    <a:cubicBezTo>
                      <a:pt x="832001" y="901730"/>
                      <a:pt x="832605" y="916488"/>
                      <a:pt x="836227" y="931546"/>
                    </a:cubicBezTo>
                    <a:cubicBezTo>
                      <a:pt x="838240" y="940179"/>
                      <a:pt x="841258" y="948913"/>
                      <a:pt x="845082" y="957245"/>
                    </a:cubicBezTo>
                    <a:cubicBezTo>
                      <a:pt x="855244" y="979130"/>
                      <a:pt x="870237" y="998807"/>
                      <a:pt x="885028" y="1011355"/>
                    </a:cubicBezTo>
                    <a:cubicBezTo>
                      <a:pt x="889556" y="1015572"/>
                      <a:pt x="896599" y="1015371"/>
                      <a:pt x="900825" y="1010954"/>
                    </a:cubicBezTo>
                    <a:cubicBezTo>
                      <a:pt x="905051" y="1006537"/>
                      <a:pt x="904850" y="999509"/>
                      <a:pt x="900423" y="995293"/>
                    </a:cubicBezTo>
                    <a:cubicBezTo>
                      <a:pt x="889153" y="983246"/>
                      <a:pt x="879595" y="964775"/>
                      <a:pt x="872350" y="945801"/>
                    </a:cubicBezTo>
                    <a:cubicBezTo>
                      <a:pt x="869633" y="938573"/>
                      <a:pt x="867218" y="931345"/>
                      <a:pt x="865206" y="924218"/>
                    </a:cubicBezTo>
                    <a:close/>
                    <a:moveTo>
                      <a:pt x="860779" y="899321"/>
                    </a:moveTo>
                    <a:cubicBezTo>
                      <a:pt x="861282" y="900124"/>
                      <a:pt x="861282" y="900827"/>
                      <a:pt x="860879" y="901228"/>
                    </a:cubicBezTo>
                    <a:lnTo>
                      <a:pt x="860779" y="900124"/>
                    </a:lnTo>
                    <a:lnTo>
                      <a:pt x="860779" y="899321"/>
                    </a:lnTo>
                    <a:close/>
                    <a:moveTo>
                      <a:pt x="860980" y="895707"/>
                    </a:moveTo>
                    <a:lnTo>
                      <a:pt x="860779" y="896510"/>
                    </a:lnTo>
                    <a:lnTo>
                      <a:pt x="860779" y="896410"/>
                    </a:lnTo>
                    <a:lnTo>
                      <a:pt x="860980" y="895707"/>
                    </a:lnTo>
                    <a:lnTo>
                      <a:pt x="860980" y="895707"/>
                    </a:lnTo>
                    <a:close/>
                    <a:moveTo>
                      <a:pt x="966732" y="1493022"/>
                    </a:moveTo>
                    <a:cubicBezTo>
                      <a:pt x="959386" y="1512096"/>
                      <a:pt x="951337" y="1529764"/>
                      <a:pt x="947715" y="1543819"/>
                    </a:cubicBezTo>
                    <a:cubicBezTo>
                      <a:pt x="946406" y="1549842"/>
                      <a:pt x="940570" y="1553758"/>
                      <a:pt x="934533" y="1552452"/>
                    </a:cubicBezTo>
                    <a:cubicBezTo>
                      <a:pt x="928496" y="1551248"/>
                      <a:pt x="924672" y="1545325"/>
                      <a:pt x="925880" y="1539402"/>
                    </a:cubicBezTo>
                    <a:cubicBezTo>
                      <a:pt x="928295" y="1524243"/>
                      <a:pt x="934533" y="1504667"/>
                      <a:pt x="940872" y="1484087"/>
                    </a:cubicBezTo>
                    <a:cubicBezTo>
                      <a:pt x="946004" y="1467021"/>
                      <a:pt x="951035" y="1449252"/>
                      <a:pt x="953450" y="1432688"/>
                    </a:cubicBezTo>
                    <a:cubicBezTo>
                      <a:pt x="955362" y="1418734"/>
                      <a:pt x="956066" y="1405684"/>
                      <a:pt x="950331" y="1395344"/>
                    </a:cubicBezTo>
                    <a:cubicBezTo>
                      <a:pt x="947916" y="1390926"/>
                      <a:pt x="943287" y="1390826"/>
                      <a:pt x="938659" y="1391529"/>
                    </a:cubicBezTo>
                    <a:cubicBezTo>
                      <a:pt x="930207" y="1392733"/>
                      <a:pt x="921352" y="1396749"/>
                      <a:pt x="915516" y="1400363"/>
                    </a:cubicBezTo>
                    <a:cubicBezTo>
                      <a:pt x="914309" y="1401166"/>
                      <a:pt x="908976" y="1405182"/>
                      <a:pt x="907164" y="1406587"/>
                    </a:cubicBezTo>
                    <a:cubicBezTo>
                      <a:pt x="907265" y="1410301"/>
                      <a:pt x="905555" y="1413915"/>
                      <a:pt x="902335" y="1416024"/>
                    </a:cubicBezTo>
                    <a:cubicBezTo>
                      <a:pt x="897404" y="1419236"/>
                      <a:pt x="890763" y="1417831"/>
                      <a:pt x="887544" y="1412912"/>
                    </a:cubicBezTo>
                    <a:cubicBezTo>
                      <a:pt x="884525" y="1408796"/>
                      <a:pt x="884424" y="1403877"/>
                      <a:pt x="886336" y="1398656"/>
                    </a:cubicBezTo>
                    <a:cubicBezTo>
                      <a:pt x="888852" y="1391830"/>
                      <a:pt x="899216" y="1383397"/>
                      <a:pt x="902234" y="1381088"/>
                    </a:cubicBezTo>
                    <a:cubicBezTo>
                      <a:pt x="911793" y="1373860"/>
                      <a:pt x="927590" y="1365829"/>
                      <a:pt x="941677" y="1364725"/>
                    </a:cubicBezTo>
                    <a:cubicBezTo>
                      <a:pt x="954959" y="1363721"/>
                      <a:pt x="966832" y="1368540"/>
                      <a:pt x="974781" y="1381189"/>
                    </a:cubicBezTo>
                    <a:cubicBezTo>
                      <a:pt x="984038" y="1396448"/>
                      <a:pt x="986353" y="1415923"/>
                      <a:pt x="983233" y="1437005"/>
                    </a:cubicBezTo>
                    <a:cubicBezTo>
                      <a:pt x="980517" y="1455175"/>
                      <a:pt x="973775" y="1474651"/>
                      <a:pt x="966732" y="1493022"/>
                    </a:cubicBezTo>
                    <a:close/>
                    <a:moveTo>
                      <a:pt x="189440" y="1585982"/>
                    </a:moveTo>
                    <a:cubicBezTo>
                      <a:pt x="189038" y="1584176"/>
                      <a:pt x="188837" y="1582368"/>
                      <a:pt x="190044" y="1583071"/>
                    </a:cubicBezTo>
                    <a:cubicBezTo>
                      <a:pt x="189843" y="1583874"/>
                      <a:pt x="189742" y="1584778"/>
                      <a:pt x="189742" y="1585681"/>
                    </a:cubicBezTo>
                    <a:lnTo>
                      <a:pt x="189440" y="1585982"/>
                    </a:lnTo>
                    <a:close/>
                    <a:moveTo>
                      <a:pt x="191453" y="1621922"/>
                    </a:moveTo>
                    <a:cubicBezTo>
                      <a:pt x="187126" y="1628246"/>
                      <a:pt x="182397" y="1634370"/>
                      <a:pt x="177668" y="1640393"/>
                    </a:cubicBezTo>
                    <a:cubicBezTo>
                      <a:pt x="166398" y="1654147"/>
                      <a:pt x="148589" y="1669104"/>
                      <a:pt x="130175" y="1684565"/>
                    </a:cubicBezTo>
                    <a:cubicBezTo>
                      <a:pt x="124037" y="1689684"/>
                      <a:pt x="117698" y="1694904"/>
                      <a:pt x="111661" y="1700125"/>
                    </a:cubicBezTo>
                    <a:cubicBezTo>
                      <a:pt x="102605" y="1708055"/>
                      <a:pt x="94052" y="1716087"/>
                      <a:pt x="87412" y="1724620"/>
                    </a:cubicBezTo>
                    <a:cubicBezTo>
                      <a:pt x="77953" y="1736767"/>
                      <a:pt x="71514" y="1749516"/>
                      <a:pt x="74331" y="1764273"/>
                    </a:cubicBezTo>
                    <a:cubicBezTo>
                      <a:pt x="75740" y="1770297"/>
                      <a:pt x="72017" y="1776220"/>
                      <a:pt x="66080" y="1777625"/>
                    </a:cubicBezTo>
                    <a:cubicBezTo>
                      <a:pt x="60043" y="1779131"/>
                      <a:pt x="54106" y="1775417"/>
                      <a:pt x="52698" y="1769393"/>
                    </a:cubicBezTo>
                    <a:cubicBezTo>
                      <a:pt x="46459" y="1748011"/>
                      <a:pt x="52496" y="1727732"/>
                      <a:pt x="65174" y="1708758"/>
                    </a:cubicBezTo>
                    <a:cubicBezTo>
                      <a:pt x="76545" y="1691692"/>
                      <a:pt x="93549" y="1675730"/>
                      <a:pt x="111057" y="1661374"/>
                    </a:cubicBezTo>
                    <a:cubicBezTo>
                      <a:pt x="128364" y="1647320"/>
                      <a:pt x="146274" y="1635173"/>
                      <a:pt x="157443" y="1623026"/>
                    </a:cubicBezTo>
                    <a:cubicBezTo>
                      <a:pt x="162374" y="1617806"/>
                      <a:pt x="167203" y="1612485"/>
                      <a:pt x="171832" y="1606964"/>
                    </a:cubicBezTo>
                    <a:cubicBezTo>
                      <a:pt x="176360" y="1601543"/>
                      <a:pt x="180686" y="1596021"/>
                      <a:pt x="184711" y="1590199"/>
                    </a:cubicBezTo>
                    <a:cubicBezTo>
                      <a:pt x="185013" y="1589596"/>
                      <a:pt x="187831" y="1587789"/>
                      <a:pt x="189440" y="1585982"/>
                    </a:cubicBezTo>
                    <a:cubicBezTo>
                      <a:pt x="189742" y="1587187"/>
                      <a:pt x="190145" y="1588291"/>
                      <a:pt x="190245" y="1588693"/>
                    </a:cubicBezTo>
                    <a:cubicBezTo>
                      <a:pt x="189944" y="1587689"/>
                      <a:pt x="189742" y="1586685"/>
                      <a:pt x="189742" y="1585681"/>
                    </a:cubicBezTo>
                    <a:cubicBezTo>
                      <a:pt x="190748" y="1584577"/>
                      <a:pt x="191151" y="1583673"/>
                      <a:pt x="190145" y="1583071"/>
                    </a:cubicBezTo>
                    <a:lnTo>
                      <a:pt x="190044" y="1583071"/>
                    </a:lnTo>
                    <a:cubicBezTo>
                      <a:pt x="190950" y="1579558"/>
                      <a:pt x="193566" y="1576546"/>
                      <a:pt x="197289" y="1575442"/>
                    </a:cubicBezTo>
                    <a:cubicBezTo>
                      <a:pt x="202924" y="1573735"/>
                      <a:pt x="208860" y="1576847"/>
                      <a:pt x="210571" y="1582469"/>
                    </a:cubicBezTo>
                    <a:cubicBezTo>
                      <a:pt x="211275" y="1584376"/>
                      <a:pt x="211376" y="1586986"/>
                      <a:pt x="210470" y="1590199"/>
                    </a:cubicBezTo>
                    <a:cubicBezTo>
                      <a:pt x="209464" y="1593612"/>
                      <a:pt x="204735" y="1600438"/>
                      <a:pt x="203930" y="1601944"/>
                    </a:cubicBezTo>
                    <a:cubicBezTo>
                      <a:pt x="200106" y="1608771"/>
                      <a:pt x="195880" y="1615396"/>
                      <a:pt x="191453" y="1621922"/>
                    </a:cubicBezTo>
                    <a:close/>
                    <a:moveTo>
                      <a:pt x="560125" y="2240319"/>
                    </a:moveTo>
                    <a:lnTo>
                      <a:pt x="560025" y="2239917"/>
                    </a:lnTo>
                    <a:cubicBezTo>
                      <a:pt x="562842" y="2241322"/>
                      <a:pt x="564955" y="2243029"/>
                      <a:pt x="562440" y="2243832"/>
                    </a:cubicBezTo>
                    <a:cubicBezTo>
                      <a:pt x="562238" y="2243129"/>
                      <a:pt x="561836" y="2242527"/>
                      <a:pt x="561433" y="2241925"/>
                    </a:cubicBezTo>
                    <a:cubicBezTo>
                      <a:pt x="561031" y="2241322"/>
                      <a:pt x="560528" y="2240820"/>
                      <a:pt x="560125" y="2240319"/>
                    </a:cubicBezTo>
                    <a:close/>
                    <a:moveTo>
                      <a:pt x="518469" y="1509486"/>
                    </a:moveTo>
                    <a:cubicBezTo>
                      <a:pt x="517865" y="1510390"/>
                      <a:pt x="517362" y="1511393"/>
                      <a:pt x="517060" y="1512397"/>
                    </a:cubicBezTo>
                    <a:cubicBezTo>
                      <a:pt x="515148" y="1511996"/>
                      <a:pt x="516859" y="1510289"/>
                      <a:pt x="518569" y="1508783"/>
                    </a:cubicBezTo>
                    <a:lnTo>
                      <a:pt x="518569" y="1509285"/>
                    </a:lnTo>
                    <a:lnTo>
                      <a:pt x="518469" y="1509486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 rot="10800000" flipH="1">
                <a:off x="1259497" y="262286"/>
                <a:ext cx="1058453" cy="505822"/>
              </a:xfrm>
              <a:custGeom>
                <a:avLst/>
                <a:gdLst/>
                <a:ahLst/>
                <a:cxnLst/>
                <a:rect l="l" t="t" r="r" b="b"/>
                <a:pathLst>
                  <a:path w="2116906" h="1011643" extrusionOk="0">
                    <a:moveTo>
                      <a:pt x="34260" y="318021"/>
                    </a:moveTo>
                    <a:cubicBezTo>
                      <a:pt x="25506" y="267927"/>
                      <a:pt x="1357" y="221046"/>
                      <a:pt x="49" y="169747"/>
                    </a:cubicBezTo>
                    <a:cubicBezTo>
                      <a:pt x="-2366" y="80601"/>
                      <a:pt x="84369" y="-40267"/>
                      <a:pt x="188511" y="13140"/>
                    </a:cubicBezTo>
                    <a:cubicBezTo>
                      <a:pt x="235501" y="37233"/>
                      <a:pt x="266693" y="86022"/>
                      <a:pt x="306840" y="118649"/>
                    </a:cubicBezTo>
                    <a:cubicBezTo>
                      <a:pt x="349403" y="153383"/>
                      <a:pt x="430603" y="180489"/>
                      <a:pt x="444086" y="238313"/>
                    </a:cubicBezTo>
                    <a:cubicBezTo>
                      <a:pt x="452538" y="274653"/>
                      <a:pt x="488259" y="316315"/>
                      <a:pt x="390758" y="371227"/>
                    </a:cubicBezTo>
                    <a:cubicBezTo>
                      <a:pt x="353226" y="392310"/>
                      <a:pt x="206924" y="486374"/>
                      <a:pt x="147659" y="507957"/>
                    </a:cubicBezTo>
                    <a:cubicBezTo>
                      <a:pt x="62434" y="538978"/>
                      <a:pt x="68974" y="515086"/>
                      <a:pt x="49957" y="506050"/>
                    </a:cubicBezTo>
                    <a:cubicBezTo>
                      <a:pt x="33053" y="498019"/>
                      <a:pt x="33656" y="468906"/>
                      <a:pt x="34160" y="453848"/>
                    </a:cubicBezTo>
                    <a:cubicBezTo>
                      <a:pt x="35568" y="407770"/>
                      <a:pt x="42310" y="364100"/>
                      <a:pt x="34260" y="318021"/>
                    </a:cubicBezTo>
                    <a:close/>
                    <a:moveTo>
                      <a:pt x="1637643" y="598107"/>
                    </a:moveTo>
                    <a:lnTo>
                      <a:pt x="1651932" y="614370"/>
                    </a:lnTo>
                    <a:cubicBezTo>
                      <a:pt x="1691073" y="686148"/>
                      <a:pt x="1776197" y="774993"/>
                      <a:pt x="1853373" y="806213"/>
                    </a:cubicBezTo>
                    <a:cubicBezTo>
                      <a:pt x="1900363" y="825288"/>
                      <a:pt x="2000178" y="822075"/>
                      <a:pt x="1964961" y="748089"/>
                    </a:cubicBezTo>
                    <a:cubicBezTo>
                      <a:pt x="1927530" y="669383"/>
                      <a:pt x="1808295" y="636054"/>
                      <a:pt x="1729007" y="615876"/>
                    </a:cubicBezTo>
                    <a:cubicBezTo>
                      <a:pt x="1724982" y="614772"/>
                      <a:pt x="1637945" y="593489"/>
                      <a:pt x="1637643" y="598107"/>
                    </a:cubicBezTo>
                    <a:close/>
                    <a:moveTo>
                      <a:pt x="1596188" y="324547"/>
                    </a:moveTo>
                    <a:cubicBezTo>
                      <a:pt x="1602225" y="393414"/>
                      <a:pt x="1727900" y="339103"/>
                      <a:pt x="1735245" y="335891"/>
                    </a:cubicBezTo>
                    <a:cubicBezTo>
                      <a:pt x="1751445" y="328964"/>
                      <a:pt x="1839991" y="277866"/>
                      <a:pt x="1819766" y="254576"/>
                    </a:cubicBezTo>
                    <a:cubicBezTo>
                      <a:pt x="1806987" y="239919"/>
                      <a:pt x="1772072" y="242730"/>
                      <a:pt x="1754765" y="243132"/>
                    </a:cubicBezTo>
                    <a:cubicBezTo>
                      <a:pt x="1709990" y="244135"/>
                      <a:pt x="1590553" y="259695"/>
                      <a:pt x="1596188" y="324547"/>
                    </a:cubicBezTo>
                    <a:close/>
                    <a:moveTo>
                      <a:pt x="1993135" y="456960"/>
                    </a:moveTo>
                    <a:cubicBezTo>
                      <a:pt x="2038313" y="467501"/>
                      <a:pt x="2129777" y="443407"/>
                      <a:pt x="2115388" y="403654"/>
                    </a:cubicBezTo>
                    <a:cubicBezTo>
                      <a:pt x="2100195" y="361992"/>
                      <a:pt x="1955704" y="358177"/>
                      <a:pt x="1951076" y="424936"/>
                    </a:cubicBezTo>
                    <a:cubicBezTo>
                      <a:pt x="1949667" y="444111"/>
                      <a:pt x="1978042" y="453446"/>
                      <a:pt x="1993135" y="456960"/>
                    </a:cubicBezTo>
                    <a:close/>
                    <a:moveTo>
                      <a:pt x="220408" y="537974"/>
                    </a:moveTo>
                    <a:cubicBezTo>
                      <a:pt x="172915" y="615876"/>
                      <a:pt x="246267" y="869559"/>
                      <a:pt x="300602" y="894255"/>
                    </a:cubicBezTo>
                    <a:cubicBezTo>
                      <a:pt x="353528" y="918348"/>
                      <a:pt x="384821" y="968242"/>
                      <a:pt x="435332" y="994142"/>
                    </a:cubicBezTo>
                    <a:cubicBezTo>
                      <a:pt x="529110" y="1042229"/>
                      <a:pt x="657602" y="983602"/>
                      <a:pt x="716566" y="910618"/>
                    </a:cubicBezTo>
                    <a:cubicBezTo>
                      <a:pt x="810545" y="794468"/>
                      <a:pt x="589885" y="654426"/>
                      <a:pt x="505565" y="608548"/>
                    </a:cubicBezTo>
                    <a:cubicBezTo>
                      <a:pt x="475681" y="592385"/>
                      <a:pt x="444891" y="578130"/>
                      <a:pt x="412995" y="565983"/>
                    </a:cubicBezTo>
                    <a:cubicBezTo>
                      <a:pt x="367917" y="548816"/>
                      <a:pt x="319720" y="533055"/>
                      <a:pt x="271120" y="528939"/>
                    </a:cubicBezTo>
                    <a:cubicBezTo>
                      <a:pt x="270617" y="528838"/>
                      <a:pt x="214672" y="530244"/>
                      <a:pt x="220408" y="537974"/>
                    </a:cubicBezTo>
                    <a:close/>
                    <a:moveTo>
                      <a:pt x="727433" y="654124"/>
                    </a:moveTo>
                    <a:cubicBezTo>
                      <a:pt x="739306" y="695886"/>
                      <a:pt x="776234" y="723092"/>
                      <a:pt x="801791" y="759132"/>
                    </a:cubicBezTo>
                    <a:cubicBezTo>
                      <a:pt x="832480" y="802500"/>
                      <a:pt x="850491" y="854702"/>
                      <a:pt x="888325" y="893352"/>
                    </a:cubicBezTo>
                    <a:cubicBezTo>
                      <a:pt x="918108" y="923669"/>
                      <a:pt x="960973" y="956095"/>
                      <a:pt x="1007056" y="942743"/>
                    </a:cubicBezTo>
                    <a:cubicBezTo>
                      <a:pt x="1056361" y="928488"/>
                      <a:pt x="1094898" y="887227"/>
                      <a:pt x="1130316" y="853697"/>
                    </a:cubicBezTo>
                    <a:cubicBezTo>
                      <a:pt x="1205077" y="783024"/>
                      <a:pt x="1272090" y="720080"/>
                      <a:pt x="1180023" y="625614"/>
                    </a:cubicBezTo>
                    <a:cubicBezTo>
                      <a:pt x="1129109" y="573511"/>
                      <a:pt x="1041267" y="564276"/>
                      <a:pt x="972644" y="548917"/>
                    </a:cubicBezTo>
                    <a:cubicBezTo>
                      <a:pt x="942961" y="542291"/>
                      <a:pt x="754902" y="508259"/>
                      <a:pt x="724213" y="520707"/>
                    </a:cubicBezTo>
                    <a:cubicBezTo>
                      <a:pt x="669174" y="535163"/>
                      <a:pt x="702378" y="566484"/>
                      <a:pt x="727433" y="654124"/>
                    </a:cubicBezTo>
                    <a:close/>
                    <a:moveTo>
                      <a:pt x="1309521" y="276561"/>
                    </a:moveTo>
                    <a:cubicBezTo>
                      <a:pt x="1332663" y="240521"/>
                      <a:pt x="1372006" y="242629"/>
                      <a:pt x="1352888" y="209099"/>
                    </a:cubicBezTo>
                    <a:cubicBezTo>
                      <a:pt x="1327029" y="163824"/>
                      <a:pt x="1236269" y="112927"/>
                      <a:pt x="1190990" y="93551"/>
                    </a:cubicBezTo>
                    <a:cubicBezTo>
                      <a:pt x="1149535" y="75883"/>
                      <a:pt x="1128203" y="29202"/>
                      <a:pt x="1087351" y="14646"/>
                    </a:cubicBezTo>
                    <a:cubicBezTo>
                      <a:pt x="1025068" y="-7540"/>
                      <a:pt x="947288" y="54299"/>
                      <a:pt x="924850" y="118950"/>
                    </a:cubicBezTo>
                    <a:cubicBezTo>
                      <a:pt x="908650" y="165631"/>
                      <a:pt x="913178" y="225764"/>
                      <a:pt x="906638" y="285596"/>
                    </a:cubicBezTo>
                    <a:cubicBezTo>
                      <a:pt x="895972" y="383475"/>
                      <a:pt x="884501" y="479347"/>
                      <a:pt x="916599" y="506251"/>
                    </a:cubicBezTo>
                    <a:cubicBezTo>
                      <a:pt x="919617" y="506251"/>
                      <a:pt x="931189" y="507556"/>
                      <a:pt x="936019" y="507456"/>
                    </a:cubicBezTo>
                    <a:cubicBezTo>
                      <a:pt x="950005" y="507054"/>
                      <a:pt x="964393" y="504946"/>
                      <a:pt x="978682" y="502738"/>
                    </a:cubicBezTo>
                    <a:cubicBezTo>
                      <a:pt x="1016817" y="496714"/>
                      <a:pt x="1055555" y="488081"/>
                      <a:pt x="1093288" y="472119"/>
                    </a:cubicBezTo>
                    <a:cubicBezTo>
                      <a:pt x="1179520" y="435578"/>
                      <a:pt x="1258104" y="356571"/>
                      <a:pt x="1309521" y="276561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 rot="10800000" flipH="1">
                <a:off x="1086247" y="289802"/>
                <a:ext cx="1177026" cy="474481"/>
              </a:xfrm>
              <a:custGeom>
                <a:avLst/>
                <a:gdLst/>
                <a:ahLst/>
                <a:cxnLst/>
                <a:rect l="l" t="t" r="r" b="b"/>
                <a:pathLst>
                  <a:path w="2354051" h="948961" extrusionOk="0">
                    <a:moveTo>
                      <a:pt x="3032" y="530725"/>
                    </a:moveTo>
                    <a:cubicBezTo>
                      <a:pt x="517" y="535142"/>
                      <a:pt x="316" y="540062"/>
                      <a:pt x="2127" y="542371"/>
                    </a:cubicBezTo>
                    <a:cubicBezTo>
                      <a:pt x="5145" y="546286"/>
                      <a:pt x="10277" y="547591"/>
                      <a:pt x="14704" y="545784"/>
                    </a:cubicBezTo>
                    <a:lnTo>
                      <a:pt x="14604" y="545383"/>
                    </a:lnTo>
                    <a:cubicBezTo>
                      <a:pt x="14302" y="544077"/>
                      <a:pt x="15912" y="543475"/>
                      <a:pt x="18327" y="543274"/>
                    </a:cubicBezTo>
                    <a:lnTo>
                      <a:pt x="18930" y="542572"/>
                    </a:lnTo>
                    <a:lnTo>
                      <a:pt x="19132" y="542371"/>
                    </a:lnTo>
                    <a:lnTo>
                      <a:pt x="18628" y="543274"/>
                    </a:lnTo>
                    <a:cubicBezTo>
                      <a:pt x="23257" y="543073"/>
                      <a:pt x="30300" y="544278"/>
                      <a:pt x="30804" y="544278"/>
                    </a:cubicBezTo>
                    <a:cubicBezTo>
                      <a:pt x="36841" y="544178"/>
                      <a:pt x="42979" y="544278"/>
                      <a:pt x="49116" y="544479"/>
                    </a:cubicBezTo>
                    <a:cubicBezTo>
                      <a:pt x="55254" y="544679"/>
                      <a:pt x="61392" y="544981"/>
                      <a:pt x="67530" y="545383"/>
                    </a:cubicBezTo>
                    <a:cubicBezTo>
                      <a:pt x="85943" y="546788"/>
                      <a:pt x="104457" y="548896"/>
                      <a:pt x="122871" y="551707"/>
                    </a:cubicBezTo>
                    <a:cubicBezTo>
                      <a:pt x="141285" y="554417"/>
                      <a:pt x="159698" y="557831"/>
                      <a:pt x="177709" y="561746"/>
                    </a:cubicBezTo>
                    <a:cubicBezTo>
                      <a:pt x="235264" y="574194"/>
                      <a:pt x="293221" y="600496"/>
                      <a:pt x="339506" y="638342"/>
                    </a:cubicBezTo>
                    <a:cubicBezTo>
                      <a:pt x="385590" y="676190"/>
                      <a:pt x="420002" y="725681"/>
                      <a:pt x="429058" y="785212"/>
                    </a:cubicBezTo>
                    <a:cubicBezTo>
                      <a:pt x="431775" y="802679"/>
                      <a:pt x="432077" y="822255"/>
                      <a:pt x="428656" y="841028"/>
                    </a:cubicBezTo>
                    <a:cubicBezTo>
                      <a:pt x="425436" y="858697"/>
                      <a:pt x="418996" y="875663"/>
                      <a:pt x="407526" y="889014"/>
                    </a:cubicBezTo>
                    <a:cubicBezTo>
                      <a:pt x="388307" y="911501"/>
                      <a:pt x="355103" y="920536"/>
                      <a:pt x="321998" y="919733"/>
                    </a:cubicBezTo>
                    <a:cubicBezTo>
                      <a:pt x="288391" y="918830"/>
                      <a:pt x="254382" y="907787"/>
                      <a:pt x="233956" y="887107"/>
                    </a:cubicBezTo>
                    <a:cubicBezTo>
                      <a:pt x="228522" y="881585"/>
                      <a:pt x="223994" y="875361"/>
                      <a:pt x="220774" y="868635"/>
                    </a:cubicBezTo>
                    <a:cubicBezTo>
                      <a:pt x="217555" y="861909"/>
                      <a:pt x="215542" y="854681"/>
                      <a:pt x="214938" y="847051"/>
                    </a:cubicBezTo>
                    <a:cubicBezTo>
                      <a:pt x="214435" y="840526"/>
                      <a:pt x="214335" y="833901"/>
                      <a:pt x="214838" y="827175"/>
                    </a:cubicBezTo>
                    <a:cubicBezTo>
                      <a:pt x="215341" y="820850"/>
                      <a:pt x="216347" y="814626"/>
                      <a:pt x="218158" y="808603"/>
                    </a:cubicBezTo>
                    <a:cubicBezTo>
                      <a:pt x="219567" y="804185"/>
                      <a:pt x="221479" y="799868"/>
                      <a:pt x="223894" y="795954"/>
                    </a:cubicBezTo>
                    <a:cubicBezTo>
                      <a:pt x="226309" y="792239"/>
                      <a:pt x="229227" y="788725"/>
                      <a:pt x="232748" y="785714"/>
                    </a:cubicBezTo>
                    <a:cubicBezTo>
                      <a:pt x="254784" y="766841"/>
                      <a:pt x="278329" y="770756"/>
                      <a:pt x="292316" y="783003"/>
                    </a:cubicBezTo>
                    <a:cubicBezTo>
                      <a:pt x="300365" y="790131"/>
                      <a:pt x="305597" y="799668"/>
                      <a:pt x="303987" y="808703"/>
                    </a:cubicBezTo>
                    <a:cubicBezTo>
                      <a:pt x="302579" y="816633"/>
                      <a:pt x="295737" y="823159"/>
                      <a:pt x="283159" y="827275"/>
                    </a:cubicBezTo>
                    <a:cubicBezTo>
                      <a:pt x="277223" y="829082"/>
                      <a:pt x="274003" y="835306"/>
                      <a:pt x="275814" y="841129"/>
                    </a:cubicBezTo>
                    <a:cubicBezTo>
                      <a:pt x="277726" y="847051"/>
                      <a:pt x="283964" y="850264"/>
                      <a:pt x="289800" y="848457"/>
                    </a:cubicBezTo>
                    <a:cubicBezTo>
                      <a:pt x="313043" y="841430"/>
                      <a:pt x="323810" y="827476"/>
                      <a:pt x="326728" y="813120"/>
                    </a:cubicBezTo>
                    <a:cubicBezTo>
                      <a:pt x="330048" y="796757"/>
                      <a:pt x="322703" y="778385"/>
                      <a:pt x="308314" y="765234"/>
                    </a:cubicBezTo>
                    <a:cubicBezTo>
                      <a:pt x="287083" y="745860"/>
                      <a:pt x="250759" y="737828"/>
                      <a:pt x="216347" y="766238"/>
                    </a:cubicBezTo>
                    <a:cubicBezTo>
                      <a:pt x="210712" y="770857"/>
                      <a:pt x="206084" y="776177"/>
                      <a:pt x="202160" y="781899"/>
                    </a:cubicBezTo>
                    <a:cubicBezTo>
                      <a:pt x="198336" y="787722"/>
                      <a:pt x="195418" y="794046"/>
                      <a:pt x="193205" y="800672"/>
                    </a:cubicBezTo>
                    <a:cubicBezTo>
                      <a:pt x="190588" y="808503"/>
                      <a:pt x="189079" y="816734"/>
                      <a:pt x="188375" y="825066"/>
                    </a:cubicBezTo>
                    <a:cubicBezTo>
                      <a:pt x="187670" y="832997"/>
                      <a:pt x="187670" y="841028"/>
                      <a:pt x="188073" y="848959"/>
                    </a:cubicBezTo>
                    <a:cubicBezTo>
                      <a:pt x="188777" y="859901"/>
                      <a:pt x="191494" y="870342"/>
                      <a:pt x="196022" y="880180"/>
                    </a:cubicBezTo>
                    <a:cubicBezTo>
                      <a:pt x="200349" y="889717"/>
                      <a:pt x="206486" y="898551"/>
                      <a:pt x="214033" y="906382"/>
                    </a:cubicBezTo>
                    <a:cubicBezTo>
                      <a:pt x="238685" y="932081"/>
                      <a:pt x="279839" y="947340"/>
                      <a:pt x="321093" y="948846"/>
                    </a:cubicBezTo>
                    <a:cubicBezTo>
                      <a:pt x="363454" y="950352"/>
                      <a:pt x="405413" y="937101"/>
                      <a:pt x="430266" y="908490"/>
                    </a:cubicBezTo>
                    <a:cubicBezTo>
                      <a:pt x="445258" y="891223"/>
                      <a:pt x="454213" y="869338"/>
                      <a:pt x="458339" y="846349"/>
                    </a:cubicBezTo>
                    <a:cubicBezTo>
                      <a:pt x="462263" y="824263"/>
                      <a:pt x="461760" y="801174"/>
                      <a:pt x="458540" y="780594"/>
                    </a:cubicBezTo>
                    <a:cubicBezTo>
                      <a:pt x="447673" y="714036"/>
                      <a:pt x="409236" y="658521"/>
                      <a:pt x="356914" y="616859"/>
                    </a:cubicBezTo>
                    <a:cubicBezTo>
                      <a:pt x="306905" y="577106"/>
                      <a:pt x="244420" y="550000"/>
                      <a:pt x="182740" y="537753"/>
                    </a:cubicBezTo>
                    <a:cubicBezTo>
                      <a:pt x="171269" y="535444"/>
                      <a:pt x="159597" y="533838"/>
                      <a:pt x="148026" y="532030"/>
                    </a:cubicBezTo>
                    <a:cubicBezTo>
                      <a:pt x="203770" y="530725"/>
                      <a:pt x="259614" y="528618"/>
                      <a:pt x="315358" y="528317"/>
                    </a:cubicBezTo>
                    <a:cubicBezTo>
                      <a:pt x="389615" y="527914"/>
                      <a:pt x="463873" y="528517"/>
                      <a:pt x="538131" y="528818"/>
                    </a:cubicBezTo>
                    <a:cubicBezTo>
                      <a:pt x="564694" y="536649"/>
                      <a:pt x="590453" y="548494"/>
                      <a:pt x="614602" y="564055"/>
                    </a:cubicBezTo>
                    <a:cubicBezTo>
                      <a:pt x="641870" y="581523"/>
                      <a:pt x="666925" y="603006"/>
                      <a:pt x="689665" y="626095"/>
                    </a:cubicBezTo>
                    <a:cubicBezTo>
                      <a:pt x="713411" y="650088"/>
                      <a:pt x="734441" y="675888"/>
                      <a:pt x="751244" y="701688"/>
                    </a:cubicBezTo>
                    <a:cubicBezTo>
                      <a:pt x="768752" y="728793"/>
                      <a:pt x="781028" y="755195"/>
                      <a:pt x="787769" y="779691"/>
                    </a:cubicBezTo>
                    <a:cubicBezTo>
                      <a:pt x="771066" y="786316"/>
                      <a:pt x="754263" y="793142"/>
                      <a:pt x="736453" y="798162"/>
                    </a:cubicBezTo>
                    <a:cubicBezTo>
                      <a:pt x="714015" y="804587"/>
                      <a:pt x="708481" y="807398"/>
                      <a:pt x="702745" y="806996"/>
                    </a:cubicBezTo>
                    <a:cubicBezTo>
                      <a:pt x="696406" y="806595"/>
                      <a:pt x="690269" y="803382"/>
                      <a:pt x="665113" y="799567"/>
                    </a:cubicBezTo>
                    <a:cubicBezTo>
                      <a:pt x="641669" y="796155"/>
                      <a:pt x="619532" y="818039"/>
                      <a:pt x="617319" y="845044"/>
                    </a:cubicBezTo>
                    <a:cubicBezTo>
                      <a:pt x="615709" y="864820"/>
                      <a:pt x="623960" y="886706"/>
                      <a:pt x="650020" y="898551"/>
                    </a:cubicBezTo>
                    <a:cubicBezTo>
                      <a:pt x="655555" y="901161"/>
                      <a:pt x="662196" y="898852"/>
                      <a:pt x="664912" y="893331"/>
                    </a:cubicBezTo>
                    <a:cubicBezTo>
                      <a:pt x="667528" y="887709"/>
                      <a:pt x="665214" y="881084"/>
                      <a:pt x="659680" y="878474"/>
                    </a:cubicBezTo>
                    <a:cubicBezTo>
                      <a:pt x="644989" y="871145"/>
                      <a:pt x="640260" y="858697"/>
                      <a:pt x="641669" y="847453"/>
                    </a:cubicBezTo>
                    <a:cubicBezTo>
                      <a:pt x="642474" y="841028"/>
                      <a:pt x="645291" y="835005"/>
                      <a:pt x="649215" y="830688"/>
                    </a:cubicBezTo>
                    <a:cubicBezTo>
                      <a:pt x="652335" y="827175"/>
                      <a:pt x="656360" y="824865"/>
                      <a:pt x="660686" y="825669"/>
                    </a:cubicBezTo>
                    <a:cubicBezTo>
                      <a:pt x="687351" y="830587"/>
                      <a:pt x="693891" y="834101"/>
                      <a:pt x="700632" y="834703"/>
                    </a:cubicBezTo>
                    <a:cubicBezTo>
                      <a:pt x="707776" y="835407"/>
                      <a:pt x="715323" y="833398"/>
                      <a:pt x="744100" y="825970"/>
                    </a:cubicBezTo>
                    <a:cubicBezTo>
                      <a:pt x="764828" y="820549"/>
                      <a:pt x="784550" y="813120"/>
                      <a:pt x="803969" y="805691"/>
                    </a:cubicBezTo>
                    <a:cubicBezTo>
                      <a:pt x="822785" y="798563"/>
                      <a:pt x="841400" y="791335"/>
                      <a:pt x="860518" y="786517"/>
                    </a:cubicBezTo>
                    <a:cubicBezTo>
                      <a:pt x="883962" y="780594"/>
                      <a:pt x="908212" y="778084"/>
                      <a:pt x="935178" y="784208"/>
                    </a:cubicBezTo>
                    <a:cubicBezTo>
                      <a:pt x="956107" y="788826"/>
                      <a:pt x="975728" y="797258"/>
                      <a:pt x="993538" y="808603"/>
                    </a:cubicBezTo>
                    <a:cubicBezTo>
                      <a:pt x="1011750" y="820147"/>
                      <a:pt x="1028051" y="834503"/>
                      <a:pt x="1041634" y="850866"/>
                    </a:cubicBezTo>
                    <a:cubicBezTo>
                      <a:pt x="1043446" y="853075"/>
                      <a:pt x="1050489" y="861106"/>
                      <a:pt x="1055923" y="869237"/>
                    </a:cubicBezTo>
                    <a:cubicBezTo>
                      <a:pt x="1057532" y="871647"/>
                      <a:pt x="1060350" y="874859"/>
                      <a:pt x="1061456" y="876968"/>
                    </a:cubicBezTo>
                    <a:cubicBezTo>
                      <a:pt x="1061758" y="876566"/>
                      <a:pt x="1062161" y="876064"/>
                      <a:pt x="1062463" y="875663"/>
                    </a:cubicBezTo>
                    <a:cubicBezTo>
                      <a:pt x="1062060" y="876164"/>
                      <a:pt x="1061758" y="876566"/>
                      <a:pt x="1061456" y="877068"/>
                    </a:cubicBezTo>
                    <a:cubicBezTo>
                      <a:pt x="1062060" y="878273"/>
                      <a:pt x="1062060" y="878975"/>
                      <a:pt x="1061155" y="879076"/>
                    </a:cubicBezTo>
                    <a:cubicBezTo>
                      <a:pt x="1060853" y="879176"/>
                      <a:pt x="1060752" y="879076"/>
                      <a:pt x="1060652" y="878975"/>
                    </a:cubicBezTo>
                    <a:cubicBezTo>
                      <a:pt x="1059343" y="882790"/>
                      <a:pt x="1060350" y="887207"/>
                      <a:pt x="1063469" y="890118"/>
                    </a:cubicBezTo>
                    <a:cubicBezTo>
                      <a:pt x="1067796" y="894134"/>
                      <a:pt x="1074537" y="893933"/>
                      <a:pt x="1078562" y="889617"/>
                    </a:cubicBezTo>
                    <a:cubicBezTo>
                      <a:pt x="1082486" y="885601"/>
                      <a:pt x="1083895" y="878574"/>
                      <a:pt x="1080876" y="869941"/>
                    </a:cubicBezTo>
                    <a:cubicBezTo>
                      <a:pt x="1076751" y="857994"/>
                      <a:pt x="1062664" y="840225"/>
                      <a:pt x="1059746" y="836511"/>
                    </a:cubicBezTo>
                    <a:cubicBezTo>
                      <a:pt x="1045257" y="817537"/>
                      <a:pt x="1027648" y="800772"/>
                      <a:pt x="1007725" y="787119"/>
                    </a:cubicBezTo>
                    <a:cubicBezTo>
                      <a:pt x="987803" y="773466"/>
                      <a:pt x="965465" y="763227"/>
                      <a:pt x="941718" y="757103"/>
                    </a:cubicBezTo>
                    <a:cubicBezTo>
                      <a:pt x="910023" y="749072"/>
                      <a:pt x="881145" y="750879"/>
                      <a:pt x="853374" y="757605"/>
                    </a:cubicBezTo>
                    <a:cubicBezTo>
                      <a:pt x="838381" y="761119"/>
                      <a:pt x="823792" y="766941"/>
                      <a:pt x="809202" y="772362"/>
                    </a:cubicBezTo>
                    <a:cubicBezTo>
                      <a:pt x="801957" y="740338"/>
                      <a:pt x="787266" y="704700"/>
                      <a:pt x="763721" y="669463"/>
                    </a:cubicBezTo>
                    <a:cubicBezTo>
                      <a:pt x="748930" y="647177"/>
                      <a:pt x="731221" y="625192"/>
                      <a:pt x="711097" y="605014"/>
                    </a:cubicBezTo>
                    <a:cubicBezTo>
                      <a:pt x="686545" y="580418"/>
                      <a:pt x="658573" y="558633"/>
                      <a:pt x="628588" y="541267"/>
                    </a:cubicBezTo>
                    <a:cubicBezTo>
                      <a:pt x="620438" y="536447"/>
                      <a:pt x="611684" y="533035"/>
                      <a:pt x="603232" y="529019"/>
                    </a:cubicBezTo>
                    <a:cubicBezTo>
                      <a:pt x="744000" y="529722"/>
                      <a:pt x="884767" y="530023"/>
                      <a:pt x="1025434" y="526308"/>
                    </a:cubicBezTo>
                    <a:lnTo>
                      <a:pt x="1031975" y="526108"/>
                    </a:lnTo>
                    <a:cubicBezTo>
                      <a:pt x="1057432" y="534039"/>
                      <a:pt x="1103717" y="550000"/>
                      <a:pt x="1140846" y="571082"/>
                    </a:cubicBezTo>
                    <a:cubicBezTo>
                      <a:pt x="1157448" y="580519"/>
                      <a:pt x="1172038" y="590858"/>
                      <a:pt x="1181195" y="602102"/>
                    </a:cubicBezTo>
                    <a:cubicBezTo>
                      <a:pt x="1186930" y="609130"/>
                      <a:pt x="1190452" y="616458"/>
                      <a:pt x="1188640" y="624288"/>
                    </a:cubicBezTo>
                    <a:cubicBezTo>
                      <a:pt x="1186326" y="635130"/>
                      <a:pt x="1187031" y="647277"/>
                      <a:pt x="1190452" y="660328"/>
                    </a:cubicBezTo>
                    <a:cubicBezTo>
                      <a:pt x="1194074" y="673880"/>
                      <a:pt x="1200514" y="688638"/>
                      <a:pt x="1208161" y="703896"/>
                    </a:cubicBezTo>
                    <a:cubicBezTo>
                      <a:pt x="1223858" y="735519"/>
                      <a:pt x="1245088" y="769552"/>
                      <a:pt x="1251126" y="801274"/>
                    </a:cubicBezTo>
                    <a:cubicBezTo>
                      <a:pt x="1255251" y="822958"/>
                      <a:pt x="1251729" y="843438"/>
                      <a:pt x="1231002" y="860001"/>
                    </a:cubicBezTo>
                    <a:cubicBezTo>
                      <a:pt x="1226071" y="863716"/>
                      <a:pt x="1225166" y="870743"/>
                      <a:pt x="1228889" y="875562"/>
                    </a:cubicBezTo>
                    <a:cubicBezTo>
                      <a:pt x="1232611" y="880481"/>
                      <a:pt x="1239655" y="881385"/>
                      <a:pt x="1244485" y="877670"/>
                    </a:cubicBezTo>
                    <a:cubicBezTo>
                      <a:pt x="1262898" y="864218"/>
                      <a:pt x="1271853" y="848256"/>
                      <a:pt x="1275476" y="830990"/>
                    </a:cubicBezTo>
                    <a:cubicBezTo>
                      <a:pt x="1277589" y="829785"/>
                      <a:pt x="1279601" y="828279"/>
                      <a:pt x="1280607" y="825869"/>
                    </a:cubicBezTo>
                    <a:cubicBezTo>
                      <a:pt x="1284230" y="817939"/>
                      <a:pt x="1293990" y="812517"/>
                      <a:pt x="1304756" y="807298"/>
                    </a:cubicBezTo>
                    <a:cubicBezTo>
                      <a:pt x="1323270" y="798463"/>
                      <a:pt x="1345608" y="792440"/>
                      <a:pt x="1358488" y="787923"/>
                    </a:cubicBezTo>
                    <a:cubicBezTo>
                      <a:pt x="1378008" y="780795"/>
                      <a:pt x="1395918" y="771258"/>
                      <a:pt x="1413627" y="761721"/>
                    </a:cubicBezTo>
                    <a:cubicBezTo>
                      <a:pt x="1430230" y="752787"/>
                      <a:pt x="1446530" y="743851"/>
                      <a:pt x="1464441" y="738230"/>
                    </a:cubicBezTo>
                    <a:cubicBezTo>
                      <a:pt x="1478125" y="733913"/>
                      <a:pt x="1492715" y="731403"/>
                      <a:pt x="1509217" y="732608"/>
                    </a:cubicBezTo>
                    <a:cubicBezTo>
                      <a:pt x="1515354" y="733009"/>
                      <a:pt x="1524712" y="734214"/>
                      <a:pt x="1532762" y="737427"/>
                    </a:cubicBezTo>
                    <a:cubicBezTo>
                      <a:pt x="1535982" y="738631"/>
                      <a:pt x="1538900" y="739936"/>
                      <a:pt x="1541113" y="741944"/>
                    </a:cubicBezTo>
                    <a:cubicBezTo>
                      <a:pt x="1542421" y="743149"/>
                      <a:pt x="1543629" y="744253"/>
                      <a:pt x="1543729" y="746060"/>
                    </a:cubicBezTo>
                    <a:cubicBezTo>
                      <a:pt x="1543830" y="747666"/>
                      <a:pt x="1542220" y="748871"/>
                      <a:pt x="1540912" y="750076"/>
                    </a:cubicBezTo>
                    <a:cubicBezTo>
                      <a:pt x="1538698" y="752184"/>
                      <a:pt x="1536183" y="754091"/>
                      <a:pt x="1534070" y="755698"/>
                    </a:cubicBezTo>
                    <a:cubicBezTo>
                      <a:pt x="1532661" y="756701"/>
                      <a:pt x="1530146" y="759814"/>
                      <a:pt x="1527932" y="762022"/>
                    </a:cubicBezTo>
                    <a:cubicBezTo>
                      <a:pt x="1526926" y="762323"/>
                      <a:pt x="1525920" y="762825"/>
                      <a:pt x="1525014" y="763427"/>
                    </a:cubicBezTo>
                    <a:cubicBezTo>
                      <a:pt x="1525215" y="763427"/>
                      <a:pt x="1525416" y="763327"/>
                      <a:pt x="1525416" y="763327"/>
                    </a:cubicBezTo>
                    <a:lnTo>
                      <a:pt x="1525416" y="764130"/>
                    </a:lnTo>
                    <a:cubicBezTo>
                      <a:pt x="1524913" y="764331"/>
                      <a:pt x="1524410" y="764431"/>
                      <a:pt x="1524209" y="764130"/>
                    </a:cubicBezTo>
                    <a:lnTo>
                      <a:pt x="1524209" y="764030"/>
                    </a:lnTo>
                    <a:lnTo>
                      <a:pt x="1523807" y="764331"/>
                    </a:lnTo>
                    <a:cubicBezTo>
                      <a:pt x="1457397" y="821452"/>
                      <a:pt x="1488489" y="817939"/>
                      <a:pt x="1537692" y="780695"/>
                    </a:cubicBezTo>
                    <a:cubicBezTo>
                      <a:pt x="1539201" y="779490"/>
                      <a:pt x="1544534" y="775374"/>
                      <a:pt x="1546849" y="773868"/>
                    </a:cubicBezTo>
                    <a:cubicBezTo>
                      <a:pt x="1552483" y="770154"/>
                      <a:pt x="1559527" y="764933"/>
                      <a:pt x="1563551" y="758810"/>
                    </a:cubicBezTo>
                    <a:cubicBezTo>
                      <a:pt x="1566268" y="754694"/>
                      <a:pt x="1567576" y="749976"/>
                      <a:pt x="1567576" y="744956"/>
                    </a:cubicBezTo>
                    <a:cubicBezTo>
                      <a:pt x="1567476" y="735419"/>
                      <a:pt x="1562646" y="727689"/>
                      <a:pt x="1555301" y="721565"/>
                    </a:cubicBezTo>
                    <a:cubicBezTo>
                      <a:pt x="1543528" y="711827"/>
                      <a:pt x="1523505" y="707210"/>
                      <a:pt x="1511732" y="705704"/>
                    </a:cubicBezTo>
                    <a:cubicBezTo>
                      <a:pt x="1484464" y="702592"/>
                      <a:pt x="1460818" y="707410"/>
                      <a:pt x="1438682" y="716144"/>
                    </a:cubicBezTo>
                    <a:cubicBezTo>
                      <a:pt x="1422583" y="722469"/>
                      <a:pt x="1407288" y="730901"/>
                      <a:pt x="1391793" y="739535"/>
                    </a:cubicBezTo>
                    <a:cubicBezTo>
                      <a:pt x="1377706" y="747365"/>
                      <a:pt x="1363720" y="755597"/>
                      <a:pt x="1348325" y="761821"/>
                    </a:cubicBezTo>
                    <a:cubicBezTo>
                      <a:pt x="1332930" y="768246"/>
                      <a:pt x="1304153" y="777582"/>
                      <a:pt x="1284129" y="790934"/>
                    </a:cubicBezTo>
                    <a:cubicBezTo>
                      <a:pt x="1281312" y="792841"/>
                      <a:pt x="1279199" y="795050"/>
                      <a:pt x="1276683" y="797058"/>
                    </a:cubicBezTo>
                    <a:lnTo>
                      <a:pt x="1276683" y="796957"/>
                    </a:lnTo>
                    <a:cubicBezTo>
                      <a:pt x="1271652" y="762825"/>
                      <a:pt x="1250924" y="725179"/>
                      <a:pt x="1234825" y="691047"/>
                    </a:cubicBezTo>
                    <a:cubicBezTo>
                      <a:pt x="1228385" y="677495"/>
                      <a:pt x="1222751" y="664644"/>
                      <a:pt x="1219732" y="652698"/>
                    </a:cubicBezTo>
                    <a:cubicBezTo>
                      <a:pt x="1217619" y="644667"/>
                      <a:pt x="1216512" y="637239"/>
                      <a:pt x="1217921" y="630512"/>
                    </a:cubicBezTo>
                    <a:cubicBezTo>
                      <a:pt x="1220638" y="617361"/>
                      <a:pt x="1217921" y="604712"/>
                      <a:pt x="1210475" y="592766"/>
                    </a:cubicBezTo>
                    <a:cubicBezTo>
                      <a:pt x="1203029" y="581020"/>
                      <a:pt x="1190753" y="569676"/>
                      <a:pt x="1175459" y="559638"/>
                    </a:cubicBezTo>
                    <a:cubicBezTo>
                      <a:pt x="1153625" y="545483"/>
                      <a:pt x="1125552" y="533336"/>
                      <a:pt x="1099088" y="523798"/>
                    </a:cubicBezTo>
                    <a:lnTo>
                      <a:pt x="1367946" y="514864"/>
                    </a:lnTo>
                    <a:cubicBezTo>
                      <a:pt x="1384347" y="514463"/>
                      <a:pt x="1435965" y="513258"/>
                      <a:pt x="1495431" y="511652"/>
                    </a:cubicBezTo>
                    <a:cubicBezTo>
                      <a:pt x="1495633" y="511953"/>
                      <a:pt x="1495532" y="512254"/>
                      <a:pt x="1495733" y="512655"/>
                    </a:cubicBezTo>
                    <a:cubicBezTo>
                      <a:pt x="1496337" y="513760"/>
                      <a:pt x="1497947" y="515768"/>
                      <a:pt x="1501368" y="517173"/>
                    </a:cubicBezTo>
                    <a:cubicBezTo>
                      <a:pt x="1504085" y="518377"/>
                      <a:pt x="1515556" y="520486"/>
                      <a:pt x="1520184" y="521490"/>
                    </a:cubicBezTo>
                    <a:lnTo>
                      <a:pt x="1554194" y="528718"/>
                    </a:lnTo>
                    <a:cubicBezTo>
                      <a:pt x="1571702" y="532834"/>
                      <a:pt x="1588807" y="538054"/>
                      <a:pt x="1605611" y="544178"/>
                    </a:cubicBezTo>
                    <a:cubicBezTo>
                      <a:pt x="1622515" y="550402"/>
                      <a:pt x="1639117" y="557429"/>
                      <a:pt x="1655418" y="564958"/>
                    </a:cubicBezTo>
                    <a:cubicBezTo>
                      <a:pt x="1710658" y="590457"/>
                      <a:pt x="1781797" y="627300"/>
                      <a:pt x="1836534" y="674784"/>
                    </a:cubicBezTo>
                    <a:cubicBezTo>
                      <a:pt x="1872959" y="706306"/>
                      <a:pt x="1902239" y="742346"/>
                      <a:pt x="1913106" y="783706"/>
                    </a:cubicBezTo>
                    <a:cubicBezTo>
                      <a:pt x="1919143" y="806494"/>
                      <a:pt x="1917030" y="824966"/>
                      <a:pt x="1908679" y="839120"/>
                    </a:cubicBezTo>
                    <a:cubicBezTo>
                      <a:pt x="1899120" y="855183"/>
                      <a:pt x="1882014" y="865322"/>
                      <a:pt x="1862394" y="870041"/>
                    </a:cubicBezTo>
                    <a:cubicBezTo>
                      <a:pt x="1824762" y="878975"/>
                      <a:pt x="1777671" y="868836"/>
                      <a:pt x="1748693" y="837916"/>
                    </a:cubicBezTo>
                    <a:cubicBezTo>
                      <a:pt x="1745372" y="834302"/>
                      <a:pt x="1742454" y="830387"/>
                      <a:pt x="1740039" y="826170"/>
                    </a:cubicBezTo>
                    <a:cubicBezTo>
                      <a:pt x="1737725" y="821854"/>
                      <a:pt x="1735813" y="817337"/>
                      <a:pt x="1734606" y="812618"/>
                    </a:cubicBezTo>
                    <a:cubicBezTo>
                      <a:pt x="1730984" y="799166"/>
                      <a:pt x="1732191" y="788826"/>
                      <a:pt x="1737222" y="781497"/>
                    </a:cubicBezTo>
                    <a:cubicBezTo>
                      <a:pt x="1743259" y="772663"/>
                      <a:pt x="1754026" y="768547"/>
                      <a:pt x="1764490" y="768447"/>
                    </a:cubicBezTo>
                    <a:cubicBezTo>
                      <a:pt x="1775256" y="768347"/>
                      <a:pt x="1786123" y="772161"/>
                      <a:pt x="1791154" y="780895"/>
                    </a:cubicBezTo>
                    <a:cubicBezTo>
                      <a:pt x="1795380" y="788324"/>
                      <a:pt x="1794877" y="798563"/>
                      <a:pt x="1788438" y="811715"/>
                    </a:cubicBezTo>
                    <a:cubicBezTo>
                      <a:pt x="1785721" y="817136"/>
                      <a:pt x="1787934" y="823862"/>
                      <a:pt x="1793368" y="826673"/>
                    </a:cubicBezTo>
                    <a:cubicBezTo>
                      <a:pt x="1798902" y="829383"/>
                      <a:pt x="1805543" y="827175"/>
                      <a:pt x="1808361" y="821753"/>
                    </a:cubicBezTo>
                    <a:cubicBezTo>
                      <a:pt x="1819731" y="799868"/>
                      <a:pt x="1818322" y="782301"/>
                      <a:pt x="1811580" y="769652"/>
                    </a:cubicBezTo>
                    <a:cubicBezTo>
                      <a:pt x="1802927" y="753489"/>
                      <a:pt x="1784111" y="744454"/>
                      <a:pt x="1764591" y="744152"/>
                    </a:cubicBezTo>
                    <a:cubicBezTo>
                      <a:pt x="1746177" y="743952"/>
                      <a:pt x="1727462" y="751682"/>
                      <a:pt x="1716494" y="767042"/>
                    </a:cubicBezTo>
                    <a:cubicBezTo>
                      <a:pt x="1707841" y="779188"/>
                      <a:pt x="1703615" y="796355"/>
                      <a:pt x="1709149" y="819143"/>
                    </a:cubicBezTo>
                    <a:cubicBezTo>
                      <a:pt x="1710859" y="825970"/>
                      <a:pt x="1713375" y="832596"/>
                      <a:pt x="1716695" y="838819"/>
                    </a:cubicBezTo>
                    <a:cubicBezTo>
                      <a:pt x="1720016" y="845044"/>
                      <a:pt x="1724141" y="850766"/>
                      <a:pt x="1728871" y="856087"/>
                    </a:cubicBezTo>
                    <a:cubicBezTo>
                      <a:pt x="1772037" y="903671"/>
                      <a:pt x="1849514" y="913610"/>
                      <a:pt x="1898516" y="887508"/>
                    </a:cubicBezTo>
                    <a:cubicBezTo>
                      <a:pt x="1934538" y="868434"/>
                      <a:pt x="1956775" y="831190"/>
                      <a:pt x="1942185" y="775976"/>
                    </a:cubicBezTo>
                    <a:cubicBezTo>
                      <a:pt x="1929608" y="729295"/>
                      <a:pt x="1897007" y="687935"/>
                      <a:pt x="1855350" y="652899"/>
                    </a:cubicBezTo>
                    <a:cubicBezTo>
                      <a:pt x="1797896" y="604411"/>
                      <a:pt x="1723437" y="567669"/>
                      <a:pt x="1665782" y="542271"/>
                    </a:cubicBezTo>
                    <a:cubicBezTo>
                      <a:pt x="1648676" y="534741"/>
                      <a:pt x="1631269" y="527814"/>
                      <a:pt x="1613560" y="521791"/>
                    </a:cubicBezTo>
                    <a:cubicBezTo>
                      <a:pt x="1599171" y="516872"/>
                      <a:pt x="1584480" y="513158"/>
                      <a:pt x="1569689" y="509644"/>
                    </a:cubicBezTo>
                    <a:cubicBezTo>
                      <a:pt x="1572607" y="509543"/>
                      <a:pt x="1575525" y="509443"/>
                      <a:pt x="1578443" y="509443"/>
                    </a:cubicBezTo>
                    <a:cubicBezTo>
                      <a:pt x="1606013" y="508640"/>
                      <a:pt x="1632476" y="507937"/>
                      <a:pt x="1656021" y="507234"/>
                    </a:cubicBezTo>
                    <a:lnTo>
                      <a:pt x="1775457" y="541166"/>
                    </a:lnTo>
                    <a:cubicBezTo>
                      <a:pt x="1815706" y="552309"/>
                      <a:pt x="1855350" y="564858"/>
                      <a:pt x="1894592" y="578109"/>
                    </a:cubicBezTo>
                    <a:cubicBezTo>
                      <a:pt x="1934035" y="591461"/>
                      <a:pt x="1972975" y="605816"/>
                      <a:pt x="2011110" y="621879"/>
                    </a:cubicBezTo>
                    <a:cubicBezTo>
                      <a:pt x="2061923" y="643362"/>
                      <a:pt x="2111529" y="667355"/>
                      <a:pt x="2159223" y="695966"/>
                    </a:cubicBezTo>
                    <a:cubicBezTo>
                      <a:pt x="2164455" y="699178"/>
                      <a:pt x="2171298" y="697572"/>
                      <a:pt x="2174618" y="692452"/>
                    </a:cubicBezTo>
                    <a:cubicBezTo>
                      <a:pt x="2177838" y="687232"/>
                      <a:pt x="2176228" y="680406"/>
                      <a:pt x="2170996" y="677093"/>
                    </a:cubicBezTo>
                    <a:cubicBezTo>
                      <a:pt x="2111429" y="638544"/>
                      <a:pt x="2048843" y="606017"/>
                      <a:pt x="1983540" y="579213"/>
                    </a:cubicBezTo>
                    <a:cubicBezTo>
                      <a:pt x="1951040" y="565861"/>
                      <a:pt x="1917835" y="553915"/>
                      <a:pt x="1884127" y="543174"/>
                    </a:cubicBezTo>
                    <a:cubicBezTo>
                      <a:pt x="1850621" y="532633"/>
                      <a:pt x="1816712" y="523397"/>
                      <a:pt x="1782400" y="514764"/>
                    </a:cubicBezTo>
                    <a:lnTo>
                      <a:pt x="1737323" y="503721"/>
                    </a:lnTo>
                    <a:cubicBezTo>
                      <a:pt x="1789645" y="501111"/>
                      <a:pt x="1842068" y="497496"/>
                      <a:pt x="1894189" y="492377"/>
                    </a:cubicBezTo>
                    <a:cubicBezTo>
                      <a:pt x="1952549" y="486755"/>
                      <a:pt x="2010607" y="479728"/>
                      <a:pt x="2068464" y="471596"/>
                    </a:cubicBezTo>
                    <a:cubicBezTo>
                      <a:pt x="2087581" y="468986"/>
                      <a:pt x="2106700" y="466075"/>
                      <a:pt x="2125817" y="463063"/>
                    </a:cubicBezTo>
                    <a:cubicBezTo>
                      <a:pt x="2170191" y="456137"/>
                      <a:pt x="2214564" y="448507"/>
                      <a:pt x="2258938" y="441680"/>
                    </a:cubicBezTo>
                    <a:lnTo>
                      <a:pt x="2318907" y="432344"/>
                    </a:lnTo>
                    <a:lnTo>
                      <a:pt x="2337623" y="428630"/>
                    </a:lnTo>
                    <a:cubicBezTo>
                      <a:pt x="2338830" y="428329"/>
                      <a:pt x="2343258" y="426823"/>
                      <a:pt x="2344867" y="426321"/>
                    </a:cubicBezTo>
                    <a:cubicBezTo>
                      <a:pt x="2347081" y="426020"/>
                      <a:pt x="2349194" y="425015"/>
                      <a:pt x="2350905" y="423309"/>
                    </a:cubicBezTo>
                    <a:cubicBezTo>
                      <a:pt x="2354125" y="420097"/>
                      <a:pt x="2354125" y="416885"/>
                      <a:pt x="2354024" y="415077"/>
                    </a:cubicBezTo>
                    <a:cubicBezTo>
                      <a:pt x="2353823" y="411363"/>
                      <a:pt x="2352213" y="407950"/>
                      <a:pt x="2347685" y="405942"/>
                    </a:cubicBezTo>
                    <a:cubicBezTo>
                      <a:pt x="2346980" y="405641"/>
                      <a:pt x="2344062" y="404436"/>
                      <a:pt x="2339836" y="405641"/>
                    </a:cubicBezTo>
                    <a:cubicBezTo>
                      <a:pt x="2338126" y="406042"/>
                      <a:pt x="2334001" y="407548"/>
                      <a:pt x="2332693" y="407849"/>
                    </a:cubicBezTo>
                    <a:lnTo>
                      <a:pt x="2315386" y="411061"/>
                    </a:lnTo>
                    <a:lnTo>
                      <a:pt x="2255718" y="419796"/>
                    </a:lnTo>
                    <a:cubicBezTo>
                      <a:pt x="2211244" y="426220"/>
                      <a:pt x="2166770" y="433247"/>
                      <a:pt x="2122296" y="439873"/>
                    </a:cubicBezTo>
                    <a:cubicBezTo>
                      <a:pt x="2103279" y="442584"/>
                      <a:pt x="2084261" y="445294"/>
                      <a:pt x="2065244" y="447804"/>
                    </a:cubicBezTo>
                    <a:cubicBezTo>
                      <a:pt x="2007689" y="455333"/>
                      <a:pt x="1949832" y="461758"/>
                      <a:pt x="1891875" y="466878"/>
                    </a:cubicBezTo>
                    <a:cubicBezTo>
                      <a:pt x="1833918" y="471998"/>
                      <a:pt x="1775961" y="475813"/>
                      <a:pt x="1717903" y="477921"/>
                    </a:cubicBezTo>
                    <a:cubicBezTo>
                      <a:pt x="1709250" y="478222"/>
                      <a:pt x="1697578" y="478624"/>
                      <a:pt x="1684497" y="478925"/>
                    </a:cubicBezTo>
                    <a:cubicBezTo>
                      <a:pt x="1693352" y="476114"/>
                      <a:pt x="1702608" y="474106"/>
                      <a:pt x="1711363" y="470994"/>
                    </a:cubicBezTo>
                    <a:cubicBezTo>
                      <a:pt x="1732895" y="463364"/>
                      <a:pt x="1754126" y="454731"/>
                      <a:pt x="1774854" y="445094"/>
                    </a:cubicBezTo>
                    <a:cubicBezTo>
                      <a:pt x="1805644" y="430839"/>
                      <a:pt x="1835629" y="414274"/>
                      <a:pt x="1865110" y="396505"/>
                    </a:cubicBezTo>
                    <a:cubicBezTo>
                      <a:pt x="1883323" y="385462"/>
                      <a:pt x="1901635" y="374520"/>
                      <a:pt x="1919546" y="363076"/>
                    </a:cubicBezTo>
                    <a:cubicBezTo>
                      <a:pt x="1931721" y="355345"/>
                      <a:pt x="1943695" y="347315"/>
                      <a:pt x="1955367" y="338983"/>
                    </a:cubicBezTo>
                    <a:lnTo>
                      <a:pt x="1986760" y="315692"/>
                    </a:lnTo>
                    <a:cubicBezTo>
                      <a:pt x="1987666" y="314990"/>
                      <a:pt x="1995816" y="307761"/>
                      <a:pt x="1998331" y="305352"/>
                    </a:cubicBezTo>
                    <a:cubicBezTo>
                      <a:pt x="2036064" y="268509"/>
                      <a:pt x="2023788" y="258571"/>
                      <a:pt x="1984848" y="288587"/>
                    </a:cubicBezTo>
                    <a:cubicBezTo>
                      <a:pt x="1984446" y="288888"/>
                      <a:pt x="1983943" y="289290"/>
                      <a:pt x="1983641" y="289591"/>
                    </a:cubicBezTo>
                    <a:lnTo>
                      <a:pt x="1983641" y="289691"/>
                    </a:lnTo>
                    <a:cubicBezTo>
                      <a:pt x="1984345" y="290394"/>
                      <a:pt x="1983540" y="291499"/>
                      <a:pt x="1982131" y="292703"/>
                    </a:cubicBezTo>
                    <a:cubicBezTo>
                      <a:pt x="1982333" y="291900"/>
                      <a:pt x="1982534" y="291298"/>
                      <a:pt x="1982735" y="290996"/>
                    </a:cubicBezTo>
                    <a:cubicBezTo>
                      <a:pt x="1982735" y="290896"/>
                      <a:pt x="1982836" y="290695"/>
                      <a:pt x="1982936" y="290394"/>
                    </a:cubicBezTo>
                    <a:cubicBezTo>
                      <a:pt x="1982131" y="291298"/>
                      <a:pt x="1981629" y="292301"/>
                      <a:pt x="1981125" y="293406"/>
                    </a:cubicBezTo>
                    <a:cubicBezTo>
                      <a:pt x="1978308" y="295615"/>
                      <a:pt x="1974082" y="297722"/>
                      <a:pt x="1973579" y="298023"/>
                    </a:cubicBezTo>
                    <a:lnTo>
                      <a:pt x="1941783" y="319306"/>
                    </a:lnTo>
                    <a:cubicBezTo>
                      <a:pt x="1930111" y="326936"/>
                      <a:pt x="1918238" y="334163"/>
                      <a:pt x="1906163" y="341191"/>
                    </a:cubicBezTo>
                    <a:cubicBezTo>
                      <a:pt x="1887850" y="351832"/>
                      <a:pt x="1869336" y="362072"/>
                      <a:pt x="1850923" y="372412"/>
                    </a:cubicBezTo>
                    <a:cubicBezTo>
                      <a:pt x="1821844" y="389077"/>
                      <a:pt x="1792160" y="404034"/>
                      <a:pt x="1762176" y="417788"/>
                    </a:cubicBezTo>
                    <a:cubicBezTo>
                      <a:pt x="1742052" y="427024"/>
                      <a:pt x="1721827" y="435757"/>
                      <a:pt x="1701200" y="443789"/>
                    </a:cubicBezTo>
                    <a:cubicBezTo>
                      <a:pt x="1659644" y="459850"/>
                      <a:pt x="1616578" y="472198"/>
                      <a:pt x="1572104" y="481535"/>
                    </a:cubicBezTo>
                    <a:cubicBezTo>
                      <a:pt x="1484564" y="483442"/>
                      <a:pt x="1390485" y="485049"/>
                      <a:pt x="1367241" y="485551"/>
                    </a:cubicBezTo>
                    <a:cubicBezTo>
                      <a:pt x="1332930" y="486153"/>
                      <a:pt x="1298618" y="487056"/>
                      <a:pt x="1264307" y="488161"/>
                    </a:cubicBezTo>
                    <a:cubicBezTo>
                      <a:pt x="1262898" y="488161"/>
                      <a:pt x="1261490" y="488261"/>
                      <a:pt x="1260081" y="488261"/>
                    </a:cubicBezTo>
                    <a:cubicBezTo>
                      <a:pt x="1262596" y="487357"/>
                      <a:pt x="1264810" y="485852"/>
                      <a:pt x="1266219" y="483442"/>
                    </a:cubicBezTo>
                    <a:cubicBezTo>
                      <a:pt x="1282217" y="456237"/>
                      <a:pt x="1288456" y="415780"/>
                      <a:pt x="1300429" y="381447"/>
                    </a:cubicBezTo>
                    <a:cubicBezTo>
                      <a:pt x="1304957" y="368196"/>
                      <a:pt x="1310391" y="355848"/>
                      <a:pt x="1318541" y="346311"/>
                    </a:cubicBezTo>
                    <a:cubicBezTo>
                      <a:pt x="1328100" y="334465"/>
                      <a:pt x="1339973" y="324526"/>
                      <a:pt x="1352350" y="315391"/>
                    </a:cubicBezTo>
                    <a:cubicBezTo>
                      <a:pt x="1372574" y="300533"/>
                      <a:pt x="1394610" y="287784"/>
                      <a:pt x="1414432" y="274633"/>
                    </a:cubicBezTo>
                    <a:cubicBezTo>
                      <a:pt x="1423589" y="268409"/>
                      <a:pt x="1435361" y="256965"/>
                      <a:pt x="1446530" y="248432"/>
                    </a:cubicBezTo>
                    <a:cubicBezTo>
                      <a:pt x="1449649" y="246122"/>
                      <a:pt x="1452366" y="244617"/>
                      <a:pt x="1455083" y="243010"/>
                    </a:cubicBezTo>
                    <a:cubicBezTo>
                      <a:pt x="1461019" y="249837"/>
                      <a:pt x="1467862" y="255960"/>
                      <a:pt x="1475509" y="261382"/>
                    </a:cubicBezTo>
                    <a:cubicBezTo>
                      <a:pt x="1486174" y="268911"/>
                      <a:pt x="1508311" y="272926"/>
                      <a:pt x="1534573" y="272926"/>
                    </a:cubicBezTo>
                    <a:cubicBezTo>
                      <a:pt x="1587600" y="272826"/>
                      <a:pt x="1657933" y="260377"/>
                      <a:pt x="1657933" y="260377"/>
                    </a:cubicBezTo>
                    <a:cubicBezTo>
                      <a:pt x="1663769" y="259474"/>
                      <a:pt x="1667794" y="254053"/>
                      <a:pt x="1666888" y="248231"/>
                    </a:cubicBezTo>
                    <a:cubicBezTo>
                      <a:pt x="1665983" y="242408"/>
                      <a:pt x="1660549" y="238393"/>
                      <a:pt x="1654713" y="239296"/>
                    </a:cubicBezTo>
                    <a:cubicBezTo>
                      <a:pt x="1654713" y="239296"/>
                      <a:pt x="1600177" y="246122"/>
                      <a:pt x="1551980" y="246122"/>
                    </a:cubicBezTo>
                    <a:cubicBezTo>
                      <a:pt x="1534875" y="246122"/>
                      <a:pt x="1518574" y="245320"/>
                      <a:pt x="1506097" y="242810"/>
                    </a:cubicBezTo>
                    <a:cubicBezTo>
                      <a:pt x="1500362" y="241605"/>
                      <a:pt x="1495532" y="240200"/>
                      <a:pt x="1492514" y="237991"/>
                    </a:cubicBezTo>
                    <a:cubicBezTo>
                      <a:pt x="1481345" y="229658"/>
                      <a:pt x="1472390" y="219419"/>
                      <a:pt x="1467157" y="207071"/>
                    </a:cubicBezTo>
                    <a:cubicBezTo>
                      <a:pt x="1462328" y="195928"/>
                      <a:pt x="1460818" y="183078"/>
                      <a:pt x="1463736" y="168421"/>
                    </a:cubicBezTo>
                    <a:cubicBezTo>
                      <a:pt x="1465950" y="156575"/>
                      <a:pt x="1472088" y="144830"/>
                      <a:pt x="1474905" y="133185"/>
                    </a:cubicBezTo>
                    <a:cubicBezTo>
                      <a:pt x="1476716" y="126057"/>
                      <a:pt x="1477421" y="118930"/>
                      <a:pt x="1476515" y="111902"/>
                    </a:cubicBezTo>
                    <a:cubicBezTo>
                      <a:pt x="1474804" y="98651"/>
                      <a:pt x="1468968" y="84998"/>
                      <a:pt x="1460516" y="71747"/>
                    </a:cubicBezTo>
                    <a:cubicBezTo>
                      <a:pt x="1443914" y="45847"/>
                      <a:pt x="1417552" y="21452"/>
                      <a:pt x="1402056" y="3984"/>
                    </a:cubicBezTo>
                    <a:cubicBezTo>
                      <a:pt x="1398031" y="-734"/>
                      <a:pt x="1391088" y="-1336"/>
                      <a:pt x="1386359" y="2578"/>
                    </a:cubicBezTo>
                    <a:cubicBezTo>
                      <a:pt x="1381630" y="6493"/>
                      <a:pt x="1381026" y="13521"/>
                      <a:pt x="1384950" y="18239"/>
                    </a:cubicBezTo>
                    <a:cubicBezTo>
                      <a:pt x="1397126" y="33398"/>
                      <a:pt x="1416847" y="53977"/>
                      <a:pt x="1431538" y="75762"/>
                    </a:cubicBezTo>
                    <a:cubicBezTo>
                      <a:pt x="1440292" y="88712"/>
                      <a:pt x="1447335" y="102064"/>
                      <a:pt x="1448542" y="115014"/>
                    </a:cubicBezTo>
                    <a:cubicBezTo>
                      <a:pt x="1448844" y="118729"/>
                      <a:pt x="1448039" y="122342"/>
                      <a:pt x="1447033" y="125957"/>
                    </a:cubicBezTo>
                    <a:cubicBezTo>
                      <a:pt x="1443713" y="138104"/>
                      <a:pt x="1437172" y="150251"/>
                      <a:pt x="1434456" y="162599"/>
                    </a:cubicBezTo>
                    <a:cubicBezTo>
                      <a:pt x="1430129" y="183882"/>
                      <a:pt x="1432443" y="202654"/>
                      <a:pt x="1439487" y="218917"/>
                    </a:cubicBezTo>
                    <a:cubicBezTo>
                      <a:pt x="1440493" y="221125"/>
                      <a:pt x="1442203" y="222832"/>
                      <a:pt x="1443310" y="224940"/>
                    </a:cubicBezTo>
                    <a:cubicBezTo>
                      <a:pt x="1439990" y="226647"/>
                      <a:pt x="1436871" y="227852"/>
                      <a:pt x="1433349" y="230161"/>
                    </a:cubicBezTo>
                    <a:cubicBezTo>
                      <a:pt x="1422180" y="237690"/>
                      <a:pt x="1410106" y="247929"/>
                      <a:pt x="1400949" y="253350"/>
                    </a:cubicBezTo>
                    <a:cubicBezTo>
                      <a:pt x="1380121" y="265698"/>
                      <a:pt x="1356676" y="277142"/>
                      <a:pt x="1335546" y="291599"/>
                    </a:cubicBezTo>
                    <a:cubicBezTo>
                      <a:pt x="1320554" y="301738"/>
                      <a:pt x="1306769" y="313483"/>
                      <a:pt x="1295298" y="327237"/>
                    </a:cubicBezTo>
                    <a:cubicBezTo>
                      <a:pt x="1285236" y="339685"/>
                      <a:pt x="1278092" y="355345"/>
                      <a:pt x="1272960" y="372613"/>
                    </a:cubicBezTo>
                    <a:cubicBezTo>
                      <a:pt x="1267929" y="389378"/>
                      <a:pt x="1264508" y="407649"/>
                      <a:pt x="1260886" y="425117"/>
                    </a:cubicBezTo>
                    <a:cubicBezTo>
                      <a:pt x="1257163" y="442584"/>
                      <a:pt x="1253440" y="459248"/>
                      <a:pt x="1246698" y="472801"/>
                    </a:cubicBezTo>
                    <a:cubicBezTo>
                      <a:pt x="1243780" y="478222"/>
                      <a:pt x="1245692" y="484948"/>
                      <a:pt x="1251126" y="487860"/>
                    </a:cubicBezTo>
                    <a:cubicBezTo>
                      <a:pt x="1252836" y="488763"/>
                      <a:pt x="1254748" y="488462"/>
                      <a:pt x="1256559" y="488462"/>
                    </a:cubicBezTo>
                    <a:cubicBezTo>
                      <a:pt x="1179182" y="490972"/>
                      <a:pt x="1101805" y="494084"/>
                      <a:pt x="1024529" y="496393"/>
                    </a:cubicBezTo>
                    <a:cubicBezTo>
                      <a:pt x="995047" y="497396"/>
                      <a:pt x="965565" y="496995"/>
                      <a:pt x="936084" y="497698"/>
                    </a:cubicBezTo>
                    <a:cubicBezTo>
                      <a:pt x="983375" y="484747"/>
                      <a:pt x="1037509" y="461558"/>
                      <a:pt x="1078361" y="427325"/>
                    </a:cubicBezTo>
                    <a:cubicBezTo>
                      <a:pt x="1113578" y="397911"/>
                      <a:pt x="1138431" y="360968"/>
                      <a:pt x="1142255" y="317801"/>
                    </a:cubicBezTo>
                    <a:cubicBezTo>
                      <a:pt x="1146279" y="269513"/>
                      <a:pt x="1117301" y="229859"/>
                      <a:pt x="1078663" y="212994"/>
                    </a:cubicBezTo>
                    <a:cubicBezTo>
                      <a:pt x="1040628" y="196329"/>
                      <a:pt x="993337" y="201449"/>
                      <a:pt x="960233" y="241304"/>
                    </a:cubicBezTo>
                    <a:cubicBezTo>
                      <a:pt x="956107" y="246423"/>
                      <a:pt x="952183" y="252145"/>
                      <a:pt x="948963" y="258169"/>
                    </a:cubicBezTo>
                    <a:cubicBezTo>
                      <a:pt x="945643" y="264393"/>
                      <a:pt x="943026" y="270919"/>
                      <a:pt x="941517" y="277645"/>
                    </a:cubicBezTo>
                    <a:cubicBezTo>
                      <a:pt x="930650" y="324225"/>
                      <a:pt x="962547" y="350728"/>
                      <a:pt x="995651" y="355245"/>
                    </a:cubicBezTo>
                    <a:cubicBezTo>
                      <a:pt x="1019800" y="358558"/>
                      <a:pt x="1043848" y="349623"/>
                      <a:pt x="1053105" y="330349"/>
                    </a:cubicBezTo>
                    <a:cubicBezTo>
                      <a:pt x="1058237" y="319708"/>
                      <a:pt x="1059343" y="305453"/>
                      <a:pt x="1052300" y="287684"/>
                    </a:cubicBezTo>
                    <a:cubicBezTo>
                      <a:pt x="1050187" y="281961"/>
                      <a:pt x="1043747" y="279050"/>
                      <a:pt x="1038012" y="281258"/>
                    </a:cubicBezTo>
                    <a:cubicBezTo>
                      <a:pt x="1032277" y="283367"/>
                      <a:pt x="1029359" y="289791"/>
                      <a:pt x="1031572" y="295514"/>
                    </a:cubicBezTo>
                    <a:cubicBezTo>
                      <a:pt x="1036301" y="308665"/>
                      <a:pt x="1035094" y="318202"/>
                      <a:pt x="1029258" y="324125"/>
                    </a:cubicBezTo>
                    <a:cubicBezTo>
                      <a:pt x="1022416" y="331152"/>
                      <a:pt x="1010643" y="332758"/>
                      <a:pt x="999273" y="330951"/>
                    </a:cubicBezTo>
                    <a:cubicBezTo>
                      <a:pt x="979552" y="327739"/>
                      <a:pt x="960333" y="311777"/>
                      <a:pt x="967578" y="283969"/>
                    </a:cubicBezTo>
                    <a:cubicBezTo>
                      <a:pt x="968685" y="279552"/>
                      <a:pt x="970596" y="275235"/>
                      <a:pt x="972911" y="271019"/>
                    </a:cubicBezTo>
                    <a:cubicBezTo>
                      <a:pt x="975326" y="266702"/>
                      <a:pt x="978244" y="262687"/>
                      <a:pt x="981363" y="259072"/>
                    </a:cubicBezTo>
                    <a:cubicBezTo>
                      <a:pt x="1005612" y="230763"/>
                      <a:pt x="1039421" y="227651"/>
                      <a:pt x="1066689" y="239899"/>
                    </a:cubicBezTo>
                    <a:cubicBezTo>
                      <a:pt x="1094359" y="252347"/>
                      <a:pt x="1115389" y="280556"/>
                      <a:pt x="1112370" y="315291"/>
                    </a:cubicBezTo>
                    <a:cubicBezTo>
                      <a:pt x="1109553" y="350828"/>
                      <a:pt x="1088322" y="380845"/>
                      <a:pt x="1059746" y="405540"/>
                    </a:cubicBezTo>
                    <a:cubicBezTo>
                      <a:pt x="1015876" y="443387"/>
                      <a:pt x="954497" y="468886"/>
                      <a:pt x="906602" y="479828"/>
                    </a:cubicBezTo>
                    <a:cubicBezTo>
                      <a:pt x="891911" y="483141"/>
                      <a:pt x="877221" y="486253"/>
                      <a:pt x="862329" y="488963"/>
                    </a:cubicBezTo>
                    <a:cubicBezTo>
                      <a:pt x="847638" y="491674"/>
                      <a:pt x="832847" y="493983"/>
                      <a:pt x="817855" y="495790"/>
                    </a:cubicBezTo>
                    <a:cubicBezTo>
                      <a:pt x="817855" y="495790"/>
                      <a:pt x="812422" y="497396"/>
                      <a:pt x="805479" y="499505"/>
                    </a:cubicBezTo>
                    <a:cubicBezTo>
                      <a:pt x="678999" y="500709"/>
                      <a:pt x="552620" y="501814"/>
                      <a:pt x="426040" y="502516"/>
                    </a:cubicBezTo>
                    <a:cubicBezTo>
                      <a:pt x="438315" y="492076"/>
                      <a:pt x="450994" y="481936"/>
                      <a:pt x="461257" y="469388"/>
                    </a:cubicBezTo>
                    <a:cubicBezTo>
                      <a:pt x="476752" y="450515"/>
                      <a:pt x="488927" y="429433"/>
                      <a:pt x="496071" y="407147"/>
                    </a:cubicBezTo>
                    <a:cubicBezTo>
                      <a:pt x="498788" y="398312"/>
                      <a:pt x="500700" y="389378"/>
                      <a:pt x="502109" y="380443"/>
                    </a:cubicBezTo>
                    <a:cubicBezTo>
                      <a:pt x="505127" y="361068"/>
                      <a:pt x="505731" y="341291"/>
                      <a:pt x="509454" y="322017"/>
                    </a:cubicBezTo>
                    <a:cubicBezTo>
                      <a:pt x="511366" y="311074"/>
                      <a:pt x="514183" y="300533"/>
                      <a:pt x="517503" y="290093"/>
                    </a:cubicBezTo>
                    <a:cubicBezTo>
                      <a:pt x="521025" y="279552"/>
                      <a:pt x="525050" y="269212"/>
                      <a:pt x="529578" y="258771"/>
                    </a:cubicBezTo>
                    <a:cubicBezTo>
                      <a:pt x="530182" y="257466"/>
                      <a:pt x="535917" y="246423"/>
                      <a:pt x="538936" y="237489"/>
                    </a:cubicBezTo>
                    <a:cubicBezTo>
                      <a:pt x="540043" y="234076"/>
                      <a:pt x="539841" y="231968"/>
                      <a:pt x="540143" y="229257"/>
                    </a:cubicBezTo>
                    <a:cubicBezTo>
                      <a:pt x="540646" y="229357"/>
                      <a:pt x="541149" y="229558"/>
                      <a:pt x="541653" y="229658"/>
                    </a:cubicBezTo>
                    <a:cubicBezTo>
                      <a:pt x="576769" y="234076"/>
                      <a:pt x="611382" y="231466"/>
                      <a:pt x="645794" y="234879"/>
                    </a:cubicBezTo>
                    <a:cubicBezTo>
                      <a:pt x="659378" y="236184"/>
                      <a:pt x="672962" y="238393"/>
                      <a:pt x="686545" y="242709"/>
                    </a:cubicBezTo>
                    <a:cubicBezTo>
                      <a:pt x="696306" y="245821"/>
                      <a:pt x="706971" y="253451"/>
                      <a:pt x="717738" y="260579"/>
                    </a:cubicBezTo>
                    <a:cubicBezTo>
                      <a:pt x="731221" y="269413"/>
                      <a:pt x="744905" y="277645"/>
                      <a:pt x="757583" y="280054"/>
                    </a:cubicBezTo>
                    <a:cubicBezTo>
                      <a:pt x="772576" y="282865"/>
                      <a:pt x="786864" y="279452"/>
                      <a:pt x="798435" y="262285"/>
                    </a:cubicBezTo>
                    <a:cubicBezTo>
                      <a:pt x="801957" y="257266"/>
                      <a:pt x="800749" y="250339"/>
                      <a:pt x="795719" y="246825"/>
                    </a:cubicBezTo>
                    <a:cubicBezTo>
                      <a:pt x="790687" y="243211"/>
                      <a:pt x="783745" y="244416"/>
                      <a:pt x="780223" y="249436"/>
                    </a:cubicBezTo>
                    <a:cubicBezTo>
                      <a:pt x="772676" y="259575"/>
                      <a:pt x="763621" y="258169"/>
                      <a:pt x="754363" y="253652"/>
                    </a:cubicBezTo>
                    <a:cubicBezTo>
                      <a:pt x="743698" y="248532"/>
                      <a:pt x="732730" y="239798"/>
                      <a:pt x="722064" y="232269"/>
                    </a:cubicBezTo>
                    <a:cubicBezTo>
                      <a:pt x="712807" y="225744"/>
                      <a:pt x="703752" y="220122"/>
                      <a:pt x="695299" y="217110"/>
                    </a:cubicBezTo>
                    <a:cubicBezTo>
                      <a:pt x="679905" y="211689"/>
                      <a:pt x="664510" y="208476"/>
                      <a:pt x="649014" y="206569"/>
                    </a:cubicBezTo>
                    <a:cubicBezTo>
                      <a:pt x="614904" y="202353"/>
                      <a:pt x="580391" y="204762"/>
                      <a:pt x="545577" y="199943"/>
                    </a:cubicBezTo>
                    <a:cubicBezTo>
                      <a:pt x="528572" y="197836"/>
                      <a:pt x="511970" y="193318"/>
                      <a:pt x="496172" y="187094"/>
                    </a:cubicBezTo>
                    <a:cubicBezTo>
                      <a:pt x="480073" y="180769"/>
                      <a:pt x="464678" y="172637"/>
                      <a:pt x="450491" y="163001"/>
                    </a:cubicBezTo>
                    <a:cubicBezTo>
                      <a:pt x="433385" y="151455"/>
                      <a:pt x="407123" y="125656"/>
                      <a:pt x="395552" y="99755"/>
                    </a:cubicBezTo>
                    <a:cubicBezTo>
                      <a:pt x="388609" y="84195"/>
                      <a:pt x="386697" y="68434"/>
                      <a:pt x="400180" y="57291"/>
                    </a:cubicBezTo>
                    <a:cubicBezTo>
                      <a:pt x="404809" y="53676"/>
                      <a:pt x="405614" y="46950"/>
                      <a:pt x="401992" y="42333"/>
                    </a:cubicBezTo>
                    <a:cubicBezTo>
                      <a:pt x="398369" y="37715"/>
                      <a:pt x="391628" y="36912"/>
                      <a:pt x="386999" y="40526"/>
                    </a:cubicBezTo>
                    <a:cubicBezTo>
                      <a:pt x="364158" y="57692"/>
                      <a:pt x="363051" y="83191"/>
                      <a:pt x="373415" y="109091"/>
                    </a:cubicBezTo>
                    <a:cubicBezTo>
                      <a:pt x="385691" y="139911"/>
                      <a:pt x="415173" y="171132"/>
                      <a:pt x="434592" y="185387"/>
                    </a:cubicBezTo>
                    <a:cubicBezTo>
                      <a:pt x="450289" y="196731"/>
                      <a:pt x="467193" y="206469"/>
                      <a:pt x="485104" y="214098"/>
                    </a:cubicBezTo>
                    <a:cubicBezTo>
                      <a:pt x="495468" y="218415"/>
                      <a:pt x="506637" y="220222"/>
                      <a:pt x="517503" y="223033"/>
                    </a:cubicBezTo>
                    <a:cubicBezTo>
                      <a:pt x="517503" y="223134"/>
                      <a:pt x="517403" y="223234"/>
                      <a:pt x="517403" y="223334"/>
                    </a:cubicBezTo>
                    <a:cubicBezTo>
                      <a:pt x="517604" y="225041"/>
                      <a:pt x="518107" y="226547"/>
                      <a:pt x="518912" y="227952"/>
                    </a:cubicBezTo>
                    <a:cubicBezTo>
                      <a:pt x="516095" y="235783"/>
                      <a:pt x="508649" y="247227"/>
                      <a:pt x="508045" y="248432"/>
                    </a:cubicBezTo>
                    <a:cubicBezTo>
                      <a:pt x="502410" y="259274"/>
                      <a:pt x="497279" y="270115"/>
                      <a:pt x="492952" y="281258"/>
                    </a:cubicBezTo>
                    <a:cubicBezTo>
                      <a:pt x="488424" y="292602"/>
                      <a:pt x="484802" y="304248"/>
                      <a:pt x="481985" y="316294"/>
                    </a:cubicBezTo>
                    <a:cubicBezTo>
                      <a:pt x="477557" y="335871"/>
                      <a:pt x="475746" y="355848"/>
                      <a:pt x="472426" y="375624"/>
                    </a:cubicBezTo>
                    <a:cubicBezTo>
                      <a:pt x="471118" y="383355"/>
                      <a:pt x="469608" y="391084"/>
                      <a:pt x="467395" y="398614"/>
                    </a:cubicBezTo>
                    <a:cubicBezTo>
                      <a:pt x="462162" y="417888"/>
                      <a:pt x="452302" y="436159"/>
                      <a:pt x="440026" y="452924"/>
                    </a:cubicBezTo>
                    <a:cubicBezTo>
                      <a:pt x="427449" y="470191"/>
                      <a:pt x="412557" y="486052"/>
                      <a:pt x="396860" y="499505"/>
                    </a:cubicBezTo>
                    <a:cubicBezTo>
                      <a:pt x="395854" y="500307"/>
                      <a:pt x="395753" y="501612"/>
                      <a:pt x="395149" y="502616"/>
                    </a:cubicBezTo>
                    <a:cubicBezTo>
                      <a:pt x="368485" y="502817"/>
                      <a:pt x="341720" y="502616"/>
                      <a:pt x="315056" y="503018"/>
                    </a:cubicBezTo>
                    <a:cubicBezTo>
                      <a:pt x="213429" y="504423"/>
                      <a:pt x="112004" y="507335"/>
                      <a:pt x="10579" y="512856"/>
                    </a:cubicBezTo>
                    <a:cubicBezTo>
                      <a:pt x="4441" y="513158"/>
                      <a:pt x="-288" y="518377"/>
                      <a:pt x="14" y="524502"/>
                    </a:cubicBezTo>
                    <a:cubicBezTo>
                      <a:pt x="215" y="526911"/>
                      <a:pt x="1624" y="528919"/>
                      <a:pt x="3032" y="530725"/>
                    </a:cubicBezTo>
                    <a:close/>
                    <a:moveTo>
                      <a:pt x="1984848" y="305754"/>
                    </a:moveTo>
                    <a:cubicBezTo>
                      <a:pt x="1988370" y="308264"/>
                      <a:pt x="1993099" y="308464"/>
                      <a:pt x="1996822" y="306155"/>
                    </a:cubicBezTo>
                    <a:cubicBezTo>
                      <a:pt x="1990986" y="309970"/>
                      <a:pt x="1987162" y="308765"/>
                      <a:pt x="1984848" y="305754"/>
                    </a:cubicBezTo>
                    <a:close/>
                    <a:moveTo>
                      <a:pt x="2333095" y="418390"/>
                    </a:moveTo>
                    <a:cubicBezTo>
                      <a:pt x="2333598" y="420699"/>
                      <a:pt x="2334705" y="422707"/>
                      <a:pt x="2336919" y="424213"/>
                    </a:cubicBezTo>
                    <a:cubicBezTo>
                      <a:pt x="2336516" y="424012"/>
                      <a:pt x="2336214" y="423610"/>
                      <a:pt x="2335812" y="423309"/>
                    </a:cubicBezTo>
                    <a:cubicBezTo>
                      <a:pt x="2334403" y="421904"/>
                      <a:pt x="2333497" y="420197"/>
                      <a:pt x="2333095" y="418390"/>
                    </a:cubicBezTo>
                    <a:close/>
                    <a:moveTo>
                      <a:pt x="1060652" y="878975"/>
                    </a:moveTo>
                    <a:cubicBezTo>
                      <a:pt x="1060350" y="878674"/>
                      <a:pt x="1060853" y="877871"/>
                      <a:pt x="1061456" y="876968"/>
                    </a:cubicBezTo>
                    <a:lnTo>
                      <a:pt x="1061456" y="877068"/>
                    </a:lnTo>
                    <a:cubicBezTo>
                      <a:pt x="1061155" y="877670"/>
                      <a:pt x="1060853" y="878373"/>
                      <a:pt x="1060652" y="878975"/>
                    </a:cubicBezTo>
                    <a:close/>
                    <a:moveTo>
                      <a:pt x="1579852" y="158182"/>
                    </a:moveTo>
                    <a:cubicBezTo>
                      <a:pt x="1577437" y="158081"/>
                      <a:pt x="1575525" y="157680"/>
                      <a:pt x="1576632" y="156274"/>
                    </a:cubicBezTo>
                    <a:cubicBezTo>
                      <a:pt x="1577538" y="156977"/>
                      <a:pt x="1578544" y="157479"/>
                      <a:pt x="1579651" y="157780"/>
                    </a:cubicBezTo>
                    <a:lnTo>
                      <a:pt x="1579852" y="158182"/>
                    </a:lnTo>
                    <a:close/>
                    <a:moveTo>
                      <a:pt x="1587700" y="206168"/>
                    </a:moveTo>
                    <a:cubicBezTo>
                      <a:pt x="1573714" y="210384"/>
                      <a:pt x="1560432" y="210685"/>
                      <a:pt x="1547754" y="207874"/>
                    </a:cubicBezTo>
                    <a:cubicBezTo>
                      <a:pt x="1534170" y="204963"/>
                      <a:pt x="1521492" y="198739"/>
                      <a:pt x="1508814" y="192314"/>
                    </a:cubicBezTo>
                    <a:cubicBezTo>
                      <a:pt x="1497947" y="186793"/>
                      <a:pt x="1487382" y="180869"/>
                      <a:pt x="1475710" y="177958"/>
                    </a:cubicBezTo>
                    <a:cubicBezTo>
                      <a:pt x="1469673" y="176854"/>
                      <a:pt x="1465749" y="171031"/>
                      <a:pt x="1466755" y="165008"/>
                    </a:cubicBezTo>
                    <a:cubicBezTo>
                      <a:pt x="1467862" y="158985"/>
                      <a:pt x="1473698" y="154969"/>
                      <a:pt x="1479735" y="156074"/>
                    </a:cubicBezTo>
                    <a:cubicBezTo>
                      <a:pt x="1493419" y="157680"/>
                      <a:pt x="1506701" y="162298"/>
                      <a:pt x="1519983" y="167317"/>
                    </a:cubicBezTo>
                    <a:cubicBezTo>
                      <a:pt x="1531252" y="171634"/>
                      <a:pt x="1542421" y="176051"/>
                      <a:pt x="1554093" y="178461"/>
                    </a:cubicBezTo>
                    <a:cubicBezTo>
                      <a:pt x="1562344" y="180267"/>
                      <a:pt x="1570897" y="181271"/>
                      <a:pt x="1580254" y="178962"/>
                    </a:cubicBezTo>
                    <a:cubicBezTo>
                      <a:pt x="1582468" y="178461"/>
                      <a:pt x="1583977" y="177456"/>
                      <a:pt x="1584279" y="175549"/>
                    </a:cubicBezTo>
                    <a:cubicBezTo>
                      <a:pt x="1584682" y="173140"/>
                      <a:pt x="1584581" y="170530"/>
                      <a:pt x="1583977" y="168120"/>
                    </a:cubicBezTo>
                    <a:cubicBezTo>
                      <a:pt x="1584078" y="168120"/>
                      <a:pt x="1584179" y="168120"/>
                      <a:pt x="1584279" y="168020"/>
                    </a:cubicBezTo>
                    <a:cubicBezTo>
                      <a:pt x="1584480" y="168020"/>
                      <a:pt x="1584078" y="167618"/>
                      <a:pt x="1583977" y="167317"/>
                    </a:cubicBezTo>
                    <a:cubicBezTo>
                      <a:pt x="1582971" y="165610"/>
                      <a:pt x="1581361" y="160992"/>
                      <a:pt x="1579852" y="158182"/>
                    </a:cubicBezTo>
                    <a:lnTo>
                      <a:pt x="1580858" y="158182"/>
                    </a:lnTo>
                    <a:cubicBezTo>
                      <a:pt x="1580456" y="158081"/>
                      <a:pt x="1580053" y="157981"/>
                      <a:pt x="1579651" y="157780"/>
                    </a:cubicBezTo>
                    <a:cubicBezTo>
                      <a:pt x="1578745" y="156174"/>
                      <a:pt x="1577739" y="155270"/>
                      <a:pt x="1576934" y="155973"/>
                    </a:cubicBezTo>
                    <a:cubicBezTo>
                      <a:pt x="1576833" y="156074"/>
                      <a:pt x="1576733" y="156174"/>
                      <a:pt x="1576632" y="156274"/>
                    </a:cubicBezTo>
                    <a:cubicBezTo>
                      <a:pt x="1573613" y="154066"/>
                      <a:pt x="1571802" y="150150"/>
                      <a:pt x="1572507" y="146135"/>
                    </a:cubicBezTo>
                    <a:cubicBezTo>
                      <a:pt x="1573010" y="139710"/>
                      <a:pt x="1577437" y="137903"/>
                      <a:pt x="1581462" y="136899"/>
                    </a:cubicBezTo>
                    <a:cubicBezTo>
                      <a:pt x="1583273" y="136498"/>
                      <a:pt x="1587499" y="136799"/>
                      <a:pt x="1592027" y="140513"/>
                    </a:cubicBezTo>
                    <a:cubicBezTo>
                      <a:pt x="1596253" y="144127"/>
                      <a:pt x="1605510" y="156876"/>
                      <a:pt x="1606013" y="158081"/>
                    </a:cubicBezTo>
                    <a:cubicBezTo>
                      <a:pt x="1610843" y="168220"/>
                      <a:pt x="1611346" y="180368"/>
                      <a:pt x="1607221" y="189905"/>
                    </a:cubicBezTo>
                    <a:cubicBezTo>
                      <a:pt x="1604001" y="197233"/>
                      <a:pt x="1597561" y="202955"/>
                      <a:pt x="1587700" y="206168"/>
                    </a:cubicBezTo>
                    <a:close/>
                    <a:moveTo>
                      <a:pt x="1302341" y="848758"/>
                    </a:moveTo>
                    <a:cubicBezTo>
                      <a:pt x="1298015" y="853075"/>
                      <a:pt x="1297914" y="860103"/>
                      <a:pt x="1302241" y="864519"/>
                    </a:cubicBezTo>
                    <a:cubicBezTo>
                      <a:pt x="1306567" y="868836"/>
                      <a:pt x="1313611" y="868936"/>
                      <a:pt x="1317937" y="864620"/>
                    </a:cubicBezTo>
                    <a:cubicBezTo>
                      <a:pt x="1330515" y="853677"/>
                      <a:pt x="1349935" y="844441"/>
                      <a:pt x="1369958" y="837414"/>
                    </a:cubicBezTo>
                    <a:cubicBezTo>
                      <a:pt x="1377505" y="834703"/>
                      <a:pt x="1385051" y="832395"/>
                      <a:pt x="1392497" y="830487"/>
                    </a:cubicBezTo>
                    <a:cubicBezTo>
                      <a:pt x="1399540" y="828781"/>
                      <a:pt x="1406383" y="827275"/>
                      <a:pt x="1412923" y="826572"/>
                    </a:cubicBezTo>
                    <a:cubicBezTo>
                      <a:pt x="1410407" y="828179"/>
                      <a:pt x="1408596" y="830889"/>
                      <a:pt x="1408194" y="834101"/>
                    </a:cubicBezTo>
                    <a:cubicBezTo>
                      <a:pt x="1407590" y="836712"/>
                      <a:pt x="1408496" y="838920"/>
                      <a:pt x="1409502" y="840828"/>
                    </a:cubicBezTo>
                    <a:cubicBezTo>
                      <a:pt x="1410609" y="843136"/>
                      <a:pt x="1413426" y="846047"/>
                      <a:pt x="1419363" y="846249"/>
                    </a:cubicBezTo>
                    <a:cubicBezTo>
                      <a:pt x="1420268" y="846249"/>
                      <a:pt x="1422381" y="845847"/>
                      <a:pt x="1425299" y="844843"/>
                    </a:cubicBezTo>
                    <a:cubicBezTo>
                      <a:pt x="1429525" y="843438"/>
                      <a:pt x="1437172" y="839824"/>
                      <a:pt x="1442707" y="835708"/>
                    </a:cubicBezTo>
                    <a:cubicBezTo>
                      <a:pt x="1446731" y="832796"/>
                      <a:pt x="1449448" y="829282"/>
                      <a:pt x="1450957" y="826170"/>
                    </a:cubicBezTo>
                    <a:cubicBezTo>
                      <a:pt x="1453272" y="821553"/>
                      <a:pt x="1452769" y="817036"/>
                      <a:pt x="1451058" y="812618"/>
                    </a:cubicBezTo>
                    <a:cubicBezTo>
                      <a:pt x="1449348" y="808301"/>
                      <a:pt x="1443612" y="802378"/>
                      <a:pt x="1428922" y="799668"/>
                    </a:cubicBezTo>
                    <a:cubicBezTo>
                      <a:pt x="1416042" y="797560"/>
                      <a:pt x="1400949" y="798062"/>
                      <a:pt x="1385655" y="801475"/>
                    </a:cubicBezTo>
                    <a:cubicBezTo>
                      <a:pt x="1376800" y="803382"/>
                      <a:pt x="1367845" y="806294"/>
                      <a:pt x="1359292" y="809908"/>
                    </a:cubicBezTo>
                    <a:cubicBezTo>
                      <a:pt x="1336351" y="819746"/>
                      <a:pt x="1315523" y="834302"/>
                      <a:pt x="1302341" y="848758"/>
                    </a:cubicBezTo>
                    <a:close/>
                    <a:moveTo>
                      <a:pt x="1423891" y="826170"/>
                    </a:moveTo>
                    <a:lnTo>
                      <a:pt x="1423891" y="826170"/>
                    </a:lnTo>
                    <a:lnTo>
                      <a:pt x="1424796" y="826673"/>
                    </a:lnTo>
                    <a:lnTo>
                      <a:pt x="1423891" y="826170"/>
                    </a:lnTo>
                    <a:close/>
                    <a:moveTo>
                      <a:pt x="1416746" y="824966"/>
                    </a:moveTo>
                    <a:cubicBezTo>
                      <a:pt x="1416344" y="824163"/>
                      <a:pt x="1417954" y="824665"/>
                      <a:pt x="1418759" y="824865"/>
                    </a:cubicBezTo>
                    <a:cubicBezTo>
                      <a:pt x="1418055" y="824865"/>
                      <a:pt x="1417451" y="824865"/>
                      <a:pt x="1416746" y="824966"/>
                    </a:cubicBezTo>
                    <a:lnTo>
                      <a:pt x="1416746" y="824966"/>
                    </a:lnTo>
                    <a:close/>
                    <a:moveTo>
                      <a:pt x="750943" y="890319"/>
                    </a:moveTo>
                    <a:cubicBezTo>
                      <a:pt x="766740" y="892528"/>
                      <a:pt x="787065" y="898350"/>
                      <a:pt x="808497" y="904273"/>
                    </a:cubicBezTo>
                    <a:cubicBezTo>
                      <a:pt x="826408" y="909193"/>
                      <a:pt x="845123" y="913911"/>
                      <a:pt x="862430" y="916119"/>
                    </a:cubicBezTo>
                    <a:cubicBezTo>
                      <a:pt x="877321" y="918027"/>
                      <a:pt x="891207" y="918629"/>
                      <a:pt x="902275" y="912906"/>
                    </a:cubicBezTo>
                    <a:cubicBezTo>
                      <a:pt x="906501" y="910899"/>
                      <a:pt x="906803" y="906783"/>
                      <a:pt x="906099" y="902767"/>
                    </a:cubicBezTo>
                    <a:cubicBezTo>
                      <a:pt x="904791" y="894736"/>
                      <a:pt x="900565" y="886404"/>
                      <a:pt x="896842" y="880882"/>
                    </a:cubicBezTo>
                    <a:cubicBezTo>
                      <a:pt x="895936" y="879678"/>
                      <a:pt x="891308" y="874157"/>
                      <a:pt x="890000" y="872651"/>
                    </a:cubicBezTo>
                    <a:cubicBezTo>
                      <a:pt x="886075" y="872952"/>
                      <a:pt x="882151" y="871145"/>
                      <a:pt x="879938" y="867531"/>
                    </a:cubicBezTo>
                    <a:cubicBezTo>
                      <a:pt x="876919" y="862511"/>
                      <a:pt x="878529" y="855987"/>
                      <a:pt x="883560" y="852974"/>
                    </a:cubicBezTo>
                    <a:cubicBezTo>
                      <a:pt x="887484" y="850264"/>
                      <a:pt x="892113" y="850163"/>
                      <a:pt x="897043" y="851669"/>
                    </a:cubicBezTo>
                    <a:cubicBezTo>
                      <a:pt x="904288" y="853878"/>
                      <a:pt x="913142" y="863917"/>
                      <a:pt x="915557" y="866828"/>
                    </a:cubicBezTo>
                    <a:cubicBezTo>
                      <a:pt x="923204" y="876064"/>
                      <a:pt x="931656" y="891524"/>
                      <a:pt x="932864" y="905378"/>
                    </a:cubicBezTo>
                    <a:cubicBezTo>
                      <a:pt x="933870" y="918227"/>
                      <a:pt x="929040" y="929772"/>
                      <a:pt x="915658" y="937602"/>
                    </a:cubicBezTo>
                    <a:cubicBezTo>
                      <a:pt x="900062" y="946436"/>
                      <a:pt x="880139" y="948746"/>
                      <a:pt x="858606" y="945935"/>
                    </a:cubicBezTo>
                    <a:cubicBezTo>
                      <a:pt x="839589" y="943525"/>
                      <a:pt x="819465" y="937101"/>
                      <a:pt x="800347" y="930375"/>
                    </a:cubicBezTo>
                    <a:cubicBezTo>
                      <a:pt x="780324" y="923347"/>
                      <a:pt x="761709" y="915617"/>
                      <a:pt x="746918" y="912204"/>
                    </a:cubicBezTo>
                    <a:cubicBezTo>
                      <a:pt x="740881" y="910999"/>
                      <a:pt x="736856" y="905277"/>
                      <a:pt x="737962" y="899254"/>
                    </a:cubicBezTo>
                    <a:cubicBezTo>
                      <a:pt x="739069" y="893230"/>
                      <a:pt x="744905" y="889215"/>
                      <a:pt x="750943" y="890319"/>
                    </a:cubicBezTo>
                    <a:close/>
                    <a:moveTo>
                      <a:pt x="702846" y="205666"/>
                    </a:moveTo>
                    <a:cubicBezTo>
                      <a:pt x="701135" y="206268"/>
                      <a:pt x="698620" y="206268"/>
                      <a:pt x="695601" y="205565"/>
                    </a:cubicBezTo>
                    <a:cubicBezTo>
                      <a:pt x="692080" y="204661"/>
                      <a:pt x="685036" y="200144"/>
                      <a:pt x="683426" y="199341"/>
                    </a:cubicBezTo>
                    <a:cubicBezTo>
                      <a:pt x="676282" y="195827"/>
                      <a:pt x="669440" y="191912"/>
                      <a:pt x="662799" y="187696"/>
                    </a:cubicBezTo>
                    <a:cubicBezTo>
                      <a:pt x="656158" y="183480"/>
                      <a:pt x="649719" y="179063"/>
                      <a:pt x="643380" y="174545"/>
                    </a:cubicBezTo>
                    <a:cubicBezTo>
                      <a:pt x="628890" y="163703"/>
                      <a:pt x="613093" y="146537"/>
                      <a:pt x="596792" y="128768"/>
                    </a:cubicBezTo>
                    <a:cubicBezTo>
                      <a:pt x="591258" y="122745"/>
                      <a:pt x="585825" y="116721"/>
                      <a:pt x="580190" y="110898"/>
                    </a:cubicBezTo>
                    <a:cubicBezTo>
                      <a:pt x="571838" y="102265"/>
                      <a:pt x="563386" y="94033"/>
                      <a:pt x="554230" y="87709"/>
                    </a:cubicBezTo>
                    <a:cubicBezTo>
                      <a:pt x="541552" y="78874"/>
                      <a:pt x="527968" y="73052"/>
                      <a:pt x="512674" y="75762"/>
                    </a:cubicBezTo>
                    <a:cubicBezTo>
                      <a:pt x="506737" y="77067"/>
                      <a:pt x="500700" y="73353"/>
                      <a:pt x="499392" y="67330"/>
                    </a:cubicBezTo>
                    <a:cubicBezTo>
                      <a:pt x="498084" y="61306"/>
                      <a:pt x="501807" y="55383"/>
                      <a:pt x="507844" y="54078"/>
                    </a:cubicBezTo>
                    <a:cubicBezTo>
                      <a:pt x="529377" y="48255"/>
                      <a:pt x="549803" y="53476"/>
                      <a:pt x="569021" y="64820"/>
                    </a:cubicBezTo>
                    <a:cubicBezTo>
                      <a:pt x="586931" y="75461"/>
                      <a:pt x="603936" y="91724"/>
                      <a:pt x="619130" y="108690"/>
                    </a:cubicBezTo>
                    <a:cubicBezTo>
                      <a:pt x="634122" y="125355"/>
                      <a:pt x="647002" y="142822"/>
                      <a:pt x="659881" y="153564"/>
                    </a:cubicBezTo>
                    <a:cubicBezTo>
                      <a:pt x="665415" y="158382"/>
                      <a:pt x="671050" y="163001"/>
                      <a:pt x="676785" y="167418"/>
                    </a:cubicBezTo>
                    <a:cubicBezTo>
                      <a:pt x="682521" y="171734"/>
                      <a:pt x="702645" y="183781"/>
                      <a:pt x="702041" y="184985"/>
                    </a:cubicBezTo>
                    <a:cubicBezTo>
                      <a:pt x="705764" y="185789"/>
                      <a:pt x="708984" y="188499"/>
                      <a:pt x="710091" y="192515"/>
                    </a:cubicBezTo>
                    <a:cubicBezTo>
                      <a:pt x="711801" y="198137"/>
                      <a:pt x="708481" y="204059"/>
                      <a:pt x="702846" y="205666"/>
                    </a:cubicBezTo>
                    <a:close/>
                    <a:moveTo>
                      <a:pt x="18327" y="543274"/>
                    </a:moveTo>
                    <a:lnTo>
                      <a:pt x="18628" y="543274"/>
                    </a:lnTo>
                    <a:cubicBezTo>
                      <a:pt x="17119" y="545985"/>
                      <a:pt x="15409" y="548193"/>
                      <a:pt x="14704" y="545784"/>
                    </a:cubicBezTo>
                    <a:cubicBezTo>
                      <a:pt x="15509" y="545483"/>
                      <a:pt x="16314" y="544981"/>
                      <a:pt x="17019" y="544479"/>
                    </a:cubicBezTo>
                    <a:cubicBezTo>
                      <a:pt x="17522" y="544077"/>
                      <a:pt x="17924" y="543676"/>
                      <a:pt x="18327" y="54327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 rot="10800000" flipH="1">
                <a:off x="1827967" y="730969"/>
                <a:ext cx="518378" cy="173893"/>
              </a:xfrm>
              <a:custGeom>
                <a:avLst/>
                <a:gdLst/>
                <a:ahLst/>
                <a:cxnLst/>
                <a:rect l="l" t="t" r="r" b="b"/>
                <a:pathLst>
                  <a:path w="1036755" h="347787" extrusionOk="0">
                    <a:moveTo>
                      <a:pt x="160507" y="55756"/>
                    </a:moveTo>
                    <a:cubicBezTo>
                      <a:pt x="173688" y="-26964"/>
                      <a:pt x="283364" y="101935"/>
                      <a:pt x="296043" y="121410"/>
                    </a:cubicBezTo>
                    <a:cubicBezTo>
                      <a:pt x="314154" y="149018"/>
                      <a:pt x="329348" y="177327"/>
                      <a:pt x="342127" y="207645"/>
                    </a:cubicBezTo>
                    <a:cubicBezTo>
                      <a:pt x="362653" y="256334"/>
                      <a:pt x="378954" y="299300"/>
                      <a:pt x="399782" y="347788"/>
                    </a:cubicBezTo>
                    <a:cubicBezTo>
                      <a:pt x="376136" y="344274"/>
                      <a:pt x="339008" y="310644"/>
                      <a:pt x="321500" y="297593"/>
                    </a:cubicBezTo>
                    <a:cubicBezTo>
                      <a:pt x="254084" y="247499"/>
                      <a:pt x="145917" y="148114"/>
                      <a:pt x="160507" y="55756"/>
                    </a:cubicBezTo>
                    <a:close/>
                    <a:moveTo>
                      <a:pt x="783548" y="346985"/>
                    </a:moveTo>
                    <a:cubicBezTo>
                      <a:pt x="778315" y="355719"/>
                      <a:pt x="962149" y="221398"/>
                      <a:pt x="983480" y="205637"/>
                    </a:cubicBezTo>
                    <a:cubicBezTo>
                      <a:pt x="1061058" y="148616"/>
                      <a:pt x="1053512" y="41802"/>
                      <a:pt x="963456" y="107958"/>
                    </a:cubicBezTo>
                    <a:cubicBezTo>
                      <a:pt x="903789" y="151828"/>
                      <a:pt x="820274" y="285246"/>
                      <a:pt x="783548" y="346985"/>
                    </a:cubicBezTo>
                    <a:close/>
                    <a:moveTo>
                      <a:pt x="844322" y="39895"/>
                    </a:moveTo>
                    <a:lnTo>
                      <a:pt x="844121" y="40397"/>
                    </a:lnTo>
                    <a:cubicBezTo>
                      <a:pt x="846033" y="40096"/>
                      <a:pt x="847643" y="39392"/>
                      <a:pt x="846636" y="38489"/>
                    </a:cubicBezTo>
                    <a:cubicBezTo>
                      <a:pt x="845932" y="39091"/>
                      <a:pt x="845127" y="39593"/>
                      <a:pt x="844322" y="39895"/>
                    </a:cubicBezTo>
                    <a:close/>
                    <a:moveTo>
                      <a:pt x="686550" y="300706"/>
                    </a:moveTo>
                    <a:cubicBezTo>
                      <a:pt x="683632" y="306127"/>
                      <a:pt x="685544" y="312852"/>
                      <a:pt x="690977" y="315763"/>
                    </a:cubicBezTo>
                    <a:cubicBezTo>
                      <a:pt x="696310" y="318776"/>
                      <a:pt x="703052" y="316768"/>
                      <a:pt x="706070" y="311447"/>
                    </a:cubicBezTo>
                    <a:cubicBezTo>
                      <a:pt x="725993" y="277716"/>
                      <a:pt x="746016" y="244186"/>
                      <a:pt x="764832" y="209853"/>
                    </a:cubicBezTo>
                    <a:cubicBezTo>
                      <a:pt x="772379" y="196201"/>
                      <a:pt x="779623" y="182347"/>
                      <a:pt x="786667" y="168393"/>
                    </a:cubicBezTo>
                    <a:cubicBezTo>
                      <a:pt x="797333" y="147512"/>
                      <a:pt x="807294" y="126330"/>
                      <a:pt x="817557" y="105247"/>
                    </a:cubicBezTo>
                    <a:lnTo>
                      <a:pt x="841807" y="50736"/>
                    </a:lnTo>
                    <a:cubicBezTo>
                      <a:pt x="842109" y="50034"/>
                      <a:pt x="842914" y="43910"/>
                      <a:pt x="844121" y="40397"/>
                    </a:cubicBezTo>
                    <a:lnTo>
                      <a:pt x="843618" y="40497"/>
                    </a:lnTo>
                    <a:cubicBezTo>
                      <a:pt x="843215" y="40597"/>
                      <a:pt x="842712" y="40597"/>
                      <a:pt x="842310" y="40698"/>
                    </a:cubicBezTo>
                    <a:lnTo>
                      <a:pt x="841404" y="40798"/>
                    </a:lnTo>
                    <a:cubicBezTo>
                      <a:pt x="842410" y="40698"/>
                      <a:pt x="843417" y="40397"/>
                      <a:pt x="844322" y="39895"/>
                    </a:cubicBezTo>
                    <a:cubicBezTo>
                      <a:pt x="844926" y="38389"/>
                      <a:pt x="845630" y="37586"/>
                      <a:pt x="846435" y="38288"/>
                    </a:cubicBezTo>
                    <a:cubicBezTo>
                      <a:pt x="846536" y="38389"/>
                      <a:pt x="846636" y="38389"/>
                      <a:pt x="846636" y="38489"/>
                    </a:cubicBezTo>
                    <a:cubicBezTo>
                      <a:pt x="849152" y="36381"/>
                      <a:pt x="850661" y="33269"/>
                      <a:pt x="850561" y="29855"/>
                    </a:cubicBezTo>
                    <a:cubicBezTo>
                      <a:pt x="850259" y="23933"/>
                      <a:pt x="845328" y="19415"/>
                      <a:pt x="839392" y="19616"/>
                    </a:cubicBezTo>
                    <a:cubicBezTo>
                      <a:pt x="836776" y="19616"/>
                      <a:pt x="833455" y="20921"/>
                      <a:pt x="830336" y="24234"/>
                    </a:cubicBezTo>
                    <a:cubicBezTo>
                      <a:pt x="826814" y="27948"/>
                      <a:pt x="821985" y="39795"/>
                      <a:pt x="821180" y="41300"/>
                    </a:cubicBezTo>
                    <a:lnTo>
                      <a:pt x="793710" y="93101"/>
                    </a:lnTo>
                    <a:cubicBezTo>
                      <a:pt x="786264" y="106754"/>
                      <a:pt x="778617" y="120406"/>
                      <a:pt x="771272" y="134059"/>
                    </a:cubicBezTo>
                    <a:cubicBezTo>
                      <a:pt x="763826" y="147813"/>
                      <a:pt x="756481" y="161466"/>
                      <a:pt x="749236" y="175320"/>
                    </a:cubicBezTo>
                    <a:cubicBezTo>
                      <a:pt x="740684" y="191984"/>
                      <a:pt x="732332" y="208649"/>
                      <a:pt x="723981" y="225414"/>
                    </a:cubicBezTo>
                    <a:cubicBezTo>
                      <a:pt x="711504" y="250511"/>
                      <a:pt x="699228" y="275709"/>
                      <a:pt x="686550" y="300706"/>
                    </a:cubicBezTo>
                    <a:close/>
                    <a:moveTo>
                      <a:pt x="398071" y="125627"/>
                    </a:moveTo>
                    <a:cubicBezTo>
                      <a:pt x="405920" y="149319"/>
                      <a:pt x="413567" y="173211"/>
                      <a:pt x="421818" y="196903"/>
                    </a:cubicBezTo>
                    <a:cubicBezTo>
                      <a:pt x="430069" y="220494"/>
                      <a:pt x="438722" y="243785"/>
                      <a:pt x="446671" y="267376"/>
                    </a:cubicBezTo>
                    <a:cubicBezTo>
                      <a:pt x="453412" y="287655"/>
                      <a:pt x="460054" y="307833"/>
                      <a:pt x="465688" y="328212"/>
                    </a:cubicBezTo>
                    <a:cubicBezTo>
                      <a:pt x="467097" y="334236"/>
                      <a:pt x="473034" y="337849"/>
                      <a:pt x="479071" y="336444"/>
                    </a:cubicBezTo>
                    <a:cubicBezTo>
                      <a:pt x="485008" y="335038"/>
                      <a:pt x="488730" y="329115"/>
                      <a:pt x="487322" y="323092"/>
                    </a:cubicBezTo>
                    <a:cubicBezTo>
                      <a:pt x="480077" y="287855"/>
                      <a:pt x="470921" y="252719"/>
                      <a:pt x="460255" y="217985"/>
                    </a:cubicBezTo>
                    <a:cubicBezTo>
                      <a:pt x="456029" y="204231"/>
                      <a:pt x="451501" y="190579"/>
                      <a:pt x="446772" y="177026"/>
                    </a:cubicBezTo>
                    <a:cubicBezTo>
                      <a:pt x="439728" y="156647"/>
                      <a:pt x="431981" y="136569"/>
                      <a:pt x="424635" y="116492"/>
                    </a:cubicBezTo>
                    <a:cubicBezTo>
                      <a:pt x="416787" y="95611"/>
                      <a:pt x="404209" y="71718"/>
                      <a:pt x="395858" y="48428"/>
                    </a:cubicBezTo>
                    <a:cubicBezTo>
                      <a:pt x="392336" y="38790"/>
                      <a:pt x="389418" y="29354"/>
                      <a:pt x="388211" y="20218"/>
                    </a:cubicBezTo>
                    <a:cubicBezTo>
                      <a:pt x="387707" y="14395"/>
                      <a:pt x="382475" y="10079"/>
                      <a:pt x="376640" y="10581"/>
                    </a:cubicBezTo>
                    <a:cubicBezTo>
                      <a:pt x="370803" y="11183"/>
                      <a:pt x="366477" y="16303"/>
                      <a:pt x="366980" y="22226"/>
                    </a:cubicBezTo>
                    <a:cubicBezTo>
                      <a:pt x="367584" y="32868"/>
                      <a:pt x="369998" y="44212"/>
                      <a:pt x="373319" y="55756"/>
                    </a:cubicBezTo>
                    <a:cubicBezTo>
                      <a:pt x="380161" y="79548"/>
                      <a:pt x="391431" y="104144"/>
                      <a:pt x="398071" y="125627"/>
                    </a:cubicBezTo>
                    <a:close/>
                    <a:moveTo>
                      <a:pt x="3037" y="120306"/>
                    </a:moveTo>
                    <a:cubicBezTo>
                      <a:pt x="27588" y="147813"/>
                      <a:pt x="51636" y="178030"/>
                      <a:pt x="77395" y="207444"/>
                    </a:cubicBezTo>
                    <a:cubicBezTo>
                      <a:pt x="85746" y="217182"/>
                      <a:pt x="94400" y="226719"/>
                      <a:pt x="103254" y="236055"/>
                    </a:cubicBezTo>
                    <a:cubicBezTo>
                      <a:pt x="112109" y="245391"/>
                      <a:pt x="121265" y="254627"/>
                      <a:pt x="130623" y="263461"/>
                    </a:cubicBezTo>
                    <a:cubicBezTo>
                      <a:pt x="162821" y="293879"/>
                      <a:pt x="197234" y="321084"/>
                      <a:pt x="234262" y="342266"/>
                    </a:cubicBezTo>
                    <a:cubicBezTo>
                      <a:pt x="239192" y="345379"/>
                      <a:pt x="245833" y="343773"/>
                      <a:pt x="248852" y="338853"/>
                    </a:cubicBezTo>
                    <a:cubicBezTo>
                      <a:pt x="251971" y="333833"/>
                      <a:pt x="250361" y="327208"/>
                      <a:pt x="245431" y="324197"/>
                    </a:cubicBezTo>
                    <a:cubicBezTo>
                      <a:pt x="219772" y="307230"/>
                      <a:pt x="196127" y="286852"/>
                      <a:pt x="173386" y="264867"/>
                    </a:cubicBezTo>
                    <a:cubicBezTo>
                      <a:pt x="160809" y="252719"/>
                      <a:pt x="148533" y="240070"/>
                      <a:pt x="136459" y="227321"/>
                    </a:cubicBezTo>
                    <a:lnTo>
                      <a:pt x="75584" y="162771"/>
                    </a:lnTo>
                    <a:cubicBezTo>
                      <a:pt x="56667" y="142793"/>
                      <a:pt x="37851" y="123419"/>
                      <a:pt x="19236" y="105047"/>
                    </a:cubicBezTo>
                    <a:cubicBezTo>
                      <a:pt x="15010" y="100529"/>
                      <a:pt x="7967" y="100329"/>
                      <a:pt x="3540" y="104545"/>
                    </a:cubicBezTo>
                    <a:cubicBezTo>
                      <a:pt x="-988" y="108761"/>
                      <a:pt x="-1189" y="115789"/>
                      <a:pt x="3037" y="120306"/>
                    </a:cubicBezTo>
                    <a:close/>
                    <a:moveTo>
                      <a:pt x="545782" y="80150"/>
                    </a:moveTo>
                    <a:cubicBezTo>
                      <a:pt x="525255" y="170701"/>
                      <a:pt x="551920" y="246696"/>
                      <a:pt x="573251" y="329517"/>
                    </a:cubicBezTo>
                    <a:cubicBezTo>
                      <a:pt x="595388" y="243885"/>
                      <a:pt x="637749" y="185158"/>
                      <a:pt x="633724" y="95309"/>
                    </a:cubicBezTo>
                    <a:cubicBezTo>
                      <a:pt x="632818" y="72521"/>
                      <a:pt x="631510" y="11183"/>
                      <a:pt x="602331" y="1245"/>
                    </a:cubicBezTo>
                    <a:cubicBezTo>
                      <a:pt x="568321" y="-10300"/>
                      <a:pt x="550008" y="61779"/>
                      <a:pt x="545782" y="80150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22" name="Google Shape;322;p3"/>
            <p:cNvGrpSpPr/>
            <p:nvPr/>
          </p:nvGrpSpPr>
          <p:grpSpPr>
            <a:xfrm flipH="1">
              <a:off x="6774441" y="262286"/>
              <a:ext cx="2022991" cy="1885033"/>
              <a:chOff x="323353" y="262286"/>
              <a:chExt cx="2022991" cy="1885033"/>
            </a:xfrm>
          </p:grpSpPr>
          <p:sp>
            <p:nvSpPr>
              <p:cNvPr id="323" name="Google Shape;323;p3"/>
              <p:cNvSpPr/>
              <p:nvPr/>
            </p:nvSpPr>
            <p:spPr>
              <a:xfrm rot="10800000" flipH="1">
                <a:off x="845282" y="811330"/>
                <a:ext cx="812478" cy="773435"/>
              </a:xfrm>
              <a:custGeom>
                <a:avLst/>
                <a:gdLst/>
                <a:ahLst/>
                <a:cxnLst/>
                <a:rect l="l" t="t" r="r" b="b"/>
                <a:pathLst>
                  <a:path w="1624955" h="1546869" extrusionOk="0">
                    <a:moveTo>
                      <a:pt x="1209026" y="1151837"/>
                    </a:moveTo>
                    <a:cubicBezTo>
                      <a:pt x="1720982" y="1241384"/>
                      <a:pt x="1660107" y="1377713"/>
                      <a:pt x="1547814" y="1451599"/>
                    </a:cubicBezTo>
                    <a:cubicBezTo>
                      <a:pt x="1464098" y="1506612"/>
                      <a:pt x="851925" y="1687313"/>
                      <a:pt x="520884" y="1334445"/>
                    </a:cubicBezTo>
                    <a:cubicBezTo>
                      <a:pt x="520884" y="1334445"/>
                      <a:pt x="671412" y="1057873"/>
                      <a:pt x="1209026" y="1151837"/>
                    </a:cubicBezTo>
                    <a:close/>
                    <a:moveTo>
                      <a:pt x="220030" y="1058676"/>
                    </a:moveTo>
                    <a:cubicBezTo>
                      <a:pt x="581659" y="734520"/>
                      <a:pt x="381525" y="151159"/>
                      <a:pt x="322461" y="71952"/>
                    </a:cubicBezTo>
                    <a:cubicBezTo>
                      <a:pt x="243173" y="-34260"/>
                      <a:pt x="99889" y="-89976"/>
                      <a:pt x="16475" y="402433"/>
                    </a:cubicBezTo>
                    <a:cubicBezTo>
                      <a:pt x="-71266" y="919738"/>
                      <a:pt x="220030" y="1058676"/>
                      <a:pt x="220030" y="105867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 rot="10800000" flipH="1">
                <a:off x="803060" y="748758"/>
                <a:ext cx="738345" cy="706053"/>
              </a:xfrm>
              <a:custGeom>
                <a:avLst/>
                <a:gdLst/>
                <a:ahLst/>
                <a:cxnLst/>
                <a:rect l="l" t="t" r="r" b="b"/>
                <a:pathLst>
                  <a:path w="1476691" h="1412106" extrusionOk="0">
                    <a:moveTo>
                      <a:pt x="9657" y="1099535"/>
                    </a:moveTo>
                    <a:cubicBezTo>
                      <a:pt x="46182" y="1093913"/>
                      <a:pt x="101222" y="1089295"/>
                      <a:pt x="162600" y="1085380"/>
                    </a:cubicBezTo>
                    <a:cubicBezTo>
                      <a:pt x="227097" y="1081365"/>
                      <a:pt x="298538" y="1078051"/>
                      <a:pt x="363237" y="1075241"/>
                    </a:cubicBezTo>
                    <a:cubicBezTo>
                      <a:pt x="362633" y="1072129"/>
                      <a:pt x="362029" y="1068916"/>
                      <a:pt x="361526" y="1065905"/>
                    </a:cubicBezTo>
                    <a:cubicBezTo>
                      <a:pt x="350860" y="1007076"/>
                      <a:pt x="342408" y="954272"/>
                      <a:pt x="339390" y="918834"/>
                    </a:cubicBezTo>
                    <a:cubicBezTo>
                      <a:pt x="332044" y="829589"/>
                      <a:pt x="323592" y="738737"/>
                      <a:pt x="317052" y="647081"/>
                    </a:cubicBezTo>
                    <a:cubicBezTo>
                      <a:pt x="310713" y="556531"/>
                      <a:pt x="305984" y="465176"/>
                      <a:pt x="304374" y="374224"/>
                    </a:cubicBezTo>
                    <a:cubicBezTo>
                      <a:pt x="302261" y="251448"/>
                      <a:pt x="306386" y="129174"/>
                      <a:pt x="320574" y="9912"/>
                    </a:cubicBezTo>
                    <a:cubicBezTo>
                      <a:pt x="321278" y="3788"/>
                      <a:pt x="326812" y="-629"/>
                      <a:pt x="332849" y="73"/>
                    </a:cubicBezTo>
                    <a:cubicBezTo>
                      <a:pt x="338987" y="776"/>
                      <a:pt x="343414" y="6197"/>
                      <a:pt x="342710" y="12321"/>
                    </a:cubicBezTo>
                    <a:cubicBezTo>
                      <a:pt x="330434" y="130780"/>
                      <a:pt x="328825" y="251950"/>
                      <a:pt x="332346" y="373621"/>
                    </a:cubicBezTo>
                    <a:cubicBezTo>
                      <a:pt x="334962" y="464072"/>
                      <a:pt x="340597" y="554824"/>
                      <a:pt x="347137" y="644973"/>
                    </a:cubicBezTo>
                    <a:cubicBezTo>
                      <a:pt x="353678" y="736528"/>
                      <a:pt x="360922" y="827380"/>
                      <a:pt x="367765" y="916626"/>
                    </a:cubicBezTo>
                    <a:cubicBezTo>
                      <a:pt x="370381" y="951461"/>
                      <a:pt x="378128" y="1003362"/>
                      <a:pt x="387889" y="1061286"/>
                    </a:cubicBezTo>
                    <a:cubicBezTo>
                      <a:pt x="388593" y="1065402"/>
                      <a:pt x="389398" y="1069819"/>
                      <a:pt x="390102" y="1074036"/>
                    </a:cubicBezTo>
                    <a:cubicBezTo>
                      <a:pt x="441217" y="1071828"/>
                      <a:pt x="486698" y="1069819"/>
                      <a:pt x="518393" y="1067812"/>
                    </a:cubicBezTo>
                    <a:cubicBezTo>
                      <a:pt x="611567" y="1062491"/>
                      <a:pt x="706553" y="1056067"/>
                      <a:pt x="802142" y="1051649"/>
                    </a:cubicBezTo>
                    <a:cubicBezTo>
                      <a:pt x="896725" y="1047232"/>
                      <a:pt x="992012" y="1044421"/>
                      <a:pt x="1086897" y="1044822"/>
                    </a:cubicBezTo>
                    <a:cubicBezTo>
                      <a:pt x="1214987" y="1045225"/>
                      <a:pt x="1342372" y="1051549"/>
                      <a:pt x="1466437" y="1067611"/>
                    </a:cubicBezTo>
                    <a:cubicBezTo>
                      <a:pt x="1472877" y="1068314"/>
                      <a:pt x="1477404" y="1074137"/>
                      <a:pt x="1476599" y="1080561"/>
                    </a:cubicBezTo>
                    <a:cubicBezTo>
                      <a:pt x="1475895" y="1086987"/>
                      <a:pt x="1470059" y="1091504"/>
                      <a:pt x="1463619" y="1090700"/>
                    </a:cubicBezTo>
                    <a:cubicBezTo>
                      <a:pt x="1340360" y="1076746"/>
                      <a:pt x="1213981" y="1072932"/>
                      <a:pt x="1086998" y="1074036"/>
                    </a:cubicBezTo>
                    <a:cubicBezTo>
                      <a:pt x="992516" y="1074839"/>
                      <a:pt x="897832" y="1078654"/>
                      <a:pt x="803651" y="1083071"/>
                    </a:cubicBezTo>
                    <a:cubicBezTo>
                      <a:pt x="708163" y="1087689"/>
                      <a:pt x="613177" y="1092809"/>
                      <a:pt x="520003" y="1097627"/>
                    </a:cubicBezTo>
                    <a:cubicBezTo>
                      <a:pt x="489012" y="1099133"/>
                      <a:pt x="444739" y="1100538"/>
                      <a:pt x="394932" y="1102045"/>
                    </a:cubicBezTo>
                    <a:cubicBezTo>
                      <a:pt x="414553" y="1213175"/>
                      <a:pt x="438802" y="1335550"/>
                      <a:pt x="449669" y="1399598"/>
                    </a:cubicBezTo>
                    <a:cubicBezTo>
                      <a:pt x="450676" y="1405420"/>
                      <a:pt x="446751" y="1410942"/>
                      <a:pt x="441016" y="1411946"/>
                    </a:cubicBezTo>
                    <a:cubicBezTo>
                      <a:pt x="435180" y="1412950"/>
                      <a:pt x="429646" y="1409135"/>
                      <a:pt x="428640" y="1403313"/>
                    </a:cubicBezTo>
                    <a:cubicBezTo>
                      <a:pt x="416666" y="1338762"/>
                      <a:pt x="389800" y="1214581"/>
                      <a:pt x="368469" y="1102848"/>
                    </a:cubicBezTo>
                    <a:cubicBezTo>
                      <a:pt x="302764" y="1104856"/>
                      <a:pt x="229714" y="1107164"/>
                      <a:pt x="164009" y="1110276"/>
                    </a:cubicBezTo>
                    <a:cubicBezTo>
                      <a:pt x="103335" y="1113188"/>
                      <a:pt x="49000" y="1116701"/>
                      <a:pt x="12776" y="1121621"/>
                    </a:cubicBezTo>
                    <a:cubicBezTo>
                      <a:pt x="6739" y="1122524"/>
                      <a:pt x="1004" y="1118308"/>
                      <a:pt x="98" y="1112184"/>
                    </a:cubicBezTo>
                    <a:cubicBezTo>
                      <a:pt x="-707" y="1106060"/>
                      <a:pt x="3519" y="1100438"/>
                      <a:pt x="9657" y="109953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 rot="10800000" flipH="1">
                <a:off x="621548" y="554680"/>
                <a:ext cx="353472" cy="355018"/>
              </a:xfrm>
              <a:custGeom>
                <a:avLst/>
                <a:gdLst/>
                <a:ahLst/>
                <a:cxnLst/>
                <a:rect l="l" t="t" r="r" b="b"/>
                <a:pathLst>
                  <a:path w="706944" h="710037" extrusionOk="0">
                    <a:moveTo>
                      <a:pt x="102615" y="587048"/>
                    </a:moveTo>
                    <a:cubicBezTo>
                      <a:pt x="96880" y="599597"/>
                      <a:pt x="49287" y="400224"/>
                      <a:pt x="28659" y="304955"/>
                    </a:cubicBezTo>
                    <a:cubicBezTo>
                      <a:pt x="-3539" y="156078"/>
                      <a:pt x="-20141" y="5895"/>
                      <a:pt x="42444" y="173"/>
                    </a:cubicBezTo>
                    <a:cubicBezTo>
                      <a:pt x="99395" y="-5047"/>
                      <a:pt x="119318" y="108493"/>
                      <a:pt x="123645" y="238296"/>
                    </a:cubicBezTo>
                    <a:cubicBezTo>
                      <a:pt x="143266" y="114015"/>
                      <a:pt x="175464" y="8807"/>
                      <a:pt x="228089" y="20151"/>
                    </a:cubicBezTo>
                    <a:cubicBezTo>
                      <a:pt x="278499" y="30993"/>
                      <a:pt x="268941" y="123049"/>
                      <a:pt x="238553" y="231169"/>
                    </a:cubicBezTo>
                    <a:cubicBezTo>
                      <a:pt x="293190" y="133390"/>
                      <a:pt x="350946" y="60708"/>
                      <a:pt x="393609" y="84601"/>
                    </a:cubicBezTo>
                    <a:cubicBezTo>
                      <a:pt x="446032" y="114015"/>
                      <a:pt x="383547" y="224342"/>
                      <a:pt x="300435" y="335473"/>
                    </a:cubicBezTo>
                    <a:cubicBezTo>
                      <a:pt x="396225" y="233578"/>
                      <a:pt x="495940" y="150055"/>
                      <a:pt x="536590" y="190109"/>
                    </a:cubicBezTo>
                    <a:cubicBezTo>
                      <a:pt x="577945" y="230868"/>
                      <a:pt x="491211" y="317001"/>
                      <a:pt x="382742" y="399822"/>
                    </a:cubicBezTo>
                    <a:cubicBezTo>
                      <a:pt x="506505" y="338083"/>
                      <a:pt x="625438" y="295719"/>
                      <a:pt x="649084" y="345009"/>
                    </a:cubicBezTo>
                    <a:cubicBezTo>
                      <a:pt x="671824" y="392192"/>
                      <a:pt x="578448" y="440279"/>
                      <a:pt x="460622" y="480636"/>
                    </a:cubicBezTo>
                    <a:cubicBezTo>
                      <a:pt x="585995" y="455438"/>
                      <a:pt x="696476" y="448109"/>
                      <a:pt x="705834" y="497601"/>
                    </a:cubicBezTo>
                    <a:cubicBezTo>
                      <a:pt x="716197" y="552614"/>
                      <a:pt x="594145" y="576206"/>
                      <a:pt x="455289" y="585442"/>
                    </a:cubicBezTo>
                    <a:cubicBezTo>
                      <a:pt x="593340" y="599697"/>
                      <a:pt x="714889" y="627103"/>
                      <a:pt x="706538" y="679406"/>
                    </a:cubicBezTo>
                    <a:cubicBezTo>
                      <a:pt x="690237" y="781602"/>
                      <a:pt x="107043" y="596083"/>
                      <a:pt x="104225" y="587148"/>
                    </a:cubicBezTo>
                    <a:lnTo>
                      <a:pt x="102615" y="587048"/>
                    </a:lnTo>
                    <a:lnTo>
                      <a:pt x="102615" y="587048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 rot="10800000" flipH="1">
                <a:off x="558884" y="530525"/>
                <a:ext cx="163801" cy="150057"/>
              </a:xfrm>
              <a:custGeom>
                <a:avLst/>
                <a:gdLst/>
                <a:ahLst/>
                <a:cxnLst/>
                <a:rect l="l" t="t" r="r" b="b"/>
                <a:pathLst>
                  <a:path w="327602" h="300114" extrusionOk="0">
                    <a:moveTo>
                      <a:pt x="5069" y="294558"/>
                    </a:moveTo>
                    <a:cubicBezTo>
                      <a:pt x="-23104" y="268758"/>
                      <a:pt x="73994" y="95085"/>
                      <a:pt x="103778" y="49910"/>
                    </a:cubicBezTo>
                    <a:cubicBezTo>
                      <a:pt x="117563" y="28828"/>
                      <a:pt x="141007" y="1121"/>
                      <a:pt x="170187" y="17"/>
                    </a:cubicBezTo>
                    <a:cubicBezTo>
                      <a:pt x="197858" y="-1088"/>
                      <a:pt x="216674" y="52319"/>
                      <a:pt x="215265" y="72196"/>
                    </a:cubicBezTo>
                    <a:cubicBezTo>
                      <a:pt x="214963" y="75409"/>
                      <a:pt x="207316" y="104823"/>
                      <a:pt x="208121" y="105325"/>
                    </a:cubicBezTo>
                    <a:cubicBezTo>
                      <a:pt x="212045" y="107634"/>
                      <a:pt x="231465" y="100506"/>
                      <a:pt x="236295" y="100104"/>
                    </a:cubicBezTo>
                    <a:cubicBezTo>
                      <a:pt x="263965" y="97695"/>
                      <a:pt x="299887" y="97896"/>
                      <a:pt x="319407" y="120483"/>
                    </a:cubicBezTo>
                    <a:cubicBezTo>
                      <a:pt x="347077" y="152508"/>
                      <a:pt x="297874" y="189853"/>
                      <a:pt x="272618" y="204509"/>
                    </a:cubicBezTo>
                    <a:cubicBezTo>
                      <a:pt x="193632" y="250487"/>
                      <a:pt x="33243" y="320358"/>
                      <a:pt x="5069" y="294558"/>
                    </a:cubicBezTo>
                    <a:lnTo>
                      <a:pt x="5069" y="29455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 rot="10800000" flipH="1">
                <a:off x="669837" y="609157"/>
                <a:ext cx="179409" cy="173664"/>
              </a:xfrm>
              <a:custGeom>
                <a:avLst/>
                <a:gdLst/>
                <a:ahLst/>
                <a:cxnLst/>
                <a:rect l="l" t="t" r="r" b="b"/>
                <a:pathLst>
                  <a:path w="358817" h="347328" extrusionOk="0">
                    <a:moveTo>
                      <a:pt x="168941" y="325362"/>
                    </a:moveTo>
                    <a:cubicBezTo>
                      <a:pt x="172161" y="324359"/>
                      <a:pt x="185443" y="322753"/>
                      <a:pt x="190776" y="321849"/>
                    </a:cubicBezTo>
                    <a:lnTo>
                      <a:pt x="227100" y="316328"/>
                    </a:lnTo>
                    <a:cubicBezTo>
                      <a:pt x="238973" y="315023"/>
                      <a:pt x="250846" y="313216"/>
                      <a:pt x="262820" y="312212"/>
                    </a:cubicBezTo>
                    <a:cubicBezTo>
                      <a:pt x="270769" y="311509"/>
                      <a:pt x="278819" y="311107"/>
                      <a:pt x="286868" y="310806"/>
                    </a:cubicBezTo>
                    <a:cubicBezTo>
                      <a:pt x="306992" y="310003"/>
                      <a:pt x="327116" y="310305"/>
                      <a:pt x="347442" y="310907"/>
                    </a:cubicBezTo>
                    <a:cubicBezTo>
                      <a:pt x="353579" y="310806"/>
                      <a:pt x="358711" y="315625"/>
                      <a:pt x="358812" y="321749"/>
                    </a:cubicBezTo>
                    <a:cubicBezTo>
                      <a:pt x="359013" y="327872"/>
                      <a:pt x="354083" y="332992"/>
                      <a:pt x="347945" y="333093"/>
                    </a:cubicBezTo>
                    <a:cubicBezTo>
                      <a:pt x="331342" y="334598"/>
                      <a:pt x="315042" y="336707"/>
                      <a:pt x="298540" y="338614"/>
                    </a:cubicBezTo>
                    <a:cubicBezTo>
                      <a:pt x="287472" y="339919"/>
                      <a:pt x="276404" y="341224"/>
                      <a:pt x="265336" y="342228"/>
                    </a:cubicBezTo>
                    <a:cubicBezTo>
                      <a:pt x="253462" y="343232"/>
                      <a:pt x="241489" y="343634"/>
                      <a:pt x="229615" y="344336"/>
                    </a:cubicBezTo>
                    <a:lnTo>
                      <a:pt x="193493" y="345942"/>
                    </a:lnTo>
                    <a:cubicBezTo>
                      <a:pt x="190575" y="346043"/>
                      <a:pt x="183531" y="345039"/>
                      <a:pt x="178802" y="344938"/>
                    </a:cubicBezTo>
                    <a:cubicBezTo>
                      <a:pt x="177796" y="345742"/>
                      <a:pt x="176689" y="346344"/>
                      <a:pt x="175482" y="346746"/>
                    </a:cubicBezTo>
                    <a:cubicBezTo>
                      <a:pt x="176085" y="346344"/>
                      <a:pt x="176790" y="345641"/>
                      <a:pt x="177293" y="344938"/>
                    </a:cubicBezTo>
                    <a:cubicBezTo>
                      <a:pt x="175280" y="345039"/>
                      <a:pt x="173872" y="345441"/>
                      <a:pt x="174073" y="346344"/>
                    </a:cubicBezTo>
                    <a:cubicBezTo>
                      <a:pt x="174174" y="346746"/>
                      <a:pt x="174274" y="346946"/>
                      <a:pt x="174475" y="347047"/>
                    </a:cubicBezTo>
                    <a:cubicBezTo>
                      <a:pt x="173167" y="347348"/>
                      <a:pt x="171759" y="347448"/>
                      <a:pt x="170350" y="347147"/>
                    </a:cubicBezTo>
                    <a:cubicBezTo>
                      <a:pt x="165520" y="346746"/>
                      <a:pt x="163608" y="344236"/>
                      <a:pt x="162904" y="343533"/>
                    </a:cubicBezTo>
                    <a:cubicBezTo>
                      <a:pt x="159483" y="340421"/>
                      <a:pt x="155861" y="329478"/>
                      <a:pt x="168941" y="325362"/>
                    </a:cubicBezTo>
                    <a:close/>
                    <a:moveTo>
                      <a:pt x="129398" y="292736"/>
                    </a:moveTo>
                    <a:cubicBezTo>
                      <a:pt x="128693" y="296149"/>
                      <a:pt x="130303" y="305586"/>
                      <a:pt x="141975" y="305084"/>
                    </a:cubicBezTo>
                    <a:cubicBezTo>
                      <a:pt x="145597" y="304984"/>
                      <a:pt x="159081" y="301670"/>
                      <a:pt x="164715" y="300667"/>
                    </a:cubicBezTo>
                    <a:lnTo>
                      <a:pt x="208083" y="291531"/>
                    </a:lnTo>
                    <a:cubicBezTo>
                      <a:pt x="220962" y="288319"/>
                      <a:pt x="234043" y="285609"/>
                      <a:pt x="246922" y="282296"/>
                    </a:cubicBezTo>
                    <a:cubicBezTo>
                      <a:pt x="255575" y="280087"/>
                      <a:pt x="264128" y="277577"/>
                      <a:pt x="272681" y="274967"/>
                    </a:cubicBezTo>
                    <a:cubicBezTo>
                      <a:pt x="294415" y="268442"/>
                      <a:pt x="315646" y="261013"/>
                      <a:pt x="336675" y="252681"/>
                    </a:cubicBezTo>
                    <a:cubicBezTo>
                      <a:pt x="342511" y="250774"/>
                      <a:pt x="345630" y="244449"/>
                      <a:pt x="343618" y="238626"/>
                    </a:cubicBezTo>
                    <a:cubicBezTo>
                      <a:pt x="341706" y="232804"/>
                      <a:pt x="335367" y="229692"/>
                      <a:pt x="329531" y="231699"/>
                    </a:cubicBezTo>
                    <a:cubicBezTo>
                      <a:pt x="311721" y="236619"/>
                      <a:pt x="293710" y="240534"/>
                      <a:pt x="275699" y="244650"/>
                    </a:cubicBezTo>
                    <a:cubicBezTo>
                      <a:pt x="263524" y="247360"/>
                      <a:pt x="251349" y="250070"/>
                      <a:pt x="239375" y="253183"/>
                    </a:cubicBezTo>
                    <a:cubicBezTo>
                      <a:pt x="226295" y="256496"/>
                      <a:pt x="213516" y="260511"/>
                      <a:pt x="200637" y="264326"/>
                    </a:cubicBezTo>
                    <a:lnTo>
                      <a:pt x="158879" y="277377"/>
                    </a:lnTo>
                    <a:cubicBezTo>
                      <a:pt x="155961" y="278280"/>
                      <a:pt x="149522" y="281693"/>
                      <a:pt x="144893" y="283400"/>
                    </a:cubicBezTo>
                    <a:cubicBezTo>
                      <a:pt x="144189" y="283099"/>
                      <a:pt x="143384" y="282898"/>
                      <a:pt x="142579" y="282798"/>
                    </a:cubicBezTo>
                    <a:lnTo>
                      <a:pt x="143283" y="283199"/>
                    </a:lnTo>
                    <a:lnTo>
                      <a:pt x="143988" y="283702"/>
                    </a:lnTo>
                    <a:cubicBezTo>
                      <a:pt x="141673" y="284504"/>
                      <a:pt x="139963" y="284705"/>
                      <a:pt x="139862" y="283702"/>
                    </a:cubicBezTo>
                    <a:cubicBezTo>
                      <a:pt x="139761" y="283299"/>
                      <a:pt x="139761" y="282998"/>
                      <a:pt x="139761" y="282798"/>
                    </a:cubicBezTo>
                    <a:cubicBezTo>
                      <a:pt x="138353" y="282998"/>
                      <a:pt x="137045" y="283400"/>
                      <a:pt x="135737" y="284203"/>
                    </a:cubicBezTo>
                    <a:cubicBezTo>
                      <a:pt x="130001" y="287114"/>
                      <a:pt x="129699" y="291431"/>
                      <a:pt x="129398" y="292736"/>
                    </a:cubicBezTo>
                    <a:close/>
                    <a:moveTo>
                      <a:pt x="118229" y="243947"/>
                    </a:moveTo>
                    <a:lnTo>
                      <a:pt x="151333" y="214734"/>
                    </a:lnTo>
                    <a:cubicBezTo>
                      <a:pt x="159282" y="208108"/>
                      <a:pt x="167231" y="201583"/>
                      <a:pt x="175582" y="195459"/>
                    </a:cubicBezTo>
                    <a:cubicBezTo>
                      <a:pt x="181116" y="191343"/>
                      <a:pt x="186650" y="187428"/>
                      <a:pt x="192386" y="183714"/>
                    </a:cubicBezTo>
                    <a:cubicBezTo>
                      <a:pt x="213617" y="169860"/>
                      <a:pt x="235753" y="157512"/>
                      <a:pt x="257387" y="144261"/>
                    </a:cubicBezTo>
                    <a:cubicBezTo>
                      <a:pt x="262418" y="140847"/>
                      <a:pt x="269360" y="142052"/>
                      <a:pt x="272882" y="147172"/>
                    </a:cubicBezTo>
                    <a:cubicBezTo>
                      <a:pt x="276303" y="152191"/>
                      <a:pt x="274995" y="159118"/>
                      <a:pt x="269964" y="162532"/>
                    </a:cubicBezTo>
                    <a:cubicBezTo>
                      <a:pt x="253160" y="175381"/>
                      <a:pt x="236458" y="188131"/>
                      <a:pt x="219453" y="200579"/>
                    </a:cubicBezTo>
                    <a:cubicBezTo>
                      <a:pt x="211101" y="206803"/>
                      <a:pt x="202750" y="212927"/>
                      <a:pt x="194298" y="219050"/>
                    </a:cubicBezTo>
                    <a:cubicBezTo>
                      <a:pt x="185946" y="225074"/>
                      <a:pt x="177393" y="230796"/>
                      <a:pt x="169143" y="237020"/>
                    </a:cubicBezTo>
                    <a:lnTo>
                      <a:pt x="133523" y="262921"/>
                    </a:lnTo>
                    <a:cubicBezTo>
                      <a:pt x="131008" y="264728"/>
                      <a:pt x="123461" y="266434"/>
                      <a:pt x="118631" y="268543"/>
                    </a:cubicBezTo>
                    <a:cubicBezTo>
                      <a:pt x="118028" y="274365"/>
                      <a:pt x="112795" y="278682"/>
                      <a:pt x="106959" y="278079"/>
                    </a:cubicBezTo>
                    <a:cubicBezTo>
                      <a:pt x="101425" y="277878"/>
                      <a:pt x="99010" y="274967"/>
                      <a:pt x="97602" y="273261"/>
                    </a:cubicBezTo>
                    <a:cubicBezTo>
                      <a:pt x="94985" y="270149"/>
                      <a:pt x="94583" y="266233"/>
                      <a:pt x="96595" y="261415"/>
                    </a:cubicBezTo>
                    <a:cubicBezTo>
                      <a:pt x="97300" y="259708"/>
                      <a:pt x="99815" y="256797"/>
                      <a:pt x="103840" y="253885"/>
                    </a:cubicBezTo>
                    <a:cubicBezTo>
                      <a:pt x="108066" y="250774"/>
                      <a:pt x="115210" y="246658"/>
                      <a:pt x="118229" y="243947"/>
                    </a:cubicBezTo>
                    <a:close/>
                    <a:moveTo>
                      <a:pt x="116518" y="269546"/>
                    </a:moveTo>
                    <a:cubicBezTo>
                      <a:pt x="114808" y="270650"/>
                      <a:pt x="113902" y="271855"/>
                      <a:pt x="114707" y="273160"/>
                    </a:cubicBezTo>
                    <a:cubicBezTo>
                      <a:pt x="115814" y="274666"/>
                      <a:pt x="116216" y="270851"/>
                      <a:pt x="116518" y="269546"/>
                    </a:cubicBezTo>
                    <a:close/>
                    <a:moveTo>
                      <a:pt x="56146" y="225977"/>
                    </a:moveTo>
                    <a:cubicBezTo>
                      <a:pt x="52021" y="230194"/>
                      <a:pt x="52021" y="236920"/>
                      <a:pt x="56146" y="241036"/>
                    </a:cubicBezTo>
                    <a:cubicBezTo>
                      <a:pt x="60372" y="245152"/>
                      <a:pt x="67114" y="245152"/>
                      <a:pt x="71239" y="240936"/>
                    </a:cubicBezTo>
                    <a:cubicBezTo>
                      <a:pt x="82810" y="230696"/>
                      <a:pt x="94382" y="220657"/>
                      <a:pt x="105752" y="210216"/>
                    </a:cubicBezTo>
                    <a:cubicBezTo>
                      <a:pt x="117223" y="199876"/>
                      <a:pt x="128593" y="189436"/>
                      <a:pt x="139460" y="178493"/>
                    </a:cubicBezTo>
                    <a:cubicBezTo>
                      <a:pt x="148214" y="169760"/>
                      <a:pt x="156666" y="160724"/>
                      <a:pt x="164816" y="151489"/>
                    </a:cubicBezTo>
                    <a:cubicBezTo>
                      <a:pt x="177293" y="137535"/>
                      <a:pt x="188965" y="123179"/>
                      <a:pt x="200737" y="108723"/>
                    </a:cubicBezTo>
                    <a:cubicBezTo>
                      <a:pt x="204863" y="104206"/>
                      <a:pt x="204561" y="97178"/>
                      <a:pt x="200033" y="93062"/>
                    </a:cubicBezTo>
                    <a:cubicBezTo>
                      <a:pt x="195505" y="88946"/>
                      <a:pt x="188462" y="89247"/>
                      <a:pt x="184336" y="93765"/>
                    </a:cubicBezTo>
                    <a:cubicBezTo>
                      <a:pt x="171155" y="106615"/>
                      <a:pt x="157571" y="118962"/>
                      <a:pt x="144289" y="131712"/>
                    </a:cubicBezTo>
                    <a:cubicBezTo>
                      <a:pt x="135435" y="140245"/>
                      <a:pt x="126580" y="148678"/>
                      <a:pt x="118028" y="157512"/>
                    </a:cubicBezTo>
                    <a:cubicBezTo>
                      <a:pt x="107362" y="168555"/>
                      <a:pt x="97099" y="179999"/>
                      <a:pt x="86735" y="191343"/>
                    </a:cubicBezTo>
                    <a:cubicBezTo>
                      <a:pt x="76371" y="202787"/>
                      <a:pt x="66309" y="214433"/>
                      <a:pt x="56146" y="225977"/>
                    </a:cubicBezTo>
                    <a:close/>
                    <a:moveTo>
                      <a:pt x="25658" y="190540"/>
                    </a:moveTo>
                    <a:cubicBezTo>
                      <a:pt x="24249" y="193853"/>
                      <a:pt x="23344" y="196262"/>
                      <a:pt x="23042" y="197467"/>
                    </a:cubicBezTo>
                    <a:cubicBezTo>
                      <a:pt x="20124" y="207406"/>
                      <a:pt x="28174" y="211421"/>
                      <a:pt x="29683" y="211823"/>
                    </a:cubicBezTo>
                    <a:cubicBezTo>
                      <a:pt x="35318" y="213629"/>
                      <a:pt x="41355" y="210517"/>
                      <a:pt x="43166" y="204996"/>
                    </a:cubicBezTo>
                    <a:lnTo>
                      <a:pt x="43267" y="204595"/>
                    </a:lnTo>
                    <a:lnTo>
                      <a:pt x="43166" y="204595"/>
                    </a:lnTo>
                    <a:cubicBezTo>
                      <a:pt x="42864" y="204394"/>
                      <a:pt x="43065" y="203992"/>
                      <a:pt x="43468" y="203290"/>
                    </a:cubicBezTo>
                    <a:cubicBezTo>
                      <a:pt x="43569" y="202586"/>
                      <a:pt x="43669" y="201984"/>
                      <a:pt x="43669" y="201382"/>
                    </a:cubicBezTo>
                    <a:cubicBezTo>
                      <a:pt x="43669" y="201683"/>
                      <a:pt x="43770" y="202185"/>
                      <a:pt x="43870" y="202687"/>
                    </a:cubicBezTo>
                    <a:cubicBezTo>
                      <a:pt x="44474" y="201884"/>
                      <a:pt x="45178" y="200880"/>
                      <a:pt x="45682" y="199876"/>
                    </a:cubicBezTo>
                    <a:cubicBezTo>
                      <a:pt x="53832" y="184818"/>
                      <a:pt x="75163" y="147774"/>
                      <a:pt x="76874" y="144863"/>
                    </a:cubicBezTo>
                    <a:cubicBezTo>
                      <a:pt x="81905" y="135727"/>
                      <a:pt x="86735" y="126492"/>
                      <a:pt x="90961" y="116955"/>
                    </a:cubicBezTo>
                    <a:cubicBezTo>
                      <a:pt x="93778" y="110730"/>
                      <a:pt x="96294" y="104406"/>
                      <a:pt x="98708" y="97981"/>
                    </a:cubicBezTo>
                    <a:cubicBezTo>
                      <a:pt x="107563" y="74390"/>
                      <a:pt x="114707" y="50397"/>
                      <a:pt x="123863" y="26906"/>
                    </a:cubicBezTo>
                    <a:cubicBezTo>
                      <a:pt x="126278" y="21284"/>
                      <a:pt x="123763" y="14759"/>
                      <a:pt x="118229" y="12249"/>
                    </a:cubicBezTo>
                    <a:cubicBezTo>
                      <a:pt x="112594" y="9739"/>
                      <a:pt x="105953" y="12249"/>
                      <a:pt x="103538" y="17871"/>
                    </a:cubicBezTo>
                    <a:cubicBezTo>
                      <a:pt x="97602" y="29215"/>
                      <a:pt x="91967" y="40659"/>
                      <a:pt x="86735" y="52305"/>
                    </a:cubicBezTo>
                    <a:cubicBezTo>
                      <a:pt x="80597" y="65656"/>
                      <a:pt x="74560" y="79008"/>
                      <a:pt x="68824" y="92460"/>
                    </a:cubicBezTo>
                    <a:cubicBezTo>
                      <a:pt x="63089" y="105611"/>
                      <a:pt x="57857" y="118862"/>
                      <a:pt x="51518" y="131712"/>
                    </a:cubicBezTo>
                    <a:cubicBezTo>
                      <a:pt x="50109" y="134824"/>
                      <a:pt x="32198" y="174377"/>
                      <a:pt x="25658" y="190540"/>
                    </a:cubicBezTo>
                    <a:close/>
                    <a:moveTo>
                      <a:pt x="43468" y="203290"/>
                    </a:moveTo>
                    <a:cubicBezTo>
                      <a:pt x="43468" y="203691"/>
                      <a:pt x="43367" y="204193"/>
                      <a:pt x="43267" y="204595"/>
                    </a:cubicBezTo>
                    <a:cubicBezTo>
                      <a:pt x="44273" y="204996"/>
                      <a:pt x="44072" y="203791"/>
                      <a:pt x="43870" y="202687"/>
                    </a:cubicBezTo>
                    <a:lnTo>
                      <a:pt x="43468" y="203290"/>
                    </a:lnTo>
                    <a:close/>
                    <a:moveTo>
                      <a:pt x="0" y="183312"/>
                    </a:moveTo>
                    <a:cubicBezTo>
                      <a:pt x="0" y="184115"/>
                      <a:pt x="0" y="185019"/>
                      <a:pt x="101" y="185822"/>
                    </a:cubicBezTo>
                    <a:cubicBezTo>
                      <a:pt x="503" y="191243"/>
                      <a:pt x="3320" y="193151"/>
                      <a:pt x="3924" y="193652"/>
                    </a:cubicBezTo>
                    <a:cubicBezTo>
                      <a:pt x="6138" y="195861"/>
                      <a:pt x="8754" y="196162"/>
                      <a:pt x="10968" y="196262"/>
                    </a:cubicBezTo>
                    <a:cubicBezTo>
                      <a:pt x="13684" y="196463"/>
                      <a:pt x="16602" y="195258"/>
                      <a:pt x="19420" y="192146"/>
                    </a:cubicBezTo>
                    <a:cubicBezTo>
                      <a:pt x="20023" y="191544"/>
                      <a:pt x="21231" y="189637"/>
                      <a:pt x="21835" y="186224"/>
                    </a:cubicBezTo>
                    <a:cubicBezTo>
                      <a:pt x="22438" y="183211"/>
                      <a:pt x="23344" y="171867"/>
                      <a:pt x="24249" y="167450"/>
                    </a:cubicBezTo>
                    <a:lnTo>
                      <a:pt x="31695" y="130809"/>
                    </a:lnTo>
                    <a:cubicBezTo>
                      <a:pt x="33808" y="119264"/>
                      <a:pt x="36425" y="107719"/>
                      <a:pt x="38336" y="95974"/>
                    </a:cubicBezTo>
                    <a:cubicBezTo>
                      <a:pt x="39644" y="88043"/>
                      <a:pt x="40751" y="80112"/>
                      <a:pt x="41556" y="72181"/>
                    </a:cubicBezTo>
                    <a:cubicBezTo>
                      <a:pt x="43569" y="51702"/>
                      <a:pt x="44172" y="31222"/>
                      <a:pt x="42562" y="10844"/>
                    </a:cubicBezTo>
                    <a:cubicBezTo>
                      <a:pt x="42462" y="4720"/>
                      <a:pt x="37330" y="-99"/>
                      <a:pt x="31192" y="2"/>
                    </a:cubicBezTo>
                    <a:cubicBezTo>
                      <a:pt x="25054" y="102"/>
                      <a:pt x="20225" y="5122"/>
                      <a:pt x="20325" y="11345"/>
                    </a:cubicBezTo>
                    <a:cubicBezTo>
                      <a:pt x="19822" y="22689"/>
                      <a:pt x="18212" y="33933"/>
                      <a:pt x="16602" y="45378"/>
                    </a:cubicBezTo>
                    <a:cubicBezTo>
                      <a:pt x="14590" y="58729"/>
                      <a:pt x="11873" y="71981"/>
                      <a:pt x="9660" y="85332"/>
                    </a:cubicBezTo>
                    <a:cubicBezTo>
                      <a:pt x="7245" y="99086"/>
                      <a:pt x="5635" y="112939"/>
                      <a:pt x="3824" y="126592"/>
                    </a:cubicBezTo>
                    <a:lnTo>
                      <a:pt x="302" y="164439"/>
                    </a:lnTo>
                    <a:cubicBezTo>
                      <a:pt x="201" y="167250"/>
                      <a:pt x="1409" y="173976"/>
                      <a:pt x="1711" y="178594"/>
                    </a:cubicBezTo>
                    <a:cubicBezTo>
                      <a:pt x="1207" y="179397"/>
                      <a:pt x="704" y="180300"/>
                      <a:pt x="503" y="181204"/>
                    </a:cubicBezTo>
                    <a:cubicBezTo>
                      <a:pt x="906" y="180702"/>
                      <a:pt x="1308" y="180200"/>
                      <a:pt x="1711" y="179798"/>
                    </a:cubicBezTo>
                    <a:cubicBezTo>
                      <a:pt x="1811" y="182007"/>
                      <a:pt x="1509" y="183513"/>
                      <a:pt x="503" y="183413"/>
                    </a:cubicBezTo>
                    <a:cubicBezTo>
                      <a:pt x="302" y="183413"/>
                      <a:pt x="101" y="183413"/>
                      <a:pt x="0" y="18331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 rot="10800000" flipH="1">
                <a:off x="380502" y="628974"/>
                <a:ext cx="192332" cy="409280"/>
              </a:xfrm>
              <a:custGeom>
                <a:avLst/>
                <a:gdLst/>
                <a:ahLst/>
                <a:cxnLst/>
                <a:rect l="l" t="t" r="r" b="b"/>
                <a:pathLst>
                  <a:path w="384663" h="818560" extrusionOk="0">
                    <a:moveTo>
                      <a:pt x="16403" y="418912"/>
                    </a:moveTo>
                    <a:cubicBezTo>
                      <a:pt x="45281" y="404857"/>
                      <a:pt x="81705" y="442403"/>
                      <a:pt x="97402" y="460473"/>
                    </a:cubicBezTo>
                    <a:cubicBezTo>
                      <a:pt x="146807" y="516891"/>
                      <a:pt x="169346" y="590376"/>
                      <a:pt x="176892" y="662556"/>
                    </a:cubicBezTo>
                    <a:lnTo>
                      <a:pt x="165421" y="678518"/>
                    </a:lnTo>
                    <a:cubicBezTo>
                      <a:pt x="171660" y="685545"/>
                      <a:pt x="147612" y="671089"/>
                      <a:pt x="139864" y="665568"/>
                    </a:cubicBezTo>
                    <a:cubicBezTo>
                      <a:pt x="124872" y="654726"/>
                      <a:pt x="110986" y="642378"/>
                      <a:pt x="98308" y="629227"/>
                    </a:cubicBezTo>
                    <a:cubicBezTo>
                      <a:pt x="58865" y="588269"/>
                      <a:pt x="19522" y="537973"/>
                      <a:pt x="4731" y="483261"/>
                    </a:cubicBezTo>
                    <a:cubicBezTo>
                      <a:pt x="-401" y="464489"/>
                      <a:pt x="-6337" y="430055"/>
                      <a:pt x="16403" y="418912"/>
                    </a:cubicBezTo>
                    <a:close/>
                    <a:moveTo>
                      <a:pt x="44878" y="243834"/>
                    </a:moveTo>
                    <a:cubicBezTo>
                      <a:pt x="-11771" y="292723"/>
                      <a:pt x="102232" y="416001"/>
                      <a:pt x="133022" y="449330"/>
                    </a:cubicBezTo>
                    <a:cubicBezTo>
                      <a:pt x="146605" y="463986"/>
                      <a:pt x="161195" y="477840"/>
                      <a:pt x="176490" y="490891"/>
                    </a:cubicBezTo>
                    <a:cubicBezTo>
                      <a:pt x="181521" y="495208"/>
                      <a:pt x="195909" y="500930"/>
                      <a:pt x="200739" y="503440"/>
                    </a:cubicBezTo>
                    <a:lnTo>
                      <a:pt x="201745" y="467801"/>
                    </a:lnTo>
                    <a:cubicBezTo>
                      <a:pt x="181923" y="402648"/>
                      <a:pt x="159887" y="330770"/>
                      <a:pt x="119337" y="274351"/>
                    </a:cubicBezTo>
                    <a:cubicBezTo>
                      <a:pt x="105251" y="254876"/>
                      <a:pt x="71543" y="220844"/>
                      <a:pt x="44878" y="243834"/>
                    </a:cubicBezTo>
                    <a:close/>
                    <a:moveTo>
                      <a:pt x="219555" y="351952"/>
                    </a:moveTo>
                    <a:cubicBezTo>
                      <a:pt x="215530" y="310090"/>
                      <a:pt x="208185" y="268629"/>
                      <a:pt x="196413" y="228172"/>
                    </a:cubicBezTo>
                    <a:cubicBezTo>
                      <a:pt x="189369" y="203979"/>
                      <a:pt x="180615" y="180086"/>
                      <a:pt x="169849" y="157197"/>
                    </a:cubicBezTo>
                    <a:cubicBezTo>
                      <a:pt x="153045" y="121358"/>
                      <a:pt x="69933" y="41349"/>
                      <a:pt x="81504" y="132602"/>
                    </a:cubicBezTo>
                    <a:cubicBezTo>
                      <a:pt x="89353" y="193739"/>
                      <a:pt x="127790" y="255579"/>
                      <a:pt x="159384" y="307881"/>
                    </a:cubicBezTo>
                    <a:cubicBezTo>
                      <a:pt x="165220" y="317619"/>
                      <a:pt x="204965" y="386888"/>
                      <a:pt x="216537" y="376447"/>
                    </a:cubicBezTo>
                    <a:lnTo>
                      <a:pt x="219555" y="351952"/>
                    </a:lnTo>
                    <a:close/>
                    <a:moveTo>
                      <a:pt x="234648" y="354763"/>
                    </a:moveTo>
                    <a:cubicBezTo>
                      <a:pt x="283147" y="277062"/>
                      <a:pt x="321182" y="190225"/>
                      <a:pt x="317861" y="97968"/>
                    </a:cubicBezTo>
                    <a:cubicBezTo>
                      <a:pt x="316956" y="71967"/>
                      <a:pt x="312931" y="8521"/>
                      <a:pt x="277311" y="490"/>
                    </a:cubicBezTo>
                    <a:cubicBezTo>
                      <a:pt x="254169" y="-4831"/>
                      <a:pt x="242899" y="34622"/>
                      <a:pt x="238572" y="48677"/>
                    </a:cubicBezTo>
                    <a:cubicBezTo>
                      <a:pt x="218851" y="112725"/>
                      <a:pt x="213820" y="183198"/>
                      <a:pt x="214424" y="249656"/>
                    </a:cubicBezTo>
                    <a:cubicBezTo>
                      <a:pt x="214625" y="269132"/>
                      <a:pt x="215832" y="288607"/>
                      <a:pt x="218951" y="307881"/>
                    </a:cubicBezTo>
                    <a:cubicBezTo>
                      <a:pt x="220561" y="317720"/>
                      <a:pt x="239075" y="334987"/>
                      <a:pt x="228812" y="336292"/>
                    </a:cubicBezTo>
                    <a:lnTo>
                      <a:pt x="234648" y="354763"/>
                    </a:lnTo>
                    <a:close/>
                    <a:moveTo>
                      <a:pt x="381353" y="285193"/>
                    </a:moveTo>
                    <a:cubicBezTo>
                      <a:pt x="384371" y="272745"/>
                      <a:pt x="390207" y="240821"/>
                      <a:pt x="371693" y="235501"/>
                    </a:cubicBezTo>
                    <a:cubicBezTo>
                      <a:pt x="350462" y="229277"/>
                      <a:pt x="323798" y="261301"/>
                      <a:pt x="312327" y="273749"/>
                    </a:cubicBezTo>
                    <a:cubicBezTo>
                      <a:pt x="273387" y="316013"/>
                      <a:pt x="215631" y="387892"/>
                      <a:pt x="213115" y="446419"/>
                    </a:cubicBezTo>
                    <a:cubicBezTo>
                      <a:pt x="243503" y="428950"/>
                      <a:pt x="279625" y="415097"/>
                      <a:pt x="305988" y="392610"/>
                    </a:cubicBezTo>
                    <a:cubicBezTo>
                      <a:pt x="339696" y="363999"/>
                      <a:pt x="370989" y="328260"/>
                      <a:pt x="381353" y="285193"/>
                    </a:cubicBezTo>
                    <a:close/>
                    <a:moveTo>
                      <a:pt x="358814" y="476033"/>
                    </a:moveTo>
                    <a:cubicBezTo>
                      <a:pt x="370083" y="463083"/>
                      <a:pt x="393528" y="431260"/>
                      <a:pt x="378535" y="413591"/>
                    </a:cubicBezTo>
                    <a:cubicBezTo>
                      <a:pt x="367869" y="401143"/>
                      <a:pt x="344727" y="408070"/>
                      <a:pt x="332149" y="412989"/>
                    </a:cubicBezTo>
                    <a:cubicBezTo>
                      <a:pt x="290191" y="429353"/>
                      <a:pt x="256382" y="463585"/>
                      <a:pt x="231227" y="498721"/>
                    </a:cubicBezTo>
                    <a:cubicBezTo>
                      <a:pt x="221668" y="512073"/>
                      <a:pt x="212814" y="526127"/>
                      <a:pt x="206575" y="541186"/>
                    </a:cubicBezTo>
                    <a:cubicBezTo>
                      <a:pt x="204764" y="545402"/>
                      <a:pt x="203255" y="549619"/>
                      <a:pt x="202248" y="554036"/>
                    </a:cubicBezTo>
                    <a:cubicBezTo>
                      <a:pt x="201745" y="556445"/>
                      <a:pt x="202953" y="563773"/>
                      <a:pt x="202047" y="561464"/>
                    </a:cubicBezTo>
                    <a:lnTo>
                      <a:pt x="198425" y="566584"/>
                    </a:lnTo>
                    <a:cubicBezTo>
                      <a:pt x="258093" y="547812"/>
                      <a:pt x="317358" y="523617"/>
                      <a:pt x="358814" y="476033"/>
                    </a:cubicBezTo>
                    <a:close/>
                    <a:moveTo>
                      <a:pt x="359719" y="549016"/>
                    </a:moveTo>
                    <a:cubicBezTo>
                      <a:pt x="349355" y="537471"/>
                      <a:pt x="327219" y="544498"/>
                      <a:pt x="315245" y="549116"/>
                    </a:cubicBezTo>
                    <a:cubicBezTo>
                      <a:pt x="275903" y="564375"/>
                      <a:pt x="242597" y="594191"/>
                      <a:pt x="215430" y="624810"/>
                    </a:cubicBezTo>
                    <a:cubicBezTo>
                      <a:pt x="204060" y="637660"/>
                      <a:pt x="193092" y="651413"/>
                      <a:pt x="184942" y="666472"/>
                    </a:cubicBezTo>
                    <a:cubicBezTo>
                      <a:pt x="184841" y="666773"/>
                      <a:pt x="179106" y="678116"/>
                      <a:pt x="180615" y="678417"/>
                    </a:cubicBezTo>
                    <a:lnTo>
                      <a:pt x="182628" y="689862"/>
                    </a:lnTo>
                    <a:cubicBezTo>
                      <a:pt x="231227" y="657235"/>
                      <a:pt x="291901" y="641575"/>
                      <a:pt x="336576" y="603728"/>
                    </a:cubicBezTo>
                    <a:cubicBezTo>
                      <a:pt x="349154" y="593087"/>
                      <a:pt x="375517" y="566484"/>
                      <a:pt x="359719" y="549016"/>
                    </a:cubicBezTo>
                    <a:close/>
                    <a:moveTo>
                      <a:pt x="26163" y="650108"/>
                    </a:moveTo>
                    <a:cubicBezTo>
                      <a:pt x="9963" y="662857"/>
                      <a:pt x="13787" y="685344"/>
                      <a:pt x="22440" y="701005"/>
                    </a:cubicBezTo>
                    <a:cubicBezTo>
                      <a:pt x="39646" y="732026"/>
                      <a:pt x="72147" y="754914"/>
                      <a:pt x="101729" y="774390"/>
                    </a:cubicBezTo>
                    <a:cubicBezTo>
                      <a:pt x="113401" y="782120"/>
                      <a:pt x="125475" y="789448"/>
                      <a:pt x="137751" y="796475"/>
                    </a:cubicBezTo>
                    <a:cubicBezTo>
                      <a:pt x="141675" y="798683"/>
                      <a:pt x="145599" y="800993"/>
                      <a:pt x="149624" y="803101"/>
                    </a:cubicBezTo>
                    <a:cubicBezTo>
                      <a:pt x="151335" y="804004"/>
                      <a:pt x="156869" y="805510"/>
                      <a:pt x="154957" y="805309"/>
                    </a:cubicBezTo>
                    <a:lnTo>
                      <a:pt x="159887" y="794568"/>
                    </a:lnTo>
                    <a:cubicBezTo>
                      <a:pt x="146505" y="748188"/>
                      <a:pt x="125878" y="699801"/>
                      <a:pt x="90459" y="664764"/>
                    </a:cubicBezTo>
                    <a:cubicBezTo>
                      <a:pt x="74863" y="649305"/>
                      <a:pt x="47293" y="633544"/>
                      <a:pt x="26163" y="650108"/>
                    </a:cubicBezTo>
                    <a:close/>
                    <a:moveTo>
                      <a:pt x="173572" y="805610"/>
                    </a:moveTo>
                    <a:lnTo>
                      <a:pt x="172264" y="818561"/>
                    </a:lnTo>
                    <a:cubicBezTo>
                      <a:pt x="200437" y="797780"/>
                      <a:pt x="232938" y="784027"/>
                      <a:pt x="263627" y="767262"/>
                    </a:cubicBezTo>
                    <a:cubicBezTo>
                      <a:pt x="279122" y="758829"/>
                      <a:pt x="294215" y="749894"/>
                      <a:pt x="308101" y="739153"/>
                    </a:cubicBezTo>
                    <a:cubicBezTo>
                      <a:pt x="325508" y="725500"/>
                      <a:pt x="344928" y="706928"/>
                      <a:pt x="349355" y="684843"/>
                    </a:cubicBezTo>
                    <a:cubicBezTo>
                      <a:pt x="352072" y="671089"/>
                      <a:pt x="346538" y="657637"/>
                      <a:pt x="330237" y="657737"/>
                    </a:cubicBezTo>
                    <a:cubicBezTo>
                      <a:pt x="276204" y="658340"/>
                      <a:pt x="224486" y="717469"/>
                      <a:pt x="197318" y="756119"/>
                    </a:cubicBezTo>
                    <a:cubicBezTo>
                      <a:pt x="187055" y="770575"/>
                      <a:pt x="175182" y="788043"/>
                      <a:pt x="173572" y="80561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 rot="10800000" flipH="1">
                <a:off x="671246" y="299020"/>
                <a:ext cx="430183" cy="194678"/>
              </a:xfrm>
              <a:custGeom>
                <a:avLst/>
                <a:gdLst/>
                <a:ahLst/>
                <a:cxnLst/>
                <a:rect l="l" t="t" r="r" b="b"/>
                <a:pathLst>
                  <a:path w="860366" h="389355" extrusionOk="0">
                    <a:moveTo>
                      <a:pt x="144793" y="198364"/>
                    </a:moveTo>
                    <a:lnTo>
                      <a:pt x="162502" y="188124"/>
                    </a:lnTo>
                    <a:cubicBezTo>
                      <a:pt x="236659" y="202881"/>
                      <a:pt x="310615" y="232998"/>
                      <a:pt x="364145" y="288814"/>
                    </a:cubicBezTo>
                    <a:cubicBezTo>
                      <a:pt x="381149" y="306684"/>
                      <a:pt x="416467" y="347442"/>
                      <a:pt x="398859" y="375450"/>
                    </a:cubicBezTo>
                    <a:cubicBezTo>
                      <a:pt x="384973" y="397636"/>
                      <a:pt x="349756" y="388300"/>
                      <a:pt x="330839" y="381273"/>
                    </a:cubicBezTo>
                    <a:cubicBezTo>
                      <a:pt x="275599" y="360794"/>
                      <a:pt x="227502" y="315819"/>
                      <a:pt x="189065" y="271648"/>
                    </a:cubicBezTo>
                    <a:cubicBezTo>
                      <a:pt x="176589" y="257392"/>
                      <a:pt x="165218" y="242033"/>
                      <a:pt x="155559" y="225670"/>
                    </a:cubicBezTo>
                    <a:cubicBezTo>
                      <a:pt x="150628" y="217237"/>
                      <a:pt x="138051" y="191337"/>
                      <a:pt x="144793" y="198364"/>
                    </a:cubicBezTo>
                    <a:close/>
                    <a:moveTo>
                      <a:pt x="379338" y="253578"/>
                    </a:moveTo>
                    <a:cubicBezTo>
                      <a:pt x="410732" y="288212"/>
                      <a:pt x="526948" y="416509"/>
                      <a:pt x="583497" y="363403"/>
                    </a:cubicBezTo>
                    <a:cubicBezTo>
                      <a:pt x="610060" y="338406"/>
                      <a:pt x="578365" y="300660"/>
                      <a:pt x="559549" y="284397"/>
                    </a:cubicBezTo>
                    <a:cubicBezTo>
                      <a:pt x="505214" y="237616"/>
                      <a:pt x="432868" y="208102"/>
                      <a:pt x="367264" y="181599"/>
                    </a:cubicBezTo>
                    <a:lnTo>
                      <a:pt x="330135" y="179189"/>
                    </a:lnTo>
                    <a:cubicBezTo>
                      <a:pt x="332248" y="184309"/>
                      <a:pt x="336776" y="199669"/>
                      <a:pt x="340700" y="205190"/>
                    </a:cubicBezTo>
                    <a:cubicBezTo>
                      <a:pt x="352674" y="222056"/>
                      <a:pt x="365553" y="238319"/>
                      <a:pt x="379338" y="253578"/>
                    </a:cubicBezTo>
                    <a:close/>
                    <a:moveTo>
                      <a:pt x="528860" y="240326"/>
                    </a:moveTo>
                    <a:cubicBezTo>
                      <a:pt x="579874" y="277671"/>
                      <a:pt x="640146" y="322846"/>
                      <a:pt x="702732" y="336700"/>
                    </a:cubicBezTo>
                    <a:cubicBezTo>
                      <a:pt x="796309" y="357480"/>
                      <a:pt x="721849" y="264822"/>
                      <a:pt x="686331" y="244242"/>
                    </a:cubicBezTo>
                    <a:cubicBezTo>
                      <a:pt x="663691" y="231091"/>
                      <a:pt x="639844" y="219746"/>
                      <a:pt x="615494" y="210210"/>
                    </a:cubicBezTo>
                    <a:cubicBezTo>
                      <a:pt x="574642" y="194248"/>
                      <a:pt x="532382" y="182804"/>
                      <a:pt x="489316" y="174672"/>
                    </a:cubicBezTo>
                    <a:lnTo>
                      <a:pt x="463658" y="175375"/>
                    </a:lnTo>
                    <a:cubicBezTo>
                      <a:pt x="451584" y="186217"/>
                      <a:pt x="519402" y="233399"/>
                      <a:pt x="528860" y="240326"/>
                    </a:cubicBezTo>
                    <a:close/>
                    <a:moveTo>
                      <a:pt x="806069" y="184610"/>
                    </a:moveTo>
                    <a:cubicBezTo>
                      <a:pt x="821162" y="181499"/>
                      <a:pt x="863322" y="173869"/>
                      <a:pt x="860202" y="149675"/>
                    </a:cubicBezTo>
                    <a:cubicBezTo>
                      <a:pt x="855473" y="112531"/>
                      <a:pt x="790070" y="102291"/>
                      <a:pt x="763204" y="98878"/>
                    </a:cubicBezTo>
                    <a:cubicBezTo>
                      <a:pt x="667816" y="86531"/>
                      <a:pt x="573636" y="116949"/>
                      <a:pt x="487907" y="159011"/>
                    </a:cubicBezTo>
                    <a:lnTo>
                      <a:pt x="506623" y="166741"/>
                    </a:lnTo>
                    <a:cubicBezTo>
                      <a:pt x="508937" y="156401"/>
                      <a:pt x="524936" y="176881"/>
                      <a:pt x="534998" y="179491"/>
                    </a:cubicBezTo>
                    <a:cubicBezTo>
                      <a:pt x="554719" y="184510"/>
                      <a:pt x="574743" y="187622"/>
                      <a:pt x="595068" y="189730"/>
                    </a:cubicBezTo>
                    <a:cubicBezTo>
                      <a:pt x="663892" y="196858"/>
                      <a:pt x="737647" y="198564"/>
                      <a:pt x="806069" y="184610"/>
                    </a:cubicBezTo>
                    <a:close/>
                    <a:moveTo>
                      <a:pt x="625958" y="30614"/>
                    </a:moveTo>
                    <a:cubicBezTo>
                      <a:pt x="622336" y="11239"/>
                      <a:pt x="588628" y="14150"/>
                      <a:pt x="575447" y="15957"/>
                    </a:cubicBezTo>
                    <a:cubicBezTo>
                      <a:pt x="529564" y="22382"/>
                      <a:pt x="489316" y="50892"/>
                      <a:pt x="456011" y="82515"/>
                    </a:cubicBezTo>
                    <a:cubicBezTo>
                      <a:pt x="429950" y="107311"/>
                      <a:pt x="411939" y="142848"/>
                      <a:pt x="390608" y="172062"/>
                    </a:cubicBezTo>
                    <a:cubicBezTo>
                      <a:pt x="451684" y="175274"/>
                      <a:pt x="532281" y="123273"/>
                      <a:pt x="580176" y="87535"/>
                    </a:cubicBezTo>
                    <a:cubicBezTo>
                      <a:pt x="594263" y="77094"/>
                      <a:pt x="630185" y="52900"/>
                      <a:pt x="625958" y="30614"/>
                    </a:cubicBezTo>
                    <a:close/>
                    <a:moveTo>
                      <a:pt x="437597" y="53904"/>
                    </a:moveTo>
                    <a:cubicBezTo>
                      <a:pt x="444037" y="41556"/>
                      <a:pt x="453596" y="18467"/>
                      <a:pt x="441723" y="6420"/>
                    </a:cubicBezTo>
                    <a:cubicBezTo>
                      <a:pt x="425020" y="-10546"/>
                      <a:pt x="389601" y="10335"/>
                      <a:pt x="374911" y="20575"/>
                    </a:cubicBezTo>
                    <a:cubicBezTo>
                      <a:pt x="321280" y="58221"/>
                      <a:pt x="289987" y="116346"/>
                      <a:pt x="264329" y="175475"/>
                    </a:cubicBezTo>
                    <a:lnTo>
                      <a:pt x="270065" y="172262"/>
                    </a:lnTo>
                    <a:cubicBezTo>
                      <a:pt x="267750" y="171159"/>
                      <a:pt x="275196" y="173066"/>
                      <a:pt x="277812" y="172765"/>
                    </a:cubicBezTo>
                    <a:cubicBezTo>
                      <a:pt x="282441" y="172162"/>
                      <a:pt x="287069" y="171058"/>
                      <a:pt x="291597" y="169652"/>
                    </a:cubicBezTo>
                    <a:cubicBezTo>
                      <a:pt x="307898" y="164734"/>
                      <a:pt x="323293" y="157003"/>
                      <a:pt x="338185" y="148571"/>
                    </a:cubicBezTo>
                    <a:cubicBezTo>
                      <a:pt x="377225" y="126385"/>
                      <a:pt x="416266" y="95063"/>
                      <a:pt x="437597" y="53904"/>
                    </a:cubicBezTo>
                    <a:close/>
                    <a:moveTo>
                      <a:pt x="294616" y="57919"/>
                    </a:moveTo>
                    <a:cubicBezTo>
                      <a:pt x="300553" y="46174"/>
                      <a:pt x="310212" y="24289"/>
                      <a:pt x="299345" y="12544"/>
                    </a:cubicBezTo>
                    <a:cubicBezTo>
                      <a:pt x="282743" y="-5225"/>
                      <a:pt x="252456" y="19069"/>
                      <a:pt x="240080" y="30915"/>
                    </a:cubicBezTo>
                    <a:cubicBezTo>
                      <a:pt x="196209" y="72877"/>
                      <a:pt x="173670" y="133311"/>
                      <a:pt x="134730" y="179692"/>
                    </a:cubicBezTo>
                    <a:lnTo>
                      <a:pt x="146402" y="182904"/>
                    </a:lnTo>
                    <a:cubicBezTo>
                      <a:pt x="146604" y="184410"/>
                      <a:pt x="158980" y="179692"/>
                      <a:pt x="159382" y="179591"/>
                    </a:cubicBezTo>
                    <a:cubicBezTo>
                      <a:pt x="175784" y="172765"/>
                      <a:pt x="191178" y="162927"/>
                      <a:pt x="205668" y="152486"/>
                    </a:cubicBezTo>
                    <a:cubicBezTo>
                      <a:pt x="240180" y="127790"/>
                      <a:pt x="274693" y="96670"/>
                      <a:pt x="294616" y="57919"/>
                    </a:cubicBezTo>
                    <a:close/>
                    <a:moveTo>
                      <a:pt x="23746" y="192742"/>
                    </a:moveTo>
                    <a:lnTo>
                      <a:pt x="12074" y="196758"/>
                    </a:lnTo>
                    <a:cubicBezTo>
                      <a:pt x="12074" y="194851"/>
                      <a:pt x="13081" y="200573"/>
                      <a:pt x="13785" y="202480"/>
                    </a:cubicBezTo>
                    <a:cubicBezTo>
                      <a:pt x="15495" y="206796"/>
                      <a:pt x="17508" y="211013"/>
                      <a:pt x="19520" y="215229"/>
                    </a:cubicBezTo>
                    <a:cubicBezTo>
                      <a:pt x="25457" y="228380"/>
                      <a:pt x="31796" y="241431"/>
                      <a:pt x="38638" y="254080"/>
                    </a:cubicBezTo>
                    <a:cubicBezTo>
                      <a:pt x="55744" y="286204"/>
                      <a:pt x="76170" y="321541"/>
                      <a:pt x="106657" y="342121"/>
                    </a:cubicBezTo>
                    <a:cubicBezTo>
                      <a:pt x="121952" y="352461"/>
                      <a:pt x="144994" y="358485"/>
                      <a:pt x="159886" y="343225"/>
                    </a:cubicBezTo>
                    <a:cubicBezTo>
                      <a:pt x="179205" y="323348"/>
                      <a:pt x="165722" y="293633"/>
                      <a:pt x="151232" y="276166"/>
                    </a:cubicBezTo>
                    <a:cubicBezTo>
                      <a:pt x="118531" y="236612"/>
                      <a:pt x="70434" y="210912"/>
                      <a:pt x="23746" y="192742"/>
                    </a:cubicBezTo>
                    <a:close/>
                    <a:moveTo>
                      <a:pt x="183330" y="32120"/>
                    </a:moveTo>
                    <a:cubicBezTo>
                      <a:pt x="185242" y="15555"/>
                      <a:pt x="171759" y="8528"/>
                      <a:pt x="157269" y="10034"/>
                    </a:cubicBezTo>
                    <a:cubicBezTo>
                      <a:pt x="133825" y="12443"/>
                      <a:pt x="112594" y="30413"/>
                      <a:pt x="96595" y="46876"/>
                    </a:cubicBezTo>
                    <a:cubicBezTo>
                      <a:pt x="84018" y="60028"/>
                      <a:pt x="73151" y="74584"/>
                      <a:pt x="62787" y="89542"/>
                    </a:cubicBezTo>
                    <a:cubicBezTo>
                      <a:pt x="42160" y="119257"/>
                      <a:pt x="24551" y="151080"/>
                      <a:pt x="0" y="177884"/>
                    </a:cubicBezTo>
                    <a:lnTo>
                      <a:pt x="13684" y="177784"/>
                    </a:lnTo>
                    <a:cubicBezTo>
                      <a:pt x="31997" y="177784"/>
                      <a:pt x="51417" y="167344"/>
                      <a:pt x="67516" y="158308"/>
                    </a:cubicBezTo>
                    <a:cubicBezTo>
                      <a:pt x="110481" y="134316"/>
                      <a:pt x="177192" y="87233"/>
                      <a:pt x="183330" y="3212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 rot="10800000" flipH="1">
                <a:off x="455752" y="392226"/>
                <a:ext cx="481232" cy="488174"/>
              </a:xfrm>
              <a:custGeom>
                <a:avLst/>
                <a:gdLst/>
                <a:ahLst/>
                <a:cxnLst/>
                <a:rect l="l" t="t" r="r" b="b"/>
                <a:pathLst>
                  <a:path w="962464" h="976347" extrusionOk="0">
                    <a:moveTo>
                      <a:pt x="8484" y="379172"/>
                    </a:moveTo>
                    <a:cubicBezTo>
                      <a:pt x="21163" y="254890"/>
                      <a:pt x="45311" y="132415"/>
                      <a:pt x="60002" y="63046"/>
                    </a:cubicBezTo>
                    <a:cubicBezTo>
                      <a:pt x="65335" y="37849"/>
                      <a:pt x="69561" y="19578"/>
                      <a:pt x="71573" y="10945"/>
                    </a:cubicBezTo>
                    <a:lnTo>
                      <a:pt x="72781" y="5624"/>
                    </a:lnTo>
                    <a:cubicBezTo>
                      <a:pt x="73083" y="4018"/>
                      <a:pt x="73686" y="2412"/>
                      <a:pt x="74693" y="1006"/>
                    </a:cubicBezTo>
                    <a:cubicBezTo>
                      <a:pt x="75095" y="605"/>
                      <a:pt x="96426" y="-3913"/>
                      <a:pt x="93609" y="10141"/>
                    </a:cubicBezTo>
                    <a:cubicBezTo>
                      <a:pt x="93408" y="11045"/>
                      <a:pt x="93106" y="12852"/>
                      <a:pt x="92502" y="15462"/>
                    </a:cubicBezTo>
                    <a:cubicBezTo>
                      <a:pt x="90792" y="24095"/>
                      <a:pt x="87069" y="42266"/>
                      <a:pt x="82340" y="67463"/>
                    </a:cubicBezTo>
                    <a:cubicBezTo>
                      <a:pt x="69259" y="136632"/>
                      <a:pt x="48531" y="258605"/>
                      <a:pt x="37463" y="381983"/>
                    </a:cubicBezTo>
                    <a:cubicBezTo>
                      <a:pt x="30822" y="455065"/>
                      <a:pt x="27602" y="528651"/>
                      <a:pt x="31828" y="591997"/>
                    </a:cubicBezTo>
                    <a:cubicBezTo>
                      <a:pt x="34948" y="638878"/>
                      <a:pt x="41890" y="680038"/>
                      <a:pt x="55172" y="710857"/>
                    </a:cubicBezTo>
                    <a:cubicBezTo>
                      <a:pt x="71674" y="748804"/>
                      <a:pt x="98137" y="769886"/>
                      <a:pt x="139794" y="761654"/>
                    </a:cubicBezTo>
                    <a:cubicBezTo>
                      <a:pt x="149755" y="759646"/>
                      <a:pt x="166659" y="750210"/>
                      <a:pt x="184268" y="739468"/>
                    </a:cubicBezTo>
                    <a:cubicBezTo>
                      <a:pt x="187991" y="737159"/>
                      <a:pt x="191513" y="734850"/>
                      <a:pt x="195236" y="732441"/>
                    </a:cubicBezTo>
                    <a:cubicBezTo>
                      <a:pt x="217271" y="706340"/>
                      <a:pt x="239307" y="683350"/>
                      <a:pt x="239307" y="683350"/>
                    </a:cubicBezTo>
                    <a:cubicBezTo>
                      <a:pt x="243433" y="678833"/>
                      <a:pt x="250577" y="678633"/>
                      <a:pt x="255004" y="682849"/>
                    </a:cubicBezTo>
                    <a:cubicBezTo>
                      <a:pt x="257922" y="685459"/>
                      <a:pt x="258425" y="689073"/>
                      <a:pt x="257721" y="692687"/>
                    </a:cubicBezTo>
                    <a:cubicBezTo>
                      <a:pt x="261142" y="692687"/>
                      <a:pt x="264462" y="693691"/>
                      <a:pt x="266777" y="696602"/>
                    </a:cubicBezTo>
                    <a:cubicBezTo>
                      <a:pt x="270399" y="701421"/>
                      <a:pt x="269493" y="708448"/>
                      <a:pt x="264563" y="712162"/>
                    </a:cubicBezTo>
                    <a:cubicBezTo>
                      <a:pt x="264563" y="712162"/>
                      <a:pt x="239307" y="731538"/>
                      <a:pt x="211435" y="750511"/>
                    </a:cubicBezTo>
                    <a:cubicBezTo>
                      <a:pt x="208216" y="754526"/>
                      <a:pt x="204996" y="758341"/>
                      <a:pt x="201876" y="762357"/>
                    </a:cubicBezTo>
                    <a:cubicBezTo>
                      <a:pt x="188796" y="779323"/>
                      <a:pt x="177225" y="795787"/>
                      <a:pt x="174105" y="805825"/>
                    </a:cubicBezTo>
                    <a:cubicBezTo>
                      <a:pt x="163540" y="839757"/>
                      <a:pt x="174105" y="865557"/>
                      <a:pt x="198959" y="884932"/>
                    </a:cubicBezTo>
                    <a:cubicBezTo>
                      <a:pt x="229748" y="908825"/>
                      <a:pt x="280260" y="923381"/>
                      <a:pt x="340531" y="932918"/>
                    </a:cubicBezTo>
                    <a:cubicBezTo>
                      <a:pt x="405934" y="943258"/>
                      <a:pt x="482506" y="947073"/>
                      <a:pt x="558978" y="947374"/>
                    </a:cubicBezTo>
                    <a:cubicBezTo>
                      <a:pt x="688073" y="947876"/>
                      <a:pt x="816465" y="938540"/>
                      <a:pt x="889414" y="931813"/>
                    </a:cubicBezTo>
                    <a:cubicBezTo>
                      <a:pt x="915978" y="929405"/>
                      <a:pt x="935197" y="927396"/>
                      <a:pt x="944353" y="926392"/>
                    </a:cubicBezTo>
                    <a:lnTo>
                      <a:pt x="952302" y="925690"/>
                    </a:lnTo>
                    <a:cubicBezTo>
                      <a:pt x="957233" y="925991"/>
                      <a:pt x="959346" y="928802"/>
                      <a:pt x="959949" y="929605"/>
                    </a:cubicBezTo>
                    <a:cubicBezTo>
                      <a:pt x="961660" y="931613"/>
                      <a:pt x="962364" y="933822"/>
                      <a:pt x="962465" y="936130"/>
                    </a:cubicBezTo>
                    <a:cubicBezTo>
                      <a:pt x="962465" y="938339"/>
                      <a:pt x="962163" y="942555"/>
                      <a:pt x="957233" y="945466"/>
                    </a:cubicBezTo>
                    <a:cubicBezTo>
                      <a:pt x="955723" y="946370"/>
                      <a:pt x="954013" y="946872"/>
                      <a:pt x="952302" y="946972"/>
                    </a:cubicBezTo>
                    <a:cubicBezTo>
                      <a:pt x="952302" y="946571"/>
                      <a:pt x="951799" y="946571"/>
                      <a:pt x="950994" y="946772"/>
                    </a:cubicBezTo>
                    <a:lnTo>
                      <a:pt x="951095" y="946972"/>
                    </a:lnTo>
                    <a:lnTo>
                      <a:pt x="950491" y="946872"/>
                    </a:lnTo>
                    <a:cubicBezTo>
                      <a:pt x="949485" y="947173"/>
                      <a:pt x="948177" y="947475"/>
                      <a:pt x="946869" y="947675"/>
                    </a:cubicBezTo>
                    <a:cubicBezTo>
                      <a:pt x="937712" y="948880"/>
                      <a:pt x="918393" y="951389"/>
                      <a:pt x="891729" y="954401"/>
                    </a:cubicBezTo>
                    <a:cubicBezTo>
                      <a:pt x="818377" y="962633"/>
                      <a:pt x="689080" y="975383"/>
                      <a:pt x="558978" y="976286"/>
                    </a:cubicBezTo>
                    <a:cubicBezTo>
                      <a:pt x="480896" y="976889"/>
                      <a:pt x="402513" y="973174"/>
                      <a:pt x="335802" y="962332"/>
                    </a:cubicBezTo>
                    <a:cubicBezTo>
                      <a:pt x="283681" y="953799"/>
                      <a:pt x="238603" y="940648"/>
                      <a:pt x="205700" y="922377"/>
                    </a:cubicBezTo>
                    <a:cubicBezTo>
                      <a:pt x="154987" y="894067"/>
                      <a:pt x="131342" y="853811"/>
                      <a:pt x="149856" y="798095"/>
                    </a:cubicBezTo>
                    <a:cubicBezTo>
                      <a:pt x="151365" y="793578"/>
                      <a:pt x="154384" y="787856"/>
                      <a:pt x="158207" y="781531"/>
                    </a:cubicBezTo>
                    <a:cubicBezTo>
                      <a:pt x="153378" y="783639"/>
                      <a:pt x="148548" y="785748"/>
                      <a:pt x="145026" y="786550"/>
                    </a:cubicBezTo>
                    <a:cubicBezTo>
                      <a:pt x="89484" y="798798"/>
                      <a:pt x="52556" y="772697"/>
                      <a:pt x="29615" y="722201"/>
                    </a:cubicBezTo>
                    <a:cubicBezTo>
                      <a:pt x="14522" y="689073"/>
                      <a:pt x="5768" y="644700"/>
                      <a:pt x="2145" y="594105"/>
                    </a:cubicBezTo>
                    <a:cubicBezTo>
                      <a:pt x="-2584" y="529254"/>
                      <a:pt x="938" y="453861"/>
                      <a:pt x="8484" y="379172"/>
                    </a:cubicBezTo>
                    <a:close/>
                    <a:moveTo>
                      <a:pt x="952302" y="946972"/>
                    </a:moveTo>
                    <a:cubicBezTo>
                      <a:pt x="951900" y="946972"/>
                      <a:pt x="951497" y="946972"/>
                      <a:pt x="951095" y="946972"/>
                    </a:cubicBezTo>
                    <a:cubicBezTo>
                      <a:pt x="952202" y="950887"/>
                      <a:pt x="953006" y="952293"/>
                      <a:pt x="952302" y="9469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 rot="10800000" flipH="1">
                <a:off x="1107825" y="1041611"/>
                <a:ext cx="245740" cy="229708"/>
              </a:xfrm>
              <a:custGeom>
                <a:avLst/>
                <a:gdLst/>
                <a:ahLst/>
                <a:cxnLst/>
                <a:rect l="l" t="t" r="r" b="b"/>
                <a:pathLst>
                  <a:path w="491479" h="459415" extrusionOk="0">
                    <a:moveTo>
                      <a:pt x="80923" y="10"/>
                    </a:moveTo>
                    <a:cubicBezTo>
                      <a:pt x="198850" y="2319"/>
                      <a:pt x="23771" y="338622"/>
                      <a:pt x="8779" y="427667"/>
                    </a:cubicBezTo>
                    <a:cubicBezTo>
                      <a:pt x="8779" y="427667"/>
                      <a:pt x="-37104" y="-2399"/>
                      <a:pt x="80923" y="10"/>
                    </a:cubicBezTo>
                    <a:close/>
                    <a:moveTo>
                      <a:pt x="45706" y="455576"/>
                    </a:moveTo>
                    <a:cubicBezTo>
                      <a:pt x="45706" y="455576"/>
                      <a:pt x="495378" y="488102"/>
                      <a:pt x="491454" y="363820"/>
                    </a:cubicBezTo>
                    <a:cubicBezTo>
                      <a:pt x="487530" y="239639"/>
                      <a:pt x="138579" y="436502"/>
                      <a:pt x="45706" y="455576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 rot="10800000" flipH="1">
                <a:off x="850400" y="764750"/>
                <a:ext cx="426277" cy="435940"/>
              </a:xfrm>
              <a:custGeom>
                <a:avLst/>
                <a:gdLst/>
                <a:ahLst/>
                <a:cxnLst/>
                <a:rect l="l" t="t" r="r" b="b"/>
                <a:pathLst>
                  <a:path w="852555" h="871879" extrusionOk="0">
                    <a:moveTo>
                      <a:pt x="781215" y="0"/>
                    </a:moveTo>
                    <a:cubicBezTo>
                      <a:pt x="820659" y="0"/>
                      <a:pt x="852555" y="30418"/>
                      <a:pt x="852555" y="67863"/>
                    </a:cubicBezTo>
                    <a:cubicBezTo>
                      <a:pt x="852555" y="105308"/>
                      <a:pt x="820659" y="135726"/>
                      <a:pt x="781215" y="135726"/>
                    </a:cubicBezTo>
                    <a:cubicBezTo>
                      <a:pt x="741873" y="135726"/>
                      <a:pt x="709876" y="105308"/>
                      <a:pt x="709876" y="67863"/>
                    </a:cubicBezTo>
                    <a:cubicBezTo>
                      <a:pt x="709876" y="30418"/>
                      <a:pt x="741873" y="0"/>
                      <a:pt x="781215" y="0"/>
                    </a:cubicBezTo>
                    <a:close/>
                    <a:moveTo>
                      <a:pt x="497265" y="804016"/>
                    </a:moveTo>
                    <a:cubicBezTo>
                      <a:pt x="497265" y="841461"/>
                      <a:pt x="529262" y="871879"/>
                      <a:pt x="568605" y="871879"/>
                    </a:cubicBezTo>
                    <a:cubicBezTo>
                      <a:pt x="608048" y="871879"/>
                      <a:pt x="640045" y="841461"/>
                      <a:pt x="640045" y="804016"/>
                    </a:cubicBezTo>
                    <a:cubicBezTo>
                      <a:pt x="640045" y="766471"/>
                      <a:pt x="608048" y="736053"/>
                      <a:pt x="568605" y="736053"/>
                    </a:cubicBezTo>
                    <a:cubicBezTo>
                      <a:pt x="529262" y="736053"/>
                      <a:pt x="497265" y="766471"/>
                      <a:pt x="497265" y="804016"/>
                    </a:cubicBezTo>
                    <a:close/>
                    <a:moveTo>
                      <a:pt x="0" y="350258"/>
                    </a:moveTo>
                    <a:cubicBezTo>
                      <a:pt x="0" y="387703"/>
                      <a:pt x="31997" y="418121"/>
                      <a:pt x="71340" y="418121"/>
                    </a:cubicBezTo>
                    <a:cubicBezTo>
                      <a:pt x="110783" y="418121"/>
                      <a:pt x="142780" y="387703"/>
                      <a:pt x="142780" y="350258"/>
                    </a:cubicBezTo>
                    <a:cubicBezTo>
                      <a:pt x="142780" y="312813"/>
                      <a:pt x="110783" y="282394"/>
                      <a:pt x="71340" y="282394"/>
                    </a:cubicBezTo>
                    <a:cubicBezTo>
                      <a:pt x="31997" y="282394"/>
                      <a:pt x="0" y="312813"/>
                      <a:pt x="0" y="350258"/>
                    </a:cubicBezTo>
                    <a:close/>
                    <a:moveTo>
                      <a:pt x="363843" y="419325"/>
                    </a:moveTo>
                    <a:cubicBezTo>
                      <a:pt x="363843" y="456770"/>
                      <a:pt x="395840" y="487188"/>
                      <a:pt x="435283" y="487188"/>
                    </a:cubicBezTo>
                    <a:cubicBezTo>
                      <a:pt x="474626" y="487188"/>
                      <a:pt x="506623" y="456770"/>
                      <a:pt x="506623" y="419325"/>
                    </a:cubicBezTo>
                    <a:cubicBezTo>
                      <a:pt x="506623" y="381880"/>
                      <a:pt x="474626" y="351462"/>
                      <a:pt x="435283" y="351462"/>
                    </a:cubicBezTo>
                    <a:cubicBezTo>
                      <a:pt x="395840" y="351462"/>
                      <a:pt x="363843" y="381880"/>
                      <a:pt x="363843" y="419325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 rot="10800000" flipH="1">
                <a:off x="323353" y="1133013"/>
                <a:ext cx="528350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056700" h="2028612" extrusionOk="0">
                    <a:moveTo>
                      <a:pt x="13883" y="1847180"/>
                    </a:moveTo>
                    <a:cubicBezTo>
                      <a:pt x="39239" y="1802206"/>
                      <a:pt x="90253" y="1772491"/>
                      <a:pt x="124565" y="1734243"/>
                    </a:cubicBezTo>
                    <a:cubicBezTo>
                      <a:pt x="160889" y="1693485"/>
                      <a:pt x="189465" y="1615784"/>
                      <a:pt x="249837" y="1603135"/>
                    </a:cubicBezTo>
                    <a:cubicBezTo>
                      <a:pt x="287871" y="1595104"/>
                      <a:pt x="331440" y="1561072"/>
                      <a:pt x="388190" y="1654835"/>
                    </a:cubicBezTo>
                    <a:cubicBezTo>
                      <a:pt x="410125" y="1690875"/>
                      <a:pt x="507626" y="1831520"/>
                      <a:pt x="529762" y="1888440"/>
                    </a:cubicBezTo>
                    <a:cubicBezTo>
                      <a:pt x="561860" y="1970358"/>
                      <a:pt x="536907" y="1963933"/>
                      <a:pt x="527448" y="1982104"/>
                    </a:cubicBezTo>
                    <a:cubicBezTo>
                      <a:pt x="518996" y="1998266"/>
                      <a:pt x="488609" y="1997563"/>
                      <a:pt x="472912" y="1997061"/>
                    </a:cubicBezTo>
                    <a:cubicBezTo>
                      <a:pt x="424816" y="1995455"/>
                      <a:pt x="379335" y="1988829"/>
                      <a:pt x="331239" y="1996359"/>
                    </a:cubicBezTo>
                    <a:cubicBezTo>
                      <a:pt x="278916" y="2004591"/>
                      <a:pt x="230015" y="2027479"/>
                      <a:pt x="176485" y="2028583"/>
                    </a:cubicBezTo>
                    <a:cubicBezTo>
                      <a:pt x="83512" y="2030391"/>
                      <a:pt x="-42163" y="1946766"/>
                      <a:pt x="13883" y="1847180"/>
                    </a:cubicBezTo>
                    <a:close/>
                    <a:moveTo>
                      <a:pt x="591443" y="1634255"/>
                    </a:moveTo>
                    <a:cubicBezTo>
                      <a:pt x="573331" y="1677423"/>
                      <a:pt x="556729" y="1723602"/>
                      <a:pt x="552201" y="1770182"/>
                    </a:cubicBezTo>
                    <a:cubicBezTo>
                      <a:pt x="552201" y="1770684"/>
                      <a:pt x="553408" y="1824292"/>
                      <a:pt x="561458" y="1818871"/>
                    </a:cubicBezTo>
                    <a:cubicBezTo>
                      <a:pt x="642558" y="1864648"/>
                      <a:pt x="907390" y="1795480"/>
                      <a:pt x="933451" y="1743478"/>
                    </a:cubicBezTo>
                    <a:cubicBezTo>
                      <a:pt x="958807" y="1692883"/>
                      <a:pt x="1010928" y="1663067"/>
                      <a:pt x="1038096" y="1614680"/>
                    </a:cubicBezTo>
                    <a:cubicBezTo>
                      <a:pt x="1088708" y="1525032"/>
                      <a:pt x="1028034" y="1401553"/>
                      <a:pt x="952267" y="1344733"/>
                    </a:cubicBezTo>
                    <a:cubicBezTo>
                      <a:pt x="831523" y="1254082"/>
                      <a:pt x="684416" y="1465100"/>
                      <a:pt x="636319" y="1545712"/>
                    </a:cubicBezTo>
                    <a:cubicBezTo>
                      <a:pt x="619214" y="1574323"/>
                      <a:pt x="604322" y="1603737"/>
                      <a:pt x="591443" y="1634255"/>
                    </a:cubicBezTo>
                    <a:close/>
                    <a:moveTo>
                      <a:pt x="545660" y="1335698"/>
                    </a:moveTo>
                    <a:cubicBezTo>
                      <a:pt x="560452" y="1388503"/>
                      <a:pt x="593254" y="1356880"/>
                      <a:pt x="684718" y="1333188"/>
                    </a:cubicBezTo>
                    <a:cubicBezTo>
                      <a:pt x="728387" y="1321945"/>
                      <a:pt x="756862" y="1286708"/>
                      <a:pt x="794595" y="1262414"/>
                    </a:cubicBezTo>
                    <a:cubicBezTo>
                      <a:pt x="839975" y="1233100"/>
                      <a:pt x="894511" y="1216034"/>
                      <a:pt x="934860" y="1179995"/>
                    </a:cubicBezTo>
                    <a:cubicBezTo>
                      <a:pt x="966756" y="1151584"/>
                      <a:pt x="1000665" y="1110526"/>
                      <a:pt x="986981" y="1066354"/>
                    </a:cubicBezTo>
                    <a:cubicBezTo>
                      <a:pt x="972290" y="1018970"/>
                      <a:pt x="929426" y="981927"/>
                      <a:pt x="894611" y="947795"/>
                    </a:cubicBezTo>
                    <a:cubicBezTo>
                      <a:pt x="821259" y="875816"/>
                      <a:pt x="755856" y="811265"/>
                      <a:pt x="657047" y="899206"/>
                    </a:cubicBezTo>
                    <a:cubicBezTo>
                      <a:pt x="602410" y="947795"/>
                      <a:pt x="592449" y="1031921"/>
                      <a:pt x="576148" y="1097575"/>
                    </a:cubicBezTo>
                    <a:cubicBezTo>
                      <a:pt x="569004" y="1126086"/>
                      <a:pt x="532681" y="1306284"/>
                      <a:pt x="545660" y="1335698"/>
                    </a:cubicBezTo>
                    <a:close/>
                    <a:moveTo>
                      <a:pt x="532681" y="1132611"/>
                    </a:moveTo>
                    <a:cubicBezTo>
                      <a:pt x="532379" y="1119159"/>
                      <a:pt x="530165" y="1105305"/>
                      <a:pt x="527951" y="1091753"/>
                    </a:cubicBezTo>
                    <a:cubicBezTo>
                      <a:pt x="521813" y="1055010"/>
                      <a:pt x="512959" y="1017866"/>
                      <a:pt x="496457" y="981626"/>
                    </a:cubicBezTo>
                    <a:cubicBezTo>
                      <a:pt x="458725" y="898805"/>
                      <a:pt x="376719" y="823111"/>
                      <a:pt x="293406" y="773419"/>
                    </a:cubicBezTo>
                    <a:cubicBezTo>
                      <a:pt x="255975" y="751132"/>
                      <a:pt x="258289" y="713487"/>
                      <a:pt x="223273" y="731657"/>
                    </a:cubicBezTo>
                    <a:cubicBezTo>
                      <a:pt x="175982" y="756252"/>
                      <a:pt x="122452" y="842989"/>
                      <a:pt x="102127" y="886357"/>
                    </a:cubicBezTo>
                    <a:cubicBezTo>
                      <a:pt x="83512" y="926010"/>
                      <a:pt x="34711" y="946289"/>
                      <a:pt x="19316" y="985340"/>
                    </a:cubicBezTo>
                    <a:cubicBezTo>
                      <a:pt x="-4128" y="1045072"/>
                      <a:pt x="60168" y="1119761"/>
                      <a:pt x="127382" y="1141546"/>
                    </a:cubicBezTo>
                    <a:cubicBezTo>
                      <a:pt x="175982" y="1157307"/>
                      <a:pt x="238769" y="1153291"/>
                      <a:pt x="301153" y="1159816"/>
                    </a:cubicBezTo>
                    <a:cubicBezTo>
                      <a:pt x="403685" y="1170558"/>
                      <a:pt x="504306" y="1182103"/>
                      <a:pt x="531976" y="1150882"/>
                    </a:cubicBezTo>
                    <a:cubicBezTo>
                      <a:pt x="530366" y="1156503"/>
                      <a:pt x="532882" y="1138735"/>
                      <a:pt x="532681" y="1132611"/>
                    </a:cubicBezTo>
                    <a:close/>
                    <a:moveTo>
                      <a:pt x="848226" y="254307"/>
                    </a:moveTo>
                    <a:cubicBezTo>
                      <a:pt x="868249" y="209333"/>
                      <a:pt x="865331" y="113662"/>
                      <a:pt x="788055" y="147091"/>
                    </a:cubicBezTo>
                    <a:cubicBezTo>
                      <a:pt x="705747" y="182629"/>
                      <a:pt x="670530" y="296771"/>
                      <a:pt x="649098" y="372766"/>
                    </a:cubicBezTo>
                    <a:cubicBezTo>
                      <a:pt x="647991" y="376581"/>
                      <a:pt x="625452" y="460004"/>
                      <a:pt x="630282" y="460205"/>
                    </a:cubicBezTo>
                    <a:lnTo>
                      <a:pt x="647287" y="446652"/>
                    </a:lnTo>
                    <a:cubicBezTo>
                      <a:pt x="722350" y="409408"/>
                      <a:pt x="815323" y="328193"/>
                      <a:pt x="848226" y="254307"/>
                    </a:cubicBezTo>
                    <a:close/>
                    <a:moveTo>
                      <a:pt x="357199" y="365538"/>
                    </a:moveTo>
                    <a:cubicBezTo>
                      <a:pt x="349954" y="349978"/>
                      <a:pt x="297129" y="264848"/>
                      <a:pt x="272778" y="284122"/>
                    </a:cubicBezTo>
                    <a:cubicBezTo>
                      <a:pt x="257384" y="296370"/>
                      <a:pt x="260100" y="329900"/>
                      <a:pt x="260503" y="346364"/>
                    </a:cubicBezTo>
                    <a:cubicBezTo>
                      <a:pt x="261308" y="389431"/>
                      <a:pt x="277004" y="503974"/>
                      <a:pt x="344722" y="498855"/>
                    </a:cubicBezTo>
                    <a:cubicBezTo>
                      <a:pt x="416665" y="493333"/>
                      <a:pt x="360419" y="372666"/>
                      <a:pt x="357199" y="365538"/>
                    </a:cubicBezTo>
                    <a:close/>
                    <a:moveTo>
                      <a:pt x="484584" y="118882"/>
                    </a:moveTo>
                    <a:cubicBezTo>
                      <a:pt x="495753" y="75514"/>
                      <a:pt x="470900" y="-12226"/>
                      <a:pt x="429444" y="1427"/>
                    </a:cubicBezTo>
                    <a:cubicBezTo>
                      <a:pt x="385876" y="15782"/>
                      <a:pt x="381348" y="154319"/>
                      <a:pt x="450977" y="159038"/>
                    </a:cubicBezTo>
                    <a:cubicBezTo>
                      <a:pt x="470900" y="160443"/>
                      <a:pt x="480760" y="133238"/>
                      <a:pt x="484584" y="118882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 rot="10800000" flipH="1">
                <a:off x="329503" y="965974"/>
                <a:ext cx="492271" cy="1129201"/>
              </a:xfrm>
              <a:custGeom>
                <a:avLst/>
                <a:gdLst/>
                <a:ahLst/>
                <a:cxnLst/>
                <a:rect l="l" t="t" r="r" b="b"/>
                <a:pathLst>
                  <a:path w="984542" h="2258401" extrusionOk="0">
                    <a:moveTo>
                      <a:pt x="39416" y="1870385"/>
                    </a:moveTo>
                    <a:cubicBezTo>
                      <a:pt x="34988" y="1874200"/>
                      <a:pt x="34385" y="1880925"/>
                      <a:pt x="38208" y="1885443"/>
                    </a:cubicBezTo>
                    <a:cubicBezTo>
                      <a:pt x="55616" y="1906926"/>
                      <a:pt x="81374" y="1908332"/>
                      <a:pt x="107737" y="1898995"/>
                    </a:cubicBezTo>
                    <a:cubicBezTo>
                      <a:pt x="140137" y="1887652"/>
                      <a:pt x="173140" y="1859241"/>
                      <a:pt x="188132" y="1840569"/>
                    </a:cubicBezTo>
                    <a:cubicBezTo>
                      <a:pt x="200006" y="1825712"/>
                      <a:pt x="210168" y="1809549"/>
                      <a:pt x="218117" y="1792483"/>
                    </a:cubicBezTo>
                    <a:cubicBezTo>
                      <a:pt x="222746" y="1782344"/>
                      <a:pt x="224758" y="1771401"/>
                      <a:pt x="227777" y="1760660"/>
                    </a:cubicBezTo>
                    <a:cubicBezTo>
                      <a:pt x="228179" y="1760660"/>
                      <a:pt x="228380" y="1760961"/>
                      <a:pt x="228783" y="1760961"/>
                    </a:cubicBezTo>
                    <a:cubicBezTo>
                      <a:pt x="230493" y="1760860"/>
                      <a:pt x="232003" y="1760258"/>
                      <a:pt x="233411" y="1759455"/>
                    </a:cubicBezTo>
                    <a:cubicBezTo>
                      <a:pt x="241662" y="1762065"/>
                      <a:pt x="254139" y="1769594"/>
                      <a:pt x="255447" y="1770297"/>
                    </a:cubicBezTo>
                    <a:cubicBezTo>
                      <a:pt x="266817" y="1775718"/>
                      <a:pt x="278087" y="1780637"/>
                      <a:pt x="289658" y="1784954"/>
                    </a:cubicBezTo>
                    <a:cubicBezTo>
                      <a:pt x="301431" y="1789270"/>
                      <a:pt x="313405" y="1792784"/>
                      <a:pt x="325982" y="1795595"/>
                    </a:cubicBezTo>
                    <a:cubicBezTo>
                      <a:pt x="346207" y="1799912"/>
                      <a:pt x="367136" y="1801719"/>
                      <a:pt x="387662" y="1805031"/>
                    </a:cubicBezTo>
                    <a:cubicBezTo>
                      <a:pt x="395813" y="1806336"/>
                      <a:pt x="403862" y="1807742"/>
                      <a:pt x="411912" y="1809950"/>
                    </a:cubicBezTo>
                    <a:cubicBezTo>
                      <a:pt x="431835" y="1814970"/>
                      <a:pt x="450751" y="1824406"/>
                      <a:pt x="468158" y="1836152"/>
                    </a:cubicBezTo>
                    <a:cubicBezTo>
                      <a:pt x="486270" y="1848299"/>
                      <a:pt x="502872" y="1862755"/>
                      <a:pt x="516959" y="1878014"/>
                    </a:cubicBezTo>
                    <a:cubicBezTo>
                      <a:pt x="517764" y="1879018"/>
                      <a:pt x="519072" y="1879018"/>
                      <a:pt x="520179" y="1879620"/>
                    </a:cubicBezTo>
                    <a:cubicBezTo>
                      <a:pt x="520280" y="1905019"/>
                      <a:pt x="519978" y="1930417"/>
                      <a:pt x="520179" y="1955816"/>
                    </a:cubicBezTo>
                    <a:cubicBezTo>
                      <a:pt x="521185" y="2053293"/>
                      <a:pt x="523701" y="2150571"/>
                      <a:pt x="529034" y="2247848"/>
                    </a:cubicBezTo>
                    <a:cubicBezTo>
                      <a:pt x="529336" y="2253971"/>
                      <a:pt x="534568" y="2258690"/>
                      <a:pt x="540706" y="2258388"/>
                    </a:cubicBezTo>
                    <a:cubicBezTo>
                      <a:pt x="543221" y="2258288"/>
                      <a:pt x="545234" y="2256883"/>
                      <a:pt x="547045" y="2255377"/>
                    </a:cubicBezTo>
                    <a:cubicBezTo>
                      <a:pt x="551371" y="2258087"/>
                      <a:pt x="556201" y="2258388"/>
                      <a:pt x="558717" y="2256682"/>
                    </a:cubicBezTo>
                    <a:cubicBezTo>
                      <a:pt x="562943" y="2253771"/>
                      <a:pt x="564351" y="2248350"/>
                      <a:pt x="562440" y="2243832"/>
                    </a:cubicBezTo>
                    <a:lnTo>
                      <a:pt x="562037" y="2243933"/>
                    </a:lnTo>
                    <a:cubicBezTo>
                      <a:pt x="560729" y="2244234"/>
                      <a:pt x="560226" y="2242627"/>
                      <a:pt x="560125" y="2240319"/>
                    </a:cubicBezTo>
                    <a:cubicBezTo>
                      <a:pt x="559723" y="2240017"/>
                      <a:pt x="559320" y="2239616"/>
                      <a:pt x="558918" y="2239415"/>
                    </a:cubicBezTo>
                    <a:lnTo>
                      <a:pt x="560025" y="2239917"/>
                    </a:lnTo>
                    <a:cubicBezTo>
                      <a:pt x="559823" y="2235500"/>
                      <a:pt x="561031" y="2229075"/>
                      <a:pt x="561031" y="2228673"/>
                    </a:cubicBezTo>
                    <a:cubicBezTo>
                      <a:pt x="560930" y="2222751"/>
                      <a:pt x="561031" y="2216928"/>
                      <a:pt x="561232" y="2211005"/>
                    </a:cubicBezTo>
                    <a:cubicBezTo>
                      <a:pt x="561433" y="2205182"/>
                      <a:pt x="561735" y="2199360"/>
                      <a:pt x="562238" y="2193537"/>
                    </a:cubicBezTo>
                    <a:cubicBezTo>
                      <a:pt x="563748" y="2175869"/>
                      <a:pt x="566062" y="2158100"/>
                      <a:pt x="568980" y="2140532"/>
                    </a:cubicBezTo>
                    <a:cubicBezTo>
                      <a:pt x="571999" y="2122863"/>
                      <a:pt x="575520" y="2105395"/>
                      <a:pt x="579746" y="2088128"/>
                    </a:cubicBezTo>
                    <a:cubicBezTo>
                      <a:pt x="593129" y="2032011"/>
                      <a:pt x="621604" y="1975492"/>
                      <a:pt x="662557" y="1931020"/>
                    </a:cubicBezTo>
                    <a:cubicBezTo>
                      <a:pt x="701899" y="1888254"/>
                      <a:pt x="753115" y="1856631"/>
                      <a:pt x="814091" y="1848400"/>
                    </a:cubicBezTo>
                    <a:cubicBezTo>
                      <a:pt x="832404" y="1845890"/>
                      <a:pt x="852930" y="1845689"/>
                      <a:pt x="872551" y="1849002"/>
                    </a:cubicBezTo>
                    <a:cubicBezTo>
                      <a:pt x="891266" y="1852114"/>
                      <a:pt x="909278" y="1858438"/>
                      <a:pt x="923364" y="1869682"/>
                    </a:cubicBezTo>
                    <a:cubicBezTo>
                      <a:pt x="946507" y="1888053"/>
                      <a:pt x="955764" y="1919575"/>
                      <a:pt x="954758" y="1950997"/>
                    </a:cubicBezTo>
                    <a:cubicBezTo>
                      <a:pt x="953752" y="1982921"/>
                      <a:pt x="942080" y="2015246"/>
                      <a:pt x="920648" y="2034521"/>
                    </a:cubicBezTo>
                    <a:cubicBezTo>
                      <a:pt x="914711" y="2039841"/>
                      <a:pt x="908070" y="2044158"/>
                      <a:pt x="900825" y="2047270"/>
                    </a:cubicBezTo>
                    <a:cubicBezTo>
                      <a:pt x="893782" y="2050282"/>
                      <a:pt x="886135" y="2052189"/>
                      <a:pt x="878085" y="2052792"/>
                    </a:cubicBezTo>
                    <a:cubicBezTo>
                      <a:pt x="871243" y="2053193"/>
                      <a:pt x="864200" y="2053394"/>
                      <a:pt x="857156" y="2052892"/>
                    </a:cubicBezTo>
                    <a:cubicBezTo>
                      <a:pt x="850515" y="2052390"/>
                      <a:pt x="843774" y="2051386"/>
                      <a:pt x="837435" y="2049479"/>
                    </a:cubicBezTo>
                    <a:cubicBezTo>
                      <a:pt x="832806" y="2048174"/>
                      <a:pt x="828278" y="2046367"/>
                      <a:pt x="824253" y="2043957"/>
                    </a:cubicBezTo>
                    <a:cubicBezTo>
                      <a:pt x="820229" y="2041649"/>
                      <a:pt x="816606" y="2038737"/>
                      <a:pt x="813387" y="2035324"/>
                    </a:cubicBezTo>
                    <a:cubicBezTo>
                      <a:pt x="793866" y="2014242"/>
                      <a:pt x="798595" y="1991655"/>
                      <a:pt x="811676" y="1978704"/>
                    </a:cubicBezTo>
                    <a:cubicBezTo>
                      <a:pt x="819323" y="1971276"/>
                      <a:pt x="829385" y="1966658"/>
                      <a:pt x="838843" y="1968365"/>
                    </a:cubicBezTo>
                    <a:cubicBezTo>
                      <a:pt x="846994" y="1969770"/>
                      <a:pt x="853936" y="1976195"/>
                      <a:pt x="858162" y="1988342"/>
                    </a:cubicBezTo>
                    <a:cubicBezTo>
                      <a:pt x="860074" y="1994064"/>
                      <a:pt x="866413" y="1997276"/>
                      <a:pt x="872249" y="1995269"/>
                    </a:cubicBezTo>
                    <a:cubicBezTo>
                      <a:pt x="878085" y="1993361"/>
                      <a:pt x="881205" y="1987037"/>
                      <a:pt x="879192" y="1981214"/>
                    </a:cubicBezTo>
                    <a:cubicBezTo>
                      <a:pt x="873759" y="1964449"/>
                      <a:pt x="864300" y="1954511"/>
                      <a:pt x="853735" y="1949290"/>
                    </a:cubicBezTo>
                    <a:cubicBezTo>
                      <a:pt x="835120" y="1939954"/>
                      <a:pt x="811575" y="1945978"/>
                      <a:pt x="795074" y="1961538"/>
                    </a:cubicBezTo>
                    <a:cubicBezTo>
                      <a:pt x="773541" y="1981817"/>
                      <a:pt x="763781" y="2017957"/>
                      <a:pt x="794470" y="2052390"/>
                    </a:cubicBezTo>
                    <a:cubicBezTo>
                      <a:pt x="799199" y="2057811"/>
                      <a:pt x="804834" y="2062328"/>
                      <a:pt x="810871" y="2066043"/>
                    </a:cubicBezTo>
                    <a:cubicBezTo>
                      <a:pt x="816707" y="2069657"/>
                      <a:pt x="823147" y="2072468"/>
                      <a:pt x="829989" y="2074576"/>
                    </a:cubicBezTo>
                    <a:cubicBezTo>
                      <a:pt x="838038" y="2077086"/>
                      <a:pt x="846491" y="2078592"/>
                      <a:pt x="855043" y="2079294"/>
                    </a:cubicBezTo>
                    <a:cubicBezTo>
                      <a:pt x="863294" y="2079997"/>
                      <a:pt x="871646" y="2080097"/>
                      <a:pt x="879695" y="2079595"/>
                    </a:cubicBezTo>
                    <a:cubicBezTo>
                      <a:pt x="890864" y="2079093"/>
                      <a:pt x="901530" y="2076584"/>
                      <a:pt x="911491" y="2072468"/>
                    </a:cubicBezTo>
                    <a:cubicBezTo>
                      <a:pt x="921553" y="2068352"/>
                      <a:pt x="930810" y="2062529"/>
                      <a:pt x="939162" y="2055301"/>
                    </a:cubicBezTo>
                    <a:cubicBezTo>
                      <a:pt x="966229" y="2031609"/>
                      <a:pt x="982328" y="1991956"/>
                      <a:pt x="984038" y="1952001"/>
                    </a:cubicBezTo>
                    <a:cubicBezTo>
                      <a:pt x="985749" y="1911143"/>
                      <a:pt x="972165" y="1870485"/>
                      <a:pt x="942180" y="1846392"/>
                    </a:cubicBezTo>
                    <a:cubicBezTo>
                      <a:pt x="927590" y="1834747"/>
                      <a:pt x="909982" y="1826816"/>
                      <a:pt x="891065" y="1822098"/>
                    </a:cubicBezTo>
                    <a:cubicBezTo>
                      <a:pt x="864401" y="1815572"/>
                      <a:pt x="835322" y="1815371"/>
                      <a:pt x="809965" y="1818985"/>
                    </a:cubicBezTo>
                    <a:cubicBezTo>
                      <a:pt x="742147" y="1828924"/>
                      <a:pt x="685297" y="1864261"/>
                      <a:pt x="642030" y="1912548"/>
                    </a:cubicBezTo>
                    <a:cubicBezTo>
                      <a:pt x="598764" y="1960936"/>
                      <a:pt x="569181" y="2022173"/>
                      <a:pt x="555799" y="2082607"/>
                    </a:cubicBezTo>
                    <a:cubicBezTo>
                      <a:pt x="553082" y="2095156"/>
                      <a:pt x="550969" y="2107905"/>
                      <a:pt x="548755" y="2120655"/>
                    </a:cubicBezTo>
                    <a:cubicBezTo>
                      <a:pt x="547548" y="2065641"/>
                      <a:pt x="545535" y="2010728"/>
                      <a:pt x="545435" y="1955715"/>
                    </a:cubicBezTo>
                    <a:cubicBezTo>
                      <a:pt x="545334" y="1884740"/>
                      <a:pt x="546240" y="1813765"/>
                      <a:pt x="546944" y="1742690"/>
                    </a:cubicBezTo>
                    <a:cubicBezTo>
                      <a:pt x="555497" y="1716488"/>
                      <a:pt x="568376" y="1691190"/>
                      <a:pt x="585280" y="1667398"/>
                    </a:cubicBezTo>
                    <a:cubicBezTo>
                      <a:pt x="603996" y="1641297"/>
                      <a:pt x="626837" y="1617304"/>
                      <a:pt x="651287" y="1595720"/>
                    </a:cubicBezTo>
                    <a:cubicBezTo>
                      <a:pt x="676442" y="1573434"/>
                      <a:pt x="703409" y="1553657"/>
                      <a:pt x="730274" y="1537896"/>
                    </a:cubicBezTo>
                    <a:cubicBezTo>
                      <a:pt x="758247" y="1521633"/>
                      <a:pt x="785615" y="1510188"/>
                      <a:pt x="810770" y="1503964"/>
                    </a:cubicBezTo>
                    <a:cubicBezTo>
                      <a:pt x="817512" y="1520127"/>
                      <a:pt x="824555" y="1536390"/>
                      <a:pt x="829888" y="1553557"/>
                    </a:cubicBezTo>
                    <a:cubicBezTo>
                      <a:pt x="833611" y="1565804"/>
                      <a:pt x="836127" y="1573434"/>
                      <a:pt x="837535" y="1578754"/>
                    </a:cubicBezTo>
                    <a:cubicBezTo>
                      <a:pt x="838441" y="1581766"/>
                      <a:pt x="838944" y="1583573"/>
                      <a:pt x="838843" y="1585280"/>
                    </a:cubicBezTo>
                    <a:cubicBezTo>
                      <a:pt x="838441" y="1591403"/>
                      <a:pt x="835020" y="1597326"/>
                      <a:pt x="830995" y="1621319"/>
                    </a:cubicBezTo>
                    <a:cubicBezTo>
                      <a:pt x="829486" y="1630153"/>
                      <a:pt x="831398" y="1638687"/>
                      <a:pt x="836429" y="1646015"/>
                    </a:cubicBezTo>
                    <a:cubicBezTo>
                      <a:pt x="844478" y="1657761"/>
                      <a:pt x="860477" y="1666896"/>
                      <a:pt x="878186" y="1668101"/>
                    </a:cubicBezTo>
                    <a:cubicBezTo>
                      <a:pt x="898511" y="1669506"/>
                      <a:pt x="920748" y="1661475"/>
                      <a:pt x="932923" y="1636880"/>
                    </a:cubicBezTo>
                    <a:cubicBezTo>
                      <a:pt x="935841" y="1631458"/>
                      <a:pt x="933728" y="1624733"/>
                      <a:pt x="928295" y="1621922"/>
                    </a:cubicBezTo>
                    <a:cubicBezTo>
                      <a:pt x="922761" y="1619111"/>
                      <a:pt x="916120" y="1621219"/>
                      <a:pt x="913202" y="1626640"/>
                    </a:cubicBezTo>
                    <a:cubicBezTo>
                      <a:pt x="905454" y="1640695"/>
                      <a:pt x="892273" y="1645011"/>
                      <a:pt x="880299" y="1643706"/>
                    </a:cubicBezTo>
                    <a:cubicBezTo>
                      <a:pt x="873557" y="1643003"/>
                      <a:pt x="867118" y="1640293"/>
                      <a:pt x="862489" y="1636579"/>
                    </a:cubicBezTo>
                    <a:cubicBezTo>
                      <a:pt x="858967" y="1633667"/>
                      <a:pt x="856251" y="1630153"/>
                      <a:pt x="857056" y="1626138"/>
                    </a:cubicBezTo>
                    <a:cubicBezTo>
                      <a:pt x="862288" y="1600539"/>
                      <a:pt x="865910" y="1594214"/>
                      <a:pt x="866615" y="1587789"/>
                    </a:cubicBezTo>
                    <a:cubicBezTo>
                      <a:pt x="867319" y="1580762"/>
                      <a:pt x="865407" y="1573434"/>
                      <a:pt x="857659" y="1545526"/>
                    </a:cubicBezTo>
                    <a:cubicBezTo>
                      <a:pt x="852025" y="1525649"/>
                      <a:pt x="844377" y="1506675"/>
                      <a:pt x="836730" y="1488003"/>
                    </a:cubicBezTo>
                    <a:cubicBezTo>
                      <a:pt x="829385" y="1470033"/>
                      <a:pt x="821939" y="1452264"/>
                      <a:pt x="817009" y="1433993"/>
                    </a:cubicBezTo>
                    <a:cubicBezTo>
                      <a:pt x="810972" y="1411707"/>
                      <a:pt x="808355" y="1388517"/>
                      <a:pt x="814896" y="1362918"/>
                    </a:cubicBezTo>
                    <a:cubicBezTo>
                      <a:pt x="819927" y="1342740"/>
                      <a:pt x="828983" y="1323866"/>
                      <a:pt x="840956" y="1306800"/>
                    </a:cubicBezTo>
                    <a:cubicBezTo>
                      <a:pt x="853031" y="1289634"/>
                      <a:pt x="867923" y="1274274"/>
                      <a:pt x="884927" y="1261425"/>
                    </a:cubicBezTo>
                    <a:cubicBezTo>
                      <a:pt x="887242" y="1259617"/>
                      <a:pt x="895694" y="1252791"/>
                      <a:pt x="904247" y="1247671"/>
                    </a:cubicBezTo>
                    <a:cubicBezTo>
                      <a:pt x="906863" y="1246065"/>
                      <a:pt x="910586" y="1243053"/>
                      <a:pt x="912900" y="1242150"/>
                    </a:cubicBezTo>
                    <a:cubicBezTo>
                      <a:pt x="912296" y="1241748"/>
                      <a:pt x="911793" y="1241246"/>
                      <a:pt x="911491" y="1241045"/>
                    </a:cubicBezTo>
                    <a:cubicBezTo>
                      <a:pt x="911994" y="1241447"/>
                      <a:pt x="912497" y="1241748"/>
                      <a:pt x="913000" y="1242049"/>
                    </a:cubicBezTo>
                    <a:cubicBezTo>
                      <a:pt x="914107" y="1241648"/>
                      <a:pt x="914812" y="1241648"/>
                      <a:pt x="914912" y="1242552"/>
                    </a:cubicBezTo>
                    <a:cubicBezTo>
                      <a:pt x="914912" y="1242752"/>
                      <a:pt x="914912" y="1242853"/>
                      <a:pt x="914812" y="1242953"/>
                    </a:cubicBezTo>
                    <a:cubicBezTo>
                      <a:pt x="918937" y="1244459"/>
                      <a:pt x="923566" y="1243355"/>
                      <a:pt x="926584" y="1239941"/>
                    </a:cubicBezTo>
                    <a:cubicBezTo>
                      <a:pt x="930408" y="1235424"/>
                      <a:pt x="929905" y="1228698"/>
                      <a:pt x="925377" y="1224883"/>
                    </a:cubicBezTo>
                    <a:cubicBezTo>
                      <a:pt x="921453" y="1221369"/>
                      <a:pt x="914610" y="1219964"/>
                      <a:pt x="906158" y="1222674"/>
                    </a:cubicBezTo>
                    <a:cubicBezTo>
                      <a:pt x="893782" y="1226489"/>
                      <a:pt x="875167" y="1239941"/>
                      <a:pt x="871243" y="1242652"/>
                    </a:cubicBezTo>
                    <a:cubicBezTo>
                      <a:pt x="851622" y="1256305"/>
                      <a:pt x="834215" y="1272869"/>
                      <a:pt x="820027" y="1291642"/>
                    </a:cubicBezTo>
                    <a:cubicBezTo>
                      <a:pt x="805437" y="1310916"/>
                      <a:pt x="794470" y="1332600"/>
                      <a:pt x="787829" y="1355790"/>
                    </a:cubicBezTo>
                    <a:cubicBezTo>
                      <a:pt x="779276" y="1386509"/>
                      <a:pt x="781188" y="1414518"/>
                      <a:pt x="788131" y="1441623"/>
                    </a:cubicBezTo>
                    <a:cubicBezTo>
                      <a:pt x="791753" y="1455577"/>
                      <a:pt x="797589" y="1469130"/>
                      <a:pt x="803023" y="1482782"/>
                    </a:cubicBezTo>
                    <a:cubicBezTo>
                      <a:pt x="770522" y="1489308"/>
                      <a:pt x="734500" y="1502559"/>
                      <a:pt x="698579" y="1524042"/>
                    </a:cubicBezTo>
                    <a:cubicBezTo>
                      <a:pt x="675336" y="1537796"/>
                      <a:pt x="652495" y="1554360"/>
                      <a:pt x="631364" y="1573333"/>
                    </a:cubicBezTo>
                    <a:cubicBezTo>
                      <a:pt x="605304" y="1596623"/>
                      <a:pt x="581859" y="1623528"/>
                      <a:pt x="563144" y="1652339"/>
                    </a:cubicBezTo>
                    <a:cubicBezTo>
                      <a:pt x="557006" y="1661776"/>
                      <a:pt x="552378" y="1671815"/>
                      <a:pt x="547347" y="1681653"/>
                    </a:cubicBezTo>
                    <a:cubicBezTo>
                      <a:pt x="548655" y="1546028"/>
                      <a:pt x="549560" y="1410402"/>
                      <a:pt x="546340" y="1274877"/>
                    </a:cubicBezTo>
                    <a:lnTo>
                      <a:pt x="546139" y="1269155"/>
                    </a:lnTo>
                    <a:cubicBezTo>
                      <a:pt x="554591" y="1244559"/>
                      <a:pt x="571697" y="1199183"/>
                      <a:pt x="594336" y="1163545"/>
                    </a:cubicBezTo>
                    <a:cubicBezTo>
                      <a:pt x="604197" y="1147885"/>
                      <a:pt x="615064" y="1134231"/>
                      <a:pt x="626837" y="1125899"/>
                    </a:cubicBezTo>
                    <a:cubicBezTo>
                      <a:pt x="634282" y="1120579"/>
                      <a:pt x="642030" y="1117667"/>
                      <a:pt x="650180" y="1119374"/>
                    </a:cubicBezTo>
                    <a:cubicBezTo>
                      <a:pt x="661148" y="1121683"/>
                      <a:pt x="673424" y="1120980"/>
                      <a:pt x="686605" y="1117868"/>
                    </a:cubicBezTo>
                    <a:cubicBezTo>
                      <a:pt x="700792" y="1114656"/>
                      <a:pt x="716087" y="1108632"/>
                      <a:pt x="731985" y="1101404"/>
                    </a:cubicBezTo>
                    <a:cubicBezTo>
                      <a:pt x="765089" y="1086346"/>
                      <a:pt x="800910" y="1066067"/>
                      <a:pt x="834114" y="1060245"/>
                    </a:cubicBezTo>
                    <a:cubicBezTo>
                      <a:pt x="857257" y="1056229"/>
                      <a:pt x="878991" y="1059542"/>
                      <a:pt x="896499" y="1079821"/>
                    </a:cubicBezTo>
                    <a:cubicBezTo>
                      <a:pt x="900423" y="1084639"/>
                      <a:pt x="907366" y="1085242"/>
                      <a:pt x="912095" y="1081427"/>
                    </a:cubicBezTo>
                    <a:cubicBezTo>
                      <a:pt x="916925" y="1077512"/>
                      <a:pt x="917528" y="1070485"/>
                      <a:pt x="913705" y="1065766"/>
                    </a:cubicBezTo>
                    <a:cubicBezTo>
                      <a:pt x="899719" y="1047997"/>
                      <a:pt x="883116" y="1039364"/>
                      <a:pt x="865105" y="1035850"/>
                    </a:cubicBezTo>
                    <a:cubicBezTo>
                      <a:pt x="863898" y="1033842"/>
                      <a:pt x="862389" y="1031835"/>
                      <a:pt x="859974" y="1030931"/>
                    </a:cubicBezTo>
                    <a:cubicBezTo>
                      <a:pt x="851823" y="1027518"/>
                      <a:pt x="846088" y="1018282"/>
                      <a:pt x="840856" y="1008143"/>
                    </a:cubicBezTo>
                    <a:cubicBezTo>
                      <a:pt x="831498" y="990274"/>
                      <a:pt x="825260" y="968590"/>
                      <a:pt x="820531" y="956141"/>
                    </a:cubicBezTo>
                    <a:cubicBezTo>
                      <a:pt x="813185" y="937469"/>
                      <a:pt x="803324" y="920202"/>
                      <a:pt x="793464" y="903236"/>
                    </a:cubicBezTo>
                    <a:cubicBezTo>
                      <a:pt x="784207" y="887375"/>
                      <a:pt x="775050" y="871815"/>
                      <a:pt x="769315" y="854849"/>
                    </a:cubicBezTo>
                    <a:cubicBezTo>
                      <a:pt x="764888" y="841698"/>
                      <a:pt x="762271" y="827844"/>
                      <a:pt x="763680" y="812183"/>
                    </a:cubicBezTo>
                    <a:cubicBezTo>
                      <a:pt x="764083" y="806260"/>
                      <a:pt x="765391" y="797225"/>
                      <a:pt x="768812" y="789495"/>
                    </a:cubicBezTo>
                    <a:cubicBezTo>
                      <a:pt x="770925" y="784777"/>
                      <a:pt x="773138" y="779758"/>
                      <a:pt x="778270" y="779356"/>
                    </a:cubicBezTo>
                    <a:cubicBezTo>
                      <a:pt x="780182" y="779256"/>
                      <a:pt x="781691" y="780761"/>
                      <a:pt x="783100" y="782167"/>
                    </a:cubicBezTo>
                    <a:cubicBezTo>
                      <a:pt x="785313" y="784275"/>
                      <a:pt x="787326" y="786685"/>
                      <a:pt x="788936" y="788793"/>
                    </a:cubicBezTo>
                    <a:cubicBezTo>
                      <a:pt x="790043" y="790097"/>
                      <a:pt x="793162" y="792507"/>
                      <a:pt x="795476" y="794615"/>
                    </a:cubicBezTo>
                    <a:cubicBezTo>
                      <a:pt x="795677" y="795418"/>
                      <a:pt x="796080" y="796221"/>
                      <a:pt x="796583" y="796924"/>
                    </a:cubicBezTo>
                    <a:cubicBezTo>
                      <a:pt x="796482" y="796623"/>
                      <a:pt x="796482" y="796422"/>
                      <a:pt x="796482" y="796422"/>
                    </a:cubicBezTo>
                    <a:lnTo>
                      <a:pt x="797086" y="796322"/>
                    </a:lnTo>
                    <a:cubicBezTo>
                      <a:pt x="797790" y="797225"/>
                      <a:pt x="798092" y="797928"/>
                      <a:pt x="797690" y="798329"/>
                    </a:cubicBezTo>
                    <a:lnTo>
                      <a:pt x="797992" y="798631"/>
                    </a:lnTo>
                    <a:cubicBezTo>
                      <a:pt x="855244" y="860571"/>
                      <a:pt x="851018" y="829952"/>
                      <a:pt x="813789" y="784275"/>
                    </a:cubicBezTo>
                    <a:cubicBezTo>
                      <a:pt x="812582" y="782769"/>
                      <a:pt x="808255" y="777650"/>
                      <a:pt x="806746" y="775441"/>
                    </a:cubicBezTo>
                    <a:cubicBezTo>
                      <a:pt x="803526" y="770923"/>
                      <a:pt x="799300" y="765302"/>
                      <a:pt x="794168" y="761386"/>
                    </a:cubicBezTo>
                    <a:cubicBezTo>
                      <a:pt x="789338" y="757572"/>
                      <a:pt x="783603" y="755564"/>
                      <a:pt x="777364" y="755564"/>
                    </a:cubicBezTo>
                    <a:cubicBezTo>
                      <a:pt x="765290" y="755564"/>
                      <a:pt x="756033" y="762491"/>
                      <a:pt x="749291" y="772429"/>
                    </a:cubicBezTo>
                    <a:cubicBezTo>
                      <a:pt x="741745" y="783673"/>
                      <a:pt x="738022" y="799534"/>
                      <a:pt x="736714" y="809172"/>
                    </a:cubicBezTo>
                    <a:cubicBezTo>
                      <a:pt x="733192" y="835775"/>
                      <a:pt x="738324" y="858964"/>
                      <a:pt x="747581" y="880548"/>
                    </a:cubicBezTo>
                    <a:cubicBezTo>
                      <a:pt x="754222" y="896008"/>
                      <a:pt x="762976" y="910665"/>
                      <a:pt x="771830" y="925523"/>
                    </a:cubicBezTo>
                    <a:cubicBezTo>
                      <a:pt x="779880" y="938874"/>
                      <a:pt x="788231" y="952226"/>
                      <a:pt x="794570" y="966883"/>
                    </a:cubicBezTo>
                    <a:cubicBezTo>
                      <a:pt x="801312" y="981841"/>
                      <a:pt x="811072" y="1009850"/>
                      <a:pt x="824958" y="1029124"/>
                    </a:cubicBezTo>
                    <a:cubicBezTo>
                      <a:pt x="826467" y="1031232"/>
                      <a:pt x="828278" y="1032738"/>
                      <a:pt x="829989" y="1034645"/>
                    </a:cubicBezTo>
                    <a:cubicBezTo>
                      <a:pt x="794570" y="1039364"/>
                      <a:pt x="755530" y="1059040"/>
                      <a:pt x="720011" y="1074299"/>
                    </a:cubicBezTo>
                    <a:cubicBezTo>
                      <a:pt x="705823" y="1080323"/>
                      <a:pt x="692240" y="1085744"/>
                      <a:pt x="679763" y="1088655"/>
                    </a:cubicBezTo>
                    <a:cubicBezTo>
                      <a:pt x="671210" y="1090663"/>
                      <a:pt x="663261" y="1091566"/>
                      <a:pt x="656016" y="1090161"/>
                    </a:cubicBezTo>
                    <a:cubicBezTo>
                      <a:pt x="630157" y="1085342"/>
                      <a:pt x="604901" y="1101003"/>
                      <a:pt x="584475" y="1128810"/>
                    </a:cubicBezTo>
                    <a:cubicBezTo>
                      <a:pt x="568276" y="1150796"/>
                      <a:pt x="554793" y="1179909"/>
                      <a:pt x="544127" y="1206913"/>
                    </a:cubicBezTo>
                    <a:lnTo>
                      <a:pt x="535876" y="946404"/>
                    </a:lnTo>
                    <a:cubicBezTo>
                      <a:pt x="535574" y="930743"/>
                      <a:pt x="534467" y="881552"/>
                      <a:pt x="533159" y="824732"/>
                    </a:cubicBezTo>
                    <a:cubicBezTo>
                      <a:pt x="533360" y="824632"/>
                      <a:pt x="533461" y="824832"/>
                      <a:pt x="533562" y="824832"/>
                    </a:cubicBezTo>
                    <a:cubicBezTo>
                      <a:pt x="534870" y="824129"/>
                      <a:pt x="537285" y="822624"/>
                      <a:pt x="538895" y="819110"/>
                    </a:cubicBezTo>
                    <a:cubicBezTo>
                      <a:pt x="540102" y="816400"/>
                      <a:pt x="542517" y="805256"/>
                      <a:pt x="543624" y="800739"/>
                    </a:cubicBezTo>
                    <a:lnTo>
                      <a:pt x="551271" y="768213"/>
                    </a:lnTo>
                    <a:cubicBezTo>
                      <a:pt x="555497" y="751448"/>
                      <a:pt x="561132" y="735085"/>
                      <a:pt x="567571" y="719022"/>
                    </a:cubicBezTo>
                    <a:cubicBezTo>
                      <a:pt x="574011" y="702859"/>
                      <a:pt x="581356" y="686998"/>
                      <a:pt x="589305" y="671538"/>
                    </a:cubicBezTo>
                    <a:cubicBezTo>
                      <a:pt x="616372" y="618131"/>
                      <a:pt x="655614" y="549164"/>
                      <a:pt x="706125" y="496661"/>
                    </a:cubicBezTo>
                    <a:cubicBezTo>
                      <a:pt x="738827" y="462729"/>
                      <a:pt x="776258" y="435624"/>
                      <a:pt x="818719" y="425585"/>
                    </a:cubicBezTo>
                    <a:cubicBezTo>
                      <a:pt x="868728" y="413438"/>
                      <a:pt x="899316" y="437632"/>
                      <a:pt x="908976" y="472065"/>
                    </a:cubicBezTo>
                    <a:cubicBezTo>
                      <a:pt x="919138" y="508105"/>
                      <a:pt x="908473" y="554083"/>
                      <a:pt x="875771" y="581991"/>
                    </a:cubicBezTo>
                    <a:cubicBezTo>
                      <a:pt x="871947" y="585304"/>
                      <a:pt x="867721" y="588115"/>
                      <a:pt x="863193" y="590323"/>
                    </a:cubicBezTo>
                    <a:cubicBezTo>
                      <a:pt x="858766" y="592632"/>
                      <a:pt x="853936" y="594439"/>
                      <a:pt x="849006" y="595644"/>
                    </a:cubicBezTo>
                    <a:cubicBezTo>
                      <a:pt x="834919" y="599057"/>
                      <a:pt x="823952" y="597953"/>
                      <a:pt x="816103" y="593335"/>
                    </a:cubicBezTo>
                    <a:cubicBezTo>
                      <a:pt x="806645" y="587713"/>
                      <a:pt x="802218" y="577373"/>
                      <a:pt x="802117" y="567334"/>
                    </a:cubicBezTo>
                    <a:cubicBezTo>
                      <a:pt x="802117" y="556994"/>
                      <a:pt x="806444" y="546554"/>
                      <a:pt x="815801" y="542137"/>
                    </a:cubicBezTo>
                    <a:cubicBezTo>
                      <a:pt x="823750" y="538322"/>
                      <a:pt x="834718" y="538824"/>
                      <a:pt x="848402" y="545048"/>
                    </a:cubicBezTo>
                    <a:cubicBezTo>
                      <a:pt x="853936" y="547658"/>
                      <a:pt x="860577" y="545349"/>
                      <a:pt x="863193" y="539727"/>
                    </a:cubicBezTo>
                    <a:cubicBezTo>
                      <a:pt x="865810" y="534206"/>
                      <a:pt x="863395" y="527580"/>
                      <a:pt x="857861" y="524970"/>
                    </a:cubicBezTo>
                    <a:cubicBezTo>
                      <a:pt x="836328" y="514530"/>
                      <a:pt x="818820" y="515232"/>
                      <a:pt x="806041" y="520954"/>
                    </a:cubicBezTo>
                    <a:cubicBezTo>
                      <a:pt x="788131" y="528986"/>
                      <a:pt x="778169" y="547658"/>
                      <a:pt x="777868" y="567134"/>
                    </a:cubicBezTo>
                    <a:cubicBezTo>
                      <a:pt x="777465" y="585505"/>
                      <a:pt x="785817" y="604177"/>
                      <a:pt x="802922" y="614818"/>
                    </a:cubicBezTo>
                    <a:cubicBezTo>
                      <a:pt x="815198" y="622548"/>
                      <a:pt x="832404" y="626162"/>
                      <a:pt x="854943" y="621143"/>
                    </a:cubicBezTo>
                    <a:cubicBezTo>
                      <a:pt x="861885" y="619637"/>
                      <a:pt x="868627" y="617228"/>
                      <a:pt x="875067" y="614216"/>
                    </a:cubicBezTo>
                    <a:cubicBezTo>
                      <a:pt x="881506" y="611104"/>
                      <a:pt x="887644" y="607189"/>
                      <a:pt x="893078" y="602671"/>
                    </a:cubicBezTo>
                    <a:cubicBezTo>
                      <a:pt x="935036" y="567937"/>
                      <a:pt x="949526" y="510012"/>
                      <a:pt x="937149" y="464335"/>
                    </a:cubicBezTo>
                    <a:cubicBezTo>
                      <a:pt x="924069" y="415747"/>
                      <a:pt x="882110" y="379707"/>
                      <a:pt x="811676" y="396372"/>
                    </a:cubicBezTo>
                    <a:cubicBezTo>
                      <a:pt x="763982" y="408017"/>
                      <a:pt x="721520" y="438134"/>
                      <a:pt x="685196" y="476884"/>
                    </a:cubicBezTo>
                    <a:cubicBezTo>
                      <a:pt x="633478" y="532098"/>
                      <a:pt x="594034" y="604579"/>
                      <a:pt x="566968" y="660496"/>
                    </a:cubicBezTo>
                    <a:cubicBezTo>
                      <a:pt x="559019" y="676859"/>
                      <a:pt x="551673" y="693523"/>
                      <a:pt x="545334" y="710489"/>
                    </a:cubicBezTo>
                    <a:cubicBezTo>
                      <a:pt x="539699" y="725347"/>
                      <a:pt x="535272" y="740606"/>
                      <a:pt x="531449" y="755966"/>
                    </a:cubicBezTo>
                    <a:cubicBezTo>
                      <a:pt x="531348" y="752151"/>
                      <a:pt x="531247" y="748235"/>
                      <a:pt x="531147" y="744521"/>
                    </a:cubicBezTo>
                    <a:cubicBezTo>
                      <a:pt x="530442" y="718320"/>
                      <a:pt x="529839" y="693122"/>
                      <a:pt x="529134" y="670735"/>
                    </a:cubicBezTo>
                    <a:lnTo>
                      <a:pt x="565056" y="556291"/>
                    </a:lnTo>
                    <a:cubicBezTo>
                      <a:pt x="574917" y="524067"/>
                      <a:pt x="585783" y="492143"/>
                      <a:pt x="597254" y="460621"/>
                    </a:cubicBezTo>
                    <a:cubicBezTo>
                      <a:pt x="608725" y="428998"/>
                      <a:pt x="620900" y="397677"/>
                      <a:pt x="634182" y="366857"/>
                    </a:cubicBezTo>
                    <a:cubicBezTo>
                      <a:pt x="660444" y="305519"/>
                      <a:pt x="690630" y="245788"/>
                      <a:pt x="728060" y="189068"/>
                    </a:cubicBezTo>
                    <a:cubicBezTo>
                      <a:pt x="731582" y="184049"/>
                      <a:pt x="730274" y="177122"/>
                      <a:pt x="725143" y="173709"/>
                    </a:cubicBezTo>
                    <a:cubicBezTo>
                      <a:pt x="720112" y="170195"/>
                      <a:pt x="713169" y="171500"/>
                      <a:pt x="709748" y="176620"/>
                    </a:cubicBezTo>
                    <a:cubicBezTo>
                      <a:pt x="669399" y="233240"/>
                      <a:pt x="635389" y="292870"/>
                      <a:pt x="607216" y="355112"/>
                    </a:cubicBezTo>
                    <a:cubicBezTo>
                      <a:pt x="593129" y="386333"/>
                      <a:pt x="580451" y="418156"/>
                      <a:pt x="569081" y="450582"/>
                    </a:cubicBezTo>
                    <a:cubicBezTo>
                      <a:pt x="557811" y="482807"/>
                      <a:pt x="548051" y="515634"/>
                      <a:pt x="538794" y="548662"/>
                    </a:cubicBezTo>
                    <a:lnTo>
                      <a:pt x="526015" y="595242"/>
                    </a:lnTo>
                    <a:cubicBezTo>
                      <a:pt x="523500" y="544044"/>
                      <a:pt x="519978" y="492745"/>
                      <a:pt x="514746" y="441446"/>
                    </a:cubicBezTo>
                    <a:cubicBezTo>
                      <a:pt x="509111" y="385530"/>
                      <a:pt x="501967" y="329814"/>
                      <a:pt x="493817" y="274299"/>
                    </a:cubicBezTo>
                    <a:cubicBezTo>
                      <a:pt x="491100" y="255927"/>
                      <a:pt x="488182" y="237657"/>
                      <a:pt x="485163" y="219285"/>
                    </a:cubicBezTo>
                    <a:cubicBezTo>
                      <a:pt x="478120" y="176720"/>
                      <a:pt x="470473" y="134156"/>
                      <a:pt x="463530" y="91591"/>
                    </a:cubicBezTo>
                    <a:lnTo>
                      <a:pt x="453971" y="34067"/>
                    </a:lnTo>
                    <a:lnTo>
                      <a:pt x="450147" y="15997"/>
                    </a:lnTo>
                    <a:cubicBezTo>
                      <a:pt x="449946" y="14893"/>
                      <a:pt x="448437" y="10576"/>
                      <a:pt x="447833" y="8970"/>
                    </a:cubicBezTo>
                    <a:cubicBezTo>
                      <a:pt x="447431" y="6762"/>
                      <a:pt x="446424" y="4553"/>
                      <a:pt x="444613" y="2947"/>
                    </a:cubicBezTo>
                    <a:cubicBezTo>
                      <a:pt x="441997" y="437"/>
                      <a:pt x="439482" y="136"/>
                      <a:pt x="437972" y="35"/>
                    </a:cubicBezTo>
                    <a:cubicBezTo>
                      <a:pt x="433847" y="-266"/>
                      <a:pt x="430426" y="1341"/>
                      <a:pt x="428112" y="5156"/>
                    </a:cubicBezTo>
                    <a:cubicBezTo>
                      <a:pt x="427709" y="5858"/>
                      <a:pt x="425697" y="9372"/>
                      <a:pt x="427105" y="14391"/>
                    </a:cubicBezTo>
                    <a:cubicBezTo>
                      <a:pt x="427609" y="15997"/>
                      <a:pt x="429118" y="19913"/>
                      <a:pt x="429420" y="21117"/>
                    </a:cubicBezTo>
                    <a:lnTo>
                      <a:pt x="432640" y="37681"/>
                    </a:lnTo>
                    <a:lnTo>
                      <a:pt x="441595" y="95003"/>
                    </a:lnTo>
                    <a:cubicBezTo>
                      <a:pt x="448034" y="137669"/>
                      <a:pt x="455279" y="180334"/>
                      <a:pt x="461920" y="223000"/>
                    </a:cubicBezTo>
                    <a:cubicBezTo>
                      <a:pt x="464737" y="241270"/>
                      <a:pt x="467454" y="259441"/>
                      <a:pt x="469970" y="277712"/>
                    </a:cubicBezTo>
                    <a:cubicBezTo>
                      <a:pt x="477617" y="332926"/>
                      <a:pt x="484056" y="388340"/>
                      <a:pt x="489188" y="443956"/>
                    </a:cubicBezTo>
                    <a:cubicBezTo>
                      <a:pt x="494320" y="499471"/>
                      <a:pt x="498043" y="555087"/>
                      <a:pt x="499954" y="610702"/>
                    </a:cubicBezTo>
                    <a:cubicBezTo>
                      <a:pt x="500256" y="619838"/>
                      <a:pt x="500659" y="632386"/>
                      <a:pt x="500961" y="646441"/>
                    </a:cubicBezTo>
                    <a:cubicBezTo>
                      <a:pt x="497540" y="636201"/>
                      <a:pt x="495024" y="625560"/>
                      <a:pt x="491100" y="615521"/>
                    </a:cubicBezTo>
                    <a:cubicBezTo>
                      <a:pt x="483252" y="594841"/>
                      <a:pt x="474296" y="574562"/>
                      <a:pt x="464335" y="554585"/>
                    </a:cubicBezTo>
                    <a:cubicBezTo>
                      <a:pt x="449644" y="525171"/>
                      <a:pt x="432740" y="496661"/>
                      <a:pt x="414427" y="468451"/>
                    </a:cubicBezTo>
                    <a:cubicBezTo>
                      <a:pt x="402957" y="450983"/>
                      <a:pt x="391586" y="433415"/>
                      <a:pt x="379814" y="416148"/>
                    </a:cubicBezTo>
                    <a:cubicBezTo>
                      <a:pt x="371764" y="404503"/>
                      <a:pt x="363513" y="392959"/>
                      <a:pt x="354860" y="381815"/>
                    </a:cubicBezTo>
                    <a:lnTo>
                      <a:pt x="330812" y="351699"/>
                    </a:lnTo>
                    <a:cubicBezTo>
                      <a:pt x="330108" y="350895"/>
                      <a:pt x="322561" y="342965"/>
                      <a:pt x="320045" y="340555"/>
                    </a:cubicBezTo>
                    <a:cubicBezTo>
                      <a:pt x="282715" y="305218"/>
                      <a:pt x="273358" y="318169"/>
                      <a:pt x="303644" y="354610"/>
                    </a:cubicBezTo>
                    <a:cubicBezTo>
                      <a:pt x="304047" y="355011"/>
                      <a:pt x="304449" y="355413"/>
                      <a:pt x="304852" y="355815"/>
                    </a:cubicBezTo>
                    <a:lnTo>
                      <a:pt x="304852" y="355714"/>
                    </a:lnTo>
                    <a:cubicBezTo>
                      <a:pt x="305556" y="355011"/>
                      <a:pt x="306663" y="355815"/>
                      <a:pt x="307870" y="357119"/>
                    </a:cubicBezTo>
                    <a:cubicBezTo>
                      <a:pt x="307065" y="357019"/>
                      <a:pt x="306361" y="356718"/>
                      <a:pt x="305959" y="356517"/>
                    </a:cubicBezTo>
                    <a:cubicBezTo>
                      <a:pt x="305959" y="356417"/>
                      <a:pt x="305657" y="356417"/>
                      <a:pt x="305456" y="356316"/>
                    </a:cubicBezTo>
                    <a:cubicBezTo>
                      <a:pt x="306361" y="357119"/>
                      <a:pt x="307468" y="357722"/>
                      <a:pt x="308675" y="358023"/>
                    </a:cubicBezTo>
                    <a:cubicBezTo>
                      <a:pt x="310889" y="360834"/>
                      <a:pt x="313203" y="365050"/>
                      <a:pt x="313505" y="365452"/>
                    </a:cubicBezTo>
                    <a:lnTo>
                      <a:pt x="335642" y="396070"/>
                    </a:lnTo>
                    <a:cubicBezTo>
                      <a:pt x="343490" y="407214"/>
                      <a:pt x="350936" y="418759"/>
                      <a:pt x="358281" y="430303"/>
                    </a:cubicBezTo>
                    <a:cubicBezTo>
                      <a:pt x="369349" y="447871"/>
                      <a:pt x="379915" y="465740"/>
                      <a:pt x="390681" y="483510"/>
                    </a:cubicBezTo>
                    <a:cubicBezTo>
                      <a:pt x="407786" y="511217"/>
                      <a:pt x="423181" y="539527"/>
                      <a:pt x="437369" y="568037"/>
                    </a:cubicBezTo>
                    <a:cubicBezTo>
                      <a:pt x="446827" y="587312"/>
                      <a:pt x="455883" y="606687"/>
                      <a:pt x="464134" y="626363"/>
                    </a:cubicBezTo>
                    <a:cubicBezTo>
                      <a:pt x="480937" y="666519"/>
                      <a:pt x="493615" y="708180"/>
                      <a:pt x="503174" y="751147"/>
                    </a:cubicBezTo>
                    <a:cubicBezTo>
                      <a:pt x="504784" y="834871"/>
                      <a:pt x="506092" y="924720"/>
                      <a:pt x="506394" y="947006"/>
                    </a:cubicBezTo>
                    <a:cubicBezTo>
                      <a:pt x="506998" y="979934"/>
                      <a:pt x="507803" y="1012861"/>
                      <a:pt x="508809" y="1045789"/>
                    </a:cubicBezTo>
                    <a:cubicBezTo>
                      <a:pt x="511023" y="1122386"/>
                      <a:pt x="514142" y="1199083"/>
                      <a:pt x="516255" y="1275680"/>
                    </a:cubicBezTo>
                    <a:cubicBezTo>
                      <a:pt x="517161" y="1305194"/>
                      <a:pt x="516657" y="1334709"/>
                      <a:pt x="517261" y="1364323"/>
                    </a:cubicBezTo>
                    <a:cubicBezTo>
                      <a:pt x="503879" y="1316940"/>
                      <a:pt x="478724" y="1261625"/>
                      <a:pt x="440890" y="1220666"/>
                    </a:cubicBezTo>
                    <a:cubicBezTo>
                      <a:pt x="410906" y="1188140"/>
                      <a:pt x="373475" y="1165252"/>
                      <a:pt x="329806" y="1161337"/>
                    </a:cubicBezTo>
                    <a:cubicBezTo>
                      <a:pt x="280804" y="1157522"/>
                      <a:pt x="240556" y="1183924"/>
                      <a:pt x="222243" y="1219462"/>
                    </a:cubicBezTo>
                    <a:cubicBezTo>
                      <a:pt x="203125" y="1256807"/>
                      <a:pt x="207351" y="1303990"/>
                      <a:pt x="250215" y="1336917"/>
                    </a:cubicBezTo>
                    <a:cubicBezTo>
                      <a:pt x="255447" y="1341033"/>
                      <a:pt x="261384" y="1344747"/>
                      <a:pt x="267622" y="1347759"/>
                    </a:cubicBezTo>
                    <a:cubicBezTo>
                      <a:pt x="274062" y="1350871"/>
                      <a:pt x="280804" y="1353381"/>
                      <a:pt x="287545" y="1354887"/>
                    </a:cubicBezTo>
                    <a:cubicBezTo>
                      <a:pt x="335642" y="1365327"/>
                      <a:pt x="362809" y="1334809"/>
                      <a:pt x="367840" y="1303387"/>
                    </a:cubicBezTo>
                    <a:cubicBezTo>
                      <a:pt x="370959" y="1283510"/>
                      <a:pt x="365123" y="1263633"/>
                      <a:pt x="351137" y="1252390"/>
                    </a:cubicBezTo>
                    <a:cubicBezTo>
                      <a:pt x="339666" y="1243254"/>
                      <a:pt x="322259" y="1239038"/>
                      <a:pt x="298613" y="1247571"/>
                    </a:cubicBezTo>
                    <a:cubicBezTo>
                      <a:pt x="292777" y="1249579"/>
                      <a:pt x="289658" y="1255903"/>
                      <a:pt x="291671" y="1261726"/>
                    </a:cubicBezTo>
                    <a:cubicBezTo>
                      <a:pt x="293683" y="1267448"/>
                      <a:pt x="300022" y="1270560"/>
                      <a:pt x="305858" y="1268552"/>
                    </a:cubicBezTo>
                    <a:cubicBezTo>
                      <a:pt x="319643" y="1264034"/>
                      <a:pt x="329705" y="1265139"/>
                      <a:pt x="336245" y="1270560"/>
                    </a:cubicBezTo>
                    <a:cubicBezTo>
                      <a:pt x="343792" y="1276884"/>
                      <a:pt x="345502" y="1288329"/>
                      <a:pt x="343490" y="1299171"/>
                    </a:cubicBezTo>
                    <a:cubicBezTo>
                      <a:pt x="339968" y="1318144"/>
                      <a:pt x="322662" y="1335913"/>
                      <a:pt x="293582" y="1328785"/>
                    </a:cubicBezTo>
                    <a:cubicBezTo>
                      <a:pt x="288954" y="1327681"/>
                      <a:pt x="284325" y="1325774"/>
                      <a:pt x="279898" y="1323565"/>
                    </a:cubicBezTo>
                    <a:cubicBezTo>
                      <a:pt x="275370" y="1321156"/>
                      <a:pt x="271043" y="1318345"/>
                      <a:pt x="267220" y="1315233"/>
                    </a:cubicBezTo>
                    <a:cubicBezTo>
                      <a:pt x="237738" y="1291742"/>
                      <a:pt x="234820" y="1259015"/>
                      <a:pt x="248505" y="1233115"/>
                    </a:cubicBezTo>
                    <a:cubicBezTo>
                      <a:pt x="262088" y="1207315"/>
                      <a:pt x="291570" y="1188241"/>
                      <a:pt x="327290" y="1191253"/>
                    </a:cubicBezTo>
                    <a:cubicBezTo>
                      <a:pt x="363715" y="1193963"/>
                      <a:pt x="394605" y="1213539"/>
                      <a:pt x="420062" y="1240142"/>
                    </a:cubicBezTo>
                    <a:cubicBezTo>
                      <a:pt x="460310" y="1282306"/>
                      <a:pt x="487176" y="1342338"/>
                      <a:pt x="498445" y="1388918"/>
                    </a:cubicBezTo>
                    <a:cubicBezTo>
                      <a:pt x="501967" y="1402973"/>
                      <a:pt x="505086" y="1417128"/>
                      <a:pt x="507803" y="1431283"/>
                    </a:cubicBezTo>
                    <a:cubicBezTo>
                      <a:pt x="510520" y="1445438"/>
                      <a:pt x="512834" y="1459593"/>
                      <a:pt x="514645" y="1473948"/>
                    </a:cubicBezTo>
                    <a:lnTo>
                      <a:pt x="517563" y="1501856"/>
                    </a:lnTo>
                    <a:cubicBezTo>
                      <a:pt x="517664" y="1502258"/>
                      <a:pt x="518469" y="1505872"/>
                      <a:pt x="518569" y="1508783"/>
                    </a:cubicBezTo>
                    <a:cubicBezTo>
                      <a:pt x="518670" y="1508683"/>
                      <a:pt x="518770" y="1508683"/>
                      <a:pt x="518871" y="1508582"/>
                    </a:cubicBezTo>
                    <a:cubicBezTo>
                      <a:pt x="518871" y="1508683"/>
                      <a:pt x="518871" y="1508884"/>
                      <a:pt x="518871" y="1508984"/>
                    </a:cubicBezTo>
                    <a:cubicBezTo>
                      <a:pt x="518770" y="1509084"/>
                      <a:pt x="518670" y="1509185"/>
                      <a:pt x="518569" y="1509285"/>
                    </a:cubicBezTo>
                    <a:cubicBezTo>
                      <a:pt x="518670" y="1511193"/>
                      <a:pt x="518368" y="1512598"/>
                      <a:pt x="517362" y="1512498"/>
                    </a:cubicBezTo>
                    <a:lnTo>
                      <a:pt x="517060" y="1512397"/>
                    </a:lnTo>
                    <a:cubicBezTo>
                      <a:pt x="516557" y="1514304"/>
                      <a:pt x="518469" y="1515710"/>
                      <a:pt x="518972" y="1517517"/>
                    </a:cubicBezTo>
                    <a:cubicBezTo>
                      <a:pt x="519274" y="1628347"/>
                      <a:pt x="519978" y="1739176"/>
                      <a:pt x="520179" y="1850106"/>
                    </a:cubicBezTo>
                    <a:cubicBezTo>
                      <a:pt x="508809" y="1837658"/>
                      <a:pt x="497640" y="1824808"/>
                      <a:pt x="483755" y="1814368"/>
                    </a:cubicBezTo>
                    <a:cubicBezTo>
                      <a:pt x="464436" y="1799611"/>
                      <a:pt x="442802" y="1788066"/>
                      <a:pt x="419861" y="1781139"/>
                    </a:cubicBezTo>
                    <a:cubicBezTo>
                      <a:pt x="410805" y="1778629"/>
                      <a:pt x="401548" y="1776722"/>
                      <a:pt x="392190" y="1775316"/>
                    </a:cubicBezTo>
                    <a:cubicBezTo>
                      <a:pt x="371966" y="1772304"/>
                      <a:pt x="351338" y="1771602"/>
                      <a:pt x="331315" y="1768088"/>
                    </a:cubicBezTo>
                    <a:cubicBezTo>
                      <a:pt x="319844" y="1766181"/>
                      <a:pt x="308877" y="1763470"/>
                      <a:pt x="298010" y="1760157"/>
                    </a:cubicBezTo>
                    <a:cubicBezTo>
                      <a:pt x="286941" y="1756845"/>
                      <a:pt x="276074" y="1752930"/>
                      <a:pt x="265207" y="1748512"/>
                    </a:cubicBezTo>
                    <a:cubicBezTo>
                      <a:pt x="263899" y="1747910"/>
                      <a:pt x="252529" y="1742388"/>
                      <a:pt x="243172" y="1739477"/>
                    </a:cubicBezTo>
                    <a:cubicBezTo>
                      <a:pt x="239650" y="1738373"/>
                      <a:pt x="237436" y="1738473"/>
                      <a:pt x="234619" y="1738172"/>
                    </a:cubicBezTo>
                    <a:cubicBezTo>
                      <a:pt x="234619" y="1737971"/>
                      <a:pt x="234820" y="1737771"/>
                      <a:pt x="234820" y="1737570"/>
                    </a:cubicBezTo>
                    <a:cubicBezTo>
                      <a:pt x="239549" y="1703939"/>
                      <a:pt x="237034" y="1670711"/>
                      <a:pt x="240757" y="1637582"/>
                    </a:cubicBezTo>
                    <a:cubicBezTo>
                      <a:pt x="242266" y="1624733"/>
                      <a:pt x="244580" y="1611782"/>
                      <a:pt x="249108" y="1598933"/>
                    </a:cubicBezTo>
                    <a:cubicBezTo>
                      <a:pt x="252328" y="1589697"/>
                      <a:pt x="260277" y="1579658"/>
                      <a:pt x="267723" y="1569318"/>
                    </a:cubicBezTo>
                    <a:cubicBezTo>
                      <a:pt x="277081" y="1556368"/>
                      <a:pt x="285835" y="1543116"/>
                      <a:pt x="288451" y="1530869"/>
                    </a:cubicBezTo>
                    <a:cubicBezTo>
                      <a:pt x="291570" y="1516212"/>
                      <a:pt x="288250" y="1502158"/>
                      <a:pt x="269937" y="1490713"/>
                    </a:cubicBezTo>
                    <a:cubicBezTo>
                      <a:pt x="264805" y="1487400"/>
                      <a:pt x="257862" y="1488806"/>
                      <a:pt x="254542" y="1493926"/>
                    </a:cubicBezTo>
                    <a:cubicBezTo>
                      <a:pt x="251121" y="1499045"/>
                      <a:pt x="252630" y="1505972"/>
                      <a:pt x="257762" y="1509285"/>
                    </a:cubicBezTo>
                    <a:cubicBezTo>
                      <a:pt x="262390" y="1512598"/>
                      <a:pt x="265006" y="1515810"/>
                      <a:pt x="265711" y="1519525"/>
                    </a:cubicBezTo>
                    <a:cubicBezTo>
                      <a:pt x="266516" y="1523942"/>
                      <a:pt x="264503" y="1528359"/>
                      <a:pt x="261988" y="1533077"/>
                    </a:cubicBezTo>
                    <a:cubicBezTo>
                      <a:pt x="256655" y="1543217"/>
                      <a:pt x="247498" y="1553557"/>
                      <a:pt x="239650" y="1563696"/>
                    </a:cubicBezTo>
                    <a:cubicBezTo>
                      <a:pt x="232808" y="1572631"/>
                      <a:pt x="226871" y="1581365"/>
                      <a:pt x="223651" y="1589596"/>
                    </a:cubicBezTo>
                    <a:cubicBezTo>
                      <a:pt x="217916" y="1604353"/>
                      <a:pt x="214495" y="1619111"/>
                      <a:pt x="212482" y="1634069"/>
                    </a:cubicBezTo>
                    <a:cubicBezTo>
                      <a:pt x="207955" y="1666796"/>
                      <a:pt x="210269" y="1699823"/>
                      <a:pt x="205037" y="1733253"/>
                    </a:cubicBezTo>
                    <a:cubicBezTo>
                      <a:pt x="202823" y="1749516"/>
                      <a:pt x="197993" y="1765377"/>
                      <a:pt x="191453" y="1780536"/>
                    </a:cubicBezTo>
                    <a:cubicBezTo>
                      <a:pt x="184812" y="1795695"/>
                      <a:pt x="176259" y="1810252"/>
                      <a:pt x="166197" y="1823704"/>
                    </a:cubicBezTo>
                    <a:cubicBezTo>
                      <a:pt x="154022" y="1840268"/>
                      <a:pt x="126553" y="1865566"/>
                      <a:pt x="99285" y="1876508"/>
                    </a:cubicBezTo>
                    <a:cubicBezTo>
                      <a:pt x="82783" y="1883134"/>
                      <a:pt x="66080" y="1884841"/>
                      <a:pt x="54408" y="1871690"/>
                    </a:cubicBezTo>
                    <a:cubicBezTo>
                      <a:pt x="50685" y="1867172"/>
                      <a:pt x="43944" y="1866670"/>
                      <a:pt x="39416" y="1870385"/>
                    </a:cubicBezTo>
                    <a:close/>
                    <a:moveTo>
                      <a:pt x="320146" y="354911"/>
                    </a:moveTo>
                    <a:cubicBezTo>
                      <a:pt x="323165" y="351297"/>
                      <a:pt x="323567" y="346077"/>
                      <a:pt x="320850" y="342061"/>
                    </a:cubicBezTo>
                    <a:cubicBezTo>
                      <a:pt x="325479" y="348586"/>
                      <a:pt x="323768" y="352602"/>
                      <a:pt x="320146" y="354911"/>
                    </a:cubicBezTo>
                    <a:close/>
                    <a:moveTo>
                      <a:pt x="4400" y="910966"/>
                    </a:moveTo>
                    <a:cubicBezTo>
                      <a:pt x="20197" y="898217"/>
                      <a:pt x="41428" y="877537"/>
                      <a:pt x="64369" y="861976"/>
                    </a:cubicBezTo>
                    <a:cubicBezTo>
                      <a:pt x="81374" y="850532"/>
                      <a:pt x="99385" y="842099"/>
                      <a:pt x="116793" y="839991"/>
                    </a:cubicBezTo>
                    <a:cubicBezTo>
                      <a:pt x="123937" y="839188"/>
                      <a:pt x="131181" y="839891"/>
                      <a:pt x="138325" y="841597"/>
                    </a:cubicBezTo>
                    <a:cubicBezTo>
                      <a:pt x="150500" y="844308"/>
                      <a:pt x="162776" y="850331"/>
                      <a:pt x="175253" y="852439"/>
                    </a:cubicBezTo>
                    <a:cubicBezTo>
                      <a:pt x="190547" y="855351"/>
                      <a:pt x="204131" y="854045"/>
                      <a:pt x="215904" y="849628"/>
                    </a:cubicBezTo>
                    <a:cubicBezTo>
                      <a:pt x="229185" y="844609"/>
                      <a:pt x="240254" y="835975"/>
                      <a:pt x="249108" y="825134"/>
                    </a:cubicBezTo>
                    <a:cubicBezTo>
                      <a:pt x="252227" y="821319"/>
                      <a:pt x="253737" y="814793"/>
                      <a:pt x="255045" y="806863"/>
                    </a:cubicBezTo>
                    <a:cubicBezTo>
                      <a:pt x="256856" y="795920"/>
                      <a:pt x="257560" y="782769"/>
                      <a:pt x="257560" y="769016"/>
                    </a:cubicBezTo>
                    <a:cubicBezTo>
                      <a:pt x="257661" y="722837"/>
                      <a:pt x="250718" y="670434"/>
                      <a:pt x="250718" y="670434"/>
                    </a:cubicBezTo>
                    <a:cubicBezTo>
                      <a:pt x="249813" y="664712"/>
                      <a:pt x="253737" y="659190"/>
                      <a:pt x="259573" y="658287"/>
                    </a:cubicBezTo>
                    <a:cubicBezTo>
                      <a:pt x="265409" y="657383"/>
                      <a:pt x="270842" y="661299"/>
                      <a:pt x="271748" y="667121"/>
                    </a:cubicBezTo>
                    <a:cubicBezTo>
                      <a:pt x="271748" y="667121"/>
                      <a:pt x="284426" y="734884"/>
                      <a:pt x="284124" y="785881"/>
                    </a:cubicBezTo>
                    <a:cubicBezTo>
                      <a:pt x="284023" y="811179"/>
                      <a:pt x="279596" y="832663"/>
                      <a:pt x="271647" y="843003"/>
                    </a:cubicBezTo>
                    <a:cubicBezTo>
                      <a:pt x="266214" y="850030"/>
                      <a:pt x="259875" y="856254"/>
                      <a:pt x="253133" y="861775"/>
                    </a:cubicBezTo>
                    <a:cubicBezTo>
                      <a:pt x="254743" y="864285"/>
                      <a:pt x="256152" y="866795"/>
                      <a:pt x="258365" y="869505"/>
                    </a:cubicBezTo>
                    <a:cubicBezTo>
                      <a:pt x="267220" y="880147"/>
                      <a:pt x="278992" y="891491"/>
                      <a:pt x="285432" y="900325"/>
                    </a:cubicBezTo>
                    <a:cubicBezTo>
                      <a:pt x="299016" y="919299"/>
                      <a:pt x="312197" y="940581"/>
                      <a:pt x="327693" y="960056"/>
                    </a:cubicBezTo>
                    <a:cubicBezTo>
                      <a:pt x="337151" y="971902"/>
                      <a:pt x="347314" y="983146"/>
                      <a:pt x="359589" y="992281"/>
                    </a:cubicBezTo>
                    <a:cubicBezTo>
                      <a:pt x="369752" y="1000212"/>
                      <a:pt x="382732" y="1005533"/>
                      <a:pt x="396819" y="1010050"/>
                    </a:cubicBezTo>
                    <a:cubicBezTo>
                      <a:pt x="432438" y="1021595"/>
                      <a:pt x="474498" y="1027920"/>
                      <a:pt x="502671" y="1043279"/>
                    </a:cubicBezTo>
                    <a:cubicBezTo>
                      <a:pt x="508205" y="1046090"/>
                      <a:pt x="510318" y="1052816"/>
                      <a:pt x="507602" y="1058237"/>
                    </a:cubicBezTo>
                    <a:cubicBezTo>
                      <a:pt x="504784" y="1063658"/>
                      <a:pt x="498043" y="1065867"/>
                      <a:pt x="492609" y="1063056"/>
                    </a:cubicBezTo>
                    <a:cubicBezTo>
                      <a:pt x="478522" y="1056530"/>
                      <a:pt x="461014" y="1052916"/>
                      <a:pt x="442802" y="1049302"/>
                    </a:cubicBezTo>
                    <a:cubicBezTo>
                      <a:pt x="424691" y="1045789"/>
                      <a:pt x="405875" y="1042576"/>
                      <a:pt x="388467" y="1037758"/>
                    </a:cubicBezTo>
                    <a:cubicBezTo>
                      <a:pt x="370557" y="1032738"/>
                      <a:pt x="354256" y="1025811"/>
                      <a:pt x="341276" y="1016174"/>
                    </a:cubicBezTo>
                    <a:cubicBezTo>
                      <a:pt x="327089" y="1005131"/>
                      <a:pt x="315115" y="991980"/>
                      <a:pt x="304550" y="977725"/>
                    </a:cubicBezTo>
                    <a:cubicBezTo>
                      <a:pt x="289457" y="957145"/>
                      <a:pt x="277483" y="934558"/>
                      <a:pt x="264503" y="914379"/>
                    </a:cubicBezTo>
                    <a:cubicBezTo>
                      <a:pt x="258969" y="905545"/>
                      <a:pt x="248303" y="894001"/>
                      <a:pt x="240556" y="883158"/>
                    </a:cubicBezTo>
                    <a:cubicBezTo>
                      <a:pt x="237939" y="879544"/>
                      <a:pt x="236631" y="876332"/>
                      <a:pt x="234720" y="872919"/>
                    </a:cubicBezTo>
                    <a:cubicBezTo>
                      <a:pt x="231902" y="874324"/>
                      <a:pt x="229588" y="876432"/>
                      <a:pt x="226670" y="877537"/>
                    </a:cubicBezTo>
                    <a:cubicBezTo>
                      <a:pt x="210168" y="883861"/>
                      <a:pt x="191151" y="885869"/>
                      <a:pt x="169618" y="881753"/>
                    </a:cubicBezTo>
                    <a:cubicBezTo>
                      <a:pt x="156739" y="879143"/>
                      <a:pt x="144161" y="872818"/>
                      <a:pt x="131483" y="869606"/>
                    </a:cubicBezTo>
                    <a:cubicBezTo>
                      <a:pt x="127559" y="868502"/>
                      <a:pt x="123635" y="867799"/>
                      <a:pt x="119610" y="868100"/>
                    </a:cubicBezTo>
                    <a:cubicBezTo>
                      <a:pt x="106127" y="869204"/>
                      <a:pt x="92141" y="875729"/>
                      <a:pt x="78557" y="883961"/>
                    </a:cubicBezTo>
                    <a:cubicBezTo>
                      <a:pt x="55515" y="898016"/>
                      <a:pt x="33882" y="916990"/>
                      <a:pt x="17984" y="928635"/>
                    </a:cubicBezTo>
                    <a:cubicBezTo>
                      <a:pt x="13053" y="932349"/>
                      <a:pt x="6110" y="931445"/>
                      <a:pt x="2287" y="926526"/>
                    </a:cubicBezTo>
                    <a:cubicBezTo>
                      <a:pt x="-1436" y="921708"/>
                      <a:pt x="-531" y="914781"/>
                      <a:pt x="4400" y="910966"/>
                    </a:cubicBezTo>
                    <a:close/>
                    <a:moveTo>
                      <a:pt x="914812" y="1242953"/>
                    </a:moveTo>
                    <a:cubicBezTo>
                      <a:pt x="914610" y="1243355"/>
                      <a:pt x="913705" y="1242752"/>
                      <a:pt x="912900" y="1242150"/>
                    </a:cubicBezTo>
                    <a:lnTo>
                      <a:pt x="913000" y="1242049"/>
                    </a:lnTo>
                    <a:cubicBezTo>
                      <a:pt x="913604" y="1242451"/>
                      <a:pt x="914208" y="1242752"/>
                      <a:pt x="914812" y="1242953"/>
                    </a:cubicBezTo>
                    <a:close/>
                    <a:moveTo>
                      <a:pt x="199905" y="810577"/>
                    </a:moveTo>
                    <a:cubicBezTo>
                      <a:pt x="194270" y="820917"/>
                      <a:pt x="188032" y="830956"/>
                      <a:pt x="185013" y="841899"/>
                    </a:cubicBezTo>
                    <a:cubicBezTo>
                      <a:pt x="183806" y="847922"/>
                      <a:pt x="177970" y="851737"/>
                      <a:pt x="171933" y="850532"/>
                    </a:cubicBezTo>
                    <a:cubicBezTo>
                      <a:pt x="165895" y="849327"/>
                      <a:pt x="161971" y="843505"/>
                      <a:pt x="163179" y="837481"/>
                    </a:cubicBezTo>
                    <a:cubicBezTo>
                      <a:pt x="164990" y="824230"/>
                      <a:pt x="169920" y="811480"/>
                      <a:pt x="175354" y="798731"/>
                    </a:cubicBezTo>
                    <a:cubicBezTo>
                      <a:pt x="179882" y="787989"/>
                      <a:pt x="184510" y="777348"/>
                      <a:pt x="187026" y="766406"/>
                    </a:cubicBezTo>
                    <a:cubicBezTo>
                      <a:pt x="188837" y="758575"/>
                      <a:pt x="189944" y="750645"/>
                      <a:pt x="187629" y="741911"/>
                    </a:cubicBezTo>
                    <a:cubicBezTo>
                      <a:pt x="187126" y="739702"/>
                      <a:pt x="185516" y="738397"/>
                      <a:pt x="183504" y="738197"/>
                    </a:cubicBezTo>
                    <a:cubicBezTo>
                      <a:pt x="180787" y="737795"/>
                      <a:pt x="177869" y="737795"/>
                      <a:pt x="175152" y="738397"/>
                    </a:cubicBezTo>
                    <a:cubicBezTo>
                      <a:pt x="175152" y="738297"/>
                      <a:pt x="175152" y="738297"/>
                      <a:pt x="175152" y="738197"/>
                    </a:cubicBezTo>
                    <a:cubicBezTo>
                      <a:pt x="175052" y="737996"/>
                      <a:pt x="174649" y="738397"/>
                      <a:pt x="174347" y="738498"/>
                    </a:cubicBezTo>
                    <a:cubicBezTo>
                      <a:pt x="172536" y="739401"/>
                      <a:pt x="167405" y="740907"/>
                      <a:pt x="164386" y="742513"/>
                    </a:cubicBezTo>
                    <a:lnTo>
                      <a:pt x="163984" y="743517"/>
                    </a:lnTo>
                    <a:lnTo>
                      <a:pt x="164185" y="742614"/>
                    </a:lnTo>
                    <a:cubicBezTo>
                      <a:pt x="162675" y="743417"/>
                      <a:pt x="161770" y="744320"/>
                      <a:pt x="162474" y="745123"/>
                    </a:cubicBezTo>
                    <a:cubicBezTo>
                      <a:pt x="162575" y="745224"/>
                      <a:pt x="162675" y="745324"/>
                      <a:pt x="162776" y="745324"/>
                    </a:cubicBezTo>
                    <a:cubicBezTo>
                      <a:pt x="160462" y="748235"/>
                      <a:pt x="156739" y="749741"/>
                      <a:pt x="152915" y="749239"/>
                    </a:cubicBezTo>
                    <a:cubicBezTo>
                      <a:pt x="146375" y="748737"/>
                      <a:pt x="144564" y="744120"/>
                      <a:pt x="143658" y="740305"/>
                    </a:cubicBezTo>
                    <a:cubicBezTo>
                      <a:pt x="143155" y="738397"/>
                      <a:pt x="143457" y="733980"/>
                      <a:pt x="147683" y="729362"/>
                    </a:cubicBezTo>
                    <a:cubicBezTo>
                      <a:pt x="151507" y="725347"/>
                      <a:pt x="164587" y="716613"/>
                      <a:pt x="165795" y="716111"/>
                    </a:cubicBezTo>
                    <a:cubicBezTo>
                      <a:pt x="175957" y="711694"/>
                      <a:pt x="187831" y="711091"/>
                      <a:pt x="197289" y="714705"/>
                    </a:cubicBezTo>
                    <a:cubicBezTo>
                      <a:pt x="205338" y="717717"/>
                      <a:pt x="211476" y="724142"/>
                      <a:pt x="214897" y="733980"/>
                    </a:cubicBezTo>
                    <a:cubicBezTo>
                      <a:pt x="219325" y="747834"/>
                      <a:pt x="219425" y="760885"/>
                      <a:pt x="216306" y="773333"/>
                    </a:cubicBezTo>
                    <a:cubicBezTo>
                      <a:pt x="213187" y="786283"/>
                      <a:pt x="206647" y="798531"/>
                      <a:pt x="199905" y="810577"/>
                    </a:cubicBezTo>
                    <a:close/>
                    <a:moveTo>
                      <a:pt x="865206" y="924218"/>
                    </a:moveTo>
                    <a:cubicBezTo>
                      <a:pt x="863193" y="916789"/>
                      <a:pt x="861584" y="909460"/>
                      <a:pt x="860980" y="902534"/>
                    </a:cubicBezTo>
                    <a:cubicBezTo>
                      <a:pt x="862288" y="906248"/>
                      <a:pt x="865508" y="909159"/>
                      <a:pt x="869734" y="909661"/>
                    </a:cubicBezTo>
                    <a:cubicBezTo>
                      <a:pt x="872048" y="910163"/>
                      <a:pt x="874060" y="909360"/>
                      <a:pt x="875872" y="908657"/>
                    </a:cubicBezTo>
                    <a:cubicBezTo>
                      <a:pt x="878488" y="907553"/>
                      <a:pt x="881607" y="904742"/>
                      <a:pt x="881808" y="898518"/>
                    </a:cubicBezTo>
                    <a:cubicBezTo>
                      <a:pt x="881909" y="897615"/>
                      <a:pt x="881406" y="895406"/>
                      <a:pt x="880299" y="892394"/>
                    </a:cubicBezTo>
                    <a:cubicBezTo>
                      <a:pt x="878790" y="888278"/>
                      <a:pt x="874966" y="880749"/>
                      <a:pt x="870639" y="875328"/>
                    </a:cubicBezTo>
                    <a:cubicBezTo>
                      <a:pt x="867721" y="871613"/>
                      <a:pt x="864099" y="869104"/>
                      <a:pt x="860980" y="867598"/>
                    </a:cubicBezTo>
                    <a:cubicBezTo>
                      <a:pt x="856754" y="865590"/>
                      <a:pt x="852628" y="865992"/>
                      <a:pt x="848604" y="867196"/>
                    </a:cubicBezTo>
                    <a:cubicBezTo>
                      <a:pt x="843774" y="868702"/>
                      <a:pt x="837334" y="874123"/>
                      <a:pt x="834315" y="888981"/>
                    </a:cubicBezTo>
                    <a:cubicBezTo>
                      <a:pt x="832001" y="901730"/>
                      <a:pt x="832605" y="916488"/>
                      <a:pt x="836227" y="931546"/>
                    </a:cubicBezTo>
                    <a:cubicBezTo>
                      <a:pt x="838240" y="940179"/>
                      <a:pt x="841258" y="948913"/>
                      <a:pt x="845082" y="957245"/>
                    </a:cubicBezTo>
                    <a:cubicBezTo>
                      <a:pt x="855244" y="979130"/>
                      <a:pt x="870237" y="998807"/>
                      <a:pt x="885028" y="1011355"/>
                    </a:cubicBezTo>
                    <a:cubicBezTo>
                      <a:pt x="889556" y="1015572"/>
                      <a:pt x="896599" y="1015371"/>
                      <a:pt x="900825" y="1010954"/>
                    </a:cubicBezTo>
                    <a:cubicBezTo>
                      <a:pt x="905051" y="1006537"/>
                      <a:pt x="904850" y="999509"/>
                      <a:pt x="900423" y="995293"/>
                    </a:cubicBezTo>
                    <a:cubicBezTo>
                      <a:pt x="889153" y="983246"/>
                      <a:pt x="879595" y="964775"/>
                      <a:pt x="872350" y="945801"/>
                    </a:cubicBezTo>
                    <a:cubicBezTo>
                      <a:pt x="869633" y="938573"/>
                      <a:pt x="867218" y="931345"/>
                      <a:pt x="865206" y="924218"/>
                    </a:cubicBezTo>
                    <a:close/>
                    <a:moveTo>
                      <a:pt x="860779" y="899321"/>
                    </a:moveTo>
                    <a:cubicBezTo>
                      <a:pt x="861282" y="900124"/>
                      <a:pt x="861282" y="900827"/>
                      <a:pt x="860879" y="901228"/>
                    </a:cubicBezTo>
                    <a:lnTo>
                      <a:pt x="860779" y="900124"/>
                    </a:lnTo>
                    <a:lnTo>
                      <a:pt x="860779" y="899321"/>
                    </a:lnTo>
                    <a:close/>
                    <a:moveTo>
                      <a:pt x="860980" y="895707"/>
                    </a:moveTo>
                    <a:lnTo>
                      <a:pt x="860779" y="896510"/>
                    </a:lnTo>
                    <a:lnTo>
                      <a:pt x="860779" y="896410"/>
                    </a:lnTo>
                    <a:lnTo>
                      <a:pt x="860980" y="895707"/>
                    </a:lnTo>
                    <a:lnTo>
                      <a:pt x="860980" y="895707"/>
                    </a:lnTo>
                    <a:close/>
                    <a:moveTo>
                      <a:pt x="966732" y="1493022"/>
                    </a:moveTo>
                    <a:cubicBezTo>
                      <a:pt x="959386" y="1512096"/>
                      <a:pt x="951337" y="1529764"/>
                      <a:pt x="947715" y="1543819"/>
                    </a:cubicBezTo>
                    <a:cubicBezTo>
                      <a:pt x="946406" y="1549842"/>
                      <a:pt x="940570" y="1553758"/>
                      <a:pt x="934533" y="1552452"/>
                    </a:cubicBezTo>
                    <a:cubicBezTo>
                      <a:pt x="928496" y="1551248"/>
                      <a:pt x="924672" y="1545325"/>
                      <a:pt x="925880" y="1539402"/>
                    </a:cubicBezTo>
                    <a:cubicBezTo>
                      <a:pt x="928295" y="1524243"/>
                      <a:pt x="934533" y="1504667"/>
                      <a:pt x="940872" y="1484087"/>
                    </a:cubicBezTo>
                    <a:cubicBezTo>
                      <a:pt x="946004" y="1467021"/>
                      <a:pt x="951035" y="1449252"/>
                      <a:pt x="953450" y="1432688"/>
                    </a:cubicBezTo>
                    <a:cubicBezTo>
                      <a:pt x="955362" y="1418734"/>
                      <a:pt x="956066" y="1405684"/>
                      <a:pt x="950331" y="1395344"/>
                    </a:cubicBezTo>
                    <a:cubicBezTo>
                      <a:pt x="947916" y="1390926"/>
                      <a:pt x="943287" y="1390826"/>
                      <a:pt x="938659" y="1391529"/>
                    </a:cubicBezTo>
                    <a:cubicBezTo>
                      <a:pt x="930207" y="1392733"/>
                      <a:pt x="921352" y="1396749"/>
                      <a:pt x="915516" y="1400363"/>
                    </a:cubicBezTo>
                    <a:cubicBezTo>
                      <a:pt x="914309" y="1401166"/>
                      <a:pt x="908976" y="1405182"/>
                      <a:pt x="907164" y="1406587"/>
                    </a:cubicBezTo>
                    <a:cubicBezTo>
                      <a:pt x="907265" y="1410301"/>
                      <a:pt x="905555" y="1413915"/>
                      <a:pt x="902335" y="1416024"/>
                    </a:cubicBezTo>
                    <a:cubicBezTo>
                      <a:pt x="897404" y="1419236"/>
                      <a:pt x="890763" y="1417831"/>
                      <a:pt x="887544" y="1412912"/>
                    </a:cubicBezTo>
                    <a:cubicBezTo>
                      <a:pt x="884525" y="1408796"/>
                      <a:pt x="884424" y="1403877"/>
                      <a:pt x="886336" y="1398656"/>
                    </a:cubicBezTo>
                    <a:cubicBezTo>
                      <a:pt x="888852" y="1391830"/>
                      <a:pt x="899216" y="1383397"/>
                      <a:pt x="902234" y="1381088"/>
                    </a:cubicBezTo>
                    <a:cubicBezTo>
                      <a:pt x="911793" y="1373860"/>
                      <a:pt x="927590" y="1365829"/>
                      <a:pt x="941677" y="1364725"/>
                    </a:cubicBezTo>
                    <a:cubicBezTo>
                      <a:pt x="954959" y="1363721"/>
                      <a:pt x="966832" y="1368540"/>
                      <a:pt x="974781" y="1381189"/>
                    </a:cubicBezTo>
                    <a:cubicBezTo>
                      <a:pt x="984038" y="1396448"/>
                      <a:pt x="986353" y="1415923"/>
                      <a:pt x="983233" y="1437005"/>
                    </a:cubicBezTo>
                    <a:cubicBezTo>
                      <a:pt x="980517" y="1455175"/>
                      <a:pt x="973775" y="1474651"/>
                      <a:pt x="966732" y="1493022"/>
                    </a:cubicBezTo>
                    <a:close/>
                    <a:moveTo>
                      <a:pt x="189440" y="1585982"/>
                    </a:moveTo>
                    <a:cubicBezTo>
                      <a:pt x="189038" y="1584176"/>
                      <a:pt x="188837" y="1582368"/>
                      <a:pt x="190044" y="1583071"/>
                    </a:cubicBezTo>
                    <a:cubicBezTo>
                      <a:pt x="189843" y="1583874"/>
                      <a:pt x="189742" y="1584778"/>
                      <a:pt x="189742" y="1585681"/>
                    </a:cubicBezTo>
                    <a:lnTo>
                      <a:pt x="189440" y="1585982"/>
                    </a:lnTo>
                    <a:close/>
                    <a:moveTo>
                      <a:pt x="191453" y="1621922"/>
                    </a:moveTo>
                    <a:cubicBezTo>
                      <a:pt x="187126" y="1628246"/>
                      <a:pt x="182397" y="1634370"/>
                      <a:pt x="177668" y="1640393"/>
                    </a:cubicBezTo>
                    <a:cubicBezTo>
                      <a:pt x="166398" y="1654147"/>
                      <a:pt x="148589" y="1669104"/>
                      <a:pt x="130175" y="1684565"/>
                    </a:cubicBezTo>
                    <a:cubicBezTo>
                      <a:pt x="124037" y="1689684"/>
                      <a:pt x="117698" y="1694904"/>
                      <a:pt x="111661" y="1700125"/>
                    </a:cubicBezTo>
                    <a:cubicBezTo>
                      <a:pt x="102605" y="1708055"/>
                      <a:pt x="94052" y="1716087"/>
                      <a:pt x="87412" y="1724620"/>
                    </a:cubicBezTo>
                    <a:cubicBezTo>
                      <a:pt x="77953" y="1736767"/>
                      <a:pt x="71514" y="1749516"/>
                      <a:pt x="74331" y="1764273"/>
                    </a:cubicBezTo>
                    <a:cubicBezTo>
                      <a:pt x="75740" y="1770297"/>
                      <a:pt x="72017" y="1776220"/>
                      <a:pt x="66080" y="1777625"/>
                    </a:cubicBezTo>
                    <a:cubicBezTo>
                      <a:pt x="60043" y="1779131"/>
                      <a:pt x="54106" y="1775417"/>
                      <a:pt x="52698" y="1769393"/>
                    </a:cubicBezTo>
                    <a:cubicBezTo>
                      <a:pt x="46459" y="1748011"/>
                      <a:pt x="52496" y="1727732"/>
                      <a:pt x="65174" y="1708758"/>
                    </a:cubicBezTo>
                    <a:cubicBezTo>
                      <a:pt x="76545" y="1691692"/>
                      <a:pt x="93549" y="1675730"/>
                      <a:pt x="111057" y="1661374"/>
                    </a:cubicBezTo>
                    <a:cubicBezTo>
                      <a:pt x="128364" y="1647320"/>
                      <a:pt x="146274" y="1635173"/>
                      <a:pt x="157443" y="1623026"/>
                    </a:cubicBezTo>
                    <a:cubicBezTo>
                      <a:pt x="162374" y="1617806"/>
                      <a:pt x="167203" y="1612485"/>
                      <a:pt x="171832" y="1606964"/>
                    </a:cubicBezTo>
                    <a:cubicBezTo>
                      <a:pt x="176360" y="1601543"/>
                      <a:pt x="180686" y="1596021"/>
                      <a:pt x="184711" y="1590199"/>
                    </a:cubicBezTo>
                    <a:cubicBezTo>
                      <a:pt x="185013" y="1589596"/>
                      <a:pt x="187831" y="1587789"/>
                      <a:pt x="189440" y="1585982"/>
                    </a:cubicBezTo>
                    <a:cubicBezTo>
                      <a:pt x="189742" y="1587187"/>
                      <a:pt x="190145" y="1588291"/>
                      <a:pt x="190245" y="1588693"/>
                    </a:cubicBezTo>
                    <a:cubicBezTo>
                      <a:pt x="189944" y="1587689"/>
                      <a:pt x="189742" y="1586685"/>
                      <a:pt x="189742" y="1585681"/>
                    </a:cubicBezTo>
                    <a:cubicBezTo>
                      <a:pt x="190748" y="1584577"/>
                      <a:pt x="191151" y="1583673"/>
                      <a:pt x="190145" y="1583071"/>
                    </a:cubicBezTo>
                    <a:lnTo>
                      <a:pt x="190044" y="1583071"/>
                    </a:lnTo>
                    <a:cubicBezTo>
                      <a:pt x="190950" y="1579558"/>
                      <a:pt x="193566" y="1576546"/>
                      <a:pt x="197289" y="1575442"/>
                    </a:cubicBezTo>
                    <a:cubicBezTo>
                      <a:pt x="202924" y="1573735"/>
                      <a:pt x="208860" y="1576847"/>
                      <a:pt x="210571" y="1582469"/>
                    </a:cubicBezTo>
                    <a:cubicBezTo>
                      <a:pt x="211275" y="1584376"/>
                      <a:pt x="211376" y="1586986"/>
                      <a:pt x="210470" y="1590199"/>
                    </a:cubicBezTo>
                    <a:cubicBezTo>
                      <a:pt x="209464" y="1593612"/>
                      <a:pt x="204735" y="1600438"/>
                      <a:pt x="203930" y="1601944"/>
                    </a:cubicBezTo>
                    <a:cubicBezTo>
                      <a:pt x="200106" y="1608771"/>
                      <a:pt x="195880" y="1615396"/>
                      <a:pt x="191453" y="1621922"/>
                    </a:cubicBezTo>
                    <a:close/>
                    <a:moveTo>
                      <a:pt x="560125" y="2240319"/>
                    </a:moveTo>
                    <a:lnTo>
                      <a:pt x="560025" y="2239917"/>
                    </a:lnTo>
                    <a:cubicBezTo>
                      <a:pt x="562842" y="2241322"/>
                      <a:pt x="564955" y="2243029"/>
                      <a:pt x="562440" y="2243832"/>
                    </a:cubicBezTo>
                    <a:cubicBezTo>
                      <a:pt x="562238" y="2243129"/>
                      <a:pt x="561836" y="2242527"/>
                      <a:pt x="561433" y="2241925"/>
                    </a:cubicBezTo>
                    <a:cubicBezTo>
                      <a:pt x="561031" y="2241322"/>
                      <a:pt x="560528" y="2240820"/>
                      <a:pt x="560125" y="2240319"/>
                    </a:cubicBezTo>
                    <a:close/>
                    <a:moveTo>
                      <a:pt x="518469" y="1509486"/>
                    </a:moveTo>
                    <a:cubicBezTo>
                      <a:pt x="517865" y="1510390"/>
                      <a:pt x="517362" y="1511393"/>
                      <a:pt x="517060" y="1512397"/>
                    </a:cubicBezTo>
                    <a:cubicBezTo>
                      <a:pt x="515148" y="1511996"/>
                      <a:pt x="516859" y="1510289"/>
                      <a:pt x="518569" y="1508783"/>
                    </a:cubicBezTo>
                    <a:lnTo>
                      <a:pt x="518569" y="1509285"/>
                    </a:lnTo>
                    <a:lnTo>
                      <a:pt x="518469" y="1509486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 rot="10800000" flipH="1">
                <a:off x="1259497" y="262286"/>
                <a:ext cx="1058453" cy="505822"/>
              </a:xfrm>
              <a:custGeom>
                <a:avLst/>
                <a:gdLst/>
                <a:ahLst/>
                <a:cxnLst/>
                <a:rect l="l" t="t" r="r" b="b"/>
                <a:pathLst>
                  <a:path w="2116906" h="1011643" extrusionOk="0">
                    <a:moveTo>
                      <a:pt x="34260" y="318021"/>
                    </a:moveTo>
                    <a:cubicBezTo>
                      <a:pt x="25506" y="267927"/>
                      <a:pt x="1357" y="221046"/>
                      <a:pt x="49" y="169747"/>
                    </a:cubicBezTo>
                    <a:cubicBezTo>
                      <a:pt x="-2366" y="80601"/>
                      <a:pt x="84369" y="-40267"/>
                      <a:pt x="188511" y="13140"/>
                    </a:cubicBezTo>
                    <a:cubicBezTo>
                      <a:pt x="235501" y="37233"/>
                      <a:pt x="266693" y="86022"/>
                      <a:pt x="306840" y="118649"/>
                    </a:cubicBezTo>
                    <a:cubicBezTo>
                      <a:pt x="349403" y="153383"/>
                      <a:pt x="430603" y="180489"/>
                      <a:pt x="444086" y="238313"/>
                    </a:cubicBezTo>
                    <a:cubicBezTo>
                      <a:pt x="452538" y="274653"/>
                      <a:pt x="488259" y="316315"/>
                      <a:pt x="390758" y="371227"/>
                    </a:cubicBezTo>
                    <a:cubicBezTo>
                      <a:pt x="353226" y="392310"/>
                      <a:pt x="206924" y="486374"/>
                      <a:pt x="147659" y="507957"/>
                    </a:cubicBezTo>
                    <a:cubicBezTo>
                      <a:pt x="62434" y="538978"/>
                      <a:pt x="68974" y="515086"/>
                      <a:pt x="49957" y="506050"/>
                    </a:cubicBezTo>
                    <a:cubicBezTo>
                      <a:pt x="33053" y="498019"/>
                      <a:pt x="33656" y="468906"/>
                      <a:pt x="34160" y="453848"/>
                    </a:cubicBezTo>
                    <a:cubicBezTo>
                      <a:pt x="35568" y="407770"/>
                      <a:pt x="42310" y="364100"/>
                      <a:pt x="34260" y="318021"/>
                    </a:cubicBezTo>
                    <a:close/>
                    <a:moveTo>
                      <a:pt x="1637643" y="598107"/>
                    </a:moveTo>
                    <a:lnTo>
                      <a:pt x="1651932" y="614370"/>
                    </a:lnTo>
                    <a:cubicBezTo>
                      <a:pt x="1691073" y="686148"/>
                      <a:pt x="1776197" y="774993"/>
                      <a:pt x="1853373" y="806213"/>
                    </a:cubicBezTo>
                    <a:cubicBezTo>
                      <a:pt x="1900363" y="825288"/>
                      <a:pt x="2000178" y="822075"/>
                      <a:pt x="1964961" y="748089"/>
                    </a:cubicBezTo>
                    <a:cubicBezTo>
                      <a:pt x="1927530" y="669383"/>
                      <a:pt x="1808295" y="636054"/>
                      <a:pt x="1729007" y="615876"/>
                    </a:cubicBezTo>
                    <a:cubicBezTo>
                      <a:pt x="1724982" y="614772"/>
                      <a:pt x="1637945" y="593489"/>
                      <a:pt x="1637643" y="598107"/>
                    </a:cubicBezTo>
                    <a:close/>
                    <a:moveTo>
                      <a:pt x="1596188" y="324547"/>
                    </a:moveTo>
                    <a:cubicBezTo>
                      <a:pt x="1602225" y="393414"/>
                      <a:pt x="1727900" y="339103"/>
                      <a:pt x="1735245" y="335891"/>
                    </a:cubicBezTo>
                    <a:cubicBezTo>
                      <a:pt x="1751445" y="328964"/>
                      <a:pt x="1839991" y="277866"/>
                      <a:pt x="1819766" y="254576"/>
                    </a:cubicBezTo>
                    <a:cubicBezTo>
                      <a:pt x="1806987" y="239919"/>
                      <a:pt x="1772072" y="242730"/>
                      <a:pt x="1754765" y="243132"/>
                    </a:cubicBezTo>
                    <a:cubicBezTo>
                      <a:pt x="1709990" y="244135"/>
                      <a:pt x="1590553" y="259695"/>
                      <a:pt x="1596188" y="324547"/>
                    </a:cubicBezTo>
                    <a:close/>
                    <a:moveTo>
                      <a:pt x="1993135" y="456960"/>
                    </a:moveTo>
                    <a:cubicBezTo>
                      <a:pt x="2038313" y="467501"/>
                      <a:pt x="2129777" y="443407"/>
                      <a:pt x="2115388" y="403654"/>
                    </a:cubicBezTo>
                    <a:cubicBezTo>
                      <a:pt x="2100195" y="361992"/>
                      <a:pt x="1955704" y="358177"/>
                      <a:pt x="1951076" y="424936"/>
                    </a:cubicBezTo>
                    <a:cubicBezTo>
                      <a:pt x="1949667" y="444111"/>
                      <a:pt x="1978042" y="453446"/>
                      <a:pt x="1993135" y="456960"/>
                    </a:cubicBezTo>
                    <a:close/>
                    <a:moveTo>
                      <a:pt x="220408" y="537974"/>
                    </a:moveTo>
                    <a:cubicBezTo>
                      <a:pt x="172915" y="615876"/>
                      <a:pt x="246267" y="869559"/>
                      <a:pt x="300602" y="894255"/>
                    </a:cubicBezTo>
                    <a:cubicBezTo>
                      <a:pt x="353528" y="918348"/>
                      <a:pt x="384821" y="968242"/>
                      <a:pt x="435332" y="994142"/>
                    </a:cubicBezTo>
                    <a:cubicBezTo>
                      <a:pt x="529110" y="1042229"/>
                      <a:pt x="657602" y="983602"/>
                      <a:pt x="716566" y="910618"/>
                    </a:cubicBezTo>
                    <a:cubicBezTo>
                      <a:pt x="810545" y="794468"/>
                      <a:pt x="589885" y="654426"/>
                      <a:pt x="505565" y="608548"/>
                    </a:cubicBezTo>
                    <a:cubicBezTo>
                      <a:pt x="475681" y="592385"/>
                      <a:pt x="444891" y="578130"/>
                      <a:pt x="412995" y="565983"/>
                    </a:cubicBezTo>
                    <a:cubicBezTo>
                      <a:pt x="367917" y="548816"/>
                      <a:pt x="319720" y="533055"/>
                      <a:pt x="271120" y="528939"/>
                    </a:cubicBezTo>
                    <a:cubicBezTo>
                      <a:pt x="270617" y="528838"/>
                      <a:pt x="214672" y="530244"/>
                      <a:pt x="220408" y="537974"/>
                    </a:cubicBezTo>
                    <a:close/>
                    <a:moveTo>
                      <a:pt x="727433" y="654124"/>
                    </a:moveTo>
                    <a:cubicBezTo>
                      <a:pt x="739306" y="695886"/>
                      <a:pt x="776234" y="723092"/>
                      <a:pt x="801791" y="759132"/>
                    </a:cubicBezTo>
                    <a:cubicBezTo>
                      <a:pt x="832480" y="802500"/>
                      <a:pt x="850491" y="854702"/>
                      <a:pt x="888325" y="893352"/>
                    </a:cubicBezTo>
                    <a:cubicBezTo>
                      <a:pt x="918108" y="923669"/>
                      <a:pt x="960973" y="956095"/>
                      <a:pt x="1007056" y="942743"/>
                    </a:cubicBezTo>
                    <a:cubicBezTo>
                      <a:pt x="1056361" y="928488"/>
                      <a:pt x="1094898" y="887227"/>
                      <a:pt x="1130316" y="853697"/>
                    </a:cubicBezTo>
                    <a:cubicBezTo>
                      <a:pt x="1205077" y="783024"/>
                      <a:pt x="1272090" y="720080"/>
                      <a:pt x="1180023" y="625614"/>
                    </a:cubicBezTo>
                    <a:cubicBezTo>
                      <a:pt x="1129109" y="573511"/>
                      <a:pt x="1041267" y="564276"/>
                      <a:pt x="972644" y="548917"/>
                    </a:cubicBezTo>
                    <a:cubicBezTo>
                      <a:pt x="942961" y="542291"/>
                      <a:pt x="754902" y="508259"/>
                      <a:pt x="724213" y="520707"/>
                    </a:cubicBezTo>
                    <a:cubicBezTo>
                      <a:pt x="669174" y="535163"/>
                      <a:pt x="702378" y="566484"/>
                      <a:pt x="727433" y="654124"/>
                    </a:cubicBezTo>
                    <a:close/>
                    <a:moveTo>
                      <a:pt x="1309521" y="276561"/>
                    </a:moveTo>
                    <a:cubicBezTo>
                      <a:pt x="1332663" y="240521"/>
                      <a:pt x="1372006" y="242629"/>
                      <a:pt x="1352888" y="209099"/>
                    </a:cubicBezTo>
                    <a:cubicBezTo>
                      <a:pt x="1327029" y="163824"/>
                      <a:pt x="1236269" y="112927"/>
                      <a:pt x="1190990" y="93551"/>
                    </a:cubicBezTo>
                    <a:cubicBezTo>
                      <a:pt x="1149535" y="75883"/>
                      <a:pt x="1128203" y="29202"/>
                      <a:pt x="1087351" y="14646"/>
                    </a:cubicBezTo>
                    <a:cubicBezTo>
                      <a:pt x="1025068" y="-7540"/>
                      <a:pt x="947288" y="54299"/>
                      <a:pt x="924850" y="118950"/>
                    </a:cubicBezTo>
                    <a:cubicBezTo>
                      <a:pt x="908650" y="165631"/>
                      <a:pt x="913178" y="225764"/>
                      <a:pt x="906638" y="285596"/>
                    </a:cubicBezTo>
                    <a:cubicBezTo>
                      <a:pt x="895972" y="383475"/>
                      <a:pt x="884501" y="479347"/>
                      <a:pt x="916599" y="506251"/>
                    </a:cubicBezTo>
                    <a:cubicBezTo>
                      <a:pt x="919617" y="506251"/>
                      <a:pt x="931189" y="507556"/>
                      <a:pt x="936019" y="507456"/>
                    </a:cubicBezTo>
                    <a:cubicBezTo>
                      <a:pt x="950005" y="507054"/>
                      <a:pt x="964393" y="504946"/>
                      <a:pt x="978682" y="502738"/>
                    </a:cubicBezTo>
                    <a:cubicBezTo>
                      <a:pt x="1016817" y="496714"/>
                      <a:pt x="1055555" y="488081"/>
                      <a:pt x="1093288" y="472119"/>
                    </a:cubicBezTo>
                    <a:cubicBezTo>
                      <a:pt x="1179520" y="435578"/>
                      <a:pt x="1258104" y="356571"/>
                      <a:pt x="1309521" y="276561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 rot="10800000" flipH="1">
                <a:off x="1086247" y="289802"/>
                <a:ext cx="1177026" cy="474481"/>
              </a:xfrm>
              <a:custGeom>
                <a:avLst/>
                <a:gdLst/>
                <a:ahLst/>
                <a:cxnLst/>
                <a:rect l="l" t="t" r="r" b="b"/>
                <a:pathLst>
                  <a:path w="2354051" h="948961" extrusionOk="0">
                    <a:moveTo>
                      <a:pt x="3032" y="530725"/>
                    </a:moveTo>
                    <a:cubicBezTo>
                      <a:pt x="517" y="535142"/>
                      <a:pt x="316" y="540062"/>
                      <a:pt x="2127" y="542371"/>
                    </a:cubicBezTo>
                    <a:cubicBezTo>
                      <a:pt x="5145" y="546286"/>
                      <a:pt x="10277" y="547591"/>
                      <a:pt x="14704" y="545784"/>
                    </a:cubicBezTo>
                    <a:lnTo>
                      <a:pt x="14604" y="545383"/>
                    </a:lnTo>
                    <a:cubicBezTo>
                      <a:pt x="14302" y="544077"/>
                      <a:pt x="15912" y="543475"/>
                      <a:pt x="18327" y="543274"/>
                    </a:cubicBezTo>
                    <a:lnTo>
                      <a:pt x="18930" y="542572"/>
                    </a:lnTo>
                    <a:lnTo>
                      <a:pt x="19132" y="542371"/>
                    </a:lnTo>
                    <a:lnTo>
                      <a:pt x="18628" y="543274"/>
                    </a:lnTo>
                    <a:cubicBezTo>
                      <a:pt x="23257" y="543073"/>
                      <a:pt x="30300" y="544278"/>
                      <a:pt x="30804" y="544278"/>
                    </a:cubicBezTo>
                    <a:cubicBezTo>
                      <a:pt x="36841" y="544178"/>
                      <a:pt x="42979" y="544278"/>
                      <a:pt x="49116" y="544479"/>
                    </a:cubicBezTo>
                    <a:cubicBezTo>
                      <a:pt x="55254" y="544679"/>
                      <a:pt x="61392" y="544981"/>
                      <a:pt x="67530" y="545383"/>
                    </a:cubicBezTo>
                    <a:cubicBezTo>
                      <a:pt x="85943" y="546788"/>
                      <a:pt x="104457" y="548896"/>
                      <a:pt x="122871" y="551707"/>
                    </a:cubicBezTo>
                    <a:cubicBezTo>
                      <a:pt x="141285" y="554417"/>
                      <a:pt x="159698" y="557831"/>
                      <a:pt x="177709" y="561746"/>
                    </a:cubicBezTo>
                    <a:cubicBezTo>
                      <a:pt x="235264" y="574194"/>
                      <a:pt x="293221" y="600496"/>
                      <a:pt x="339506" y="638342"/>
                    </a:cubicBezTo>
                    <a:cubicBezTo>
                      <a:pt x="385590" y="676190"/>
                      <a:pt x="420002" y="725681"/>
                      <a:pt x="429058" y="785212"/>
                    </a:cubicBezTo>
                    <a:cubicBezTo>
                      <a:pt x="431775" y="802679"/>
                      <a:pt x="432077" y="822255"/>
                      <a:pt x="428656" y="841028"/>
                    </a:cubicBezTo>
                    <a:cubicBezTo>
                      <a:pt x="425436" y="858697"/>
                      <a:pt x="418996" y="875663"/>
                      <a:pt x="407526" y="889014"/>
                    </a:cubicBezTo>
                    <a:cubicBezTo>
                      <a:pt x="388307" y="911501"/>
                      <a:pt x="355103" y="920536"/>
                      <a:pt x="321998" y="919733"/>
                    </a:cubicBezTo>
                    <a:cubicBezTo>
                      <a:pt x="288391" y="918830"/>
                      <a:pt x="254382" y="907787"/>
                      <a:pt x="233956" y="887107"/>
                    </a:cubicBezTo>
                    <a:cubicBezTo>
                      <a:pt x="228522" y="881585"/>
                      <a:pt x="223994" y="875361"/>
                      <a:pt x="220774" y="868635"/>
                    </a:cubicBezTo>
                    <a:cubicBezTo>
                      <a:pt x="217555" y="861909"/>
                      <a:pt x="215542" y="854681"/>
                      <a:pt x="214938" y="847051"/>
                    </a:cubicBezTo>
                    <a:cubicBezTo>
                      <a:pt x="214435" y="840526"/>
                      <a:pt x="214335" y="833901"/>
                      <a:pt x="214838" y="827175"/>
                    </a:cubicBezTo>
                    <a:cubicBezTo>
                      <a:pt x="215341" y="820850"/>
                      <a:pt x="216347" y="814626"/>
                      <a:pt x="218158" y="808603"/>
                    </a:cubicBezTo>
                    <a:cubicBezTo>
                      <a:pt x="219567" y="804185"/>
                      <a:pt x="221479" y="799868"/>
                      <a:pt x="223894" y="795954"/>
                    </a:cubicBezTo>
                    <a:cubicBezTo>
                      <a:pt x="226309" y="792239"/>
                      <a:pt x="229227" y="788725"/>
                      <a:pt x="232748" y="785714"/>
                    </a:cubicBezTo>
                    <a:cubicBezTo>
                      <a:pt x="254784" y="766841"/>
                      <a:pt x="278329" y="770756"/>
                      <a:pt x="292316" y="783003"/>
                    </a:cubicBezTo>
                    <a:cubicBezTo>
                      <a:pt x="300365" y="790131"/>
                      <a:pt x="305597" y="799668"/>
                      <a:pt x="303987" y="808703"/>
                    </a:cubicBezTo>
                    <a:cubicBezTo>
                      <a:pt x="302579" y="816633"/>
                      <a:pt x="295737" y="823159"/>
                      <a:pt x="283159" y="827275"/>
                    </a:cubicBezTo>
                    <a:cubicBezTo>
                      <a:pt x="277223" y="829082"/>
                      <a:pt x="274003" y="835306"/>
                      <a:pt x="275814" y="841129"/>
                    </a:cubicBezTo>
                    <a:cubicBezTo>
                      <a:pt x="277726" y="847051"/>
                      <a:pt x="283964" y="850264"/>
                      <a:pt x="289800" y="848457"/>
                    </a:cubicBezTo>
                    <a:cubicBezTo>
                      <a:pt x="313043" y="841430"/>
                      <a:pt x="323810" y="827476"/>
                      <a:pt x="326728" y="813120"/>
                    </a:cubicBezTo>
                    <a:cubicBezTo>
                      <a:pt x="330048" y="796757"/>
                      <a:pt x="322703" y="778385"/>
                      <a:pt x="308314" y="765234"/>
                    </a:cubicBezTo>
                    <a:cubicBezTo>
                      <a:pt x="287083" y="745860"/>
                      <a:pt x="250759" y="737828"/>
                      <a:pt x="216347" y="766238"/>
                    </a:cubicBezTo>
                    <a:cubicBezTo>
                      <a:pt x="210712" y="770857"/>
                      <a:pt x="206084" y="776177"/>
                      <a:pt x="202160" y="781899"/>
                    </a:cubicBezTo>
                    <a:cubicBezTo>
                      <a:pt x="198336" y="787722"/>
                      <a:pt x="195418" y="794046"/>
                      <a:pt x="193205" y="800672"/>
                    </a:cubicBezTo>
                    <a:cubicBezTo>
                      <a:pt x="190588" y="808503"/>
                      <a:pt x="189079" y="816734"/>
                      <a:pt x="188375" y="825066"/>
                    </a:cubicBezTo>
                    <a:cubicBezTo>
                      <a:pt x="187670" y="832997"/>
                      <a:pt x="187670" y="841028"/>
                      <a:pt x="188073" y="848959"/>
                    </a:cubicBezTo>
                    <a:cubicBezTo>
                      <a:pt x="188777" y="859901"/>
                      <a:pt x="191494" y="870342"/>
                      <a:pt x="196022" y="880180"/>
                    </a:cubicBezTo>
                    <a:cubicBezTo>
                      <a:pt x="200349" y="889717"/>
                      <a:pt x="206486" y="898551"/>
                      <a:pt x="214033" y="906382"/>
                    </a:cubicBezTo>
                    <a:cubicBezTo>
                      <a:pt x="238685" y="932081"/>
                      <a:pt x="279839" y="947340"/>
                      <a:pt x="321093" y="948846"/>
                    </a:cubicBezTo>
                    <a:cubicBezTo>
                      <a:pt x="363454" y="950352"/>
                      <a:pt x="405413" y="937101"/>
                      <a:pt x="430266" y="908490"/>
                    </a:cubicBezTo>
                    <a:cubicBezTo>
                      <a:pt x="445258" y="891223"/>
                      <a:pt x="454213" y="869338"/>
                      <a:pt x="458339" y="846349"/>
                    </a:cubicBezTo>
                    <a:cubicBezTo>
                      <a:pt x="462263" y="824263"/>
                      <a:pt x="461760" y="801174"/>
                      <a:pt x="458540" y="780594"/>
                    </a:cubicBezTo>
                    <a:cubicBezTo>
                      <a:pt x="447673" y="714036"/>
                      <a:pt x="409236" y="658521"/>
                      <a:pt x="356914" y="616859"/>
                    </a:cubicBezTo>
                    <a:cubicBezTo>
                      <a:pt x="306905" y="577106"/>
                      <a:pt x="244420" y="550000"/>
                      <a:pt x="182740" y="537753"/>
                    </a:cubicBezTo>
                    <a:cubicBezTo>
                      <a:pt x="171269" y="535444"/>
                      <a:pt x="159597" y="533838"/>
                      <a:pt x="148026" y="532030"/>
                    </a:cubicBezTo>
                    <a:cubicBezTo>
                      <a:pt x="203770" y="530725"/>
                      <a:pt x="259614" y="528618"/>
                      <a:pt x="315358" y="528317"/>
                    </a:cubicBezTo>
                    <a:cubicBezTo>
                      <a:pt x="389615" y="527914"/>
                      <a:pt x="463873" y="528517"/>
                      <a:pt x="538131" y="528818"/>
                    </a:cubicBezTo>
                    <a:cubicBezTo>
                      <a:pt x="564694" y="536649"/>
                      <a:pt x="590453" y="548494"/>
                      <a:pt x="614602" y="564055"/>
                    </a:cubicBezTo>
                    <a:cubicBezTo>
                      <a:pt x="641870" y="581523"/>
                      <a:pt x="666925" y="603006"/>
                      <a:pt x="689665" y="626095"/>
                    </a:cubicBezTo>
                    <a:cubicBezTo>
                      <a:pt x="713411" y="650088"/>
                      <a:pt x="734441" y="675888"/>
                      <a:pt x="751244" y="701688"/>
                    </a:cubicBezTo>
                    <a:cubicBezTo>
                      <a:pt x="768752" y="728793"/>
                      <a:pt x="781028" y="755195"/>
                      <a:pt x="787769" y="779691"/>
                    </a:cubicBezTo>
                    <a:cubicBezTo>
                      <a:pt x="771066" y="786316"/>
                      <a:pt x="754263" y="793142"/>
                      <a:pt x="736453" y="798162"/>
                    </a:cubicBezTo>
                    <a:cubicBezTo>
                      <a:pt x="714015" y="804587"/>
                      <a:pt x="708481" y="807398"/>
                      <a:pt x="702745" y="806996"/>
                    </a:cubicBezTo>
                    <a:cubicBezTo>
                      <a:pt x="696406" y="806595"/>
                      <a:pt x="690269" y="803382"/>
                      <a:pt x="665113" y="799567"/>
                    </a:cubicBezTo>
                    <a:cubicBezTo>
                      <a:pt x="641669" y="796155"/>
                      <a:pt x="619532" y="818039"/>
                      <a:pt x="617319" y="845044"/>
                    </a:cubicBezTo>
                    <a:cubicBezTo>
                      <a:pt x="615709" y="864820"/>
                      <a:pt x="623960" y="886706"/>
                      <a:pt x="650020" y="898551"/>
                    </a:cubicBezTo>
                    <a:cubicBezTo>
                      <a:pt x="655555" y="901161"/>
                      <a:pt x="662196" y="898852"/>
                      <a:pt x="664912" y="893331"/>
                    </a:cubicBezTo>
                    <a:cubicBezTo>
                      <a:pt x="667528" y="887709"/>
                      <a:pt x="665214" y="881084"/>
                      <a:pt x="659680" y="878474"/>
                    </a:cubicBezTo>
                    <a:cubicBezTo>
                      <a:pt x="644989" y="871145"/>
                      <a:pt x="640260" y="858697"/>
                      <a:pt x="641669" y="847453"/>
                    </a:cubicBezTo>
                    <a:cubicBezTo>
                      <a:pt x="642474" y="841028"/>
                      <a:pt x="645291" y="835005"/>
                      <a:pt x="649215" y="830688"/>
                    </a:cubicBezTo>
                    <a:cubicBezTo>
                      <a:pt x="652335" y="827175"/>
                      <a:pt x="656360" y="824865"/>
                      <a:pt x="660686" y="825669"/>
                    </a:cubicBezTo>
                    <a:cubicBezTo>
                      <a:pt x="687351" y="830587"/>
                      <a:pt x="693891" y="834101"/>
                      <a:pt x="700632" y="834703"/>
                    </a:cubicBezTo>
                    <a:cubicBezTo>
                      <a:pt x="707776" y="835407"/>
                      <a:pt x="715323" y="833398"/>
                      <a:pt x="744100" y="825970"/>
                    </a:cubicBezTo>
                    <a:cubicBezTo>
                      <a:pt x="764828" y="820549"/>
                      <a:pt x="784550" y="813120"/>
                      <a:pt x="803969" y="805691"/>
                    </a:cubicBezTo>
                    <a:cubicBezTo>
                      <a:pt x="822785" y="798563"/>
                      <a:pt x="841400" y="791335"/>
                      <a:pt x="860518" y="786517"/>
                    </a:cubicBezTo>
                    <a:cubicBezTo>
                      <a:pt x="883962" y="780594"/>
                      <a:pt x="908212" y="778084"/>
                      <a:pt x="935178" y="784208"/>
                    </a:cubicBezTo>
                    <a:cubicBezTo>
                      <a:pt x="956107" y="788826"/>
                      <a:pt x="975728" y="797258"/>
                      <a:pt x="993538" y="808603"/>
                    </a:cubicBezTo>
                    <a:cubicBezTo>
                      <a:pt x="1011750" y="820147"/>
                      <a:pt x="1028051" y="834503"/>
                      <a:pt x="1041634" y="850866"/>
                    </a:cubicBezTo>
                    <a:cubicBezTo>
                      <a:pt x="1043446" y="853075"/>
                      <a:pt x="1050489" y="861106"/>
                      <a:pt x="1055923" y="869237"/>
                    </a:cubicBezTo>
                    <a:cubicBezTo>
                      <a:pt x="1057532" y="871647"/>
                      <a:pt x="1060350" y="874859"/>
                      <a:pt x="1061456" y="876968"/>
                    </a:cubicBezTo>
                    <a:cubicBezTo>
                      <a:pt x="1061758" y="876566"/>
                      <a:pt x="1062161" y="876064"/>
                      <a:pt x="1062463" y="875663"/>
                    </a:cubicBezTo>
                    <a:cubicBezTo>
                      <a:pt x="1062060" y="876164"/>
                      <a:pt x="1061758" y="876566"/>
                      <a:pt x="1061456" y="877068"/>
                    </a:cubicBezTo>
                    <a:cubicBezTo>
                      <a:pt x="1062060" y="878273"/>
                      <a:pt x="1062060" y="878975"/>
                      <a:pt x="1061155" y="879076"/>
                    </a:cubicBezTo>
                    <a:cubicBezTo>
                      <a:pt x="1060853" y="879176"/>
                      <a:pt x="1060752" y="879076"/>
                      <a:pt x="1060652" y="878975"/>
                    </a:cubicBezTo>
                    <a:cubicBezTo>
                      <a:pt x="1059343" y="882790"/>
                      <a:pt x="1060350" y="887207"/>
                      <a:pt x="1063469" y="890118"/>
                    </a:cubicBezTo>
                    <a:cubicBezTo>
                      <a:pt x="1067796" y="894134"/>
                      <a:pt x="1074537" y="893933"/>
                      <a:pt x="1078562" y="889617"/>
                    </a:cubicBezTo>
                    <a:cubicBezTo>
                      <a:pt x="1082486" y="885601"/>
                      <a:pt x="1083895" y="878574"/>
                      <a:pt x="1080876" y="869941"/>
                    </a:cubicBezTo>
                    <a:cubicBezTo>
                      <a:pt x="1076751" y="857994"/>
                      <a:pt x="1062664" y="840225"/>
                      <a:pt x="1059746" y="836511"/>
                    </a:cubicBezTo>
                    <a:cubicBezTo>
                      <a:pt x="1045257" y="817537"/>
                      <a:pt x="1027648" y="800772"/>
                      <a:pt x="1007725" y="787119"/>
                    </a:cubicBezTo>
                    <a:cubicBezTo>
                      <a:pt x="987803" y="773466"/>
                      <a:pt x="965465" y="763227"/>
                      <a:pt x="941718" y="757103"/>
                    </a:cubicBezTo>
                    <a:cubicBezTo>
                      <a:pt x="910023" y="749072"/>
                      <a:pt x="881145" y="750879"/>
                      <a:pt x="853374" y="757605"/>
                    </a:cubicBezTo>
                    <a:cubicBezTo>
                      <a:pt x="838381" y="761119"/>
                      <a:pt x="823792" y="766941"/>
                      <a:pt x="809202" y="772362"/>
                    </a:cubicBezTo>
                    <a:cubicBezTo>
                      <a:pt x="801957" y="740338"/>
                      <a:pt x="787266" y="704700"/>
                      <a:pt x="763721" y="669463"/>
                    </a:cubicBezTo>
                    <a:cubicBezTo>
                      <a:pt x="748930" y="647177"/>
                      <a:pt x="731221" y="625192"/>
                      <a:pt x="711097" y="605014"/>
                    </a:cubicBezTo>
                    <a:cubicBezTo>
                      <a:pt x="686545" y="580418"/>
                      <a:pt x="658573" y="558633"/>
                      <a:pt x="628588" y="541267"/>
                    </a:cubicBezTo>
                    <a:cubicBezTo>
                      <a:pt x="620438" y="536447"/>
                      <a:pt x="611684" y="533035"/>
                      <a:pt x="603232" y="529019"/>
                    </a:cubicBezTo>
                    <a:cubicBezTo>
                      <a:pt x="744000" y="529722"/>
                      <a:pt x="884767" y="530023"/>
                      <a:pt x="1025434" y="526308"/>
                    </a:cubicBezTo>
                    <a:lnTo>
                      <a:pt x="1031975" y="526108"/>
                    </a:lnTo>
                    <a:cubicBezTo>
                      <a:pt x="1057432" y="534039"/>
                      <a:pt x="1103717" y="550000"/>
                      <a:pt x="1140846" y="571082"/>
                    </a:cubicBezTo>
                    <a:cubicBezTo>
                      <a:pt x="1157448" y="580519"/>
                      <a:pt x="1172038" y="590858"/>
                      <a:pt x="1181195" y="602102"/>
                    </a:cubicBezTo>
                    <a:cubicBezTo>
                      <a:pt x="1186930" y="609130"/>
                      <a:pt x="1190452" y="616458"/>
                      <a:pt x="1188640" y="624288"/>
                    </a:cubicBezTo>
                    <a:cubicBezTo>
                      <a:pt x="1186326" y="635130"/>
                      <a:pt x="1187031" y="647277"/>
                      <a:pt x="1190452" y="660328"/>
                    </a:cubicBezTo>
                    <a:cubicBezTo>
                      <a:pt x="1194074" y="673880"/>
                      <a:pt x="1200514" y="688638"/>
                      <a:pt x="1208161" y="703896"/>
                    </a:cubicBezTo>
                    <a:cubicBezTo>
                      <a:pt x="1223858" y="735519"/>
                      <a:pt x="1245088" y="769552"/>
                      <a:pt x="1251126" y="801274"/>
                    </a:cubicBezTo>
                    <a:cubicBezTo>
                      <a:pt x="1255251" y="822958"/>
                      <a:pt x="1251729" y="843438"/>
                      <a:pt x="1231002" y="860001"/>
                    </a:cubicBezTo>
                    <a:cubicBezTo>
                      <a:pt x="1226071" y="863716"/>
                      <a:pt x="1225166" y="870743"/>
                      <a:pt x="1228889" y="875562"/>
                    </a:cubicBezTo>
                    <a:cubicBezTo>
                      <a:pt x="1232611" y="880481"/>
                      <a:pt x="1239655" y="881385"/>
                      <a:pt x="1244485" y="877670"/>
                    </a:cubicBezTo>
                    <a:cubicBezTo>
                      <a:pt x="1262898" y="864218"/>
                      <a:pt x="1271853" y="848256"/>
                      <a:pt x="1275476" y="830990"/>
                    </a:cubicBezTo>
                    <a:cubicBezTo>
                      <a:pt x="1277589" y="829785"/>
                      <a:pt x="1279601" y="828279"/>
                      <a:pt x="1280607" y="825869"/>
                    </a:cubicBezTo>
                    <a:cubicBezTo>
                      <a:pt x="1284230" y="817939"/>
                      <a:pt x="1293990" y="812517"/>
                      <a:pt x="1304756" y="807298"/>
                    </a:cubicBezTo>
                    <a:cubicBezTo>
                      <a:pt x="1323270" y="798463"/>
                      <a:pt x="1345608" y="792440"/>
                      <a:pt x="1358488" y="787923"/>
                    </a:cubicBezTo>
                    <a:cubicBezTo>
                      <a:pt x="1378008" y="780795"/>
                      <a:pt x="1395918" y="771258"/>
                      <a:pt x="1413627" y="761721"/>
                    </a:cubicBezTo>
                    <a:cubicBezTo>
                      <a:pt x="1430230" y="752787"/>
                      <a:pt x="1446530" y="743851"/>
                      <a:pt x="1464441" y="738230"/>
                    </a:cubicBezTo>
                    <a:cubicBezTo>
                      <a:pt x="1478125" y="733913"/>
                      <a:pt x="1492715" y="731403"/>
                      <a:pt x="1509217" y="732608"/>
                    </a:cubicBezTo>
                    <a:cubicBezTo>
                      <a:pt x="1515354" y="733009"/>
                      <a:pt x="1524712" y="734214"/>
                      <a:pt x="1532762" y="737427"/>
                    </a:cubicBezTo>
                    <a:cubicBezTo>
                      <a:pt x="1535982" y="738631"/>
                      <a:pt x="1538900" y="739936"/>
                      <a:pt x="1541113" y="741944"/>
                    </a:cubicBezTo>
                    <a:cubicBezTo>
                      <a:pt x="1542421" y="743149"/>
                      <a:pt x="1543629" y="744253"/>
                      <a:pt x="1543729" y="746060"/>
                    </a:cubicBezTo>
                    <a:cubicBezTo>
                      <a:pt x="1543830" y="747666"/>
                      <a:pt x="1542220" y="748871"/>
                      <a:pt x="1540912" y="750076"/>
                    </a:cubicBezTo>
                    <a:cubicBezTo>
                      <a:pt x="1538698" y="752184"/>
                      <a:pt x="1536183" y="754091"/>
                      <a:pt x="1534070" y="755698"/>
                    </a:cubicBezTo>
                    <a:cubicBezTo>
                      <a:pt x="1532661" y="756701"/>
                      <a:pt x="1530146" y="759814"/>
                      <a:pt x="1527932" y="762022"/>
                    </a:cubicBezTo>
                    <a:cubicBezTo>
                      <a:pt x="1526926" y="762323"/>
                      <a:pt x="1525920" y="762825"/>
                      <a:pt x="1525014" y="763427"/>
                    </a:cubicBezTo>
                    <a:cubicBezTo>
                      <a:pt x="1525215" y="763427"/>
                      <a:pt x="1525416" y="763327"/>
                      <a:pt x="1525416" y="763327"/>
                    </a:cubicBezTo>
                    <a:lnTo>
                      <a:pt x="1525416" y="764130"/>
                    </a:lnTo>
                    <a:cubicBezTo>
                      <a:pt x="1524913" y="764331"/>
                      <a:pt x="1524410" y="764431"/>
                      <a:pt x="1524209" y="764130"/>
                    </a:cubicBezTo>
                    <a:lnTo>
                      <a:pt x="1524209" y="764030"/>
                    </a:lnTo>
                    <a:lnTo>
                      <a:pt x="1523807" y="764331"/>
                    </a:lnTo>
                    <a:cubicBezTo>
                      <a:pt x="1457397" y="821452"/>
                      <a:pt x="1488489" y="817939"/>
                      <a:pt x="1537692" y="780695"/>
                    </a:cubicBezTo>
                    <a:cubicBezTo>
                      <a:pt x="1539201" y="779490"/>
                      <a:pt x="1544534" y="775374"/>
                      <a:pt x="1546849" y="773868"/>
                    </a:cubicBezTo>
                    <a:cubicBezTo>
                      <a:pt x="1552483" y="770154"/>
                      <a:pt x="1559527" y="764933"/>
                      <a:pt x="1563551" y="758810"/>
                    </a:cubicBezTo>
                    <a:cubicBezTo>
                      <a:pt x="1566268" y="754694"/>
                      <a:pt x="1567576" y="749976"/>
                      <a:pt x="1567576" y="744956"/>
                    </a:cubicBezTo>
                    <a:cubicBezTo>
                      <a:pt x="1567476" y="735419"/>
                      <a:pt x="1562646" y="727689"/>
                      <a:pt x="1555301" y="721565"/>
                    </a:cubicBezTo>
                    <a:cubicBezTo>
                      <a:pt x="1543528" y="711827"/>
                      <a:pt x="1523505" y="707210"/>
                      <a:pt x="1511732" y="705704"/>
                    </a:cubicBezTo>
                    <a:cubicBezTo>
                      <a:pt x="1484464" y="702592"/>
                      <a:pt x="1460818" y="707410"/>
                      <a:pt x="1438682" y="716144"/>
                    </a:cubicBezTo>
                    <a:cubicBezTo>
                      <a:pt x="1422583" y="722469"/>
                      <a:pt x="1407288" y="730901"/>
                      <a:pt x="1391793" y="739535"/>
                    </a:cubicBezTo>
                    <a:cubicBezTo>
                      <a:pt x="1377706" y="747365"/>
                      <a:pt x="1363720" y="755597"/>
                      <a:pt x="1348325" y="761821"/>
                    </a:cubicBezTo>
                    <a:cubicBezTo>
                      <a:pt x="1332930" y="768246"/>
                      <a:pt x="1304153" y="777582"/>
                      <a:pt x="1284129" y="790934"/>
                    </a:cubicBezTo>
                    <a:cubicBezTo>
                      <a:pt x="1281312" y="792841"/>
                      <a:pt x="1279199" y="795050"/>
                      <a:pt x="1276683" y="797058"/>
                    </a:cubicBezTo>
                    <a:lnTo>
                      <a:pt x="1276683" y="796957"/>
                    </a:lnTo>
                    <a:cubicBezTo>
                      <a:pt x="1271652" y="762825"/>
                      <a:pt x="1250924" y="725179"/>
                      <a:pt x="1234825" y="691047"/>
                    </a:cubicBezTo>
                    <a:cubicBezTo>
                      <a:pt x="1228385" y="677495"/>
                      <a:pt x="1222751" y="664644"/>
                      <a:pt x="1219732" y="652698"/>
                    </a:cubicBezTo>
                    <a:cubicBezTo>
                      <a:pt x="1217619" y="644667"/>
                      <a:pt x="1216512" y="637239"/>
                      <a:pt x="1217921" y="630512"/>
                    </a:cubicBezTo>
                    <a:cubicBezTo>
                      <a:pt x="1220638" y="617361"/>
                      <a:pt x="1217921" y="604712"/>
                      <a:pt x="1210475" y="592766"/>
                    </a:cubicBezTo>
                    <a:cubicBezTo>
                      <a:pt x="1203029" y="581020"/>
                      <a:pt x="1190753" y="569676"/>
                      <a:pt x="1175459" y="559638"/>
                    </a:cubicBezTo>
                    <a:cubicBezTo>
                      <a:pt x="1153625" y="545483"/>
                      <a:pt x="1125552" y="533336"/>
                      <a:pt x="1099088" y="523798"/>
                    </a:cubicBezTo>
                    <a:lnTo>
                      <a:pt x="1367946" y="514864"/>
                    </a:lnTo>
                    <a:cubicBezTo>
                      <a:pt x="1384347" y="514463"/>
                      <a:pt x="1435965" y="513258"/>
                      <a:pt x="1495431" y="511652"/>
                    </a:cubicBezTo>
                    <a:cubicBezTo>
                      <a:pt x="1495633" y="511953"/>
                      <a:pt x="1495532" y="512254"/>
                      <a:pt x="1495733" y="512655"/>
                    </a:cubicBezTo>
                    <a:cubicBezTo>
                      <a:pt x="1496337" y="513760"/>
                      <a:pt x="1497947" y="515768"/>
                      <a:pt x="1501368" y="517173"/>
                    </a:cubicBezTo>
                    <a:cubicBezTo>
                      <a:pt x="1504085" y="518377"/>
                      <a:pt x="1515556" y="520486"/>
                      <a:pt x="1520184" y="521490"/>
                    </a:cubicBezTo>
                    <a:lnTo>
                      <a:pt x="1554194" y="528718"/>
                    </a:lnTo>
                    <a:cubicBezTo>
                      <a:pt x="1571702" y="532834"/>
                      <a:pt x="1588807" y="538054"/>
                      <a:pt x="1605611" y="544178"/>
                    </a:cubicBezTo>
                    <a:cubicBezTo>
                      <a:pt x="1622515" y="550402"/>
                      <a:pt x="1639117" y="557429"/>
                      <a:pt x="1655418" y="564958"/>
                    </a:cubicBezTo>
                    <a:cubicBezTo>
                      <a:pt x="1710658" y="590457"/>
                      <a:pt x="1781797" y="627300"/>
                      <a:pt x="1836534" y="674784"/>
                    </a:cubicBezTo>
                    <a:cubicBezTo>
                      <a:pt x="1872959" y="706306"/>
                      <a:pt x="1902239" y="742346"/>
                      <a:pt x="1913106" y="783706"/>
                    </a:cubicBezTo>
                    <a:cubicBezTo>
                      <a:pt x="1919143" y="806494"/>
                      <a:pt x="1917030" y="824966"/>
                      <a:pt x="1908679" y="839120"/>
                    </a:cubicBezTo>
                    <a:cubicBezTo>
                      <a:pt x="1899120" y="855183"/>
                      <a:pt x="1882014" y="865322"/>
                      <a:pt x="1862394" y="870041"/>
                    </a:cubicBezTo>
                    <a:cubicBezTo>
                      <a:pt x="1824762" y="878975"/>
                      <a:pt x="1777671" y="868836"/>
                      <a:pt x="1748693" y="837916"/>
                    </a:cubicBezTo>
                    <a:cubicBezTo>
                      <a:pt x="1745372" y="834302"/>
                      <a:pt x="1742454" y="830387"/>
                      <a:pt x="1740039" y="826170"/>
                    </a:cubicBezTo>
                    <a:cubicBezTo>
                      <a:pt x="1737725" y="821854"/>
                      <a:pt x="1735813" y="817337"/>
                      <a:pt x="1734606" y="812618"/>
                    </a:cubicBezTo>
                    <a:cubicBezTo>
                      <a:pt x="1730984" y="799166"/>
                      <a:pt x="1732191" y="788826"/>
                      <a:pt x="1737222" y="781497"/>
                    </a:cubicBezTo>
                    <a:cubicBezTo>
                      <a:pt x="1743259" y="772663"/>
                      <a:pt x="1754026" y="768547"/>
                      <a:pt x="1764490" y="768447"/>
                    </a:cubicBezTo>
                    <a:cubicBezTo>
                      <a:pt x="1775256" y="768347"/>
                      <a:pt x="1786123" y="772161"/>
                      <a:pt x="1791154" y="780895"/>
                    </a:cubicBezTo>
                    <a:cubicBezTo>
                      <a:pt x="1795380" y="788324"/>
                      <a:pt x="1794877" y="798563"/>
                      <a:pt x="1788438" y="811715"/>
                    </a:cubicBezTo>
                    <a:cubicBezTo>
                      <a:pt x="1785721" y="817136"/>
                      <a:pt x="1787934" y="823862"/>
                      <a:pt x="1793368" y="826673"/>
                    </a:cubicBezTo>
                    <a:cubicBezTo>
                      <a:pt x="1798902" y="829383"/>
                      <a:pt x="1805543" y="827175"/>
                      <a:pt x="1808361" y="821753"/>
                    </a:cubicBezTo>
                    <a:cubicBezTo>
                      <a:pt x="1819731" y="799868"/>
                      <a:pt x="1818322" y="782301"/>
                      <a:pt x="1811580" y="769652"/>
                    </a:cubicBezTo>
                    <a:cubicBezTo>
                      <a:pt x="1802927" y="753489"/>
                      <a:pt x="1784111" y="744454"/>
                      <a:pt x="1764591" y="744152"/>
                    </a:cubicBezTo>
                    <a:cubicBezTo>
                      <a:pt x="1746177" y="743952"/>
                      <a:pt x="1727462" y="751682"/>
                      <a:pt x="1716494" y="767042"/>
                    </a:cubicBezTo>
                    <a:cubicBezTo>
                      <a:pt x="1707841" y="779188"/>
                      <a:pt x="1703615" y="796355"/>
                      <a:pt x="1709149" y="819143"/>
                    </a:cubicBezTo>
                    <a:cubicBezTo>
                      <a:pt x="1710859" y="825970"/>
                      <a:pt x="1713375" y="832596"/>
                      <a:pt x="1716695" y="838819"/>
                    </a:cubicBezTo>
                    <a:cubicBezTo>
                      <a:pt x="1720016" y="845044"/>
                      <a:pt x="1724141" y="850766"/>
                      <a:pt x="1728871" y="856087"/>
                    </a:cubicBezTo>
                    <a:cubicBezTo>
                      <a:pt x="1772037" y="903671"/>
                      <a:pt x="1849514" y="913610"/>
                      <a:pt x="1898516" y="887508"/>
                    </a:cubicBezTo>
                    <a:cubicBezTo>
                      <a:pt x="1934538" y="868434"/>
                      <a:pt x="1956775" y="831190"/>
                      <a:pt x="1942185" y="775976"/>
                    </a:cubicBezTo>
                    <a:cubicBezTo>
                      <a:pt x="1929608" y="729295"/>
                      <a:pt x="1897007" y="687935"/>
                      <a:pt x="1855350" y="652899"/>
                    </a:cubicBezTo>
                    <a:cubicBezTo>
                      <a:pt x="1797896" y="604411"/>
                      <a:pt x="1723437" y="567669"/>
                      <a:pt x="1665782" y="542271"/>
                    </a:cubicBezTo>
                    <a:cubicBezTo>
                      <a:pt x="1648676" y="534741"/>
                      <a:pt x="1631269" y="527814"/>
                      <a:pt x="1613560" y="521791"/>
                    </a:cubicBezTo>
                    <a:cubicBezTo>
                      <a:pt x="1599171" y="516872"/>
                      <a:pt x="1584480" y="513158"/>
                      <a:pt x="1569689" y="509644"/>
                    </a:cubicBezTo>
                    <a:cubicBezTo>
                      <a:pt x="1572607" y="509543"/>
                      <a:pt x="1575525" y="509443"/>
                      <a:pt x="1578443" y="509443"/>
                    </a:cubicBezTo>
                    <a:cubicBezTo>
                      <a:pt x="1606013" y="508640"/>
                      <a:pt x="1632476" y="507937"/>
                      <a:pt x="1656021" y="507234"/>
                    </a:cubicBezTo>
                    <a:lnTo>
                      <a:pt x="1775457" y="541166"/>
                    </a:lnTo>
                    <a:cubicBezTo>
                      <a:pt x="1815706" y="552309"/>
                      <a:pt x="1855350" y="564858"/>
                      <a:pt x="1894592" y="578109"/>
                    </a:cubicBezTo>
                    <a:cubicBezTo>
                      <a:pt x="1934035" y="591461"/>
                      <a:pt x="1972975" y="605816"/>
                      <a:pt x="2011110" y="621879"/>
                    </a:cubicBezTo>
                    <a:cubicBezTo>
                      <a:pt x="2061923" y="643362"/>
                      <a:pt x="2111529" y="667355"/>
                      <a:pt x="2159223" y="695966"/>
                    </a:cubicBezTo>
                    <a:cubicBezTo>
                      <a:pt x="2164455" y="699178"/>
                      <a:pt x="2171298" y="697572"/>
                      <a:pt x="2174618" y="692452"/>
                    </a:cubicBezTo>
                    <a:cubicBezTo>
                      <a:pt x="2177838" y="687232"/>
                      <a:pt x="2176228" y="680406"/>
                      <a:pt x="2170996" y="677093"/>
                    </a:cubicBezTo>
                    <a:cubicBezTo>
                      <a:pt x="2111429" y="638544"/>
                      <a:pt x="2048843" y="606017"/>
                      <a:pt x="1983540" y="579213"/>
                    </a:cubicBezTo>
                    <a:cubicBezTo>
                      <a:pt x="1951040" y="565861"/>
                      <a:pt x="1917835" y="553915"/>
                      <a:pt x="1884127" y="543174"/>
                    </a:cubicBezTo>
                    <a:cubicBezTo>
                      <a:pt x="1850621" y="532633"/>
                      <a:pt x="1816712" y="523397"/>
                      <a:pt x="1782400" y="514764"/>
                    </a:cubicBezTo>
                    <a:lnTo>
                      <a:pt x="1737323" y="503721"/>
                    </a:lnTo>
                    <a:cubicBezTo>
                      <a:pt x="1789645" y="501111"/>
                      <a:pt x="1842068" y="497496"/>
                      <a:pt x="1894189" y="492377"/>
                    </a:cubicBezTo>
                    <a:cubicBezTo>
                      <a:pt x="1952549" y="486755"/>
                      <a:pt x="2010607" y="479728"/>
                      <a:pt x="2068464" y="471596"/>
                    </a:cubicBezTo>
                    <a:cubicBezTo>
                      <a:pt x="2087581" y="468986"/>
                      <a:pt x="2106700" y="466075"/>
                      <a:pt x="2125817" y="463063"/>
                    </a:cubicBezTo>
                    <a:cubicBezTo>
                      <a:pt x="2170191" y="456137"/>
                      <a:pt x="2214564" y="448507"/>
                      <a:pt x="2258938" y="441680"/>
                    </a:cubicBezTo>
                    <a:lnTo>
                      <a:pt x="2318907" y="432344"/>
                    </a:lnTo>
                    <a:lnTo>
                      <a:pt x="2337623" y="428630"/>
                    </a:lnTo>
                    <a:cubicBezTo>
                      <a:pt x="2338830" y="428329"/>
                      <a:pt x="2343258" y="426823"/>
                      <a:pt x="2344867" y="426321"/>
                    </a:cubicBezTo>
                    <a:cubicBezTo>
                      <a:pt x="2347081" y="426020"/>
                      <a:pt x="2349194" y="425015"/>
                      <a:pt x="2350905" y="423309"/>
                    </a:cubicBezTo>
                    <a:cubicBezTo>
                      <a:pt x="2354125" y="420097"/>
                      <a:pt x="2354125" y="416885"/>
                      <a:pt x="2354024" y="415077"/>
                    </a:cubicBezTo>
                    <a:cubicBezTo>
                      <a:pt x="2353823" y="411363"/>
                      <a:pt x="2352213" y="407950"/>
                      <a:pt x="2347685" y="405942"/>
                    </a:cubicBezTo>
                    <a:cubicBezTo>
                      <a:pt x="2346980" y="405641"/>
                      <a:pt x="2344062" y="404436"/>
                      <a:pt x="2339836" y="405641"/>
                    </a:cubicBezTo>
                    <a:cubicBezTo>
                      <a:pt x="2338126" y="406042"/>
                      <a:pt x="2334001" y="407548"/>
                      <a:pt x="2332693" y="407849"/>
                    </a:cubicBezTo>
                    <a:lnTo>
                      <a:pt x="2315386" y="411061"/>
                    </a:lnTo>
                    <a:lnTo>
                      <a:pt x="2255718" y="419796"/>
                    </a:lnTo>
                    <a:cubicBezTo>
                      <a:pt x="2211244" y="426220"/>
                      <a:pt x="2166770" y="433247"/>
                      <a:pt x="2122296" y="439873"/>
                    </a:cubicBezTo>
                    <a:cubicBezTo>
                      <a:pt x="2103279" y="442584"/>
                      <a:pt x="2084261" y="445294"/>
                      <a:pt x="2065244" y="447804"/>
                    </a:cubicBezTo>
                    <a:cubicBezTo>
                      <a:pt x="2007689" y="455333"/>
                      <a:pt x="1949832" y="461758"/>
                      <a:pt x="1891875" y="466878"/>
                    </a:cubicBezTo>
                    <a:cubicBezTo>
                      <a:pt x="1833918" y="471998"/>
                      <a:pt x="1775961" y="475813"/>
                      <a:pt x="1717903" y="477921"/>
                    </a:cubicBezTo>
                    <a:cubicBezTo>
                      <a:pt x="1709250" y="478222"/>
                      <a:pt x="1697578" y="478624"/>
                      <a:pt x="1684497" y="478925"/>
                    </a:cubicBezTo>
                    <a:cubicBezTo>
                      <a:pt x="1693352" y="476114"/>
                      <a:pt x="1702608" y="474106"/>
                      <a:pt x="1711363" y="470994"/>
                    </a:cubicBezTo>
                    <a:cubicBezTo>
                      <a:pt x="1732895" y="463364"/>
                      <a:pt x="1754126" y="454731"/>
                      <a:pt x="1774854" y="445094"/>
                    </a:cubicBezTo>
                    <a:cubicBezTo>
                      <a:pt x="1805644" y="430839"/>
                      <a:pt x="1835629" y="414274"/>
                      <a:pt x="1865110" y="396505"/>
                    </a:cubicBezTo>
                    <a:cubicBezTo>
                      <a:pt x="1883323" y="385462"/>
                      <a:pt x="1901635" y="374520"/>
                      <a:pt x="1919546" y="363076"/>
                    </a:cubicBezTo>
                    <a:cubicBezTo>
                      <a:pt x="1931721" y="355345"/>
                      <a:pt x="1943695" y="347315"/>
                      <a:pt x="1955367" y="338983"/>
                    </a:cubicBezTo>
                    <a:lnTo>
                      <a:pt x="1986760" y="315692"/>
                    </a:lnTo>
                    <a:cubicBezTo>
                      <a:pt x="1987666" y="314990"/>
                      <a:pt x="1995816" y="307761"/>
                      <a:pt x="1998331" y="305352"/>
                    </a:cubicBezTo>
                    <a:cubicBezTo>
                      <a:pt x="2036064" y="268509"/>
                      <a:pt x="2023788" y="258571"/>
                      <a:pt x="1984848" y="288587"/>
                    </a:cubicBezTo>
                    <a:cubicBezTo>
                      <a:pt x="1984446" y="288888"/>
                      <a:pt x="1983943" y="289290"/>
                      <a:pt x="1983641" y="289591"/>
                    </a:cubicBezTo>
                    <a:lnTo>
                      <a:pt x="1983641" y="289691"/>
                    </a:lnTo>
                    <a:cubicBezTo>
                      <a:pt x="1984345" y="290394"/>
                      <a:pt x="1983540" y="291499"/>
                      <a:pt x="1982131" y="292703"/>
                    </a:cubicBezTo>
                    <a:cubicBezTo>
                      <a:pt x="1982333" y="291900"/>
                      <a:pt x="1982534" y="291298"/>
                      <a:pt x="1982735" y="290996"/>
                    </a:cubicBezTo>
                    <a:cubicBezTo>
                      <a:pt x="1982735" y="290896"/>
                      <a:pt x="1982836" y="290695"/>
                      <a:pt x="1982936" y="290394"/>
                    </a:cubicBezTo>
                    <a:cubicBezTo>
                      <a:pt x="1982131" y="291298"/>
                      <a:pt x="1981629" y="292301"/>
                      <a:pt x="1981125" y="293406"/>
                    </a:cubicBezTo>
                    <a:cubicBezTo>
                      <a:pt x="1978308" y="295615"/>
                      <a:pt x="1974082" y="297722"/>
                      <a:pt x="1973579" y="298023"/>
                    </a:cubicBezTo>
                    <a:lnTo>
                      <a:pt x="1941783" y="319306"/>
                    </a:lnTo>
                    <a:cubicBezTo>
                      <a:pt x="1930111" y="326936"/>
                      <a:pt x="1918238" y="334163"/>
                      <a:pt x="1906163" y="341191"/>
                    </a:cubicBezTo>
                    <a:cubicBezTo>
                      <a:pt x="1887850" y="351832"/>
                      <a:pt x="1869336" y="362072"/>
                      <a:pt x="1850923" y="372412"/>
                    </a:cubicBezTo>
                    <a:cubicBezTo>
                      <a:pt x="1821844" y="389077"/>
                      <a:pt x="1792160" y="404034"/>
                      <a:pt x="1762176" y="417788"/>
                    </a:cubicBezTo>
                    <a:cubicBezTo>
                      <a:pt x="1742052" y="427024"/>
                      <a:pt x="1721827" y="435757"/>
                      <a:pt x="1701200" y="443789"/>
                    </a:cubicBezTo>
                    <a:cubicBezTo>
                      <a:pt x="1659644" y="459850"/>
                      <a:pt x="1616578" y="472198"/>
                      <a:pt x="1572104" y="481535"/>
                    </a:cubicBezTo>
                    <a:cubicBezTo>
                      <a:pt x="1484564" y="483442"/>
                      <a:pt x="1390485" y="485049"/>
                      <a:pt x="1367241" y="485551"/>
                    </a:cubicBezTo>
                    <a:cubicBezTo>
                      <a:pt x="1332930" y="486153"/>
                      <a:pt x="1298618" y="487056"/>
                      <a:pt x="1264307" y="488161"/>
                    </a:cubicBezTo>
                    <a:cubicBezTo>
                      <a:pt x="1262898" y="488161"/>
                      <a:pt x="1261490" y="488261"/>
                      <a:pt x="1260081" y="488261"/>
                    </a:cubicBezTo>
                    <a:cubicBezTo>
                      <a:pt x="1262596" y="487357"/>
                      <a:pt x="1264810" y="485852"/>
                      <a:pt x="1266219" y="483442"/>
                    </a:cubicBezTo>
                    <a:cubicBezTo>
                      <a:pt x="1282217" y="456237"/>
                      <a:pt x="1288456" y="415780"/>
                      <a:pt x="1300429" y="381447"/>
                    </a:cubicBezTo>
                    <a:cubicBezTo>
                      <a:pt x="1304957" y="368196"/>
                      <a:pt x="1310391" y="355848"/>
                      <a:pt x="1318541" y="346311"/>
                    </a:cubicBezTo>
                    <a:cubicBezTo>
                      <a:pt x="1328100" y="334465"/>
                      <a:pt x="1339973" y="324526"/>
                      <a:pt x="1352350" y="315391"/>
                    </a:cubicBezTo>
                    <a:cubicBezTo>
                      <a:pt x="1372574" y="300533"/>
                      <a:pt x="1394610" y="287784"/>
                      <a:pt x="1414432" y="274633"/>
                    </a:cubicBezTo>
                    <a:cubicBezTo>
                      <a:pt x="1423589" y="268409"/>
                      <a:pt x="1435361" y="256965"/>
                      <a:pt x="1446530" y="248432"/>
                    </a:cubicBezTo>
                    <a:cubicBezTo>
                      <a:pt x="1449649" y="246122"/>
                      <a:pt x="1452366" y="244617"/>
                      <a:pt x="1455083" y="243010"/>
                    </a:cubicBezTo>
                    <a:cubicBezTo>
                      <a:pt x="1461019" y="249837"/>
                      <a:pt x="1467862" y="255960"/>
                      <a:pt x="1475509" y="261382"/>
                    </a:cubicBezTo>
                    <a:cubicBezTo>
                      <a:pt x="1486174" y="268911"/>
                      <a:pt x="1508311" y="272926"/>
                      <a:pt x="1534573" y="272926"/>
                    </a:cubicBezTo>
                    <a:cubicBezTo>
                      <a:pt x="1587600" y="272826"/>
                      <a:pt x="1657933" y="260377"/>
                      <a:pt x="1657933" y="260377"/>
                    </a:cubicBezTo>
                    <a:cubicBezTo>
                      <a:pt x="1663769" y="259474"/>
                      <a:pt x="1667794" y="254053"/>
                      <a:pt x="1666888" y="248231"/>
                    </a:cubicBezTo>
                    <a:cubicBezTo>
                      <a:pt x="1665983" y="242408"/>
                      <a:pt x="1660549" y="238393"/>
                      <a:pt x="1654713" y="239296"/>
                    </a:cubicBezTo>
                    <a:cubicBezTo>
                      <a:pt x="1654713" y="239296"/>
                      <a:pt x="1600177" y="246122"/>
                      <a:pt x="1551980" y="246122"/>
                    </a:cubicBezTo>
                    <a:cubicBezTo>
                      <a:pt x="1534875" y="246122"/>
                      <a:pt x="1518574" y="245320"/>
                      <a:pt x="1506097" y="242810"/>
                    </a:cubicBezTo>
                    <a:cubicBezTo>
                      <a:pt x="1500362" y="241605"/>
                      <a:pt x="1495532" y="240200"/>
                      <a:pt x="1492514" y="237991"/>
                    </a:cubicBezTo>
                    <a:cubicBezTo>
                      <a:pt x="1481345" y="229658"/>
                      <a:pt x="1472390" y="219419"/>
                      <a:pt x="1467157" y="207071"/>
                    </a:cubicBezTo>
                    <a:cubicBezTo>
                      <a:pt x="1462328" y="195928"/>
                      <a:pt x="1460818" y="183078"/>
                      <a:pt x="1463736" y="168421"/>
                    </a:cubicBezTo>
                    <a:cubicBezTo>
                      <a:pt x="1465950" y="156575"/>
                      <a:pt x="1472088" y="144830"/>
                      <a:pt x="1474905" y="133185"/>
                    </a:cubicBezTo>
                    <a:cubicBezTo>
                      <a:pt x="1476716" y="126057"/>
                      <a:pt x="1477421" y="118930"/>
                      <a:pt x="1476515" y="111902"/>
                    </a:cubicBezTo>
                    <a:cubicBezTo>
                      <a:pt x="1474804" y="98651"/>
                      <a:pt x="1468968" y="84998"/>
                      <a:pt x="1460516" y="71747"/>
                    </a:cubicBezTo>
                    <a:cubicBezTo>
                      <a:pt x="1443914" y="45847"/>
                      <a:pt x="1417552" y="21452"/>
                      <a:pt x="1402056" y="3984"/>
                    </a:cubicBezTo>
                    <a:cubicBezTo>
                      <a:pt x="1398031" y="-734"/>
                      <a:pt x="1391088" y="-1336"/>
                      <a:pt x="1386359" y="2578"/>
                    </a:cubicBezTo>
                    <a:cubicBezTo>
                      <a:pt x="1381630" y="6493"/>
                      <a:pt x="1381026" y="13521"/>
                      <a:pt x="1384950" y="18239"/>
                    </a:cubicBezTo>
                    <a:cubicBezTo>
                      <a:pt x="1397126" y="33398"/>
                      <a:pt x="1416847" y="53977"/>
                      <a:pt x="1431538" y="75762"/>
                    </a:cubicBezTo>
                    <a:cubicBezTo>
                      <a:pt x="1440292" y="88712"/>
                      <a:pt x="1447335" y="102064"/>
                      <a:pt x="1448542" y="115014"/>
                    </a:cubicBezTo>
                    <a:cubicBezTo>
                      <a:pt x="1448844" y="118729"/>
                      <a:pt x="1448039" y="122342"/>
                      <a:pt x="1447033" y="125957"/>
                    </a:cubicBezTo>
                    <a:cubicBezTo>
                      <a:pt x="1443713" y="138104"/>
                      <a:pt x="1437172" y="150251"/>
                      <a:pt x="1434456" y="162599"/>
                    </a:cubicBezTo>
                    <a:cubicBezTo>
                      <a:pt x="1430129" y="183882"/>
                      <a:pt x="1432443" y="202654"/>
                      <a:pt x="1439487" y="218917"/>
                    </a:cubicBezTo>
                    <a:cubicBezTo>
                      <a:pt x="1440493" y="221125"/>
                      <a:pt x="1442203" y="222832"/>
                      <a:pt x="1443310" y="224940"/>
                    </a:cubicBezTo>
                    <a:cubicBezTo>
                      <a:pt x="1439990" y="226647"/>
                      <a:pt x="1436871" y="227852"/>
                      <a:pt x="1433349" y="230161"/>
                    </a:cubicBezTo>
                    <a:cubicBezTo>
                      <a:pt x="1422180" y="237690"/>
                      <a:pt x="1410106" y="247929"/>
                      <a:pt x="1400949" y="253350"/>
                    </a:cubicBezTo>
                    <a:cubicBezTo>
                      <a:pt x="1380121" y="265698"/>
                      <a:pt x="1356676" y="277142"/>
                      <a:pt x="1335546" y="291599"/>
                    </a:cubicBezTo>
                    <a:cubicBezTo>
                      <a:pt x="1320554" y="301738"/>
                      <a:pt x="1306769" y="313483"/>
                      <a:pt x="1295298" y="327237"/>
                    </a:cubicBezTo>
                    <a:cubicBezTo>
                      <a:pt x="1285236" y="339685"/>
                      <a:pt x="1278092" y="355345"/>
                      <a:pt x="1272960" y="372613"/>
                    </a:cubicBezTo>
                    <a:cubicBezTo>
                      <a:pt x="1267929" y="389378"/>
                      <a:pt x="1264508" y="407649"/>
                      <a:pt x="1260886" y="425117"/>
                    </a:cubicBezTo>
                    <a:cubicBezTo>
                      <a:pt x="1257163" y="442584"/>
                      <a:pt x="1253440" y="459248"/>
                      <a:pt x="1246698" y="472801"/>
                    </a:cubicBezTo>
                    <a:cubicBezTo>
                      <a:pt x="1243780" y="478222"/>
                      <a:pt x="1245692" y="484948"/>
                      <a:pt x="1251126" y="487860"/>
                    </a:cubicBezTo>
                    <a:cubicBezTo>
                      <a:pt x="1252836" y="488763"/>
                      <a:pt x="1254748" y="488462"/>
                      <a:pt x="1256559" y="488462"/>
                    </a:cubicBezTo>
                    <a:cubicBezTo>
                      <a:pt x="1179182" y="490972"/>
                      <a:pt x="1101805" y="494084"/>
                      <a:pt x="1024529" y="496393"/>
                    </a:cubicBezTo>
                    <a:cubicBezTo>
                      <a:pt x="995047" y="497396"/>
                      <a:pt x="965565" y="496995"/>
                      <a:pt x="936084" y="497698"/>
                    </a:cubicBezTo>
                    <a:cubicBezTo>
                      <a:pt x="983375" y="484747"/>
                      <a:pt x="1037509" y="461558"/>
                      <a:pt x="1078361" y="427325"/>
                    </a:cubicBezTo>
                    <a:cubicBezTo>
                      <a:pt x="1113578" y="397911"/>
                      <a:pt x="1138431" y="360968"/>
                      <a:pt x="1142255" y="317801"/>
                    </a:cubicBezTo>
                    <a:cubicBezTo>
                      <a:pt x="1146279" y="269513"/>
                      <a:pt x="1117301" y="229859"/>
                      <a:pt x="1078663" y="212994"/>
                    </a:cubicBezTo>
                    <a:cubicBezTo>
                      <a:pt x="1040628" y="196329"/>
                      <a:pt x="993337" y="201449"/>
                      <a:pt x="960233" y="241304"/>
                    </a:cubicBezTo>
                    <a:cubicBezTo>
                      <a:pt x="956107" y="246423"/>
                      <a:pt x="952183" y="252145"/>
                      <a:pt x="948963" y="258169"/>
                    </a:cubicBezTo>
                    <a:cubicBezTo>
                      <a:pt x="945643" y="264393"/>
                      <a:pt x="943026" y="270919"/>
                      <a:pt x="941517" y="277645"/>
                    </a:cubicBezTo>
                    <a:cubicBezTo>
                      <a:pt x="930650" y="324225"/>
                      <a:pt x="962547" y="350728"/>
                      <a:pt x="995651" y="355245"/>
                    </a:cubicBezTo>
                    <a:cubicBezTo>
                      <a:pt x="1019800" y="358558"/>
                      <a:pt x="1043848" y="349623"/>
                      <a:pt x="1053105" y="330349"/>
                    </a:cubicBezTo>
                    <a:cubicBezTo>
                      <a:pt x="1058237" y="319708"/>
                      <a:pt x="1059343" y="305453"/>
                      <a:pt x="1052300" y="287684"/>
                    </a:cubicBezTo>
                    <a:cubicBezTo>
                      <a:pt x="1050187" y="281961"/>
                      <a:pt x="1043747" y="279050"/>
                      <a:pt x="1038012" y="281258"/>
                    </a:cubicBezTo>
                    <a:cubicBezTo>
                      <a:pt x="1032277" y="283367"/>
                      <a:pt x="1029359" y="289791"/>
                      <a:pt x="1031572" y="295514"/>
                    </a:cubicBezTo>
                    <a:cubicBezTo>
                      <a:pt x="1036301" y="308665"/>
                      <a:pt x="1035094" y="318202"/>
                      <a:pt x="1029258" y="324125"/>
                    </a:cubicBezTo>
                    <a:cubicBezTo>
                      <a:pt x="1022416" y="331152"/>
                      <a:pt x="1010643" y="332758"/>
                      <a:pt x="999273" y="330951"/>
                    </a:cubicBezTo>
                    <a:cubicBezTo>
                      <a:pt x="979552" y="327739"/>
                      <a:pt x="960333" y="311777"/>
                      <a:pt x="967578" y="283969"/>
                    </a:cubicBezTo>
                    <a:cubicBezTo>
                      <a:pt x="968685" y="279552"/>
                      <a:pt x="970596" y="275235"/>
                      <a:pt x="972911" y="271019"/>
                    </a:cubicBezTo>
                    <a:cubicBezTo>
                      <a:pt x="975326" y="266702"/>
                      <a:pt x="978244" y="262687"/>
                      <a:pt x="981363" y="259072"/>
                    </a:cubicBezTo>
                    <a:cubicBezTo>
                      <a:pt x="1005612" y="230763"/>
                      <a:pt x="1039421" y="227651"/>
                      <a:pt x="1066689" y="239899"/>
                    </a:cubicBezTo>
                    <a:cubicBezTo>
                      <a:pt x="1094359" y="252347"/>
                      <a:pt x="1115389" y="280556"/>
                      <a:pt x="1112370" y="315291"/>
                    </a:cubicBezTo>
                    <a:cubicBezTo>
                      <a:pt x="1109553" y="350828"/>
                      <a:pt x="1088322" y="380845"/>
                      <a:pt x="1059746" y="405540"/>
                    </a:cubicBezTo>
                    <a:cubicBezTo>
                      <a:pt x="1015876" y="443387"/>
                      <a:pt x="954497" y="468886"/>
                      <a:pt x="906602" y="479828"/>
                    </a:cubicBezTo>
                    <a:cubicBezTo>
                      <a:pt x="891911" y="483141"/>
                      <a:pt x="877221" y="486253"/>
                      <a:pt x="862329" y="488963"/>
                    </a:cubicBezTo>
                    <a:cubicBezTo>
                      <a:pt x="847638" y="491674"/>
                      <a:pt x="832847" y="493983"/>
                      <a:pt x="817855" y="495790"/>
                    </a:cubicBezTo>
                    <a:cubicBezTo>
                      <a:pt x="817855" y="495790"/>
                      <a:pt x="812422" y="497396"/>
                      <a:pt x="805479" y="499505"/>
                    </a:cubicBezTo>
                    <a:cubicBezTo>
                      <a:pt x="678999" y="500709"/>
                      <a:pt x="552620" y="501814"/>
                      <a:pt x="426040" y="502516"/>
                    </a:cubicBezTo>
                    <a:cubicBezTo>
                      <a:pt x="438315" y="492076"/>
                      <a:pt x="450994" y="481936"/>
                      <a:pt x="461257" y="469388"/>
                    </a:cubicBezTo>
                    <a:cubicBezTo>
                      <a:pt x="476752" y="450515"/>
                      <a:pt x="488927" y="429433"/>
                      <a:pt x="496071" y="407147"/>
                    </a:cubicBezTo>
                    <a:cubicBezTo>
                      <a:pt x="498788" y="398312"/>
                      <a:pt x="500700" y="389378"/>
                      <a:pt x="502109" y="380443"/>
                    </a:cubicBezTo>
                    <a:cubicBezTo>
                      <a:pt x="505127" y="361068"/>
                      <a:pt x="505731" y="341291"/>
                      <a:pt x="509454" y="322017"/>
                    </a:cubicBezTo>
                    <a:cubicBezTo>
                      <a:pt x="511366" y="311074"/>
                      <a:pt x="514183" y="300533"/>
                      <a:pt x="517503" y="290093"/>
                    </a:cubicBezTo>
                    <a:cubicBezTo>
                      <a:pt x="521025" y="279552"/>
                      <a:pt x="525050" y="269212"/>
                      <a:pt x="529578" y="258771"/>
                    </a:cubicBezTo>
                    <a:cubicBezTo>
                      <a:pt x="530182" y="257466"/>
                      <a:pt x="535917" y="246423"/>
                      <a:pt x="538936" y="237489"/>
                    </a:cubicBezTo>
                    <a:cubicBezTo>
                      <a:pt x="540043" y="234076"/>
                      <a:pt x="539841" y="231968"/>
                      <a:pt x="540143" y="229257"/>
                    </a:cubicBezTo>
                    <a:cubicBezTo>
                      <a:pt x="540646" y="229357"/>
                      <a:pt x="541149" y="229558"/>
                      <a:pt x="541653" y="229658"/>
                    </a:cubicBezTo>
                    <a:cubicBezTo>
                      <a:pt x="576769" y="234076"/>
                      <a:pt x="611382" y="231466"/>
                      <a:pt x="645794" y="234879"/>
                    </a:cubicBezTo>
                    <a:cubicBezTo>
                      <a:pt x="659378" y="236184"/>
                      <a:pt x="672962" y="238393"/>
                      <a:pt x="686545" y="242709"/>
                    </a:cubicBezTo>
                    <a:cubicBezTo>
                      <a:pt x="696306" y="245821"/>
                      <a:pt x="706971" y="253451"/>
                      <a:pt x="717738" y="260579"/>
                    </a:cubicBezTo>
                    <a:cubicBezTo>
                      <a:pt x="731221" y="269413"/>
                      <a:pt x="744905" y="277645"/>
                      <a:pt x="757583" y="280054"/>
                    </a:cubicBezTo>
                    <a:cubicBezTo>
                      <a:pt x="772576" y="282865"/>
                      <a:pt x="786864" y="279452"/>
                      <a:pt x="798435" y="262285"/>
                    </a:cubicBezTo>
                    <a:cubicBezTo>
                      <a:pt x="801957" y="257266"/>
                      <a:pt x="800749" y="250339"/>
                      <a:pt x="795719" y="246825"/>
                    </a:cubicBezTo>
                    <a:cubicBezTo>
                      <a:pt x="790687" y="243211"/>
                      <a:pt x="783745" y="244416"/>
                      <a:pt x="780223" y="249436"/>
                    </a:cubicBezTo>
                    <a:cubicBezTo>
                      <a:pt x="772676" y="259575"/>
                      <a:pt x="763621" y="258169"/>
                      <a:pt x="754363" y="253652"/>
                    </a:cubicBezTo>
                    <a:cubicBezTo>
                      <a:pt x="743698" y="248532"/>
                      <a:pt x="732730" y="239798"/>
                      <a:pt x="722064" y="232269"/>
                    </a:cubicBezTo>
                    <a:cubicBezTo>
                      <a:pt x="712807" y="225744"/>
                      <a:pt x="703752" y="220122"/>
                      <a:pt x="695299" y="217110"/>
                    </a:cubicBezTo>
                    <a:cubicBezTo>
                      <a:pt x="679905" y="211689"/>
                      <a:pt x="664510" y="208476"/>
                      <a:pt x="649014" y="206569"/>
                    </a:cubicBezTo>
                    <a:cubicBezTo>
                      <a:pt x="614904" y="202353"/>
                      <a:pt x="580391" y="204762"/>
                      <a:pt x="545577" y="199943"/>
                    </a:cubicBezTo>
                    <a:cubicBezTo>
                      <a:pt x="528572" y="197836"/>
                      <a:pt x="511970" y="193318"/>
                      <a:pt x="496172" y="187094"/>
                    </a:cubicBezTo>
                    <a:cubicBezTo>
                      <a:pt x="480073" y="180769"/>
                      <a:pt x="464678" y="172637"/>
                      <a:pt x="450491" y="163001"/>
                    </a:cubicBezTo>
                    <a:cubicBezTo>
                      <a:pt x="433385" y="151455"/>
                      <a:pt x="407123" y="125656"/>
                      <a:pt x="395552" y="99755"/>
                    </a:cubicBezTo>
                    <a:cubicBezTo>
                      <a:pt x="388609" y="84195"/>
                      <a:pt x="386697" y="68434"/>
                      <a:pt x="400180" y="57291"/>
                    </a:cubicBezTo>
                    <a:cubicBezTo>
                      <a:pt x="404809" y="53676"/>
                      <a:pt x="405614" y="46950"/>
                      <a:pt x="401992" y="42333"/>
                    </a:cubicBezTo>
                    <a:cubicBezTo>
                      <a:pt x="398369" y="37715"/>
                      <a:pt x="391628" y="36912"/>
                      <a:pt x="386999" y="40526"/>
                    </a:cubicBezTo>
                    <a:cubicBezTo>
                      <a:pt x="364158" y="57692"/>
                      <a:pt x="363051" y="83191"/>
                      <a:pt x="373415" y="109091"/>
                    </a:cubicBezTo>
                    <a:cubicBezTo>
                      <a:pt x="385691" y="139911"/>
                      <a:pt x="415173" y="171132"/>
                      <a:pt x="434592" y="185387"/>
                    </a:cubicBezTo>
                    <a:cubicBezTo>
                      <a:pt x="450289" y="196731"/>
                      <a:pt x="467193" y="206469"/>
                      <a:pt x="485104" y="214098"/>
                    </a:cubicBezTo>
                    <a:cubicBezTo>
                      <a:pt x="495468" y="218415"/>
                      <a:pt x="506637" y="220222"/>
                      <a:pt x="517503" y="223033"/>
                    </a:cubicBezTo>
                    <a:cubicBezTo>
                      <a:pt x="517503" y="223134"/>
                      <a:pt x="517403" y="223234"/>
                      <a:pt x="517403" y="223334"/>
                    </a:cubicBezTo>
                    <a:cubicBezTo>
                      <a:pt x="517604" y="225041"/>
                      <a:pt x="518107" y="226547"/>
                      <a:pt x="518912" y="227952"/>
                    </a:cubicBezTo>
                    <a:cubicBezTo>
                      <a:pt x="516095" y="235783"/>
                      <a:pt x="508649" y="247227"/>
                      <a:pt x="508045" y="248432"/>
                    </a:cubicBezTo>
                    <a:cubicBezTo>
                      <a:pt x="502410" y="259274"/>
                      <a:pt x="497279" y="270115"/>
                      <a:pt x="492952" y="281258"/>
                    </a:cubicBezTo>
                    <a:cubicBezTo>
                      <a:pt x="488424" y="292602"/>
                      <a:pt x="484802" y="304248"/>
                      <a:pt x="481985" y="316294"/>
                    </a:cubicBezTo>
                    <a:cubicBezTo>
                      <a:pt x="477557" y="335871"/>
                      <a:pt x="475746" y="355848"/>
                      <a:pt x="472426" y="375624"/>
                    </a:cubicBezTo>
                    <a:cubicBezTo>
                      <a:pt x="471118" y="383355"/>
                      <a:pt x="469608" y="391084"/>
                      <a:pt x="467395" y="398614"/>
                    </a:cubicBezTo>
                    <a:cubicBezTo>
                      <a:pt x="462162" y="417888"/>
                      <a:pt x="452302" y="436159"/>
                      <a:pt x="440026" y="452924"/>
                    </a:cubicBezTo>
                    <a:cubicBezTo>
                      <a:pt x="427449" y="470191"/>
                      <a:pt x="412557" y="486052"/>
                      <a:pt x="396860" y="499505"/>
                    </a:cubicBezTo>
                    <a:cubicBezTo>
                      <a:pt x="395854" y="500307"/>
                      <a:pt x="395753" y="501612"/>
                      <a:pt x="395149" y="502616"/>
                    </a:cubicBezTo>
                    <a:cubicBezTo>
                      <a:pt x="368485" y="502817"/>
                      <a:pt x="341720" y="502616"/>
                      <a:pt x="315056" y="503018"/>
                    </a:cubicBezTo>
                    <a:cubicBezTo>
                      <a:pt x="213429" y="504423"/>
                      <a:pt x="112004" y="507335"/>
                      <a:pt x="10579" y="512856"/>
                    </a:cubicBezTo>
                    <a:cubicBezTo>
                      <a:pt x="4441" y="513158"/>
                      <a:pt x="-288" y="518377"/>
                      <a:pt x="14" y="524502"/>
                    </a:cubicBezTo>
                    <a:cubicBezTo>
                      <a:pt x="215" y="526911"/>
                      <a:pt x="1624" y="528919"/>
                      <a:pt x="3032" y="530725"/>
                    </a:cubicBezTo>
                    <a:close/>
                    <a:moveTo>
                      <a:pt x="1984848" y="305754"/>
                    </a:moveTo>
                    <a:cubicBezTo>
                      <a:pt x="1988370" y="308264"/>
                      <a:pt x="1993099" y="308464"/>
                      <a:pt x="1996822" y="306155"/>
                    </a:cubicBezTo>
                    <a:cubicBezTo>
                      <a:pt x="1990986" y="309970"/>
                      <a:pt x="1987162" y="308765"/>
                      <a:pt x="1984848" y="305754"/>
                    </a:cubicBezTo>
                    <a:close/>
                    <a:moveTo>
                      <a:pt x="2333095" y="418390"/>
                    </a:moveTo>
                    <a:cubicBezTo>
                      <a:pt x="2333598" y="420699"/>
                      <a:pt x="2334705" y="422707"/>
                      <a:pt x="2336919" y="424213"/>
                    </a:cubicBezTo>
                    <a:cubicBezTo>
                      <a:pt x="2336516" y="424012"/>
                      <a:pt x="2336214" y="423610"/>
                      <a:pt x="2335812" y="423309"/>
                    </a:cubicBezTo>
                    <a:cubicBezTo>
                      <a:pt x="2334403" y="421904"/>
                      <a:pt x="2333497" y="420197"/>
                      <a:pt x="2333095" y="418390"/>
                    </a:cubicBezTo>
                    <a:close/>
                    <a:moveTo>
                      <a:pt x="1060652" y="878975"/>
                    </a:moveTo>
                    <a:cubicBezTo>
                      <a:pt x="1060350" y="878674"/>
                      <a:pt x="1060853" y="877871"/>
                      <a:pt x="1061456" y="876968"/>
                    </a:cubicBezTo>
                    <a:lnTo>
                      <a:pt x="1061456" y="877068"/>
                    </a:lnTo>
                    <a:cubicBezTo>
                      <a:pt x="1061155" y="877670"/>
                      <a:pt x="1060853" y="878373"/>
                      <a:pt x="1060652" y="878975"/>
                    </a:cubicBezTo>
                    <a:close/>
                    <a:moveTo>
                      <a:pt x="1579852" y="158182"/>
                    </a:moveTo>
                    <a:cubicBezTo>
                      <a:pt x="1577437" y="158081"/>
                      <a:pt x="1575525" y="157680"/>
                      <a:pt x="1576632" y="156274"/>
                    </a:cubicBezTo>
                    <a:cubicBezTo>
                      <a:pt x="1577538" y="156977"/>
                      <a:pt x="1578544" y="157479"/>
                      <a:pt x="1579651" y="157780"/>
                    </a:cubicBezTo>
                    <a:lnTo>
                      <a:pt x="1579852" y="158182"/>
                    </a:lnTo>
                    <a:close/>
                    <a:moveTo>
                      <a:pt x="1587700" y="206168"/>
                    </a:moveTo>
                    <a:cubicBezTo>
                      <a:pt x="1573714" y="210384"/>
                      <a:pt x="1560432" y="210685"/>
                      <a:pt x="1547754" y="207874"/>
                    </a:cubicBezTo>
                    <a:cubicBezTo>
                      <a:pt x="1534170" y="204963"/>
                      <a:pt x="1521492" y="198739"/>
                      <a:pt x="1508814" y="192314"/>
                    </a:cubicBezTo>
                    <a:cubicBezTo>
                      <a:pt x="1497947" y="186793"/>
                      <a:pt x="1487382" y="180869"/>
                      <a:pt x="1475710" y="177958"/>
                    </a:cubicBezTo>
                    <a:cubicBezTo>
                      <a:pt x="1469673" y="176854"/>
                      <a:pt x="1465749" y="171031"/>
                      <a:pt x="1466755" y="165008"/>
                    </a:cubicBezTo>
                    <a:cubicBezTo>
                      <a:pt x="1467862" y="158985"/>
                      <a:pt x="1473698" y="154969"/>
                      <a:pt x="1479735" y="156074"/>
                    </a:cubicBezTo>
                    <a:cubicBezTo>
                      <a:pt x="1493419" y="157680"/>
                      <a:pt x="1506701" y="162298"/>
                      <a:pt x="1519983" y="167317"/>
                    </a:cubicBezTo>
                    <a:cubicBezTo>
                      <a:pt x="1531252" y="171634"/>
                      <a:pt x="1542421" y="176051"/>
                      <a:pt x="1554093" y="178461"/>
                    </a:cubicBezTo>
                    <a:cubicBezTo>
                      <a:pt x="1562344" y="180267"/>
                      <a:pt x="1570897" y="181271"/>
                      <a:pt x="1580254" y="178962"/>
                    </a:cubicBezTo>
                    <a:cubicBezTo>
                      <a:pt x="1582468" y="178461"/>
                      <a:pt x="1583977" y="177456"/>
                      <a:pt x="1584279" y="175549"/>
                    </a:cubicBezTo>
                    <a:cubicBezTo>
                      <a:pt x="1584682" y="173140"/>
                      <a:pt x="1584581" y="170530"/>
                      <a:pt x="1583977" y="168120"/>
                    </a:cubicBezTo>
                    <a:cubicBezTo>
                      <a:pt x="1584078" y="168120"/>
                      <a:pt x="1584179" y="168120"/>
                      <a:pt x="1584279" y="168020"/>
                    </a:cubicBezTo>
                    <a:cubicBezTo>
                      <a:pt x="1584480" y="168020"/>
                      <a:pt x="1584078" y="167618"/>
                      <a:pt x="1583977" y="167317"/>
                    </a:cubicBezTo>
                    <a:cubicBezTo>
                      <a:pt x="1582971" y="165610"/>
                      <a:pt x="1581361" y="160992"/>
                      <a:pt x="1579852" y="158182"/>
                    </a:cubicBezTo>
                    <a:lnTo>
                      <a:pt x="1580858" y="158182"/>
                    </a:lnTo>
                    <a:cubicBezTo>
                      <a:pt x="1580456" y="158081"/>
                      <a:pt x="1580053" y="157981"/>
                      <a:pt x="1579651" y="157780"/>
                    </a:cubicBezTo>
                    <a:cubicBezTo>
                      <a:pt x="1578745" y="156174"/>
                      <a:pt x="1577739" y="155270"/>
                      <a:pt x="1576934" y="155973"/>
                    </a:cubicBezTo>
                    <a:cubicBezTo>
                      <a:pt x="1576833" y="156074"/>
                      <a:pt x="1576733" y="156174"/>
                      <a:pt x="1576632" y="156274"/>
                    </a:cubicBezTo>
                    <a:cubicBezTo>
                      <a:pt x="1573613" y="154066"/>
                      <a:pt x="1571802" y="150150"/>
                      <a:pt x="1572507" y="146135"/>
                    </a:cubicBezTo>
                    <a:cubicBezTo>
                      <a:pt x="1573010" y="139710"/>
                      <a:pt x="1577437" y="137903"/>
                      <a:pt x="1581462" y="136899"/>
                    </a:cubicBezTo>
                    <a:cubicBezTo>
                      <a:pt x="1583273" y="136498"/>
                      <a:pt x="1587499" y="136799"/>
                      <a:pt x="1592027" y="140513"/>
                    </a:cubicBezTo>
                    <a:cubicBezTo>
                      <a:pt x="1596253" y="144127"/>
                      <a:pt x="1605510" y="156876"/>
                      <a:pt x="1606013" y="158081"/>
                    </a:cubicBezTo>
                    <a:cubicBezTo>
                      <a:pt x="1610843" y="168220"/>
                      <a:pt x="1611346" y="180368"/>
                      <a:pt x="1607221" y="189905"/>
                    </a:cubicBezTo>
                    <a:cubicBezTo>
                      <a:pt x="1604001" y="197233"/>
                      <a:pt x="1597561" y="202955"/>
                      <a:pt x="1587700" y="206168"/>
                    </a:cubicBezTo>
                    <a:close/>
                    <a:moveTo>
                      <a:pt x="1302341" y="848758"/>
                    </a:moveTo>
                    <a:cubicBezTo>
                      <a:pt x="1298015" y="853075"/>
                      <a:pt x="1297914" y="860103"/>
                      <a:pt x="1302241" y="864519"/>
                    </a:cubicBezTo>
                    <a:cubicBezTo>
                      <a:pt x="1306567" y="868836"/>
                      <a:pt x="1313611" y="868936"/>
                      <a:pt x="1317937" y="864620"/>
                    </a:cubicBezTo>
                    <a:cubicBezTo>
                      <a:pt x="1330515" y="853677"/>
                      <a:pt x="1349935" y="844441"/>
                      <a:pt x="1369958" y="837414"/>
                    </a:cubicBezTo>
                    <a:cubicBezTo>
                      <a:pt x="1377505" y="834703"/>
                      <a:pt x="1385051" y="832395"/>
                      <a:pt x="1392497" y="830487"/>
                    </a:cubicBezTo>
                    <a:cubicBezTo>
                      <a:pt x="1399540" y="828781"/>
                      <a:pt x="1406383" y="827275"/>
                      <a:pt x="1412923" y="826572"/>
                    </a:cubicBezTo>
                    <a:cubicBezTo>
                      <a:pt x="1410407" y="828179"/>
                      <a:pt x="1408596" y="830889"/>
                      <a:pt x="1408194" y="834101"/>
                    </a:cubicBezTo>
                    <a:cubicBezTo>
                      <a:pt x="1407590" y="836712"/>
                      <a:pt x="1408496" y="838920"/>
                      <a:pt x="1409502" y="840828"/>
                    </a:cubicBezTo>
                    <a:cubicBezTo>
                      <a:pt x="1410609" y="843136"/>
                      <a:pt x="1413426" y="846047"/>
                      <a:pt x="1419363" y="846249"/>
                    </a:cubicBezTo>
                    <a:cubicBezTo>
                      <a:pt x="1420268" y="846249"/>
                      <a:pt x="1422381" y="845847"/>
                      <a:pt x="1425299" y="844843"/>
                    </a:cubicBezTo>
                    <a:cubicBezTo>
                      <a:pt x="1429525" y="843438"/>
                      <a:pt x="1437172" y="839824"/>
                      <a:pt x="1442707" y="835708"/>
                    </a:cubicBezTo>
                    <a:cubicBezTo>
                      <a:pt x="1446731" y="832796"/>
                      <a:pt x="1449448" y="829282"/>
                      <a:pt x="1450957" y="826170"/>
                    </a:cubicBezTo>
                    <a:cubicBezTo>
                      <a:pt x="1453272" y="821553"/>
                      <a:pt x="1452769" y="817036"/>
                      <a:pt x="1451058" y="812618"/>
                    </a:cubicBezTo>
                    <a:cubicBezTo>
                      <a:pt x="1449348" y="808301"/>
                      <a:pt x="1443612" y="802378"/>
                      <a:pt x="1428922" y="799668"/>
                    </a:cubicBezTo>
                    <a:cubicBezTo>
                      <a:pt x="1416042" y="797560"/>
                      <a:pt x="1400949" y="798062"/>
                      <a:pt x="1385655" y="801475"/>
                    </a:cubicBezTo>
                    <a:cubicBezTo>
                      <a:pt x="1376800" y="803382"/>
                      <a:pt x="1367845" y="806294"/>
                      <a:pt x="1359292" y="809908"/>
                    </a:cubicBezTo>
                    <a:cubicBezTo>
                      <a:pt x="1336351" y="819746"/>
                      <a:pt x="1315523" y="834302"/>
                      <a:pt x="1302341" y="848758"/>
                    </a:cubicBezTo>
                    <a:close/>
                    <a:moveTo>
                      <a:pt x="1423891" y="826170"/>
                    </a:moveTo>
                    <a:lnTo>
                      <a:pt x="1423891" y="826170"/>
                    </a:lnTo>
                    <a:lnTo>
                      <a:pt x="1424796" y="826673"/>
                    </a:lnTo>
                    <a:lnTo>
                      <a:pt x="1423891" y="826170"/>
                    </a:lnTo>
                    <a:close/>
                    <a:moveTo>
                      <a:pt x="1416746" y="824966"/>
                    </a:moveTo>
                    <a:cubicBezTo>
                      <a:pt x="1416344" y="824163"/>
                      <a:pt x="1417954" y="824665"/>
                      <a:pt x="1418759" y="824865"/>
                    </a:cubicBezTo>
                    <a:cubicBezTo>
                      <a:pt x="1418055" y="824865"/>
                      <a:pt x="1417451" y="824865"/>
                      <a:pt x="1416746" y="824966"/>
                    </a:cubicBezTo>
                    <a:lnTo>
                      <a:pt x="1416746" y="824966"/>
                    </a:lnTo>
                    <a:close/>
                    <a:moveTo>
                      <a:pt x="750943" y="890319"/>
                    </a:moveTo>
                    <a:cubicBezTo>
                      <a:pt x="766740" y="892528"/>
                      <a:pt x="787065" y="898350"/>
                      <a:pt x="808497" y="904273"/>
                    </a:cubicBezTo>
                    <a:cubicBezTo>
                      <a:pt x="826408" y="909193"/>
                      <a:pt x="845123" y="913911"/>
                      <a:pt x="862430" y="916119"/>
                    </a:cubicBezTo>
                    <a:cubicBezTo>
                      <a:pt x="877321" y="918027"/>
                      <a:pt x="891207" y="918629"/>
                      <a:pt x="902275" y="912906"/>
                    </a:cubicBezTo>
                    <a:cubicBezTo>
                      <a:pt x="906501" y="910899"/>
                      <a:pt x="906803" y="906783"/>
                      <a:pt x="906099" y="902767"/>
                    </a:cubicBezTo>
                    <a:cubicBezTo>
                      <a:pt x="904791" y="894736"/>
                      <a:pt x="900565" y="886404"/>
                      <a:pt x="896842" y="880882"/>
                    </a:cubicBezTo>
                    <a:cubicBezTo>
                      <a:pt x="895936" y="879678"/>
                      <a:pt x="891308" y="874157"/>
                      <a:pt x="890000" y="872651"/>
                    </a:cubicBezTo>
                    <a:cubicBezTo>
                      <a:pt x="886075" y="872952"/>
                      <a:pt x="882151" y="871145"/>
                      <a:pt x="879938" y="867531"/>
                    </a:cubicBezTo>
                    <a:cubicBezTo>
                      <a:pt x="876919" y="862511"/>
                      <a:pt x="878529" y="855987"/>
                      <a:pt x="883560" y="852974"/>
                    </a:cubicBezTo>
                    <a:cubicBezTo>
                      <a:pt x="887484" y="850264"/>
                      <a:pt x="892113" y="850163"/>
                      <a:pt x="897043" y="851669"/>
                    </a:cubicBezTo>
                    <a:cubicBezTo>
                      <a:pt x="904288" y="853878"/>
                      <a:pt x="913142" y="863917"/>
                      <a:pt x="915557" y="866828"/>
                    </a:cubicBezTo>
                    <a:cubicBezTo>
                      <a:pt x="923204" y="876064"/>
                      <a:pt x="931656" y="891524"/>
                      <a:pt x="932864" y="905378"/>
                    </a:cubicBezTo>
                    <a:cubicBezTo>
                      <a:pt x="933870" y="918227"/>
                      <a:pt x="929040" y="929772"/>
                      <a:pt x="915658" y="937602"/>
                    </a:cubicBezTo>
                    <a:cubicBezTo>
                      <a:pt x="900062" y="946436"/>
                      <a:pt x="880139" y="948746"/>
                      <a:pt x="858606" y="945935"/>
                    </a:cubicBezTo>
                    <a:cubicBezTo>
                      <a:pt x="839589" y="943525"/>
                      <a:pt x="819465" y="937101"/>
                      <a:pt x="800347" y="930375"/>
                    </a:cubicBezTo>
                    <a:cubicBezTo>
                      <a:pt x="780324" y="923347"/>
                      <a:pt x="761709" y="915617"/>
                      <a:pt x="746918" y="912204"/>
                    </a:cubicBezTo>
                    <a:cubicBezTo>
                      <a:pt x="740881" y="910999"/>
                      <a:pt x="736856" y="905277"/>
                      <a:pt x="737962" y="899254"/>
                    </a:cubicBezTo>
                    <a:cubicBezTo>
                      <a:pt x="739069" y="893230"/>
                      <a:pt x="744905" y="889215"/>
                      <a:pt x="750943" y="890319"/>
                    </a:cubicBezTo>
                    <a:close/>
                    <a:moveTo>
                      <a:pt x="702846" y="205666"/>
                    </a:moveTo>
                    <a:cubicBezTo>
                      <a:pt x="701135" y="206268"/>
                      <a:pt x="698620" y="206268"/>
                      <a:pt x="695601" y="205565"/>
                    </a:cubicBezTo>
                    <a:cubicBezTo>
                      <a:pt x="692080" y="204661"/>
                      <a:pt x="685036" y="200144"/>
                      <a:pt x="683426" y="199341"/>
                    </a:cubicBezTo>
                    <a:cubicBezTo>
                      <a:pt x="676282" y="195827"/>
                      <a:pt x="669440" y="191912"/>
                      <a:pt x="662799" y="187696"/>
                    </a:cubicBezTo>
                    <a:cubicBezTo>
                      <a:pt x="656158" y="183480"/>
                      <a:pt x="649719" y="179063"/>
                      <a:pt x="643380" y="174545"/>
                    </a:cubicBezTo>
                    <a:cubicBezTo>
                      <a:pt x="628890" y="163703"/>
                      <a:pt x="613093" y="146537"/>
                      <a:pt x="596792" y="128768"/>
                    </a:cubicBezTo>
                    <a:cubicBezTo>
                      <a:pt x="591258" y="122745"/>
                      <a:pt x="585825" y="116721"/>
                      <a:pt x="580190" y="110898"/>
                    </a:cubicBezTo>
                    <a:cubicBezTo>
                      <a:pt x="571838" y="102265"/>
                      <a:pt x="563386" y="94033"/>
                      <a:pt x="554230" y="87709"/>
                    </a:cubicBezTo>
                    <a:cubicBezTo>
                      <a:pt x="541552" y="78874"/>
                      <a:pt x="527968" y="73052"/>
                      <a:pt x="512674" y="75762"/>
                    </a:cubicBezTo>
                    <a:cubicBezTo>
                      <a:pt x="506737" y="77067"/>
                      <a:pt x="500700" y="73353"/>
                      <a:pt x="499392" y="67330"/>
                    </a:cubicBezTo>
                    <a:cubicBezTo>
                      <a:pt x="498084" y="61306"/>
                      <a:pt x="501807" y="55383"/>
                      <a:pt x="507844" y="54078"/>
                    </a:cubicBezTo>
                    <a:cubicBezTo>
                      <a:pt x="529377" y="48255"/>
                      <a:pt x="549803" y="53476"/>
                      <a:pt x="569021" y="64820"/>
                    </a:cubicBezTo>
                    <a:cubicBezTo>
                      <a:pt x="586931" y="75461"/>
                      <a:pt x="603936" y="91724"/>
                      <a:pt x="619130" y="108690"/>
                    </a:cubicBezTo>
                    <a:cubicBezTo>
                      <a:pt x="634122" y="125355"/>
                      <a:pt x="647002" y="142822"/>
                      <a:pt x="659881" y="153564"/>
                    </a:cubicBezTo>
                    <a:cubicBezTo>
                      <a:pt x="665415" y="158382"/>
                      <a:pt x="671050" y="163001"/>
                      <a:pt x="676785" y="167418"/>
                    </a:cubicBezTo>
                    <a:cubicBezTo>
                      <a:pt x="682521" y="171734"/>
                      <a:pt x="702645" y="183781"/>
                      <a:pt x="702041" y="184985"/>
                    </a:cubicBezTo>
                    <a:cubicBezTo>
                      <a:pt x="705764" y="185789"/>
                      <a:pt x="708984" y="188499"/>
                      <a:pt x="710091" y="192515"/>
                    </a:cubicBezTo>
                    <a:cubicBezTo>
                      <a:pt x="711801" y="198137"/>
                      <a:pt x="708481" y="204059"/>
                      <a:pt x="702846" y="205666"/>
                    </a:cubicBezTo>
                    <a:close/>
                    <a:moveTo>
                      <a:pt x="18327" y="543274"/>
                    </a:moveTo>
                    <a:lnTo>
                      <a:pt x="18628" y="543274"/>
                    </a:lnTo>
                    <a:cubicBezTo>
                      <a:pt x="17119" y="545985"/>
                      <a:pt x="15409" y="548193"/>
                      <a:pt x="14704" y="545784"/>
                    </a:cubicBezTo>
                    <a:cubicBezTo>
                      <a:pt x="15509" y="545483"/>
                      <a:pt x="16314" y="544981"/>
                      <a:pt x="17019" y="544479"/>
                    </a:cubicBezTo>
                    <a:cubicBezTo>
                      <a:pt x="17522" y="544077"/>
                      <a:pt x="17924" y="543676"/>
                      <a:pt x="18327" y="54327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 rot="10800000" flipH="1">
                <a:off x="1827967" y="730969"/>
                <a:ext cx="518378" cy="173893"/>
              </a:xfrm>
              <a:custGeom>
                <a:avLst/>
                <a:gdLst/>
                <a:ahLst/>
                <a:cxnLst/>
                <a:rect l="l" t="t" r="r" b="b"/>
                <a:pathLst>
                  <a:path w="1036755" h="347787" extrusionOk="0">
                    <a:moveTo>
                      <a:pt x="160507" y="55756"/>
                    </a:moveTo>
                    <a:cubicBezTo>
                      <a:pt x="173688" y="-26964"/>
                      <a:pt x="283364" y="101935"/>
                      <a:pt x="296043" y="121410"/>
                    </a:cubicBezTo>
                    <a:cubicBezTo>
                      <a:pt x="314154" y="149018"/>
                      <a:pt x="329348" y="177327"/>
                      <a:pt x="342127" y="207645"/>
                    </a:cubicBezTo>
                    <a:cubicBezTo>
                      <a:pt x="362653" y="256334"/>
                      <a:pt x="378954" y="299300"/>
                      <a:pt x="399782" y="347788"/>
                    </a:cubicBezTo>
                    <a:cubicBezTo>
                      <a:pt x="376136" y="344274"/>
                      <a:pt x="339008" y="310644"/>
                      <a:pt x="321500" y="297593"/>
                    </a:cubicBezTo>
                    <a:cubicBezTo>
                      <a:pt x="254084" y="247499"/>
                      <a:pt x="145917" y="148114"/>
                      <a:pt x="160507" y="55756"/>
                    </a:cubicBezTo>
                    <a:close/>
                    <a:moveTo>
                      <a:pt x="783548" y="346985"/>
                    </a:moveTo>
                    <a:cubicBezTo>
                      <a:pt x="778315" y="355719"/>
                      <a:pt x="962149" y="221398"/>
                      <a:pt x="983480" y="205637"/>
                    </a:cubicBezTo>
                    <a:cubicBezTo>
                      <a:pt x="1061058" y="148616"/>
                      <a:pt x="1053512" y="41802"/>
                      <a:pt x="963456" y="107958"/>
                    </a:cubicBezTo>
                    <a:cubicBezTo>
                      <a:pt x="903789" y="151828"/>
                      <a:pt x="820274" y="285246"/>
                      <a:pt x="783548" y="346985"/>
                    </a:cubicBezTo>
                    <a:close/>
                    <a:moveTo>
                      <a:pt x="844322" y="39895"/>
                    </a:moveTo>
                    <a:lnTo>
                      <a:pt x="844121" y="40397"/>
                    </a:lnTo>
                    <a:cubicBezTo>
                      <a:pt x="846033" y="40096"/>
                      <a:pt x="847643" y="39392"/>
                      <a:pt x="846636" y="38489"/>
                    </a:cubicBezTo>
                    <a:cubicBezTo>
                      <a:pt x="845932" y="39091"/>
                      <a:pt x="845127" y="39593"/>
                      <a:pt x="844322" y="39895"/>
                    </a:cubicBezTo>
                    <a:close/>
                    <a:moveTo>
                      <a:pt x="686550" y="300706"/>
                    </a:moveTo>
                    <a:cubicBezTo>
                      <a:pt x="683632" y="306127"/>
                      <a:pt x="685544" y="312852"/>
                      <a:pt x="690977" y="315763"/>
                    </a:cubicBezTo>
                    <a:cubicBezTo>
                      <a:pt x="696310" y="318776"/>
                      <a:pt x="703052" y="316768"/>
                      <a:pt x="706070" y="311447"/>
                    </a:cubicBezTo>
                    <a:cubicBezTo>
                      <a:pt x="725993" y="277716"/>
                      <a:pt x="746016" y="244186"/>
                      <a:pt x="764832" y="209853"/>
                    </a:cubicBezTo>
                    <a:cubicBezTo>
                      <a:pt x="772379" y="196201"/>
                      <a:pt x="779623" y="182347"/>
                      <a:pt x="786667" y="168393"/>
                    </a:cubicBezTo>
                    <a:cubicBezTo>
                      <a:pt x="797333" y="147512"/>
                      <a:pt x="807294" y="126330"/>
                      <a:pt x="817557" y="105247"/>
                    </a:cubicBezTo>
                    <a:lnTo>
                      <a:pt x="841807" y="50736"/>
                    </a:lnTo>
                    <a:cubicBezTo>
                      <a:pt x="842109" y="50034"/>
                      <a:pt x="842914" y="43910"/>
                      <a:pt x="844121" y="40397"/>
                    </a:cubicBezTo>
                    <a:lnTo>
                      <a:pt x="843618" y="40497"/>
                    </a:lnTo>
                    <a:cubicBezTo>
                      <a:pt x="843215" y="40597"/>
                      <a:pt x="842712" y="40597"/>
                      <a:pt x="842310" y="40698"/>
                    </a:cubicBezTo>
                    <a:lnTo>
                      <a:pt x="841404" y="40798"/>
                    </a:lnTo>
                    <a:cubicBezTo>
                      <a:pt x="842410" y="40698"/>
                      <a:pt x="843417" y="40397"/>
                      <a:pt x="844322" y="39895"/>
                    </a:cubicBezTo>
                    <a:cubicBezTo>
                      <a:pt x="844926" y="38389"/>
                      <a:pt x="845630" y="37586"/>
                      <a:pt x="846435" y="38288"/>
                    </a:cubicBezTo>
                    <a:cubicBezTo>
                      <a:pt x="846536" y="38389"/>
                      <a:pt x="846636" y="38389"/>
                      <a:pt x="846636" y="38489"/>
                    </a:cubicBezTo>
                    <a:cubicBezTo>
                      <a:pt x="849152" y="36381"/>
                      <a:pt x="850661" y="33269"/>
                      <a:pt x="850561" y="29855"/>
                    </a:cubicBezTo>
                    <a:cubicBezTo>
                      <a:pt x="850259" y="23933"/>
                      <a:pt x="845328" y="19415"/>
                      <a:pt x="839392" y="19616"/>
                    </a:cubicBezTo>
                    <a:cubicBezTo>
                      <a:pt x="836776" y="19616"/>
                      <a:pt x="833455" y="20921"/>
                      <a:pt x="830336" y="24234"/>
                    </a:cubicBezTo>
                    <a:cubicBezTo>
                      <a:pt x="826814" y="27948"/>
                      <a:pt x="821985" y="39795"/>
                      <a:pt x="821180" y="41300"/>
                    </a:cubicBezTo>
                    <a:lnTo>
                      <a:pt x="793710" y="93101"/>
                    </a:lnTo>
                    <a:cubicBezTo>
                      <a:pt x="786264" y="106754"/>
                      <a:pt x="778617" y="120406"/>
                      <a:pt x="771272" y="134059"/>
                    </a:cubicBezTo>
                    <a:cubicBezTo>
                      <a:pt x="763826" y="147813"/>
                      <a:pt x="756481" y="161466"/>
                      <a:pt x="749236" y="175320"/>
                    </a:cubicBezTo>
                    <a:cubicBezTo>
                      <a:pt x="740684" y="191984"/>
                      <a:pt x="732332" y="208649"/>
                      <a:pt x="723981" y="225414"/>
                    </a:cubicBezTo>
                    <a:cubicBezTo>
                      <a:pt x="711504" y="250511"/>
                      <a:pt x="699228" y="275709"/>
                      <a:pt x="686550" y="300706"/>
                    </a:cubicBezTo>
                    <a:close/>
                    <a:moveTo>
                      <a:pt x="398071" y="125627"/>
                    </a:moveTo>
                    <a:cubicBezTo>
                      <a:pt x="405920" y="149319"/>
                      <a:pt x="413567" y="173211"/>
                      <a:pt x="421818" y="196903"/>
                    </a:cubicBezTo>
                    <a:cubicBezTo>
                      <a:pt x="430069" y="220494"/>
                      <a:pt x="438722" y="243785"/>
                      <a:pt x="446671" y="267376"/>
                    </a:cubicBezTo>
                    <a:cubicBezTo>
                      <a:pt x="453412" y="287655"/>
                      <a:pt x="460054" y="307833"/>
                      <a:pt x="465688" y="328212"/>
                    </a:cubicBezTo>
                    <a:cubicBezTo>
                      <a:pt x="467097" y="334236"/>
                      <a:pt x="473034" y="337849"/>
                      <a:pt x="479071" y="336444"/>
                    </a:cubicBezTo>
                    <a:cubicBezTo>
                      <a:pt x="485008" y="335038"/>
                      <a:pt x="488730" y="329115"/>
                      <a:pt x="487322" y="323092"/>
                    </a:cubicBezTo>
                    <a:cubicBezTo>
                      <a:pt x="480077" y="287855"/>
                      <a:pt x="470921" y="252719"/>
                      <a:pt x="460255" y="217985"/>
                    </a:cubicBezTo>
                    <a:cubicBezTo>
                      <a:pt x="456029" y="204231"/>
                      <a:pt x="451501" y="190579"/>
                      <a:pt x="446772" y="177026"/>
                    </a:cubicBezTo>
                    <a:cubicBezTo>
                      <a:pt x="439728" y="156647"/>
                      <a:pt x="431981" y="136569"/>
                      <a:pt x="424635" y="116492"/>
                    </a:cubicBezTo>
                    <a:cubicBezTo>
                      <a:pt x="416787" y="95611"/>
                      <a:pt x="404209" y="71718"/>
                      <a:pt x="395858" y="48428"/>
                    </a:cubicBezTo>
                    <a:cubicBezTo>
                      <a:pt x="392336" y="38790"/>
                      <a:pt x="389418" y="29354"/>
                      <a:pt x="388211" y="20218"/>
                    </a:cubicBezTo>
                    <a:cubicBezTo>
                      <a:pt x="387707" y="14395"/>
                      <a:pt x="382475" y="10079"/>
                      <a:pt x="376640" y="10581"/>
                    </a:cubicBezTo>
                    <a:cubicBezTo>
                      <a:pt x="370803" y="11183"/>
                      <a:pt x="366477" y="16303"/>
                      <a:pt x="366980" y="22226"/>
                    </a:cubicBezTo>
                    <a:cubicBezTo>
                      <a:pt x="367584" y="32868"/>
                      <a:pt x="369998" y="44212"/>
                      <a:pt x="373319" y="55756"/>
                    </a:cubicBezTo>
                    <a:cubicBezTo>
                      <a:pt x="380161" y="79548"/>
                      <a:pt x="391431" y="104144"/>
                      <a:pt x="398071" y="125627"/>
                    </a:cubicBezTo>
                    <a:close/>
                    <a:moveTo>
                      <a:pt x="3037" y="120306"/>
                    </a:moveTo>
                    <a:cubicBezTo>
                      <a:pt x="27588" y="147813"/>
                      <a:pt x="51636" y="178030"/>
                      <a:pt x="77395" y="207444"/>
                    </a:cubicBezTo>
                    <a:cubicBezTo>
                      <a:pt x="85746" y="217182"/>
                      <a:pt x="94400" y="226719"/>
                      <a:pt x="103254" y="236055"/>
                    </a:cubicBezTo>
                    <a:cubicBezTo>
                      <a:pt x="112109" y="245391"/>
                      <a:pt x="121265" y="254627"/>
                      <a:pt x="130623" y="263461"/>
                    </a:cubicBezTo>
                    <a:cubicBezTo>
                      <a:pt x="162821" y="293879"/>
                      <a:pt x="197234" y="321084"/>
                      <a:pt x="234262" y="342266"/>
                    </a:cubicBezTo>
                    <a:cubicBezTo>
                      <a:pt x="239192" y="345379"/>
                      <a:pt x="245833" y="343773"/>
                      <a:pt x="248852" y="338853"/>
                    </a:cubicBezTo>
                    <a:cubicBezTo>
                      <a:pt x="251971" y="333833"/>
                      <a:pt x="250361" y="327208"/>
                      <a:pt x="245431" y="324197"/>
                    </a:cubicBezTo>
                    <a:cubicBezTo>
                      <a:pt x="219772" y="307230"/>
                      <a:pt x="196127" y="286852"/>
                      <a:pt x="173386" y="264867"/>
                    </a:cubicBezTo>
                    <a:cubicBezTo>
                      <a:pt x="160809" y="252719"/>
                      <a:pt x="148533" y="240070"/>
                      <a:pt x="136459" y="227321"/>
                    </a:cubicBezTo>
                    <a:lnTo>
                      <a:pt x="75584" y="162771"/>
                    </a:lnTo>
                    <a:cubicBezTo>
                      <a:pt x="56667" y="142793"/>
                      <a:pt x="37851" y="123419"/>
                      <a:pt x="19236" y="105047"/>
                    </a:cubicBezTo>
                    <a:cubicBezTo>
                      <a:pt x="15010" y="100529"/>
                      <a:pt x="7967" y="100329"/>
                      <a:pt x="3540" y="104545"/>
                    </a:cubicBezTo>
                    <a:cubicBezTo>
                      <a:pt x="-988" y="108761"/>
                      <a:pt x="-1189" y="115789"/>
                      <a:pt x="3037" y="120306"/>
                    </a:cubicBezTo>
                    <a:close/>
                    <a:moveTo>
                      <a:pt x="545782" y="80150"/>
                    </a:moveTo>
                    <a:cubicBezTo>
                      <a:pt x="525255" y="170701"/>
                      <a:pt x="551920" y="246696"/>
                      <a:pt x="573251" y="329517"/>
                    </a:cubicBezTo>
                    <a:cubicBezTo>
                      <a:pt x="595388" y="243885"/>
                      <a:pt x="637749" y="185158"/>
                      <a:pt x="633724" y="95309"/>
                    </a:cubicBezTo>
                    <a:cubicBezTo>
                      <a:pt x="632818" y="72521"/>
                      <a:pt x="631510" y="11183"/>
                      <a:pt x="602331" y="1245"/>
                    </a:cubicBezTo>
                    <a:cubicBezTo>
                      <a:pt x="568321" y="-10300"/>
                      <a:pt x="550008" y="61779"/>
                      <a:pt x="545782" y="80150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38" name="Google Shape;338;p3"/>
            <p:cNvGrpSpPr/>
            <p:nvPr/>
          </p:nvGrpSpPr>
          <p:grpSpPr>
            <a:xfrm rot="10800000">
              <a:off x="6774441" y="2929286"/>
              <a:ext cx="2022991" cy="1885033"/>
              <a:chOff x="323353" y="262286"/>
              <a:chExt cx="2022991" cy="1885033"/>
            </a:xfrm>
          </p:grpSpPr>
          <p:sp>
            <p:nvSpPr>
              <p:cNvPr id="339" name="Google Shape;339;p3"/>
              <p:cNvSpPr/>
              <p:nvPr/>
            </p:nvSpPr>
            <p:spPr>
              <a:xfrm rot="10800000" flipH="1">
                <a:off x="845282" y="811330"/>
                <a:ext cx="812478" cy="773435"/>
              </a:xfrm>
              <a:custGeom>
                <a:avLst/>
                <a:gdLst/>
                <a:ahLst/>
                <a:cxnLst/>
                <a:rect l="l" t="t" r="r" b="b"/>
                <a:pathLst>
                  <a:path w="1624955" h="1546869" extrusionOk="0">
                    <a:moveTo>
                      <a:pt x="1209026" y="1151837"/>
                    </a:moveTo>
                    <a:cubicBezTo>
                      <a:pt x="1720982" y="1241384"/>
                      <a:pt x="1660107" y="1377713"/>
                      <a:pt x="1547814" y="1451599"/>
                    </a:cubicBezTo>
                    <a:cubicBezTo>
                      <a:pt x="1464098" y="1506612"/>
                      <a:pt x="851925" y="1687313"/>
                      <a:pt x="520884" y="1334445"/>
                    </a:cubicBezTo>
                    <a:cubicBezTo>
                      <a:pt x="520884" y="1334445"/>
                      <a:pt x="671412" y="1057873"/>
                      <a:pt x="1209026" y="1151837"/>
                    </a:cubicBezTo>
                    <a:close/>
                    <a:moveTo>
                      <a:pt x="220030" y="1058676"/>
                    </a:moveTo>
                    <a:cubicBezTo>
                      <a:pt x="581659" y="734520"/>
                      <a:pt x="381525" y="151159"/>
                      <a:pt x="322461" y="71952"/>
                    </a:cubicBezTo>
                    <a:cubicBezTo>
                      <a:pt x="243173" y="-34260"/>
                      <a:pt x="99889" y="-89976"/>
                      <a:pt x="16475" y="402433"/>
                    </a:cubicBezTo>
                    <a:cubicBezTo>
                      <a:pt x="-71266" y="919738"/>
                      <a:pt x="220030" y="1058676"/>
                      <a:pt x="220030" y="105867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 rot="10800000" flipH="1">
                <a:off x="803060" y="748758"/>
                <a:ext cx="738345" cy="706053"/>
              </a:xfrm>
              <a:custGeom>
                <a:avLst/>
                <a:gdLst/>
                <a:ahLst/>
                <a:cxnLst/>
                <a:rect l="l" t="t" r="r" b="b"/>
                <a:pathLst>
                  <a:path w="1476691" h="1412106" extrusionOk="0">
                    <a:moveTo>
                      <a:pt x="9657" y="1099535"/>
                    </a:moveTo>
                    <a:cubicBezTo>
                      <a:pt x="46182" y="1093913"/>
                      <a:pt x="101222" y="1089295"/>
                      <a:pt x="162600" y="1085380"/>
                    </a:cubicBezTo>
                    <a:cubicBezTo>
                      <a:pt x="227097" y="1081365"/>
                      <a:pt x="298538" y="1078051"/>
                      <a:pt x="363237" y="1075241"/>
                    </a:cubicBezTo>
                    <a:cubicBezTo>
                      <a:pt x="362633" y="1072129"/>
                      <a:pt x="362029" y="1068916"/>
                      <a:pt x="361526" y="1065905"/>
                    </a:cubicBezTo>
                    <a:cubicBezTo>
                      <a:pt x="350860" y="1007076"/>
                      <a:pt x="342408" y="954272"/>
                      <a:pt x="339390" y="918834"/>
                    </a:cubicBezTo>
                    <a:cubicBezTo>
                      <a:pt x="332044" y="829589"/>
                      <a:pt x="323592" y="738737"/>
                      <a:pt x="317052" y="647081"/>
                    </a:cubicBezTo>
                    <a:cubicBezTo>
                      <a:pt x="310713" y="556531"/>
                      <a:pt x="305984" y="465176"/>
                      <a:pt x="304374" y="374224"/>
                    </a:cubicBezTo>
                    <a:cubicBezTo>
                      <a:pt x="302261" y="251448"/>
                      <a:pt x="306386" y="129174"/>
                      <a:pt x="320574" y="9912"/>
                    </a:cubicBezTo>
                    <a:cubicBezTo>
                      <a:pt x="321278" y="3788"/>
                      <a:pt x="326812" y="-629"/>
                      <a:pt x="332849" y="73"/>
                    </a:cubicBezTo>
                    <a:cubicBezTo>
                      <a:pt x="338987" y="776"/>
                      <a:pt x="343414" y="6197"/>
                      <a:pt x="342710" y="12321"/>
                    </a:cubicBezTo>
                    <a:cubicBezTo>
                      <a:pt x="330434" y="130780"/>
                      <a:pt x="328825" y="251950"/>
                      <a:pt x="332346" y="373621"/>
                    </a:cubicBezTo>
                    <a:cubicBezTo>
                      <a:pt x="334962" y="464072"/>
                      <a:pt x="340597" y="554824"/>
                      <a:pt x="347137" y="644973"/>
                    </a:cubicBezTo>
                    <a:cubicBezTo>
                      <a:pt x="353678" y="736528"/>
                      <a:pt x="360922" y="827380"/>
                      <a:pt x="367765" y="916626"/>
                    </a:cubicBezTo>
                    <a:cubicBezTo>
                      <a:pt x="370381" y="951461"/>
                      <a:pt x="378128" y="1003362"/>
                      <a:pt x="387889" y="1061286"/>
                    </a:cubicBezTo>
                    <a:cubicBezTo>
                      <a:pt x="388593" y="1065402"/>
                      <a:pt x="389398" y="1069819"/>
                      <a:pt x="390102" y="1074036"/>
                    </a:cubicBezTo>
                    <a:cubicBezTo>
                      <a:pt x="441217" y="1071828"/>
                      <a:pt x="486698" y="1069819"/>
                      <a:pt x="518393" y="1067812"/>
                    </a:cubicBezTo>
                    <a:cubicBezTo>
                      <a:pt x="611567" y="1062491"/>
                      <a:pt x="706553" y="1056067"/>
                      <a:pt x="802142" y="1051649"/>
                    </a:cubicBezTo>
                    <a:cubicBezTo>
                      <a:pt x="896725" y="1047232"/>
                      <a:pt x="992012" y="1044421"/>
                      <a:pt x="1086897" y="1044822"/>
                    </a:cubicBezTo>
                    <a:cubicBezTo>
                      <a:pt x="1214987" y="1045225"/>
                      <a:pt x="1342372" y="1051549"/>
                      <a:pt x="1466437" y="1067611"/>
                    </a:cubicBezTo>
                    <a:cubicBezTo>
                      <a:pt x="1472877" y="1068314"/>
                      <a:pt x="1477404" y="1074137"/>
                      <a:pt x="1476599" y="1080561"/>
                    </a:cubicBezTo>
                    <a:cubicBezTo>
                      <a:pt x="1475895" y="1086987"/>
                      <a:pt x="1470059" y="1091504"/>
                      <a:pt x="1463619" y="1090700"/>
                    </a:cubicBezTo>
                    <a:cubicBezTo>
                      <a:pt x="1340360" y="1076746"/>
                      <a:pt x="1213981" y="1072932"/>
                      <a:pt x="1086998" y="1074036"/>
                    </a:cubicBezTo>
                    <a:cubicBezTo>
                      <a:pt x="992516" y="1074839"/>
                      <a:pt x="897832" y="1078654"/>
                      <a:pt x="803651" y="1083071"/>
                    </a:cubicBezTo>
                    <a:cubicBezTo>
                      <a:pt x="708163" y="1087689"/>
                      <a:pt x="613177" y="1092809"/>
                      <a:pt x="520003" y="1097627"/>
                    </a:cubicBezTo>
                    <a:cubicBezTo>
                      <a:pt x="489012" y="1099133"/>
                      <a:pt x="444739" y="1100538"/>
                      <a:pt x="394932" y="1102045"/>
                    </a:cubicBezTo>
                    <a:cubicBezTo>
                      <a:pt x="414553" y="1213175"/>
                      <a:pt x="438802" y="1335550"/>
                      <a:pt x="449669" y="1399598"/>
                    </a:cubicBezTo>
                    <a:cubicBezTo>
                      <a:pt x="450676" y="1405420"/>
                      <a:pt x="446751" y="1410942"/>
                      <a:pt x="441016" y="1411946"/>
                    </a:cubicBezTo>
                    <a:cubicBezTo>
                      <a:pt x="435180" y="1412950"/>
                      <a:pt x="429646" y="1409135"/>
                      <a:pt x="428640" y="1403313"/>
                    </a:cubicBezTo>
                    <a:cubicBezTo>
                      <a:pt x="416666" y="1338762"/>
                      <a:pt x="389800" y="1214581"/>
                      <a:pt x="368469" y="1102848"/>
                    </a:cubicBezTo>
                    <a:cubicBezTo>
                      <a:pt x="302764" y="1104856"/>
                      <a:pt x="229714" y="1107164"/>
                      <a:pt x="164009" y="1110276"/>
                    </a:cubicBezTo>
                    <a:cubicBezTo>
                      <a:pt x="103335" y="1113188"/>
                      <a:pt x="49000" y="1116701"/>
                      <a:pt x="12776" y="1121621"/>
                    </a:cubicBezTo>
                    <a:cubicBezTo>
                      <a:pt x="6739" y="1122524"/>
                      <a:pt x="1004" y="1118308"/>
                      <a:pt x="98" y="1112184"/>
                    </a:cubicBezTo>
                    <a:cubicBezTo>
                      <a:pt x="-707" y="1106060"/>
                      <a:pt x="3519" y="1100438"/>
                      <a:pt x="9657" y="109953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 rot="10800000" flipH="1">
                <a:off x="621548" y="554680"/>
                <a:ext cx="353472" cy="355018"/>
              </a:xfrm>
              <a:custGeom>
                <a:avLst/>
                <a:gdLst/>
                <a:ahLst/>
                <a:cxnLst/>
                <a:rect l="l" t="t" r="r" b="b"/>
                <a:pathLst>
                  <a:path w="706944" h="710037" extrusionOk="0">
                    <a:moveTo>
                      <a:pt x="102615" y="587048"/>
                    </a:moveTo>
                    <a:cubicBezTo>
                      <a:pt x="96880" y="599597"/>
                      <a:pt x="49287" y="400224"/>
                      <a:pt x="28659" y="304955"/>
                    </a:cubicBezTo>
                    <a:cubicBezTo>
                      <a:pt x="-3539" y="156078"/>
                      <a:pt x="-20141" y="5895"/>
                      <a:pt x="42444" y="173"/>
                    </a:cubicBezTo>
                    <a:cubicBezTo>
                      <a:pt x="99395" y="-5047"/>
                      <a:pt x="119318" y="108493"/>
                      <a:pt x="123645" y="238296"/>
                    </a:cubicBezTo>
                    <a:cubicBezTo>
                      <a:pt x="143266" y="114015"/>
                      <a:pt x="175464" y="8807"/>
                      <a:pt x="228089" y="20151"/>
                    </a:cubicBezTo>
                    <a:cubicBezTo>
                      <a:pt x="278499" y="30993"/>
                      <a:pt x="268941" y="123049"/>
                      <a:pt x="238553" y="231169"/>
                    </a:cubicBezTo>
                    <a:cubicBezTo>
                      <a:pt x="293190" y="133390"/>
                      <a:pt x="350946" y="60708"/>
                      <a:pt x="393609" y="84601"/>
                    </a:cubicBezTo>
                    <a:cubicBezTo>
                      <a:pt x="446032" y="114015"/>
                      <a:pt x="383547" y="224342"/>
                      <a:pt x="300435" y="335473"/>
                    </a:cubicBezTo>
                    <a:cubicBezTo>
                      <a:pt x="396225" y="233578"/>
                      <a:pt x="495940" y="150055"/>
                      <a:pt x="536590" y="190109"/>
                    </a:cubicBezTo>
                    <a:cubicBezTo>
                      <a:pt x="577945" y="230868"/>
                      <a:pt x="491211" y="317001"/>
                      <a:pt x="382742" y="399822"/>
                    </a:cubicBezTo>
                    <a:cubicBezTo>
                      <a:pt x="506505" y="338083"/>
                      <a:pt x="625438" y="295719"/>
                      <a:pt x="649084" y="345009"/>
                    </a:cubicBezTo>
                    <a:cubicBezTo>
                      <a:pt x="671824" y="392192"/>
                      <a:pt x="578448" y="440279"/>
                      <a:pt x="460622" y="480636"/>
                    </a:cubicBezTo>
                    <a:cubicBezTo>
                      <a:pt x="585995" y="455438"/>
                      <a:pt x="696476" y="448109"/>
                      <a:pt x="705834" y="497601"/>
                    </a:cubicBezTo>
                    <a:cubicBezTo>
                      <a:pt x="716197" y="552614"/>
                      <a:pt x="594145" y="576206"/>
                      <a:pt x="455289" y="585442"/>
                    </a:cubicBezTo>
                    <a:cubicBezTo>
                      <a:pt x="593340" y="599697"/>
                      <a:pt x="714889" y="627103"/>
                      <a:pt x="706538" y="679406"/>
                    </a:cubicBezTo>
                    <a:cubicBezTo>
                      <a:pt x="690237" y="781602"/>
                      <a:pt x="107043" y="596083"/>
                      <a:pt x="104225" y="587148"/>
                    </a:cubicBezTo>
                    <a:lnTo>
                      <a:pt x="102615" y="587048"/>
                    </a:lnTo>
                    <a:lnTo>
                      <a:pt x="102615" y="587048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 rot="10800000" flipH="1">
                <a:off x="558884" y="530525"/>
                <a:ext cx="163801" cy="150057"/>
              </a:xfrm>
              <a:custGeom>
                <a:avLst/>
                <a:gdLst/>
                <a:ahLst/>
                <a:cxnLst/>
                <a:rect l="l" t="t" r="r" b="b"/>
                <a:pathLst>
                  <a:path w="327602" h="300114" extrusionOk="0">
                    <a:moveTo>
                      <a:pt x="5069" y="294558"/>
                    </a:moveTo>
                    <a:cubicBezTo>
                      <a:pt x="-23104" y="268758"/>
                      <a:pt x="73994" y="95085"/>
                      <a:pt x="103778" y="49910"/>
                    </a:cubicBezTo>
                    <a:cubicBezTo>
                      <a:pt x="117563" y="28828"/>
                      <a:pt x="141007" y="1121"/>
                      <a:pt x="170187" y="17"/>
                    </a:cubicBezTo>
                    <a:cubicBezTo>
                      <a:pt x="197858" y="-1088"/>
                      <a:pt x="216674" y="52319"/>
                      <a:pt x="215265" y="72196"/>
                    </a:cubicBezTo>
                    <a:cubicBezTo>
                      <a:pt x="214963" y="75409"/>
                      <a:pt x="207316" y="104823"/>
                      <a:pt x="208121" y="105325"/>
                    </a:cubicBezTo>
                    <a:cubicBezTo>
                      <a:pt x="212045" y="107634"/>
                      <a:pt x="231465" y="100506"/>
                      <a:pt x="236295" y="100104"/>
                    </a:cubicBezTo>
                    <a:cubicBezTo>
                      <a:pt x="263965" y="97695"/>
                      <a:pt x="299887" y="97896"/>
                      <a:pt x="319407" y="120483"/>
                    </a:cubicBezTo>
                    <a:cubicBezTo>
                      <a:pt x="347077" y="152508"/>
                      <a:pt x="297874" y="189853"/>
                      <a:pt x="272618" y="204509"/>
                    </a:cubicBezTo>
                    <a:cubicBezTo>
                      <a:pt x="193632" y="250487"/>
                      <a:pt x="33243" y="320358"/>
                      <a:pt x="5069" y="294558"/>
                    </a:cubicBezTo>
                    <a:lnTo>
                      <a:pt x="5069" y="29455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 rot="10800000" flipH="1">
                <a:off x="669837" y="609157"/>
                <a:ext cx="179409" cy="173664"/>
              </a:xfrm>
              <a:custGeom>
                <a:avLst/>
                <a:gdLst/>
                <a:ahLst/>
                <a:cxnLst/>
                <a:rect l="l" t="t" r="r" b="b"/>
                <a:pathLst>
                  <a:path w="358817" h="347328" extrusionOk="0">
                    <a:moveTo>
                      <a:pt x="168941" y="325362"/>
                    </a:moveTo>
                    <a:cubicBezTo>
                      <a:pt x="172161" y="324359"/>
                      <a:pt x="185443" y="322753"/>
                      <a:pt x="190776" y="321849"/>
                    </a:cubicBezTo>
                    <a:lnTo>
                      <a:pt x="227100" y="316328"/>
                    </a:lnTo>
                    <a:cubicBezTo>
                      <a:pt x="238973" y="315023"/>
                      <a:pt x="250846" y="313216"/>
                      <a:pt x="262820" y="312212"/>
                    </a:cubicBezTo>
                    <a:cubicBezTo>
                      <a:pt x="270769" y="311509"/>
                      <a:pt x="278819" y="311107"/>
                      <a:pt x="286868" y="310806"/>
                    </a:cubicBezTo>
                    <a:cubicBezTo>
                      <a:pt x="306992" y="310003"/>
                      <a:pt x="327116" y="310305"/>
                      <a:pt x="347442" y="310907"/>
                    </a:cubicBezTo>
                    <a:cubicBezTo>
                      <a:pt x="353579" y="310806"/>
                      <a:pt x="358711" y="315625"/>
                      <a:pt x="358812" y="321749"/>
                    </a:cubicBezTo>
                    <a:cubicBezTo>
                      <a:pt x="359013" y="327872"/>
                      <a:pt x="354083" y="332992"/>
                      <a:pt x="347945" y="333093"/>
                    </a:cubicBezTo>
                    <a:cubicBezTo>
                      <a:pt x="331342" y="334598"/>
                      <a:pt x="315042" y="336707"/>
                      <a:pt x="298540" y="338614"/>
                    </a:cubicBezTo>
                    <a:cubicBezTo>
                      <a:pt x="287472" y="339919"/>
                      <a:pt x="276404" y="341224"/>
                      <a:pt x="265336" y="342228"/>
                    </a:cubicBezTo>
                    <a:cubicBezTo>
                      <a:pt x="253462" y="343232"/>
                      <a:pt x="241489" y="343634"/>
                      <a:pt x="229615" y="344336"/>
                    </a:cubicBezTo>
                    <a:lnTo>
                      <a:pt x="193493" y="345942"/>
                    </a:lnTo>
                    <a:cubicBezTo>
                      <a:pt x="190575" y="346043"/>
                      <a:pt x="183531" y="345039"/>
                      <a:pt x="178802" y="344938"/>
                    </a:cubicBezTo>
                    <a:cubicBezTo>
                      <a:pt x="177796" y="345742"/>
                      <a:pt x="176689" y="346344"/>
                      <a:pt x="175482" y="346746"/>
                    </a:cubicBezTo>
                    <a:cubicBezTo>
                      <a:pt x="176085" y="346344"/>
                      <a:pt x="176790" y="345641"/>
                      <a:pt x="177293" y="344938"/>
                    </a:cubicBezTo>
                    <a:cubicBezTo>
                      <a:pt x="175280" y="345039"/>
                      <a:pt x="173872" y="345441"/>
                      <a:pt x="174073" y="346344"/>
                    </a:cubicBezTo>
                    <a:cubicBezTo>
                      <a:pt x="174174" y="346746"/>
                      <a:pt x="174274" y="346946"/>
                      <a:pt x="174475" y="347047"/>
                    </a:cubicBezTo>
                    <a:cubicBezTo>
                      <a:pt x="173167" y="347348"/>
                      <a:pt x="171759" y="347448"/>
                      <a:pt x="170350" y="347147"/>
                    </a:cubicBezTo>
                    <a:cubicBezTo>
                      <a:pt x="165520" y="346746"/>
                      <a:pt x="163608" y="344236"/>
                      <a:pt x="162904" y="343533"/>
                    </a:cubicBezTo>
                    <a:cubicBezTo>
                      <a:pt x="159483" y="340421"/>
                      <a:pt x="155861" y="329478"/>
                      <a:pt x="168941" y="325362"/>
                    </a:cubicBezTo>
                    <a:close/>
                    <a:moveTo>
                      <a:pt x="129398" y="292736"/>
                    </a:moveTo>
                    <a:cubicBezTo>
                      <a:pt x="128693" y="296149"/>
                      <a:pt x="130303" y="305586"/>
                      <a:pt x="141975" y="305084"/>
                    </a:cubicBezTo>
                    <a:cubicBezTo>
                      <a:pt x="145597" y="304984"/>
                      <a:pt x="159081" y="301670"/>
                      <a:pt x="164715" y="300667"/>
                    </a:cubicBezTo>
                    <a:lnTo>
                      <a:pt x="208083" y="291531"/>
                    </a:lnTo>
                    <a:cubicBezTo>
                      <a:pt x="220962" y="288319"/>
                      <a:pt x="234043" y="285609"/>
                      <a:pt x="246922" y="282296"/>
                    </a:cubicBezTo>
                    <a:cubicBezTo>
                      <a:pt x="255575" y="280087"/>
                      <a:pt x="264128" y="277577"/>
                      <a:pt x="272681" y="274967"/>
                    </a:cubicBezTo>
                    <a:cubicBezTo>
                      <a:pt x="294415" y="268442"/>
                      <a:pt x="315646" y="261013"/>
                      <a:pt x="336675" y="252681"/>
                    </a:cubicBezTo>
                    <a:cubicBezTo>
                      <a:pt x="342511" y="250774"/>
                      <a:pt x="345630" y="244449"/>
                      <a:pt x="343618" y="238626"/>
                    </a:cubicBezTo>
                    <a:cubicBezTo>
                      <a:pt x="341706" y="232804"/>
                      <a:pt x="335367" y="229692"/>
                      <a:pt x="329531" y="231699"/>
                    </a:cubicBezTo>
                    <a:cubicBezTo>
                      <a:pt x="311721" y="236619"/>
                      <a:pt x="293710" y="240534"/>
                      <a:pt x="275699" y="244650"/>
                    </a:cubicBezTo>
                    <a:cubicBezTo>
                      <a:pt x="263524" y="247360"/>
                      <a:pt x="251349" y="250070"/>
                      <a:pt x="239375" y="253183"/>
                    </a:cubicBezTo>
                    <a:cubicBezTo>
                      <a:pt x="226295" y="256496"/>
                      <a:pt x="213516" y="260511"/>
                      <a:pt x="200637" y="264326"/>
                    </a:cubicBezTo>
                    <a:lnTo>
                      <a:pt x="158879" y="277377"/>
                    </a:lnTo>
                    <a:cubicBezTo>
                      <a:pt x="155961" y="278280"/>
                      <a:pt x="149522" y="281693"/>
                      <a:pt x="144893" y="283400"/>
                    </a:cubicBezTo>
                    <a:cubicBezTo>
                      <a:pt x="144189" y="283099"/>
                      <a:pt x="143384" y="282898"/>
                      <a:pt x="142579" y="282798"/>
                    </a:cubicBezTo>
                    <a:lnTo>
                      <a:pt x="143283" y="283199"/>
                    </a:lnTo>
                    <a:lnTo>
                      <a:pt x="143988" y="283702"/>
                    </a:lnTo>
                    <a:cubicBezTo>
                      <a:pt x="141673" y="284504"/>
                      <a:pt x="139963" y="284705"/>
                      <a:pt x="139862" y="283702"/>
                    </a:cubicBezTo>
                    <a:cubicBezTo>
                      <a:pt x="139761" y="283299"/>
                      <a:pt x="139761" y="282998"/>
                      <a:pt x="139761" y="282798"/>
                    </a:cubicBezTo>
                    <a:cubicBezTo>
                      <a:pt x="138353" y="282998"/>
                      <a:pt x="137045" y="283400"/>
                      <a:pt x="135737" y="284203"/>
                    </a:cubicBezTo>
                    <a:cubicBezTo>
                      <a:pt x="130001" y="287114"/>
                      <a:pt x="129699" y="291431"/>
                      <a:pt x="129398" y="292736"/>
                    </a:cubicBezTo>
                    <a:close/>
                    <a:moveTo>
                      <a:pt x="118229" y="243947"/>
                    </a:moveTo>
                    <a:lnTo>
                      <a:pt x="151333" y="214734"/>
                    </a:lnTo>
                    <a:cubicBezTo>
                      <a:pt x="159282" y="208108"/>
                      <a:pt x="167231" y="201583"/>
                      <a:pt x="175582" y="195459"/>
                    </a:cubicBezTo>
                    <a:cubicBezTo>
                      <a:pt x="181116" y="191343"/>
                      <a:pt x="186650" y="187428"/>
                      <a:pt x="192386" y="183714"/>
                    </a:cubicBezTo>
                    <a:cubicBezTo>
                      <a:pt x="213617" y="169860"/>
                      <a:pt x="235753" y="157512"/>
                      <a:pt x="257387" y="144261"/>
                    </a:cubicBezTo>
                    <a:cubicBezTo>
                      <a:pt x="262418" y="140847"/>
                      <a:pt x="269360" y="142052"/>
                      <a:pt x="272882" y="147172"/>
                    </a:cubicBezTo>
                    <a:cubicBezTo>
                      <a:pt x="276303" y="152191"/>
                      <a:pt x="274995" y="159118"/>
                      <a:pt x="269964" y="162532"/>
                    </a:cubicBezTo>
                    <a:cubicBezTo>
                      <a:pt x="253160" y="175381"/>
                      <a:pt x="236458" y="188131"/>
                      <a:pt x="219453" y="200579"/>
                    </a:cubicBezTo>
                    <a:cubicBezTo>
                      <a:pt x="211101" y="206803"/>
                      <a:pt x="202750" y="212927"/>
                      <a:pt x="194298" y="219050"/>
                    </a:cubicBezTo>
                    <a:cubicBezTo>
                      <a:pt x="185946" y="225074"/>
                      <a:pt x="177393" y="230796"/>
                      <a:pt x="169143" y="237020"/>
                    </a:cubicBezTo>
                    <a:lnTo>
                      <a:pt x="133523" y="262921"/>
                    </a:lnTo>
                    <a:cubicBezTo>
                      <a:pt x="131008" y="264728"/>
                      <a:pt x="123461" y="266434"/>
                      <a:pt x="118631" y="268543"/>
                    </a:cubicBezTo>
                    <a:cubicBezTo>
                      <a:pt x="118028" y="274365"/>
                      <a:pt x="112795" y="278682"/>
                      <a:pt x="106959" y="278079"/>
                    </a:cubicBezTo>
                    <a:cubicBezTo>
                      <a:pt x="101425" y="277878"/>
                      <a:pt x="99010" y="274967"/>
                      <a:pt x="97602" y="273261"/>
                    </a:cubicBezTo>
                    <a:cubicBezTo>
                      <a:pt x="94985" y="270149"/>
                      <a:pt x="94583" y="266233"/>
                      <a:pt x="96595" y="261415"/>
                    </a:cubicBezTo>
                    <a:cubicBezTo>
                      <a:pt x="97300" y="259708"/>
                      <a:pt x="99815" y="256797"/>
                      <a:pt x="103840" y="253885"/>
                    </a:cubicBezTo>
                    <a:cubicBezTo>
                      <a:pt x="108066" y="250774"/>
                      <a:pt x="115210" y="246658"/>
                      <a:pt x="118229" y="243947"/>
                    </a:cubicBezTo>
                    <a:close/>
                    <a:moveTo>
                      <a:pt x="116518" y="269546"/>
                    </a:moveTo>
                    <a:cubicBezTo>
                      <a:pt x="114808" y="270650"/>
                      <a:pt x="113902" y="271855"/>
                      <a:pt x="114707" y="273160"/>
                    </a:cubicBezTo>
                    <a:cubicBezTo>
                      <a:pt x="115814" y="274666"/>
                      <a:pt x="116216" y="270851"/>
                      <a:pt x="116518" y="269546"/>
                    </a:cubicBezTo>
                    <a:close/>
                    <a:moveTo>
                      <a:pt x="56146" y="225977"/>
                    </a:moveTo>
                    <a:cubicBezTo>
                      <a:pt x="52021" y="230194"/>
                      <a:pt x="52021" y="236920"/>
                      <a:pt x="56146" y="241036"/>
                    </a:cubicBezTo>
                    <a:cubicBezTo>
                      <a:pt x="60372" y="245152"/>
                      <a:pt x="67114" y="245152"/>
                      <a:pt x="71239" y="240936"/>
                    </a:cubicBezTo>
                    <a:cubicBezTo>
                      <a:pt x="82810" y="230696"/>
                      <a:pt x="94382" y="220657"/>
                      <a:pt x="105752" y="210216"/>
                    </a:cubicBezTo>
                    <a:cubicBezTo>
                      <a:pt x="117223" y="199876"/>
                      <a:pt x="128593" y="189436"/>
                      <a:pt x="139460" y="178493"/>
                    </a:cubicBezTo>
                    <a:cubicBezTo>
                      <a:pt x="148214" y="169760"/>
                      <a:pt x="156666" y="160724"/>
                      <a:pt x="164816" y="151489"/>
                    </a:cubicBezTo>
                    <a:cubicBezTo>
                      <a:pt x="177293" y="137535"/>
                      <a:pt x="188965" y="123179"/>
                      <a:pt x="200737" y="108723"/>
                    </a:cubicBezTo>
                    <a:cubicBezTo>
                      <a:pt x="204863" y="104206"/>
                      <a:pt x="204561" y="97178"/>
                      <a:pt x="200033" y="93062"/>
                    </a:cubicBezTo>
                    <a:cubicBezTo>
                      <a:pt x="195505" y="88946"/>
                      <a:pt x="188462" y="89247"/>
                      <a:pt x="184336" y="93765"/>
                    </a:cubicBezTo>
                    <a:cubicBezTo>
                      <a:pt x="171155" y="106615"/>
                      <a:pt x="157571" y="118962"/>
                      <a:pt x="144289" y="131712"/>
                    </a:cubicBezTo>
                    <a:cubicBezTo>
                      <a:pt x="135435" y="140245"/>
                      <a:pt x="126580" y="148678"/>
                      <a:pt x="118028" y="157512"/>
                    </a:cubicBezTo>
                    <a:cubicBezTo>
                      <a:pt x="107362" y="168555"/>
                      <a:pt x="97099" y="179999"/>
                      <a:pt x="86735" y="191343"/>
                    </a:cubicBezTo>
                    <a:cubicBezTo>
                      <a:pt x="76371" y="202787"/>
                      <a:pt x="66309" y="214433"/>
                      <a:pt x="56146" y="225977"/>
                    </a:cubicBezTo>
                    <a:close/>
                    <a:moveTo>
                      <a:pt x="25658" y="190540"/>
                    </a:moveTo>
                    <a:cubicBezTo>
                      <a:pt x="24249" y="193853"/>
                      <a:pt x="23344" y="196262"/>
                      <a:pt x="23042" y="197467"/>
                    </a:cubicBezTo>
                    <a:cubicBezTo>
                      <a:pt x="20124" y="207406"/>
                      <a:pt x="28174" y="211421"/>
                      <a:pt x="29683" y="211823"/>
                    </a:cubicBezTo>
                    <a:cubicBezTo>
                      <a:pt x="35318" y="213629"/>
                      <a:pt x="41355" y="210517"/>
                      <a:pt x="43166" y="204996"/>
                    </a:cubicBezTo>
                    <a:lnTo>
                      <a:pt x="43267" y="204595"/>
                    </a:lnTo>
                    <a:lnTo>
                      <a:pt x="43166" y="204595"/>
                    </a:lnTo>
                    <a:cubicBezTo>
                      <a:pt x="42864" y="204394"/>
                      <a:pt x="43065" y="203992"/>
                      <a:pt x="43468" y="203290"/>
                    </a:cubicBezTo>
                    <a:cubicBezTo>
                      <a:pt x="43569" y="202586"/>
                      <a:pt x="43669" y="201984"/>
                      <a:pt x="43669" y="201382"/>
                    </a:cubicBezTo>
                    <a:cubicBezTo>
                      <a:pt x="43669" y="201683"/>
                      <a:pt x="43770" y="202185"/>
                      <a:pt x="43870" y="202687"/>
                    </a:cubicBezTo>
                    <a:cubicBezTo>
                      <a:pt x="44474" y="201884"/>
                      <a:pt x="45178" y="200880"/>
                      <a:pt x="45682" y="199876"/>
                    </a:cubicBezTo>
                    <a:cubicBezTo>
                      <a:pt x="53832" y="184818"/>
                      <a:pt x="75163" y="147774"/>
                      <a:pt x="76874" y="144863"/>
                    </a:cubicBezTo>
                    <a:cubicBezTo>
                      <a:pt x="81905" y="135727"/>
                      <a:pt x="86735" y="126492"/>
                      <a:pt x="90961" y="116955"/>
                    </a:cubicBezTo>
                    <a:cubicBezTo>
                      <a:pt x="93778" y="110730"/>
                      <a:pt x="96294" y="104406"/>
                      <a:pt x="98708" y="97981"/>
                    </a:cubicBezTo>
                    <a:cubicBezTo>
                      <a:pt x="107563" y="74390"/>
                      <a:pt x="114707" y="50397"/>
                      <a:pt x="123863" y="26906"/>
                    </a:cubicBezTo>
                    <a:cubicBezTo>
                      <a:pt x="126278" y="21284"/>
                      <a:pt x="123763" y="14759"/>
                      <a:pt x="118229" y="12249"/>
                    </a:cubicBezTo>
                    <a:cubicBezTo>
                      <a:pt x="112594" y="9739"/>
                      <a:pt x="105953" y="12249"/>
                      <a:pt x="103538" y="17871"/>
                    </a:cubicBezTo>
                    <a:cubicBezTo>
                      <a:pt x="97602" y="29215"/>
                      <a:pt x="91967" y="40659"/>
                      <a:pt x="86735" y="52305"/>
                    </a:cubicBezTo>
                    <a:cubicBezTo>
                      <a:pt x="80597" y="65656"/>
                      <a:pt x="74560" y="79008"/>
                      <a:pt x="68824" y="92460"/>
                    </a:cubicBezTo>
                    <a:cubicBezTo>
                      <a:pt x="63089" y="105611"/>
                      <a:pt x="57857" y="118862"/>
                      <a:pt x="51518" y="131712"/>
                    </a:cubicBezTo>
                    <a:cubicBezTo>
                      <a:pt x="50109" y="134824"/>
                      <a:pt x="32198" y="174377"/>
                      <a:pt x="25658" y="190540"/>
                    </a:cubicBezTo>
                    <a:close/>
                    <a:moveTo>
                      <a:pt x="43468" y="203290"/>
                    </a:moveTo>
                    <a:cubicBezTo>
                      <a:pt x="43468" y="203691"/>
                      <a:pt x="43367" y="204193"/>
                      <a:pt x="43267" y="204595"/>
                    </a:cubicBezTo>
                    <a:cubicBezTo>
                      <a:pt x="44273" y="204996"/>
                      <a:pt x="44072" y="203791"/>
                      <a:pt x="43870" y="202687"/>
                    </a:cubicBezTo>
                    <a:lnTo>
                      <a:pt x="43468" y="203290"/>
                    </a:lnTo>
                    <a:close/>
                    <a:moveTo>
                      <a:pt x="0" y="183312"/>
                    </a:moveTo>
                    <a:cubicBezTo>
                      <a:pt x="0" y="184115"/>
                      <a:pt x="0" y="185019"/>
                      <a:pt x="101" y="185822"/>
                    </a:cubicBezTo>
                    <a:cubicBezTo>
                      <a:pt x="503" y="191243"/>
                      <a:pt x="3320" y="193151"/>
                      <a:pt x="3924" y="193652"/>
                    </a:cubicBezTo>
                    <a:cubicBezTo>
                      <a:pt x="6138" y="195861"/>
                      <a:pt x="8754" y="196162"/>
                      <a:pt x="10968" y="196262"/>
                    </a:cubicBezTo>
                    <a:cubicBezTo>
                      <a:pt x="13684" y="196463"/>
                      <a:pt x="16602" y="195258"/>
                      <a:pt x="19420" y="192146"/>
                    </a:cubicBezTo>
                    <a:cubicBezTo>
                      <a:pt x="20023" y="191544"/>
                      <a:pt x="21231" y="189637"/>
                      <a:pt x="21835" y="186224"/>
                    </a:cubicBezTo>
                    <a:cubicBezTo>
                      <a:pt x="22438" y="183211"/>
                      <a:pt x="23344" y="171867"/>
                      <a:pt x="24249" y="167450"/>
                    </a:cubicBezTo>
                    <a:lnTo>
                      <a:pt x="31695" y="130809"/>
                    </a:lnTo>
                    <a:cubicBezTo>
                      <a:pt x="33808" y="119264"/>
                      <a:pt x="36425" y="107719"/>
                      <a:pt x="38336" y="95974"/>
                    </a:cubicBezTo>
                    <a:cubicBezTo>
                      <a:pt x="39644" y="88043"/>
                      <a:pt x="40751" y="80112"/>
                      <a:pt x="41556" y="72181"/>
                    </a:cubicBezTo>
                    <a:cubicBezTo>
                      <a:pt x="43569" y="51702"/>
                      <a:pt x="44172" y="31222"/>
                      <a:pt x="42562" y="10844"/>
                    </a:cubicBezTo>
                    <a:cubicBezTo>
                      <a:pt x="42462" y="4720"/>
                      <a:pt x="37330" y="-99"/>
                      <a:pt x="31192" y="2"/>
                    </a:cubicBezTo>
                    <a:cubicBezTo>
                      <a:pt x="25054" y="102"/>
                      <a:pt x="20225" y="5122"/>
                      <a:pt x="20325" y="11345"/>
                    </a:cubicBezTo>
                    <a:cubicBezTo>
                      <a:pt x="19822" y="22689"/>
                      <a:pt x="18212" y="33933"/>
                      <a:pt x="16602" y="45378"/>
                    </a:cubicBezTo>
                    <a:cubicBezTo>
                      <a:pt x="14590" y="58729"/>
                      <a:pt x="11873" y="71981"/>
                      <a:pt x="9660" y="85332"/>
                    </a:cubicBezTo>
                    <a:cubicBezTo>
                      <a:pt x="7245" y="99086"/>
                      <a:pt x="5635" y="112939"/>
                      <a:pt x="3824" y="126592"/>
                    </a:cubicBezTo>
                    <a:lnTo>
                      <a:pt x="302" y="164439"/>
                    </a:lnTo>
                    <a:cubicBezTo>
                      <a:pt x="201" y="167250"/>
                      <a:pt x="1409" y="173976"/>
                      <a:pt x="1711" y="178594"/>
                    </a:cubicBezTo>
                    <a:cubicBezTo>
                      <a:pt x="1207" y="179397"/>
                      <a:pt x="704" y="180300"/>
                      <a:pt x="503" y="181204"/>
                    </a:cubicBezTo>
                    <a:cubicBezTo>
                      <a:pt x="906" y="180702"/>
                      <a:pt x="1308" y="180200"/>
                      <a:pt x="1711" y="179798"/>
                    </a:cubicBezTo>
                    <a:cubicBezTo>
                      <a:pt x="1811" y="182007"/>
                      <a:pt x="1509" y="183513"/>
                      <a:pt x="503" y="183413"/>
                    </a:cubicBezTo>
                    <a:cubicBezTo>
                      <a:pt x="302" y="183413"/>
                      <a:pt x="101" y="183413"/>
                      <a:pt x="0" y="18331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 rot="10800000" flipH="1">
                <a:off x="380502" y="628974"/>
                <a:ext cx="192332" cy="409280"/>
              </a:xfrm>
              <a:custGeom>
                <a:avLst/>
                <a:gdLst/>
                <a:ahLst/>
                <a:cxnLst/>
                <a:rect l="l" t="t" r="r" b="b"/>
                <a:pathLst>
                  <a:path w="384663" h="818560" extrusionOk="0">
                    <a:moveTo>
                      <a:pt x="16403" y="418912"/>
                    </a:moveTo>
                    <a:cubicBezTo>
                      <a:pt x="45281" y="404857"/>
                      <a:pt x="81705" y="442403"/>
                      <a:pt x="97402" y="460473"/>
                    </a:cubicBezTo>
                    <a:cubicBezTo>
                      <a:pt x="146807" y="516891"/>
                      <a:pt x="169346" y="590376"/>
                      <a:pt x="176892" y="662556"/>
                    </a:cubicBezTo>
                    <a:lnTo>
                      <a:pt x="165421" y="678518"/>
                    </a:lnTo>
                    <a:cubicBezTo>
                      <a:pt x="171660" y="685545"/>
                      <a:pt x="147612" y="671089"/>
                      <a:pt x="139864" y="665568"/>
                    </a:cubicBezTo>
                    <a:cubicBezTo>
                      <a:pt x="124872" y="654726"/>
                      <a:pt x="110986" y="642378"/>
                      <a:pt x="98308" y="629227"/>
                    </a:cubicBezTo>
                    <a:cubicBezTo>
                      <a:pt x="58865" y="588269"/>
                      <a:pt x="19522" y="537973"/>
                      <a:pt x="4731" y="483261"/>
                    </a:cubicBezTo>
                    <a:cubicBezTo>
                      <a:pt x="-401" y="464489"/>
                      <a:pt x="-6337" y="430055"/>
                      <a:pt x="16403" y="418912"/>
                    </a:cubicBezTo>
                    <a:close/>
                    <a:moveTo>
                      <a:pt x="44878" y="243834"/>
                    </a:moveTo>
                    <a:cubicBezTo>
                      <a:pt x="-11771" y="292723"/>
                      <a:pt x="102232" y="416001"/>
                      <a:pt x="133022" y="449330"/>
                    </a:cubicBezTo>
                    <a:cubicBezTo>
                      <a:pt x="146605" y="463986"/>
                      <a:pt x="161195" y="477840"/>
                      <a:pt x="176490" y="490891"/>
                    </a:cubicBezTo>
                    <a:cubicBezTo>
                      <a:pt x="181521" y="495208"/>
                      <a:pt x="195909" y="500930"/>
                      <a:pt x="200739" y="503440"/>
                    </a:cubicBezTo>
                    <a:lnTo>
                      <a:pt x="201745" y="467801"/>
                    </a:lnTo>
                    <a:cubicBezTo>
                      <a:pt x="181923" y="402648"/>
                      <a:pt x="159887" y="330770"/>
                      <a:pt x="119337" y="274351"/>
                    </a:cubicBezTo>
                    <a:cubicBezTo>
                      <a:pt x="105251" y="254876"/>
                      <a:pt x="71543" y="220844"/>
                      <a:pt x="44878" y="243834"/>
                    </a:cubicBezTo>
                    <a:close/>
                    <a:moveTo>
                      <a:pt x="219555" y="351952"/>
                    </a:moveTo>
                    <a:cubicBezTo>
                      <a:pt x="215530" y="310090"/>
                      <a:pt x="208185" y="268629"/>
                      <a:pt x="196413" y="228172"/>
                    </a:cubicBezTo>
                    <a:cubicBezTo>
                      <a:pt x="189369" y="203979"/>
                      <a:pt x="180615" y="180086"/>
                      <a:pt x="169849" y="157197"/>
                    </a:cubicBezTo>
                    <a:cubicBezTo>
                      <a:pt x="153045" y="121358"/>
                      <a:pt x="69933" y="41349"/>
                      <a:pt x="81504" y="132602"/>
                    </a:cubicBezTo>
                    <a:cubicBezTo>
                      <a:pt x="89353" y="193739"/>
                      <a:pt x="127790" y="255579"/>
                      <a:pt x="159384" y="307881"/>
                    </a:cubicBezTo>
                    <a:cubicBezTo>
                      <a:pt x="165220" y="317619"/>
                      <a:pt x="204965" y="386888"/>
                      <a:pt x="216537" y="376447"/>
                    </a:cubicBezTo>
                    <a:lnTo>
                      <a:pt x="219555" y="351952"/>
                    </a:lnTo>
                    <a:close/>
                    <a:moveTo>
                      <a:pt x="234648" y="354763"/>
                    </a:moveTo>
                    <a:cubicBezTo>
                      <a:pt x="283147" y="277062"/>
                      <a:pt x="321182" y="190225"/>
                      <a:pt x="317861" y="97968"/>
                    </a:cubicBezTo>
                    <a:cubicBezTo>
                      <a:pt x="316956" y="71967"/>
                      <a:pt x="312931" y="8521"/>
                      <a:pt x="277311" y="490"/>
                    </a:cubicBezTo>
                    <a:cubicBezTo>
                      <a:pt x="254169" y="-4831"/>
                      <a:pt x="242899" y="34622"/>
                      <a:pt x="238572" y="48677"/>
                    </a:cubicBezTo>
                    <a:cubicBezTo>
                      <a:pt x="218851" y="112725"/>
                      <a:pt x="213820" y="183198"/>
                      <a:pt x="214424" y="249656"/>
                    </a:cubicBezTo>
                    <a:cubicBezTo>
                      <a:pt x="214625" y="269132"/>
                      <a:pt x="215832" y="288607"/>
                      <a:pt x="218951" y="307881"/>
                    </a:cubicBezTo>
                    <a:cubicBezTo>
                      <a:pt x="220561" y="317720"/>
                      <a:pt x="239075" y="334987"/>
                      <a:pt x="228812" y="336292"/>
                    </a:cubicBezTo>
                    <a:lnTo>
                      <a:pt x="234648" y="354763"/>
                    </a:lnTo>
                    <a:close/>
                    <a:moveTo>
                      <a:pt x="381353" y="285193"/>
                    </a:moveTo>
                    <a:cubicBezTo>
                      <a:pt x="384371" y="272745"/>
                      <a:pt x="390207" y="240821"/>
                      <a:pt x="371693" y="235501"/>
                    </a:cubicBezTo>
                    <a:cubicBezTo>
                      <a:pt x="350462" y="229277"/>
                      <a:pt x="323798" y="261301"/>
                      <a:pt x="312327" y="273749"/>
                    </a:cubicBezTo>
                    <a:cubicBezTo>
                      <a:pt x="273387" y="316013"/>
                      <a:pt x="215631" y="387892"/>
                      <a:pt x="213115" y="446419"/>
                    </a:cubicBezTo>
                    <a:cubicBezTo>
                      <a:pt x="243503" y="428950"/>
                      <a:pt x="279625" y="415097"/>
                      <a:pt x="305988" y="392610"/>
                    </a:cubicBezTo>
                    <a:cubicBezTo>
                      <a:pt x="339696" y="363999"/>
                      <a:pt x="370989" y="328260"/>
                      <a:pt x="381353" y="285193"/>
                    </a:cubicBezTo>
                    <a:close/>
                    <a:moveTo>
                      <a:pt x="358814" y="476033"/>
                    </a:moveTo>
                    <a:cubicBezTo>
                      <a:pt x="370083" y="463083"/>
                      <a:pt x="393528" y="431260"/>
                      <a:pt x="378535" y="413591"/>
                    </a:cubicBezTo>
                    <a:cubicBezTo>
                      <a:pt x="367869" y="401143"/>
                      <a:pt x="344727" y="408070"/>
                      <a:pt x="332149" y="412989"/>
                    </a:cubicBezTo>
                    <a:cubicBezTo>
                      <a:pt x="290191" y="429353"/>
                      <a:pt x="256382" y="463585"/>
                      <a:pt x="231227" y="498721"/>
                    </a:cubicBezTo>
                    <a:cubicBezTo>
                      <a:pt x="221668" y="512073"/>
                      <a:pt x="212814" y="526127"/>
                      <a:pt x="206575" y="541186"/>
                    </a:cubicBezTo>
                    <a:cubicBezTo>
                      <a:pt x="204764" y="545402"/>
                      <a:pt x="203255" y="549619"/>
                      <a:pt x="202248" y="554036"/>
                    </a:cubicBezTo>
                    <a:cubicBezTo>
                      <a:pt x="201745" y="556445"/>
                      <a:pt x="202953" y="563773"/>
                      <a:pt x="202047" y="561464"/>
                    </a:cubicBezTo>
                    <a:lnTo>
                      <a:pt x="198425" y="566584"/>
                    </a:lnTo>
                    <a:cubicBezTo>
                      <a:pt x="258093" y="547812"/>
                      <a:pt x="317358" y="523617"/>
                      <a:pt x="358814" y="476033"/>
                    </a:cubicBezTo>
                    <a:close/>
                    <a:moveTo>
                      <a:pt x="359719" y="549016"/>
                    </a:moveTo>
                    <a:cubicBezTo>
                      <a:pt x="349355" y="537471"/>
                      <a:pt x="327219" y="544498"/>
                      <a:pt x="315245" y="549116"/>
                    </a:cubicBezTo>
                    <a:cubicBezTo>
                      <a:pt x="275903" y="564375"/>
                      <a:pt x="242597" y="594191"/>
                      <a:pt x="215430" y="624810"/>
                    </a:cubicBezTo>
                    <a:cubicBezTo>
                      <a:pt x="204060" y="637660"/>
                      <a:pt x="193092" y="651413"/>
                      <a:pt x="184942" y="666472"/>
                    </a:cubicBezTo>
                    <a:cubicBezTo>
                      <a:pt x="184841" y="666773"/>
                      <a:pt x="179106" y="678116"/>
                      <a:pt x="180615" y="678417"/>
                    </a:cubicBezTo>
                    <a:lnTo>
                      <a:pt x="182628" y="689862"/>
                    </a:lnTo>
                    <a:cubicBezTo>
                      <a:pt x="231227" y="657235"/>
                      <a:pt x="291901" y="641575"/>
                      <a:pt x="336576" y="603728"/>
                    </a:cubicBezTo>
                    <a:cubicBezTo>
                      <a:pt x="349154" y="593087"/>
                      <a:pt x="375517" y="566484"/>
                      <a:pt x="359719" y="549016"/>
                    </a:cubicBezTo>
                    <a:close/>
                    <a:moveTo>
                      <a:pt x="26163" y="650108"/>
                    </a:moveTo>
                    <a:cubicBezTo>
                      <a:pt x="9963" y="662857"/>
                      <a:pt x="13787" y="685344"/>
                      <a:pt x="22440" y="701005"/>
                    </a:cubicBezTo>
                    <a:cubicBezTo>
                      <a:pt x="39646" y="732026"/>
                      <a:pt x="72147" y="754914"/>
                      <a:pt x="101729" y="774390"/>
                    </a:cubicBezTo>
                    <a:cubicBezTo>
                      <a:pt x="113401" y="782120"/>
                      <a:pt x="125475" y="789448"/>
                      <a:pt x="137751" y="796475"/>
                    </a:cubicBezTo>
                    <a:cubicBezTo>
                      <a:pt x="141675" y="798683"/>
                      <a:pt x="145599" y="800993"/>
                      <a:pt x="149624" y="803101"/>
                    </a:cubicBezTo>
                    <a:cubicBezTo>
                      <a:pt x="151335" y="804004"/>
                      <a:pt x="156869" y="805510"/>
                      <a:pt x="154957" y="805309"/>
                    </a:cubicBezTo>
                    <a:lnTo>
                      <a:pt x="159887" y="794568"/>
                    </a:lnTo>
                    <a:cubicBezTo>
                      <a:pt x="146505" y="748188"/>
                      <a:pt x="125878" y="699801"/>
                      <a:pt x="90459" y="664764"/>
                    </a:cubicBezTo>
                    <a:cubicBezTo>
                      <a:pt x="74863" y="649305"/>
                      <a:pt x="47293" y="633544"/>
                      <a:pt x="26163" y="650108"/>
                    </a:cubicBezTo>
                    <a:close/>
                    <a:moveTo>
                      <a:pt x="173572" y="805610"/>
                    </a:moveTo>
                    <a:lnTo>
                      <a:pt x="172264" y="818561"/>
                    </a:lnTo>
                    <a:cubicBezTo>
                      <a:pt x="200437" y="797780"/>
                      <a:pt x="232938" y="784027"/>
                      <a:pt x="263627" y="767262"/>
                    </a:cubicBezTo>
                    <a:cubicBezTo>
                      <a:pt x="279122" y="758829"/>
                      <a:pt x="294215" y="749894"/>
                      <a:pt x="308101" y="739153"/>
                    </a:cubicBezTo>
                    <a:cubicBezTo>
                      <a:pt x="325508" y="725500"/>
                      <a:pt x="344928" y="706928"/>
                      <a:pt x="349355" y="684843"/>
                    </a:cubicBezTo>
                    <a:cubicBezTo>
                      <a:pt x="352072" y="671089"/>
                      <a:pt x="346538" y="657637"/>
                      <a:pt x="330237" y="657737"/>
                    </a:cubicBezTo>
                    <a:cubicBezTo>
                      <a:pt x="276204" y="658340"/>
                      <a:pt x="224486" y="717469"/>
                      <a:pt x="197318" y="756119"/>
                    </a:cubicBezTo>
                    <a:cubicBezTo>
                      <a:pt x="187055" y="770575"/>
                      <a:pt x="175182" y="788043"/>
                      <a:pt x="173572" y="80561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 rot="10800000" flipH="1">
                <a:off x="671246" y="299020"/>
                <a:ext cx="430183" cy="194678"/>
              </a:xfrm>
              <a:custGeom>
                <a:avLst/>
                <a:gdLst/>
                <a:ahLst/>
                <a:cxnLst/>
                <a:rect l="l" t="t" r="r" b="b"/>
                <a:pathLst>
                  <a:path w="860366" h="389355" extrusionOk="0">
                    <a:moveTo>
                      <a:pt x="144793" y="198364"/>
                    </a:moveTo>
                    <a:lnTo>
                      <a:pt x="162502" y="188124"/>
                    </a:lnTo>
                    <a:cubicBezTo>
                      <a:pt x="236659" y="202881"/>
                      <a:pt x="310615" y="232998"/>
                      <a:pt x="364145" y="288814"/>
                    </a:cubicBezTo>
                    <a:cubicBezTo>
                      <a:pt x="381149" y="306684"/>
                      <a:pt x="416467" y="347442"/>
                      <a:pt x="398859" y="375450"/>
                    </a:cubicBezTo>
                    <a:cubicBezTo>
                      <a:pt x="384973" y="397636"/>
                      <a:pt x="349756" y="388300"/>
                      <a:pt x="330839" y="381273"/>
                    </a:cubicBezTo>
                    <a:cubicBezTo>
                      <a:pt x="275599" y="360794"/>
                      <a:pt x="227502" y="315819"/>
                      <a:pt x="189065" y="271648"/>
                    </a:cubicBezTo>
                    <a:cubicBezTo>
                      <a:pt x="176589" y="257392"/>
                      <a:pt x="165218" y="242033"/>
                      <a:pt x="155559" y="225670"/>
                    </a:cubicBezTo>
                    <a:cubicBezTo>
                      <a:pt x="150628" y="217237"/>
                      <a:pt x="138051" y="191337"/>
                      <a:pt x="144793" y="198364"/>
                    </a:cubicBezTo>
                    <a:close/>
                    <a:moveTo>
                      <a:pt x="379338" y="253578"/>
                    </a:moveTo>
                    <a:cubicBezTo>
                      <a:pt x="410732" y="288212"/>
                      <a:pt x="526948" y="416509"/>
                      <a:pt x="583497" y="363403"/>
                    </a:cubicBezTo>
                    <a:cubicBezTo>
                      <a:pt x="610060" y="338406"/>
                      <a:pt x="578365" y="300660"/>
                      <a:pt x="559549" y="284397"/>
                    </a:cubicBezTo>
                    <a:cubicBezTo>
                      <a:pt x="505214" y="237616"/>
                      <a:pt x="432868" y="208102"/>
                      <a:pt x="367264" y="181599"/>
                    </a:cubicBezTo>
                    <a:lnTo>
                      <a:pt x="330135" y="179189"/>
                    </a:lnTo>
                    <a:cubicBezTo>
                      <a:pt x="332248" y="184309"/>
                      <a:pt x="336776" y="199669"/>
                      <a:pt x="340700" y="205190"/>
                    </a:cubicBezTo>
                    <a:cubicBezTo>
                      <a:pt x="352674" y="222056"/>
                      <a:pt x="365553" y="238319"/>
                      <a:pt x="379338" y="253578"/>
                    </a:cubicBezTo>
                    <a:close/>
                    <a:moveTo>
                      <a:pt x="528860" y="240326"/>
                    </a:moveTo>
                    <a:cubicBezTo>
                      <a:pt x="579874" y="277671"/>
                      <a:pt x="640146" y="322846"/>
                      <a:pt x="702732" y="336700"/>
                    </a:cubicBezTo>
                    <a:cubicBezTo>
                      <a:pt x="796309" y="357480"/>
                      <a:pt x="721849" y="264822"/>
                      <a:pt x="686331" y="244242"/>
                    </a:cubicBezTo>
                    <a:cubicBezTo>
                      <a:pt x="663691" y="231091"/>
                      <a:pt x="639844" y="219746"/>
                      <a:pt x="615494" y="210210"/>
                    </a:cubicBezTo>
                    <a:cubicBezTo>
                      <a:pt x="574642" y="194248"/>
                      <a:pt x="532382" y="182804"/>
                      <a:pt x="489316" y="174672"/>
                    </a:cubicBezTo>
                    <a:lnTo>
                      <a:pt x="463658" y="175375"/>
                    </a:lnTo>
                    <a:cubicBezTo>
                      <a:pt x="451584" y="186217"/>
                      <a:pt x="519402" y="233399"/>
                      <a:pt x="528860" y="240326"/>
                    </a:cubicBezTo>
                    <a:close/>
                    <a:moveTo>
                      <a:pt x="806069" y="184610"/>
                    </a:moveTo>
                    <a:cubicBezTo>
                      <a:pt x="821162" y="181499"/>
                      <a:pt x="863322" y="173869"/>
                      <a:pt x="860202" y="149675"/>
                    </a:cubicBezTo>
                    <a:cubicBezTo>
                      <a:pt x="855473" y="112531"/>
                      <a:pt x="790070" y="102291"/>
                      <a:pt x="763204" y="98878"/>
                    </a:cubicBezTo>
                    <a:cubicBezTo>
                      <a:pt x="667816" y="86531"/>
                      <a:pt x="573636" y="116949"/>
                      <a:pt x="487907" y="159011"/>
                    </a:cubicBezTo>
                    <a:lnTo>
                      <a:pt x="506623" y="166741"/>
                    </a:lnTo>
                    <a:cubicBezTo>
                      <a:pt x="508937" y="156401"/>
                      <a:pt x="524936" y="176881"/>
                      <a:pt x="534998" y="179491"/>
                    </a:cubicBezTo>
                    <a:cubicBezTo>
                      <a:pt x="554719" y="184510"/>
                      <a:pt x="574743" y="187622"/>
                      <a:pt x="595068" y="189730"/>
                    </a:cubicBezTo>
                    <a:cubicBezTo>
                      <a:pt x="663892" y="196858"/>
                      <a:pt x="737647" y="198564"/>
                      <a:pt x="806069" y="184610"/>
                    </a:cubicBezTo>
                    <a:close/>
                    <a:moveTo>
                      <a:pt x="625958" y="30614"/>
                    </a:moveTo>
                    <a:cubicBezTo>
                      <a:pt x="622336" y="11239"/>
                      <a:pt x="588628" y="14150"/>
                      <a:pt x="575447" y="15957"/>
                    </a:cubicBezTo>
                    <a:cubicBezTo>
                      <a:pt x="529564" y="22382"/>
                      <a:pt x="489316" y="50892"/>
                      <a:pt x="456011" y="82515"/>
                    </a:cubicBezTo>
                    <a:cubicBezTo>
                      <a:pt x="429950" y="107311"/>
                      <a:pt x="411939" y="142848"/>
                      <a:pt x="390608" y="172062"/>
                    </a:cubicBezTo>
                    <a:cubicBezTo>
                      <a:pt x="451684" y="175274"/>
                      <a:pt x="532281" y="123273"/>
                      <a:pt x="580176" y="87535"/>
                    </a:cubicBezTo>
                    <a:cubicBezTo>
                      <a:pt x="594263" y="77094"/>
                      <a:pt x="630185" y="52900"/>
                      <a:pt x="625958" y="30614"/>
                    </a:cubicBezTo>
                    <a:close/>
                    <a:moveTo>
                      <a:pt x="437597" y="53904"/>
                    </a:moveTo>
                    <a:cubicBezTo>
                      <a:pt x="444037" y="41556"/>
                      <a:pt x="453596" y="18467"/>
                      <a:pt x="441723" y="6420"/>
                    </a:cubicBezTo>
                    <a:cubicBezTo>
                      <a:pt x="425020" y="-10546"/>
                      <a:pt x="389601" y="10335"/>
                      <a:pt x="374911" y="20575"/>
                    </a:cubicBezTo>
                    <a:cubicBezTo>
                      <a:pt x="321280" y="58221"/>
                      <a:pt x="289987" y="116346"/>
                      <a:pt x="264329" y="175475"/>
                    </a:cubicBezTo>
                    <a:lnTo>
                      <a:pt x="270065" y="172262"/>
                    </a:lnTo>
                    <a:cubicBezTo>
                      <a:pt x="267750" y="171159"/>
                      <a:pt x="275196" y="173066"/>
                      <a:pt x="277812" y="172765"/>
                    </a:cubicBezTo>
                    <a:cubicBezTo>
                      <a:pt x="282441" y="172162"/>
                      <a:pt x="287069" y="171058"/>
                      <a:pt x="291597" y="169652"/>
                    </a:cubicBezTo>
                    <a:cubicBezTo>
                      <a:pt x="307898" y="164734"/>
                      <a:pt x="323293" y="157003"/>
                      <a:pt x="338185" y="148571"/>
                    </a:cubicBezTo>
                    <a:cubicBezTo>
                      <a:pt x="377225" y="126385"/>
                      <a:pt x="416266" y="95063"/>
                      <a:pt x="437597" y="53904"/>
                    </a:cubicBezTo>
                    <a:close/>
                    <a:moveTo>
                      <a:pt x="294616" y="57919"/>
                    </a:moveTo>
                    <a:cubicBezTo>
                      <a:pt x="300553" y="46174"/>
                      <a:pt x="310212" y="24289"/>
                      <a:pt x="299345" y="12544"/>
                    </a:cubicBezTo>
                    <a:cubicBezTo>
                      <a:pt x="282743" y="-5225"/>
                      <a:pt x="252456" y="19069"/>
                      <a:pt x="240080" y="30915"/>
                    </a:cubicBezTo>
                    <a:cubicBezTo>
                      <a:pt x="196209" y="72877"/>
                      <a:pt x="173670" y="133311"/>
                      <a:pt x="134730" y="179692"/>
                    </a:cubicBezTo>
                    <a:lnTo>
                      <a:pt x="146402" y="182904"/>
                    </a:lnTo>
                    <a:cubicBezTo>
                      <a:pt x="146604" y="184410"/>
                      <a:pt x="158980" y="179692"/>
                      <a:pt x="159382" y="179591"/>
                    </a:cubicBezTo>
                    <a:cubicBezTo>
                      <a:pt x="175784" y="172765"/>
                      <a:pt x="191178" y="162927"/>
                      <a:pt x="205668" y="152486"/>
                    </a:cubicBezTo>
                    <a:cubicBezTo>
                      <a:pt x="240180" y="127790"/>
                      <a:pt x="274693" y="96670"/>
                      <a:pt x="294616" y="57919"/>
                    </a:cubicBezTo>
                    <a:close/>
                    <a:moveTo>
                      <a:pt x="23746" y="192742"/>
                    </a:moveTo>
                    <a:lnTo>
                      <a:pt x="12074" y="196758"/>
                    </a:lnTo>
                    <a:cubicBezTo>
                      <a:pt x="12074" y="194851"/>
                      <a:pt x="13081" y="200573"/>
                      <a:pt x="13785" y="202480"/>
                    </a:cubicBezTo>
                    <a:cubicBezTo>
                      <a:pt x="15495" y="206796"/>
                      <a:pt x="17508" y="211013"/>
                      <a:pt x="19520" y="215229"/>
                    </a:cubicBezTo>
                    <a:cubicBezTo>
                      <a:pt x="25457" y="228380"/>
                      <a:pt x="31796" y="241431"/>
                      <a:pt x="38638" y="254080"/>
                    </a:cubicBezTo>
                    <a:cubicBezTo>
                      <a:pt x="55744" y="286204"/>
                      <a:pt x="76170" y="321541"/>
                      <a:pt x="106657" y="342121"/>
                    </a:cubicBezTo>
                    <a:cubicBezTo>
                      <a:pt x="121952" y="352461"/>
                      <a:pt x="144994" y="358485"/>
                      <a:pt x="159886" y="343225"/>
                    </a:cubicBezTo>
                    <a:cubicBezTo>
                      <a:pt x="179205" y="323348"/>
                      <a:pt x="165722" y="293633"/>
                      <a:pt x="151232" y="276166"/>
                    </a:cubicBezTo>
                    <a:cubicBezTo>
                      <a:pt x="118531" y="236612"/>
                      <a:pt x="70434" y="210912"/>
                      <a:pt x="23746" y="192742"/>
                    </a:cubicBezTo>
                    <a:close/>
                    <a:moveTo>
                      <a:pt x="183330" y="32120"/>
                    </a:moveTo>
                    <a:cubicBezTo>
                      <a:pt x="185242" y="15555"/>
                      <a:pt x="171759" y="8528"/>
                      <a:pt x="157269" y="10034"/>
                    </a:cubicBezTo>
                    <a:cubicBezTo>
                      <a:pt x="133825" y="12443"/>
                      <a:pt x="112594" y="30413"/>
                      <a:pt x="96595" y="46876"/>
                    </a:cubicBezTo>
                    <a:cubicBezTo>
                      <a:pt x="84018" y="60028"/>
                      <a:pt x="73151" y="74584"/>
                      <a:pt x="62787" y="89542"/>
                    </a:cubicBezTo>
                    <a:cubicBezTo>
                      <a:pt x="42160" y="119257"/>
                      <a:pt x="24551" y="151080"/>
                      <a:pt x="0" y="177884"/>
                    </a:cubicBezTo>
                    <a:lnTo>
                      <a:pt x="13684" y="177784"/>
                    </a:lnTo>
                    <a:cubicBezTo>
                      <a:pt x="31997" y="177784"/>
                      <a:pt x="51417" y="167344"/>
                      <a:pt x="67516" y="158308"/>
                    </a:cubicBezTo>
                    <a:cubicBezTo>
                      <a:pt x="110481" y="134316"/>
                      <a:pt x="177192" y="87233"/>
                      <a:pt x="183330" y="3212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 rot="10800000" flipH="1">
                <a:off x="455752" y="392226"/>
                <a:ext cx="481232" cy="488174"/>
              </a:xfrm>
              <a:custGeom>
                <a:avLst/>
                <a:gdLst/>
                <a:ahLst/>
                <a:cxnLst/>
                <a:rect l="l" t="t" r="r" b="b"/>
                <a:pathLst>
                  <a:path w="962464" h="976347" extrusionOk="0">
                    <a:moveTo>
                      <a:pt x="8484" y="379172"/>
                    </a:moveTo>
                    <a:cubicBezTo>
                      <a:pt x="21163" y="254890"/>
                      <a:pt x="45311" y="132415"/>
                      <a:pt x="60002" y="63046"/>
                    </a:cubicBezTo>
                    <a:cubicBezTo>
                      <a:pt x="65335" y="37849"/>
                      <a:pt x="69561" y="19578"/>
                      <a:pt x="71573" y="10945"/>
                    </a:cubicBezTo>
                    <a:lnTo>
                      <a:pt x="72781" y="5624"/>
                    </a:lnTo>
                    <a:cubicBezTo>
                      <a:pt x="73083" y="4018"/>
                      <a:pt x="73686" y="2412"/>
                      <a:pt x="74693" y="1006"/>
                    </a:cubicBezTo>
                    <a:cubicBezTo>
                      <a:pt x="75095" y="605"/>
                      <a:pt x="96426" y="-3913"/>
                      <a:pt x="93609" y="10141"/>
                    </a:cubicBezTo>
                    <a:cubicBezTo>
                      <a:pt x="93408" y="11045"/>
                      <a:pt x="93106" y="12852"/>
                      <a:pt x="92502" y="15462"/>
                    </a:cubicBezTo>
                    <a:cubicBezTo>
                      <a:pt x="90792" y="24095"/>
                      <a:pt x="87069" y="42266"/>
                      <a:pt x="82340" y="67463"/>
                    </a:cubicBezTo>
                    <a:cubicBezTo>
                      <a:pt x="69259" y="136632"/>
                      <a:pt x="48531" y="258605"/>
                      <a:pt x="37463" y="381983"/>
                    </a:cubicBezTo>
                    <a:cubicBezTo>
                      <a:pt x="30822" y="455065"/>
                      <a:pt x="27602" y="528651"/>
                      <a:pt x="31828" y="591997"/>
                    </a:cubicBezTo>
                    <a:cubicBezTo>
                      <a:pt x="34948" y="638878"/>
                      <a:pt x="41890" y="680038"/>
                      <a:pt x="55172" y="710857"/>
                    </a:cubicBezTo>
                    <a:cubicBezTo>
                      <a:pt x="71674" y="748804"/>
                      <a:pt x="98137" y="769886"/>
                      <a:pt x="139794" y="761654"/>
                    </a:cubicBezTo>
                    <a:cubicBezTo>
                      <a:pt x="149755" y="759646"/>
                      <a:pt x="166659" y="750210"/>
                      <a:pt x="184268" y="739468"/>
                    </a:cubicBezTo>
                    <a:cubicBezTo>
                      <a:pt x="187991" y="737159"/>
                      <a:pt x="191513" y="734850"/>
                      <a:pt x="195236" y="732441"/>
                    </a:cubicBezTo>
                    <a:cubicBezTo>
                      <a:pt x="217271" y="706340"/>
                      <a:pt x="239307" y="683350"/>
                      <a:pt x="239307" y="683350"/>
                    </a:cubicBezTo>
                    <a:cubicBezTo>
                      <a:pt x="243433" y="678833"/>
                      <a:pt x="250577" y="678633"/>
                      <a:pt x="255004" y="682849"/>
                    </a:cubicBezTo>
                    <a:cubicBezTo>
                      <a:pt x="257922" y="685459"/>
                      <a:pt x="258425" y="689073"/>
                      <a:pt x="257721" y="692687"/>
                    </a:cubicBezTo>
                    <a:cubicBezTo>
                      <a:pt x="261142" y="692687"/>
                      <a:pt x="264462" y="693691"/>
                      <a:pt x="266777" y="696602"/>
                    </a:cubicBezTo>
                    <a:cubicBezTo>
                      <a:pt x="270399" y="701421"/>
                      <a:pt x="269493" y="708448"/>
                      <a:pt x="264563" y="712162"/>
                    </a:cubicBezTo>
                    <a:cubicBezTo>
                      <a:pt x="264563" y="712162"/>
                      <a:pt x="239307" y="731538"/>
                      <a:pt x="211435" y="750511"/>
                    </a:cubicBezTo>
                    <a:cubicBezTo>
                      <a:pt x="208216" y="754526"/>
                      <a:pt x="204996" y="758341"/>
                      <a:pt x="201876" y="762357"/>
                    </a:cubicBezTo>
                    <a:cubicBezTo>
                      <a:pt x="188796" y="779323"/>
                      <a:pt x="177225" y="795787"/>
                      <a:pt x="174105" y="805825"/>
                    </a:cubicBezTo>
                    <a:cubicBezTo>
                      <a:pt x="163540" y="839757"/>
                      <a:pt x="174105" y="865557"/>
                      <a:pt x="198959" y="884932"/>
                    </a:cubicBezTo>
                    <a:cubicBezTo>
                      <a:pt x="229748" y="908825"/>
                      <a:pt x="280260" y="923381"/>
                      <a:pt x="340531" y="932918"/>
                    </a:cubicBezTo>
                    <a:cubicBezTo>
                      <a:pt x="405934" y="943258"/>
                      <a:pt x="482506" y="947073"/>
                      <a:pt x="558978" y="947374"/>
                    </a:cubicBezTo>
                    <a:cubicBezTo>
                      <a:pt x="688073" y="947876"/>
                      <a:pt x="816465" y="938540"/>
                      <a:pt x="889414" y="931813"/>
                    </a:cubicBezTo>
                    <a:cubicBezTo>
                      <a:pt x="915978" y="929405"/>
                      <a:pt x="935197" y="927396"/>
                      <a:pt x="944353" y="926392"/>
                    </a:cubicBezTo>
                    <a:lnTo>
                      <a:pt x="952302" y="925690"/>
                    </a:lnTo>
                    <a:cubicBezTo>
                      <a:pt x="957233" y="925991"/>
                      <a:pt x="959346" y="928802"/>
                      <a:pt x="959949" y="929605"/>
                    </a:cubicBezTo>
                    <a:cubicBezTo>
                      <a:pt x="961660" y="931613"/>
                      <a:pt x="962364" y="933822"/>
                      <a:pt x="962465" y="936130"/>
                    </a:cubicBezTo>
                    <a:cubicBezTo>
                      <a:pt x="962465" y="938339"/>
                      <a:pt x="962163" y="942555"/>
                      <a:pt x="957233" y="945466"/>
                    </a:cubicBezTo>
                    <a:cubicBezTo>
                      <a:pt x="955723" y="946370"/>
                      <a:pt x="954013" y="946872"/>
                      <a:pt x="952302" y="946972"/>
                    </a:cubicBezTo>
                    <a:cubicBezTo>
                      <a:pt x="952302" y="946571"/>
                      <a:pt x="951799" y="946571"/>
                      <a:pt x="950994" y="946772"/>
                    </a:cubicBezTo>
                    <a:lnTo>
                      <a:pt x="951095" y="946972"/>
                    </a:lnTo>
                    <a:lnTo>
                      <a:pt x="950491" y="946872"/>
                    </a:lnTo>
                    <a:cubicBezTo>
                      <a:pt x="949485" y="947173"/>
                      <a:pt x="948177" y="947475"/>
                      <a:pt x="946869" y="947675"/>
                    </a:cubicBezTo>
                    <a:cubicBezTo>
                      <a:pt x="937712" y="948880"/>
                      <a:pt x="918393" y="951389"/>
                      <a:pt x="891729" y="954401"/>
                    </a:cubicBezTo>
                    <a:cubicBezTo>
                      <a:pt x="818377" y="962633"/>
                      <a:pt x="689080" y="975383"/>
                      <a:pt x="558978" y="976286"/>
                    </a:cubicBezTo>
                    <a:cubicBezTo>
                      <a:pt x="480896" y="976889"/>
                      <a:pt x="402513" y="973174"/>
                      <a:pt x="335802" y="962332"/>
                    </a:cubicBezTo>
                    <a:cubicBezTo>
                      <a:pt x="283681" y="953799"/>
                      <a:pt x="238603" y="940648"/>
                      <a:pt x="205700" y="922377"/>
                    </a:cubicBezTo>
                    <a:cubicBezTo>
                      <a:pt x="154987" y="894067"/>
                      <a:pt x="131342" y="853811"/>
                      <a:pt x="149856" y="798095"/>
                    </a:cubicBezTo>
                    <a:cubicBezTo>
                      <a:pt x="151365" y="793578"/>
                      <a:pt x="154384" y="787856"/>
                      <a:pt x="158207" y="781531"/>
                    </a:cubicBezTo>
                    <a:cubicBezTo>
                      <a:pt x="153378" y="783639"/>
                      <a:pt x="148548" y="785748"/>
                      <a:pt x="145026" y="786550"/>
                    </a:cubicBezTo>
                    <a:cubicBezTo>
                      <a:pt x="89484" y="798798"/>
                      <a:pt x="52556" y="772697"/>
                      <a:pt x="29615" y="722201"/>
                    </a:cubicBezTo>
                    <a:cubicBezTo>
                      <a:pt x="14522" y="689073"/>
                      <a:pt x="5768" y="644700"/>
                      <a:pt x="2145" y="594105"/>
                    </a:cubicBezTo>
                    <a:cubicBezTo>
                      <a:pt x="-2584" y="529254"/>
                      <a:pt x="938" y="453861"/>
                      <a:pt x="8484" y="379172"/>
                    </a:cubicBezTo>
                    <a:close/>
                    <a:moveTo>
                      <a:pt x="952302" y="946972"/>
                    </a:moveTo>
                    <a:cubicBezTo>
                      <a:pt x="951900" y="946972"/>
                      <a:pt x="951497" y="946972"/>
                      <a:pt x="951095" y="946972"/>
                    </a:cubicBezTo>
                    <a:cubicBezTo>
                      <a:pt x="952202" y="950887"/>
                      <a:pt x="953006" y="952293"/>
                      <a:pt x="952302" y="9469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 rot="10800000" flipH="1">
                <a:off x="1107825" y="1041611"/>
                <a:ext cx="245740" cy="229708"/>
              </a:xfrm>
              <a:custGeom>
                <a:avLst/>
                <a:gdLst/>
                <a:ahLst/>
                <a:cxnLst/>
                <a:rect l="l" t="t" r="r" b="b"/>
                <a:pathLst>
                  <a:path w="491479" h="459415" extrusionOk="0">
                    <a:moveTo>
                      <a:pt x="80923" y="10"/>
                    </a:moveTo>
                    <a:cubicBezTo>
                      <a:pt x="198850" y="2319"/>
                      <a:pt x="23771" y="338622"/>
                      <a:pt x="8779" y="427667"/>
                    </a:cubicBezTo>
                    <a:cubicBezTo>
                      <a:pt x="8779" y="427667"/>
                      <a:pt x="-37104" y="-2399"/>
                      <a:pt x="80923" y="10"/>
                    </a:cubicBezTo>
                    <a:close/>
                    <a:moveTo>
                      <a:pt x="45706" y="455576"/>
                    </a:moveTo>
                    <a:cubicBezTo>
                      <a:pt x="45706" y="455576"/>
                      <a:pt x="495378" y="488102"/>
                      <a:pt x="491454" y="363820"/>
                    </a:cubicBezTo>
                    <a:cubicBezTo>
                      <a:pt x="487530" y="239639"/>
                      <a:pt x="138579" y="436502"/>
                      <a:pt x="45706" y="455576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 rot="10800000" flipH="1">
                <a:off x="850400" y="764750"/>
                <a:ext cx="426277" cy="435940"/>
              </a:xfrm>
              <a:custGeom>
                <a:avLst/>
                <a:gdLst/>
                <a:ahLst/>
                <a:cxnLst/>
                <a:rect l="l" t="t" r="r" b="b"/>
                <a:pathLst>
                  <a:path w="852555" h="871879" extrusionOk="0">
                    <a:moveTo>
                      <a:pt x="781215" y="0"/>
                    </a:moveTo>
                    <a:cubicBezTo>
                      <a:pt x="820659" y="0"/>
                      <a:pt x="852555" y="30418"/>
                      <a:pt x="852555" y="67863"/>
                    </a:cubicBezTo>
                    <a:cubicBezTo>
                      <a:pt x="852555" y="105308"/>
                      <a:pt x="820659" y="135726"/>
                      <a:pt x="781215" y="135726"/>
                    </a:cubicBezTo>
                    <a:cubicBezTo>
                      <a:pt x="741873" y="135726"/>
                      <a:pt x="709876" y="105308"/>
                      <a:pt x="709876" y="67863"/>
                    </a:cubicBezTo>
                    <a:cubicBezTo>
                      <a:pt x="709876" y="30418"/>
                      <a:pt x="741873" y="0"/>
                      <a:pt x="781215" y="0"/>
                    </a:cubicBezTo>
                    <a:close/>
                    <a:moveTo>
                      <a:pt x="497265" y="804016"/>
                    </a:moveTo>
                    <a:cubicBezTo>
                      <a:pt x="497265" y="841461"/>
                      <a:pt x="529262" y="871879"/>
                      <a:pt x="568605" y="871879"/>
                    </a:cubicBezTo>
                    <a:cubicBezTo>
                      <a:pt x="608048" y="871879"/>
                      <a:pt x="640045" y="841461"/>
                      <a:pt x="640045" y="804016"/>
                    </a:cubicBezTo>
                    <a:cubicBezTo>
                      <a:pt x="640045" y="766471"/>
                      <a:pt x="608048" y="736053"/>
                      <a:pt x="568605" y="736053"/>
                    </a:cubicBezTo>
                    <a:cubicBezTo>
                      <a:pt x="529262" y="736053"/>
                      <a:pt x="497265" y="766471"/>
                      <a:pt x="497265" y="804016"/>
                    </a:cubicBezTo>
                    <a:close/>
                    <a:moveTo>
                      <a:pt x="0" y="350258"/>
                    </a:moveTo>
                    <a:cubicBezTo>
                      <a:pt x="0" y="387703"/>
                      <a:pt x="31997" y="418121"/>
                      <a:pt x="71340" y="418121"/>
                    </a:cubicBezTo>
                    <a:cubicBezTo>
                      <a:pt x="110783" y="418121"/>
                      <a:pt x="142780" y="387703"/>
                      <a:pt x="142780" y="350258"/>
                    </a:cubicBezTo>
                    <a:cubicBezTo>
                      <a:pt x="142780" y="312813"/>
                      <a:pt x="110783" y="282394"/>
                      <a:pt x="71340" y="282394"/>
                    </a:cubicBezTo>
                    <a:cubicBezTo>
                      <a:pt x="31997" y="282394"/>
                      <a:pt x="0" y="312813"/>
                      <a:pt x="0" y="350258"/>
                    </a:cubicBezTo>
                    <a:close/>
                    <a:moveTo>
                      <a:pt x="363843" y="419325"/>
                    </a:moveTo>
                    <a:cubicBezTo>
                      <a:pt x="363843" y="456770"/>
                      <a:pt x="395840" y="487188"/>
                      <a:pt x="435283" y="487188"/>
                    </a:cubicBezTo>
                    <a:cubicBezTo>
                      <a:pt x="474626" y="487188"/>
                      <a:pt x="506623" y="456770"/>
                      <a:pt x="506623" y="419325"/>
                    </a:cubicBezTo>
                    <a:cubicBezTo>
                      <a:pt x="506623" y="381880"/>
                      <a:pt x="474626" y="351462"/>
                      <a:pt x="435283" y="351462"/>
                    </a:cubicBezTo>
                    <a:cubicBezTo>
                      <a:pt x="395840" y="351462"/>
                      <a:pt x="363843" y="381880"/>
                      <a:pt x="363843" y="419325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 rot="10800000" flipH="1">
                <a:off x="323353" y="1133013"/>
                <a:ext cx="528350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056700" h="2028612" extrusionOk="0">
                    <a:moveTo>
                      <a:pt x="13883" y="1847180"/>
                    </a:moveTo>
                    <a:cubicBezTo>
                      <a:pt x="39239" y="1802206"/>
                      <a:pt x="90253" y="1772491"/>
                      <a:pt x="124565" y="1734243"/>
                    </a:cubicBezTo>
                    <a:cubicBezTo>
                      <a:pt x="160889" y="1693485"/>
                      <a:pt x="189465" y="1615784"/>
                      <a:pt x="249837" y="1603135"/>
                    </a:cubicBezTo>
                    <a:cubicBezTo>
                      <a:pt x="287871" y="1595104"/>
                      <a:pt x="331440" y="1561072"/>
                      <a:pt x="388190" y="1654835"/>
                    </a:cubicBezTo>
                    <a:cubicBezTo>
                      <a:pt x="410125" y="1690875"/>
                      <a:pt x="507626" y="1831520"/>
                      <a:pt x="529762" y="1888440"/>
                    </a:cubicBezTo>
                    <a:cubicBezTo>
                      <a:pt x="561860" y="1970358"/>
                      <a:pt x="536907" y="1963933"/>
                      <a:pt x="527448" y="1982104"/>
                    </a:cubicBezTo>
                    <a:cubicBezTo>
                      <a:pt x="518996" y="1998266"/>
                      <a:pt x="488609" y="1997563"/>
                      <a:pt x="472912" y="1997061"/>
                    </a:cubicBezTo>
                    <a:cubicBezTo>
                      <a:pt x="424816" y="1995455"/>
                      <a:pt x="379335" y="1988829"/>
                      <a:pt x="331239" y="1996359"/>
                    </a:cubicBezTo>
                    <a:cubicBezTo>
                      <a:pt x="278916" y="2004591"/>
                      <a:pt x="230015" y="2027479"/>
                      <a:pt x="176485" y="2028583"/>
                    </a:cubicBezTo>
                    <a:cubicBezTo>
                      <a:pt x="83512" y="2030391"/>
                      <a:pt x="-42163" y="1946766"/>
                      <a:pt x="13883" y="1847180"/>
                    </a:cubicBezTo>
                    <a:close/>
                    <a:moveTo>
                      <a:pt x="591443" y="1634255"/>
                    </a:moveTo>
                    <a:cubicBezTo>
                      <a:pt x="573331" y="1677423"/>
                      <a:pt x="556729" y="1723602"/>
                      <a:pt x="552201" y="1770182"/>
                    </a:cubicBezTo>
                    <a:cubicBezTo>
                      <a:pt x="552201" y="1770684"/>
                      <a:pt x="553408" y="1824292"/>
                      <a:pt x="561458" y="1818871"/>
                    </a:cubicBezTo>
                    <a:cubicBezTo>
                      <a:pt x="642558" y="1864648"/>
                      <a:pt x="907390" y="1795480"/>
                      <a:pt x="933451" y="1743478"/>
                    </a:cubicBezTo>
                    <a:cubicBezTo>
                      <a:pt x="958807" y="1692883"/>
                      <a:pt x="1010928" y="1663067"/>
                      <a:pt x="1038096" y="1614680"/>
                    </a:cubicBezTo>
                    <a:cubicBezTo>
                      <a:pt x="1088708" y="1525032"/>
                      <a:pt x="1028034" y="1401553"/>
                      <a:pt x="952267" y="1344733"/>
                    </a:cubicBezTo>
                    <a:cubicBezTo>
                      <a:pt x="831523" y="1254082"/>
                      <a:pt x="684416" y="1465100"/>
                      <a:pt x="636319" y="1545712"/>
                    </a:cubicBezTo>
                    <a:cubicBezTo>
                      <a:pt x="619214" y="1574323"/>
                      <a:pt x="604322" y="1603737"/>
                      <a:pt x="591443" y="1634255"/>
                    </a:cubicBezTo>
                    <a:close/>
                    <a:moveTo>
                      <a:pt x="545660" y="1335698"/>
                    </a:moveTo>
                    <a:cubicBezTo>
                      <a:pt x="560452" y="1388503"/>
                      <a:pt x="593254" y="1356880"/>
                      <a:pt x="684718" y="1333188"/>
                    </a:cubicBezTo>
                    <a:cubicBezTo>
                      <a:pt x="728387" y="1321945"/>
                      <a:pt x="756862" y="1286708"/>
                      <a:pt x="794595" y="1262414"/>
                    </a:cubicBezTo>
                    <a:cubicBezTo>
                      <a:pt x="839975" y="1233100"/>
                      <a:pt x="894511" y="1216034"/>
                      <a:pt x="934860" y="1179995"/>
                    </a:cubicBezTo>
                    <a:cubicBezTo>
                      <a:pt x="966756" y="1151584"/>
                      <a:pt x="1000665" y="1110526"/>
                      <a:pt x="986981" y="1066354"/>
                    </a:cubicBezTo>
                    <a:cubicBezTo>
                      <a:pt x="972290" y="1018970"/>
                      <a:pt x="929426" y="981927"/>
                      <a:pt x="894611" y="947795"/>
                    </a:cubicBezTo>
                    <a:cubicBezTo>
                      <a:pt x="821259" y="875816"/>
                      <a:pt x="755856" y="811265"/>
                      <a:pt x="657047" y="899206"/>
                    </a:cubicBezTo>
                    <a:cubicBezTo>
                      <a:pt x="602410" y="947795"/>
                      <a:pt x="592449" y="1031921"/>
                      <a:pt x="576148" y="1097575"/>
                    </a:cubicBezTo>
                    <a:cubicBezTo>
                      <a:pt x="569004" y="1126086"/>
                      <a:pt x="532681" y="1306284"/>
                      <a:pt x="545660" y="1335698"/>
                    </a:cubicBezTo>
                    <a:close/>
                    <a:moveTo>
                      <a:pt x="532681" y="1132611"/>
                    </a:moveTo>
                    <a:cubicBezTo>
                      <a:pt x="532379" y="1119159"/>
                      <a:pt x="530165" y="1105305"/>
                      <a:pt x="527951" y="1091753"/>
                    </a:cubicBezTo>
                    <a:cubicBezTo>
                      <a:pt x="521813" y="1055010"/>
                      <a:pt x="512959" y="1017866"/>
                      <a:pt x="496457" y="981626"/>
                    </a:cubicBezTo>
                    <a:cubicBezTo>
                      <a:pt x="458725" y="898805"/>
                      <a:pt x="376719" y="823111"/>
                      <a:pt x="293406" y="773419"/>
                    </a:cubicBezTo>
                    <a:cubicBezTo>
                      <a:pt x="255975" y="751132"/>
                      <a:pt x="258289" y="713487"/>
                      <a:pt x="223273" y="731657"/>
                    </a:cubicBezTo>
                    <a:cubicBezTo>
                      <a:pt x="175982" y="756252"/>
                      <a:pt x="122452" y="842989"/>
                      <a:pt x="102127" y="886357"/>
                    </a:cubicBezTo>
                    <a:cubicBezTo>
                      <a:pt x="83512" y="926010"/>
                      <a:pt x="34711" y="946289"/>
                      <a:pt x="19316" y="985340"/>
                    </a:cubicBezTo>
                    <a:cubicBezTo>
                      <a:pt x="-4128" y="1045072"/>
                      <a:pt x="60168" y="1119761"/>
                      <a:pt x="127382" y="1141546"/>
                    </a:cubicBezTo>
                    <a:cubicBezTo>
                      <a:pt x="175982" y="1157307"/>
                      <a:pt x="238769" y="1153291"/>
                      <a:pt x="301153" y="1159816"/>
                    </a:cubicBezTo>
                    <a:cubicBezTo>
                      <a:pt x="403685" y="1170558"/>
                      <a:pt x="504306" y="1182103"/>
                      <a:pt x="531976" y="1150882"/>
                    </a:cubicBezTo>
                    <a:cubicBezTo>
                      <a:pt x="530366" y="1156503"/>
                      <a:pt x="532882" y="1138735"/>
                      <a:pt x="532681" y="1132611"/>
                    </a:cubicBezTo>
                    <a:close/>
                    <a:moveTo>
                      <a:pt x="848226" y="254307"/>
                    </a:moveTo>
                    <a:cubicBezTo>
                      <a:pt x="868249" y="209333"/>
                      <a:pt x="865331" y="113662"/>
                      <a:pt x="788055" y="147091"/>
                    </a:cubicBezTo>
                    <a:cubicBezTo>
                      <a:pt x="705747" y="182629"/>
                      <a:pt x="670530" y="296771"/>
                      <a:pt x="649098" y="372766"/>
                    </a:cubicBezTo>
                    <a:cubicBezTo>
                      <a:pt x="647991" y="376581"/>
                      <a:pt x="625452" y="460004"/>
                      <a:pt x="630282" y="460205"/>
                    </a:cubicBezTo>
                    <a:lnTo>
                      <a:pt x="647287" y="446652"/>
                    </a:lnTo>
                    <a:cubicBezTo>
                      <a:pt x="722350" y="409408"/>
                      <a:pt x="815323" y="328193"/>
                      <a:pt x="848226" y="254307"/>
                    </a:cubicBezTo>
                    <a:close/>
                    <a:moveTo>
                      <a:pt x="357199" y="365538"/>
                    </a:moveTo>
                    <a:cubicBezTo>
                      <a:pt x="349954" y="349978"/>
                      <a:pt x="297129" y="264848"/>
                      <a:pt x="272778" y="284122"/>
                    </a:cubicBezTo>
                    <a:cubicBezTo>
                      <a:pt x="257384" y="296370"/>
                      <a:pt x="260100" y="329900"/>
                      <a:pt x="260503" y="346364"/>
                    </a:cubicBezTo>
                    <a:cubicBezTo>
                      <a:pt x="261308" y="389431"/>
                      <a:pt x="277004" y="503974"/>
                      <a:pt x="344722" y="498855"/>
                    </a:cubicBezTo>
                    <a:cubicBezTo>
                      <a:pt x="416665" y="493333"/>
                      <a:pt x="360419" y="372666"/>
                      <a:pt x="357199" y="365538"/>
                    </a:cubicBezTo>
                    <a:close/>
                    <a:moveTo>
                      <a:pt x="484584" y="118882"/>
                    </a:moveTo>
                    <a:cubicBezTo>
                      <a:pt x="495753" y="75514"/>
                      <a:pt x="470900" y="-12226"/>
                      <a:pt x="429444" y="1427"/>
                    </a:cubicBezTo>
                    <a:cubicBezTo>
                      <a:pt x="385876" y="15782"/>
                      <a:pt x="381348" y="154319"/>
                      <a:pt x="450977" y="159038"/>
                    </a:cubicBezTo>
                    <a:cubicBezTo>
                      <a:pt x="470900" y="160443"/>
                      <a:pt x="480760" y="133238"/>
                      <a:pt x="484584" y="118882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 rot="10800000" flipH="1">
                <a:off x="329503" y="965974"/>
                <a:ext cx="492271" cy="1129201"/>
              </a:xfrm>
              <a:custGeom>
                <a:avLst/>
                <a:gdLst/>
                <a:ahLst/>
                <a:cxnLst/>
                <a:rect l="l" t="t" r="r" b="b"/>
                <a:pathLst>
                  <a:path w="984542" h="2258401" extrusionOk="0">
                    <a:moveTo>
                      <a:pt x="39416" y="1870385"/>
                    </a:moveTo>
                    <a:cubicBezTo>
                      <a:pt x="34988" y="1874200"/>
                      <a:pt x="34385" y="1880925"/>
                      <a:pt x="38208" y="1885443"/>
                    </a:cubicBezTo>
                    <a:cubicBezTo>
                      <a:pt x="55616" y="1906926"/>
                      <a:pt x="81374" y="1908332"/>
                      <a:pt x="107737" y="1898995"/>
                    </a:cubicBezTo>
                    <a:cubicBezTo>
                      <a:pt x="140137" y="1887652"/>
                      <a:pt x="173140" y="1859241"/>
                      <a:pt x="188132" y="1840569"/>
                    </a:cubicBezTo>
                    <a:cubicBezTo>
                      <a:pt x="200006" y="1825712"/>
                      <a:pt x="210168" y="1809549"/>
                      <a:pt x="218117" y="1792483"/>
                    </a:cubicBezTo>
                    <a:cubicBezTo>
                      <a:pt x="222746" y="1782344"/>
                      <a:pt x="224758" y="1771401"/>
                      <a:pt x="227777" y="1760660"/>
                    </a:cubicBezTo>
                    <a:cubicBezTo>
                      <a:pt x="228179" y="1760660"/>
                      <a:pt x="228380" y="1760961"/>
                      <a:pt x="228783" y="1760961"/>
                    </a:cubicBezTo>
                    <a:cubicBezTo>
                      <a:pt x="230493" y="1760860"/>
                      <a:pt x="232003" y="1760258"/>
                      <a:pt x="233411" y="1759455"/>
                    </a:cubicBezTo>
                    <a:cubicBezTo>
                      <a:pt x="241662" y="1762065"/>
                      <a:pt x="254139" y="1769594"/>
                      <a:pt x="255447" y="1770297"/>
                    </a:cubicBezTo>
                    <a:cubicBezTo>
                      <a:pt x="266817" y="1775718"/>
                      <a:pt x="278087" y="1780637"/>
                      <a:pt x="289658" y="1784954"/>
                    </a:cubicBezTo>
                    <a:cubicBezTo>
                      <a:pt x="301431" y="1789270"/>
                      <a:pt x="313405" y="1792784"/>
                      <a:pt x="325982" y="1795595"/>
                    </a:cubicBezTo>
                    <a:cubicBezTo>
                      <a:pt x="346207" y="1799912"/>
                      <a:pt x="367136" y="1801719"/>
                      <a:pt x="387662" y="1805031"/>
                    </a:cubicBezTo>
                    <a:cubicBezTo>
                      <a:pt x="395813" y="1806336"/>
                      <a:pt x="403862" y="1807742"/>
                      <a:pt x="411912" y="1809950"/>
                    </a:cubicBezTo>
                    <a:cubicBezTo>
                      <a:pt x="431835" y="1814970"/>
                      <a:pt x="450751" y="1824406"/>
                      <a:pt x="468158" y="1836152"/>
                    </a:cubicBezTo>
                    <a:cubicBezTo>
                      <a:pt x="486270" y="1848299"/>
                      <a:pt x="502872" y="1862755"/>
                      <a:pt x="516959" y="1878014"/>
                    </a:cubicBezTo>
                    <a:cubicBezTo>
                      <a:pt x="517764" y="1879018"/>
                      <a:pt x="519072" y="1879018"/>
                      <a:pt x="520179" y="1879620"/>
                    </a:cubicBezTo>
                    <a:cubicBezTo>
                      <a:pt x="520280" y="1905019"/>
                      <a:pt x="519978" y="1930417"/>
                      <a:pt x="520179" y="1955816"/>
                    </a:cubicBezTo>
                    <a:cubicBezTo>
                      <a:pt x="521185" y="2053293"/>
                      <a:pt x="523701" y="2150571"/>
                      <a:pt x="529034" y="2247848"/>
                    </a:cubicBezTo>
                    <a:cubicBezTo>
                      <a:pt x="529336" y="2253971"/>
                      <a:pt x="534568" y="2258690"/>
                      <a:pt x="540706" y="2258388"/>
                    </a:cubicBezTo>
                    <a:cubicBezTo>
                      <a:pt x="543221" y="2258288"/>
                      <a:pt x="545234" y="2256883"/>
                      <a:pt x="547045" y="2255377"/>
                    </a:cubicBezTo>
                    <a:cubicBezTo>
                      <a:pt x="551371" y="2258087"/>
                      <a:pt x="556201" y="2258388"/>
                      <a:pt x="558717" y="2256682"/>
                    </a:cubicBezTo>
                    <a:cubicBezTo>
                      <a:pt x="562943" y="2253771"/>
                      <a:pt x="564351" y="2248350"/>
                      <a:pt x="562440" y="2243832"/>
                    </a:cubicBezTo>
                    <a:lnTo>
                      <a:pt x="562037" y="2243933"/>
                    </a:lnTo>
                    <a:cubicBezTo>
                      <a:pt x="560729" y="2244234"/>
                      <a:pt x="560226" y="2242627"/>
                      <a:pt x="560125" y="2240319"/>
                    </a:cubicBezTo>
                    <a:cubicBezTo>
                      <a:pt x="559723" y="2240017"/>
                      <a:pt x="559320" y="2239616"/>
                      <a:pt x="558918" y="2239415"/>
                    </a:cubicBezTo>
                    <a:lnTo>
                      <a:pt x="560025" y="2239917"/>
                    </a:lnTo>
                    <a:cubicBezTo>
                      <a:pt x="559823" y="2235500"/>
                      <a:pt x="561031" y="2229075"/>
                      <a:pt x="561031" y="2228673"/>
                    </a:cubicBezTo>
                    <a:cubicBezTo>
                      <a:pt x="560930" y="2222751"/>
                      <a:pt x="561031" y="2216928"/>
                      <a:pt x="561232" y="2211005"/>
                    </a:cubicBezTo>
                    <a:cubicBezTo>
                      <a:pt x="561433" y="2205182"/>
                      <a:pt x="561735" y="2199360"/>
                      <a:pt x="562238" y="2193537"/>
                    </a:cubicBezTo>
                    <a:cubicBezTo>
                      <a:pt x="563748" y="2175869"/>
                      <a:pt x="566062" y="2158100"/>
                      <a:pt x="568980" y="2140532"/>
                    </a:cubicBezTo>
                    <a:cubicBezTo>
                      <a:pt x="571999" y="2122863"/>
                      <a:pt x="575520" y="2105395"/>
                      <a:pt x="579746" y="2088128"/>
                    </a:cubicBezTo>
                    <a:cubicBezTo>
                      <a:pt x="593129" y="2032011"/>
                      <a:pt x="621604" y="1975492"/>
                      <a:pt x="662557" y="1931020"/>
                    </a:cubicBezTo>
                    <a:cubicBezTo>
                      <a:pt x="701899" y="1888254"/>
                      <a:pt x="753115" y="1856631"/>
                      <a:pt x="814091" y="1848400"/>
                    </a:cubicBezTo>
                    <a:cubicBezTo>
                      <a:pt x="832404" y="1845890"/>
                      <a:pt x="852930" y="1845689"/>
                      <a:pt x="872551" y="1849002"/>
                    </a:cubicBezTo>
                    <a:cubicBezTo>
                      <a:pt x="891266" y="1852114"/>
                      <a:pt x="909278" y="1858438"/>
                      <a:pt x="923364" y="1869682"/>
                    </a:cubicBezTo>
                    <a:cubicBezTo>
                      <a:pt x="946507" y="1888053"/>
                      <a:pt x="955764" y="1919575"/>
                      <a:pt x="954758" y="1950997"/>
                    </a:cubicBezTo>
                    <a:cubicBezTo>
                      <a:pt x="953752" y="1982921"/>
                      <a:pt x="942080" y="2015246"/>
                      <a:pt x="920648" y="2034521"/>
                    </a:cubicBezTo>
                    <a:cubicBezTo>
                      <a:pt x="914711" y="2039841"/>
                      <a:pt x="908070" y="2044158"/>
                      <a:pt x="900825" y="2047270"/>
                    </a:cubicBezTo>
                    <a:cubicBezTo>
                      <a:pt x="893782" y="2050282"/>
                      <a:pt x="886135" y="2052189"/>
                      <a:pt x="878085" y="2052792"/>
                    </a:cubicBezTo>
                    <a:cubicBezTo>
                      <a:pt x="871243" y="2053193"/>
                      <a:pt x="864200" y="2053394"/>
                      <a:pt x="857156" y="2052892"/>
                    </a:cubicBezTo>
                    <a:cubicBezTo>
                      <a:pt x="850515" y="2052390"/>
                      <a:pt x="843774" y="2051386"/>
                      <a:pt x="837435" y="2049479"/>
                    </a:cubicBezTo>
                    <a:cubicBezTo>
                      <a:pt x="832806" y="2048174"/>
                      <a:pt x="828278" y="2046367"/>
                      <a:pt x="824253" y="2043957"/>
                    </a:cubicBezTo>
                    <a:cubicBezTo>
                      <a:pt x="820229" y="2041649"/>
                      <a:pt x="816606" y="2038737"/>
                      <a:pt x="813387" y="2035324"/>
                    </a:cubicBezTo>
                    <a:cubicBezTo>
                      <a:pt x="793866" y="2014242"/>
                      <a:pt x="798595" y="1991655"/>
                      <a:pt x="811676" y="1978704"/>
                    </a:cubicBezTo>
                    <a:cubicBezTo>
                      <a:pt x="819323" y="1971276"/>
                      <a:pt x="829385" y="1966658"/>
                      <a:pt x="838843" y="1968365"/>
                    </a:cubicBezTo>
                    <a:cubicBezTo>
                      <a:pt x="846994" y="1969770"/>
                      <a:pt x="853936" y="1976195"/>
                      <a:pt x="858162" y="1988342"/>
                    </a:cubicBezTo>
                    <a:cubicBezTo>
                      <a:pt x="860074" y="1994064"/>
                      <a:pt x="866413" y="1997276"/>
                      <a:pt x="872249" y="1995269"/>
                    </a:cubicBezTo>
                    <a:cubicBezTo>
                      <a:pt x="878085" y="1993361"/>
                      <a:pt x="881205" y="1987037"/>
                      <a:pt x="879192" y="1981214"/>
                    </a:cubicBezTo>
                    <a:cubicBezTo>
                      <a:pt x="873759" y="1964449"/>
                      <a:pt x="864300" y="1954511"/>
                      <a:pt x="853735" y="1949290"/>
                    </a:cubicBezTo>
                    <a:cubicBezTo>
                      <a:pt x="835120" y="1939954"/>
                      <a:pt x="811575" y="1945978"/>
                      <a:pt x="795074" y="1961538"/>
                    </a:cubicBezTo>
                    <a:cubicBezTo>
                      <a:pt x="773541" y="1981817"/>
                      <a:pt x="763781" y="2017957"/>
                      <a:pt x="794470" y="2052390"/>
                    </a:cubicBezTo>
                    <a:cubicBezTo>
                      <a:pt x="799199" y="2057811"/>
                      <a:pt x="804834" y="2062328"/>
                      <a:pt x="810871" y="2066043"/>
                    </a:cubicBezTo>
                    <a:cubicBezTo>
                      <a:pt x="816707" y="2069657"/>
                      <a:pt x="823147" y="2072468"/>
                      <a:pt x="829989" y="2074576"/>
                    </a:cubicBezTo>
                    <a:cubicBezTo>
                      <a:pt x="838038" y="2077086"/>
                      <a:pt x="846491" y="2078592"/>
                      <a:pt x="855043" y="2079294"/>
                    </a:cubicBezTo>
                    <a:cubicBezTo>
                      <a:pt x="863294" y="2079997"/>
                      <a:pt x="871646" y="2080097"/>
                      <a:pt x="879695" y="2079595"/>
                    </a:cubicBezTo>
                    <a:cubicBezTo>
                      <a:pt x="890864" y="2079093"/>
                      <a:pt x="901530" y="2076584"/>
                      <a:pt x="911491" y="2072468"/>
                    </a:cubicBezTo>
                    <a:cubicBezTo>
                      <a:pt x="921553" y="2068352"/>
                      <a:pt x="930810" y="2062529"/>
                      <a:pt x="939162" y="2055301"/>
                    </a:cubicBezTo>
                    <a:cubicBezTo>
                      <a:pt x="966229" y="2031609"/>
                      <a:pt x="982328" y="1991956"/>
                      <a:pt x="984038" y="1952001"/>
                    </a:cubicBezTo>
                    <a:cubicBezTo>
                      <a:pt x="985749" y="1911143"/>
                      <a:pt x="972165" y="1870485"/>
                      <a:pt x="942180" y="1846392"/>
                    </a:cubicBezTo>
                    <a:cubicBezTo>
                      <a:pt x="927590" y="1834747"/>
                      <a:pt x="909982" y="1826816"/>
                      <a:pt x="891065" y="1822098"/>
                    </a:cubicBezTo>
                    <a:cubicBezTo>
                      <a:pt x="864401" y="1815572"/>
                      <a:pt x="835322" y="1815371"/>
                      <a:pt x="809965" y="1818985"/>
                    </a:cubicBezTo>
                    <a:cubicBezTo>
                      <a:pt x="742147" y="1828924"/>
                      <a:pt x="685297" y="1864261"/>
                      <a:pt x="642030" y="1912548"/>
                    </a:cubicBezTo>
                    <a:cubicBezTo>
                      <a:pt x="598764" y="1960936"/>
                      <a:pt x="569181" y="2022173"/>
                      <a:pt x="555799" y="2082607"/>
                    </a:cubicBezTo>
                    <a:cubicBezTo>
                      <a:pt x="553082" y="2095156"/>
                      <a:pt x="550969" y="2107905"/>
                      <a:pt x="548755" y="2120655"/>
                    </a:cubicBezTo>
                    <a:cubicBezTo>
                      <a:pt x="547548" y="2065641"/>
                      <a:pt x="545535" y="2010728"/>
                      <a:pt x="545435" y="1955715"/>
                    </a:cubicBezTo>
                    <a:cubicBezTo>
                      <a:pt x="545334" y="1884740"/>
                      <a:pt x="546240" y="1813765"/>
                      <a:pt x="546944" y="1742690"/>
                    </a:cubicBezTo>
                    <a:cubicBezTo>
                      <a:pt x="555497" y="1716488"/>
                      <a:pt x="568376" y="1691190"/>
                      <a:pt x="585280" y="1667398"/>
                    </a:cubicBezTo>
                    <a:cubicBezTo>
                      <a:pt x="603996" y="1641297"/>
                      <a:pt x="626837" y="1617304"/>
                      <a:pt x="651287" y="1595720"/>
                    </a:cubicBezTo>
                    <a:cubicBezTo>
                      <a:pt x="676442" y="1573434"/>
                      <a:pt x="703409" y="1553657"/>
                      <a:pt x="730274" y="1537896"/>
                    </a:cubicBezTo>
                    <a:cubicBezTo>
                      <a:pt x="758247" y="1521633"/>
                      <a:pt x="785615" y="1510188"/>
                      <a:pt x="810770" y="1503964"/>
                    </a:cubicBezTo>
                    <a:cubicBezTo>
                      <a:pt x="817512" y="1520127"/>
                      <a:pt x="824555" y="1536390"/>
                      <a:pt x="829888" y="1553557"/>
                    </a:cubicBezTo>
                    <a:cubicBezTo>
                      <a:pt x="833611" y="1565804"/>
                      <a:pt x="836127" y="1573434"/>
                      <a:pt x="837535" y="1578754"/>
                    </a:cubicBezTo>
                    <a:cubicBezTo>
                      <a:pt x="838441" y="1581766"/>
                      <a:pt x="838944" y="1583573"/>
                      <a:pt x="838843" y="1585280"/>
                    </a:cubicBezTo>
                    <a:cubicBezTo>
                      <a:pt x="838441" y="1591403"/>
                      <a:pt x="835020" y="1597326"/>
                      <a:pt x="830995" y="1621319"/>
                    </a:cubicBezTo>
                    <a:cubicBezTo>
                      <a:pt x="829486" y="1630153"/>
                      <a:pt x="831398" y="1638687"/>
                      <a:pt x="836429" y="1646015"/>
                    </a:cubicBezTo>
                    <a:cubicBezTo>
                      <a:pt x="844478" y="1657761"/>
                      <a:pt x="860477" y="1666896"/>
                      <a:pt x="878186" y="1668101"/>
                    </a:cubicBezTo>
                    <a:cubicBezTo>
                      <a:pt x="898511" y="1669506"/>
                      <a:pt x="920748" y="1661475"/>
                      <a:pt x="932923" y="1636880"/>
                    </a:cubicBezTo>
                    <a:cubicBezTo>
                      <a:pt x="935841" y="1631458"/>
                      <a:pt x="933728" y="1624733"/>
                      <a:pt x="928295" y="1621922"/>
                    </a:cubicBezTo>
                    <a:cubicBezTo>
                      <a:pt x="922761" y="1619111"/>
                      <a:pt x="916120" y="1621219"/>
                      <a:pt x="913202" y="1626640"/>
                    </a:cubicBezTo>
                    <a:cubicBezTo>
                      <a:pt x="905454" y="1640695"/>
                      <a:pt x="892273" y="1645011"/>
                      <a:pt x="880299" y="1643706"/>
                    </a:cubicBezTo>
                    <a:cubicBezTo>
                      <a:pt x="873557" y="1643003"/>
                      <a:pt x="867118" y="1640293"/>
                      <a:pt x="862489" y="1636579"/>
                    </a:cubicBezTo>
                    <a:cubicBezTo>
                      <a:pt x="858967" y="1633667"/>
                      <a:pt x="856251" y="1630153"/>
                      <a:pt x="857056" y="1626138"/>
                    </a:cubicBezTo>
                    <a:cubicBezTo>
                      <a:pt x="862288" y="1600539"/>
                      <a:pt x="865910" y="1594214"/>
                      <a:pt x="866615" y="1587789"/>
                    </a:cubicBezTo>
                    <a:cubicBezTo>
                      <a:pt x="867319" y="1580762"/>
                      <a:pt x="865407" y="1573434"/>
                      <a:pt x="857659" y="1545526"/>
                    </a:cubicBezTo>
                    <a:cubicBezTo>
                      <a:pt x="852025" y="1525649"/>
                      <a:pt x="844377" y="1506675"/>
                      <a:pt x="836730" y="1488003"/>
                    </a:cubicBezTo>
                    <a:cubicBezTo>
                      <a:pt x="829385" y="1470033"/>
                      <a:pt x="821939" y="1452264"/>
                      <a:pt x="817009" y="1433993"/>
                    </a:cubicBezTo>
                    <a:cubicBezTo>
                      <a:pt x="810972" y="1411707"/>
                      <a:pt x="808355" y="1388517"/>
                      <a:pt x="814896" y="1362918"/>
                    </a:cubicBezTo>
                    <a:cubicBezTo>
                      <a:pt x="819927" y="1342740"/>
                      <a:pt x="828983" y="1323866"/>
                      <a:pt x="840956" y="1306800"/>
                    </a:cubicBezTo>
                    <a:cubicBezTo>
                      <a:pt x="853031" y="1289634"/>
                      <a:pt x="867923" y="1274274"/>
                      <a:pt x="884927" y="1261425"/>
                    </a:cubicBezTo>
                    <a:cubicBezTo>
                      <a:pt x="887242" y="1259617"/>
                      <a:pt x="895694" y="1252791"/>
                      <a:pt x="904247" y="1247671"/>
                    </a:cubicBezTo>
                    <a:cubicBezTo>
                      <a:pt x="906863" y="1246065"/>
                      <a:pt x="910586" y="1243053"/>
                      <a:pt x="912900" y="1242150"/>
                    </a:cubicBezTo>
                    <a:cubicBezTo>
                      <a:pt x="912296" y="1241748"/>
                      <a:pt x="911793" y="1241246"/>
                      <a:pt x="911491" y="1241045"/>
                    </a:cubicBezTo>
                    <a:cubicBezTo>
                      <a:pt x="911994" y="1241447"/>
                      <a:pt x="912497" y="1241748"/>
                      <a:pt x="913000" y="1242049"/>
                    </a:cubicBezTo>
                    <a:cubicBezTo>
                      <a:pt x="914107" y="1241648"/>
                      <a:pt x="914812" y="1241648"/>
                      <a:pt x="914912" y="1242552"/>
                    </a:cubicBezTo>
                    <a:cubicBezTo>
                      <a:pt x="914912" y="1242752"/>
                      <a:pt x="914912" y="1242853"/>
                      <a:pt x="914812" y="1242953"/>
                    </a:cubicBezTo>
                    <a:cubicBezTo>
                      <a:pt x="918937" y="1244459"/>
                      <a:pt x="923566" y="1243355"/>
                      <a:pt x="926584" y="1239941"/>
                    </a:cubicBezTo>
                    <a:cubicBezTo>
                      <a:pt x="930408" y="1235424"/>
                      <a:pt x="929905" y="1228698"/>
                      <a:pt x="925377" y="1224883"/>
                    </a:cubicBezTo>
                    <a:cubicBezTo>
                      <a:pt x="921453" y="1221369"/>
                      <a:pt x="914610" y="1219964"/>
                      <a:pt x="906158" y="1222674"/>
                    </a:cubicBezTo>
                    <a:cubicBezTo>
                      <a:pt x="893782" y="1226489"/>
                      <a:pt x="875167" y="1239941"/>
                      <a:pt x="871243" y="1242652"/>
                    </a:cubicBezTo>
                    <a:cubicBezTo>
                      <a:pt x="851622" y="1256305"/>
                      <a:pt x="834215" y="1272869"/>
                      <a:pt x="820027" y="1291642"/>
                    </a:cubicBezTo>
                    <a:cubicBezTo>
                      <a:pt x="805437" y="1310916"/>
                      <a:pt x="794470" y="1332600"/>
                      <a:pt x="787829" y="1355790"/>
                    </a:cubicBezTo>
                    <a:cubicBezTo>
                      <a:pt x="779276" y="1386509"/>
                      <a:pt x="781188" y="1414518"/>
                      <a:pt x="788131" y="1441623"/>
                    </a:cubicBezTo>
                    <a:cubicBezTo>
                      <a:pt x="791753" y="1455577"/>
                      <a:pt x="797589" y="1469130"/>
                      <a:pt x="803023" y="1482782"/>
                    </a:cubicBezTo>
                    <a:cubicBezTo>
                      <a:pt x="770522" y="1489308"/>
                      <a:pt x="734500" y="1502559"/>
                      <a:pt x="698579" y="1524042"/>
                    </a:cubicBezTo>
                    <a:cubicBezTo>
                      <a:pt x="675336" y="1537796"/>
                      <a:pt x="652495" y="1554360"/>
                      <a:pt x="631364" y="1573333"/>
                    </a:cubicBezTo>
                    <a:cubicBezTo>
                      <a:pt x="605304" y="1596623"/>
                      <a:pt x="581859" y="1623528"/>
                      <a:pt x="563144" y="1652339"/>
                    </a:cubicBezTo>
                    <a:cubicBezTo>
                      <a:pt x="557006" y="1661776"/>
                      <a:pt x="552378" y="1671815"/>
                      <a:pt x="547347" y="1681653"/>
                    </a:cubicBezTo>
                    <a:cubicBezTo>
                      <a:pt x="548655" y="1546028"/>
                      <a:pt x="549560" y="1410402"/>
                      <a:pt x="546340" y="1274877"/>
                    </a:cubicBezTo>
                    <a:lnTo>
                      <a:pt x="546139" y="1269155"/>
                    </a:lnTo>
                    <a:cubicBezTo>
                      <a:pt x="554591" y="1244559"/>
                      <a:pt x="571697" y="1199183"/>
                      <a:pt x="594336" y="1163545"/>
                    </a:cubicBezTo>
                    <a:cubicBezTo>
                      <a:pt x="604197" y="1147885"/>
                      <a:pt x="615064" y="1134231"/>
                      <a:pt x="626837" y="1125899"/>
                    </a:cubicBezTo>
                    <a:cubicBezTo>
                      <a:pt x="634282" y="1120579"/>
                      <a:pt x="642030" y="1117667"/>
                      <a:pt x="650180" y="1119374"/>
                    </a:cubicBezTo>
                    <a:cubicBezTo>
                      <a:pt x="661148" y="1121683"/>
                      <a:pt x="673424" y="1120980"/>
                      <a:pt x="686605" y="1117868"/>
                    </a:cubicBezTo>
                    <a:cubicBezTo>
                      <a:pt x="700792" y="1114656"/>
                      <a:pt x="716087" y="1108632"/>
                      <a:pt x="731985" y="1101404"/>
                    </a:cubicBezTo>
                    <a:cubicBezTo>
                      <a:pt x="765089" y="1086346"/>
                      <a:pt x="800910" y="1066067"/>
                      <a:pt x="834114" y="1060245"/>
                    </a:cubicBezTo>
                    <a:cubicBezTo>
                      <a:pt x="857257" y="1056229"/>
                      <a:pt x="878991" y="1059542"/>
                      <a:pt x="896499" y="1079821"/>
                    </a:cubicBezTo>
                    <a:cubicBezTo>
                      <a:pt x="900423" y="1084639"/>
                      <a:pt x="907366" y="1085242"/>
                      <a:pt x="912095" y="1081427"/>
                    </a:cubicBezTo>
                    <a:cubicBezTo>
                      <a:pt x="916925" y="1077512"/>
                      <a:pt x="917528" y="1070485"/>
                      <a:pt x="913705" y="1065766"/>
                    </a:cubicBezTo>
                    <a:cubicBezTo>
                      <a:pt x="899719" y="1047997"/>
                      <a:pt x="883116" y="1039364"/>
                      <a:pt x="865105" y="1035850"/>
                    </a:cubicBezTo>
                    <a:cubicBezTo>
                      <a:pt x="863898" y="1033842"/>
                      <a:pt x="862389" y="1031835"/>
                      <a:pt x="859974" y="1030931"/>
                    </a:cubicBezTo>
                    <a:cubicBezTo>
                      <a:pt x="851823" y="1027518"/>
                      <a:pt x="846088" y="1018282"/>
                      <a:pt x="840856" y="1008143"/>
                    </a:cubicBezTo>
                    <a:cubicBezTo>
                      <a:pt x="831498" y="990274"/>
                      <a:pt x="825260" y="968590"/>
                      <a:pt x="820531" y="956141"/>
                    </a:cubicBezTo>
                    <a:cubicBezTo>
                      <a:pt x="813185" y="937469"/>
                      <a:pt x="803324" y="920202"/>
                      <a:pt x="793464" y="903236"/>
                    </a:cubicBezTo>
                    <a:cubicBezTo>
                      <a:pt x="784207" y="887375"/>
                      <a:pt x="775050" y="871815"/>
                      <a:pt x="769315" y="854849"/>
                    </a:cubicBezTo>
                    <a:cubicBezTo>
                      <a:pt x="764888" y="841698"/>
                      <a:pt x="762271" y="827844"/>
                      <a:pt x="763680" y="812183"/>
                    </a:cubicBezTo>
                    <a:cubicBezTo>
                      <a:pt x="764083" y="806260"/>
                      <a:pt x="765391" y="797225"/>
                      <a:pt x="768812" y="789495"/>
                    </a:cubicBezTo>
                    <a:cubicBezTo>
                      <a:pt x="770925" y="784777"/>
                      <a:pt x="773138" y="779758"/>
                      <a:pt x="778270" y="779356"/>
                    </a:cubicBezTo>
                    <a:cubicBezTo>
                      <a:pt x="780182" y="779256"/>
                      <a:pt x="781691" y="780761"/>
                      <a:pt x="783100" y="782167"/>
                    </a:cubicBezTo>
                    <a:cubicBezTo>
                      <a:pt x="785313" y="784275"/>
                      <a:pt x="787326" y="786685"/>
                      <a:pt x="788936" y="788793"/>
                    </a:cubicBezTo>
                    <a:cubicBezTo>
                      <a:pt x="790043" y="790097"/>
                      <a:pt x="793162" y="792507"/>
                      <a:pt x="795476" y="794615"/>
                    </a:cubicBezTo>
                    <a:cubicBezTo>
                      <a:pt x="795677" y="795418"/>
                      <a:pt x="796080" y="796221"/>
                      <a:pt x="796583" y="796924"/>
                    </a:cubicBezTo>
                    <a:cubicBezTo>
                      <a:pt x="796482" y="796623"/>
                      <a:pt x="796482" y="796422"/>
                      <a:pt x="796482" y="796422"/>
                    </a:cubicBezTo>
                    <a:lnTo>
                      <a:pt x="797086" y="796322"/>
                    </a:lnTo>
                    <a:cubicBezTo>
                      <a:pt x="797790" y="797225"/>
                      <a:pt x="798092" y="797928"/>
                      <a:pt x="797690" y="798329"/>
                    </a:cubicBezTo>
                    <a:lnTo>
                      <a:pt x="797992" y="798631"/>
                    </a:lnTo>
                    <a:cubicBezTo>
                      <a:pt x="855244" y="860571"/>
                      <a:pt x="851018" y="829952"/>
                      <a:pt x="813789" y="784275"/>
                    </a:cubicBezTo>
                    <a:cubicBezTo>
                      <a:pt x="812582" y="782769"/>
                      <a:pt x="808255" y="777650"/>
                      <a:pt x="806746" y="775441"/>
                    </a:cubicBezTo>
                    <a:cubicBezTo>
                      <a:pt x="803526" y="770923"/>
                      <a:pt x="799300" y="765302"/>
                      <a:pt x="794168" y="761386"/>
                    </a:cubicBezTo>
                    <a:cubicBezTo>
                      <a:pt x="789338" y="757572"/>
                      <a:pt x="783603" y="755564"/>
                      <a:pt x="777364" y="755564"/>
                    </a:cubicBezTo>
                    <a:cubicBezTo>
                      <a:pt x="765290" y="755564"/>
                      <a:pt x="756033" y="762491"/>
                      <a:pt x="749291" y="772429"/>
                    </a:cubicBezTo>
                    <a:cubicBezTo>
                      <a:pt x="741745" y="783673"/>
                      <a:pt x="738022" y="799534"/>
                      <a:pt x="736714" y="809172"/>
                    </a:cubicBezTo>
                    <a:cubicBezTo>
                      <a:pt x="733192" y="835775"/>
                      <a:pt x="738324" y="858964"/>
                      <a:pt x="747581" y="880548"/>
                    </a:cubicBezTo>
                    <a:cubicBezTo>
                      <a:pt x="754222" y="896008"/>
                      <a:pt x="762976" y="910665"/>
                      <a:pt x="771830" y="925523"/>
                    </a:cubicBezTo>
                    <a:cubicBezTo>
                      <a:pt x="779880" y="938874"/>
                      <a:pt x="788231" y="952226"/>
                      <a:pt x="794570" y="966883"/>
                    </a:cubicBezTo>
                    <a:cubicBezTo>
                      <a:pt x="801312" y="981841"/>
                      <a:pt x="811072" y="1009850"/>
                      <a:pt x="824958" y="1029124"/>
                    </a:cubicBezTo>
                    <a:cubicBezTo>
                      <a:pt x="826467" y="1031232"/>
                      <a:pt x="828278" y="1032738"/>
                      <a:pt x="829989" y="1034645"/>
                    </a:cubicBezTo>
                    <a:cubicBezTo>
                      <a:pt x="794570" y="1039364"/>
                      <a:pt x="755530" y="1059040"/>
                      <a:pt x="720011" y="1074299"/>
                    </a:cubicBezTo>
                    <a:cubicBezTo>
                      <a:pt x="705823" y="1080323"/>
                      <a:pt x="692240" y="1085744"/>
                      <a:pt x="679763" y="1088655"/>
                    </a:cubicBezTo>
                    <a:cubicBezTo>
                      <a:pt x="671210" y="1090663"/>
                      <a:pt x="663261" y="1091566"/>
                      <a:pt x="656016" y="1090161"/>
                    </a:cubicBezTo>
                    <a:cubicBezTo>
                      <a:pt x="630157" y="1085342"/>
                      <a:pt x="604901" y="1101003"/>
                      <a:pt x="584475" y="1128810"/>
                    </a:cubicBezTo>
                    <a:cubicBezTo>
                      <a:pt x="568276" y="1150796"/>
                      <a:pt x="554793" y="1179909"/>
                      <a:pt x="544127" y="1206913"/>
                    </a:cubicBezTo>
                    <a:lnTo>
                      <a:pt x="535876" y="946404"/>
                    </a:lnTo>
                    <a:cubicBezTo>
                      <a:pt x="535574" y="930743"/>
                      <a:pt x="534467" y="881552"/>
                      <a:pt x="533159" y="824732"/>
                    </a:cubicBezTo>
                    <a:cubicBezTo>
                      <a:pt x="533360" y="824632"/>
                      <a:pt x="533461" y="824832"/>
                      <a:pt x="533562" y="824832"/>
                    </a:cubicBezTo>
                    <a:cubicBezTo>
                      <a:pt x="534870" y="824129"/>
                      <a:pt x="537285" y="822624"/>
                      <a:pt x="538895" y="819110"/>
                    </a:cubicBezTo>
                    <a:cubicBezTo>
                      <a:pt x="540102" y="816400"/>
                      <a:pt x="542517" y="805256"/>
                      <a:pt x="543624" y="800739"/>
                    </a:cubicBezTo>
                    <a:lnTo>
                      <a:pt x="551271" y="768213"/>
                    </a:lnTo>
                    <a:cubicBezTo>
                      <a:pt x="555497" y="751448"/>
                      <a:pt x="561132" y="735085"/>
                      <a:pt x="567571" y="719022"/>
                    </a:cubicBezTo>
                    <a:cubicBezTo>
                      <a:pt x="574011" y="702859"/>
                      <a:pt x="581356" y="686998"/>
                      <a:pt x="589305" y="671538"/>
                    </a:cubicBezTo>
                    <a:cubicBezTo>
                      <a:pt x="616372" y="618131"/>
                      <a:pt x="655614" y="549164"/>
                      <a:pt x="706125" y="496661"/>
                    </a:cubicBezTo>
                    <a:cubicBezTo>
                      <a:pt x="738827" y="462729"/>
                      <a:pt x="776258" y="435624"/>
                      <a:pt x="818719" y="425585"/>
                    </a:cubicBezTo>
                    <a:cubicBezTo>
                      <a:pt x="868728" y="413438"/>
                      <a:pt x="899316" y="437632"/>
                      <a:pt x="908976" y="472065"/>
                    </a:cubicBezTo>
                    <a:cubicBezTo>
                      <a:pt x="919138" y="508105"/>
                      <a:pt x="908473" y="554083"/>
                      <a:pt x="875771" y="581991"/>
                    </a:cubicBezTo>
                    <a:cubicBezTo>
                      <a:pt x="871947" y="585304"/>
                      <a:pt x="867721" y="588115"/>
                      <a:pt x="863193" y="590323"/>
                    </a:cubicBezTo>
                    <a:cubicBezTo>
                      <a:pt x="858766" y="592632"/>
                      <a:pt x="853936" y="594439"/>
                      <a:pt x="849006" y="595644"/>
                    </a:cubicBezTo>
                    <a:cubicBezTo>
                      <a:pt x="834919" y="599057"/>
                      <a:pt x="823952" y="597953"/>
                      <a:pt x="816103" y="593335"/>
                    </a:cubicBezTo>
                    <a:cubicBezTo>
                      <a:pt x="806645" y="587713"/>
                      <a:pt x="802218" y="577373"/>
                      <a:pt x="802117" y="567334"/>
                    </a:cubicBezTo>
                    <a:cubicBezTo>
                      <a:pt x="802117" y="556994"/>
                      <a:pt x="806444" y="546554"/>
                      <a:pt x="815801" y="542137"/>
                    </a:cubicBezTo>
                    <a:cubicBezTo>
                      <a:pt x="823750" y="538322"/>
                      <a:pt x="834718" y="538824"/>
                      <a:pt x="848402" y="545048"/>
                    </a:cubicBezTo>
                    <a:cubicBezTo>
                      <a:pt x="853936" y="547658"/>
                      <a:pt x="860577" y="545349"/>
                      <a:pt x="863193" y="539727"/>
                    </a:cubicBezTo>
                    <a:cubicBezTo>
                      <a:pt x="865810" y="534206"/>
                      <a:pt x="863395" y="527580"/>
                      <a:pt x="857861" y="524970"/>
                    </a:cubicBezTo>
                    <a:cubicBezTo>
                      <a:pt x="836328" y="514530"/>
                      <a:pt x="818820" y="515232"/>
                      <a:pt x="806041" y="520954"/>
                    </a:cubicBezTo>
                    <a:cubicBezTo>
                      <a:pt x="788131" y="528986"/>
                      <a:pt x="778169" y="547658"/>
                      <a:pt x="777868" y="567134"/>
                    </a:cubicBezTo>
                    <a:cubicBezTo>
                      <a:pt x="777465" y="585505"/>
                      <a:pt x="785817" y="604177"/>
                      <a:pt x="802922" y="614818"/>
                    </a:cubicBezTo>
                    <a:cubicBezTo>
                      <a:pt x="815198" y="622548"/>
                      <a:pt x="832404" y="626162"/>
                      <a:pt x="854943" y="621143"/>
                    </a:cubicBezTo>
                    <a:cubicBezTo>
                      <a:pt x="861885" y="619637"/>
                      <a:pt x="868627" y="617228"/>
                      <a:pt x="875067" y="614216"/>
                    </a:cubicBezTo>
                    <a:cubicBezTo>
                      <a:pt x="881506" y="611104"/>
                      <a:pt x="887644" y="607189"/>
                      <a:pt x="893078" y="602671"/>
                    </a:cubicBezTo>
                    <a:cubicBezTo>
                      <a:pt x="935036" y="567937"/>
                      <a:pt x="949526" y="510012"/>
                      <a:pt x="937149" y="464335"/>
                    </a:cubicBezTo>
                    <a:cubicBezTo>
                      <a:pt x="924069" y="415747"/>
                      <a:pt x="882110" y="379707"/>
                      <a:pt x="811676" y="396372"/>
                    </a:cubicBezTo>
                    <a:cubicBezTo>
                      <a:pt x="763982" y="408017"/>
                      <a:pt x="721520" y="438134"/>
                      <a:pt x="685196" y="476884"/>
                    </a:cubicBezTo>
                    <a:cubicBezTo>
                      <a:pt x="633478" y="532098"/>
                      <a:pt x="594034" y="604579"/>
                      <a:pt x="566968" y="660496"/>
                    </a:cubicBezTo>
                    <a:cubicBezTo>
                      <a:pt x="559019" y="676859"/>
                      <a:pt x="551673" y="693523"/>
                      <a:pt x="545334" y="710489"/>
                    </a:cubicBezTo>
                    <a:cubicBezTo>
                      <a:pt x="539699" y="725347"/>
                      <a:pt x="535272" y="740606"/>
                      <a:pt x="531449" y="755966"/>
                    </a:cubicBezTo>
                    <a:cubicBezTo>
                      <a:pt x="531348" y="752151"/>
                      <a:pt x="531247" y="748235"/>
                      <a:pt x="531147" y="744521"/>
                    </a:cubicBezTo>
                    <a:cubicBezTo>
                      <a:pt x="530442" y="718320"/>
                      <a:pt x="529839" y="693122"/>
                      <a:pt x="529134" y="670735"/>
                    </a:cubicBezTo>
                    <a:lnTo>
                      <a:pt x="565056" y="556291"/>
                    </a:lnTo>
                    <a:cubicBezTo>
                      <a:pt x="574917" y="524067"/>
                      <a:pt x="585783" y="492143"/>
                      <a:pt x="597254" y="460621"/>
                    </a:cubicBezTo>
                    <a:cubicBezTo>
                      <a:pt x="608725" y="428998"/>
                      <a:pt x="620900" y="397677"/>
                      <a:pt x="634182" y="366857"/>
                    </a:cubicBezTo>
                    <a:cubicBezTo>
                      <a:pt x="660444" y="305519"/>
                      <a:pt x="690630" y="245788"/>
                      <a:pt x="728060" y="189068"/>
                    </a:cubicBezTo>
                    <a:cubicBezTo>
                      <a:pt x="731582" y="184049"/>
                      <a:pt x="730274" y="177122"/>
                      <a:pt x="725143" y="173709"/>
                    </a:cubicBezTo>
                    <a:cubicBezTo>
                      <a:pt x="720112" y="170195"/>
                      <a:pt x="713169" y="171500"/>
                      <a:pt x="709748" y="176620"/>
                    </a:cubicBezTo>
                    <a:cubicBezTo>
                      <a:pt x="669399" y="233240"/>
                      <a:pt x="635389" y="292870"/>
                      <a:pt x="607216" y="355112"/>
                    </a:cubicBezTo>
                    <a:cubicBezTo>
                      <a:pt x="593129" y="386333"/>
                      <a:pt x="580451" y="418156"/>
                      <a:pt x="569081" y="450582"/>
                    </a:cubicBezTo>
                    <a:cubicBezTo>
                      <a:pt x="557811" y="482807"/>
                      <a:pt x="548051" y="515634"/>
                      <a:pt x="538794" y="548662"/>
                    </a:cubicBezTo>
                    <a:lnTo>
                      <a:pt x="526015" y="595242"/>
                    </a:lnTo>
                    <a:cubicBezTo>
                      <a:pt x="523500" y="544044"/>
                      <a:pt x="519978" y="492745"/>
                      <a:pt x="514746" y="441446"/>
                    </a:cubicBezTo>
                    <a:cubicBezTo>
                      <a:pt x="509111" y="385530"/>
                      <a:pt x="501967" y="329814"/>
                      <a:pt x="493817" y="274299"/>
                    </a:cubicBezTo>
                    <a:cubicBezTo>
                      <a:pt x="491100" y="255927"/>
                      <a:pt x="488182" y="237657"/>
                      <a:pt x="485163" y="219285"/>
                    </a:cubicBezTo>
                    <a:cubicBezTo>
                      <a:pt x="478120" y="176720"/>
                      <a:pt x="470473" y="134156"/>
                      <a:pt x="463530" y="91591"/>
                    </a:cubicBezTo>
                    <a:lnTo>
                      <a:pt x="453971" y="34067"/>
                    </a:lnTo>
                    <a:lnTo>
                      <a:pt x="450147" y="15997"/>
                    </a:lnTo>
                    <a:cubicBezTo>
                      <a:pt x="449946" y="14893"/>
                      <a:pt x="448437" y="10576"/>
                      <a:pt x="447833" y="8970"/>
                    </a:cubicBezTo>
                    <a:cubicBezTo>
                      <a:pt x="447431" y="6762"/>
                      <a:pt x="446424" y="4553"/>
                      <a:pt x="444613" y="2947"/>
                    </a:cubicBezTo>
                    <a:cubicBezTo>
                      <a:pt x="441997" y="437"/>
                      <a:pt x="439482" y="136"/>
                      <a:pt x="437972" y="35"/>
                    </a:cubicBezTo>
                    <a:cubicBezTo>
                      <a:pt x="433847" y="-266"/>
                      <a:pt x="430426" y="1341"/>
                      <a:pt x="428112" y="5156"/>
                    </a:cubicBezTo>
                    <a:cubicBezTo>
                      <a:pt x="427709" y="5858"/>
                      <a:pt x="425697" y="9372"/>
                      <a:pt x="427105" y="14391"/>
                    </a:cubicBezTo>
                    <a:cubicBezTo>
                      <a:pt x="427609" y="15997"/>
                      <a:pt x="429118" y="19913"/>
                      <a:pt x="429420" y="21117"/>
                    </a:cubicBezTo>
                    <a:lnTo>
                      <a:pt x="432640" y="37681"/>
                    </a:lnTo>
                    <a:lnTo>
                      <a:pt x="441595" y="95003"/>
                    </a:lnTo>
                    <a:cubicBezTo>
                      <a:pt x="448034" y="137669"/>
                      <a:pt x="455279" y="180334"/>
                      <a:pt x="461920" y="223000"/>
                    </a:cubicBezTo>
                    <a:cubicBezTo>
                      <a:pt x="464737" y="241270"/>
                      <a:pt x="467454" y="259441"/>
                      <a:pt x="469970" y="277712"/>
                    </a:cubicBezTo>
                    <a:cubicBezTo>
                      <a:pt x="477617" y="332926"/>
                      <a:pt x="484056" y="388340"/>
                      <a:pt x="489188" y="443956"/>
                    </a:cubicBezTo>
                    <a:cubicBezTo>
                      <a:pt x="494320" y="499471"/>
                      <a:pt x="498043" y="555087"/>
                      <a:pt x="499954" y="610702"/>
                    </a:cubicBezTo>
                    <a:cubicBezTo>
                      <a:pt x="500256" y="619838"/>
                      <a:pt x="500659" y="632386"/>
                      <a:pt x="500961" y="646441"/>
                    </a:cubicBezTo>
                    <a:cubicBezTo>
                      <a:pt x="497540" y="636201"/>
                      <a:pt x="495024" y="625560"/>
                      <a:pt x="491100" y="615521"/>
                    </a:cubicBezTo>
                    <a:cubicBezTo>
                      <a:pt x="483252" y="594841"/>
                      <a:pt x="474296" y="574562"/>
                      <a:pt x="464335" y="554585"/>
                    </a:cubicBezTo>
                    <a:cubicBezTo>
                      <a:pt x="449644" y="525171"/>
                      <a:pt x="432740" y="496661"/>
                      <a:pt x="414427" y="468451"/>
                    </a:cubicBezTo>
                    <a:cubicBezTo>
                      <a:pt x="402957" y="450983"/>
                      <a:pt x="391586" y="433415"/>
                      <a:pt x="379814" y="416148"/>
                    </a:cubicBezTo>
                    <a:cubicBezTo>
                      <a:pt x="371764" y="404503"/>
                      <a:pt x="363513" y="392959"/>
                      <a:pt x="354860" y="381815"/>
                    </a:cubicBezTo>
                    <a:lnTo>
                      <a:pt x="330812" y="351699"/>
                    </a:lnTo>
                    <a:cubicBezTo>
                      <a:pt x="330108" y="350895"/>
                      <a:pt x="322561" y="342965"/>
                      <a:pt x="320045" y="340555"/>
                    </a:cubicBezTo>
                    <a:cubicBezTo>
                      <a:pt x="282715" y="305218"/>
                      <a:pt x="273358" y="318169"/>
                      <a:pt x="303644" y="354610"/>
                    </a:cubicBezTo>
                    <a:cubicBezTo>
                      <a:pt x="304047" y="355011"/>
                      <a:pt x="304449" y="355413"/>
                      <a:pt x="304852" y="355815"/>
                    </a:cubicBezTo>
                    <a:lnTo>
                      <a:pt x="304852" y="355714"/>
                    </a:lnTo>
                    <a:cubicBezTo>
                      <a:pt x="305556" y="355011"/>
                      <a:pt x="306663" y="355815"/>
                      <a:pt x="307870" y="357119"/>
                    </a:cubicBezTo>
                    <a:cubicBezTo>
                      <a:pt x="307065" y="357019"/>
                      <a:pt x="306361" y="356718"/>
                      <a:pt x="305959" y="356517"/>
                    </a:cubicBezTo>
                    <a:cubicBezTo>
                      <a:pt x="305959" y="356417"/>
                      <a:pt x="305657" y="356417"/>
                      <a:pt x="305456" y="356316"/>
                    </a:cubicBezTo>
                    <a:cubicBezTo>
                      <a:pt x="306361" y="357119"/>
                      <a:pt x="307468" y="357722"/>
                      <a:pt x="308675" y="358023"/>
                    </a:cubicBezTo>
                    <a:cubicBezTo>
                      <a:pt x="310889" y="360834"/>
                      <a:pt x="313203" y="365050"/>
                      <a:pt x="313505" y="365452"/>
                    </a:cubicBezTo>
                    <a:lnTo>
                      <a:pt x="335642" y="396070"/>
                    </a:lnTo>
                    <a:cubicBezTo>
                      <a:pt x="343490" y="407214"/>
                      <a:pt x="350936" y="418759"/>
                      <a:pt x="358281" y="430303"/>
                    </a:cubicBezTo>
                    <a:cubicBezTo>
                      <a:pt x="369349" y="447871"/>
                      <a:pt x="379915" y="465740"/>
                      <a:pt x="390681" y="483510"/>
                    </a:cubicBezTo>
                    <a:cubicBezTo>
                      <a:pt x="407786" y="511217"/>
                      <a:pt x="423181" y="539527"/>
                      <a:pt x="437369" y="568037"/>
                    </a:cubicBezTo>
                    <a:cubicBezTo>
                      <a:pt x="446827" y="587312"/>
                      <a:pt x="455883" y="606687"/>
                      <a:pt x="464134" y="626363"/>
                    </a:cubicBezTo>
                    <a:cubicBezTo>
                      <a:pt x="480937" y="666519"/>
                      <a:pt x="493615" y="708180"/>
                      <a:pt x="503174" y="751147"/>
                    </a:cubicBezTo>
                    <a:cubicBezTo>
                      <a:pt x="504784" y="834871"/>
                      <a:pt x="506092" y="924720"/>
                      <a:pt x="506394" y="947006"/>
                    </a:cubicBezTo>
                    <a:cubicBezTo>
                      <a:pt x="506998" y="979934"/>
                      <a:pt x="507803" y="1012861"/>
                      <a:pt x="508809" y="1045789"/>
                    </a:cubicBezTo>
                    <a:cubicBezTo>
                      <a:pt x="511023" y="1122386"/>
                      <a:pt x="514142" y="1199083"/>
                      <a:pt x="516255" y="1275680"/>
                    </a:cubicBezTo>
                    <a:cubicBezTo>
                      <a:pt x="517161" y="1305194"/>
                      <a:pt x="516657" y="1334709"/>
                      <a:pt x="517261" y="1364323"/>
                    </a:cubicBezTo>
                    <a:cubicBezTo>
                      <a:pt x="503879" y="1316940"/>
                      <a:pt x="478724" y="1261625"/>
                      <a:pt x="440890" y="1220666"/>
                    </a:cubicBezTo>
                    <a:cubicBezTo>
                      <a:pt x="410906" y="1188140"/>
                      <a:pt x="373475" y="1165252"/>
                      <a:pt x="329806" y="1161337"/>
                    </a:cubicBezTo>
                    <a:cubicBezTo>
                      <a:pt x="280804" y="1157522"/>
                      <a:pt x="240556" y="1183924"/>
                      <a:pt x="222243" y="1219462"/>
                    </a:cubicBezTo>
                    <a:cubicBezTo>
                      <a:pt x="203125" y="1256807"/>
                      <a:pt x="207351" y="1303990"/>
                      <a:pt x="250215" y="1336917"/>
                    </a:cubicBezTo>
                    <a:cubicBezTo>
                      <a:pt x="255447" y="1341033"/>
                      <a:pt x="261384" y="1344747"/>
                      <a:pt x="267622" y="1347759"/>
                    </a:cubicBezTo>
                    <a:cubicBezTo>
                      <a:pt x="274062" y="1350871"/>
                      <a:pt x="280804" y="1353381"/>
                      <a:pt x="287545" y="1354887"/>
                    </a:cubicBezTo>
                    <a:cubicBezTo>
                      <a:pt x="335642" y="1365327"/>
                      <a:pt x="362809" y="1334809"/>
                      <a:pt x="367840" y="1303387"/>
                    </a:cubicBezTo>
                    <a:cubicBezTo>
                      <a:pt x="370959" y="1283510"/>
                      <a:pt x="365123" y="1263633"/>
                      <a:pt x="351137" y="1252390"/>
                    </a:cubicBezTo>
                    <a:cubicBezTo>
                      <a:pt x="339666" y="1243254"/>
                      <a:pt x="322259" y="1239038"/>
                      <a:pt x="298613" y="1247571"/>
                    </a:cubicBezTo>
                    <a:cubicBezTo>
                      <a:pt x="292777" y="1249579"/>
                      <a:pt x="289658" y="1255903"/>
                      <a:pt x="291671" y="1261726"/>
                    </a:cubicBezTo>
                    <a:cubicBezTo>
                      <a:pt x="293683" y="1267448"/>
                      <a:pt x="300022" y="1270560"/>
                      <a:pt x="305858" y="1268552"/>
                    </a:cubicBezTo>
                    <a:cubicBezTo>
                      <a:pt x="319643" y="1264034"/>
                      <a:pt x="329705" y="1265139"/>
                      <a:pt x="336245" y="1270560"/>
                    </a:cubicBezTo>
                    <a:cubicBezTo>
                      <a:pt x="343792" y="1276884"/>
                      <a:pt x="345502" y="1288329"/>
                      <a:pt x="343490" y="1299171"/>
                    </a:cubicBezTo>
                    <a:cubicBezTo>
                      <a:pt x="339968" y="1318144"/>
                      <a:pt x="322662" y="1335913"/>
                      <a:pt x="293582" y="1328785"/>
                    </a:cubicBezTo>
                    <a:cubicBezTo>
                      <a:pt x="288954" y="1327681"/>
                      <a:pt x="284325" y="1325774"/>
                      <a:pt x="279898" y="1323565"/>
                    </a:cubicBezTo>
                    <a:cubicBezTo>
                      <a:pt x="275370" y="1321156"/>
                      <a:pt x="271043" y="1318345"/>
                      <a:pt x="267220" y="1315233"/>
                    </a:cubicBezTo>
                    <a:cubicBezTo>
                      <a:pt x="237738" y="1291742"/>
                      <a:pt x="234820" y="1259015"/>
                      <a:pt x="248505" y="1233115"/>
                    </a:cubicBezTo>
                    <a:cubicBezTo>
                      <a:pt x="262088" y="1207315"/>
                      <a:pt x="291570" y="1188241"/>
                      <a:pt x="327290" y="1191253"/>
                    </a:cubicBezTo>
                    <a:cubicBezTo>
                      <a:pt x="363715" y="1193963"/>
                      <a:pt x="394605" y="1213539"/>
                      <a:pt x="420062" y="1240142"/>
                    </a:cubicBezTo>
                    <a:cubicBezTo>
                      <a:pt x="460310" y="1282306"/>
                      <a:pt x="487176" y="1342338"/>
                      <a:pt x="498445" y="1388918"/>
                    </a:cubicBezTo>
                    <a:cubicBezTo>
                      <a:pt x="501967" y="1402973"/>
                      <a:pt x="505086" y="1417128"/>
                      <a:pt x="507803" y="1431283"/>
                    </a:cubicBezTo>
                    <a:cubicBezTo>
                      <a:pt x="510520" y="1445438"/>
                      <a:pt x="512834" y="1459593"/>
                      <a:pt x="514645" y="1473948"/>
                    </a:cubicBezTo>
                    <a:lnTo>
                      <a:pt x="517563" y="1501856"/>
                    </a:lnTo>
                    <a:cubicBezTo>
                      <a:pt x="517664" y="1502258"/>
                      <a:pt x="518469" y="1505872"/>
                      <a:pt x="518569" y="1508783"/>
                    </a:cubicBezTo>
                    <a:cubicBezTo>
                      <a:pt x="518670" y="1508683"/>
                      <a:pt x="518770" y="1508683"/>
                      <a:pt x="518871" y="1508582"/>
                    </a:cubicBezTo>
                    <a:cubicBezTo>
                      <a:pt x="518871" y="1508683"/>
                      <a:pt x="518871" y="1508884"/>
                      <a:pt x="518871" y="1508984"/>
                    </a:cubicBezTo>
                    <a:cubicBezTo>
                      <a:pt x="518770" y="1509084"/>
                      <a:pt x="518670" y="1509185"/>
                      <a:pt x="518569" y="1509285"/>
                    </a:cubicBezTo>
                    <a:cubicBezTo>
                      <a:pt x="518670" y="1511193"/>
                      <a:pt x="518368" y="1512598"/>
                      <a:pt x="517362" y="1512498"/>
                    </a:cubicBezTo>
                    <a:lnTo>
                      <a:pt x="517060" y="1512397"/>
                    </a:lnTo>
                    <a:cubicBezTo>
                      <a:pt x="516557" y="1514304"/>
                      <a:pt x="518469" y="1515710"/>
                      <a:pt x="518972" y="1517517"/>
                    </a:cubicBezTo>
                    <a:cubicBezTo>
                      <a:pt x="519274" y="1628347"/>
                      <a:pt x="519978" y="1739176"/>
                      <a:pt x="520179" y="1850106"/>
                    </a:cubicBezTo>
                    <a:cubicBezTo>
                      <a:pt x="508809" y="1837658"/>
                      <a:pt x="497640" y="1824808"/>
                      <a:pt x="483755" y="1814368"/>
                    </a:cubicBezTo>
                    <a:cubicBezTo>
                      <a:pt x="464436" y="1799611"/>
                      <a:pt x="442802" y="1788066"/>
                      <a:pt x="419861" y="1781139"/>
                    </a:cubicBezTo>
                    <a:cubicBezTo>
                      <a:pt x="410805" y="1778629"/>
                      <a:pt x="401548" y="1776722"/>
                      <a:pt x="392190" y="1775316"/>
                    </a:cubicBezTo>
                    <a:cubicBezTo>
                      <a:pt x="371966" y="1772304"/>
                      <a:pt x="351338" y="1771602"/>
                      <a:pt x="331315" y="1768088"/>
                    </a:cubicBezTo>
                    <a:cubicBezTo>
                      <a:pt x="319844" y="1766181"/>
                      <a:pt x="308877" y="1763470"/>
                      <a:pt x="298010" y="1760157"/>
                    </a:cubicBezTo>
                    <a:cubicBezTo>
                      <a:pt x="286941" y="1756845"/>
                      <a:pt x="276074" y="1752930"/>
                      <a:pt x="265207" y="1748512"/>
                    </a:cubicBezTo>
                    <a:cubicBezTo>
                      <a:pt x="263899" y="1747910"/>
                      <a:pt x="252529" y="1742388"/>
                      <a:pt x="243172" y="1739477"/>
                    </a:cubicBezTo>
                    <a:cubicBezTo>
                      <a:pt x="239650" y="1738373"/>
                      <a:pt x="237436" y="1738473"/>
                      <a:pt x="234619" y="1738172"/>
                    </a:cubicBezTo>
                    <a:cubicBezTo>
                      <a:pt x="234619" y="1737971"/>
                      <a:pt x="234820" y="1737771"/>
                      <a:pt x="234820" y="1737570"/>
                    </a:cubicBezTo>
                    <a:cubicBezTo>
                      <a:pt x="239549" y="1703939"/>
                      <a:pt x="237034" y="1670711"/>
                      <a:pt x="240757" y="1637582"/>
                    </a:cubicBezTo>
                    <a:cubicBezTo>
                      <a:pt x="242266" y="1624733"/>
                      <a:pt x="244580" y="1611782"/>
                      <a:pt x="249108" y="1598933"/>
                    </a:cubicBezTo>
                    <a:cubicBezTo>
                      <a:pt x="252328" y="1589697"/>
                      <a:pt x="260277" y="1579658"/>
                      <a:pt x="267723" y="1569318"/>
                    </a:cubicBezTo>
                    <a:cubicBezTo>
                      <a:pt x="277081" y="1556368"/>
                      <a:pt x="285835" y="1543116"/>
                      <a:pt x="288451" y="1530869"/>
                    </a:cubicBezTo>
                    <a:cubicBezTo>
                      <a:pt x="291570" y="1516212"/>
                      <a:pt x="288250" y="1502158"/>
                      <a:pt x="269937" y="1490713"/>
                    </a:cubicBezTo>
                    <a:cubicBezTo>
                      <a:pt x="264805" y="1487400"/>
                      <a:pt x="257862" y="1488806"/>
                      <a:pt x="254542" y="1493926"/>
                    </a:cubicBezTo>
                    <a:cubicBezTo>
                      <a:pt x="251121" y="1499045"/>
                      <a:pt x="252630" y="1505972"/>
                      <a:pt x="257762" y="1509285"/>
                    </a:cubicBezTo>
                    <a:cubicBezTo>
                      <a:pt x="262390" y="1512598"/>
                      <a:pt x="265006" y="1515810"/>
                      <a:pt x="265711" y="1519525"/>
                    </a:cubicBezTo>
                    <a:cubicBezTo>
                      <a:pt x="266516" y="1523942"/>
                      <a:pt x="264503" y="1528359"/>
                      <a:pt x="261988" y="1533077"/>
                    </a:cubicBezTo>
                    <a:cubicBezTo>
                      <a:pt x="256655" y="1543217"/>
                      <a:pt x="247498" y="1553557"/>
                      <a:pt x="239650" y="1563696"/>
                    </a:cubicBezTo>
                    <a:cubicBezTo>
                      <a:pt x="232808" y="1572631"/>
                      <a:pt x="226871" y="1581365"/>
                      <a:pt x="223651" y="1589596"/>
                    </a:cubicBezTo>
                    <a:cubicBezTo>
                      <a:pt x="217916" y="1604353"/>
                      <a:pt x="214495" y="1619111"/>
                      <a:pt x="212482" y="1634069"/>
                    </a:cubicBezTo>
                    <a:cubicBezTo>
                      <a:pt x="207955" y="1666796"/>
                      <a:pt x="210269" y="1699823"/>
                      <a:pt x="205037" y="1733253"/>
                    </a:cubicBezTo>
                    <a:cubicBezTo>
                      <a:pt x="202823" y="1749516"/>
                      <a:pt x="197993" y="1765377"/>
                      <a:pt x="191453" y="1780536"/>
                    </a:cubicBezTo>
                    <a:cubicBezTo>
                      <a:pt x="184812" y="1795695"/>
                      <a:pt x="176259" y="1810252"/>
                      <a:pt x="166197" y="1823704"/>
                    </a:cubicBezTo>
                    <a:cubicBezTo>
                      <a:pt x="154022" y="1840268"/>
                      <a:pt x="126553" y="1865566"/>
                      <a:pt x="99285" y="1876508"/>
                    </a:cubicBezTo>
                    <a:cubicBezTo>
                      <a:pt x="82783" y="1883134"/>
                      <a:pt x="66080" y="1884841"/>
                      <a:pt x="54408" y="1871690"/>
                    </a:cubicBezTo>
                    <a:cubicBezTo>
                      <a:pt x="50685" y="1867172"/>
                      <a:pt x="43944" y="1866670"/>
                      <a:pt x="39416" y="1870385"/>
                    </a:cubicBezTo>
                    <a:close/>
                    <a:moveTo>
                      <a:pt x="320146" y="354911"/>
                    </a:moveTo>
                    <a:cubicBezTo>
                      <a:pt x="323165" y="351297"/>
                      <a:pt x="323567" y="346077"/>
                      <a:pt x="320850" y="342061"/>
                    </a:cubicBezTo>
                    <a:cubicBezTo>
                      <a:pt x="325479" y="348586"/>
                      <a:pt x="323768" y="352602"/>
                      <a:pt x="320146" y="354911"/>
                    </a:cubicBezTo>
                    <a:close/>
                    <a:moveTo>
                      <a:pt x="4400" y="910966"/>
                    </a:moveTo>
                    <a:cubicBezTo>
                      <a:pt x="20197" y="898217"/>
                      <a:pt x="41428" y="877537"/>
                      <a:pt x="64369" y="861976"/>
                    </a:cubicBezTo>
                    <a:cubicBezTo>
                      <a:pt x="81374" y="850532"/>
                      <a:pt x="99385" y="842099"/>
                      <a:pt x="116793" y="839991"/>
                    </a:cubicBezTo>
                    <a:cubicBezTo>
                      <a:pt x="123937" y="839188"/>
                      <a:pt x="131181" y="839891"/>
                      <a:pt x="138325" y="841597"/>
                    </a:cubicBezTo>
                    <a:cubicBezTo>
                      <a:pt x="150500" y="844308"/>
                      <a:pt x="162776" y="850331"/>
                      <a:pt x="175253" y="852439"/>
                    </a:cubicBezTo>
                    <a:cubicBezTo>
                      <a:pt x="190547" y="855351"/>
                      <a:pt x="204131" y="854045"/>
                      <a:pt x="215904" y="849628"/>
                    </a:cubicBezTo>
                    <a:cubicBezTo>
                      <a:pt x="229185" y="844609"/>
                      <a:pt x="240254" y="835975"/>
                      <a:pt x="249108" y="825134"/>
                    </a:cubicBezTo>
                    <a:cubicBezTo>
                      <a:pt x="252227" y="821319"/>
                      <a:pt x="253737" y="814793"/>
                      <a:pt x="255045" y="806863"/>
                    </a:cubicBezTo>
                    <a:cubicBezTo>
                      <a:pt x="256856" y="795920"/>
                      <a:pt x="257560" y="782769"/>
                      <a:pt x="257560" y="769016"/>
                    </a:cubicBezTo>
                    <a:cubicBezTo>
                      <a:pt x="257661" y="722837"/>
                      <a:pt x="250718" y="670434"/>
                      <a:pt x="250718" y="670434"/>
                    </a:cubicBezTo>
                    <a:cubicBezTo>
                      <a:pt x="249813" y="664712"/>
                      <a:pt x="253737" y="659190"/>
                      <a:pt x="259573" y="658287"/>
                    </a:cubicBezTo>
                    <a:cubicBezTo>
                      <a:pt x="265409" y="657383"/>
                      <a:pt x="270842" y="661299"/>
                      <a:pt x="271748" y="667121"/>
                    </a:cubicBezTo>
                    <a:cubicBezTo>
                      <a:pt x="271748" y="667121"/>
                      <a:pt x="284426" y="734884"/>
                      <a:pt x="284124" y="785881"/>
                    </a:cubicBezTo>
                    <a:cubicBezTo>
                      <a:pt x="284023" y="811179"/>
                      <a:pt x="279596" y="832663"/>
                      <a:pt x="271647" y="843003"/>
                    </a:cubicBezTo>
                    <a:cubicBezTo>
                      <a:pt x="266214" y="850030"/>
                      <a:pt x="259875" y="856254"/>
                      <a:pt x="253133" y="861775"/>
                    </a:cubicBezTo>
                    <a:cubicBezTo>
                      <a:pt x="254743" y="864285"/>
                      <a:pt x="256152" y="866795"/>
                      <a:pt x="258365" y="869505"/>
                    </a:cubicBezTo>
                    <a:cubicBezTo>
                      <a:pt x="267220" y="880147"/>
                      <a:pt x="278992" y="891491"/>
                      <a:pt x="285432" y="900325"/>
                    </a:cubicBezTo>
                    <a:cubicBezTo>
                      <a:pt x="299016" y="919299"/>
                      <a:pt x="312197" y="940581"/>
                      <a:pt x="327693" y="960056"/>
                    </a:cubicBezTo>
                    <a:cubicBezTo>
                      <a:pt x="337151" y="971902"/>
                      <a:pt x="347314" y="983146"/>
                      <a:pt x="359589" y="992281"/>
                    </a:cubicBezTo>
                    <a:cubicBezTo>
                      <a:pt x="369752" y="1000212"/>
                      <a:pt x="382732" y="1005533"/>
                      <a:pt x="396819" y="1010050"/>
                    </a:cubicBezTo>
                    <a:cubicBezTo>
                      <a:pt x="432438" y="1021595"/>
                      <a:pt x="474498" y="1027920"/>
                      <a:pt x="502671" y="1043279"/>
                    </a:cubicBezTo>
                    <a:cubicBezTo>
                      <a:pt x="508205" y="1046090"/>
                      <a:pt x="510318" y="1052816"/>
                      <a:pt x="507602" y="1058237"/>
                    </a:cubicBezTo>
                    <a:cubicBezTo>
                      <a:pt x="504784" y="1063658"/>
                      <a:pt x="498043" y="1065867"/>
                      <a:pt x="492609" y="1063056"/>
                    </a:cubicBezTo>
                    <a:cubicBezTo>
                      <a:pt x="478522" y="1056530"/>
                      <a:pt x="461014" y="1052916"/>
                      <a:pt x="442802" y="1049302"/>
                    </a:cubicBezTo>
                    <a:cubicBezTo>
                      <a:pt x="424691" y="1045789"/>
                      <a:pt x="405875" y="1042576"/>
                      <a:pt x="388467" y="1037758"/>
                    </a:cubicBezTo>
                    <a:cubicBezTo>
                      <a:pt x="370557" y="1032738"/>
                      <a:pt x="354256" y="1025811"/>
                      <a:pt x="341276" y="1016174"/>
                    </a:cubicBezTo>
                    <a:cubicBezTo>
                      <a:pt x="327089" y="1005131"/>
                      <a:pt x="315115" y="991980"/>
                      <a:pt x="304550" y="977725"/>
                    </a:cubicBezTo>
                    <a:cubicBezTo>
                      <a:pt x="289457" y="957145"/>
                      <a:pt x="277483" y="934558"/>
                      <a:pt x="264503" y="914379"/>
                    </a:cubicBezTo>
                    <a:cubicBezTo>
                      <a:pt x="258969" y="905545"/>
                      <a:pt x="248303" y="894001"/>
                      <a:pt x="240556" y="883158"/>
                    </a:cubicBezTo>
                    <a:cubicBezTo>
                      <a:pt x="237939" y="879544"/>
                      <a:pt x="236631" y="876332"/>
                      <a:pt x="234720" y="872919"/>
                    </a:cubicBezTo>
                    <a:cubicBezTo>
                      <a:pt x="231902" y="874324"/>
                      <a:pt x="229588" y="876432"/>
                      <a:pt x="226670" y="877537"/>
                    </a:cubicBezTo>
                    <a:cubicBezTo>
                      <a:pt x="210168" y="883861"/>
                      <a:pt x="191151" y="885869"/>
                      <a:pt x="169618" y="881753"/>
                    </a:cubicBezTo>
                    <a:cubicBezTo>
                      <a:pt x="156739" y="879143"/>
                      <a:pt x="144161" y="872818"/>
                      <a:pt x="131483" y="869606"/>
                    </a:cubicBezTo>
                    <a:cubicBezTo>
                      <a:pt x="127559" y="868502"/>
                      <a:pt x="123635" y="867799"/>
                      <a:pt x="119610" y="868100"/>
                    </a:cubicBezTo>
                    <a:cubicBezTo>
                      <a:pt x="106127" y="869204"/>
                      <a:pt x="92141" y="875729"/>
                      <a:pt x="78557" y="883961"/>
                    </a:cubicBezTo>
                    <a:cubicBezTo>
                      <a:pt x="55515" y="898016"/>
                      <a:pt x="33882" y="916990"/>
                      <a:pt x="17984" y="928635"/>
                    </a:cubicBezTo>
                    <a:cubicBezTo>
                      <a:pt x="13053" y="932349"/>
                      <a:pt x="6110" y="931445"/>
                      <a:pt x="2287" y="926526"/>
                    </a:cubicBezTo>
                    <a:cubicBezTo>
                      <a:pt x="-1436" y="921708"/>
                      <a:pt x="-531" y="914781"/>
                      <a:pt x="4400" y="910966"/>
                    </a:cubicBezTo>
                    <a:close/>
                    <a:moveTo>
                      <a:pt x="914812" y="1242953"/>
                    </a:moveTo>
                    <a:cubicBezTo>
                      <a:pt x="914610" y="1243355"/>
                      <a:pt x="913705" y="1242752"/>
                      <a:pt x="912900" y="1242150"/>
                    </a:cubicBezTo>
                    <a:lnTo>
                      <a:pt x="913000" y="1242049"/>
                    </a:lnTo>
                    <a:cubicBezTo>
                      <a:pt x="913604" y="1242451"/>
                      <a:pt x="914208" y="1242752"/>
                      <a:pt x="914812" y="1242953"/>
                    </a:cubicBezTo>
                    <a:close/>
                    <a:moveTo>
                      <a:pt x="199905" y="810577"/>
                    </a:moveTo>
                    <a:cubicBezTo>
                      <a:pt x="194270" y="820917"/>
                      <a:pt x="188032" y="830956"/>
                      <a:pt x="185013" y="841899"/>
                    </a:cubicBezTo>
                    <a:cubicBezTo>
                      <a:pt x="183806" y="847922"/>
                      <a:pt x="177970" y="851737"/>
                      <a:pt x="171933" y="850532"/>
                    </a:cubicBezTo>
                    <a:cubicBezTo>
                      <a:pt x="165895" y="849327"/>
                      <a:pt x="161971" y="843505"/>
                      <a:pt x="163179" y="837481"/>
                    </a:cubicBezTo>
                    <a:cubicBezTo>
                      <a:pt x="164990" y="824230"/>
                      <a:pt x="169920" y="811480"/>
                      <a:pt x="175354" y="798731"/>
                    </a:cubicBezTo>
                    <a:cubicBezTo>
                      <a:pt x="179882" y="787989"/>
                      <a:pt x="184510" y="777348"/>
                      <a:pt x="187026" y="766406"/>
                    </a:cubicBezTo>
                    <a:cubicBezTo>
                      <a:pt x="188837" y="758575"/>
                      <a:pt x="189944" y="750645"/>
                      <a:pt x="187629" y="741911"/>
                    </a:cubicBezTo>
                    <a:cubicBezTo>
                      <a:pt x="187126" y="739702"/>
                      <a:pt x="185516" y="738397"/>
                      <a:pt x="183504" y="738197"/>
                    </a:cubicBezTo>
                    <a:cubicBezTo>
                      <a:pt x="180787" y="737795"/>
                      <a:pt x="177869" y="737795"/>
                      <a:pt x="175152" y="738397"/>
                    </a:cubicBezTo>
                    <a:cubicBezTo>
                      <a:pt x="175152" y="738297"/>
                      <a:pt x="175152" y="738297"/>
                      <a:pt x="175152" y="738197"/>
                    </a:cubicBezTo>
                    <a:cubicBezTo>
                      <a:pt x="175052" y="737996"/>
                      <a:pt x="174649" y="738397"/>
                      <a:pt x="174347" y="738498"/>
                    </a:cubicBezTo>
                    <a:cubicBezTo>
                      <a:pt x="172536" y="739401"/>
                      <a:pt x="167405" y="740907"/>
                      <a:pt x="164386" y="742513"/>
                    </a:cubicBezTo>
                    <a:lnTo>
                      <a:pt x="163984" y="743517"/>
                    </a:lnTo>
                    <a:lnTo>
                      <a:pt x="164185" y="742614"/>
                    </a:lnTo>
                    <a:cubicBezTo>
                      <a:pt x="162675" y="743417"/>
                      <a:pt x="161770" y="744320"/>
                      <a:pt x="162474" y="745123"/>
                    </a:cubicBezTo>
                    <a:cubicBezTo>
                      <a:pt x="162575" y="745224"/>
                      <a:pt x="162675" y="745324"/>
                      <a:pt x="162776" y="745324"/>
                    </a:cubicBezTo>
                    <a:cubicBezTo>
                      <a:pt x="160462" y="748235"/>
                      <a:pt x="156739" y="749741"/>
                      <a:pt x="152915" y="749239"/>
                    </a:cubicBezTo>
                    <a:cubicBezTo>
                      <a:pt x="146375" y="748737"/>
                      <a:pt x="144564" y="744120"/>
                      <a:pt x="143658" y="740305"/>
                    </a:cubicBezTo>
                    <a:cubicBezTo>
                      <a:pt x="143155" y="738397"/>
                      <a:pt x="143457" y="733980"/>
                      <a:pt x="147683" y="729362"/>
                    </a:cubicBezTo>
                    <a:cubicBezTo>
                      <a:pt x="151507" y="725347"/>
                      <a:pt x="164587" y="716613"/>
                      <a:pt x="165795" y="716111"/>
                    </a:cubicBezTo>
                    <a:cubicBezTo>
                      <a:pt x="175957" y="711694"/>
                      <a:pt x="187831" y="711091"/>
                      <a:pt x="197289" y="714705"/>
                    </a:cubicBezTo>
                    <a:cubicBezTo>
                      <a:pt x="205338" y="717717"/>
                      <a:pt x="211476" y="724142"/>
                      <a:pt x="214897" y="733980"/>
                    </a:cubicBezTo>
                    <a:cubicBezTo>
                      <a:pt x="219325" y="747834"/>
                      <a:pt x="219425" y="760885"/>
                      <a:pt x="216306" y="773333"/>
                    </a:cubicBezTo>
                    <a:cubicBezTo>
                      <a:pt x="213187" y="786283"/>
                      <a:pt x="206647" y="798531"/>
                      <a:pt x="199905" y="810577"/>
                    </a:cubicBezTo>
                    <a:close/>
                    <a:moveTo>
                      <a:pt x="865206" y="924218"/>
                    </a:moveTo>
                    <a:cubicBezTo>
                      <a:pt x="863193" y="916789"/>
                      <a:pt x="861584" y="909460"/>
                      <a:pt x="860980" y="902534"/>
                    </a:cubicBezTo>
                    <a:cubicBezTo>
                      <a:pt x="862288" y="906248"/>
                      <a:pt x="865508" y="909159"/>
                      <a:pt x="869734" y="909661"/>
                    </a:cubicBezTo>
                    <a:cubicBezTo>
                      <a:pt x="872048" y="910163"/>
                      <a:pt x="874060" y="909360"/>
                      <a:pt x="875872" y="908657"/>
                    </a:cubicBezTo>
                    <a:cubicBezTo>
                      <a:pt x="878488" y="907553"/>
                      <a:pt x="881607" y="904742"/>
                      <a:pt x="881808" y="898518"/>
                    </a:cubicBezTo>
                    <a:cubicBezTo>
                      <a:pt x="881909" y="897615"/>
                      <a:pt x="881406" y="895406"/>
                      <a:pt x="880299" y="892394"/>
                    </a:cubicBezTo>
                    <a:cubicBezTo>
                      <a:pt x="878790" y="888278"/>
                      <a:pt x="874966" y="880749"/>
                      <a:pt x="870639" y="875328"/>
                    </a:cubicBezTo>
                    <a:cubicBezTo>
                      <a:pt x="867721" y="871613"/>
                      <a:pt x="864099" y="869104"/>
                      <a:pt x="860980" y="867598"/>
                    </a:cubicBezTo>
                    <a:cubicBezTo>
                      <a:pt x="856754" y="865590"/>
                      <a:pt x="852628" y="865992"/>
                      <a:pt x="848604" y="867196"/>
                    </a:cubicBezTo>
                    <a:cubicBezTo>
                      <a:pt x="843774" y="868702"/>
                      <a:pt x="837334" y="874123"/>
                      <a:pt x="834315" y="888981"/>
                    </a:cubicBezTo>
                    <a:cubicBezTo>
                      <a:pt x="832001" y="901730"/>
                      <a:pt x="832605" y="916488"/>
                      <a:pt x="836227" y="931546"/>
                    </a:cubicBezTo>
                    <a:cubicBezTo>
                      <a:pt x="838240" y="940179"/>
                      <a:pt x="841258" y="948913"/>
                      <a:pt x="845082" y="957245"/>
                    </a:cubicBezTo>
                    <a:cubicBezTo>
                      <a:pt x="855244" y="979130"/>
                      <a:pt x="870237" y="998807"/>
                      <a:pt x="885028" y="1011355"/>
                    </a:cubicBezTo>
                    <a:cubicBezTo>
                      <a:pt x="889556" y="1015572"/>
                      <a:pt x="896599" y="1015371"/>
                      <a:pt x="900825" y="1010954"/>
                    </a:cubicBezTo>
                    <a:cubicBezTo>
                      <a:pt x="905051" y="1006537"/>
                      <a:pt x="904850" y="999509"/>
                      <a:pt x="900423" y="995293"/>
                    </a:cubicBezTo>
                    <a:cubicBezTo>
                      <a:pt x="889153" y="983246"/>
                      <a:pt x="879595" y="964775"/>
                      <a:pt x="872350" y="945801"/>
                    </a:cubicBezTo>
                    <a:cubicBezTo>
                      <a:pt x="869633" y="938573"/>
                      <a:pt x="867218" y="931345"/>
                      <a:pt x="865206" y="924218"/>
                    </a:cubicBezTo>
                    <a:close/>
                    <a:moveTo>
                      <a:pt x="860779" y="899321"/>
                    </a:moveTo>
                    <a:cubicBezTo>
                      <a:pt x="861282" y="900124"/>
                      <a:pt x="861282" y="900827"/>
                      <a:pt x="860879" y="901228"/>
                    </a:cubicBezTo>
                    <a:lnTo>
                      <a:pt x="860779" y="900124"/>
                    </a:lnTo>
                    <a:lnTo>
                      <a:pt x="860779" y="899321"/>
                    </a:lnTo>
                    <a:close/>
                    <a:moveTo>
                      <a:pt x="860980" y="895707"/>
                    </a:moveTo>
                    <a:lnTo>
                      <a:pt x="860779" y="896510"/>
                    </a:lnTo>
                    <a:lnTo>
                      <a:pt x="860779" y="896410"/>
                    </a:lnTo>
                    <a:lnTo>
                      <a:pt x="860980" y="895707"/>
                    </a:lnTo>
                    <a:lnTo>
                      <a:pt x="860980" y="895707"/>
                    </a:lnTo>
                    <a:close/>
                    <a:moveTo>
                      <a:pt x="966732" y="1493022"/>
                    </a:moveTo>
                    <a:cubicBezTo>
                      <a:pt x="959386" y="1512096"/>
                      <a:pt x="951337" y="1529764"/>
                      <a:pt x="947715" y="1543819"/>
                    </a:cubicBezTo>
                    <a:cubicBezTo>
                      <a:pt x="946406" y="1549842"/>
                      <a:pt x="940570" y="1553758"/>
                      <a:pt x="934533" y="1552452"/>
                    </a:cubicBezTo>
                    <a:cubicBezTo>
                      <a:pt x="928496" y="1551248"/>
                      <a:pt x="924672" y="1545325"/>
                      <a:pt x="925880" y="1539402"/>
                    </a:cubicBezTo>
                    <a:cubicBezTo>
                      <a:pt x="928295" y="1524243"/>
                      <a:pt x="934533" y="1504667"/>
                      <a:pt x="940872" y="1484087"/>
                    </a:cubicBezTo>
                    <a:cubicBezTo>
                      <a:pt x="946004" y="1467021"/>
                      <a:pt x="951035" y="1449252"/>
                      <a:pt x="953450" y="1432688"/>
                    </a:cubicBezTo>
                    <a:cubicBezTo>
                      <a:pt x="955362" y="1418734"/>
                      <a:pt x="956066" y="1405684"/>
                      <a:pt x="950331" y="1395344"/>
                    </a:cubicBezTo>
                    <a:cubicBezTo>
                      <a:pt x="947916" y="1390926"/>
                      <a:pt x="943287" y="1390826"/>
                      <a:pt x="938659" y="1391529"/>
                    </a:cubicBezTo>
                    <a:cubicBezTo>
                      <a:pt x="930207" y="1392733"/>
                      <a:pt x="921352" y="1396749"/>
                      <a:pt x="915516" y="1400363"/>
                    </a:cubicBezTo>
                    <a:cubicBezTo>
                      <a:pt x="914309" y="1401166"/>
                      <a:pt x="908976" y="1405182"/>
                      <a:pt x="907164" y="1406587"/>
                    </a:cubicBezTo>
                    <a:cubicBezTo>
                      <a:pt x="907265" y="1410301"/>
                      <a:pt x="905555" y="1413915"/>
                      <a:pt x="902335" y="1416024"/>
                    </a:cubicBezTo>
                    <a:cubicBezTo>
                      <a:pt x="897404" y="1419236"/>
                      <a:pt x="890763" y="1417831"/>
                      <a:pt x="887544" y="1412912"/>
                    </a:cubicBezTo>
                    <a:cubicBezTo>
                      <a:pt x="884525" y="1408796"/>
                      <a:pt x="884424" y="1403877"/>
                      <a:pt x="886336" y="1398656"/>
                    </a:cubicBezTo>
                    <a:cubicBezTo>
                      <a:pt x="888852" y="1391830"/>
                      <a:pt x="899216" y="1383397"/>
                      <a:pt x="902234" y="1381088"/>
                    </a:cubicBezTo>
                    <a:cubicBezTo>
                      <a:pt x="911793" y="1373860"/>
                      <a:pt x="927590" y="1365829"/>
                      <a:pt x="941677" y="1364725"/>
                    </a:cubicBezTo>
                    <a:cubicBezTo>
                      <a:pt x="954959" y="1363721"/>
                      <a:pt x="966832" y="1368540"/>
                      <a:pt x="974781" y="1381189"/>
                    </a:cubicBezTo>
                    <a:cubicBezTo>
                      <a:pt x="984038" y="1396448"/>
                      <a:pt x="986353" y="1415923"/>
                      <a:pt x="983233" y="1437005"/>
                    </a:cubicBezTo>
                    <a:cubicBezTo>
                      <a:pt x="980517" y="1455175"/>
                      <a:pt x="973775" y="1474651"/>
                      <a:pt x="966732" y="1493022"/>
                    </a:cubicBezTo>
                    <a:close/>
                    <a:moveTo>
                      <a:pt x="189440" y="1585982"/>
                    </a:moveTo>
                    <a:cubicBezTo>
                      <a:pt x="189038" y="1584176"/>
                      <a:pt x="188837" y="1582368"/>
                      <a:pt x="190044" y="1583071"/>
                    </a:cubicBezTo>
                    <a:cubicBezTo>
                      <a:pt x="189843" y="1583874"/>
                      <a:pt x="189742" y="1584778"/>
                      <a:pt x="189742" y="1585681"/>
                    </a:cubicBezTo>
                    <a:lnTo>
                      <a:pt x="189440" y="1585982"/>
                    </a:lnTo>
                    <a:close/>
                    <a:moveTo>
                      <a:pt x="191453" y="1621922"/>
                    </a:moveTo>
                    <a:cubicBezTo>
                      <a:pt x="187126" y="1628246"/>
                      <a:pt x="182397" y="1634370"/>
                      <a:pt x="177668" y="1640393"/>
                    </a:cubicBezTo>
                    <a:cubicBezTo>
                      <a:pt x="166398" y="1654147"/>
                      <a:pt x="148589" y="1669104"/>
                      <a:pt x="130175" y="1684565"/>
                    </a:cubicBezTo>
                    <a:cubicBezTo>
                      <a:pt x="124037" y="1689684"/>
                      <a:pt x="117698" y="1694904"/>
                      <a:pt x="111661" y="1700125"/>
                    </a:cubicBezTo>
                    <a:cubicBezTo>
                      <a:pt x="102605" y="1708055"/>
                      <a:pt x="94052" y="1716087"/>
                      <a:pt x="87412" y="1724620"/>
                    </a:cubicBezTo>
                    <a:cubicBezTo>
                      <a:pt x="77953" y="1736767"/>
                      <a:pt x="71514" y="1749516"/>
                      <a:pt x="74331" y="1764273"/>
                    </a:cubicBezTo>
                    <a:cubicBezTo>
                      <a:pt x="75740" y="1770297"/>
                      <a:pt x="72017" y="1776220"/>
                      <a:pt x="66080" y="1777625"/>
                    </a:cubicBezTo>
                    <a:cubicBezTo>
                      <a:pt x="60043" y="1779131"/>
                      <a:pt x="54106" y="1775417"/>
                      <a:pt x="52698" y="1769393"/>
                    </a:cubicBezTo>
                    <a:cubicBezTo>
                      <a:pt x="46459" y="1748011"/>
                      <a:pt x="52496" y="1727732"/>
                      <a:pt x="65174" y="1708758"/>
                    </a:cubicBezTo>
                    <a:cubicBezTo>
                      <a:pt x="76545" y="1691692"/>
                      <a:pt x="93549" y="1675730"/>
                      <a:pt x="111057" y="1661374"/>
                    </a:cubicBezTo>
                    <a:cubicBezTo>
                      <a:pt x="128364" y="1647320"/>
                      <a:pt x="146274" y="1635173"/>
                      <a:pt x="157443" y="1623026"/>
                    </a:cubicBezTo>
                    <a:cubicBezTo>
                      <a:pt x="162374" y="1617806"/>
                      <a:pt x="167203" y="1612485"/>
                      <a:pt x="171832" y="1606964"/>
                    </a:cubicBezTo>
                    <a:cubicBezTo>
                      <a:pt x="176360" y="1601543"/>
                      <a:pt x="180686" y="1596021"/>
                      <a:pt x="184711" y="1590199"/>
                    </a:cubicBezTo>
                    <a:cubicBezTo>
                      <a:pt x="185013" y="1589596"/>
                      <a:pt x="187831" y="1587789"/>
                      <a:pt x="189440" y="1585982"/>
                    </a:cubicBezTo>
                    <a:cubicBezTo>
                      <a:pt x="189742" y="1587187"/>
                      <a:pt x="190145" y="1588291"/>
                      <a:pt x="190245" y="1588693"/>
                    </a:cubicBezTo>
                    <a:cubicBezTo>
                      <a:pt x="189944" y="1587689"/>
                      <a:pt x="189742" y="1586685"/>
                      <a:pt x="189742" y="1585681"/>
                    </a:cubicBezTo>
                    <a:cubicBezTo>
                      <a:pt x="190748" y="1584577"/>
                      <a:pt x="191151" y="1583673"/>
                      <a:pt x="190145" y="1583071"/>
                    </a:cubicBezTo>
                    <a:lnTo>
                      <a:pt x="190044" y="1583071"/>
                    </a:lnTo>
                    <a:cubicBezTo>
                      <a:pt x="190950" y="1579558"/>
                      <a:pt x="193566" y="1576546"/>
                      <a:pt x="197289" y="1575442"/>
                    </a:cubicBezTo>
                    <a:cubicBezTo>
                      <a:pt x="202924" y="1573735"/>
                      <a:pt x="208860" y="1576847"/>
                      <a:pt x="210571" y="1582469"/>
                    </a:cubicBezTo>
                    <a:cubicBezTo>
                      <a:pt x="211275" y="1584376"/>
                      <a:pt x="211376" y="1586986"/>
                      <a:pt x="210470" y="1590199"/>
                    </a:cubicBezTo>
                    <a:cubicBezTo>
                      <a:pt x="209464" y="1593612"/>
                      <a:pt x="204735" y="1600438"/>
                      <a:pt x="203930" y="1601944"/>
                    </a:cubicBezTo>
                    <a:cubicBezTo>
                      <a:pt x="200106" y="1608771"/>
                      <a:pt x="195880" y="1615396"/>
                      <a:pt x="191453" y="1621922"/>
                    </a:cubicBezTo>
                    <a:close/>
                    <a:moveTo>
                      <a:pt x="560125" y="2240319"/>
                    </a:moveTo>
                    <a:lnTo>
                      <a:pt x="560025" y="2239917"/>
                    </a:lnTo>
                    <a:cubicBezTo>
                      <a:pt x="562842" y="2241322"/>
                      <a:pt x="564955" y="2243029"/>
                      <a:pt x="562440" y="2243832"/>
                    </a:cubicBezTo>
                    <a:cubicBezTo>
                      <a:pt x="562238" y="2243129"/>
                      <a:pt x="561836" y="2242527"/>
                      <a:pt x="561433" y="2241925"/>
                    </a:cubicBezTo>
                    <a:cubicBezTo>
                      <a:pt x="561031" y="2241322"/>
                      <a:pt x="560528" y="2240820"/>
                      <a:pt x="560125" y="2240319"/>
                    </a:cubicBezTo>
                    <a:close/>
                    <a:moveTo>
                      <a:pt x="518469" y="1509486"/>
                    </a:moveTo>
                    <a:cubicBezTo>
                      <a:pt x="517865" y="1510390"/>
                      <a:pt x="517362" y="1511393"/>
                      <a:pt x="517060" y="1512397"/>
                    </a:cubicBezTo>
                    <a:cubicBezTo>
                      <a:pt x="515148" y="1511996"/>
                      <a:pt x="516859" y="1510289"/>
                      <a:pt x="518569" y="1508783"/>
                    </a:cubicBezTo>
                    <a:lnTo>
                      <a:pt x="518569" y="1509285"/>
                    </a:lnTo>
                    <a:lnTo>
                      <a:pt x="518469" y="1509486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 rot="10800000" flipH="1">
                <a:off x="1259497" y="262286"/>
                <a:ext cx="1058453" cy="505822"/>
              </a:xfrm>
              <a:custGeom>
                <a:avLst/>
                <a:gdLst/>
                <a:ahLst/>
                <a:cxnLst/>
                <a:rect l="l" t="t" r="r" b="b"/>
                <a:pathLst>
                  <a:path w="2116906" h="1011643" extrusionOk="0">
                    <a:moveTo>
                      <a:pt x="34260" y="318021"/>
                    </a:moveTo>
                    <a:cubicBezTo>
                      <a:pt x="25506" y="267927"/>
                      <a:pt x="1357" y="221046"/>
                      <a:pt x="49" y="169747"/>
                    </a:cubicBezTo>
                    <a:cubicBezTo>
                      <a:pt x="-2366" y="80601"/>
                      <a:pt x="84369" y="-40267"/>
                      <a:pt x="188511" y="13140"/>
                    </a:cubicBezTo>
                    <a:cubicBezTo>
                      <a:pt x="235501" y="37233"/>
                      <a:pt x="266693" y="86022"/>
                      <a:pt x="306840" y="118649"/>
                    </a:cubicBezTo>
                    <a:cubicBezTo>
                      <a:pt x="349403" y="153383"/>
                      <a:pt x="430603" y="180489"/>
                      <a:pt x="444086" y="238313"/>
                    </a:cubicBezTo>
                    <a:cubicBezTo>
                      <a:pt x="452538" y="274653"/>
                      <a:pt x="488259" y="316315"/>
                      <a:pt x="390758" y="371227"/>
                    </a:cubicBezTo>
                    <a:cubicBezTo>
                      <a:pt x="353226" y="392310"/>
                      <a:pt x="206924" y="486374"/>
                      <a:pt x="147659" y="507957"/>
                    </a:cubicBezTo>
                    <a:cubicBezTo>
                      <a:pt x="62434" y="538978"/>
                      <a:pt x="68974" y="515086"/>
                      <a:pt x="49957" y="506050"/>
                    </a:cubicBezTo>
                    <a:cubicBezTo>
                      <a:pt x="33053" y="498019"/>
                      <a:pt x="33656" y="468906"/>
                      <a:pt x="34160" y="453848"/>
                    </a:cubicBezTo>
                    <a:cubicBezTo>
                      <a:pt x="35568" y="407770"/>
                      <a:pt x="42310" y="364100"/>
                      <a:pt x="34260" y="318021"/>
                    </a:cubicBezTo>
                    <a:close/>
                    <a:moveTo>
                      <a:pt x="1637643" y="598107"/>
                    </a:moveTo>
                    <a:lnTo>
                      <a:pt x="1651932" y="614370"/>
                    </a:lnTo>
                    <a:cubicBezTo>
                      <a:pt x="1691073" y="686148"/>
                      <a:pt x="1776197" y="774993"/>
                      <a:pt x="1853373" y="806213"/>
                    </a:cubicBezTo>
                    <a:cubicBezTo>
                      <a:pt x="1900363" y="825288"/>
                      <a:pt x="2000178" y="822075"/>
                      <a:pt x="1964961" y="748089"/>
                    </a:cubicBezTo>
                    <a:cubicBezTo>
                      <a:pt x="1927530" y="669383"/>
                      <a:pt x="1808295" y="636054"/>
                      <a:pt x="1729007" y="615876"/>
                    </a:cubicBezTo>
                    <a:cubicBezTo>
                      <a:pt x="1724982" y="614772"/>
                      <a:pt x="1637945" y="593489"/>
                      <a:pt x="1637643" y="598107"/>
                    </a:cubicBezTo>
                    <a:close/>
                    <a:moveTo>
                      <a:pt x="1596188" y="324547"/>
                    </a:moveTo>
                    <a:cubicBezTo>
                      <a:pt x="1602225" y="393414"/>
                      <a:pt x="1727900" y="339103"/>
                      <a:pt x="1735245" y="335891"/>
                    </a:cubicBezTo>
                    <a:cubicBezTo>
                      <a:pt x="1751445" y="328964"/>
                      <a:pt x="1839991" y="277866"/>
                      <a:pt x="1819766" y="254576"/>
                    </a:cubicBezTo>
                    <a:cubicBezTo>
                      <a:pt x="1806987" y="239919"/>
                      <a:pt x="1772072" y="242730"/>
                      <a:pt x="1754765" y="243132"/>
                    </a:cubicBezTo>
                    <a:cubicBezTo>
                      <a:pt x="1709990" y="244135"/>
                      <a:pt x="1590553" y="259695"/>
                      <a:pt x="1596188" y="324547"/>
                    </a:cubicBezTo>
                    <a:close/>
                    <a:moveTo>
                      <a:pt x="1993135" y="456960"/>
                    </a:moveTo>
                    <a:cubicBezTo>
                      <a:pt x="2038313" y="467501"/>
                      <a:pt x="2129777" y="443407"/>
                      <a:pt x="2115388" y="403654"/>
                    </a:cubicBezTo>
                    <a:cubicBezTo>
                      <a:pt x="2100195" y="361992"/>
                      <a:pt x="1955704" y="358177"/>
                      <a:pt x="1951076" y="424936"/>
                    </a:cubicBezTo>
                    <a:cubicBezTo>
                      <a:pt x="1949667" y="444111"/>
                      <a:pt x="1978042" y="453446"/>
                      <a:pt x="1993135" y="456960"/>
                    </a:cubicBezTo>
                    <a:close/>
                    <a:moveTo>
                      <a:pt x="220408" y="537974"/>
                    </a:moveTo>
                    <a:cubicBezTo>
                      <a:pt x="172915" y="615876"/>
                      <a:pt x="246267" y="869559"/>
                      <a:pt x="300602" y="894255"/>
                    </a:cubicBezTo>
                    <a:cubicBezTo>
                      <a:pt x="353528" y="918348"/>
                      <a:pt x="384821" y="968242"/>
                      <a:pt x="435332" y="994142"/>
                    </a:cubicBezTo>
                    <a:cubicBezTo>
                      <a:pt x="529110" y="1042229"/>
                      <a:pt x="657602" y="983602"/>
                      <a:pt x="716566" y="910618"/>
                    </a:cubicBezTo>
                    <a:cubicBezTo>
                      <a:pt x="810545" y="794468"/>
                      <a:pt x="589885" y="654426"/>
                      <a:pt x="505565" y="608548"/>
                    </a:cubicBezTo>
                    <a:cubicBezTo>
                      <a:pt x="475681" y="592385"/>
                      <a:pt x="444891" y="578130"/>
                      <a:pt x="412995" y="565983"/>
                    </a:cubicBezTo>
                    <a:cubicBezTo>
                      <a:pt x="367917" y="548816"/>
                      <a:pt x="319720" y="533055"/>
                      <a:pt x="271120" y="528939"/>
                    </a:cubicBezTo>
                    <a:cubicBezTo>
                      <a:pt x="270617" y="528838"/>
                      <a:pt x="214672" y="530244"/>
                      <a:pt x="220408" y="537974"/>
                    </a:cubicBezTo>
                    <a:close/>
                    <a:moveTo>
                      <a:pt x="727433" y="654124"/>
                    </a:moveTo>
                    <a:cubicBezTo>
                      <a:pt x="739306" y="695886"/>
                      <a:pt x="776234" y="723092"/>
                      <a:pt x="801791" y="759132"/>
                    </a:cubicBezTo>
                    <a:cubicBezTo>
                      <a:pt x="832480" y="802500"/>
                      <a:pt x="850491" y="854702"/>
                      <a:pt x="888325" y="893352"/>
                    </a:cubicBezTo>
                    <a:cubicBezTo>
                      <a:pt x="918108" y="923669"/>
                      <a:pt x="960973" y="956095"/>
                      <a:pt x="1007056" y="942743"/>
                    </a:cubicBezTo>
                    <a:cubicBezTo>
                      <a:pt x="1056361" y="928488"/>
                      <a:pt x="1094898" y="887227"/>
                      <a:pt x="1130316" y="853697"/>
                    </a:cubicBezTo>
                    <a:cubicBezTo>
                      <a:pt x="1205077" y="783024"/>
                      <a:pt x="1272090" y="720080"/>
                      <a:pt x="1180023" y="625614"/>
                    </a:cubicBezTo>
                    <a:cubicBezTo>
                      <a:pt x="1129109" y="573511"/>
                      <a:pt x="1041267" y="564276"/>
                      <a:pt x="972644" y="548917"/>
                    </a:cubicBezTo>
                    <a:cubicBezTo>
                      <a:pt x="942961" y="542291"/>
                      <a:pt x="754902" y="508259"/>
                      <a:pt x="724213" y="520707"/>
                    </a:cubicBezTo>
                    <a:cubicBezTo>
                      <a:pt x="669174" y="535163"/>
                      <a:pt x="702378" y="566484"/>
                      <a:pt x="727433" y="654124"/>
                    </a:cubicBezTo>
                    <a:close/>
                    <a:moveTo>
                      <a:pt x="1309521" y="276561"/>
                    </a:moveTo>
                    <a:cubicBezTo>
                      <a:pt x="1332663" y="240521"/>
                      <a:pt x="1372006" y="242629"/>
                      <a:pt x="1352888" y="209099"/>
                    </a:cubicBezTo>
                    <a:cubicBezTo>
                      <a:pt x="1327029" y="163824"/>
                      <a:pt x="1236269" y="112927"/>
                      <a:pt x="1190990" y="93551"/>
                    </a:cubicBezTo>
                    <a:cubicBezTo>
                      <a:pt x="1149535" y="75883"/>
                      <a:pt x="1128203" y="29202"/>
                      <a:pt x="1087351" y="14646"/>
                    </a:cubicBezTo>
                    <a:cubicBezTo>
                      <a:pt x="1025068" y="-7540"/>
                      <a:pt x="947288" y="54299"/>
                      <a:pt x="924850" y="118950"/>
                    </a:cubicBezTo>
                    <a:cubicBezTo>
                      <a:pt x="908650" y="165631"/>
                      <a:pt x="913178" y="225764"/>
                      <a:pt x="906638" y="285596"/>
                    </a:cubicBezTo>
                    <a:cubicBezTo>
                      <a:pt x="895972" y="383475"/>
                      <a:pt x="884501" y="479347"/>
                      <a:pt x="916599" y="506251"/>
                    </a:cubicBezTo>
                    <a:cubicBezTo>
                      <a:pt x="919617" y="506251"/>
                      <a:pt x="931189" y="507556"/>
                      <a:pt x="936019" y="507456"/>
                    </a:cubicBezTo>
                    <a:cubicBezTo>
                      <a:pt x="950005" y="507054"/>
                      <a:pt x="964393" y="504946"/>
                      <a:pt x="978682" y="502738"/>
                    </a:cubicBezTo>
                    <a:cubicBezTo>
                      <a:pt x="1016817" y="496714"/>
                      <a:pt x="1055555" y="488081"/>
                      <a:pt x="1093288" y="472119"/>
                    </a:cubicBezTo>
                    <a:cubicBezTo>
                      <a:pt x="1179520" y="435578"/>
                      <a:pt x="1258104" y="356571"/>
                      <a:pt x="1309521" y="276561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 rot="10800000" flipH="1">
                <a:off x="1086247" y="289802"/>
                <a:ext cx="1177026" cy="474481"/>
              </a:xfrm>
              <a:custGeom>
                <a:avLst/>
                <a:gdLst/>
                <a:ahLst/>
                <a:cxnLst/>
                <a:rect l="l" t="t" r="r" b="b"/>
                <a:pathLst>
                  <a:path w="2354051" h="948961" extrusionOk="0">
                    <a:moveTo>
                      <a:pt x="3032" y="530725"/>
                    </a:moveTo>
                    <a:cubicBezTo>
                      <a:pt x="517" y="535142"/>
                      <a:pt x="316" y="540062"/>
                      <a:pt x="2127" y="542371"/>
                    </a:cubicBezTo>
                    <a:cubicBezTo>
                      <a:pt x="5145" y="546286"/>
                      <a:pt x="10277" y="547591"/>
                      <a:pt x="14704" y="545784"/>
                    </a:cubicBezTo>
                    <a:lnTo>
                      <a:pt x="14604" y="545383"/>
                    </a:lnTo>
                    <a:cubicBezTo>
                      <a:pt x="14302" y="544077"/>
                      <a:pt x="15912" y="543475"/>
                      <a:pt x="18327" y="543274"/>
                    </a:cubicBezTo>
                    <a:lnTo>
                      <a:pt x="18930" y="542572"/>
                    </a:lnTo>
                    <a:lnTo>
                      <a:pt x="19132" y="542371"/>
                    </a:lnTo>
                    <a:lnTo>
                      <a:pt x="18628" y="543274"/>
                    </a:lnTo>
                    <a:cubicBezTo>
                      <a:pt x="23257" y="543073"/>
                      <a:pt x="30300" y="544278"/>
                      <a:pt x="30804" y="544278"/>
                    </a:cubicBezTo>
                    <a:cubicBezTo>
                      <a:pt x="36841" y="544178"/>
                      <a:pt x="42979" y="544278"/>
                      <a:pt x="49116" y="544479"/>
                    </a:cubicBezTo>
                    <a:cubicBezTo>
                      <a:pt x="55254" y="544679"/>
                      <a:pt x="61392" y="544981"/>
                      <a:pt x="67530" y="545383"/>
                    </a:cubicBezTo>
                    <a:cubicBezTo>
                      <a:pt x="85943" y="546788"/>
                      <a:pt x="104457" y="548896"/>
                      <a:pt x="122871" y="551707"/>
                    </a:cubicBezTo>
                    <a:cubicBezTo>
                      <a:pt x="141285" y="554417"/>
                      <a:pt x="159698" y="557831"/>
                      <a:pt x="177709" y="561746"/>
                    </a:cubicBezTo>
                    <a:cubicBezTo>
                      <a:pt x="235264" y="574194"/>
                      <a:pt x="293221" y="600496"/>
                      <a:pt x="339506" y="638342"/>
                    </a:cubicBezTo>
                    <a:cubicBezTo>
                      <a:pt x="385590" y="676190"/>
                      <a:pt x="420002" y="725681"/>
                      <a:pt x="429058" y="785212"/>
                    </a:cubicBezTo>
                    <a:cubicBezTo>
                      <a:pt x="431775" y="802679"/>
                      <a:pt x="432077" y="822255"/>
                      <a:pt x="428656" y="841028"/>
                    </a:cubicBezTo>
                    <a:cubicBezTo>
                      <a:pt x="425436" y="858697"/>
                      <a:pt x="418996" y="875663"/>
                      <a:pt x="407526" y="889014"/>
                    </a:cubicBezTo>
                    <a:cubicBezTo>
                      <a:pt x="388307" y="911501"/>
                      <a:pt x="355103" y="920536"/>
                      <a:pt x="321998" y="919733"/>
                    </a:cubicBezTo>
                    <a:cubicBezTo>
                      <a:pt x="288391" y="918830"/>
                      <a:pt x="254382" y="907787"/>
                      <a:pt x="233956" y="887107"/>
                    </a:cubicBezTo>
                    <a:cubicBezTo>
                      <a:pt x="228522" y="881585"/>
                      <a:pt x="223994" y="875361"/>
                      <a:pt x="220774" y="868635"/>
                    </a:cubicBezTo>
                    <a:cubicBezTo>
                      <a:pt x="217555" y="861909"/>
                      <a:pt x="215542" y="854681"/>
                      <a:pt x="214938" y="847051"/>
                    </a:cubicBezTo>
                    <a:cubicBezTo>
                      <a:pt x="214435" y="840526"/>
                      <a:pt x="214335" y="833901"/>
                      <a:pt x="214838" y="827175"/>
                    </a:cubicBezTo>
                    <a:cubicBezTo>
                      <a:pt x="215341" y="820850"/>
                      <a:pt x="216347" y="814626"/>
                      <a:pt x="218158" y="808603"/>
                    </a:cubicBezTo>
                    <a:cubicBezTo>
                      <a:pt x="219567" y="804185"/>
                      <a:pt x="221479" y="799868"/>
                      <a:pt x="223894" y="795954"/>
                    </a:cubicBezTo>
                    <a:cubicBezTo>
                      <a:pt x="226309" y="792239"/>
                      <a:pt x="229227" y="788725"/>
                      <a:pt x="232748" y="785714"/>
                    </a:cubicBezTo>
                    <a:cubicBezTo>
                      <a:pt x="254784" y="766841"/>
                      <a:pt x="278329" y="770756"/>
                      <a:pt x="292316" y="783003"/>
                    </a:cubicBezTo>
                    <a:cubicBezTo>
                      <a:pt x="300365" y="790131"/>
                      <a:pt x="305597" y="799668"/>
                      <a:pt x="303987" y="808703"/>
                    </a:cubicBezTo>
                    <a:cubicBezTo>
                      <a:pt x="302579" y="816633"/>
                      <a:pt x="295737" y="823159"/>
                      <a:pt x="283159" y="827275"/>
                    </a:cubicBezTo>
                    <a:cubicBezTo>
                      <a:pt x="277223" y="829082"/>
                      <a:pt x="274003" y="835306"/>
                      <a:pt x="275814" y="841129"/>
                    </a:cubicBezTo>
                    <a:cubicBezTo>
                      <a:pt x="277726" y="847051"/>
                      <a:pt x="283964" y="850264"/>
                      <a:pt x="289800" y="848457"/>
                    </a:cubicBezTo>
                    <a:cubicBezTo>
                      <a:pt x="313043" y="841430"/>
                      <a:pt x="323810" y="827476"/>
                      <a:pt x="326728" y="813120"/>
                    </a:cubicBezTo>
                    <a:cubicBezTo>
                      <a:pt x="330048" y="796757"/>
                      <a:pt x="322703" y="778385"/>
                      <a:pt x="308314" y="765234"/>
                    </a:cubicBezTo>
                    <a:cubicBezTo>
                      <a:pt x="287083" y="745860"/>
                      <a:pt x="250759" y="737828"/>
                      <a:pt x="216347" y="766238"/>
                    </a:cubicBezTo>
                    <a:cubicBezTo>
                      <a:pt x="210712" y="770857"/>
                      <a:pt x="206084" y="776177"/>
                      <a:pt x="202160" y="781899"/>
                    </a:cubicBezTo>
                    <a:cubicBezTo>
                      <a:pt x="198336" y="787722"/>
                      <a:pt x="195418" y="794046"/>
                      <a:pt x="193205" y="800672"/>
                    </a:cubicBezTo>
                    <a:cubicBezTo>
                      <a:pt x="190588" y="808503"/>
                      <a:pt x="189079" y="816734"/>
                      <a:pt x="188375" y="825066"/>
                    </a:cubicBezTo>
                    <a:cubicBezTo>
                      <a:pt x="187670" y="832997"/>
                      <a:pt x="187670" y="841028"/>
                      <a:pt x="188073" y="848959"/>
                    </a:cubicBezTo>
                    <a:cubicBezTo>
                      <a:pt x="188777" y="859901"/>
                      <a:pt x="191494" y="870342"/>
                      <a:pt x="196022" y="880180"/>
                    </a:cubicBezTo>
                    <a:cubicBezTo>
                      <a:pt x="200349" y="889717"/>
                      <a:pt x="206486" y="898551"/>
                      <a:pt x="214033" y="906382"/>
                    </a:cubicBezTo>
                    <a:cubicBezTo>
                      <a:pt x="238685" y="932081"/>
                      <a:pt x="279839" y="947340"/>
                      <a:pt x="321093" y="948846"/>
                    </a:cubicBezTo>
                    <a:cubicBezTo>
                      <a:pt x="363454" y="950352"/>
                      <a:pt x="405413" y="937101"/>
                      <a:pt x="430266" y="908490"/>
                    </a:cubicBezTo>
                    <a:cubicBezTo>
                      <a:pt x="445258" y="891223"/>
                      <a:pt x="454213" y="869338"/>
                      <a:pt x="458339" y="846349"/>
                    </a:cubicBezTo>
                    <a:cubicBezTo>
                      <a:pt x="462263" y="824263"/>
                      <a:pt x="461760" y="801174"/>
                      <a:pt x="458540" y="780594"/>
                    </a:cubicBezTo>
                    <a:cubicBezTo>
                      <a:pt x="447673" y="714036"/>
                      <a:pt x="409236" y="658521"/>
                      <a:pt x="356914" y="616859"/>
                    </a:cubicBezTo>
                    <a:cubicBezTo>
                      <a:pt x="306905" y="577106"/>
                      <a:pt x="244420" y="550000"/>
                      <a:pt x="182740" y="537753"/>
                    </a:cubicBezTo>
                    <a:cubicBezTo>
                      <a:pt x="171269" y="535444"/>
                      <a:pt x="159597" y="533838"/>
                      <a:pt x="148026" y="532030"/>
                    </a:cubicBezTo>
                    <a:cubicBezTo>
                      <a:pt x="203770" y="530725"/>
                      <a:pt x="259614" y="528618"/>
                      <a:pt x="315358" y="528317"/>
                    </a:cubicBezTo>
                    <a:cubicBezTo>
                      <a:pt x="389615" y="527914"/>
                      <a:pt x="463873" y="528517"/>
                      <a:pt x="538131" y="528818"/>
                    </a:cubicBezTo>
                    <a:cubicBezTo>
                      <a:pt x="564694" y="536649"/>
                      <a:pt x="590453" y="548494"/>
                      <a:pt x="614602" y="564055"/>
                    </a:cubicBezTo>
                    <a:cubicBezTo>
                      <a:pt x="641870" y="581523"/>
                      <a:pt x="666925" y="603006"/>
                      <a:pt x="689665" y="626095"/>
                    </a:cubicBezTo>
                    <a:cubicBezTo>
                      <a:pt x="713411" y="650088"/>
                      <a:pt x="734441" y="675888"/>
                      <a:pt x="751244" y="701688"/>
                    </a:cubicBezTo>
                    <a:cubicBezTo>
                      <a:pt x="768752" y="728793"/>
                      <a:pt x="781028" y="755195"/>
                      <a:pt x="787769" y="779691"/>
                    </a:cubicBezTo>
                    <a:cubicBezTo>
                      <a:pt x="771066" y="786316"/>
                      <a:pt x="754263" y="793142"/>
                      <a:pt x="736453" y="798162"/>
                    </a:cubicBezTo>
                    <a:cubicBezTo>
                      <a:pt x="714015" y="804587"/>
                      <a:pt x="708481" y="807398"/>
                      <a:pt x="702745" y="806996"/>
                    </a:cubicBezTo>
                    <a:cubicBezTo>
                      <a:pt x="696406" y="806595"/>
                      <a:pt x="690269" y="803382"/>
                      <a:pt x="665113" y="799567"/>
                    </a:cubicBezTo>
                    <a:cubicBezTo>
                      <a:pt x="641669" y="796155"/>
                      <a:pt x="619532" y="818039"/>
                      <a:pt x="617319" y="845044"/>
                    </a:cubicBezTo>
                    <a:cubicBezTo>
                      <a:pt x="615709" y="864820"/>
                      <a:pt x="623960" y="886706"/>
                      <a:pt x="650020" y="898551"/>
                    </a:cubicBezTo>
                    <a:cubicBezTo>
                      <a:pt x="655555" y="901161"/>
                      <a:pt x="662196" y="898852"/>
                      <a:pt x="664912" y="893331"/>
                    </a:cubicBezTo>
                    <a:cubicBezTo>
                      <a:pt x="667528" y="887709"/>
                      <a:pt x="665214" y="881084"/>
                      <a:pt x="659680" y="878474"/>
                    </a:cubicBezTo>
                    <a:cubicBezTo>
                      <a:pt x="644989" y="871145"/>
                      <a:pt x="640260" y="858697"/>
                      <a:pt x="641669" y="847453"/>
                    </a:cubicBezTo>
                    <a:cubicBezTo>
                      <a:pt x="642474" y="841028"/>
                      <a:pt x="645291" y="835005"/>
                      <a:pt x="649215" y="830688"/>
                    </a:cubicBezTo>
                    <a:cubicBezTo>
                      <a:pt x="652335" y="827175"/>
                      <a:pt x="656360" y="824865"/>
                      <a:pt x="660686" y="825669"/>
                    </a:cubicBezTo>
                    <a:cubicBezTo>
                      <a:pt x="687351" y="830587"/>
                      <a:pt x="693891" y="834101"/>
                      <a:pt x="700632" y="834703"/>
                    </a:cubicBezTo>
                    <a:cubicBezTo>
                      <a:pt x="707776" y="835407"/>
                      <a:pt x="715323" y="833398"/>
                      <a:pt x="744100" y="825970"/>
                    </a:cubicBezTo>
                    <a:cubicBezTo>
                      <a:pt x="764828" y="820549"/>
                      <a:pt x="784550" y="813120"/>
                      <a:pt x="803969" y="805691"/>
                    </a:cubicBezTo>
                    <a:cubicBezTo>
                      <a:pt x="822785" y="798563"/>
                      <a:pt x="841400" y="791335"/>
                      <a:pt x="860518" y="786517"/>
                    </a:cubicBezTo>
                    <a:cubicBezTo>
                      <a:pt x="883962" y="780594"/>
                      <a:pt x="908212" y="778084"/>
                      <a:pt x="935178" y="784208"/>
                    </a:cubicBezTo>
                    <a:cubicBezTo>
                      <a:pt x="956107" y="788826"/>
                      <a:pt x="975728" y="797258"/>
                      <a:pt x="993538" y="808603"/>
                    </a:cubicBezTo>
                    <a:cubicBezTo>
                      <a:pt x="1011750" y="820147"/>
                      <a:pt x="1028051" y="834503"/>
                      <a:pt x="1041634" y="850866"/>
                    </a:cubicBezTo>
                    <a:cubicBezTo>
                      <a:pt x="1043446" y="853075"/>
                      <a:pt x="1050489" y="861106"/>
                      <a:pt x="1055923" y="869237"/>
                    </a:cubicBezTo>
                    <a:cubicBezTo>
                      <a:pt x="1057532" y="871647"/>
                      <a:pt x="1060350" y="874859"/>
                      <a:pt x="1061456" y="876968"/>
                    </a:cubicBezTo>
                    <a:cubicBezTo>
                      <a:pt x="1061758" y="876566"/>
                      <a:pt x="1062161" y="876064"/>
                      <a:pt x="1062463" y="875663"/>
                    </a:cubicBezTo>
                    <a:cubicBezTo>
                      <a:pt x="1062060" y="876164"/>
                      <a:pt x="1061758" y="876566"/>
                      <a:pt x="1061456" y="877068"/>
                    </a:cubicBezTo>
                    <a:cubicBezTo>
                      <a:pt x="1062060" y="878273"/>
                      <a:pt x="1062060" y="878975"/>
                      <a:pt x="1061155" y="879076"/>
                    </a:cubicBezTo>
                    <a:cubicBezTo>
                      <a:pt x="1060853" y="879176"/>
                      <a:pt x="1060752" y="879076"/>
                      <a:pt x="1060652" y="878975"/>
                    </a:cubicBezTo>
                    <a:cubicBezTo>
                      <a:pt x="1059343" y="882790"/>
                      <a:pt x="1060350" y="887207"/>
                      <a:pt x="1063469" y="890118"/>
                    </a:cubicBezTo>
                    <a:cubicBezTo>
                      <a:pt x="1067796" y="894134"/>
                      <a:pt x="1074537" y="893933"/>
                      <a:pt x="1078562" y="889617"/>
                    </a:cubicBezTo>
                    <a:cubicBezTo>
                      <a:pt x="1082486" y="885601"/>
                      <a:pt x="1083895" y="878574"/>
                      <a:pt x="1080876" y="869941"/>
                    </a:cubicBezTo>
                    <a:cubicBezTo>
                      <a:pt x="1076751" y="857994"/>
                      <a:pt x="1062664" y="840225"/>
                      <a:pt x="1059746" y="836511"/>
                    </a:cubicBezTo>
                    <a:cubicBezTo>
                      <a:pt x="1045257" y="817537"/>
                      <a:pt x="1027648" y="800772"/>
                      <a:pt x="1007725" y="787119"/>
                    </a:cubicBezTo>
                    <a:cubicBezTo>
                      <a:pt x="987803" y="773466"/>
                      <a:pt x="965465" y="763227"/>
                      <a:pt x="941718" y="757103"/>
                    </a:cubicBezTo>
                    <a:cubicBezTo>
                      <a:pt x="910023" y="749072"/>
                      <a:pt x="881145" y="750879"/>
                      <a:pt x="853374" y="757605"/>
                    </a:cubicBezTo>
                    <a:cubicBezTo>
                      <a:pt x="838381" y="761119"/>
                      <a:pt x="823792" y="766941"/>
                      <a:pt x="809202" y="772362"/>
                    </a:cubicBezTo>
                    <a:cubicBezTo>
                      <a:pt x="801957" y="740338"/>
                      <a:pt x="787266" y="704700"/>
                      <a:pt x="763721" y="669463"/>
                    </a:cubicBezTo>
                    <a:cubicBezTo>
                      <a:pt x="748930" y="647177"/>
                      <a:pt x="731221" y="625192"/>
                      <a:pt x="711097" y="605014"/>
                    </a:cubicBezTo>
                    <a:cubicBezTo>
                      <a:pt x="686545" y="580418"/>
                      <a:pt x="658573" y="558633"/>
                      <a:pt x="628588" y="541267"/>
                    </a:cubicBezTo>
                    <a:cubicBezTo>
                      <a:pt x="620438" y="536447"/>
                      <a:pt x="611684" y="533035"/>
                      <a:pt x="603232" y="529019"/>
                    </a:cubicBezTo>
                    <a:cubicBezTo>
                      <a:pt x="744000" y="529722"/>
                      <a:pt x="884767" y="530023"/>
                      <a:pt x="1025434" y="526308"/>
                    </a:cubicBezTo>
                    <a:lnTo>
                      <a:pt x="1031975" y="526108"/>
                    </a:lnTo>
                    <a:cubicBezTo>
                      <a:pt x="1057432" y="534039"/>
                      <a:pt x="1103717" y="550000"/>
                      <a:pt x="1140846" y="571082"/>
                    </a:cubicBezTo>
                    <a:cubicBezTo>
                      <a:pt x="1157448" y="580519"/>
                      <a:pt x="1172038" y="590858"/>
                      <a:pt x="1181195" y="602102"/>
                    </a:cubicBezTo>
                    <a:cubicBezTo>
                      <a:pt x="1186930" y="609130"/>
                      <a:pt x="1190452" y="616458"/>
                      <a:pt x="1188640" y="624288"/>
                    </a:cubicBezTo>
                    <a:cubicBezTo>
                      <a:pt x="1186326" y="635130"/>
                      <a:pt x="1187031" y="647277"/>
                      <a:pt x="1190452" y="660328"/>
                    </a:cubicBezTo>
                    <a:cubicBezTo>
                      <a:pt x="1194074" y="673880"/>
                      <a:pt x="1200514" y="688638"/>
                      <a:pt x="1208161" y="703896"/>
                    </a:cubicBezTo>
                    <a:cubicBezTo>
                      <a:pt x="1223858" y="735519"/>
                      <a:pt x="1245088" y="769552"/>
                      <a:pt x="1251126" y="801274"/>
                    </a:cubicBezTo>
                    <a:cubicBezTo>
                      <a:pt x="1255251" y="822958"/>
                      <a:pt x="1251729" y="843438"/>
                      <a:pt x="1231002" y="860001"/>
                    </a:cubicBezTo>
                    <a:cubicBezTo>
                      <a:pt x="1226071" y="863716"/>
                      <a:pt x="1225166" y="870743"/>
                      <a:pt x="1228889" y="875562"/>
                    </a:cubicBezTo>
                    <a:cubicBezTo>
                      <a:pt x="1232611" y="880481"/>
                      <a:pt x="1239655" y="881385"/>
                      <a:pt x="1244485" y="877670"/>
                    </a:cubicBezTo>
                    <a:cubicBezTo>
                      <a:pt x="1262898" y="864218"/>
                      <a:pt x="1271853" y="848256"/>
                      <a:pt x="1275476" y="830990"/>
                    </a:cubicBezTo>
                    <a:cubicBezTo>
                      <a:pt x="1277589" y="829785"/>
                      <a:pt x="1279601" y="828279"/>
                      <a:pt x="1280607" y="825869"/>
                    </a:cubicBezTo>
                    <a:cubicBezTo>
                      <a:pt x="1284230" y="817939"/>
                      <a:pt x="1293990" y="812517"/>
                      <a:pt x="1304756" y="807298"/>
                    </a:cubicBezTo>
                    <a:cubicBezTo>
                      <a:pt x="1323270" y="798463"/>
                      <a:pt x="1345608" y="792440"/>
                      <a:pt x="1358488" y="787923"/>
                    </a:cubicBezTo>
                    <a:cubicBezTo>
                      <a:pt x="1378008" y="780795"/>
                      <a:pt x="1395918" y="771258"/>
                      <a:pt x="1413627" y="761721"/>
                    </a:cubicBezTo>
                    <a:cubicBezTo>
                      <a:pt x="1430230" y="752787"/>
                      <a:pt x="1446530" y="743851"/>
                      <a:pt x="1464441" y="738230"/>
                    </a:cubicBezTo>
                    <a:cubicBezTo>
                      <a:pt x="1478125" y="733913"/>
                      <a:pt x="1492715" y="731403"/>
                      <a:pt x="1509217" y="732608"/>
                    </a:cubicBezTo>
                    <a:cubicBezTo>
                      <a:pt x="1515354" y="733009"/>
                      <a:pt x="1524712" y="734214"/>
                      <a:pt x="1532762" y="737427"/>
                    </a:cubicBezTo>
                    <a:cubicBezTo>
                      <a:pt x="1535982" y="738631"/>
                      <a:pt x="1538900" y="739936"/>
                      <a:pt x="1541113" y="741944"/>
                    </a:cubicBezTo>
                    <a:cubicBezTo>
                      <a:pt x="1542421" y="743149"/>
                      <a:pt x="1543629" y="744253"/>
                      <a:pt x="1543729" y="746060"/>
                    </a:cubicBezTo>
                    <a:cubicBezTo>
                      <a:pt x="1543830" y="747666"/>
                      <a:pt x="1542220" y="748871"/>
                      <a:pt x="1540912" y="750076"/>
                    </a:cubicBezTo>
                    <a:cubicBezTo>
                      <a:pt x="1538698" y="752184"/>
                      <a:pt x="1536183" y="754091"/>
                      <a:pt x="1534070" y="755698"/>
                    </a:cubicBezTo>
                    <a:cubicBezTo>
                      <a:pt x="1532661" y="756701"/>
                      <a:pt x="1530146" y="759814"/>
                      <a:pt x="1527932" y="762022"/>
                    </a:cubicBezTo>
                    <a:cubicBezTo>
                      <a:pt x="1526926" y="762323"/>
                      <a:pt x="1525920" y="762825"/>
                      <a:pt x="1525014" y="763427"/>
                    </a:cubicBezTo>
                    <a:cubicBezTo>
                      <a:pt x="1525215" y="763427"/>
                      <a:pt x="1525416" y="763327"/>
                      <a:pt x="1525416" y="763327"/>
                    </a:cubicBezTo>
                    <a:lnTo>
                      <a:pt x="1525416" y="764130"/>
                    </a:lnTo>
                    <a:cubicBezTo>
                      <a:pt x="1524913" y="764331"/>
                      <a:pt x="1524410" y="764431"/>
                      <a:pt x="1524209" y="764130"/>
                    </a:cubicBezTo>
                    <a:lnTo>
                      <a:pt x="1524209" y="764030"/>
                    </a:lnTo>
                    <a:lnTo>
                      <a:pt x="1523807" y="764331"/>
                    </a:lnTo>
                    <a:cubicBezTo>
                      <a:pt x="1457397" y="821452"/>
                      <a:pt x="1488489" y="817939"/>
                      <a:pt x="1537692" y="780695"/>
                    </a:cubicBezTo>
                    <a:cubicBezTo>
                      <a:pt x="1539201" y="779490"/>
                      <a:pt x="1544534" y="775374"/>
                      <a:pt x="1546849" y="773868"/>
                    </a:cubicBezTo>
                    <a:cubicBezTo>
                      <a:pt x="1552483" y="770154"/>
                      <a:pt x="1559527" y="764933"/>
                      <a:pt x="1563551" y="758810"/>
                    </a:cubicBezTo>
                    <a:cubicBezTo>
                      <a:pt x="1566268" y="754694"/>
                      <a:pt x="1567576" y="749976"/>
                      <a:pt x="1567576" y="744956"/>
                    </a:cubicBezTo>
                    <a:cubicBezTo>
                      <a:pt x="1567476" y="735419"/>
                      <a:pt x="1562646" y="727689"/>
                      <a:pt x="1555301" y="721565"/>
                    </a:cubicBezTo>
                    <a:cubicBezTo>
                      <a:pt x="1543528" y="711827"/>
                      <a:pt x="1523505" y="707210"/>
                      <a:pt x="1511732" y="705704"/>
                    </a:cubicBezTo>
                    <a:cubicBezTo>
                      <a:pt x="1484464" y="702592"/>
                      <a:pt x="1460818" y="707410"/>
                      <a:pt x="1438682" y="716144"/>
                    </a:cubicBezTo>
                    <a:cubicBezTo>
                      <a:pt x="1422583" y="722469"/>
                      <a:pt x="1407288" y="730901"/>
                      <a:pt x="1391793" y="739535"/>
                    </a:cubicBezTo>
                    <a:cubicBezTo>
                      <a:pt x="1377706" y="747365"/>
                      <a:pt x="1363720" y="755597"/>
                      <a:pt x="1348325" y="761821"/>
                    </a:cubicBezTo>
                    <a:cubicBezTo>
                      <a:pt x="1332930" y="768246"/>
                      <a:pt x="1304153" y="777582"/>
                      <a:pt x="1284129" y="790934"/>
                    </a:cubicBezTo>
                    <a:cubicBezTo>
                      <a:pt x="1281312" y="792841"/>
                      <a:pt x="1279199" y="795050"/>
                      <a:pt x="1276683" y="797058"/>
                    </a:cubicBezTo>
                    <a:lnTo>
                      <a:pt x="1276683" y="796957"/>
                    </a:lnTo>
                    <a:cubicBezTo>
                      <a:pt x="1271652" y="762825"/>
                      <a:pt x="1250924" y="725179"/>
                      <a:pt x="1234825" y="691047"/>
                    </a:cubicBezTo>
                    <a:cubicBezTo>
                      <a:pt x="1228385" y="677495"/>
                      <a:pt x="1222751" y="664644"/>
                      <a:pt x="1219732" y="652698"/>
                    </a:cubicBezTo>
                    <a:cubicBezTo>
                      <a:pt x="1217619" y="644667"/>
                      <a:pt x="1216512" y="637239"/>
                      <a:pt x="1217921" y="630512"/>
                    </a:cubicBezTo>
                    <a:cubicBezTo>
                      <a:pt x="1220638" y="617361"/>
                      <a:pt x="1217921" y="604712"/>
                      <a:pt x="1210475" y="592766"/>
                    </a:cubicBezTo>
                    <a:cubicBezTo>
                      <a:pt x="1203029" y="581020"/>
                      <a:pt x="1190753" y="569676"/>
                      <a:pt x="1175459" y="559638"/>
                    </a:cubicBezTo>
                    <a:cubicBezTo>
                      <a:pt x="1153625" y="545483"/>
                      <a:pt x="1125552" y="533336"/>
                      <a:pt x="1099088" y="523798"/>
                    </a:cubicBezTo>
                    <a:lnTo>
                      <a:pt x="1367946" y="514864"/>
                    </a:lnTo>
                    <a:cubicBezTo>
                      <a:pt x="1384347" y="514463"/>
                      <a:pt x="1435965" y="513258"/>
                      <a:pt x="1495431" y="511652"/>
                    </a:cubicBezTo>
                    <a:cubicBezTo>
                      <a:pt x="1495633" y="511953"/>
                      <a:pt x="1495532" y="512254"/>
                      <a:pt x="1495733" y="512655"/>
                    </a:cubicBezTo>
                    <a:cubicBezTo>
                      <a:pt x="1496337" y="513760"/>
                      <a:pt x="1497947" y="515768"/>
                      <a:pt x="1501368" y="517173"/>
                    </a:cubicBezTo>
                    <a:cubicBezTo>
                      <a:pt x="1504085" y="518377"/>
                      <a:pt x="1515556" y="520486"/>
                      <a:pt x="1520184" y="521490"/>
                    </a:cubicBezTo>
                    <a:lnTo>
                      <a:pt x="1554194" y="528718"/>
                    </a:lnTo>
                    <a:cubicBezTo>
                      <a:pt x="1571702" y="532834"/>
                      <a:pt x="1588807" y="538054"/>
                      <a:pt x="1605611" y="544178"/>
                    </a:cubicBezTo>
                    <a:cubicBezTo>
                      <a:pt x="1622515" y="550402"/>
                      <a:pt x="1639117" y="557429"/>
                      <a:pt x="1655418" y="564958"/>
                    </a:cubicBezTo>
                    <a:cubicBezTo>
                      <a:pt x="1710658" y="590457"/>
                      <a:pt x="1781797" y="627300"/>
                      <a:pt x="1836534" y="674784"/>
                    </a:cubicBezTo>
                    <a:cubicBezTo>
                      <a:pt x="1872959" y="706306"/>
                      <a:pt x="1902239" y="742346"/>
                      <a:pt x="1913106" y="783706"/>
                    </a:cubicBezTo>
                    <a:cubicBezTo>
                      <a:pt x="1919143" y="806494"/>
                      <a:pt x="1917030" y="824966"/>
                      <a:pt x="1908679" y="839120"/>
                    </a:cubicBezTo>
                    <a:cubicBezTo>
                      <a:pt x="1899120" y="855183"/>
                      <a:pt x="1882014" y="865322"/>
                      <a:pt x="1862394" y="870041"/>
                    </a:cubicBezTo>
                    <a:cubicBezTo>
                      <a:pt x="1824762" y="878975"/>
                      <a:pt x="1777671" y="868836"/>
                      <a:pt x="1748693" y="837916"/>
                    </a:cubicBezTo>
                    <a:cubicBezTo>
                      <a:pt x="1745372" y="834302"/>
                      <a:pt x="1742454" y="830387"/>
                      <a:pt x="1740039" y="826170"/>
                    </a:cubicBezTo>
                    <a:cubicBezTo>
                      <a:pt x="1737725" y="821854"/>
                      <a:pt x="1735813" y="817337"/>
                      <a:pt x="1734606" y="812618"/>
                    </a:cubicBezTo>
                    <a:cubicBezTo>
                      <a:pt x="1730984" y="799166"/>
                      <a:pt x="1732191" y="788826"/>
                      <a:pt x="1737222" y="781497"/>
                    </a:cubicBezTo>
                    <a:cubicBezTo>
                      <a:pt x="1743259" y="772663"/>
                      <a:pt x="1754026" y="768547"/>
                      <a:pt x="1764490" y="768447"/>
                    </a:cubicBezTo>
                    <a:cubicBezTo>
                      <a:pt x="1775256" y="768347"/>
                      <a:pt x="1786123" y="772161"/>
                      <a:pt x="1791154" y="780895"/>
                    </a:cubicBezTo>
                    <a:cubicBezTo>
                      <a:pt x="1795380" y="788324"/>
                      <a:pt x="1794877" y="798563"/>
                      <a:pt x="1788438" y="811715"/>
                    </a:cubicBezTo>
                    <a:cubicBezTo>
                      <a:pt x="1785721" y="817136"/>
                      <a:pt x="1787934" y="823862"/>
                      <a:pt x="1793368" y="826673"/>
                    </a:cubicBezTo>
                    <a:cubicBezTo>
                      <a:pt x="1798902" y="829383"/>
                      <a:pt x="1805543" y="827175"/>
                      <a:pt x="1808361" y="821753"/>
                    </a:cubicBezTo>
                    <a:cubicBezTo>
                      <a:pt x="1819731" y="799868"/>
                      <a:pt x="1818322" y="782301"/>
                      <a:pt x="1811580" y="769652"/>
                    </a:cubicBezTo>
                    <a:cubicBezTo>
                      <a:pt x="1802927" y="753489"/>
                      <a:pt x="1784111" y="744454"/>
                      <a:pt x="1764591" y="744152"/>
                    </a:cubicBezTo>
                    <a:cubicBezTo>
                      <a:pt x="1746177" y="743952"/>
                      <a:pt x="1727462" y="751682"/>
                      <a:pt x="1716494" y="767042"/>
                    </a:cubicBezTo>
                    <a:cubicBezTo>
                      <a:pt x="1707841" y="779188"/>
                      <a:pt x="1703615" y="796355"/>
                      <a:pt x="1709149" y="819143"/>
                    </a:cubicBezTo>
                    <a:cubicBezTo>
                      <a:pt x="1710859" y="825970"/>
                      <a:pt x="1713375" y="832596"/>
                      <a:pt x="1716695" y="838819"/>
                    </a:cubicBezTo>
                    <a:cubicBezTo>
                      <a:pt x="1720016" y="845044"/>
                      <a:pt x="1724141" y="850766"/>
                      <a:pt x="1728871" y="856087"/>
                    </a:cubicBezTo>
                    <a:cubicBezTo>
                      <a:pt x="1772037" y="903671"/>
                      <a:pt x="1849514" y="913610"/>
                      <a:pt x="1898516" y="887508"/>
                    </a:cubicBezTo>
                    <a:cubicBezTo>
                      <a:pt x="1934538" y="868434"/>
                      <a:pt x="1956775" y="831190"/>
                      <a:pt x="1942185" y="775976"/>
                    </a:cubicBezTo>
                    <a:cubicBezTo>
                      <a:pt x="1929608" y="729295"/>
                      <a:pt x="1897007" y="687935"/>
                      <a:pt x="1855350" y="652899"/>
                    </a:cubicBezTo>
                    <a:cubicBezTo>
                      <a:pt x="1797896" y="604411"/>
                      <a:pt x="1723437" y="567669"/>
                      <a:pt x="1665782" y="542271"/>
                    </a:cubicBezTo>
                    <a:cubicBezTo>
                      <a:pt x="1648676" y="534741"/>
                      <a:pt x="1631269" y="527814"/>
                      <a:pt x="1613560" y="521791"/>
                    </a:cubicBezTo>
                    <a:cubicBezTo>
                      <a:pt x="1599171" y="516872"/>
                      <a:pt x="1584480" y="513158"/>
                      <a:pt x="1569689" y="509644"/>
                    </a:cubicBezTo>
                    <a:cubicBezTo>
                      <a:pt x="1572607" y="509543"/>
                      <a:pt x="1575525" y="509443"/>
                      <a:pt x="1578443" y="509443"/>
                    </a:cubicBezTo>
                    <a:cubicBezTo>
                      <a:pt x="1606013" y="508640"/>
                      <a:pt x="1632476" y="507937"/>
                      <a:pt x="1656021" y="507234"/>
                    </a:cubicBezTo>
                    <a:lnTo>
                      <a:pt x="1775457" y="541166"/>
                    </a:lnTo>
                    <a:cubicBezTo>
                      <a:pt x="1815706" y="552309"/>
                      <a:pt x="1855350" y="564858"/>
                      <a:pt x="1894592" y="578109"/>
                    </a:cubicBezTo>
                    <a:cubicBezTo>
                      <a:pt x="1934035" y="591461"/>
                      <a:pt x="1972975" y="605816"/>
                      <a:pt x="2011110" y="621879"/>
                    </a:cubicBezTo>
                    <a:cubicBezTo>
                      <a:pt x="2061923" y="643362"/>
                      <a:pt x="2111529" y="667355"/>
                      <a:pt x="2159223" y="695966"/>
                    </a:cubicBezTo>
                    <a:cubicBezTo>
                      <a:pt x="2164455" y="699178"/>
                      <a:pt x="2171298" y="697572"/>
                      <a:pt x="2174618" y="692452"/>
                    </a:cubicBezTo>
                    <a:cubicBezTo>
                      <a:pt x="2177838" y="687232"/>
                      <a:pt x="2176228" y="680406"/>
                      <a:pt x="2170996" y="677093"/>
                    </a:cubicBezTo>
                    <a:cubicBezTo>
                      <a:pt x="2111429" y="638544"/>
                      <a:pt x="2048843" y="606017"/>
                      <a:pt x="1983540" y="579213"/>
                    </a:cubicBezTo>
                    <a:cubicBezTo>
                      <a:pt x="1951040" y="565861"/>
                      <a:pt x="1917835" y="553915"/>
                      <a:pt x="1884127" y="543174"/>
                    </a:cubicBezTo>
                    <a:cubicBezTo>
                      <a:pt x="1850621" y="532633"/>
                      <a:pt x="1816712" y="523397"/>
                      <a:pt x="1782400" y="514764"/>
                    </a:cubicBezTo>
                    <a:lnTo>
                      <a:pt x="1737323" y="503721"/>
                    </a:lnTo>
                    <a:cubicBezTo>
                      <a:pt x="1789645" y="501111"/>
                      <a:pt x="1842068" y="497496"/>
                      <a:pt x="1894189" y="492377"/>
                    </a:cubicBezTo>
                    <a:cubicBezTo>
                      <a:pt x="1952549" y="486755"/>
                      <a:pt x="2010607" y="479728"/>
                      <a:pt x="2068464" y="471596"/>
                    </a:cubicBezTo>
                    <a:cubicBezTo>
                      <a:pt x="2087581" y="468986"/>
                      <a:pt x="2106700" y="466075"/>
                      <a:pt x="2125817" y="463063"/>
                    </a:cubicBezTo>
                    <a:cubicBezTo>
                      <a:pt x="2170191" y="456137"/>
                      <a:pt x="2214564" y="448507"/>
                      <a:pt x="2258938" y="441680"/>
                    </a:cubicBezTo>
                    <a:lnTo>
                      <a:pt x="2318907" y="432344"/>
                    </a:lnTo>
                    <a:lnTo>
                      <a:pt x="2337623" y="428630"/>
                    </a:lnTo>
                    <a:cubicBezTo>
                      <a:pt x="2338830" y="428329"/>
                      <a:pt x="2343258" y="426823"/>
                      <a:pt x="2344867" y="426321"/>
                    </a:cubicBezTo>
                    <a:cubicBezTo>
                      <a:pt x="2347081" y="426020"/>
                      <a:pt x="2349194" y="425015"/>
                      <a:pt x="2350905" y="423309"/>
                    </a:cubicBezTo>
                    <a:cubicBezTo>
                      <a:pt x="2354125" y="420097"/>
                      <a:pt x="2354125" y="416885"/>
                      <a:pt x="2354024" y="415077"/>
                    </a:cubicBezTo>
                    <a:cubicBezTo>
                      <a:pt x="2353823" y="411363"/>
                      <a:pt x="2352213" y="407950"/>
                      <a:pt x="2347685" y="405942"/>
                    </a:cubicBezTo>
                    <a:cubicBezTo>
                      <a:pt x="2346980" y="405641"/>
                      <a:pt x="2344062" y="404436"/>
                      <a:pt x="2339836" y="405641"/>
                    </a:cubicBezTo>
                    <a:cubicBezTo>
                      <a:pt x="2338126" y="406042"/>
                      <a:pt x="2334001" y="407548"/>
                      <a:pt x="2332693" y="407849"/>
                    </a:cubicBezTo>
                    <a:lnTo>
                      <a:pt x="2315386" y="411061"/>
                    </a:lnTo>
                    <a:lnTo>
                      <a:pt x="2255718" y="419796"/>
                    </a:lnTo>
                    <a:cubicBezTo>
                      <a:pt x="2211244" y="426220"/>
                      <a:pt x="2166770" y="433247"/>
                      <a:pt x="2122296" y="439873"/>
                    </a:cubicBezTo>
                    <a:cubicBezTo>
                      <a:pt x="2103279" y="442584"/>
                      <a:pt x="2084261" y="445294"/>
                      <a:pt x="2065244" y="447804"/>
                    </a:cubicBezTo>
                    <a:cubicBezTo>
                      <a:pt x="2007689" y="455333"/>
                      <a:pt x="1949832" y="461758"/>
                      <a:pt x="1891875" y="466878"/>
                    </a:cubicBezTo>
                    <a:cubicBezTo>
                      <a:pt x="1833918" y="471998"/>
                      <a:pt x="1775961" y="475813"/>
                      <a:pt x="1717903" y="477921"/>
                    </a:cubicBezTo>
                    <a:cubicBezTo>
                      <a:pt x="1709250" y="478222"/>
                      <a:pt x="1697578" y="478624"/>
                      <a:pt x="1684497" y="478925"/>
                    </a:cubicBezTo>
                    <a:cubicBezTo>
                      <a:pt x="1693352" y="476114"/>
                      <a:pt x="1702608" y="474106"/>
                      <a:pt x="1711363" y="470994"/>
                    </a:cubicBezTo>
                    <a:cubicBezTo>
                      <a:pt x="1732895" y="463364"/>
                      <a:pt x="1754126" y="454731"/>
                      <a:pt x="1774854" y="445094"/>
                    </a:cubicBezTo>
                    <a:cubicBezTo>
                      <a:pt x="1805644" y="430839"/>
                      <a:pt x="1835629" y="414274"/>
                      <a:pt x="1865110" y="396505"/>
                    </a:cubicBezTo>
                    <a:cubicBezTo>
                      <a:pt x="1883323" y="385462"/>
                      <a:pt x="1901635" y="374520"/>
                      <a:pt x="1919546" y="363076"/>
                    </a:cubicBezTo>
                    <a:cubicBezTo>
                      <a:pt x="1931721" y="355345"/>
                      <a:pt x="1943695" y="347315"/>
                      <a:pt x="1955367" y="338983"/>
                    </a:cubicBezTo>
                    <a:lnTo>
                      <a:pt x="1986760" y="315692"/>
                    </a:lnTo>
                    <a:cubicBezTo>
                      <a:pt x="1987666" y="314990"/>
                      <a:pt x="1995816" y="307761"/>
                      <a:pt x="1998331" y="305352"/>
                    </a:cubicBezTo>
                    <a:cubicBezTo>
                      <a:pt x="2036064" y="268509"/>
                      <a:pt x="2023788" y="258571"/>
                      <a:pt x="1984848" y="288587"/>
                    </a:cubicBezTo>
                    <a:cubicBezTo>
                      <a:pt x="1984446" y="288888"/>
                      <a:pt x="1983943" y="289290"/>
                      <a:pt x="1983641" y="289591"/>
                    </a:cubicBezTo>
                    <a:lnTo>
                      <a:pt x="1983641" y="289691"/>
                    </a:lnTo>
                    <a:cubicBezTo>
                      <a:pt x="1984345" y="290394"/>
                      <a:pt x="1983540" y="291499"/>
                      <a:pt x="1982131" y="292703"/>
                    </a:cubicBezTo>
                    <a:cubicBezTo>
                      <a:pt x="1982333" y="291900"/>
                      <a:pt x="1982534" y="291298"/>
                      <a:pt x="1982735" y="290996"/>
                    </a:cubicBezTo>
                    <a:cubicBezTo>
                      <a:pt x="1982735" y="290896"/>
                      <a:pt x="1982836" y="290695"/>
                      <a:pt x="1982936" y="290394"/>
                    </a:cubicBezTo>
                    <a:cubicBezTo>
                      <a:pt x="1982131" y="291298"/>
                      <a:pt x="1981629" y="292301"/>
                      <a:pt x="1981125" y="293406"/>
                    </a:cubicBezTo>
                    <a:cubicBezTo>
                      <a:pt x="1978308" y="295615"/>
                      <a:pt x="1974082" y="297722"/>
                      <a:pt x="1973579" y="298023"/>
                    </a:cubicBezTo>
                    <a:lnTo>
                      <a:pt x="1941783" y="319306"/>
                    </a:lnTo>
                    <a:cubicBezTo>
                      <a:pt x="1930111" y="326936"/>
                      <a:pt x="1918238" y="334163"/>
                      <a:pt x="1906163" y="341191"/>
                    </a:cubicBezTo>
                    <a:cubicBezTo>
                      <a:pt x="1887850" y="351832"/>
                      <a:pt x="1869336" y="362072"/>
                      <a:pt x="1850923" y="372412"/>
                    </a:cubicBezTo>
                    <a:cubicBezTo>
                      <a:pt x="1821844" y="389077"/>
                      <a:pt x="1792160" y="404034"/>
                      <a:pt x="1762176" y="417788"/>
                    </a:cubicBezTo>
                    <a:cubicBezTo>
                      <a:pt x="1742052" y="427024"/>
                      <a:pt x="1721827" y="435757"/>
                      <a:pt x="1701200" y="443789"/>
                    </a:cubicBezTo>
                    <a:cubicBezTo>
                      <a:pt x="1659644" y="459850"/>
                      <a:pt x="1616578" y="472198"/>
                      <a:pt x="1572104" y="481535"/>
                    </a:cubicBezTo>
                    <a:cubicBezTo>
                      <a:pt x="1484564" y="483442"/>
                      <a:pt x="1390485" y="485049"/>
                      <a:pt x="1367241" y="485551"/>
                    </a:cubicBezTo>
                    <a:cubicBezTo>
                      <a:pt x="1332930" y="486153"/>
                      <a:pt x="1298618" y="487056"/>
                      <a:pt x="1264307" y="488161"/>
                    </a:cubicBezTo>
                    <a:cubicBezTo>
                      <a:pt x="1262898" y="488161"/>
                      <a:pt x="1261490" y="488261"/>
                      <a:pt x="1260081" y="488261"/>
                    </a:cubicBezTo>
                    <a:cubicBezTo>
                      <a:pt x="1262596" y="487357"/>
                      <a:pt x="1264810" y="485852"/>
                      <a:pt x="1266219" y="483442"/>
                    </a:cubicBezTo>
                    <a:cubicBezTo>
                      <a:pt x="1282217" y="456237"/>
                      <a:pt x="1288456" y="415780"/>
                      <a:pt x="1300429" y="381447"/>
                    </a:cubicBezTo>
                    <a:cubicBezTo>
                      <a:pt x="1304957" y="368196"/>
                      <a:pt x="1310391" y="355848"/>
                      <a:pt x="1318541" y="346311"/>
                    </a:cubicBezTo>
                    <a:cubicBezTo>
                      <a:pt x="1328100" y="334465"/>
                      <a:pt x="1339973" y="324526"/>
                      <a:pt x="1352350" y="315391"/>
                    </a:cubicBezTo>
                    <a:cubicBezTo>
                      <a:pt x="1372574" y="300533"/>
                      <a:pt x="1394610" y="287784"/>
                      <a:pt x="1414432" y="274633"/>
                    </a:cubicBezTo>
                    <a:cubicBezTo>
                      <a:pt x="1423589" y="268409"/>
                      <a:pt x="1435361" y="256965"/>
                      <a:pt x="1446530" y="248432"/>
                    </a:cubicBezTo>
                    <a:cubicBezTo>
                      <a:pt x="1449649" y="246122"/>
                      <a:pt x="1452366" y="244617"/>
                      <a:pt x="1455083" y="243010"/>
                    </a:cubicBezTo>
                    <a:cubicBezTo>
                      <a:pt x="1461019" y="249837"/>
                      <a:pt x="1467862" y="255960"/>
                      <a:pt x="1475509" y="261382"/>
                    </a:cubicBezTo>
                    <a:cubicBezTo>
                      <a:pt x="1486174" y="268911"/>
                      <a:pt x="1508311" y="272926"/>
                      <a:pt x="1534573" y="272926"/>
                    </a:cubicBezTo>
                    <a:cubicBezTo>
                      <a:pt x="1587600" y="272826"/>
                      <a:pt x="1657933" y="260377"/>
                      <a:pt x="1657933" y="260377"/>
                    </a:cubicBezTo>
                    <a:cubicBezTo>
                      <a:pt x="1663769" y="259474"/>
                      <a:pt x="1667794" y="254053"/>
                      <a:pt x="1666888" y="248231"/>
                    </a:cubicBezTo>
                    <a:cubicBezTo>
                      <a:pt x="1665983" y="242408"/>
                      <a:pt x="1660549" y="238393"/>
                      <a:pt x="1654713" y="239296"/>
                    </a:cubicBezTo>
                    <a:cubicBezTo>
                      <a:pt x="1654713" y="239296"/>
                      <a:pt x="1600177" y="246122"/>
                      <a:pt x="1551980" y="246122"/>
                    </a:cubicBezTo>
                    <a:cubicBezTo>
                      <a:pt x="1534875" y="246122"/>
                      <a:pt x="1518574" y="245320"/>
                      <a:pt x="1506097" y="242810"/>
                    </a:cubicBezTo>
                    <a:cubicBezTo>
                      <a:pt x="1500362" y="241605"/>
                      <a:pt x="1495532" y="240200"/>
                      <a:pt x="1492514" y="237991"/>
                    </a:cubicBezTo>
                    <a:cubicBezTo>
                      <a:pt x="1481345" y="229658"/>
                      <a:pt x="1472390" y="219419"/>
                      <a:pt x="1467157" y="207071"/>
                    </a:cubicBezTo>
                    <a:cubicBezTo>
                      <a:pt x="1462328" y="195928"/>
                      <a:pt x="1460818" y="183078"/>
                      <a:pt x="1463736" y="168421"/>
                    </a:cubicBezTo>
                    <a:cubicBezTo>
                      <a:pt x="1465950" y="156575"/>
                      <a:pt x="1472088" y="144830"/>
                      <a:pt x="1474905" y="133185"/>
                    </a:cubicBezTo>
                    <a:cubicBezTo>
                      <a:pt x="1476716" y="126057"/>
                      <a:pt x="1477421" y="118930"/>
                      <a:pt x="1476515" y="111902"/>
                    </a:cubicBezTo>
                    <a:cubicBezTo>
                      <a:pt x="1474804" y="98651"/>
                      <a:pt x="1468968" y="84998"/>
                      <a:pt x="1460516" y="71747"/>
                    </a:cubicBezTo>
                    <a:cubicBezTo>
                      <a:pt x="1443914" y="45847"/>
                      <a:pt x="1417552" y="21452"/>
                      <a:pt x="1402056" y="3984"/>
                    </a:cubicBezTo>
                    <a:cubicBezTo>
                      <a:pt x="1398031" y="-734"/>
                      <a:pt x="1391088" y="-1336"/>
                      <a:pt x="1386359" y="2578"/>
                    </a:cubicBezTo>
                    <a:cubicBezTo>
                      <a:pt x="1381630" y="6493"/>
                      <a:pt x="1381026" y="13521"/>
                      <a:pt x="1384950" y="18239"/>
                    </a:cubicBezTo>
                    <a:cubicBezTo>
                      <a:pt x="1397126" y="33398"/>
                      <a:pt x="1416847" y="53977"/>
                      <a:pt x="1431538" y="75762"/>
                    </a:cubicBezTo>
                    <a:cubicBezTo>
                      <a:pt x="1440292" y="88712"/>
                      <a:pt x="1447335" y="102064"/>
                      <a:pt x="1448542" y="115014"/>
                    </a:cubicBezTo>
                    <a:cubicBezTo>
                      <a:pt x="1448844" y="118729"/>
                      <a:pt x="1448039" y="122342"/>
                      <a:pt x="1447033" y="125957"/>
                    </a:cubicBezTo>
                    <a:cubicBezTo>
                      <a:pt x="1443713" y="138104"/>
                      <a:pt x="1437172" y="150251"/>
                      <a:pt x="1434456" y="162599"/>
                    </a:cubicBezTo>
                    <a:cubicBezTo>
                      <a:pt x="1430129" y="183882"/>
                      <a:pt x="1432443" y="202654"/>
                      <a:pt x="1439487" y="218917"/>
                    </a:cubicBezTo>
                    <a:cubicBezTo>
                      <a:pt x="1440493" y="221125"/>
                      <a:pt x="1442203" y="222832"/>
                      <a:pt x="1443310" y="224940"/>
                    </a:cubicBezTo>
                    <a:cubicBezTo>
                      <a:pt x="1439990" y="226647"/>
                      <a:pt x="1436871" y="227852"/>
                      <a:pt x="1433349" y="230161"/>
                    </a:cubicBezTo>
                    <a:cubicBezTo>
                      <a:pt x="1422180" y="237690"/>
                      <a:pt x="1410106" y="247929"/>
                      <a:pt x="1400949" y="253350"/>
                    </a:cubicBezTo>
                    <a:cubicBezTo>
                      <a:pt x="1380121" y="265698"/>
                      <a:pt x="1356676" y="277142"/>
                      <a:pt x="1335546" y="291599"/>
                    </a:cubicBezTo>
                    <a:cubicBezTo>
                      <a:pt x="1320554" y="301738"/>
                      <a:pt x="1306769" y="313483"/>
                      <a:pt x="1295298" y="327237"/>
                    </a:cubicBezTo>
                    <a:cubicBezTo>
                      <a:pt x="1285236" y="339685"/>
                      <a:pt x="1278092" y="355345"/>
                      <a:pt x="1272960" y="372613"/>
                    </a:cubicBezTo>
                    <a:cubicBezTo>
                      <a:pt x="1267929" y="389378"/>
                      <a:pt x="1264508" y="407649"/>
                      <a:pt x="1260886" y="425117"/>
                    </a:cubicBezTo>
                    <a:cubicBezTo>
                      <a:pt x="1257163" y="442584"/>
                      <a:pt x="1253440" y="459248"/>
                      <a:pt x="1246698" y="472801"/>
                    </a:cubicBezTo>
                    <a:cubicBezTo>
                      <a:pt x="1243780" y="478222"/>
                      <a:pt x="1245692" y="484948"/>
                      <a:pt x="1251126" y="487860"/>
                    </a:cubicBezTo>
                    <a:cubicBezTo>
                      <a:pt x="1252836" y="488763"/>
                      <a:pt x="1254748" y="488462"/>
                      <a:pt x="1256559" y="488462"/>
                    </a:cubicBezTo>
                    <a:cubicBezTo>
                      <a:pt x="1179182" y="490972"/>
                      <a:pt x="1101805" y="494084"/>
                      <a:pt x="1024529" y="496393"/>
                    </a:cubicBezTo>
                    <a:cubicBezTo>
                      <a:pt x="995047" y="497396"/>
                      <a:pt x="965565" y="496995"/>
                      <a:pt x="936084" y="497698"/>
                    </a:cubicBezTo>
                    <a:cubicBezTo>
                      <a:pt x="983375" y="484747"/>
                      <a:pt x="1037509" y="461558"/>
                      <a:pt x="1078361" y="427325"/>
                    </a:cubicBezTo>
                    <a:cubicBezTo>
                      <a:pt x="1113578" y="397911"/>
                      <a:pt x="1138431" y="360968"/>
                      <a:pt x="1142255" y="317801"/>
                    </a:cubicBezTo>
                    <a:cubicBezTo>
                      <a:pt x="1146279" y="269513"/>
                      <a:pt x="1117301" y="229859"/>
                      <a:pt x="1078663" y="212994"/>
                    </a:cubicBezTo>
                    <a:cubicBezTo>
                      <a:pt x="1040628" y="196329"/>
                      <a:pt x="993337" y="201449"/>
                      <a:pt x="960233" y="241304"/>
                    </a:cubicBezTo>
                    <a:cubicBezTo>
                      <a:pt x="956107" y="246423"/>
                      <a:pt x="952183" y="252145"/>
                      <a:pt x="948963" y="258169"/>
                    </a:cubicBezTo>
                    <a:cubicBezTo>
                      <a:pt x="945643" y="264393"/>
                      <a:pt x="943026" y="270919"/>
                      <a:pt x="941517" y="277645"/>
                    </a:cubicBezTo>
                    <a:cubicBezTo>
                      <a:pt x="930650" y="324225"/>
                      <a:pt x="962547" y="350728"/>
                      <a:pt x="995651" y="355245"/>
                    </a:cubicBezTo>
                    <a:cubicBezTo>
                      <a:pt x="1019800" y="358558"/>
                      <a:pt x="1043848" y="349623"/>
                      <a:pt x="1053105" y="330349"/>
                    </a:cubicBezTo>
                    <a:cubicBezTo>
                      <a:pt x="1058237" y="319708"/>
                      <a:pt x="1059343" y="305453"/>
                      <a:pt x="1052300" y="287684"/>
                    </a:cubicBezTo>
                    <a:cubicBezTo>
                      <a:pt x="1050187" y="281961"/>
                      <a:pt x="1043747" y="279050"/>
                      <a:pt x="1038012" y="281258"/>
                    </a:cubicBezTo>
                    <a:cubicBezTo>
                      <a:pt x="1032277" y="283367"/>
                      <a:pt x="1029359" y="289791"/>
                      <a:pt x="1031572" y="295514"/>
                    </a:cubicBezTo>
                    <a:cubicBezTo>
                      <a:pt x="1036301" y="308665"/>
                      <a:pt x="1035094" y="318202"/>
                      <a:pt x="1029258" y="324125"/>
                    </a:cubicBezTo>
                    <a:cubicBezTo>
                      <a:pt x="1022416" y="331152"/>
                      <a:pt x="1010643" y="332758"/>
                      <a:pt x="999273" y="330951"/>
                    </a:cubicBezTo>
                    <a:cubicBezTo>
                      <a:pt x="979552" y="327739"/>
                      <a:pt x="960333" y="311777"/>
                      <a:pt x="967578" y="283969"/>
                    </a:cubicBezTo>
                    <a:cubicBezTo>
                      <a:pt x="968685" y="279552"/>
                      <a:pt x="970596" y="275235"/>
                      <a:pt x="972911" y="271019"/>
                    </a:cubicBezTo>
                    <a:cubicBezTo>
                      <a:pt x="975326" y="266702"/>
                      <a:pt x="978244" y="262687"/>
                      <a:pt x="981363" y="259072"/>
                    </a:cubicBezTo>
                    <a:cubicBezTo>
                      <a:pt x="1005612" y="230763"/>
                      <a:pt x="1039421" y="227651"/>
                      <a:pt x="1066689" y="239899"/>
                    </a:cubicBezTo>
                    <a:cubicBezTo>
                      <a:pt x="1094359" y="252347"/>
                      <a:pt x="1115389" y="280556"/>
                      <a:pt x="1112370" y="315291"/>
                    </a:cubicBezTo>
                    <a:cubicBezTo>
                      <a:pt x="1109553" y="350828"/>
                      <a:pt x="1088322" y="380845"/>
                      <a:pt x="1059746" y="405540"/>
                    </a:cubicBezTo>
                    <a:cubicBezTo>
                      <a:pt x="1015876" y="443387"/>
                      <a:pt x="954497" y="468886"/>
                      <a:pt x="906602" y="479828"/>
                    </a:cubicBezTo>
                    <a:cubicBezTo>
                      <a:pt x="891911" y="483141"/>
                      <a:pt x="877221" y="486253"/>
                      <a:pt x="862329" y="488963"/>
                    </a:cubicBezTo>
                    <a:cubicBezTo>
                      <a:pt x="847638" y="491674"/>
                      <a:pt x="832847" y="493983"/>
                      <a:pt x="817855" y="495790"/>
                    </a:cubicBezTo>
                    <a:cubicBezTo>
                      <a:pt x="817855" y="495790"/>
                      <a:pt x="812422" y="497396"/>
                      <a:pt x="805479" y="499505"/>
                    </a:cubicBezTo>
                    <a:cubicBezTo>
                      <a:pt x="678999" y="500709"/>
                      <a:pt x="552620" y="501814"/>
                      <a:pt x="426040" y="502516"/>
                    </a:cubicBezTo>
                    <a:cubicBezTo>
                      <a:pt x="438315" y="492076"/>
                      <a:pt x="450994" y="481936"/>
                      <a:pt x="461257" y="469388"/>
                    </a:cubicBezTo>
                    <a:cubicBezTo>
                      <a:pt x="476752" y="450515"/>
                      <a:pt x="488927" y="429433"/>
                      <a:pt x="496071" y="407147"/>
                    </a:cubicBezTo>
                    <a:cubicBezTo>
                      <a:pt x="498788" y="398312"/>
                      <a:pt x="500700" y="389378"/>
                      <a:pt x="502109" y="380443"/>
                    </a:cubicBezTo>
                    <a:cubicBezTo>
                      <a:pt x="505127" y="361068"/>
                      <a:pt x="505731" y="341291"/>
                      <a:pt x="509454" y="322017"/>
                    </a:cubicBezTo>
                    <a:cubicBezTo>
                      <a:pt x="511366" y="311074"/>
                      <a:pt x="514183" y="300533"/>
                      <a:pt x="517503" y="290093"/>
                    </a:cubicBezTo>
                    <a:cubicBezTo>
                      <a:pt x="521025" y="279552"/>
                      <a:pt x="525050" y="269212"/>
                      <a:pt x="529578" y="258771"/>
                    </a:cubicBezTo>
                    <a:cubicBezTo>
                      <a:pt x="530182" y="257466"/>
                      <a:pt x="535917" y="246423"/>
                      <a:pt x="538936" y="237489"/>
                    </a:cubicBezTo>
                    <a:cubicBezTo>
                      <a:pt x="540043" y="234076"/>
                      <a:pt x="539841" y="231968"/>
                      <a:pt x="540143" y="229257"/>
                    </a:cubicBezTo>
                    <a:cubicBezTo>
                      <a:pt x="540646" y="229357"/>
                      <a:pt x="541149" y="229558"/>
                      <a:pt x="541653" y="229658"/>
                    </a:cubicBezTo>
                    <a:cubicBezTo>
                      <a:pt x="576769" y="234076"/>
                      <a:pt x="611382" y="231466"/>
                      <a:pt x="645794" y="234879"/>
                    </a:cubicBezTo>
                    <a:cubicBezTo>
                      <a:pt x="659378" y="236184"/>
                      <a:pt x="672962" y="238393"/>
                      <a:pt x="686545" y="242709"/>
                    </a:cubicBezTo>
                    <a:cubicBezTo>
                      <a:pt x="696306" y="245821"/>
                      <a:pt x="706971" y="253451"/>
                      <a:pt x="717738" y="260579"/>
                    </a:cubicBezTo>
                    <a:cubicBezTo>
                      <a:pt x="731221" y="269413"/>
                      <a:pt x="744905" y="277645"/>
                      <a:pt x="757583" y="280054"/>
                    </a:cubicBezTo>
                    <a:cubicBezTo>
                      <a:pt x="772576" y="282865"/>
                      <a:pt x="786864" y="279452"/>
                      <a:pt x="798435" y="262285"/>
                    </a:cubicBezTo>
                    <a:cubicBezTo>
                      <a:pt x="801957" y="257266"/>
                      <a:pt x="800749" y="250339"/>
                      <a:pt x="795719" y="246825"/>
                    </a:cubicBezTo>
                    <a:cubicBezTo>
                      <a:pt x="790687" y="243211"/>
                      <a:pt x="783745" y="244416"/>
                      <a:pt x="780223" y="249436"/>
                    </a:cubicBezTo>
                    <a:cubicBezTo>
                      <a:pt x="772676" y="259575"/>
                      <a:pt x="763621" y="258169"/>
                      <a:pt x="754363" y="253652"/>
                    </a:cubicBezTo>
                    <a:cubicBezTo>
                      <a:pt x="743698" y="248532"/>
                      <a:pt x="732730" y="239798"/>
                      <a:pt x="722064" y="232269"/>
                    </a:cubicBezTo>
                    <a:cubicBezTo>
                      <a:pt x="712807" y="225744"/>
                      <a:pt x="703752" y="220122"/>
                      <a:pt x="695299" y="217110"/>
                    </a:cubicBezTo>
                    <a:cubicBezTo>
                      <a:pt x="679905" y="211689"/>
                      <a:pt x="664510" y="208476"/>
                      <a:pt x="649014" y="206569"/>
                    </a:cubicBezTo>
                    <a:cubicBezTo>
                      <a:pt x="614904" y="202353"/>
                      <a:pt x="580391" y="204762"/>
                      <a:pt x="545577" y="199943"/>
                    </a:cubicBezTo>
                    <a:cubicBezTo>
                      <a:pt x="528572" y="197836"/>
                      <a:pt x="511970" y="193318"/>
                      <a:pt x="496172" y="187094"/>
                    </a:cubicBezTo>
                    <a:cubicBezTo>
                      <a:pt x="480073" y="180769"/>
                      <a:pt x="464678" y="172637"/>
                      <a:pt x="450491" y="163001"/>
                    </a:cubicBezTo>
                    <a:cubicBezTo>
                      <a:pt x="433385" y="151455"/>
                      <a:pt x="407123" y="125656"/>
                      <a:pt x="395552" y="99755"/>
                    </a:cubicBezTo>
                    <a:cubicBezTo>
                      <a:pt x="388609" y="84195"/>
                      <a:pt x="386697" y="68434"/>
                      <a:pt x="400180" y="57291"/>
                    </a:cubicBezTo>
                    <a:cubicBezTo>
                      <a:pt x="404809" y="53676"/>
                      <a:pt x="405614" y="46950"/>
                      <a:pt x="401992" y="42333"/>
                    </a:cubicBezTo>
                    <a:cubicBezTo>
                      <a:pt x="398369" y="37715"/>
                      <a:pt x="391628" y="36912"/>
                      <a:pt x="386999" y="40526"/>
                    </a:cubicBezTo>
                    <a:cubicBezTo>
                      <a:pt x="364158" y="57692"/>
                      <a:pt x="363051" y="83191"/>
                      <a:pt x="373415" y="109091"/>
                    </a:cubicBezTo>
                    <a:cubicBezTo>
                      <a:pt x="385691" y="139911"/>
                      <a:pt x="415173" y="171132"/>
                      <a:pt x="434592" y="185387"/>
                    </a:cubicBezTo>
                    <a:cubicBezTo>
                      <a:pt x="450289" y="196731"/>
                      <a:pt x="467193" y="206469"/>
                      <a:pt x="485104" y="214098"/>
                    </a:cubicBezTo>
                    <a:cubicBezTo>
                      <a:pt x="495468" y="218415"/>
                      <a:pt x="506637" y="220222"/>
                      <a:pt x="517503" y="223033"/>
                    </a:cubicBezTo>
                    <a:cubicBezTo>
                      <a:pt x="517503" y="223134"/>
                      <a:pt x="517403" y="223234"/>
                      <a:pt x="517403" y="223334"/>
                    </a:cubicBezTo>
                    <a:cubicBezTo>
                      <a:pt x="517604" y="225041"/>
                      <a:pt x="518107" y="226547"/>
                      <a:pt x="518912" y="227952"/>
                    </a:cubicBezTo>
                    <a:cubicBezTo>
                      <a:pt x="516095" y="235783"/>
                      <a:pt x="508649" y="247227"/>
                      <a:pt x="508045" y="248432"/>
                    </a:cubicBezTo>
                    <a:cubicBezTo>
                      <a:pt x="502410" y="259274"/>
                      <a:pt x="497279" y="270115"/>
                      <a:pt x="492952" y="281258"/>
                    </a:cubicBezTo>
                    <a:cubicBezTo>
                      <a:pt x="488424" y="292602"/>
                      <a:pt x="484802" y="304248"/>
                      <a:pt x="481985" y="316294"/>
                    </a:cubicBezTo>
                    <a:cubicBezTo>
                      <a:pt x="477557" y="335871"/>
                      <a:pt x="475746" y="355848"/>
                      <a:pt x="472426" y="375624"/>
                    </a:cubicBezTo>
                    <a:cubicBezTo>
                      <a:pt x="471118" y="383355"/>
                      <a:pt x="469608" y="391084"/>
                      <a:pt x="467395" y="398614"/>
                    </a:cubicBezTo>
                    <a:cubicBezTo>
                      <a:pt x="462162" y="417888"/>
                      <a:pt x="452302" y="436159"/>
                      <a:pt x="440026" y="452924"/>
                    </a:cubicBezTo>
                    <a:cubicBezTo>
                      <a:pt x="427449" y="470191"/>
                      <a:pt x="412557" y="486052"/>
                      <a:pt x="396860" y="499505"/>
                    </a:cubicBezTo>
                    <a:cubicBezTo>
                      <a:pt x="395854" y="500307"/>
                      <a:pt x="395753" y="501612"/>
                      <a:pt x="395149" y="502616"/>
                    </a:cubicBezTo>
                    <a:cubicBezTo>
                      <a:pt x="368485" y="502817"/>
                      <a:pt x="341720" y="502616"/>
                      <a:pt x="315056" y="503018"/>
                    </a:cubicBezTo>
                    <a:cubicBezTo>
                      <a:pt x="213429" y="504423"/>
                      <a:pt x="112004" y="507335"/>
                      <a:pt x="10579" y="512856"/>
                    </a:cubicBezTo>
                    <a:cubicBezTo>
                      <a:pt x="4441" y="513158"/>
                      <a:pt x="-288" y="518377"/>
                      <a:pt x="14" y="524502"/>
                    </a:cubicBezTo>
                    <a:cubicBezTo>
                      <a:pt x="215" y="526911"/>
                      <a:pt x="1624" y="528919"/>
                      <a:pt x="3032" y="530725"/>
                    </a:cubicBezTo>
                    <a:close/>
                    <a:moveTo>
                      <a:pt x="1984848" y="305754"/>
                    </a:moveTo>
                    <a:cubicBezTo>
                      <a:pt x="1988370" y="308264"/>
                      <a:pt x="1993099" y="308464"/>
                      <a:pt x="1996822" y="306155"/>
                    </a:cubicBezTo>
                    <a:cubicBezTo>
                      <a:pt x="1990986" y="309970"/>
                      <a:pt x="1987162" y="308765"/>
                      <a:pt x="1984848" y="305754"/>
                    </a:cubicBezTo>
                    <a:close/>
                    <a:moveTo>
                      <a:pt x="2333095" y="418390"/>
                    </a:moveTo>
                    <a:cubicBezTo>
                      <a:pt x="2333598" y="420699"/>
                      <a:pt x="2334705" y="422707"/>
                      <a:pt x="2336919" y="424213"/>
                    </a:cubicBezTo>
                    <a:cubicBezTo>
                      <a:pt x="2336516" y="424012"/>
                      <a:pt x="2336214" y="423610"/>
                      <a:pt x="2335812" y="423309"/>
                    </a:cubicBezTo>
                    <a:cubicBezTo>
                      <a:pt x="2334403" y="421904"/>
                      <a:pt x="2333497" y="420197"/>
                      <a:pt x="2333095" y="418390"/>
                    </a:cubicBezTo>
                    <a:close/>
                    <a:moveTo>
                      <a:pt x="1060652" y="878975"/>
                    </a:moveTo>
                    <a:cubicBezTo>
                      <a:pt x="1060350" y="878674"/>
                      <a:pt x="1060853" y="877871"/>
                      <a:pt x="1061456" y="876968"/>
                    </a:cubicBezTo>
                    <a:lnTo>
                      <a:pt x="1061456" y="877068"/>
                    </a:lnTo>
                    <a:cubicBezTo>
                      <a:pt x="1061155" y="877670"/>
                      <a:pt x="1060853" y="878373"/>
                      <a:pt x="1060652" y="878975"/>
                    </a:cubicBezTo>
                    <a:close/>
                    <a:moveTo>
                      <a:pt x="1579852" y="158182"/>
                    </a:moveTo>
                    <a:cubicBezTo>
                      <a:pt x="1577437" y="158081"/>
                      <a:pt x="1575525" y="157680"/>
                      <a:pt x="1576632" y="156274"/>
                    </a:cubicBezTo>
                    <a:cubicBezTo>
                      <a:pt x="1577538" y="156977"/>
                      <a:pt x="1578544" y="157479"/>
                      <a:pt x="1579651" y="157780"/>
                    </a:cubicBezTo>
                    <a:lnTo>
                      <a:pt x="1579852" y="158182"/>
                    </a:lnTo>
                    <a:close/>
                    <a:moveTo>
                      <a:pt x="1587700" y="206168"/>
                    </a:moveTo>
                    <a:cubicBezTo>
                      <a:pt x="1573714" y="210384"/>
                      <a:pt x="1560432" y="210685"/>
                      <a:pt x="1547754" y="207874"/>
                    </a:cubicBezTo>
                    <a:cubicBezTo>
                      <a:pt x="1534170" y="204963"/>
                      <a:pt x="1521492" y="198739"/>
                      <a:pt x="1508814" y="192314"/>
                    </a:cubicBezTo>
                    <a:cubicBezTo>
                      <a:pt x="1497947" y="186793"/>
                      <a:pt x="1487382" y="180869"/>
                      <a:pt x="1475710" y="177958"/>
                    </a:cubicBezTo>
                    <a:cubicBezTo>
                      <a:pt x="1469673" y="176854"/>
                      <a:pt x="1465749" y="171031"/>
                      <a:pt x="1466755" y="165008"/>
                    </a:cubicBezTo>
                    <a:cubicBezTo>
                      <a:pt x="1467862" y="158985"/>
                      <a:pt x="1473698" y="154969"/>
                      <a:pt x="1479735" y="156074"/>
                    </a:cubicBezTo>
                    <a:cubicBezTo>
                      <a:pt x="1493419" y="157680"/>
                      <a:pt x="1506701" y="162298"/>
                      <a:pt x="1519983" y="167317"/>
                    </a:cubicBezTo>
                    <a:cubicBezTo>
                      <a:pt x="1531252" y="171634"/>
                      <a:pt x="1542421" y="176051"/>
                      <a:pt x="1554093" y="178461"/>
                    </a:cubicBezTo>
                    <a:cubicBezTo>
                      <a:pt x="1562344" y="180267"/>
                      <a:pt x="1570897" y="181271"/>
                      <a:pt x="1580254" y="178962"/>
                    </a:cubicBezTo>
                    <a:cubicBezTo>
                      <a:pt x="1582468" y="178461"/>
                      <a:pt x="1583977" y="177456"/>
                      <a:pt x="1584279" y="175549"/>
                    </a:cubicBezTo>
                    <a:cubicBezTo>
                      <a:pt x="1584682" y="173140"/>
                      <a:pt x="1584581" y="170530"/>
                      <a:pt x="1583977" y="168120"/>
                    </a:cubicBezTo>
                    <a:cubicBezTo>
                      <a:pt x="1584078" y="168120"/>
                      <a:pt x="1584179" y="168120"/>
                      <a:pt x="1584279" y="168020"/>
                    </a:cubicBezTo>
                    <a:cubicBezTo>
                      <a:pt x="1584480" y="168020"/>
                      <a:pt x="1584078" y="167618"/>
                      <a:pt x="1583977" y="167317"/>
                    </a:cubicBezTo>
                    <a:cubicBezTo>
                      <a:pt x="1582971" y="165610"/>
                      <a:pt x="1581361" y="160992"/>
                      <a:pt x="1579852" y="158182"/>
                    </a:cubicBezTo>
                    <a:lnTo>
                      <a:pt x="1580858" y="158182"/>
                    </a:lnTo>
                    <a:cubicBezTo>
                      <a:pt x="1580456" y="158081"/>
                      <a:pt x="1580053" y="157981"/>
                      <a:pt x="1579651" y="157780"/>
                    </a:cubicBezTo>
                    <a:cubicBezTo>
                      <a:pt x="1578745" y="156174"/>
                      <a:pt x="1577739" y="155270"/>
                      <a:pt x="1576934" y="155973"/>
                    </a:cubicBezTo>
                    <a:cubicBezTo>
                      <a:pt x="1576833" y="156074"/>
                      <a:pt x="1576733" y="156174"/>
                      <a:pt x="1576632" y="156274"/>
                    </a:cubicBezTo>
                    <a:cubicBezTo>
                      <a:pt x="1573613" y="154066"/>
                      <a:pt x="1571802" y="150150"/>
                      <a:pt x="1572507" y="146135"/>
                    </a:cubicBezTo>
                    <a:cubicBezTo>
                      <a:pt x="1573010" y="139710"/>
                      <a:pt x="1577437" y="137903"/>
                      <a:pt x="1581462" y="136899"/>
                    </a:cubicBezTo>
                    <a:cubicBezTo>
                      <a:pt x="1583273" y="136498"/>
                      <a:pt x="1587499" y="136799"/>
                      <a:pt x="1592027" y="140513"/>
                    </a:cubicBezTo>
                    <a:cubicBezTo>
                      <a:pt x="1596253" y="144127"/>
                      <a:pt x="1605510" y="156876"/>
                      <a:pt x="1606013" y="158081"/>
                    </a:cubicBezTo>
                    <a:cubicBezTo>
                      <a:pt x="1610843" y="168220"/>
                      <a:pt x="1611346" y="180368"/>
                      <a:pt x="1607221" y="189905"/>
                    </a:cubicBezTo>
                    <a:cubicBezTo>
                      <a:pt x="1604001" y="197233"/>
                      <a:pt x="1597561" y="202955"/>
                      <a:pt x="1587700" y="206168"/>
                    </a:cubicBezTo>
                    <a:close/>
                    <a:moveTo>
                      <a:pt x="1302341" y="848758"/>
                    </a:moveTo>
                    <a:cubicBezTo>
                      <a:pt x="1298015" y="853075"/>
                      <a:pt x="1297914" y="860103"/>
                      <a:pt x="1302241" y="864519"/>
                    </a:cubicBezTo>
                    <a:cubicBezTo>
                      <a:pt x="1306567" y="868836"/>
                      <a:pt x="1313611" y="868936"/>
                      <a:pt x="1317937" y="864620"/>
                    </a:cubicBezTo>
                    <a:cubicBezTo>
                      <a:pt x="1330515" y="853677"/>
                      <a:pt x="1349935" y="844441"/>
                      <a:pt x="1369958" y="837414"/>
                    </a:cubicBezTo>
                    <a:cubicBezTo>
                      <a:pt x="1377505" y="834703"/>
                      <a:pt x="1385051" y="832395"/>
                      <a:pt x="1392497" y="830487"/>
                    </a:cubicBezTo>
                    <a:cubicBezTo>
                      <a:pt x="1399540" y="828781"/>
                      <a:pt x="1406383" y="827275"/>
                      <a:pt x="1412923" y="826572"/>
                    </a:cubicBezTo>
                    <a:cubicBezTo>
                      <a:pt x="1410407" y="828179"/>
                      <a:pt x="1408596" y="830889"/>
                      <a:pt x="1408194" y="834101"/>
                    </a:cubicBezTo>
                    <a:cubicBezTo>
                      <a:pt x="1407590" y="836712"/>
                      <a:pt x="1408496" y="838920"/>
                      <a:pt x="1409502" y="840828"/>
                    </a:cubicBezTo>
                    <a:cubicBezTo>
                      <a:pt x="1410609" y="843136"/>
                      <a:pt x="1413426" y="846047"/>
                      <a:pt x="1419363" y="846249"/>
                    </a:cubicBezTo>
                    <a:cubicBezTo>
                      <a:pt x="1420268" y="846249"/>
                      <a:pt x="1422381" y="845847"/>
                      <a:pt x="1425299" y="844843"/>
                    </a:cubicBezTo>
                    <a:cubicBezTo>
                      <a:pt x="1429525" y="843438"/>
                      <a:pt x="1437172" y="839824"/>
                      <a:pt x="1442707" y="835708"/>
                    </a:cubicBezTo>
                    <a:cubicBezTo>
                      <a:pt x="1446731" y="832796"/>
                      <a:pt x="1449448" y="829282"/>
                      <a:pt x="1450957" y="826170"/>
                    </a:cubicBezTo>
                    <a:cubicBezTo>
                      <a:pt x="1453272" y="821553"/>
                      <a:pt x="1452769" y="817036"/>
                      <a:pt x="1451058" y="812618"/>
                    </a:cubicBezTo>
                    <a:cubicBezTo>
                      <a:pt x="1449348" y="808301"/>
                      <a:pt x="1443612" y="802378"/>
                      <a:pt x="1428922" y="799668"/>
                    </a:cubicBezTo>
                    <a:cubicBezTo>
                      <a:pt x="1416042" y="797560"/>
                      <a:pt x="1400949" y="798062"/>
                      <a:pt x="1385655" y="801475"/>
                    </a:cubicBezTo>
                    <a:cubicBezTo>
                      <a:pt x="1376800" y="803382"/>
                      <a:pt x="1367845" y="806294"/>
                      <a:pt x="1359292" y="809908"/>
                    </a:cubicBezTo>
                    <a:cubicBezTo>
                      <a:pt x="1336351" y="819746"/>
                      <a:pt x="1315523" y="834302"/>
                      <a:pt x="1302341" y="848758"/>
                    </a:cubicBezTo>
                    <a:close/>
                    <a:moveTo>
                      <a:pt x="1423891" y="826170"/>
                    </a:moveTo>
                    <a:lnTo>
                      <a:pt x="1423891" y="826170"/>
                    </a:lnTo>
                    <a:lnTo>
                      <a:pt x="1424796" y="826673"/>
                    </a:lnTo>
                    <a:lnTo>
                      <a:pt x="1423891" y="826170"/>
                    </a:lnTo>
                    <a:close/>
                    <a:moveTo>
                      <a:pt x="1416746" y="824966"/>
                    </a:moveTo>
                    <a:cubicBezTo>
                      <a:pt x="1416344" y="824163"/>
                      <a:pt x="1417954" y="824665"/>
                      <a:pt x="1418759" y="824865"/>
                    </a:cubicBezTo>
                    <a:cubicBezTo>
                      <a:pt x="1418055" y="824865"/>
                      <a:pt x="1417451" y="824865"/>
                      <a:pt x="1416746" y="824966"/>
                    </a:cubicBezTo>
                    <a:lnTo>
                      <a:pt x="1416746" y="824966"/>
                    </a:lnTo>
                    <a:close/>
                    <a:moveTo>
                      <a:pt x="750943" y="890319"/>
                    </a:moveTo>
                    <a:cubicBezTo>
                      <a:pt x="766740" y="892528"/>
                      <a:pt x="787065" y="898350"/>
                      <a:pt x="808497" y="904273"/>
                    </a:cubicBezTo>
                    <a:cubicBezTo>
                      <a:pt x="826408" y="909193"/>
                      <a:pt x="845123" y="913911"/>
                      <a:pt x="862430" y="916119"/>
                    </a:cubicBezTo>
                    <a:cubicBezTo>
                      <a:pt x="877321" y="918027"/>
                      <a:pt x="891207" y="918629"/>
                      <a:pt x="902275" y="912906"/>
                    </a:cubicBezTo>
                    <a:cubicBezTo>
                      <a:pt x="906501" y="910899"/>
                      <a:pt x="906803" y="906783"/>
                      <a:pt x="906099" y="902767"/>
                    </a:cubicBezTo>
                    <a:cubicBezTo>
                      <a:pt x="904791" y="894736"/>
                      <a:pt x="900565" y="886404"/>
                      <a:pt x="896842" y="880882"/>
                    </a:cubicBezTo>
                    <a:cubicBezTo>
                      <a:pt x="895936" y="879678"/>
                      <a:pt x="891308" y="874157"/>
                      <a:pt x="890000" y="872651"/>
                    </a:cubicBezTo>
                    <a:cubicBezTo>
                      <a:pt x="886075" y="872952"/>
                      <a:pt x="882151" y="871145"/>
                      <a:pt x="879938" y="867531"/>
                    </a:cubicBezTo>
                    <a:cubicBezTo>
                      <a:pt x="876919" y="862511"/>
                      <a:pt x="878529" y="855987"/>
                      <a:pt x="883560" y="852974"/>
                    </a:cubicBezTo>
                    <a:cubicBezTo>
                      <a:pt x="887484" y="850264"/>
                      <a:pt x="892113" y="850163"/>
                      <a:pt x="897043" y="851669"/>
                    </a:cubicBezTo>
                    <a:cubicBezTo>
                      <a:pt x="904288" y="853878"/>
                      <a:pt x="913142" y="863917"/>
                      <a:pt x="915557" y="866828"/>
                    </a:cubicBezTo>
                    <a:cubicBezTo>
                      <a:pt x="923204" y="876064"/>
                      <a:pt x="931656" y="891524"/>
                      <a:pt x="932864" y="905378"/>
                    </a:cubicBezTo>
                    <a:cubicBezTo>
                      <a:pt x="933870" y="918227"/>
                      <a:pt x="929040" y="929772"/>
                      <a:pt x="915658" y="937602"/>
                    </a:cubicBezTo>
                    <a:cubicBezTo>
                      <a:pt x="900062" y="946436"/>
                      <a:pt x="880139" y="948746"/>
                      <a:pt x="858606" y="945935"/>
                    </a:cubicBezTo>
                    <a:cubicBezTo>
                      <a:pt x="839589" y="943525"/>
                      <a:pt x="819465" y="937101"/>
                      <a:pt x="800347" y="930375"/>
                    </a:cubicBezTo>
                    <a:cubicBezTo>
                      <a:pt x="780324" y="923347"/>
                      <a:pt x="761709" y="915617"/>
                      <a:pt x="746918" y="912204"/>
                    </a:cubicBezTo>
                    <a:cubicBezTo>
                      <a:pt x="740881" y="910999"/>
                      <a:pt x="736856" y="905277"/>
                      <a:pt x="737962" y="899254"/>
                    </a:cubicBezTo>
                    <a:cubicBezTo>
                      <a:pt x="739069" y="893230"/>
                      <a:pt x="744905" y="889215"/>
                      <a:pt x="750943" y="890319"/>
                    </a:cubicBezTo>
                    <a:close/>
                    <a:moveTo>
                      <a:pt x="702846" y="205666"/>
                    </a:moveTo>
                    <a:cubicBezTo>
                      <a:pt x="701135" y="206268"/>
                      <a:pt x="698620" y="206268"/>
                      <a:pt x="695601" y="205565"/>
                    </a:cubicBezTo>
                    <a:cubicBezTo>
                      <a:pt x="692080" y="204661"/>
                      <a:pt x="685036" y="200144"/>
                      <a:pt x="683426" y="199341"/>
                    </a:cubicBezTo>
                    <a:cubicBezTo>
                      <a:pt x="676282" y="195827"/>
                      <a:pt x="669440" y="191912"/>
                      <a:pt x="662799" y="187696"/>
                    </a:cubicBezTo>
                    <a:cubicBezTo>
                      <a:pt x="656158" y="183480"/>
                      <a:pt x="649719" y="179063"/>
                      <a:pt x="643380" y="174545"/>
                    </a:cubicBezTo>
                    <a:cubicBezTo>
                      <a:pt x="628890" y="163703"/>
                      <a:pt x="613093" y="146537"/>
                      <a:pt x="596792" y="128768"/>
                    </a:cubicBezTo>
                    <a:cubicBezTo>
                      <a:pt x="591258" y="122745"/>
                      <a:pt x="585825" y="116721"/>
                      <a:pt x="580190" y="110898"/>
                    </a:cubicBezTo>
                    <a:cubicBezTo>
                      <a:pt x="571838" y="102265"/>
                      <a:pt x="563386" y="94033"/>
                      <a:pt x="554230" y="87709"/>
                    </a:cubicBezTo>
                    <a:cubicBezTo>
                      <a:pt x="541552" y="78874"/>
                      <a:pt x="527968" y="73052"/>
                      <a:pt x="512674" y="75762"/>
                    </a:cubicBezTo>
                    <a:cubicBezTo>
                      <a:pt x="506737" y="77067"/>
                      <a:pt x="500700" y="73353"/>
                      <a:pt x="499392" y="67330"/>
                    </a:cubicBezTo>
                    <a:cubicBezTo>
                      <a:pt x="498084" y="61306"/>
                      <a:pt x="501807" y="55383"/>
                      <a:pt x="507844" y="54078"/>
                    </a:cubicBezTo>
                    <a:cubicBezTo>
                      <a:pt x="529377" y="48255"/>
                      <a:pt x="549803" y="53476"/>
                      <a:pt x="569021" y="64820"/>
                    </a:cubicBezTo>
                    <a:cubicBezTo>
                      <a:pt x="586931" y="75461"/>
                      <a:pt x="603936" y="91724"/>
                      <a:pt x="619130" y="108690"/>
                    </a:cubicBezTo>
                    <a:cubicBezTo>
                      <a:pt x="634122" y="125355"/>
                      <a:pt x="647002" y="142822"/>
                      <a:pt x="659881" y="153564"/>
                    </a:cubicBezTo>
                    <a:cubicBezTo>
                      <a:pt x="665415" y="158382"/>
                      <a:pt x="671050" y="163001"/>
                      <a:pt x="676785" y="167418"/>
                    </a:cubicBezTo>
                    <a:cubicBezTo>
                      <a:pt x="682521" y="171734"/>
                      <a:pt x="702645" y="183781"/>
                      <a:pt x="702041" y="184985"/>
                    </a:cubicBezTo>
                    <a:cubicBezTo>
                      <a:pt x="705764" y="185789"/>
                      <a:pt x="708984" y="188499"/>
                      <a:pt x="710091" y="192515"/>
                    </a:cubicBezTo>
                    <a:cubicBezTo>
                      <a:pt x="711801" y="198137"/>
                      <a:pt x="708481" y="204059"/>
                      <a:pt x="702846" y="205666"/>
                    </a:cubicBezTo>
                    <a:close/>
                    <a:moveTo>
                      <a:pt x="18327" y="543274"/>
                    </a:moveTo>
                    <a:lnTo>
                      <a:pt x="18628" y="543274"/>
                    </a:lnTo>
                    <a:cubicBezTo>
                      <a:pt x="17119" y="545985"/>
                      <a:pt x="15409" y="548193"/>
                      <a:pt x="14704" y="545784"/>
                    </a:cubicBezTo>
                    <a:cubicBezTo>
                      <a:pt x="15509" y="545483"/>
                      <a:pt x="16314" y="544981"/>
                      <a:pt x="17019" y="544479"/>
                    </a:cubicBezTo>
                    <a:cubicBezTo>
                      <a:pt x="17522" y="544077"/>
                      <a:pt x="17924" y="543676"/>
                      <a:pt x="18327" y="54327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 rot="10800000" flipH="1">
                <a:off x="1827967" y="730969"/>
                <a:ext cx="518378" cy="173893"/>
              </a:xfrm>
              <a:custGeom>
                <a:avLst/>
                <a:gdLst/>
                <a:ahLst/>
                <a:cxnLst/>
                <a:rect l="l" t="t" r="r" b="b"/>
                <a:pathLst>
                  <a:path w="1036755" h="347787" extrusionOk="0">
                    <a:moveTo>
                      <a:pt x="160507" y="55756"/>
                    </a:moveTo>
                    <a:cubicBezTo>
                      <a:pt x="173688" y="-26964"/>
                      <a:pt x="283364" y="101935"/>
                      <a:pt x="296043" y="121410"/>
                    </a:cubicBezTo>
                    <a:cubicBezTo>
                      <a:pt x="314154" y="149018"/>
                      <a:pt x="329348" y="177327"/>
                      <a:pt x="342127" y="207645"/>
                    </a:cubicBezTo>
                    <a:cubicBezTo>
                      <a:pt x="362653" y="256334"/>
                      <a:pt x="378954" y="299300"/>
                      <a:pt x="399782" y="347788"/>
                    </a:cubicBezTo>
                    <a:cubicBezTo>
                      <a:pt x="376136" y="344274"/>
                      <a:pt x="339008" y="310644"/>
                      <a:pt x="321500" y="297593"/>
                    </a:cubicBezTo>
                    <a:cubicBezTo>
                      <a:pt x="254084" y="247499"/>
                      <a:pt x="145917" y="148114"/>
                      <a:pt x="160507" y="55756"/>
                    </a:cubicBezTo>
                    <a:close/>
                    <a:moveTo>
                      <a:pt x="783548" y="346985"/>
                    </a:moveTo>
                    <a:cubicBezTo>
                      <a:pt x="778315" y="355719"/>
                      <a:pt x="962149" y="221398"/>
                      <a:pt x="983480" y="205637"/>
                    </a:cubicBezTo>
                    <a:cubicBezTo>
                      <a:pt x="1061058" y="148616"/>
                      <a:pt x="1053512" y="41802"/>
                      <a:pt x="963456" y="107958"/>
                    </a:cubicBezTo>
                    <a:cubicBezTo>
                      <a:pt x="903789" y="151828"/>
                      <a:pt x="820274" y="285246"/>
                      <a:pt x="783548" y="346985"/>
                    </a:cubicBezTo>
                    <a:close/>
                    <a:moveTo>
                      <a:pt x="844322" y="39895"/>
                    </a:moveTo>
                    <a:lnTo>
                      <a:pt x="844121" y="40397"/>
                    </a:lnTo>
                    <a:cubicBezTo>
                      <a:pt x="846033" y="40096"/>
                      <a:pt x="847643" y="39392"/>
                      <a:pt x="846636" y="38489"/>
                    </a:cubicBezTo>
                    <a:cubicBezTo>
                      <a:pt x="845932" y="39091"/>
                      <a:pt x="845127" y="39593"/>
                      <a:pt x="844322" y="39895"/>
                    </a:cubicBezTo>
                    <a:close/>
                    <a:moveTo>
                      <a:pt x="686550" y="300706"/>
                    </a:moveTo>
                    <a:cubicBezTo>
                      <a:pt x="683632" y="306127"/>
                      <a:pt x="685544" y="312852"/>
                      <a:pt x="690977" y="315763"/>
                    </a:cubicBezTo>
                    <a:cubicBezTo>
                      <a:pt x="696310" y="318776"/>
                      <a:pt x="703052" y="316768"/>
                      <a:pt x="706070" y="311447"/>
                    </a:cubicBezTo>
                    <a:cubicBezTo>
                      <a:pt x="725993" y="277716"/>
                      <a:pt x="746016" y="244186"/>
                      <a:pt x="764832" y="209853"/>
                    </a:cubicBezTo>
                    <a:cubicBezTo>
                      <a:pt x="772379" y="196201"/>
                      <a:pt x="779623" y="182347"/>
                      <a:pt x="786667" y="168393"/>
                    </a:cubicBezTo>
                    <a:cubicBezTo>
                      <a:pt x="797333" y="147512"/>
                      <a:pt x="807294" y="126330"/>
                      <a:pt x="817557" y="105247"/>
                    </a:cubicBezTo>
                    <a:lnTo>
                      <a:pt x="841807" y="50736"/>
                    </a:lnTo>
                    <a:cubicBezTo>
                      <a:pt x="842109" y="50034"/>
                      <a:pt x="842914" y="43910"/>
                      <a:pt x="844121" y="40397"/>
                    </a:cubicBezTo>
                    <a:lnTo>
                      <a:pt x="843618" y="40497"/>
                    </a:lnTo>
                    <a:cubicBezTo>
                      <a:pt x="843215" y="40597"/>
                      <a:pt x="842712" y="40597"/>
                      <a:pt x="842310" y="40698"/>
                    </a:cubicBezTo>
                    <a:lnTo>
                      <a:pt x="841404" y="40798"/>
                    </a:lnTo>
                    <a:cubicBezTo>
                      <a:pt x="842410" y="40698"/>
                      <a:pt x="843417" y="40397"/>
                      <a:pt x="844322" y="39895"/>
                    </a:cubicBezTo>
                    <a:cubicBezTo>
                      <a:pt x="844926" y="38389"/>
                      <a:pt x="845630" y="37586"/>
                      <a:pt x="846435" y="38288"/>
                    </a:cubicBezTo>
                    <a:cubicBezTo>
                      <a:pt x="846536" y="38389"/>
                      <a:pt x="846636" y="38389"/>
                      <a:pt x="846636" y="38489"/>
                    </a:cubicBezTo>
                    <a:cubicBezTo>
                      <a:pt x="849152" y="36381"/>
                      <a:pt x="850661" y="33269"/>
                      <a:pt x="850561" y="29855"/>
                    </a:cubicBezTo>
                    <a:cubicBezTo>
                      <a:pt x="850259" y="23933"/>
                      <a:pt x="845328" y="19415"/>
                      <a:pt x="839392" y="19616"/>
                    </a:cubicBezTo>
                    <a:cubicBezTo>
                      <a:pt x="836776" y="19616"/>
                      <a:pt x="833455" y="20921"/>
                      <a:pt x="830336" y="24234"/>
                    </a:cubicBezTo>
                    <a:cubicBezTo>
                      <a:pt x="826814" y="27948"/>
                      <a:pt x="821985" y="39795"/>
                      <a:pt x="821180" y="41300"/>
                    </a:cubicBezTo>
                    <a:lnTo>
                      <a:pt x="793710" y="93101"/>
                    </a:lnTo>
                    <a:cubicBezTo>
                      <a:pt x="786264" y="106754"/>
                      <a:pt x="778617" y="120406"/>
                      <a:pt x="771272" y="134059"/>
                    </a:cubicBezTo>
                    <a:cubicBezTo>
                      <a:pt x="763826" y="147813"/>
                      <a:pt x="756481" y="161466"/>
                      <a:pt x="749236" y="175320"/>
                    </a:cubicBezTo>
                    <a:cubicBezTo>
                      <a:pt x="740684" y="191984"/>
                      <a:pt x="732332" y="208649"/>
                      <a:pt x="723981" y="225414"/>
                    </a:cubicBezTo>
                    <a:cubicBezTo>
                      <a:pt x="711504" y="250511"/>
                      <a:pt x="699228" y="275709"/>
                      <a:pt x="686550" y="300706"/>
                    </a:cubicBezTo>
                    <a:close/>
                    <a:moveTo>
                      <a:pt x="398071" y="125627"/>
                    </a:moveTo>
                    <a:cubicBezTo>
                      <a:pt x="405920" y="149319"/>
                      <a:pt x="413567" y="173211"/>
                      <a:pt x="421818" y="196903"/>
                    </a:cubicBezTo>
                    <a:cubicBezTo>
                      <a:pt x="430069" y="220494"/>
                      <a:pt x="438722" y="243785"/>
                      <a:pt x="446671" y="267376"/>
                    </a:cubicBezTo>
                    <a:cubicBezTo>
                      <a:pt x="453412" y="287655"/>
                      <a:pt x="460054" y="307833"/>
                      <a:pt x="465688" y="328212"/>
                    </a:cubicBezTo>
                    <a:cubicBezTo>
                      <a:pt x="467097" y="334236"/>
                      <a:pt x="473034" y="337849"/>
                      <a:pt x="479071" y="336444"/>
                    </a:cubicBezTo>
                    <a:cubicBezTo>
                      <a:pt x="485008" y="335038"/>
                      <a:pt x="488730" y="329115"/>
                      <a:pt x="487322" y="323092"/>
                    </a:cubicBezTo>
                    <a:cubicBezTo>
                      <a:pt x="480077" y="287855"/>
                      <a:pt x="470921" y="252719"/>
                      <a:pt x="460255" y="217985"/>
                    </a:cubicBezTo>
                    <a:cubicBezTo>
                      <a:pt x="456029" y="204231"/>
                      <a:pt x="451501" y="190579"/>
                      <a:pt x="446772" y="177026"/>
                    </a:cubicBezTo>
                    <a:cubicBezTo>
                      <a:pt x="439728" y="156647"/>
                      <a:pt x="431981" y="136569"/>
                      <a:pt x="424635" y="116492"/>
                    </a:cubicBezTo>
                    <a:cubicBezTo>
                      <a:pt x="416787" y="95611"/>
                      <a:pt x="404209" y="71718"/>
                      <a:pt x="395858" y="48428"/>
                    </a:cubicBezTo>
                    <a:cubicBezTo>
                      <a:pt x="392336" y="38790"/>
                      <a:pt x="389418" y="29354"/>
                      <a:pt x="388211" y="20218"/>
                    </a:cubicBezTo>
                    <a:cubicBezTo>
                      <a:pt x="387707" y="14395"/>
                      <a:pt x="382475" y="10079"/>
                      <a:pt x="376640" y="10581"/>
                    </a:cubicBezTo>
                    <a:cubicBezTo>
                      <a:pt x="370803" y="11183"/>
                      <a:pt x="366477" y="16303"/>
                      <a:pt x="366980" y="22226"/>
                    </a:cubicBezTo>
                    <a:cubicBezTo>
                      <a:pt x="367584" y="32868"/>
                      <a:pt x="369998" y="44212"/>
                      <a:pt x="373319" y="55756"/>
                    </a:cubicBezTo>
                    <a:cubicBezTo>
                      <a:pt x="380161" y="79548"/>
                      <a:pt x="391431" y="104144"/>
                      <a:pt x="398071" y="125627"/>
                    </a:cubicBezTo>
                    <a:close/>
                    <a:moveTo>
                      <a:pt x="3037" y="120306"/>
                    </a:moveTo>
                    <a:cubicBezTo>
                      <a:pt x="27588" y="147813"/>
                      <a:pt x="51636" y="178030"/>
                      <a:pt x="77395" y="207444"/>
                    </a:cubicBezTo>
                    <a:cubicBezTo>
                      <a:pt x="85746" y="217182"/>
                      <a:pt x="94400" y="226719"/>
                      <a:pt x="103254" y="236055"/>
                    </a:cubicBezTo>
                    <a:cubicBezTo>
                      <a:pt x="112109" y="245391"/>
                      <a:pt x="121265" y="254627"/>
                      <a:pt x="130623" y="263461"/>
                    </a:cubicBezTo>
                    <a:cubicBezTo>
                      <a:pt x="162821" y="293879"/>
                      <a:pt x="197234" y="321084"/>
                      <a:pt x="234262" y="342266"/>
                    </a:cubicBezTo>
                    <a:cubicBezTo>
                      <a:pt x="239192" y="345379"/>
                      <a:pt x="245833" y="343773"/>
                      <a:pt x="248852" y="338853"/>
                    </a:cubicBezTo>
                    <a:cubicBezTo>
                      <a:pt x="251971" y="333833"/>
                      <a:pt x="250361" y="327208"/>
                      <a:pt x="245431" y="324197"/>
                    </a:cubicBezTo>
                    <a:cubicBezTo>
                      <a:pt x="219772" y="307230"/>
                      <a:pt x="196127" y="286852"/>
                      <a:pt x="173386" y="264867"/>
                    </a:cubicBezTo>
                    <a:cubicBezTo>
                      <a:pt x="160809" y="252719"/>
                      <a:pt x="148533" y="240070"/>
                      <a:pt x="136459" y="227321"/>
                    </a:cubicBezTo>
                    <a:lnTo>
                      <a:pt x="75584" y="162771"/>
                    </a:lnTo>
                    <a:cubicBezTo>
                      <a:pt x="56667" y="142793"/>
                      <a:pt x="37851" y="123419"/>
                      <a:pt x="19236" y="105047"/>
                    </a:cubicBezTo>
                    <a:cubicBezTo>
                      <a:pt x="15010" y="100529"/>
                      <a:pt x="7967" y="100329"/>
                      <a:pt x="3540" y="104545"/>
                    </a:cubicBezTo>
                    <a:cubicBezTo>
                      <a:pt x="-988" y="108761"/>
                      <a:pt x="-1189" y="115789"/>
                      <a:pt x="3037" y="120306"/>
                    </a:cubicBezTo>
                    <a:close/>
                    <a:moveTo>
                      <a:pt x="545782" y="80150"/>
                    </a:moveTo>
                    <a:cubicBezTo>
                      <a:pt x="525255" y="170701"/>
                      <a:pt x="551920" y="246696"/>
                      <a:pt x="573251" y="329517"/>
                    </a:cubicBezTo>
                    <a:cubicBezTo>
                      <a:pt x="595388" y="243885"/>
                      <a:pt x="637749" y="185158"/>
                      <a:pt x="633724" y="95309"/>
                    </a:cubicBezTo>
                    <a:cubicBezTo>
                      <a:pt x="632818" y="72521"/>
                      <a:pt x="631510" y="11183"/>
                      <a:pt x="602331" y="1245"/>
                    </a:cubicBezTo>
                    <a:cubicBezTo>
                      <a:pt x="568321" y="-10300"/>
                      <a:pt x="550008" y="61779"/>
                      <a:pt x="545782" y="80150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bg>
      <p:bgPr>
        <a:solidFill>
          <a:schemeClr val="l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4"/>
          <p:cNvSpPr txBox="1">
            <a:spLocks noGrp="1"/>
          </p:cNvSpPr>
          <p:nvPr>
            <p:ph type="body" idx="1"/>
          </p:nvPr>
        </p:nvSpPr>
        <p:spPr>
          <a:xfrm>
            <a:off x="1160675" y="2161800"/>
            <a:ext cx="6822600" cy="81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482600" algn="ctr" rtl="0">
              <a:spcBef>
                <a:spcPts val="0"/>
              </a:spcBef>
              <a:spcAft>
                <a:spcPts val="0"/>
              </a:spcAft>
              <a:buSzPts val="4000"/>
              <a:buFont typeface="Gilda Display"/>
              <a:buChar char="●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1pPr>
            <a:lvl2pPr marL="914400" lvl="1" indent="-482600" algn="ctr" rtl="0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○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2pPr>
            <a:lvl3pPr marL="1371600" lvl="2" indent="-482600" algn="ctr" rtl="0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■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3pPr>
            <a:lvl4pPr marL="1828800" lvl="3" indent="-482600" algn="ctr" rtl="0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●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4pPr>
            <a:lvl5pPr marL="2286000" lvl="4" indent="-482600" algn="ctr" rtl="0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○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5pPr>
            <a:lvl6pPr marL="2743200" lvl="5" indent="-482600" algn="ctr" rtl="0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■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6pPr>
            <a:lvl7pPr marL="3200400" lvl="6" indent="-482600" algn="ctr" rtl="0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●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7pPr>
            <a:lvl8pPr marL="3657600" lvl="7" indent="-482600" algn="ctr" rtl="0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○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8pPr>
            <a:lvl9pPr marL="4114800" lvl="8" indent="-482600" algn="ctr" rtl="0">
              <a:spcBef>
                <a:spcPts val="800"/>
              </a:spcBef>
              <a:spcAft>
                <a:spcPts val="800"/>
              </a:spcAft>
              <a:buSzPts val="4000"/>
              <a:buFont typeface="Gilda Display"/>
              <a:buChar char="■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>
            <a:endParaRPr/>
          </a:p>
        </p:txBody>
      </p:sp>
      <p:sp>
        <p:nvSpPr>
          <p:cNvPr id="356" name="Google Shape;356;p4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357" name="Google Shape;357;p4"/>
          <p:cNvGrpSpPr/>
          <p:nvPr/>
        </p:nvGrpSpPr>
        <p:grpSpPr>
          <a:xfrm>
            <a:off x="-2403741" y="-1643625"/>
            <a:ext cx="13951482" cy="8591508"/>
            <a:chOff x="-2218467" y="-1643625"/>
            <a:chExt cx="13951482" cy="8591508"/>
          </a:xfrm>
        </p:grpSpPr>
        <p:grpSp>
          <p:nvGrpSpPr>
            <p:cNvPr id="358" name="Google Shape;358;p4"/>
            <p:cNvGrpSpPr/>
            <p:nvPr/>
          </p:nvGrpSpPr>
          <p:grpSpPr>
            <a:xfrm>
              <a:off x="-2218467" y="-1643625"/>
              <a:ext cx="5188482" cy="8591508"/>
              <a:chOff x="575981" y="217737"/>
              <a:chExt cx="13835952" cy="22910689"/>
            </a:xfrm>
          </p:grpSpPr>
          <p:sp>
            <p:nvSpPr>
              <p:cNvPr id="359" name="Google Shape;359;p4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" name="Google Shape;360;p4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1" name="Google Shape;361;p4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2" name="Google Shape;362;p4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3" name="Google Shape;363;p4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4" name="Google Shape;364;p4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4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" name="Google Shape;366;p4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" name="Google Shape;367;p4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" name="Google Shape;368;p4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" name="Google Shape;369;p4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" name="Google Shape;370;p4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" name="Google Shape;371;p4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" name="Google Shape;372;p4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" name="Google Shape;373;p4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" name="Google Shape;374;p4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" name="Google Shape;375;p4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" name="Google Shape;376;p4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7" name="Google Shape;377;p4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" name="Google Shape;378;p4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9" name="Google Shape;379;p4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" name="Google Shape;380;p4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" name="Google Shape;381;p4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4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" name="Google Shape;383;p4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" name="Google Shape;384;p4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" name="Google Shape;385;p4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6" name="Google Shape;386;p4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7" name="Google Shape;387;p4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8" name="Google Shape;388;p4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9" name="Google Shape;389;p4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0" name="Google Shape;390;p4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4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2" name="Google Shape;392;p4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3" name="Google Shape;393;p4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4" name="Google Shape;394;p4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5" name="Google Shape;395;p4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6" name="Google Shape;396;p4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" name="Google Shape;397;p4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" name="Google Shape;398;p4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" name="Google Shape;399;p4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" name="Google Shape;400;p4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4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" name="Google Shape;402;p4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" name="Google Shape;403;p4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4" name="Google Shape;404;p4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" name="Google Shape;405;p4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6" name="Google Shape;406;p4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" name="Google Shape;407;p4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" name="Google Shape;408;p4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" name="Google Shape;409;p4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" name="Google Shape;410;p4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" name="Google Shape;411;p4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2" name="Google Shape;412;p4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13" name="Google Shape;413;p4"/>
            <p:cNvGrpSpPr/>
            <p:nvPr/>
          </p:nvGrpSpPr>
          <p:grpSpPr>
            <a:xfrm flipH="1">
              <a:off x="6544533" y="-1643625"/>
              <a:ext cx="5188482" cy="8591508"/>
              <a:chOff x="575981" y="217737"/>
              <a:chExt cx="13835952" cy="22910689"/>
            </a:xfrm>
          </p:grpSpPr>
          <p:sp>
            <p:nvSpPr>
              <p:cNvPr id="414" name="Google Shape;414;p4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" name="Google Shape;415;p4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" name="Google Shape;416;p4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7" name="Google Shape;417;p4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8" name="Google Shape;418;p4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9" name="Google Shape;419;p4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0" name="Google Shape;420;p4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1" name="Google Shape;421;p4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" name="Google Shape;422;p4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" name="Google Shape;423;p4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" name="Google Shape;424;p4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" name="Google Shape;425;p4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" name="Google Shape;426;p4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" name="Google Shape;427;p4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4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9" name="Google Shape;429;p4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" name="Google Shape;430;p4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" name="Google Shape;431;p4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" name="Google Shape;432;p4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" name="Google Shape;433;p4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" name="Google Shape;434;p4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" name="Google Shape;435;p4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6" name="Google Shape;436;p4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" name="Google Shape;437;p4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" name="Google Shape;438;p4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" name="Google Shape;439;p4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0" name="Google Shape;440;p4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" name="Google Shape;441;p4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2" name="Google Shape;442;p4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" name="Google Shape;443;p4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4" name="Google Shape;444;p4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5" name="Google Shape;445;p4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6" name="Google Shape;446;p4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" name="Google Shape;447;p4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" name="Google Shape;448;p4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" name="Google Shape;449;p4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" name="Google Shape;450;p4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" name="Google Shape;451;p4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" name="Google Shape;452;p4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3" name="Google Shape;453;p4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4" name="Google Shape;454;p4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" name="Google Shape;455;p4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" name="Google Shape;456;p4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" name="Google Shape;457;p4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8" name="Google Shape;458;p4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" name="Google Shape;459;p4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" name="Google Shape;460;p4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" name="Google Shape;461;p4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2" name="Google Shape;462;p4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" name="Google Shape;463;p4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" name="Google Shape;464;p4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" name="Google Shape;465;p4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4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" name="Google Shape;467;p4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68" name="Google Shape;468;p4"/>
          <p:cNvGrpSpPr/>
          <p:nvPr/>
        </p:nvGrpSpPr>
        <p:grpSpPr>
          <a:xfrm>
            <a:off x="3577607" y="745688"/>
            <a:ext cx="2090806" cy="940669"/>
            <a:chOff x="3577607" y="745688"/>
            <a:chExt cx="2090806" cy="940669"/>
          </a:xfrm>
        </p:grpSpPr>
        <p:sp>
          <p:nvSpPr>
            <p:cNvPr id="469" name="Google Shape;469;p4"/>
            <p:cNvSpPr/>
            <p:nvPr/>
          </p:nvSpPr>
          <p:spPr>
            <a:xfrm>
              <a:off x="5064220" y="1412259"/>
              <a:ext cx="309234" cy="164559"/>
            </a:xfrm>
            <a:custGeom>
              <a:avLst/>
              <a:gdLst/>
              <a:ahLst/>
              <a:cxnLst/>
              <a:rect l="l" t="t" r="r" b="b"/>
              <a:pathLst>
                <a:path w="618468" h="329119" extrusionOk="0">
                  <a:moveTo>
                    <a:pt x="120314" y="138711"/>
                  </a:moveTo>
                  <a:cubicBezTo>
                    <a:pt x="92060" y="148994"/>
                    <a:pt x="31940" y="160054"/>
                    <a:pt x="1765" y="164990"/>
                  </a:cubicBezTo>
                  <a:cubicBezTo>
                    <a:pt x="-383" y="165355"/>
                    <a:pt x="805" y="163847"/>
                    <a:pt x="1537" y="163710"/>
                  </a:cubicBezTo>
                  <a:lnTo>
                    <a:pt x="73" y="155529"/>
                  </a:lnTo>
                  <a:cubicBezTo>
                    <a:pt x="-2715" y="82359"/>
                    <a:pt x="74413" y="39261"/>
                    <a:pt x="142945" y="15267"/>
                  </a:cubicBezTo>
                  <a:cubicBezTo>
                    <a:pt x="167862" y="6492"/>
                    <a:pt x="194379" y="642"/>
                    <a:pt x="221673" y="2"/>
                  </a:cubicBezTo>
                  <a:cubicBezTo>
                    <a:pt x="222450" y="-44"/>
                    <a:pt x="246453" y="733"/>
                    <a:pt x="246224" y="1647"/>
                  </a:cubicBezTo>
                  <a:cubicBezTo>
                    <a:pt x="245904" y="2881"/>
                    <a:pt x="237858" y="6446"/>
                    <a:pt x="236577" y="7452"/>
                  </a:cubicBezTo>
                  <a:cubicBezTo>
                    <a:pt x="229857" y="12844"/>
                    <a:pt x="224690" y="19746"/>
                    <a:pt x="220896" y="27012"/>
                  </a:cubicBezTo>
                  <a:cubicBezTo>
                    <a:pt x="213855" y="40540"/>
                    <a:pt x="210335" y="55348"/>
                    <a:pt x="203248" y="68876"/>
                  </a:cubicBezTo>
                  <a:cubicBezTo>
                    <a:pt x="186424" y="100869"/>
                    <a:pt x="157484" y="125183"/>
                    <a:pt x="120314" y="138711"/>
                  </a:cubicBezTo>
                  <a:close/>
                  <a:moveTo>
                    <a:pt x="319649" y="296706"/>
                  </a:moveTo>
                  <a:cubicBezTo>
                    <a:pt x="310322" y="283681"/>
                    <a:pt x="304287" y="269010"/>
                    <a:pt x="294915" y="256030"/>
                  </a:cubicBezTo>
                  <a:cubicBezTo>
                    <a:pt x="272695" y="225272"/>
                    <a:pt x="239823" y="203655"/>
                    <a:pt x="200642" y="193966"/>
                  </a:cubicBezTo>
                  <a:cubicBezTo>
                    <a:pt x="170879" y="186562"/>
                    <a:pt x="109388" y="181809"/>
                    <a:pt x="78619" y="180072"/>
                  </a:cubicBezTo>
                  <a:cubicBezTo>
                    <a:pt x="76379" y="179935"/>
                    <a:pt x="77887" y="181352"/>
                    <a:pt x="78619" y="181397"/>
                  </a:cubicBezTo>
                  <a:lnTo>
                    <a:pt x="78573" y="189898"/>
                  </a:lnTo>
                  <a:cubicBezTo>
                    <a:pt x="88494" y="264668"/>
                    <a:pt x="172388" y="300134"/>
                    <a:pt x="244487" y="317135"/>
                  </a:cubicBezTo>
                  <a:cubicBezTo>
                    <a:pt x="270684" y="323305"/>
                    <a:pt x="297978" y="326367"/>
                    <a:pt x="325089" y="324128"/>
                  </a:cubicBezTo>
                  <a:cubicBezTo>
                    <a:pt x="325867" y="324036"/>
                    <a:pt x="349503" y="320655"/>
                    <a:pt x="349137" y="319786"/>
                  </a:cubicBezTo>
                  <a:cubicBezTo>
                    <a:pt x="348589" y="318552"/>
                    <a:pt x="340039" y="315810"/>
                    <a:pt x="338576" y="314896"/>
                  </a:cubicBezTo>
                  <a:cubicBezTo>
                    <a:pt x="331033" y="310143"/>
                    <a:pt x="324678" y="303653"/>
                    <a:pt x="319649" y="296706"/>
                  </a:cubicBezTo>
                  <a:close/>
                  <a:moveTo>
                    <a:pt x="609598" y="323031"/>
                  </a:moveTo>
                  <a:cubicBezTo>
                    <a:pt x="603380" y="318187"/>
                    <a:pt x="598442" y="312062"/>
                    <a:pt x="594785" y="305710"/>
                  </a:cubicBezTo>
                  <a:cubicBezTo>
                    <a:pt x="587881" y="293827"/>
                    <a:pt x="584132" y="280893"/>
                    <a:pt x="577183" y="269010"/>
                  </a:cubicBezTo>
                  <a:cubicBezTo>
                    <a:pt x="560770" y="240903"/>
                    <a:pt x="533887" y="219102"/>
                    <a:pt x="500101" y="206488"/>
                  </a:cubicBezTo>
                  <a:cubicBezTo>
                    <a:pt x="474407" y="196891"/>
                    <a:pt x="420230" y="185739"/>
                    <a:pt x="393073" y="180712"/>
                  </a:cubicBezTo>
                  <a:cubicBezTo>
                    <a:pt x="391061" y="180346"/>
                    <a:pt x="392250" y="181717"/>
                    <a:pt x="392936" y="181809"/>
                  </a:cubicBezTo>
                  <a:lnTo>
                    <a:pt x="391930" y="188847"/>
                  </a:lnTo>
                  <a:cubicBezTo>
                    <a:pt x="392616" y="252100"/>
                    <a:pt x="463389" y="291359"/>
                    <a:pt x="525658" y="313890"/>
                  </a:cubicBezTo>
                  <a:cubicBezTo>
                    <a:pt x="548289" y="322071"/>
                    <a:pt x="572246" y="327830"/>
                    <a:pt x="596614" y="329110"/>
                  </a:cubicBezTo>
                  <a:cubicBezTo>
                    <a:pt x="597299" y="329155"/>
                    <a:pt x="618696" y="329064"/>
                    <a:pt x="618467" y="328287"/>
                  </a:cubicBezTo>
                  <a:cubicBezTo>
                    <a:pt x="618147" y="327236"/>
                    <a:pt x="610786" y="323945"/>
                    <a:pt x="609598" y="323031"/>
                  </a:cubicBezTo>
                  <a:close/>
                  <a:moveTo>
                    <a:pt x="461651" y="99817"/>
                  </a:moveTo>
                  <a:cubicBezTo>
                    <a:pt x="471892" y="86426"/>
                    <a:pt x="478933" y="71116"/>
                    <a:pt x="489174" y="57725"/>
                  </a:cubicBezTo>
                  <a:cubicBezTo>
                    <a:pt x="494660" y="50549"/>
                    <a:pt x="501427" y="43877"/>
                    <a:pt x="509336" y="39124"/>
                  </a:cubicBezTo>
                  <a:cubicBezTo>
                    <a:pt x="510845" y="38255"/>
                    <a:pt x="519577" y="35650"/>
                    <a:pt x="520217" y="34416"/>
                  </a:cubicBezTo>
                  <a:cubicBezTo>
                    <a:pt x="520674" y="33457"/>
                    <a:pt x="497266" y="29023"/>
                    <a:pt x="496489" y="28932"/>
                  </a:cubicBezTo>
                  <a:cubicBezTo>
                    <a:pt x="469561" y="25550"/>
                    <a:pt x="442084" y="27789"/>
                    <a:pt x="415476" y="33411"/>
                  </a:cubicBezTo>
                  <a:cubicBezTo>
                    <a:pt x="342325" y="48767"/>
                    <a:pt x="256054" y="83227"/>
                    <a:pt x="240966" y="161882"/>
                  </a:cubicBezTo>
                  <a:lnTo>
                    <a:pt x="240418" y="170886"/>
                  </a:lnTo>
                  <a:cubicBezTo>
                    <a:pt x="239686" y="170886"/>
                    <a:pt x="238086" y="172348"/>
                    <a:pt x="240326" y="172302"/>
                  </a:cubicBezTo>
                  <a:cubicBezTo>
                    <a:pt x="271141" y="171571"/>
                    <a:pt x="332907" y="168738"/>
                    <a:pt x="363173" y="162019"/>
                  </a:cubicBezTo>
                  <a:cubicBezTo>
                    <a:pt x="402994" y="153153"/>
                    <a:pt x="437283" y="131535"/>
                    <a:pt x="461651" y="9981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4819766" y="1440028"/>
              <a:ext cx="666779" cy="111314"/>
            </a:xfrm>
            <a:custGeom>
              <a:avLst/>
              <a:gdLst/>
              <a:ahLst/>
              <a:cxnLst/>
              <a:rect l="l" t="t" r="r" b="b"/>
              <a:pathLst>
                <a:path w="1333559" h="222628" extrusionOk="0">
                  <a:moveTo>
                    <a:pt x="1332633" y="119691"/>
                  </a:moveTo>
                  <a:cubicBezTo>
                    <a:pt x="1332267" y="120284"/>
                    <a:pt x="1330209" y="122661"/>
                    <a:pt x="1325409" y="123301"/>
                  </a:cubicBezTo>
                  <a:cubicBezTo>
                    <a:pt x="1321523" y="123804"/>
                    <a:pt x="1313202" y="124398"/>
                    <a:pt x="1301910" y="124992"/>
                  </a:cubicBezTo>
                  <a:cubicBezTo>
                    <a:pt x="1237812" y="128420"/>
                    <a:pt x="1074869" y="132716"/>
                    <a:pt x="1071075" y="132853"/>
                  </a:cubicBezTo>
                  <a:cubicBezTo>
                    <a:pt x="1067052" y="133036"/>
                    <a:pt x="1001993" y="133447"/>
                    <a:pt x="905252" y="133447"/>
                  </a:cubicBezTo>
                  <a:lnTo>
                    <a:pt x="940959" y="153602"/>
                  </a:lnTo>
                  <a:cubicBezTo>
                    <a:pt x="949508" y="158675"/>
                    <a:pt x="958195" y="163474"/>
                    <a:pt x="966790" y="168456"/>
                  </a:cubicBezTo>
                  <a:cubicBezTo>
                    <a:pt x="979637" y="175997"/>
                    <a:pt x="992393" y="183629"/>
                    <a:pt x="1005423" y="190987"/>
                  </a:cubicBezTo>
                  <a:cubicBezTo>
                    <a:pt x="1014658" y="196243"/>
                    <a:pt x="1023893" y="201499"/>
                    <a:pt x="1033403" y="206572"/>
                  </a:cubicBezTo>
                  <a:cubicBezTo>
                    <a:pt x="1036740" y="208171"/>
                    <a:pt x="1038157" y="212193"/>
                    <a:pt x="1036511" y="215575"/>
                  </a:cubicBezTo>
                  <a:cubicBezTo>
                    <a:pt x="1034911" y="218912"/>
                    <a:pt x="1030888" y="220329"/>
                    <a:pt x="1027505" y="218683"/>
                  </a:cubicBezTo>
                  <a:cubicBezTo>
                    <a:pt x="1010817" y="211371"/>
                    <a:pt x="994450" y="203875"/>
                    <a:pt x="978540" y="195649"/>
                  </a:cubicBezTo>
                  <a:cubicBezTo>
                    <a:pt x="970539" y="191490"/>
                    <a:pt x="962584" y="187194"/>
                    <a:pt x="954857" y="182624"/>
                  </a:cubicBezTo>
                  <a:cubicBezTo>
                    <a:pt x="947040" y="178099"/>
                    <a:pt x="939496" y="173209"/>
                    <a:pt x="931907" y="168319"/>
                  </a:cubicBezTo>
                  <a:lnTo>
                    <a:pt x="881936" y="135047"/>
                  </a:lnTo>
                  <a:cubicBezTo>
                    <a:pt x="881341" y="134681"/>
                    <a:pt x="881204" y="133950"/>
                    <a:pt x="880747" y="133447"/>
                  </a:cubicBezTo>
                  <a:cubicBezTo>
                    <a:pt x="823782" y="133401"/>
                    <a:pt x="757855" y="133173"/>
                    <a:pt x="687585" y="132670"/>
                  </a:cubicBezTo>
                  <a:cubicBezTo>
                    <a:pt x="663400" y="132487"/>
                    <a:pt x="638071" y="132213"/>
                    <a:pt x="613109" y="131985"/>
                  </a:cubicBezTo>
                  <a:cubicBezTo>
                    <a:pt x="614298" y="132624"/>
                    <a:pt x="615486" y="133219"/>
                    <a:pt x="616081" y="133584"/>
                  </a:cubicBezTo>
                  <a:lnTo>
                    <a:pt x="646667" y="151637"/>
                  </a:lnTo>
                  <a:cubicBezTo>
                    <a:pt x="653981" y="156070"/>
                    <a:pt x="661342" y="160412"/>
                    <a:pt x="668611" y="164982"/>
                  </a:cubicBezTo>
                  <a:cubicBezTo>
                    <a:pt x="673412" y="167999"/>
                    <a:pt x="678212" y="171061"/>
                    <a:pt x="682967" y="174214"/>
                  </a:cubicBezTo>
                  <a:cubicBezTo>
                    <a:pt x="700798" y="186006"/>
                    <a:pt x="718308" y="198208"/>
                    <a:pt x="736093" y="210183"/>
                  </a:cubicBezTo>
                  <a:cubicBezTo>
                    <a:pt x="739247" y="212148"/>
                    <a:pt x="740207" y="216307"/>
                    <a:pt x="738196" y="219460"/>
                  </a:cubicBezTo>
                  <a:cubicBezTo>
                    <a:pt x="736230" y="222614"/>
                    <a:pt x="732069" y="223573"/>
                    <a:pt x="728915" y="221608"/>
                  </a:cubicBezTo>
                  <a:cubicBezTo>
                    <a:pt x="710399" y="210868"/>
                    <a:pt x="691791" y="200356"/>
                    <a:pt x="673412" y="189388"/>
                  </a:cubicBezTo>
                  <a:cubicBezTo>
                    <a:pt x="668520" y="186463"/>
                    <a:pt x="663674" y="183446"/>
                    <a:pt x="658828" y="180430"/>
                  </a:cubicBezTo>
                  <a:cubicBezTo>
                    <a:pt x="651604" y="175814"/>
                    <a:pt x="644518" y="171061"/>
                    <a:pt x="637385" y="166399"/>
                  </a:cubicBezTo>
                  <a:lnTo>
                    <a:pt x="607806" y="146290"/>
                  </a:lnTo>
                  <a:cubicBezTo>
                    <a:pt x="604376" y="143867"/>
                    <a:pt x="590432" y="135687"/>
                    <a:pt x="586272" y="132259"/>
                  </a:cubicBezTo>
                  <a:cubicBezTo>
                    <a:pt x="585997" y="132030"/>
                    <a:pt x="586089" y="131939"/>
                    <a:pt x="585860" y="131710"/>
                  </a:cubicBezTo>
                  <a:cubicBezTo>
                    <a:pt x="534747" y="131162"/>
                    <a:pt x="483176" y="130431"/>
                    <a:pt x="432108" y="129517"/>
                  </a:cubicBezTo>
                  <a:cubicBezTo>
                    <a:pt x="255404" y="126409"/>
                    <a:pt x="89399" y="121244"/>
                    <a:pt x="6236" y="114572"/>
                  </a:cubicBezTo>
                  <a:cubicBezTo>
                    <a:pt x="2533" y="114298"/>
                    <a:pt x="-256" y="111052"/>
                    <a:pt x="19" y="107351"/>
                  </a:cubicBezTo>
                  <a:cubicBezTo>
                    <a:pt x="293" y="103649"/>
                    <a:pt x="3539" y="100861"/>
                    <a:pt x="7242" y="101135"/>
                  </a:cubicBezTo>
                  <a:cubicBezTo>
                    <a:pt x="73306" y="105797"/>
                    <a:pt x="191626" y="108585"/>
                    <a:pt x="325994" y="110641"/>
                  </a:cubicBezTo>
                  <a:cubicBezTo>
                    <a:pt x="374090" y="111372"/>
                    <a:pt x="424198" y="111967"/>
                    <a:pt x="474763" y="112515"/>
                  </a:cubicBezTo>
                  <a:cubicBezTo>
                    <a:pt x="482764" y="101729"/>
                    <a:pt x="491177" y="91035"/>
                    <a:pt x="501235" y="81071"/>
                  </a:cubicBezTo>
                  <a:cubicBezTo>
                    <a:pt x="512665" y="69737"/>
                    <a:pt x="525191" y="58905"/>
                    <a:pt x="538770" y="48942"/>
                  </a:cubicBezTo>
                  <a:cubicBezTo>
                    <a:pt x="549239" y="41310"/>
                    <a:pt x="560349" y="34180"/>
                    <a:pt x="571779" y="27462"/>
                  </a:cubicBezTo>
                  <a:cubicBezTo>
                    <a:pt x="588603" y="17590"/>
                    <a:pt x="606297" y="8861"/>
                    <a:pt x="624036" y="725"/>
                  </a:cubicBezTo>
                  <a:cubicBezTo>
                    <a:pt x="627373" y="-966"/>
                    <a:pt x="631442" y="405"/>
                    <a:pt x="633088" y="3742"/>
                  </a:cubicBezTo>
                  <a:cubicBezTo>
                    <a:pt x="634734" y="7032"/>
                    <a:pt x="633408" y="11100"/>
                    <a:pt x="630071" y="12745"/>
                  </a:cubicBezTo>
                  <a:cubicBezTo>
                    <a:pt x="609909" y="23623"/>
                    <a:pt x="590204" y="35734"/>
                    <a:pt x="571322" y="48485"/>
                  </a:cubicBezTo>
                  <a:cubicBezTo>
                    <a:pt x="564967" y="52781"/>
                    <a:pt x="558749" y="57123"/>
                    <a:pt x="552577" y="61510"/>
                  </a:cubicBezTo>
                  <a:cubicBezTo>
                    <a:pt x="546359" y="65944"/>
                    <a:pt x="540233" y="70377"/>
                    <a:pt x="534290" y="74947"/>
                  </a:cubicBezTo>
                  <a:cubicBezTo>
                    <a:pt x="518836" y="86739"/>
                    <a:pt x="505121" y="99444"/>
                    <a:pt x="492685" y="112698"/>
                  </a:cubicBezTo>
                  <a:cubicBezTo>
                    <a:pt x="536621" y="113155"/>
                    <a:pt x="580740" y="113566"/>
                    <a:pt x="623898" y="113932"/>
                  </a:cubicBezTo>
                  <a:cubicBezTo>
                    <a:pt x="656587" y="114206"/>
                    <a:pt x="688591" y="114526"/>
                    <a:pt x="719771" y="114800"/>
                  </a:cubicBezTo>
                  <a:cubicBezTo>
                    <a:pt x="732664" y="109316"/>
                    <a:pt x="744825" y="103786"/>
                    <a:pt x="755935" y="98347"/>
                  </a:cubicBezTo>
                  <a:cubicBezTo>
                    <a:pt x="772805" y="90120"/>
                    <a:pt x="787892" y="81894"/>
                    <a:pt x="802248" y="74079"/>
                  </a:cubicBezTo>
                  <a:cubicBezTo>
                    <a:pt x="810706" y="69463"/>
                    <a:pt x="818889" y="65030"/>
                    <a:pt x="826982" y="60779"/>
                  </a:cubicBezTo>
                  <a:cubicBezTo>
                    <a:pt x="839737" y="54015"/>
                    <a:pt x="852310" y="47708"/>
                    <a:pt x="865157" y="41858"/>
                  </a:cubicBezTo>
                  <a:cubicBezTo>
                    <a:pt x="878461" y="35780"/>
                    <a:pt x="892131" y="30341"/>
                    <a:pt x="906853" y="25496"/>
                  </a:cubicBezTo>
                  <a:cubicBezTo>
                    <a:pt x="910327" y="24217"/>
                    <a:pt x="914213" y="25999"/>
                    <a:pt x="915493" y="29518"/>
                  </a:cubicBezTo>
                  <a:cubicBezTo>
                    <a:pt x="916728" y="32992"/>
                    <a:pt x="914945" y="36876"/>
                    <a:pt x="911470" y="38156"/>
                  </a:cubicBezTo>
                  <a:cubicBezTo>
                    <a:pt x="893823" y="45149"/>
                    <a:pt x="878004" y="53238"/>
                    <a:pt x="862322" y="61739"/>
                  </a:cubicBezTo>
                  <a:cubicBezTo>
                    <a:pt x="851670" y="67498"/>
                    <a:pt x="841155" y="73530"/>
                    <a:pt x="830228" y="79609"/>
                  </a:cubicBezTo>
                  <a:cubicBezTo>
                    <a:pt x="823141" y="83494"/>
                    <a:pt x="815918" y="87424"/>
                    <a:pt x="808466" y="91309"/>
                  </a:cubicBezTo>
                  <a:cubicBezTo>
                    <a:pt x="797905" y="96793"/>
                    <a:pt x="786795" y="102232"/>
                    <a:pt x="774908" y="107625"/>
                  </a:cubicBezTo>
                  <a:cubicBezTo>
                    <a:pt x="769239" y="110184"/>
                    <a:pt x="763021" y="112652"/>
                    <a:pt x="756986" y="115166"/>
                  </a:cubicBezTo>
                  <a:cubicBezTo>
                    <a:pt x="772256" y="115303"/>
                    <a:pt x="788075" y="115440"/>
                    <a:pt x="802659" y="115577"/>
                  </a:cubicBezTo>
                  <a:cubicBezTo>
                    <a:pt x="953532" y="116857"/>
                    <a:pt x="1065223" y="117497"/>
                    <a:pt x="1070526" y="117314"/>
                  </a:cubicBezTo>
                  <a:cubicBezTo>
                    <a:pt x="1074367" y="117223"/>
                    <a:pt x="1237172" y="114572"/>
                    <a:pt x="1301270" y="111830"/>
                  </a:cubicBezTo>
                  <a:cubicBezTo>
                    <a:pt x="1312105" y="111372"/>
                    <a:pt x="1320060" y="110915"/>
                    <a:pt x="1323809" y="110458"/>
                  </a:cubicBezTo>
                  <a:cubicBezTo>
                    <a:pt x="1324083" y="110458"/>
                    <a:pt x="1324449" y="110367"/>
                    <a:pt x="1324678" y="110367"/>
                  </a:cubicBezTo>
                  <a:cubicBezTo>
                    <a:pt x="1326506" y="109636"/>
                    <a:pt x="1328655" y="109727"/>
                    <a:pt x="1330484" y="110824"/>
                  </a:cubicBezTo>
                  <a:cubicBezTo>
                    <a:pt x="1333501" y="112698"/>
                    <a:pt x="1334461" y="116674"/>
                    <a:pt x="1332633" y="1196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5469543" y="1381357"/>
              <a:ext cx="198871" cy="144694"/>
            </a:xfrm>
            <a:custGeom>
              <a:avLst/>
              <a:gdLst/>
              <a:ahLst/>
              <a:cxnLst/>
              <a:rect l="l" t="t" r="r" b="b"/>
              <a:pathLst>
                <a:path w="397741" h="289389" extrusionOk="0">
                  <a:moveTo>
                    <a:pt x="15201" y="243523"/>
                  </a:moveTo>
                  <a:cubicBezTo>
                    <a:pt x="-12459" y="224693"/>
                    <a:pt x="5463" y="178579"/>
                    <a:pt x="8617" y="145536"/>
                  </a:cubicBezTo>
                  <a:cubicBezTo>
                    <a:pt x="11818" y="112218"/>
                    <a:pt x="-4961" y="72182"/>
                    <a:pt x="13738" y="40647"/>
                  </a:cubicBezTo>
                  <a:cubicBezTo>
                    <a:pt x="19315" y="31324"/>
                    <a:pt x="29145" y="25200"/>
                    <a:pt x="38380" y="18070"/>
                  </a:cubicBezTo>
                  <a:cubicBezTo>
                    <a:pt x="49627" y="9386"/>
                    <a:pt x="59822" y="2348"/>
                    <a:pt x="76373" y="520"/>
                  </a:cubicBezTo>
                  <a:cubicBezTo>
                    <a:pt x="92466" y="-1217"/>
                    <a:pt x="108422" y="1343"/>
                    <a:pt x="121269" y="9021"/>
                  </a:cubicBezTo>
                  <a:cubicBezTo>
                    <a:pt x="127075" y="12540"/>
                    <a:pt x="133658" y="20858"/>
                    <a:pt x="141385" y="21772"/>
                  </a:cubicBezTo>
                  <a:cubicBezTo>
                    <a:pt x="151397" y="23006"/>
                    <a:pt x="164153" y="13591"/>
                    <a:pt x="172611" y="10483"/>
                  </a:cubicBezTo>
                  <a:cubicBezTo>
                    <a:pt x="192590" y="3171"/>
                    <a:pt x="215358" y="5593"/>
                    <a:pt x="231634" y="17384"/>
                  </a:cubicBezTo>
                  <a:cubicBezTo>
                    <a:pt x="253350" y="33152"/>
                    <a:pt x="242332" y="61625"/>
                    <a:pt x="264277" y="75199"/>
                  </a:cubicBezTo>
                  <a:cubicBezTo>
                    <a:pt x="290063" y="91149"/>
                    <a:pt x="327689" y="76570"/>
                    <a:pt x="344377" y="105363"/>
                  </a:cubicBezTo>
                  <a:cubicBezTo>
                    <a:pt x="353383" y="120993"/>
                    <a:pt x="351783" y="137903"/>
                    <a:pt x="346434" y="154082"/>
                  </a:cubicBezTo>
                  <a:cubicBezTo>
                    <a:pt x="343142" y="163954"/>
                    <a:pt x="334639" y="178579"/>
                    <a:pt x="339531" y="188908"/>
                  </a:cubicBezTo>
                  <a:cubicBezTo>
                    <a:pt x="349177" y="209337"/>
                    <a:pt x="395856" y="208560"/>
                    <a:pt x="397685" y="232966"/>
                  </a:cubicBezTo>
                  <a:cubicBezTo>
                    <a:pt x="399468" y="257325"/>
                    <a:pt x="358961" y="268751"/>
                    <a:pt x="335050" y="275926"/>
                  </a:cubicBezTo>
                  <a:cubicBezTo>
                    <a:pt x="191173" y="318933"/>
                    <a:pt x="17852" y="245306"/>
                    <a:pt x="15201" y="243523"/>
                  </a:cubicBezTo>
                  <a:lnTo>
                    <a:pt x="15201" y="24352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5480716" y="1396209"/>
              <a:ext cx="154725" cy="114624"/>
            </a:xfrm>
            <a:custGeom>
              <a:avLst/>
              <a:gdLst/>
              <a:ahLst/>
              <a:cxnLst/>
              <a:rect l="l" t="t" r="r" b="b"/>
              <a:pathLst>
                <a:path w="309451" h="229247" extrusionOk="0">
                  <a:moveTo>
                    <a:pt x="296110" y="169393"/>
                  </a:moveTo>
                  <a:cubicBezTo>
                    <a:pt x="298533" y="171998"/>
                    <a:pt x="298351" y="176111"/>
                    <a:pt x="295699" y="178488"/>
                  </a:cubicBezTo>
                  <a:cubicBezTo>
                    <a:pt x="293733" y="180316"/>
                    <a:pt x="290898" y="180682"/>
                    <a:pt x="288613" y="179585"/>
                  </a:cubicBezTo>
                  <a:cubicBezTo>
                    <a:pt x="288658" y="179539"/>
                    <a:pt x="288658" y="179493"/>
                    <a:pt x="288658" y="179356"/>
                  </a:cubicBezTo>
                  <a:cubicBezTo>
                    <a:pt x="288704" y="178808"/>
                    <a:pt x="288247" y="178762"/>
                    <a:pt x="287515" y="178945"/>
                  </a:cubicBezTo>
                  <a:cubicBezTo>
                    <a:pt x="287195" y="178716"/>
                    <a:pt x="286875" y="178442"/>
                    <a:pt x="286601" y="178122"/>
                  </a:cubicBezTo>
                  <a:cubicBezTo>
                    <a:pt x="286784" y="178305"/>
                    <a:pt x="287104" y="178671"/>
                    <a:pt x="287424" y="178991"/>
                  </a:cubicBezTo>
                  <a:cubicBezTo>
                    <a:pt x="286098" y="179402"/>
                    <a:pt x="283949" y="180682"/>
                    <a:pt x="282395" y="181276"/>
                  </a:cubicBezTo>
                  <a:cubicBezTo>
                    <a:pt x="277183" y="183424"/>
                    <a:pt x="271742" y="186349"/>
                    <a:pt x="269639" y="187171"/>
                  </a:cubicBezTo>
                  <a:cubicBezTo>
                    <a:pt x="261181" y="190462"/>
                    <a:pt x="253592" y="191239"/>
                    <a:pt x="246597" y="190051"/>
                  </a:cubicBezTo>
                  <a:cubicBezTo>
                    <a:pt x="239053" y="188817"/>
                    <a:pt x="232150" y="185115"/>
                    <a:pt x="225612" y="179356"/>
                  </a:cubicBezTo>
                  <a:cubicBezTo>
                    <a:pt x="220811" y="175106"/>
                    <a:pt x="218205" y="170353"/>
                    <a:pt x="216605" y="165371"/>
                  </a:cubicBezTo>
                  <a:cubicBezTo>
                    <a:pt x="215234" y="161166"/>
                    <a:pt x="214776" y="156733"/>
                    <a:pt x="214228" y="152254"/>
                  </a:cubicBezTo>
                  <a:cubicBezTo>
                    <a:pt x="213725" y="147867"/>
                    <a:pt x="213359" y="143342"/>
                    <a:pt x="210662" y="139320"/>
                  </a:cubicBezTo>
                  <a:cubicBezTo>
                    <a:pt x="209245" y="137264"/>
                    <a:pt x="207324" y="135801"/>
                    <a:pt x="205175" y="134476"/>
                  </a:cubicBezTo>
                  <a:cubicBezTo>
                    <a:pt x="198501" y="130454"/>
                    <a:pt x="189814" y="128489"/>
                    <a:pt x="181950" y="125472"/>
                  </a:cubicBezTo>
                  <a:cubicBezTo>
                    <a:pt x="174955" y="122822"/>
                    <a:pt x="168555" y="119439"/>
                    <a:pt x="163617" y="114549"/>
                  </a:cubicBezTo>
                  <a:cubicBezTo>
                    <a:pt x="160691" y="111624"/>
                    <a:pt x="158588" y="108425"/>
                    <a:pt x="157079" y="105134"/>
                  </a:cubicBezTo>
                  <a:cubicBezTo>
                    <a:pt x="154930" y="100336"/>
                    <a:pt x="153970" y="95217"/>
                    <a:pt x="153056" y="90190"/>
                  </a:cubicBezTo>
                  <a:cubicBezTo>
                    <a:pt x="152279" y="85711"/>
                    <a:pt x="151867" y="81140"/>
                    <a:pt x="147935" y="77713"/>
                  </a:cubicBezTo>
                  <a:cubicBezTo>
                    <a:pt x="143135" y="73554"/>
                    <a:pt x="136551" y="72411"/>
                    <a:pt x="129739" y="71497"/>
                  </a:cubicBezTo>
                  <a:cubicBezTo>
                    <a:pt x="121053" y="70263"/>
                    <a:pt x="111955" y="69623"/>
                    <a:pt x="104091" y="67155"/>
                  </a:cubicBezTo>
                  <a:cubicBezTo>
                    <a:pt x="98971" y="65556"/>
                    <a:pt x="94262" y="63270"/>
                    <a:pt x="90330" y="59797"/>
                  </a:cubicBezTo>
                  <a:cubicBezTo>
                    <a:pt x="86398" y="56369"/>
                    <a:pt x="84341" y="52530"/>
                    <a:pt x="83380" y="48508"/>
                  </a:cubicBezTo>
                  <a:cubicBezTo>
                    <a:pt x="82603" y="45263"/>
                    <a:pt x="82557" y="41881"/>
                    <a:pt x="82649" y="38499"/>
                  </a:cubicBezTo>
                  <a:cubicBezTo>
                    <a:pt x="82740" y="35620"/>
                    <a:pt x="83243" y="32649"/>
                    <a:pt x="82100" y="29999"/>
                  </a:cubicBezTo>
                  <a:cubicBezTo>
                    <a:pt x="80774" y="27028"/>
                    <a:pt x="78031" y="24743"/>
                    <a:pt x="74831" y="22640"/>
                  </a:cubicBezTo>
                  <a:cubicBezTo>
                    <a:pt x="68979" y="18801"/>
                    <a:pt x="61801" y="15739"/>
                    <a:pt x="56040" y="12814"/>
                  </a:cubicBezTo>
                  <a:cubicBezTo>
                    <a:pt x="52703" y="11215"/>
                    <a:pt x="51240" y="7193"/>
                    <a:pt x="52886" y="3856"/>
                  </a:cubicBezTo>
                  <a:cubicBezTo>
                    <a:pt x="54486" y="474"/>
                    <a:pt x="58509" y="-942"/>
                    <a:pt x="61847" y="657"/>
                  </a:cubicBezTo>
                  <a:cubicBezTo>
                    <a:pt x="69436" y="4085"/>
                    <a:pt x="79083" y="7741"/>
                    <a:pt x="86078" y="12769"/>
                  </a:cubicBezTo>
                  <a:cubicBezTo>
                    <a:pt x="90375" y="15831"/>
                    <a:pt x="93713" y="19487"/>
                    <a:pt x="95770" y="23646"/>
                  </a:cubicBezTo>
                  <a:cubicBezTo>
                    <a:pt x="97416" y="27028"/>
                    <a:pt x="97965" y="30684"/>
                    <a:pt x="98148" y="34386"/>
                  </a:cubicBezTo>
                  <a:cubicBezTo>
                    <a:pt x="98285" y="37814"/>
                    <a:pt x="97873" y="41333"/>
                    <a:pt x="98788" y="44532"/>
                  </a:cubicBezTo>
                  <a:cubicBezTo>
                    <a:pt x="99062" y="45583"/>
                    <a:pt x="99702" y="46543"/>
                    <a:pt x="100799" y="47457"/>
                  </a:cubicBezTo>
                  <a:cubicBezTo>
                    <a:pt x="105783" y="51479"/>
                    <a:pt x="112595" y="52302"/>
                    <a:pt x="119590" y="53033"/>
                  </a:cubicBezTo>
                  <a:cubicBezTo>
                    <a:pt x="128368" y="53993"/>
                    <a:pt x="137512" y="54450"/>
                    <a:pt x="145512" y="56781"/>
                  </a:cubicBezTo>
                  <a:cubicBezTo>
                    <a:pt x="150724" y="58289"/>
                    <a:pt x="155479" y="60665"/>
                    <a:pt x="159594" y="64047"/>
                  </a:cubicBezTo>
                  <a:cubicBezTo>
                    <a:pt x="162931" y="66881"/>
                    <a:pt x="165217" y="69989"/>
                    <a:pt x="166954" y="73371"/>
                  </a:cubicBezTo>
                  <a:cubicBezTo>
                    <a:pt x="169332" y="78078"/>
                    <a:pt x="170338" y="83243"/>
                    <a:pt x="171298" y="88544"/>
                  </a:cubicBezTo>
                  <a:cubicBezTo>
                    <a:pt x="172121" y="93115"/>
                    <a:pt x="172669" y="97868"/>
                    <a:pt x="176510" y="101752"/>
                  </a:cubicBezTo>
                  <a:cubicBezTo>
                    <a:pt x="180579" y="105866"/>
                    <a:pt x="186431" y="108059"/>
                    <a:pt x="192374" y="110253"/>
                  </a:cubicBezTo>
                  <a:cubicBezTo>
                    <a:pt x="200101" y="113133"/>
                    <a:pt x="208010" y="115738"/>
                    <a:pt x="214319" y="119805"/>
                  </a:cubicBezTo>
                  <a:cubicBezTo>
                    <a:pt x="218571" y="122547"/>
                    <a:pt x="222183" y="125838"/>
                    <a:pt x="224835" y="130043"/>
                  </a:cubicBezTo>
                  <a:cubicBezTo>
                    <a:pt x="228401" y="135618"/>
                    <a:pt x="229727" y="141560"/>
                    <a:pt x="230321" y="147593"/>
                  </a:cubicBezTo>
                  <a:cubicBezTo>
                    <a:pt x="230778" y="152026"/>
                    <a:pt x="230778" y="156459"/>
                    <a:pt x="231967" y="160709"/>
                  </a:cubicBezTo>
                  <a:cubicBezTo>
                    <a:pt x="232698" y="163223"/>
                    <a:pt x="233841" y="165645"/>
                    <a:pt x="236173" y="167885"/>
                  </a:cubicBezTo>
                  <a:cubicBezTo>
                    <a:pt x="240242" y="171770"/>
                    <a:pt x="244494" y="174466"/>
                    <a:pt x="249340" y="175471"/>
                  </a:cubicBezTo>
                  <a:cubicBezTo>
                    <a:pt x="253958" y="176431"/>
                    <a:pt x="259078" y="175974"/>
                    <a:pt x="264839" y="174009"/>
                  </a:cubicBezTo>
                  <a:cubicBezTo>
                    <a:pt x="267993" y="172912"/>
                    <a:pt x="278554" y="167702"/>
                    <a:pt x="285229" y="166605"/>
                  </a:cubicBezTo>
                  <a:cubicBezTo>
                    <a:pt x="290304" y="165782"/>
                    <a:pt x="294144" y="167153"/>
                    <a:pt x="296110" y="169393"/>
                  </a:cubicBezTo>
                  <a:close/>
                  <a:moveTo>
                    <a:pt x="287424" y="178991"/>
                  </a:moveTo>
                  <a:cubicBezTo>
                    <a:pt x="287927" y="179448"/>
                    <a:pt x="288429" y="179859"/>
                    <a:pt x="288613" y="179585"/>
                  </a:cubicBezTo>
                  <a:cubicBezTo>
                    <a:pt x="288247" y="179402"/>
                    <a:pt x="287881" y="179219"/>
                    <a:pt x="287515" y="178945"/>
                  </a:cubicBezTo>
                  <a:lnTo>
                    <a:pt x="287424" y="178991"/>
                  </a:lnTo>
                  <a:close/>
                  <a:moveTo>
                    <a:pt x="290395" y="209566"/>
                  </a:moveTo>
                  <a:cubicBezTo>
                    <a:pt x="291493" y="211668"/>
                    <a:pt x="291493" y="213999"/>
                    <a:pt x="289755" y="216421"/>
                  </a:cubicBezTo>
                  <a:cubicBezTo>
                    <a:pt x="289344" y="217015"/>
                    <a:pt x="288521" y="217838"/>
                    <a:pt x="287195" y="218524"/>
                  </a:cubicBezTo>
                  <a:cubicBezTo>
                    <a:pt x="286418" y="218935"/>
                    <a:pt x="284589" y="219484"/>
                    <a:pt x="283812" y="219803"/>
                  </a:cubicBezTo>
                  <a:lnTo>
                    <a:pt x="276040" y="222500"/>
                  </a:lnTo>
                  <a:cubicBezTo>
                    <a:pt x="272748" y="223505"/>
                    <a:pt x="269456" y="224465"/>
                    <a:pt x="266119" y="225333"/>
                  </a:cubicBezTo>
                  <a:cubicBezTo>
                    <a:pt x="262781" y="226202"/>
                    <a:pt x="259353" y="226979"/>
                    <a:pt x="255878" y="227619"/>
                  </a:cubicBezTo>
                  <a:cubicBezTo>
                    <a:pt x="240836" y="230406"/>
                    <a:pt x="225246" y="229675"/>
                    <a:pt x="212399" y="224968"/>
                  </a:cubicBezTo>
                  <a:cubicBezTo>
                    <a:pt x="201929" y="221083"/>
                    <a:pt x="193334" y="214502"/>
                    <a:pt x="187848" y="205178"/>
                  </a:cubicBezTo>
                  <a:cubicBezTo>
                    <a:pt x="181996" y="195307"/>
                    <a:pt x="181036" y="182784"/>
                    <a:pt x="175824" y="172272"/>
                  </a:cubicBezTo>
                  <a:cubicBezTo>
                    <a:pt x="173492" y="167610"/>
                    <a:pt x="169972" y="163543"/>
                    <a:pt x="163800" y="160801"/>
                  </a:cubicBezTo>
                  <a:cubicBezTo>
                    <a:pt x="157171" y="157784"/>
                    <a:pt x="149810" y="157510"/>
                    <a:pt x="142358" y="157510"/>
                  </a:cubicBezTo>
                  <a:cubicBezTo>
                    <a:pt x="133397" y="157556"/>
                    <a:pt x="124299" y="158104"/>
                    <a:pt x="115704" y="157099"/>
                  </a:cubicBezTo>
                  <a:cubicBezTo>
                    <a:pt x="106743" y="156002"/>
                    <a:pt x="98330" y="153351"/>
                    <a:pt x="90878" y="147501"/>
                  </a:cubicBezTo>
                  <a:cubicBezTo>
                    <a:pt x="83792" y="141880"/>
                    <a:pt x="80912" y="135573"/>
                    <a:pt x="80134" y="128854"/>
                  </a:cubicBezTo>
                  <a:cubicBezTo>
                    <a:pt x="79357" y="122502"/>
                    <a:pt x="80820" y="115646"/>
                    <a:pt x="81917" y="108882"/>
                  </a:cubicBezTo>
                  <a:cubicBezTo>
                    <a:pt x="82649" y="104632"/>
                    <a:pt x="83426" y="100381"/>
                    <a:pt x="81552" y="96497"/>
                  </a:cubicBezTo>
                  <a:cubicBezTo>
                    <a:pt x="80272" y="93800"/>
                    <a:pt x="77711" y="92018"/>
                    <a:pt x="74785" y="90418"/>
                  </a:cubicBezTo>
                  <a:cubicBezTo>
                    <a:pt x="64910" y="84842"/>
                    <a:pt x="51606" y="81369"/>
                    <a:pt x="43879" y="74148"/>
                  </a:cubicBezTo>
                  <a:cubicBezTo>
                    <a:pt x="39628" y="70126"/>
                    <a:pt x="37159" y="66150"/>
                    <a:pt x="35695" y="62082"/>
                  </a:cubicBezTo>
                  <a:cubicBezTo>
                    <a:pt x="34278" y="58015"/>
                    <a:pt x="33775" y="53901"/>
                    <a:pt x="33593" y="49697"/>
                  </a:cubicBezTo>
                  <a:cubicBezTo>
                    <a:pt x="33410" y="45355"/>
                    <a:pt x="33638" y="40922"/>
                    <a:pt x="31901" y="36306"/>
                  </a:cubicBezTo>
                  <a:cubicBezTo>
                    <a:pt x="30529" y="32832"/>
                    <a:pt x="32221" y="28902"/>
                    <a:pt x="35695" y="27531"/>
                  </a:cubicBezTo>
                  <a:cubicBezTo>
                    <a:pt x="39170" y="26160"/>
                    <a:pt x="43102" y="27896"/>
                    <a:pt x="44428" y="31324"/>
                  </a:cubicBezTo>
                  <a:cubicBezTo>
                    <a:pt x="47811" y="39322"/>
                    <a:pt x="46805" y="47046"/>
                    <a:pt x="48497" y="54404"/>
                  </a:cubicBezTo>
                  <a:cubicBezTo>
                    <a:pt x="49183" y="57421"/>
                    <a:pt x="50691" y="60254"/>
                    <a:pt x="53892" y="63042"/>
                  </a:cubicBezTo>
                  <a:cubicBezTo>
                    <a:pt x="57686" y="66333"/>
                    <a:pt x="63081" y="68252"/>
                    <a:pt x="68476" y="70309"/>
                  </a:cubicBezTo>
                  <a:cubicBezTo>
                    <a:pt x="75288" y="72914"/>
                    <a:pt x="82146" y="75519"/>
                    <a:pt x="87449" y="79175"/>
                  </a:cubicBezTo>
                  <a:cubicBezTo>
                    <a:pt x="91290" y="81826"/>
                    <a:pt x="94353" y="85117"/>
                    <a:pt x="96410" y="89093"/>
                  </a:cubicBezTo>
                  <a:cubicBezTo>
                    <a:pt x="99428" y="94851"/>
                    <a:pt x="99885" y="101113"/>
                    <a:pt x="99336" y="107511"/>
                  </a:cubicBezTo>
                  <a:cubicBezTo>
                    <a:pt x="98742" y="113955"/>
                    <a:pt x="96684" y="120536"/>
                    <a:pt x="97553" y="126615"/>
                  </a:cubicBezTo>
                  <a:cubicBezTo>
                    <a:pt x="97919" y="129083"/>
                    <a:pt x="99153" y="131322"/>
                    <a:pt x="101851" y="133379"/>
                  </a:cubicBezTo>
                  <a:cubicBezTo>
                    <a:pt x="106606" y="137035"/>
                    <a:pt x="112092" y="138406"/>
                    <a:pt x="117761" y="139046"/>
                  </a:cubicBezTo>
                  <a:cubicBezTo>
                    <a:pt x="125716" y="139914"/>
                    <a:pt x="134128" y="139275"/>
                    <a:pt x="142403" y="139320"/>
                  </a:cubicBezTo>
                  <a:cubicBezTo>
                    <a:pt x="152507" y="139412"/>
                    <a:pt x="162383" y="140417"/>
                    <a:pt x="171252" y="144576"/>
                  </a:cubicBezTo>
                  <a:cubicBezTo>
                    <a:pt x="178979" y="148187"/>
                    <a:pt x="184236" y="153031"/>
                    <a:pt x="187939" y="158516"/>
                  </a:cubicBezTo>
                  <a:cubicBezTo>
                    <a:pt x="192328" y="164960"/>
                    <a:pt x="194615" y="172409"/>
                    <a:pt x="196535" y="179905"/>
                  </a:cubicBezTo>
                  <a:cubicBezTo>
                    <a:pt x="198043" y="185846"/>
                    <a:pt x="199232" y="191833"/>
                    <a:pt x="202112" y="197043"/>
                  </a:cubicBezTo>
                  <a:cubicBezTo>
                    <a:pt x="206410" y="204904"/>
                    <a:pt x="214274" y="209749"/>
                    <a:pt x="223509" y="212308"/>
                  </a:cubicBezTo>
                  <a:cubicBezTo>
                    <a:pt x="232744" y="214822"/>
                    <a:pt x="243259" y="215187"/>
                    <a:pt x="253592" y="213679"/>
                  </a:cubicBezTo>
                  <a:cubicBezTo>
                    <a:pt x="256746" y="213222"/>
                    <a:pt x="259809" y="212674"/>
                    <a:pt x="262918" y="211988"/>
                  </a:cubicBezTo>
                  <a:cubicBezTo>
                    <a:pt x="266073" y="211257"/>
                    <a:pt x="269228" y="210480"/>
                    <a:pt x="272337" y="209657"/>
                  </a:cubicBezTo>
                  <a:lnTo>
                    <a:pt x="279012" y="207646"/>
                  </a:lnTo>
                  <a:cubicBezTo>
                    <a:pt x="279194" y="207601"/>
                    <a:pt x="279514" y="207555"/>
                    <a:pt x="279880" y="207509"/>
                  </a:cubicBezTo>
                  <a:lnTo>
                    <a:pt x="279697" y="207829"/>
                  </a:lnTo>
                  <a:cubicBezTo>
                    <a:pt x="279835" y="207738"/>
                    <a:pt x="279926" y="207601"/>
                    <a:pt x="280063" y="207509"/>
                  </a:cubicBezTo>
                  <a:cubicBezTo>
                    <a:pt x="280886" y="207464"/>
                    <a:pt x="281800" y="207372"/>
                    <a:pt x="281618" y="206824"/>
                  </a:cubicBezTo>
                  <a:cubicBezTo>
                    <a:pt x="281572" y="206732"/>
                    <a:pt x="281526" y="206595"/>
                    <a:pt x="281480" y="206549"/>
                  </a:cubicBezTo>
                  <a:cubicBezTo>
                    <a:pt x="282852" y="205818"/>
                    <a:pt x="284543" y="205635"/>
                    <a:pt x="286144" y="206093"/>
                  </a:cubicBezTo>
                  <a:cubicBezTo>
                    <a:pt x="288932" y="206824"/>
                    <a:pt x="289893" y="208560"/>
                    <a:pt x="290395" y="209566"/>
                  </a:cubicBezTo>
                  <a:close/>
                  <a:moveTo>
                    <a:pt x="280978" y="217793"/>
                  </a:moveTo>
                  <a:cubicBezTo>
                    <a:pt x="280749" y="217655"/>
                    <a:pt x="280520" y="217473"/>
                    <a:pt x="280337" y="217335"/>
                  </a:cubicBezTo>
                  <a:lnTo>
                    <a:pt x="280566" y="217518"/>
                  </a:lnTo>
                  <a:lnTo>
                    <a:pt x="280978" y="217793"/>
                  </a:lnTo>
                  <a:close/>
                  <a:moveTo>
                    <a:pt x="281480" y="206549"/>
                  </a:moveTo>
                  <a:cubicBezTo>
                    <a:pt x="281069" y="205955"/>
                    <a:pt x="280475" y="206641"/>
                    <a:pt x="279880" y="207509"/>
                  </a:cubicBezTo>
                  <a:lnTo>
                    <a:pt x="280063" y="207509"/>
                  </a:lnTo>
                  <a:cubicBezTo>
                    <a:pt x="280475" y="207144"/>
                    <a:pt x="280932" y="206778"/>
                    <a:pt x="281480" y="206549"/>
                  </a:cubicBezTo>
                  <a:close/>
                  <a:moveTo>
                    <a:pt x="129237" y="176431"/>
                  </a:moveTo>
                  <a:cubicBezTo>
                    <a:pt x="125625" y="175654"/>
                    <a:pt x="121099" y="175791"/>
                    <a:pt x="117990" y="175609"/>
                  </a:cubicBezTo>
                  <a:cubicBezTo>
                    <a:pt x="112046" y="175380"/>
                    <a:pt x="104777" y="175563"/>
                    <a:pt x="98148" y="174649"/>
                  </a:cubicBezTo>
                  <a:cubicBezTo>
                    <a:pt x="94627" y="174192"/>
                    <a:pt x="91335" y="173323"/>
                    <a:pt x="88775" y="171587"/>
                  </a:cubicBezTo>
                  <a:cubicBezTo>
                    <a:pt x="87678" y="170855"/>
                    <a:pt x="86946" y="169896"/>
                    <a:pt x="86215" y="168890"/>
                  </a:cubicBezTo>
                  <a:cubicBezTo>
                    <a:pt x="83106" y="164411"/>
                    <a:pt x="81506" y="158973"/>
                    <a:pt x="78397" y="154722"/>
                  </a:cubicBezTo>
                  <a:cubicBezTo>
                    <a:pt x="76797" y="152529"/>
                    <a:pt x="74877" y="150563"/>
                    <a:pt x="72774" y="148689"/>
                  </a:cubicBezTo>
                  <a:cubicBezTo>
                    <a:pt x="69390" y="145719"/>
                    <a:pt x="65459" y="143068"/>
                    <a:pt x="61664" y="140371"/>
                  </a:cubicBezTo>
                  <a:cubicBezTo>
                    <a:pt x="58692" y="138315"/>
                    <a:pt x="55721" y="136304"/>
                    <a:pt x="53480" y="133699"/>
                  </a:cubicBezTo>
                  <a:cubicBezTo>
                    <a:pt x="51880" y="131779"/>
                    <a:pt x="51286" y="129586"/>
                    <a:pt x="50646" y="127438"/>
                  </a:cubicBezTo>
                  <a:cubicBezTo>
                    <a:pt x="49823" y="124695"/>
                    <a:pt x="49000" y="121999"/>
                    <a:pt x="47720" y="119439"/>
                  </a:cubicBezTo>
                  <a:cubicBezTo>
                    <a:pt x="46760" y="117520"/>
                    <a:pt x="45662" y="115692"/>
                    <a:pt x="44108" y="113955"/>
                  </a:cubicBezTo>
                  <a:cubicBezTo>
                    <a:pt x="42050" y="111624"/>
                    <a:pt x="39628" y="109522"/>
                    <a:pt x="36747" y="107694"/>
                  </a:cubicBezTo>
                  <a:cubicBezTo>
                    <a:pt x="32541" y="104997"/>
                    <a:pt x="27558" y="102758"/>
                    <a:pt x="22620" y="100473"/>
                  </a:cubicBezTo>
                  <a:cubicBezTo>
                    <a:pt x="18505" y="98553"/>
                    <a:pt x="14436" y="96725"/>
                    <a:pt x="11327" y="94074"/>
                  </a:cubicBezTo>
                  <a:cubicBezTo>
                    <a:pt x="8584" y="91561"/>
                    <a:pt x="4332" y="91743"/>
                    <a:pt x="1772" y="94440"/>
                  </a:cubicBezTo>
                  <a:cubicBezTo>
                    <a:pt x="-742" y="97182"/>
                    <a:pt x="-560" y="101433"/>
                    <a:pt x="2184" y="103992"/>
                  </a:cubicBezTo>
                  <a:cubicBezTo>
                    <a:pt x="8127" y="109979"/>
                    <a:pt x="17454" y="114092"/>
                    <a:pt x="25043" y="119028"/>
                  </a:cubicBezTo>
                  <a:cubicBezTo>
                    <a:pt x="27512" y="120628"/>
                    <a:pt x="29752" y="122365"/>
                    <a:pt x="31352" y="124467"/>
                  </a:cubicBezTo>
                  <a:cubicBezTo>
                    <a:pt x="32907" y="126478"/>
                    <a:pt x="33227" y="128854"/>
                    <a:pt x="33730" y="131139"/>
                  </a:cubicBezTo>
                  <a:cubicBezTo>
                    <a:pt x="34415" y="133882"/>
                    <a:pt x="35147" y="136624"/>
                    <a:pt x="36290" y="139275"/>
                  </a:cubicBezTo>
                  <a:cubicBezTo>
                    <a:pt x="37113" y="141240"/>
                    <a:pt x="38301" y="143159"/>
                    <a:pt x="39719" y="144987"/>
                  </a:cubicBezTo>
                  <a:cubicBezTo>
                    <a:pt x="41365" y="147090"/>
                    <a:pt x="43331" y="149009"/>
                    <a:pt x="45434" y="150837"/>
                  </a:cubicBezTo>
                  <a:cubicBezTo>
                    <a:pt x="48771" y="153717"/>
                    <a:pt x="52657" y="156322"/>
                    <a:pt x="56361" y="158973"/>
                  </a:cubicBezTo>
                  <a:cubicBezTo>
                    <a:pt x="59241" y="161029"/>
                    <a:pt x="62121" y="163040"/>
                    <a:pt x="64178" y="165691"/>
                  </a:cubicBezTo>
                  <a:cubicBezTo>
                    <a:pt x="67424" y="169667"/>
                    <a:pt x="69162" y="174877"/>
                    <a:pt x="72454" y="179082"/>
                  </a:cubicBezTo>
                  <a:cubicBezTo>
                    <a:pt x="74465" y="181641"/>
                    <a:pt x="76797" y="183972"/>
                    <a:pt x="79814" y="185755"/>
                  </a:cubicBezTo>
                  <a:cubicBezTo>
                    <a:pt x="83518" y="187903"/>
                    <a:pt x="87861" y="189365"/>
                    <a:pt x="92616" y="190005"/>
                  </a:cubicBezTo>
                  <a:cubicBezTo>
                    <a:pt x="100845" y="191102"/>
                    <a:pt x="110355" y="190096"/>
                    <a:pt x="117944" y="189822"/>
                  </a:cubicBezTo>
                  <a:lnTo>
                    <a:pt x="128139" y="189594"/>
                  </a:lnTo>
                  <a:cubicBezTo>
                    <a:pt x="130974" y="191833"/>
                    <a:pt x="134997" y="191330"/>
                    <a:pt x="137237" y="188542"/>
                  </a:cubicBezTo>
                  <a:cubicBezTo>
                    <a:pt x="139432" y="185755"/>
                    <a:pt x="138975" y="181687"/>
                    <a:pt x="136186" y="179493"/>
                  </a:cubicBezTo>
                  <a:cubicBezTo>
                    <a:pt x="134448" y="177985"/>
                    <a:pt x="132025" y="177025"/>
                    <a:pt x="129237" y="176431"/>
                  </a:cubicBezTo>
                  <a:close/>
                  <a:moveTo>
                    <a:pt x="259215" y="125609"/>
                  </a:moveTo>
                  <a:cubicBezTo>
                    <a:pt x="259718" y="126752"/>
                    <a:pt x="260633" y="125335"/>
                    <a:pt x="261227" y="124238"/>
                  </a:cubicBezTo>
                  <a:lnTo>
                    <a:pt x="261181" y="124284"/>
                  </a:lnTo>
                  <a:cubicBezTo>
                    <a:pt x="260633" y="124832"/>
                    <a:pt x="259947" y="125289"/>
                    <a:pt x="259215" y="125609"/>
                  </a:cubicBezTo>
                  <a:close/>
                  <a:moveTo>
                    <a:pt x="189631" y="73554"/>
                  </a:moveTo>
                  <a:cubicBezTo>
                    <a:pt x="193243" y="74011"/>
                    <a:pt x="196535" y="71543"/>
                    <a:pt x="197129" y="67978"/>
                  </a:cubicBezTo>
                  <a:cubicBezTo>
                    <a:pt x="197083" y="68024"/>
                    <a:pt x="197037" y="67978"/>
                    <a:pt x="197037" y="67932"/>
                  </a:cubicBezTo>
                  <a:cubicBezTo>
                    <a:pt x="197037" y="67795"/>
                    <a:pt x="197083" y="67749"/>
                    <a:pt x="197175" y="67704"/>
                  </a:cubicBezTo>
                  <a:cubicBezTo>
                    <a:pt x="197221" y="67429"/>
                    <a:pt x="197266" y="66927"/>
                    <a:pt x="197495" y="67018"/>
                  </a:cubicBezTo>
                  <a:cubicBezTo>
                    <a:pt x="197677" y="67110"/>
                    <a:pt x="197540" y="67475"/>
                    <a:pt x="197358" y="67704"/>
                  </a:cubicBezTo>
                  <a:cubicBezTo>
                    <a:pt x="197815" y="67795"/>
                    <a:pt x="198501" y="68161"/>
                    <a:pt x="198958" y="68252"/>
                  </a:cubicBezTo>
                  <a:cubicBezTo>
                    <a:pt x="201747" y="68846"/>
                    <a:pt x="204718" y="70309"/>
                    <a:pt x="207416" y="71588"/>
                  </a:cubicBezTo>
                  <a:cubicBezTo>
                    <a:pt x="213131" y="74102"/>
                    <a:pt x="218937" y="77164"/>
                    <a:pt x="224743" y="80318"/>
                  </a:cubicBezTo>
                  <a:cubicBezTo>
                    <a:pt x="228492" y="82374"/>
                    <a:pt x="232195" y="84522"/>
                    <a:pt x="235761" y="86670"/>
                  </a:cubicBezTo>
                  <a:cubicBezTo>
                    <a:pt x="241979" y="90464"/>
                    <a:pt x="247831" y="94303"/>
                    <a:pt x="252403" y="98645"/>
                  </a:cubicBezTo>
                  <a:cubicBezTo>
                    <a:pt x="254186" y="100244"/>
                    <a:pt x="255741" y="101981"/>
                    <a:pt x="256609" y="103992"/>
                  </a:cubicBezTo>
                  <a:cubicBezTo>
                    <a:pt x="257341" y="105637"/>
                    <a:pt x="257889" y="107374"/>
                    <a:pt x="257432" y="109111"/>
                  </a:cubicBezTo>
                  <a:lnTo>
                    <a:pt x="256060" y="112538"/>
                  </a:lnTo>
                  <a:lnTo>
                    <a:pt x="253820" y="113727"/>
                  </a:lnTo>
                  <a:cubicBezTo>
                    <a:pt x="251855" y="114778"/>
                    <a:pt x="251077" y="115920"/>
                    <a:pt x="250894" y="116240"/>
                  </a:cubicBezTo>
                  <a:cubicBezTo>
                    <a:pt x="249477" y="118800"/>
                    <a:pt x="249568" y="120902"/>
                    <a:pt x="250483" y="122502"/>
                  </a:cubicBezTo>
                  <a:cubicBezTo>
                    <a:pt x="251169" y="123690"/>
                    <a:pt x="252312" y="126158"/>
                    <a:pt x="255832" y="126204"/>
                  </a:cubicBezTo>
                  <a:cubicBezTo>
                    <a:pt x="256106" y="126204"/>
                    <a:pt x="256838" y="126341"/>
                    <a:pt x="258118" y="125975"/>
                  </a:cubicBezTo>
                  <a:cubicBezTo>
                    <a:pt x="258484" y="125884"/>
                    <a:pt x="258850" y="125747"/>
                    <a:pt x="259215" y="125609"/>
                  </a:cubicBezTo>
                  <a:lnTo>
                    <a:pt x="259169" y="125564"/>
                  </a:lnTo>
                  <a:cubicBezTo>
                    <a:pt x="259032" y="125107"/>
                    <a:pt x="259993" y="124695"/>
                    <a:pt x="261181" y="124284"/>
                  </a:cubicBezTo>
                  <a:lnTo>
                    <a:pt x="261273" y="124193"/>
                  </a:lnTo>
                  <a:lnTo>
                    <a:pt x="261227" y="124238"/>
                  </a:lnTo>
                  <a:cubicBezTo>
                    <a:pt x="262599" y="123781"/>
                    <a:pt x="264244" y="123370"/>
                    <a:pt x="264839" y="122913"/>
                  </a:cubicBezTo>
                  <a:cubicBezTo>
                    <a:pt x="266164" y="121907"/>
                    <a:pt x="267262" y="120628"/>
                    <a:pt x="268222" y="119302"/>
                  </a:cubicBezTo>
                  <a:cubicBezTo>
                    <a:pt x="269594" y="117474"/>
                    <a:pt x="270508" y="115418"/>
                    <a:pt x="271239" y="113544"/>
                  </a:cubicBezTo>
                  <a:cubicBezTo>
                    <a:pt x="272794" y="109568"/>
                    <a:pt x="272794" y="105454"/>
                    <a:pt x="272062" y="101387"/>
                  </a:cubicBezTo>
                  <a:cubicBezTo>
                    <a:pt x="271056" y="96222"/>
                    <a:pt x="268130" y="91286"/>
                    <a:pt x="264244" y="86945"/>
                  </a:cubicBezTo>
                  <a:cubicBezTo>
                    <a:pt x="257935" y="80181"/>
                    <a:pt x="249706" y="73554"/>
                    <a:pt x="240333" y="68206"/>
                  </a:cubicBezTo>
                  <a:cubicBezTo>
                    <a:pt x="231784" y="63270"/>
                    <a:pt x="222274" y="59523"/>
                    <a:pt x="213451" y="56369"/>
                  </a:cubicBezTo>
                  <a:cubicBezTo>
                    <a:pt x="205861" y="53856"/>
                    <a:pt x="196809" y="51890"/>
                    <a:pt x="191460" y="54495"/>
                  </a:cubicBezTo>
                  <a:cubicBezTo>
                    <a:pt x="187574" y="56415"/>
                    <a:pt x="184190" y="59614"/>
                    <a:pt x="183779" y="66013"/>
                  </a:cubicBezTo>
                  <a:cubicBezTo>
                    <a:pt x="183322" y="69715"/>
                    <a:pt x="185928" y="73097"/>
                    <a:pt x="189631" y="73554"/>
                  </a:cubicBezTo>
                  <a:close/>
                  <a:moveTo>
                    <a:pt x="197221" y="67704"/>
                  </a:moveTo>
                  <a:lnTo>
                    <a:pt x="197221" y="67704"/>
                  </a:lnTo>
                  <a:lnTo>
                    <a:pt x="197129" y="67978"/>
                  </a:lnTo>
                  <a:cubicBezTo>
                    <a:pt x="197175" y="67978"/>
                    <a:pt x="197312" y="67841"/>
                    <a:pt x="197358" y="67704"/>
                  </a:cubicBezTo>
                  <a:lnTo>
                    <a:pt x="197312" y="67704"/>
                  </a:lnTo>
                  <a:cubicBezTo>
                    <a:pt x="197266" y="67704"/>
                    <a:pt x="197266" y="67704"/>
                    <a:pt x="197221" y="67704"/>
                  </a:cubicBezTo>
                  <a:close/>
                  <a:moveTo>
                    <a:pt x="300179" y="74513"/>
                  </a:moveTo>
                  <a:cubicBezTo>
                    <a:pt x="297208" y="72594"/>
                    <a:pt x="293504" y="71223"/>
                    <a:pt x="289664" y="70172"/>
                  </a:cubicBezTo>
                  <a:cubicBezTo>
                    <a:pt x="285595" y="69029"/>
                    <a:pt x="281297" y="68663"/>
                    <a:pt x="278006" y="66744"/>
                  </a:cubicBezTo>
                  <a:cubicBezTo>
                    <a:pt x="275034" y="64504"/>
                    <a:pt x="270782" y="65099"/>
                    <a:pt x="268542" y="68069"/>
                  </a:cubicBezTo>
                  <a:cubicBezTo>
                    <a:pt x="266348" y="71040"/>
                    <a:pt x="266942" y="75290"/>
                    <a:pt x="269913" y="77530"/>
                  </a:cubicBezTo>
                  <a:cubicBezTo>
                    <a:pt x="274760" y="82100"/>
                    <a:pt x="282212" y="84979"/>
                    <a:pt x="288247" y="88499"/>
                  </a:cubicBezTo>
                  <a:cubicBezTo>
                    <a:pt x="289207" y="89047"/>
                    <a:pt x="290075" y="89641"/>
                    <a:pt x="290853" y="90281"/>
                  </a:cubicBezTo>
                  <a:cubicBezTo>
                    <a:pt x="291356" y="90692"/>
                    <a:pt x="292041" y="90921"/>
                    <a:pt x="292224" y="91606"/>
                  </a:cubicBezTo>
                  <a:cubicBezTo>
                    <a:pt x="292453" y="92429"/>
                    <a:pt x="292636" y="93297"/>
                    <a:pt x="292453" y="94166"/>
                  </a:cubicBezTo>
                  <a:cubicBezTo>
                    <a:pt x="292041" y="95811"/>
                    <a:pt x="291676" y="97456"/>
                    <a:pt x="290898" y="98873"/>
                  </a:cubicBezTo>
                  <a:cubicBezTo>
                    <a:pt x="290944" y="98782"/>
                    <a:pt x="291264" y="98507"/>
                    <a:pt x="291264" y="98507"/>
                  </a:cubicBezTo>
                  <a:cubicBezTo>
                    <a:pt x="291264" y="98507"/>
                    <a:pt x="288841" y="101707"/>
                    <a:pt x="288247" y="102804"/>
                  </a:cubicBezTo>
                  <a:cubicBezTo>
                    <a:pt x="286189" y="106643"/>
                    <a:pt x="287104" y="109613"/>
                    <a:pt x="287835" y="110482"/>
                  </a:cubicBezTo>
                  <a:cubicBezTo>
                    <a:pt x="289710" y="113544"/>
                    <a:pt x="293687" y="114458"/>
                    <a:pt x="296705" y="112584"/>
                  </a:cubicBezTo>
                  <a:cubicBezTo>
                    <a:pt x="297619" y="112036"/>
                    <a:pt x="298351" y="111259"/>
                    <a:pt x="298854" y="110436"/>
                  </a:cubicBezTo>
                  <a:cubicBezTo>
                    <a:pt x="299539" y="111030"/>
                    <a:pt x="299676" y="109979"/>
                    <a:pt x="299676" y="108928"/>
                  </a:cubicBezTo>
                  <a:lnTo>
                    <a:pt x="299448" y="109156"/>
                  </a:lnTo>
                  <a:cubicBezTo>
                    <a:pt x="299585" y="108745"/>
                    <a:pt x="299676" y="108334"/>
                    <a:pt x="299722" y="107922"/>
                  </a:cubicBezTo>
                  <a:lnTo>
                    <a:pt x="299676" y="108928"/>
                  </a:lnTo>
                  <a:cubicBezTo>
                    <a:pt x="300819" y="108105"/>
                    <a:pt x="302557" y="107237"/>
                    <a:pt x="302740" y="107054"/>
                  </a:cubicBezTo>
                  <a:cubicBezTo>
                    <a:pt x="305117" y="104403"/>
                    <a:pt x="306992" y="101067"/>
                    <a:pt x="308317" y="97639"/>
                  </a:cubicBezTo>
                  <a:cubicBezTo>
                    <a:pt x="309506" y="94668"/>
                    <a:pt x="309598" y="91515"/>
                    <a:pt x="309323" y="88499"/>
                  </a:cubicBezTo>
                  <a:cubicBezTo>
                    <a:pt x="308454" y="82283"/>
                    <a:pt x="305117" y="77713"/>
                    <a:pt x="300179" y="74513"/>
                  </a:cubicBezTo>
                  <a:close/>
                  <a:moveTo>
                    <a:pt x="265982" y="151752"/>
                  </a:moveTo>
                  <a:cubicBezTo>
                    <a:pt x="262507" y="151066"/>
                    <a:pt x="259078" y="153305"/>
                    <a:pt x="258392" y="156825"/>
                  </a:cubicBezTo>
                  <a:cubicBezTo>
                    <a:pt x="257661" y="160298"/>
                    <a:pt x="259947" y="163726"/>
                    <a:pt x="263421" y="164411"/>
                  </a:cubicBezTo>
                  <a:cubicBezTo>
                    <a:pt x="272565" y="167702"/>
                    <a:pt x="280109" y="164457"/>
                    <a:pt x="285915" y="159293"/>
                  </a:cubicBezTo>
                  <a:cubicBezTo>
                    <a:pt x="287332" y="158013"/>
                    <a:pt x="288567" y="156505"/>
                    <a:pt x="289573" y="154859"/>
                  </a:cubicBezTo>
                  <a:cubicBezTo>
                    <a:pt x="291493" y="151797"/>
                    <a:pt x="292819" y="148278"/>
                    <a:pt x="293367" y="144805"/>
                  </a:cubicBezTo>
                  <a:cubicBezTo>
                    <a:pt x="294373" y="138223"/>
                    <a:pt x="293550" y="131962"/>
                    <a:pt x="291264" y="128123"/>
                  </a:cubicBezTo>
                  <a:cubicBezTo>
                    <a:pt x="289893" y="124650"/>
                    <a:pt x="285961" y="123004"/>
                    <a:pt x="282486" y="124375"/>
                  </a:cubicBezTo>
                  <a:cubicBezTo>
                    <a:pt x="279057" y="125747"/>
                    <a:pt x="277366" y="129677"/>
                    <a:pt x="278783" y="133150"/>
                  </a:cubicBezTo>
                  <a:cubicBezTo>
                    <a:pt x="278874" y="133653"/>
                    <a:pt x="278509" y="134202"/>
                    <a:pt x="278463" y="134841"/>
                  </a:cubicBezTo>
                  <a:cubicBezTo>
                    <a:pt x="278326" y="136624"/>
                    <a:pt x="277411" y="138406"/>
                    <a:pt x="276634" y="140417"/>
                  </a:cubicBezTo>
                  <a:cubicBezTo>
                    <a:pt x="276131" y="141697"/>
                    <a:pt x="275400" y="142885"/>
                    <a:pt x="274714" y="144119"/>
                  </a:cubicBezTo>
                  <a:cubicBezTo>
                    <a:pt x="274120" y="145216"/>
                    <a:pt x="273617" y="146359"/>
                    <a:pt x="272885" y="147318"/>
                  </a:cubicBezTo>
                  <a:cubicBezTo>
                    <a:pt x="271193" y="149512"/>
                    <a:pt x="269456" y="151934"/>
                    <a:pt x="265982" y="151752"/>
                  </a:cubicBezTo>
                  <a:close/>
                  <a:moveTo>
                    <a:pt x="139843" y="42613"/>
                  </a:moveTo>
                  <a:cubicBezTo>
                    <a:pt x="142861" y="44532"/>
                    <a:pt x="146838" y="43710"/>
                    <a:pt x="148804" y="40693"/>
                  </a:cubicBezTo>
                  <a:cubicBezTo>
                    <a:pt x="149673" y="39368"/>
                    <a:pt x="149947" y="37860"/>
                    <a:pt x="149764" y="36351"/>
                  </a:cubicBezTo>
                  <a:cubicBezTo>
                    <a:pt x="150359" y="36169"/>
                    <a:pt x="151181" y="35940"/>
                    <a:pt x="151593" y="35712"/>
                  </a:cubicBezTo>
                  <a:cubicBezTo>
                    <a:pt x="153102" y="34797"/>
                    <a:pt x="155388" y="32969"/>
                    <a:pt x="155708" y="33929"/>
                  </a:cubicBezTo>
                  <a:cubicBezTo>
                    <a:pt x="155753" y="34021"/>
                    <a:pt x="155570" y="34066"/>
                    <a:pt x="155525" y="34066"/>
                  </a:cubicBezTo>
                  <a:cubicBezTo>
                    <a:pt x="156668" y="33746"/>
                    <a:pt x="157902" y="33792"/>
                    <a:pt x="159091" y="33746"/>
                  </a:cubicBezTo>
                  <a:cubicBezTo>
                    <a:pt x="160554" y="33655"/>
                    <a:pt x="161971" y="33563"/>
                    <a:pt x="163434" y="33701"/>
                  </a:cubicBezTo>
                  <a:cubicBezTo>
                    <a:pt x="167137" y="34066"/>
                    <a:pt x="170795" y="34569"/>
                    <a:pt x="174041" y="35574"/>
                  </a:cubicBezTo>
                  <a:cubicBezTo>
                    <a:pt x="177379" y="37220"/>
                    <a:pt x="181402" y="35894"/>
                    <a:pt x="183093" y="32558"/>
                  </a:cubicBezTo>
                  <a:cubicBezTo>
                    <a:pt x="184739" y="29222"/>
                    <a:pt x="183368" y="25154"/>
                    <a:pt x="180030" y="23509"/>
                  </a:cubicBezTo>
                  <a:cubicBezTo>
                    <a:pt x="176830" y="21269"/>
                    <a:pt x="173264" y="19213"/>
                    <a:pt x="169286" y="17567"/>
                  </a:cubicBezTo>
                  <a:cubicBezTo>
                    <a:pt x="167503" y="16836"/>
                    <a:pt x="165674" y="16379"/>
                    <a:pt x="163754" y="16014"/>
                  </a:cubicBezTo>
                  <a:cubicBezTo>
                    <a:pt x="161514" y="15557"/>
                    <a:pt x="159228" y="15419"/>
                    <a:pt x="156942" y="15602"/>
                  </a:cubicBezTo>
                  <a:cubicBezTo>
                    <a:pt x="154519" y="15785"/>
                    <a:pt x="152142" y="16379"/>
                    <a:pt x="149856" y="17293"/>
                  </a:cubicBezTo>
                  <a:cubicBezTo>
                    <a:pt x="148530" y="17887"/>
                    <a:pt x="145741" y="19304"/>
                    <a:pt x="143181" y="21681"/>
                  </a:cubicBezTo>
                  <a:cubicBezTo>
                    <a:pt x="139797" y="24834"/>
                    <a:pt x="136414" y="28673"/>
                    <a:pt x="135820" y="31827"/>
                  </a:cubicBezTo>
                  <a:cubicBezTo>
                    <a:pt x="135226" y="34706"/>
                    <a:pt x="134951" y="37265"/>
                    <a:pt x="136506" y="39322"/>
                  </a:cubicBezTo>
                  <a:cubicBezTo>
                    <a:pt x="137375" y="40465"/>
                    <a:pt x="138152" y="41881"/>
                    <a:pt x="139843" y="4261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5415082" y="1347375"/>
              <a:ext cx="194969" cy="246370"/>
            </a:xfrm>
            <a:custGeom>
              <a:avLst/>
              <a:gdLst/>
              <a:ahLst/>
              <a:cxnLst/>
              <a:rect l="l" t="t" r="r" b="b"/>
              <a:pathLst>
                <a:path w="389938" h="492740" extrusionOk="0">
                  <a:moveTo>
                    <a:pt x="109401" y="20357"/>
                  </a:moveTo>
                  <a:cubicBezTo>
                    <a:pt x="127277" y="63821"/>
                    <a:pt x="17094" y="92294"/>
                    <a:pt x="1779" y="49699"/>
                  </a:cubicBezTo>
                  <a:cubicBezTo>
                    <a:pt x="-11663" y="12405"/>
                    <a:pt x="54721" y="-2677"/>
                    <a:pt x="78723" y="385"/>
                  </a:cubicBezTo>
                  <a:cubicBezTo>
                    <a:pt x="85627" y="1254"/>
                    <a:pt x="93262" y="2945"/>
                    <a:pt x="99434" y="6281"/>
                  </a:cubicBezTo>
                  <a:cubicBezTo>
                    <a:pt x="99937" y="6555"/>
                    <a:pt x="105561" y="11948"/>
                    <a:pt x="105606" y="11857"/>
                  </a:cubicBezTo>
                  <a:lnTo>
                    <a:pt x="109401" y="20357"/>
                  </a:lnTo>
                  <a:close/>
                  <a:moveTo>
                    <a:pt x="377862" y="444893"/>
                  </a:moveTo>
                  <a:cubicBezTo>
                    <a:pt x="380011" y="447909"/>
                    <a:pt x="373153" y="438952"/>
                    <a:pt x="369816" y="437443"/>
                  </a:cubicBezTo>
                  <a:cubicBezTo>
                    <a:pt x="362729" y="434244"/>
                    <a:pt x="354911" y="432507"/>
                    <a:pt x="347276" y="431319"/>
                  </a:cubicBezTo>
                  <a:cubicBezTo>
                    <a:pt x="326566" y="428029"/>
                    <a:pt x="291408" y="428577"/>
                    <a:pt x="295660" y="458787"/>
                  </a:cubicBezTo>
                  <a:cubicBezTo>
                    <a:pt x="300003" y="489225"/>
                    <a:pt x="342247" y="497543"/>
                    <a:pt x="366524" y="490276"/>
                  </a:cubicBezTo>
                  <a:cubicBezTo>
                    <a:pt x="381428" y="485843"/>
                    <a:pt x="404196" y="470944"/>
                    <a:pt x="377862" y="44489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5270096" y="1371017"/>
              <a:ext cx="297270" cy="213626"/>
            </a:xfrm>
            <a:custGeom>
              <a:avLst/>
              <a:gdLst/>
              <a:ahLst/>
              <a:cxnLst/>
              <a:rect l="l" t="t" r="r" b="b"/>
              <a:pathLst>
                <a:path w="594540" h="427253" extrusionOk="0">
                  <a:moveTo>
                    <a:pt x="191398" y="130156"/>
                  </a:moveTo>
                  <a:cubicBezTo>
                    <a:pt x="175214" y="153465"/>
                    <a:pt x="156058" y="176499"/>
                    <a:pt x="134432" y="196837"/>
                  </a:cubicBezTo>
                  <a:cubicBezTo>
                    <a:pt x="112670" y="217266"/>
                    <a:pt x="88485" y="234953"/>
                    <a:pt x="63019" y="248207"/>
                  </a:cubicBezTo>
                  <a:cubicBezTo>
                    <a:pt x="53510" y="253143"/>
                    <a:pt x="42675" y="259176"/>
                    <a:pt x="31473" y="263518"/>
                  </a:cubicBezTo>
                  <a:cubicBezTo>
                    <a:pt x="23427" y="266625"/>
                    <a:pt x="15243" y="268865"/>
                    <a:pt x="7288" y="269367"/>
                  </a:cubicBezTo>
                  <a:cubicBezTo>
                    <a:pt x="3585" y="269642"/>
                    <a:pt x="339" y="266900"/>
                    <a:pt x="19" y="263198"/>
                  </a:cubicBezTo>
                  <a:cubicBezTo>
                    <a:pt x="-256" y="259450"/>
                    <a:pt x="2488" y="256205"/>
                    <a:pt x="6191" y="255931"/>
                  </a:cubicBezTo>
                  <a:cubicBezTo>
                    <a:pt x="12820" y="255291"/>
                    <a:pt x="19495" y="253097"/>
                    <a:pt x="26079" y="250264"/>
                  </a:cubicBezTo>
                  <a:cubicBezTo>
                    <a:pt x="36594" y="245739"/>
                    <a:pt x="46789" y="239615"/>
                    <a:pt x="55750" y="234633"/>
                  </a:cubicBezTo>
                  <a:cubicBezTo>
                    <a:pt x="79570" y="221425"/>
                    <a:pt x="101835" y="203738"/>
                    <a:pt x="122225" y="184040"/>
                  </a:cubicBezTo>
                  <a:cubicBezTo>
                    <a:pt x="142662" y="164250"/>
                    <a:pt x="161132" y="142313"/>
                    <a:pt x="176585" y="119919"/>
                  </a:cubicBezTo>
                  <a:cubicBezTo>
                    <a:pt x="185820" y="106847"/>
                    <a:pt x="192953" y="92360"/>
                    <a:pt x="201685" y="78969"/>
                  </a:cubicBezTo>
                  <a:cubicBezTo>
                    <a:pt x="205708" y="72844"/>
                    <a:pt x="210052" y="66949"/>
                    <a:pt x="215035" y="61464"/>
                  </a:cubicBezTo>
                  <a:cubicBezTo>
                    <a:pt x="228202" y="47022"/>
                    <a:pt x="244889" y="34362"/>
                    <a:pt x="262994" y="23988"/>
                  </a:cubicBezTo>
                  <a:cubicBezTo>
                    <a:pt x="280779" y="13842"/>
                    <a:pt x="299889" y="5844"/>
                    <a:pt x="318177" y="314"/>
                  </a:cubicBezTo>
                  <a:cubicBezTo>
                    <a:pt x="321560" y="-783"/>
                    <a:pt x="325217" y="1091"/>
                    <a:pt x="326315" y="4473"/>
                  </a:cubicBezTo>
                  <a:cubicBezTo>
                    <a:pt x="327412" y="7855"/>
                    <a:pt x="325537" y="11511"/>
                    <a:pt x="322108" y="12608"/>
                  </a:cubicBezTo>
                  <a:cubicBezTo>
                    <a:pt x="304964" y="18412"/>
                    <a:pt x="287133" y="26639"/>
                    <a:pt x="270583" y="36785"/>
                  </a:cubicBezTo>
                  <a:cubicBezTo>
                    <a:pt x="254216" y="46839"/>
                    <a:pt x="239174" y="58814"/>
                    <a:pt x="227425" y="72433"/>
                  </a:cubicBezTo>
                  <a:cubicBezTo>
                    <a:pt x="223173" y="77369"/>
                    <a:pt x="219515" y="82671"/>
                    <a:pt x="216086" y="88155"/>
                  </a:cubicBezTo>
                  <a:cubicBezTo>
                    <a:pt x="207491" y="101912"/>
                    <a:pt x="200496" y="116719"/>
                    <a:pt x="191398" y="130156"/>
                  </a:cubicBezTo>
                  <a:close/>
                  <a:moveTo>
                    <a:pt x="588787" y="413835"/>
                  </a:moveTo>
                  <a:cubicBezTo>
                    <a:pt x="555229" y="408625"/>
                    <a:pt x="521717" y="404969"/>
                    <a:pt x="489257" y="396742"/>
                  </a:cubicBezTo>
                  <a:cubicBezTo>
                    <a:pt x="468363" y="391440"/>
                    <a:pt x="447927" y="384311"/>
                    <a:pt x="428222" y="373296"/>
                  </a:cubicBezTo>
                  <a:cubicBezTo>
                    <a:pt x="422370" y="370051"/>
                    <a:pt x="417112" y="366212"/>
                    <a:pt x="412129" y="362099"/>
                  </a:cubicBezTo>
                  <a:cubicBezTo>
                    <a:pt x="399328" y="351542"/>
                    <a:pt x="388218" y="339202"/>
                    <a:pt x="375005" y="328736"/>
                  </a:cubicBezTo>
                  <a:cubicBezTo>
                    <a:pt x="365953" y="321652"/>
                    <a:pt x="356260" y="315482"/>
                    <a:pt x="346202" y="309997"/>
                  </a:cubicBezTo>
                  <a:cubicBezTo>
                    <a:pt x="331389" y="301908"/>
                    <a:pt x="315753" y="295327"/>
                    <a:pt x="300163" y="289248"/>
                  </a:cubicBezTo>
                  <a:cubicBezTo>
                    <a:pt x="285579" y="283627"/>
                    <a:pt x="270812" y="278462"/>
                    <a:pt x="255816" y="274029"/>
                  </a:cubicBezTo>
                  <a:cubicBezTo>
                    <a:pt x="240775" y="269596"/>
                    <a:pt x="225550" y="265848"/>
                    <a:pt x="210097" y="263060"/>
                  </a:cubicBezTo>
                  <a:cubicBezTo>
                    <a:pt x="210052" y="263060"/>
                    <a:pt x="209960" y="263015"/>
                    <a:pt x="209914" y="263015"/>
                  </a:cubicBezTo>
                  <a:cubicBezTo>
                    <a:pt x="213938" y="261781"/>
                    <a:pt x="217732" y="260593"/>
                    <a:pt x="218144" y="260501"/>
                  </a:cubicBezTo>
                  <a:cubicBezTo>
                    <a:pt x="224087" y="258627"/>
                    <a:pt x="230031" y="256662"/>
                    <a:pt x="235974" y="254560"/>
                  </a:cubicBezTo>
                  <a:cubicBezTo>
                    <a:pt x="241872" y="252457"/>
                    <a:pt x="247769" y="250264"/>
                    <a:pt x="253576" y="247933"/>
                  </a:cubicBezTo>
                  <a:cubicBezTo>
                    <a:pt x="275475" y="239158"/>
                    <a:pt x="300895" y="227046"/>
                    <a:pt x="318862" y="209268"/>
                  </a:cubicBezTo>
                  <a:cubicBezTo>
                    <a:pt x="331938" y="196425"/>
                    <a:pt x="341036" y="180566"/>
                    <a:pt x="343185" y="161417"/>
                  </a:cubicBezTo>
                  <a:cubicBezTo>
                    <a:pt x="343688" y="156527"/>
                    <a:pt x="343642" y="151499"/>
                    <a:pt x="343048" y="146518"/>
                  </a:cubicBezTo>
                  <a:cubicBezTo>
                    <a:pt x="342453" y="141536"/>
                    <a:pt x="341265" y="136646"/>
                    <a:pt x="339573" y="132030"/>
                  </a:cubicBezTo>
                  <a:cubicBezTo>
                    <a:pt x="327412" y="99672"/>
                    <a:pt x="294448" y="96930"/>
                    <a:pt x="269806" y="108950"/>
                  </a:cubicBezTo>
                  <a:cubicBezTo>
                    <a:pt x="252799" y="117268"/>
                    <a:pt x="240592" y="132441"/>
                    <a:pt x="241643" y="147569"/>
                  </a:cubicBezTo>
                  <a:cubicBezTo>
                    <a:pt x="242237" y="156801"/>
                    <a:pt x="247358" y="166581"/>
                    <a:pt x="260251" y="174854"/>
                  </a:cubicBezTo>
                  <a:cubicBezTo>
                    <a:pt x="263314" y="176956"/>
                    <a:pt x="267520" y="176133"/>
                    <a:pt x="269577" y="173025"/>
                  </a:cubicBezTo>
                  <a:cubicBezTo>
                    <a:pt x="271681" y="169963"/>
                    <a:pt x="270857" y="165759"/>
                    <a:pt x="267748" y="163702"/>
                  </a:cubicBezTo>
                  <a:cubicBezTo>
                    <a:pt x="260068" y="158263"/>
                    <a:pt x="256410" y="152550"/>
                    <a:pt x="256273" y="146883"/>
                  </a:cubicBezTo>
                  <a:cubicBezTo>
                    <a:pt x="255999" y="137057"/>
                    <a:pt x="265508" y="128694"/>
                    <a:pt x="276710" y="123666"/>
                  </a:cubicBezTo>
                  <a:cubicBezTo>
                    <a:pt x="293077" y="116308"/>
                    <a:pt x="315159" y="116811"/>
                    <a:pt x="322566" y="138154"/>
                  </a:cubicBezTo>
                  <a:cubicBezTo>
                    <a:pt x="323754" y="141490"/>
                    <a:pt x="324532" y="145055"/>
                    <a:pt x="324943" y="148666"/>
                  </a:cubicBezTo>
                  <a:cubicBezTo>
                    <a:pt x="325400" y="152276"/>
                    <a:pt x="325400" y="155978"/>
                    <a:pt x="325035" y="159497"/>
                  </a:cubicBezTo>
                  <a:cubicBezTo>
                    <a:pt x="323571" y="174488"/>
                    <a:pt x="316348" y="186691"/>
                    <a:pt x="306427" y="196974"/>
                  </a:cubicBezTo>
                  <a:cubicBezTo>
                    <a:pt x="290379" y="213610"/>
                    <a:pt x="267474" y="225264"/>
                    <a:pt x="247724" y="233948"/>
                  </a:cubicBezTo>
                  <a:cubicBezTo>
                    <a:pt x="242146" y="236416"/>
                    <a:pt x="236523" y="238746"/>
                    <a:pt x="230853" y="240986"/>
                  </a:cubicBezTo>
                  <a:cubicBezTo>
                    <a:pt x="225184" y="243271"/>
                    <a:pt x="219515" y="245419"/>
                    <a:pt x="213754" y="247476"/>
                  </a:cubicBezTo>
                  <a:cubicBezTo>
                    <a:pt x="213069" y="247750"/>
                    <a:pt x="201776" y="251681"/>
                    <a:pt x="197342" y="253463"/>
                  </a:cubicBezTo>
                  <a:cubicBezTo>
                    <a:pt x="196244" y="253874"/>
                    <a:pt x="195467" y="254240"/>
                    <a:pt x="195101" y="254423"/>
                  </a:cubicBezTo>
                  <a:cubicBezTo>
                    <a:pt x="192541" y="255794"/>
                    <a:pt x="191718" y="257667"/>
                    <a:pt x="191535" y="259313"/>
                  </a:cubicBezTo>
                  <a:cubicBezTo>
                    <a:pt x="190575" y="259176"/>
                    <a:pt x="189569" y="258901"/>
                    <a:pt x="188655" y="258810"/>
                  </a:cubicBezTo>
                  <a:cubicBezTo>
                    <a:pt x="183580" y="258353"/>
                    <a:pt x="179100" y="258764"/>
                    <a:pt x="176128" y="260227"/>
                  </a:cubicBezTo>
                  <a:cubicBezTo>
                    <a:pt x="172928" y="261781"/>
                    <a:pt x="171556" y="265620"/>
                    <a:pt x="173110" y="268865"/>
                  </a:cubicBezTo>
                  <a:cubicBezTo>
                    <a:pt x="174619" y="272064"/>
                    <a:pt x="178505" y="273435"/>
                    <a:pt x="181706" y="271881"/>
                  </a:cubicBezTo>
                  <a:cubicBezTo>
                    <a:pt x="183535" y="271059"/>
                    <a:pt x="186598" y="271744"/>
                    <a:pt x="189844" y="272338"/>
                  </a:cubicBezTo>
                  <a:cubicBezTo>
                    <a:pt x="196473" y="273572"/>
                    <a:pt x="203697" y="275903"/>
                    <a:pt x="207354" y="276680"/>
                  </a:cubicBezTo>
                  <a:cubicBezTo>
                    <a:pt x="222213" y="279833"/>
                    <a:pt x="236843" y="283901"/>
                    <a:pt x="251244" y="288609"/>
                  </a:cubicBezTo>
                  <a:cubicBezTo>
                    <a:pt x="265691" y="293316"/>
                    <a:pt x="279910" y="298709"/>
                    <a:pt x="293946" y="304559"/>
                  </a:cubicBezTo>
                  <a:cubicBezTo>
                    <a:pt x="306335" y="309678"/>
                    <a:pt x="318680" y="315208"/>
                    <a:pt x="330612" y="321515"/>
                  </a:cubicBezTo>
                  <a:cubicBezTo>
                    <a:pt x="342270" y="327685"/>
                    <a:pt x="353471" y="334631"/>
                    <a:pt x="363713" y="342904"/>
                  </a:cubicBezTo>
                  <a:cubicBezTo>
                    <a:pt x="376834" y="353324"/>
                    <a:pt x="387807" y="365710"/>
                    <a:pt x="400562" y="376130"/>
                  </a:cubicBezTo>
                  <a:cubicBezTo>
                    <a:pt x="406414" y="380929"/>
                    <a:pt x="412678" y="385316"/>
                    <a:pt x="419581" y="389018"/>
                  </a:cubicBezTo>
                  <a:cubicBezTo>
                    <a:pt x="440886" y="400398"/>
                    <a:pt x="462877" y="407756"/>
                    <a:pt x="485325" y="412829"/>
                  </a:cubicBezTo>
                  <a:cubicBezTo>
                    <a:pt x="518517" y="420325"/>
                    <a:pt x="552669" y="422930"/>
                    <a:pt x="586866" y="427180"/>
                  </a:cubicBezTo>
                  <a:cubicBezTo>
                    <a:pt x="590524" y="427729"/>
                    <a:pt x="593953" y="425123"/>
                    <a:pt x="594456" y="421467"/>
                  </a:cubicBezTo>
                  <a:cubicBezTo>
                    <a:pt x="595050" y="417765"/>
                    <a:pt x="592444" y="414383"/>
                    <a:pt x="588787" y="41383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5196029" y="1274621"/>
              <a:ext cx="76801" cy="112141"/>
            </a:xfrm>
            <a:custGeom>
              <a:avLst/>
              <a:gdLst/>
              <a:ahLst/>
              <a:cxnLst/>
              <a:rect l="l" t="t" r="r" b="b"/>
              <a:pathLst>
                <a:path w="153602" h="224281" extrusionOk="0">
                  <a:moveTo>
                    <a:pt x="390" y="135199"/>
                  </a:moveTo>
                  <a:cubicBezTo>
                    <a:pt x="-2444" y="137347"/>
                    <a:pt x="10860" y="88627"/>
                    <a:pt x="17672" y="65547"/>
                  </a:cubicBezTo>
                  <a:cubicBezTo>
                    <a:pt x="28370" y="29579"/>
                    <a:pt x="42726" y="-5018"/>
                    <a:pt x="57630" y="603"/>
                  </a:cubicBezTo>
                  <a:cubicBezTo>
                    <a:pt x="71209" y="5722"/>
                    <a:pt x="61974" y="32687"/>
                    <a:pt x="47252" y="61434"/>
                  </a:cubicBezTo>
                  <a:cubicBezTo>
                    <a:pt x="66729" y="36480"/>
                    <a:pt x="86753" y="17102"/>
                    <a:pt x="97314" y="25329"/>
                  </a:cubicBezTo>
                  <a:cubicBezTo>
                    <a:pt x="107464" y="33235"/>
                    <a:pt x="94160" y="52248"/>
                    <a:pt x="74226" y="72494"/>
                  </a:cubicBezTo>
                  <a:cubicBezTo>
                    <a:pt x="98411" y="57184"/>
                    <a:pt x="120311" y="47677"/>
                    <a:pt x="127077" y="57549"/>
                  </a:cubicBezTo>
                  <a:cubicBezTo>
                    <a:pt x="135444" y="69706"/>
                    <a:pt x="107921" y="86936"/>
                    <a:pt x="75644" y="102018"/>
                  </a:cubicBezTo>
                  <a:cubicBezTo>
                    <a:pt x="109704" y="90318"/>
                    <a:pt x="142393" y="83052"/>
                    <a:pt x="146782" y="96260"/>
                  </a:cubicBezTo>
                  <a:cubicBezTo>
                    <a:pt x="151263" y="109696"/>
                    <a:pt x="121180" y="118974"/>
                    <a:pt x="86525" y="125098"/>
                  </a:cubicBezTo>
                  <a:cubicBezTo>
                    <a:pt x="122094" y="125235"/>
                    <a:pt x="154189" y="129029"/>
                    <a:pt x="153594" y="142374"/>
                  </a:cubicBezTo>
                  <a:cubicBezTo>
                    <a:pt x="153046" y="155171"/>
                    <a:pt x="126072" y="155400"/>
                    <a:pt x="94434" y="151286"/>
                  </a:cubicBezTo>
                  <a:cubicBezTo>
                    <a:pt x="125934" y="159513"/>
                    <a:pt x="151903" y="170070"/>
                    <a:pt x="148017" y="181862"/>
                  </a:cubicBezTo>
                  <a:cubicBezTo>
                    <a:pt x="143765" y="195024"/>
                    <a:pt x="113225" y="186752"/>
                    <a:pt x="80581" y="173544"/>
                  </a:cubicBezTo>
                  <a:cubicBezTo>
                    <a:pt x="110161" y="191825"/>
                    <a:pt x="134438" y="211112"/>
                    <a:pt x="126209" y="221623"/>
                  </a:cubicBezTo>
                  <a:cubicBezTo>
                    <a:pt x="110161" y="242098"/>
                    <a:pt x="299" y="137667"/>
                    <a:pt x="711" y="135382"/>
                  </a:cubicBezTo>
                  <a:lnTo>
                    <a:pt x="390" y="135199"/>
                  </a:lnTo>
                  <a:lnTo>
                    <a:pt x="390" y="13519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5114139" y="1346839"/>
              <a:ext cx="64106" cy="23405"/>
            </a:xfrm>
            <a:custGeom>
              <a:avLst/>
              <a:gdLst/>
              <a:ahLst/>
              <a:cxnLst/>
              <a:rect l="l" t="t" r="r" b="b"/>
              <a:pathLst>
                <a:path w="128211" h="46810" extrusionOk="0">
                  <a:moveTo>
                    <a:pt x="123983" y="177"/>
                  </a:moveTo>
                  <a:cubicBezTo>
                    <a:pt x="125674" y="-418"/>
                    <a:pt x="127503" y="542"/>
                    <a:pt x="128052" y="2233"/>
                  </a:cubicBezTo>
                  <a:cubicBezTo>
                    <a:pt x="128601" y="3924"/>
                    <a:pt x="127686" y="5752"/>
                    <a:pt x="125995" y="6301"/>
                  </a:cubicBezTo>
                  <a:cubicBezTo>
                    <a:pt x="125995" y="6301"/>
                    <a:pt x="113193" y="11008"/>
                    <a:pt x="95866" y="17132"/>
                  </a:cubicBezTo>
                  <a:cubicBezTo>
                    <a:pt x="86631" y="20377"/>
                    <a:pt x="76161" y="24125"/>
                    <a:pt x="65600" y="27644"/>
                  </a:cubicBezTo>
                  <a:cubicBezTo>
                    <a:pt x="57279" y="30432"/>
                    <a:pt x="48958" y="33083"/>
                    <a:pt x="41186" y="35459"/>
                  </a:cubicBezTo>
                  <a:cubicBezTo>
                    <a:pt x="20658" y="41904"/>
                    <a:pt x="4428" y="46657"/>
                    <a:pt x="4428" y="46657"/>
                  </a:cubicBezTo>
                  <a:cubicBezTo>
                    <a:pt x="2645" y="47205"/>
                    <a:pt x="725" y="46245"/>
                    <a:pt x="176" y="44509"/>
                  </a:cubicBezTo>
                  <a:cubicBezTo>
                    <a:pt x="-418" y="42726"/>
                    <a:pt x="542" y="40807"/>
                    <a:pt x="2279" y="40258"/>
                  </a:cubicBezTo>
                  <a:cubicBezTo>
                    <a:pt x="2279" y="40258"/>
                    <a:pt x="18144" y="34362"/>
                    <a:pt x="38489" y="27278"/>
                  </a:cubicBezTo>
                  <a:cubicBezTo>
                    <a:pt x="46124" y="24582"/>
                    <a:pt x="54399" y="21748"/>
                    <a:pt x="62720" y="19006"/>
                  </a:cubicBezTo>
                  <a:cubicBezTo>
                    <a:pt x="73326" y="15533"/>
                    <a:pt x="83933" y="12288"/>
                    <a:pt x="93306" y="9409"/>
                  </a:cubicBezTo>
                  <a:cubicBezTo>
                    <a:pt x="110907" y="4016"/>
                    <a:pt x="123983" y="177"/>
                    <a:pt x="123983" y="177"/>
                  </a:cubicBezTo>
                  <a:lnTo>
                    <a:pt x="123983" y="1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5165160" y="1326550"/>
              <a:ext cx="46387" cy="28649"/>
            </a:xfrm>
            <a:custGeom>
              <a:avLst/>
              <a:gdLst/>
              <a:ahLst/>
              <a:cxnLst/>
              <a:rect l="l" t="t" r="r" b="b"/>
              <a:pathLst>
                <a:path w="92774" h="57297" extrusionOk="0">
                  <a:moveTo>
                    <a:pt x="179" y="47246"/>
                  </a:moveTo>
                  <a:cubicBezTo>
                    <a:pt x="-3113" y="38517"/>
                    <a:pt x="39909" y="11278"/>
                    <a:pt x="52116" y="4697"/>
                  </a:cubicBezTo>
                  <a:cubicBezTo>
                    <a:pt x="57830" y="1635"/>
                    <a:pt x="66471" y="-1839"/>
                    <a:pt x="73238" y="1132"/>
                  </a:cubicBezTo>
                  <a:cubicBezTo>
                    <a:pt x="79638" y="3920"/>
                    <a:pt x="77444" y="17631"/>
                    <a:pt x="74701" y="21790"/>
                  </a:cubicBezTo>
                  <a:cubicBezTo>
                    <a:pt x="74289" y="22475"/>
                    <a:pt x="68986" y="28051"/>
                    <a:pt x="69123" y="28234"/>
                  </a:cubicBezTo>
                  <a:cubicBezTo>
                    <a:pt x="69717" y="29194"/>
                    <a:pt x="74975" y="29742"/>
                    <a:pt x="76118" y="30199"/>
                  </a:cubicBezTo>
                  <a:cubicBezTo>
                    <a:pt x="82702" y="32713"/>
                    <a:pt x="90839" y="36689"/>
                    <a:pt x="92531" y="43773"/>
                  </a:cubicBezTo>
                  <a:cubicBezTo>
                    <a:pt x="94909" y="53782"/>
                    <a:pt x="79273" y="56524"/>
                    <a:pt x="71729" y="56935"/>
                  </a:cubicBezTo>
                  <a:cubicBezTo>
                    <a:pt x="48275" y="58306"/>
                    <a:pt x="3425" y="55930"/>
                    <a:pt x="179" y="47246"/>
                  </a:cubicBezTo>
                  <a:lnTo>
                    <a:pt x="179" y="4724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5204038" y="1306807"/>
              <a:ext cx="36461" cy="54623"/>
            </a:xfrm>
            <a:custGeom>
              <a:avLst/>
              <a:gdLst/>
              <a:ahLst/>
              <a:cxnLst/>
              <a:rect l="l" t="t" r="r" b="b"/>
              <a:pathLst>
                <a:path w="72921" h="109245" extrusionOk="0">
                  <a:moveTo>
                    <a:pt x="64609" y="102819"/>
                  </a:moveTo>
                  <a:cubicBezTo>
                    <a:pt x="66301" y="103550"/>
                    <a:pt x="67078" y="105561"/>
                    <a:pt x="66301" y="107252"/>
                  </a:cubicBezTo>
                  <a:cubicBezTo>
                    <a:pt x="65524" y="108943"/>
                    <a:pt x="63512" y="109720"/>
                    <a:pt x="61820" y="108943"/>
                  </a:cubicBezTo>
                  <a:cubicBezTo>
                    <a:pt x="58437" y="107709"/>
                    <a:pt x="55054" y="106612"/>
                    <a:pt x="51625" y="105470"/>
                  </a:cubicBezTo>
                  <a:cubicBezTo>
                    <a:pt x="49339" y="104693"/>
                    <a:pt x="47099" y="103916"/>
                    <a:pt x="44813" y="103139"/>
                  </a:cubicBezTo>
                  <a:cubicBezTo>
                    <a:pt x="42938" y="102453"/>
                    <a:pt x="41064" y="101722"/>
                    <a:pt x="39189" y="100945"/>
                  </a:cubicBezTo>
                  <a:cubicBezTo>
                    <a:pt x="37315" y="100214"/>
                    <a:pt x="35486" y="99391"/>
                    <a:pt x="33612" y="98568"/>
                  </a:cubicBezTo>
                  <a:lnTo>
                    <a:pt x="25291" y="94866"/>
                  </a:lnTo>
                  <a:cubicBezTo>
                    <a:pt x="24605" y="94547"/>
                    <a:pt x="23188" y="93541"/>
                    <a:pt x="22136" y="92993"/>
                  </a:cubicBezTo>
                  <a:cubicBezTo>
                    <a:pt x="22045" y="92993"/>
                    <a:pt x="21908" y="92993"/>
                    <a:pt x="21816" y="93038"/>
                  </a:cubicBezTo>
                  <a:lnTo>
                    <a:pt x="21999" y="92947"/>
                  </a:lnTo>
                  <a:cubicBezTo>
                    <a:pt x="21405" y="92627"/>
                    <a:pt x="20948" y="92490"/>
                    <a:pt x="20856" y="92764"/>
                  </a:cubicBezTo>
                  <a:cubicBezTo>
                    <a:pt x="20856" y="92810"/>
                    <a:pt x="20856" y="92855"/>
                    <a:pt x="20810" y="92947"/>
                  </a:cubicBezTo>
                  <a:cubicBezTo>
                    <a:pt x="20445" y="92855"/>
                    <a:pt x="20079" y="92673"/>
                    <a:pt x="19759" y="92444"/>
                  </a:cubicBezTo>
                  <a:cubicBezTo>
                    <a:pt x="18159" y="91484"/>
                    <a:pt x="18159" y="90159"/>
                    <a:pt x="18113" y="89839"/>
                  </a:cubicBezTo>
                  <a:cubicBezTo>
                    <a:pt x="17930" y="88605"/>
                    <a:pt x="18524" y="87691"/>
                    <a:pt x="19439" y="86914"/>
                  </a:cubicBezTo>
                  <a:cubicBezTo>
                    <a:pt x="19759" y="86640"/>
                    <a:pt x="20719" y="86137"/>
                    <a:pt x="22273" y="86366"/>
                  </a:cubicBezTo>
                  <a:cubicBezTo>
                    <a:pt x="23188" y="86503"/>
                    <a:pt x="26388" y="87554"/>
                    <a:pt x="27714" y="87920"/>
                  </a:cubicBezTo>
                  <a:lnTo>
                    <a:pt x="36675" y="90616"/>
                  </a:lnTo>
                  <a:cubicBezTo>
                    <a:pt x="39509" y="91576"/>
                    <a:pt x="42436" y="92490"/>
                    <a:pt x="45270" y="93541"/>
                  </a:cubicBezTo>
                  <a:cubicBezTo>
                    <a:pt x="47144" y="94272"/>
                    <a:pt x="49019" y="95095"/>
                    <a:pt x="50893" y="95918"/>
                  </a:cubicBezTo>
                  <a:cubicBezTo>
                    <a:pt x="55557" y="98020"/>
                    <a:pt x="60083" y="100351"/>
                    <a:pt x="64609" y="102819"/>
                  </a:cubicBezTo>
                  <a:close/>
                  <a:moveTo>
                    <a:pt x="70004" y="83532"/>
                  </a:moveTo>
                  <a:cubicBezTo>
                    <a:pt x="65386" y="82618"/>
                    <a:pt x="60860" y="81384"/>
                    <a:pt x="56242" y="80241"/>
                  </a:cubicBezTo>
                  <a:cubicBezTo>
                    <a:pt x="53179" y="79510"/>
                    <a:pt x="50116" y="78733"/>
                    <a:pt x="47007" y="78093"/>
                  </a:cubicBezTo>
                  <a:cubicBezTo>
                    <a:pt x="43624" y="77362"/>
                    <a:pt x="40241" y="76859"/>
                    <a:pt x="36858" y="76311"/>
                  </a:cubicBezTo>
                  <a:lnTo>
                    <a:pt x="25839" y="74711"/>
                  </a:lnTo>
                  <a:cubicBezTo>
                    <a:pt x="25062" y="74574"/>
                    <a:pt x="23233" y="74666"/>
                    <a:pt x="21999" y="74574"/>
                  </a:cubicBezTo>
                  <a:cubicBezTo>
                    <a:pt x="21953" y="74529"/>
                    <a:pt x="21862" y="74437"/>
                    <a:pt x="21816" y="74391"/>
                  </a:cubicBezTo>
                  <a:lnTo>
                    <a:pt x="21908" y="74574"/>
                  </a:lnTo>
                  <a:cubicBezTo>
                    <a:pt x="21176" y="74483"/>
                    <a:pt x="20719" y="74346"/>
                    <a:pt x="20765" y="74072"/>
                  </a:cubicBezTo>
                  <a:cubicBezTo>
                    <a:pt x="20810" y="74026"/>
                    <a:pt x="20810" y="73934"/>
                    <a:pt x="20856" y="73889"/>
                  </a:cubicBezTo>
                  <a:cubicBezTo>
                    <a:pt x="20490" y="73752"/>
                    <a:pt x="20033" y="73706"/>
                    <a:pt x="19622" y="73706"/>
                  </a:cubicBezTo>
                  <a:cubicBezTo>
                    <a:pt x="17930" y="73706"/>
                    <a:pt x="17290" y="74620"/>
                    <a:pt x="17062" y="74848"/>
                  </a:cubicBezTo>
                  <a:cubicBezTo>
                    <a:pt x="16193" y="75671"/>
                    <a:pt x="15050" y="78688"/>
                    <a:pt x="18524" y="80241"/>
                  </a:cubicBezTo>
                  <a:cubicBezTo>
                    <a:pt x="19393" y="80607"/>
                    <a:pt x="22868" y="81430"/>
                    <a:pt x="24285" y="81841"/>
                  </a:cubicBezTo>
                  <a:lnTo>
                    <a:pt x="35257" y="84720"/>
                  </a:lnTo>
                  <a:cubicBezTo>
                    <a:pt x="38549" y="85452"/>
                    <a:pt x="41841" y="86320"/>
                    <a:pt x="45133" y="87005"/>
                  </a:cubicBezTo>
                  <a:cubicBezTo>
                    <a:pt x="47373" y="87462"/>
                    <a:pt x="49613" y="87874"/>
                    <a:pt x="51899" y="88239"/>
                  </a:cubicBezTo>
                  <a:cubicBezTo>
                    <a:pt x="57614" y="89154"/>
                    <a:pt x="63329" y="89748"/>
                    <a:pt x="69135" y="90205"/>
                  </a:cubicBezTo>
                  <a:cubicBezTo>
                    <a:pt x="70964" y="90433"/>
                    <a:pt x="72656" y="89154"/>
                    <a:pt x="72884" y="87325"/>
                  </a:cubicBezTo>
                  <a:cubicBezTo>
                    <a:pt x="73159" y="85452"/>
                    <a:pt x="71878" y="83761"/>
                    <a:pt x="70004" y="83532"/>
                  </a:cubicBezTo>
                  <a:close/>
                  <a:moveTo>
                    <a:pt x="21908" y="70187"/>
                  </a:moveTo>
                  <a:lnTo>
                    <a:pt x="33155" y="68587"/>
                  </a:lnTo>
                  <a:cubicBezTo>
                    <a:pt x="35760" y="68130"/>
                    <a:pt x="38412" y="67856"/>
                    <a:pt x="41018" y="67445"/>
                  </a:cubicBezTo>
                  <a:cubicBezTo>
                    <a:pt x="43670" y="67079"/>
                    <a:pt x="46322" y="66622"/>
                    <a:pt x="48928" y="66165"/>
                  </a:cubicBezTo>
                  <a:cubicBezTo>
                    <a:pt x="54322" y="65251"/>
                    <a:pt x="59626" y="64245"/>
                    <a:pt x="64975" y="63240"/>
                  </a:cubicBezTo>
                  <a:cubicBezTo>
                    <a:pt x="66804" y="62966"/>
                    <a:pt x="68129" y="61275"/>
                    <a:pt x="67901" y="59447"/>
                  </a:cubicBezTo>
                  <a:cubicBezTo>
                    <a:pt x="67672" y="57618"/>
                    <a:pt x="65981" y="56293"/>
                    <a:pt x="64106" y="56522"/>
                  </a:cubicBezTo>
                  <a:cubicBezTo>
                    <a:pt x="57568" y="56979"/>
                    <a:pt x="51076" y="57161"/>
                    <a:pt x="44584" y="57801"/>
                  </a:cubicBezTo>
                  <a:cubicBezTo>
                    <a:pt x="42801" y="57984"/>
                    <a:pt x="41064" y="58213"/>
                    <a:pt x="39327" y="58487"/>
                  </a:cubicBezTo>
                  <a:cubicBezTo>
                    <a:pt x="36675" y="58898"/>
                    <a:pt x="34069" y="59492"/>
                    <a:pt x="31509" y="60086"/>
                  </a:cubicBezTo>
                  <a:lnTo>
                    <a:pt x="20490" y="62966"/>
                  </a:lnTo>
                  <a:cubicBezTo>
                    <a:pt x="19484" y="63240"/>
                    <a:pt x="17381" y="63377"/>
                    <a:pt x="16056" y="63606"/>
                  </a:cubicBezTo>
                  <a:cubicBezTo>
                    <a:pt x="14821" y="63834"/>
                    <a:pt x="13861" y="64108"/>
                    <a:pt x="13450" y="64428"/>
                  </a:cubicBezTo>
                  <a:cubicBezTo>
                    <a:pt x="12215" y="65342"/>
                    <a:pt x="11758" y="66393"/>
                    <a:pt x="11849" y="67490"/>
                  </a:cubicBezTo>
                  <a:cubicBezTo>
                    <a:pt x="11941" y="68176"/>
                    <a:pt x="12032" y="69547"/>
                    <a:pt x="13770" y="70461"/>
                  </a:cubicBezTo>
                  <a:cubicBezTo>
                    <a:pt x="15141" y="71284"/>
                    <a:pt x="16970" y="70964"/>
                    <a:pt x="17930" y="69684"/>
                  </a:cubicBezTo>
                  <a:cubicBezTo>
                    <a:pt x="19302" y="69821"/>
                    <a:pt x="21130" y="70278"/>
                    <a:pt x="21908" y="70187"/>
                  </a:cubicBezTo>
                  <a:close/>
                  <a:moveTo>
                    <a:pt x="33566" y="52591"/>
                  </a:moveTo>
                  <a:cubicBezTo>
                    <a:pt x="36583" y="51631"/>
                    <a:pt x="39601" y="50580"/>
                    <a:pt x="42573" y="49438"/>
                  </a:cubicBezTo>
                  <a:cubicBezTo>
                    <a:pt x="47053" y="47701"/>
                    <a:pt x="51442" y="45781"/>
                    <a:pt x="55831" y="43862"/>
                  </a:cubicBezTo>
                  <a:cubicBezTo>
                    <a:pt x="57568" y="43222"/>
                    <a:pt x="58483" y="41302"/>
                    <a:pt x="57888" y="39566"/>
                  </a:cubicBezTo>
                  <a:cubicBezTo>
                    <a:pt x="57248" y="37829"/>
                    <a:pt x="55328" y="36915"/>
                    <a:pt x="53545" y="37509"/>
                  </a:cubicBezTo>
                  <a:cubicBezTo>
                    <a:pt x="49019" y="38834"/>
                    <a:pt x="44401" y="39931"/>
                    <a:pt x="39829" y="41211"/>
                  </a:cubicBezTo>
                  <a:cubicBezTo>
                    <a:pt x="36812" y="42079"/>
                    <a:pt x="33795" y="42948"/>
                    <a:pt x="30777" y="43953"/>
                  </a:cubicBezTo>
                  <a:cubicBezTo>
                    <a:pt x="27028" y="45187"/>
                    <a:pt x="23325" y="46558"/>
                    <a:pt x="19622" y="47975"/>
                  </a:cubicBezTo>
                  <a:cubicBezTo>
                    <a:pt x="15873" y="49392"/>
                    <a:pt x="12215" y="50854"/>
                    <a:pt x="8512" y="52317"/>
                  </a:cubicBezTo>
                  <a:cubicBezTo>
                    <a:pt x="6820" y="52865"/>
                    <a:pt x="5860" y="54693"/>
                    <a:pt x="6409" y="56384"/>
                  </a:cubicBezTo>
                  <a:cubicBezTo>
                    <a:pt x="6958" y="58075"/>
                    <a:pt x="8740" y="59035"/>
                    <a:pt x="10478" y="58487"/>
                  </a:cubicBezTo>
                  <a:cubicBezTo>
                    <a:pt x="14318" y="57573"/>
                    <a:pt x="18204" y="56704"/>
                    <a:pt x="22045" y="55699"/>
                  </a:cubicBezTo>
                  <a:cubicBezTo>
                    <a:pt x="25885" y="54739"/>
                    <a:pt x="29771" y="53779"/>
                    <a:pt x="33566" y="52591"/>
                  </a:cubicBezTo>
                  <a:close/>
                  <a:moveTo>
                    <a:pt x="9061" y="47015"/>
                  </a:moveTo>
                  <a:lnTo>
                    <a:pt x="8878" y="47152"/>
                  </a:lnTo>
                  <a:cubicBezTo>
                    <a:pt x="9015" y="46970"/>
                    <a:pt x="9106" y="46787"/>
                    <a:pt x="9243" y="46604"/>
                  </a:cubicBezTo>
                  <a:cubicBezTo>
                    <a:pt x="9198" y="46695"/>
                    <a:pt x="9152" y="46878"/>
                    <a:pt x="9061" y="47015"/>
                  </a:cubicBezTo>
                  <a:cubicBezTo>
                    <a:pt x="9289" y="46924"/>
                    <a:pt x="9518" y="46832"/>
                    <a:pt x="9746" y="46695"/>
                  </a:cubicBezTo>
                  <a:cubicBezTo>
                    <a:pt x="13450" y="44319"/>
                    <a:pt x="22822" y="38697"/>
                    <a:pt x="23554" y="38286"/>
                  </a:cubicBezTo>
                  <a:cubicBezTo>
                    <a:pt x="25794" y="36824"/>
                    <a:pt x="28034" y="35361"/>
                    <a:pt x="30137" y="33761"/>
                  </a:cubicBezTo>
                  <a:cubicBezTo>
                    <a:pt x="31509" y="32710"/>
                    <a:pt x="32880" y="31613"/>
                    <a:pt x="34206" y="30471"/>
                  </a:cubicBezTo>
                  <a:cubicBezTo>
                    <a:pt x="39052" y="26266"/>
                    <a:pt x="43487" y="21696"/>
                    <a:pt x="48379" y="17537"/>
                  </a:cubicBezTo>
                  <a:cubicBezTo>
                    <a:pt x="49842" y="16394"/>
                    <a:pt x="50162" y="14292"/>
                    <a:pt x="49019" y="12784"/>
                  </a:cubicBezTo>
                  <a:cubicBezTo>
                    <a:pt x="47876" y="11321"/>
                    <a:pt x="45773" y="11047"/>
                    <a:pt x="44310" y="12144"/>
                  </a:cubicBezTo>
                  <a:cubicBezTo>
                    <a:pt x="40652" y="14566"/>
                    <a:pt x="37132" y="17034"/>
                    <a:pt x="33658" y="19639"/>
                  </a:cubicBezTo>
                  <a:cubicBezTo>
                    <a:pt x="31097" y="21559"/>
                    <a:pt x="28537" y="23433"/>
                    <a:pt x="26022" y="25398"/>
                  </a:cubicBezTo>
                  <a:cubicBezTo>
                    <a:pt x="23599" y="27317"/>
                    <a:pt x="21222" y="29282"/>
                    <a:pt x="18662" y="31111"/>
                  </a:cubicBezTo>
                  <a:cubicBezTo>
                    <a:pt x="17976" y="31659"/>
                    <a:pt x="9198" y="38423"/>
                    <a:pt x="5769" y="41257"/>
                  </a:cubicBezTo>
                  <a:cubicBezTo>
                    <a:pt x="5083" y="41851"/>
                    <a:pt x="4535" y="42308"/>
                    <a:pt x="4306" y="42536"/>
                  </a:cubicBezTo>
                  <a:cubicBezTo>
                    <a:pt x="2066" y="44867"/>
                    <a:pt x="3757" y="47152"/>
                    <a:pt x="4123" y="47427"/>
                  </a:cubicBezTo>
                  <a:cubicBezTo>
                    <a:pt x="5403" y="48661"/>
                    <a:pt x="7415" y="48615"/>
                    <a:pt x="8649" y="47381"/>
                  </a:cubicBezTo>
                  <a:cubicBezTo>
                    <a:pt x="8832" y="47655"/>
                    <a:pt x="8969" y="47335"/>
                    <a:pt x="9061" y="47015"/>
                  </a:cubicBezTo>
                  <a:close/>
                  <a:moveTo>
                    <a:pt x="8924" y="37189"/>
                  </a:moveTo>
                  <a:lnTo>
                    <a:pt x="15095" y="30105"/>
                  </a:lnTo>
                  <a:cubicBezTo>
                    <a:pt x="16970" y="27820"/>
                    <a:pt x="18982" y="25672"/>
                    <a:pt x="20856" y="23295"/>
                  </a:cubicBezTo>
                  <a:cubicBezTo>
                    <a:pt x="22091" y="21742"/>
                    <a:pt x="23279" y="20096"/>
                    <a:pt x="24422" y="18451"/>
                  </a:cubicBezTo>
                  <a:cubicBezTo>
                    <a:pt x="27348" y="14109"/>
                    <a:pt x="29954" y="9630"/>
                    <a:pt x="32011" y="4923"/>
                  </a:cubicBezTo>
                  <a:cubicBezTo>
                    <a:pt x="32880" y="3278"/>
                    <a:pt x="32286" y="1267"/>
                    <a:pt x="30640" y="398"/>
                  </a:cubicBezTo>
                  <a:cubicBezTo>
                    <a:pt x="28994" y="-470"/>
                    <a:pt x="26937" y="124"/>
                    <a:pt x="26068" y="1769"/>
                  </a:cubicBezTo>
                  <a:cubicBezTo>
                    <a:pt x="25062" y="3369"/>
                    <a:pt x="23919" y="4877"/>
                    <a:pt x="22822" y="6431"/>
                  </a:cubicBezTo>
                  <a:cubicBezTo>
                    <a:pt x="20536" y="9493"/>
                    <a:pt x="17976" y="12372"/>
                    <a:pt x="15507" y="15389"/>
                  </a:cubicBezTo>
                  <a:cubicBezTo>
                    <a:pt x="14273" y="16897"/>
                    <a:pt x="13038" y="18451"/>
                    <a:pt x="11849" y="20005"/>
                  </a:cubicBezTo>
                  <a:cubicBezTo>
                    <a:pt x="10661" y="21604"/>
                    <a:pt x="9518" y="23250"/>
                    <a:pt x="8375" y="24895"/>
                  </a:cubicBezTo>
                  <a:lnTo>
                    <a:pt x="3072" y="32893"/>
                  </a:lnTo>
                  <a:cubicBezTo>
                    <a:pt x="2660" y="33487"/>
                    <a:pt x="2203" y="35087"/>
                    <a:pt x="1700" y="36138"/>
                  </a:cubicBezTo>
                  <a:cubicBezTo>
                    <a:pt x="1471" y="36229"/>
                    <a:pt x="1289" y="36412"/>
                    <a:pt x="1105" y="36595"/>
                  </a:cubicBezTo>
                  <a:lnTo>
                    <a:pt x="1563" y="36412"/>
                  </a:lnTo>
                  <a:cubicBezTo>
                    <a:pt x="1289" y="36915"/>
                    <a:pt x="1060" y="37189"/>
                    <a:pt x="831" y="37098"/>
                  </a:cubicBezTo>
                  <a:cubicBezTo>
                    <a:pt x="786" y="37052"/>
                    <a:pt x="786" y="37052"/>
                    <a:pt x="740" y="37006"/>
                  </a:cubicBezTo>
                  <a:cubicBezTo>
                    <a:pt x="603" y="37235"/>
                    <a:pt x="465" y="37463"/>
                    <a:pt x="374" y="37692"/>
                  </a:cubicBezTo>
                  <a:cubicBezTo>
                    <a:pt x="-632" y="39840"/>
                    <a:pt x="694" y="41028"/>
                    <a:pt x="831" y="41257"/>
                  </a:cubicBezTo>
                  <a:cubicBezTo>
                    <a:pt x="1197" y="41759"/>
                    <a:pt x="3849" y="43542"/>
                    <a:pt x="6089" y="40982"/>
                  </a:cubicBezTo>
                  <a:cubicBezTo>
                    <a:pt x="6592" y="40388"/>
                    <a:pt x="8192" y="38058"/>
                    <a:pt x="8924" y="3718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732183" y="1123765"/>
              <a:ext cx="261321" cy="375581"/>
            </a:xfrm>
            <a:custGeom>
              <a:avLst/>
              <a:gdLst/>
              <a:ahLst/>
              <a:cxnLst/>
              <a:rect l="l" t="t" r="r" b="b"/>
              <a:pathLst>
                <a:path w="522641" h="751162" extrusionOk="0">
                  <a:moveTo>
                    <a:pt x="35" y="692893"/>
                  </a:moveTo>
                  <a:cubicBezTo>
                    <a:pt x="35" y="692893"/>
                    <a:pt x="-7463" y="143131"/>
                    <a:pt x="196763" y="13289"/>
                  </a:cubicBezTo>
                  <a:cubicBezTo>
                    <a:pt x="288567" y="-45074"/>
                    <a:pt x="290487" y="102867"/>
                    <a:pt x="244357" y="184492"/>
                  </a:cubicBezTo>
                  <a:cubicBezTo>
                    <a:pt x="244174" y="184767"/>
                    <a:pt x="244037" y="185041"/>
                    <a:pt x="243854" y="185361"/>
                  </a:cubicBezTo>
                  <a:cubicBezTo>
                    <a:pt x="286784" y="145051"/>
                    <a:pt x="359065" y="96423"/>
                    <a:pt x="348962" y="187417"/>
                  </a:cubicBezTo>
                  <a:cubicBezTo>
                    <a:pt x="347499" y="200534"/>
                    <a:pt x="344253" y="213377"/>
                    <a:pt x="340229" y="225945"/>
                  </a:cubicBezTo>
                  <a:cubicBezTo>
                    <a:pt x="331406" y="253595"/>
                    <a:pt x="319290" y="280652"/>
                    <a:pt x="305072" y="306931"/>
                  </a:cubicBezTo>
                  <a:cubicBezTo>
                    <a:pt x="319656" y="295139"/>
                    <a:pt x="334652" y="284079"/>
                    <a:pt x="350150" y="273979"/>
                  </a:cubicBezTo>
                  <a:cubicBezTo>
                    <a:pt x="375341" y="257480"/>
                    <a:pt x="437062" y="217901"/>
                    <a:pt x="465316" y="249802"/>
                  </a:cubicBezTo>
                  <a:cubicBezTo>
                    <a:pt x="477020" y="263010"/>
                    <a:pt x="473866" y="283120"/>
                    <a:pt x="468425" y="298247"/>
                  </a:cubicBezTo>
                  <a:cubicBezTo>
                    <a:pt x="455121" y="335312"/>
                    <a:pt x="427461" y="367533"/>
                    <a:pt x="401675" y="396555"/>
                  </a:cubicBezTo>
                  <a:cubicBezTo>
                    <a:pt x="388874" y="410997"/>
                    <a:pt x="375753" y="424799"/>
                    <a:pt x="362266" y="438053"/>
                  </a:cubicBezTo>
                  <a:cubicBezTo>
                    <a:pt x="365100" y="437047"/>
                    <a:pt x="367981" y="436042"/>
                    <a:pt x="370815" y="435036"/>
                  </a:cubicBezTo>
                  <a:cubicBezTo>
                    <a:pt x="407573" y="422422"/>
                    <a:pt x="451738" y="408255"/>
                    <a:pt x="491056" y="415567"/>
                  </a:cubicBezTo>
                  <a:cubicBezTo>
                    <a:pt x="521688" y="421234"/>
                    <a:pt x="529597" y="446371"/>
                    <a:pt x="516704" y="473016"/>
                  </a:cubicBezTo>
                  <a:cubicBezTo>
                    <a:pt x="499742" y="507933"/>
                    <a:pt x="462710" y="530190"/>
                    <a:pt x="430341" y="548883"/>
                  </a:cubicBezTo>
                  <a:cubicBezTo>
                    <a:pt x="412419" y="559257"/>
                    <a:pt x="394040" y="569358"/>
                    <a:pt x="375387" y="579047"/>
                  </a:cubicBezTo>
                  <a:cubicBezTo>
                    <a:pt x="377124" y="579001"/>
                    <a:pt x="378862" y="578955"/>
                    <a:pt x="380599" y="578910"/>
                  </a:cubicBezTo>
                  <a:cubicBezTo>
                    <a:pt x="410088" y="578133"/>
                    <a:pt x="453795" y="579687"/>
                    <a:pt x="475146" y="604046"/>
                  </a:cubicBezTo>
                  <a:cubicBezTo>
                    <a:pt x="506555" y="639786"/>
                    <a:pt x="434684" y="683890"/>
                    <a:pt x="410956" y="696961"/>
                  </a:cubicBezTo>
                  <a:cubicBezTo>
                    <a:pt x="402087" y="701851"/>
                    <a:pt x="392989" y="706330"/>
                    <a:pt x="383754" y="710443"/>
                  </a:cubicBezTo>
                  <a:cubicBezTo>
                    <a:pt x="298671" y="748514"/>
                    <a:pt x="193426" y="767663"/>
                    <a:pt x="103954" y="733066"/>
                  </a:cubicBezTo>
                  <a:cubicBezTo>
                    <a:pt x="85575" y="725982"/>
                    <a:pt x="12562" y="709803"/>
                    <a:pt x="35" y="692893"/>
                  </a:cubicBezTo>
                  <a:lnTo>
                    <a:pt x="35" y="692893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4730304" y="1204203"/>
              <a:ext cx="207925" cy="277040"/>
            </a:xfrm>
            <a:custGeom>
              <a:avLst/>
              <a:gdLst/>
              <a:ahLst/>
              <a:cxnLst/>
              <a:rect l="l" t="t" r="r" b="b"/>
              <a:pathLst>
                <a:path w="415851" h="554079" extrusionOk="0">
                  <a:moveTo>
                    <a:pt x="260185" y="18956"/>
                  </a:moveTo>
                  <a:lnTo>
                    <a:pt x="260642" y="18819"/>
                  </a:lnTo>
                  <a:lnTo>
                    <a:pt x="260687" y="18864"/>
                  </a:lnTo>
                  <a:cubicBezTo>
                    <a:pt x="260825" y="19001"/>
                    <a:pt x="260322" y="18910"/>
                    <a:pt x="260185" y="18956"/>
                  </a:cubicBezTo>
                  <a:close/>
                  <a:moveTo>
                    <a:pt x="415034" y="398931"/>
                  </a:moveTo>
                  <a:cubicBezTo>
                    <a:pt x="412840" y="393812"/>
                    <a:pt x="406896" y="391435"/>
                    <a:pt x="401776" y="393629"/>
                  </a:cubicBezTo>
                  <a:cubicBezTo>
                    <a:pt x="350434" y="414424"/>
                    <a:pt x="299731" y="435219"/>
                    <a:pt x="248435" y="454963"/>
                  </a:cubicBezTo>
                  <a:cubicBezTo>
                    <a:pt x="231427" y="461498"/>
                    <a:pt x="214420" y="467988"/>
                    <a:pt x="197229" y="474249"/>
                  </a:cubicBezTo>
                  <a:cubicBezTo>
                    <a:pt x="180222" y="480465"/>
                    <a:pt x="163123" y="486635"/>
                    <a:pt x="145750" y="492211"/>
                  </a:cubicBezTo>
                  <a:cubicBezTo>
                    <a:pt x="130800" y="497147"/>
                    <a:pt x="115713" y="501763"/>
                    <a:pt x="100626" y="506242"/>
                  </a:cubicBezTo>
                  <a:cubicBezTo>
                    <a:pt x="99391" y="506607"/>
                    <a:pt x="98111" y="506927"/>
                    <a:pt x="96877" y="507293"/>
                  </a:cubicBezTo>
                  <a:lnTo>
                    <a:pt x="144059" y="476580"/>
                  </a:lnTo>
                  <a:cubicBezTo>
                    <a:pt x="168747" y="460082"/>
                    <a:pt x="194395" y="443308"/>
                    <a:pt x="219495" y="425210"/>
                  </a:cubicBezTo>
                  <a:cubicBezTo>
                    <a:pt x="244183" y="407340"/>
                    <a:pt x="268505" y="388373"/>
                    <a:pt x="291639" y="368401"/>
                  </a:cubicBezTo>
                  <a:cubicBezTo>
                    <a:pt x="323231" y="341162"/>
                    <a:pt x="352491" y="311775"/>
                    <a:pt x="377773" y="280469"/>
                  </a:cubicBezTo>
                  <a:cubicBezTo>
                    <a:pt x="381385" y="276218"/>
                    <a:pt x="380837" y="269820"/>
                    <a:pt x="376585" y="266209"/>
                  </a:cubicBezTo>
                  <a:cubicBezTo>
                    <a:pt x="372287" y="262599"/>
                    <a:pt x="365932" y="263147"/>
                    <a:pt x="362320" y="267397"/>
                  </a:cubicBezTo>
                  <a:cubicBezTo>
                    <a:pt x="336489" y="296602"/>
                    <a:pt x="306498" y="323247"/>
                    <a:pt x="275135" y="348657"/>
                  </a:cubicBezTo>
                  <a:cubicBezTo>
                    <a:pt x="251818" y="367487"/>
                    <a:pt x="227587" y="385494"/>
                    <a:pt x="203447" y="403090"/>
                  </a:cubicBezTo>
                  <a:cubicBezTo>
                    <a:pt x="178622" y="421234"/>
                    <a:pt x="154025" y="439104"/>
                    <a:pt x="129931" y="456105"/>
                  </a:cubicBezTo>
                  <a:lnTo>
                    <a:pt x="100626" y="477083"/>
                  </a:lnTo>
                  <a:cubicBezTo>
                    <a:pt x="105518" y="471736"/>
                    <a:pt x="110592" y="466389"/>
                    <a:pt x="114844" y="461316"/>
                  </a:cubicBezTo>
                  <a:cubicBezTo>
                    <a:pt x="141178" y="429369"/>
                    <a:pt x="166598" y="396828"/>
                    <a:pt x="190692" y="363374"/>
                  </a:cubicBezTo>
                  <a:cubicBezTo>
                    <a:pt x="214740" y="329965"/>
                    <a:pt x="237462" y="295642"/>
                    <a:pt x="260230" y="261273"/>
                  </a:cubicBezTo>
                  <a:cubicBezTo>
                    <a:pt x="272849" y="241941"/>
                    <a:pt x="285467" y="222654"/>
                    <a:pt x="298268" y="203459"/>
                  </a:cubicBezTo>
                  <a:cubicBezTo>
                    <a:pt x="306772" y="190708"/>
                    <a:pt x="315367" y="178048"/>
                    <a:pt x="324145" y="165525"/>
                  </a:cubicBezTo>
                  <a:lnTo>
                    <a:pt x="343301" y="138698"/>
                  </a:lnTo>
                  <a:cubicBezTo>
                    <a:pt x="344719" y="136778"/>
                    <a:pt x="346685" y="131294"/>
                    <a:pt x="348742" y="127592"/>
                  </a:cubicBezTo>
                  <a:cubicBezTo>
                    <a:pt x="348925" y="127638"/>
                    <a:pt x="349153" y="127592"/>
                    <a:pt x="349382" y="127592"/>
                  </a:cubicBezTo>
                  <a:cubicBezTo>
                    <a:pt x="350708" y="127500"/>
                    <a:pt x="351531" y="126541"/>
                    <a:pt x="352674" y="125992"/>
                  </a:cubicBezTo>
                  <a:cubicBezTo>
                    <a:pt x="351942" y="126221"/>
                    <a:pt x="350799" y="126266"/>
                    <a:pt x="349565" y="126221"/>
                  </a:cubicBezTo>
                  <a:cubicBezTo>
                    <a:pt x="350708" y="124438"/>
                    <a:pt x="351851" y="123524"/>
                    <a:pt x="352902" y="124484"/>
                  </a:cubicBezTo>
                  <a:cubicBezTo>
                    <a:pt x="353725" y="125215"/>
                    <a:pt x="353497" y="125627"/>
                    <a:pt x="352857" y="125901"/>
                  </a:cubicBezTo>
                  <a:cubicBezTo>
                    <a:pt x="356148" y="124210"/>
                    <a:pt x="358663" y="121285"/>
                    <a:pt x="358434" y="117354"/>
                  </a:cubicBezTo>
                  <a:cubicBezTo>
                    <a:pt x="358206" y="112327"/>
                    <a:pt x="355691" y="109950"/>
                    <a:pt x="354000" y="108625"/>
                  </a:cubicBezTo>
                  <a:cubicBezTo>
                    <a:pt x="351485" y="106706"/>
                    <a:pt x="348422" y="106066"/>
                    <a:pt x="344764" y="107117"/>
                  </a:cubicBezTo>
                  <a:cubicBezTo>
                    <a:pt x="342981" y="107620"/>
                    <a:pt x="339918" y="109493"/>
                    <a:pt x="336992" y="112967"/>
                  </a:cubicBezTo>
                  <a:cubicBezTo>
                    <a:pt x="333883" y="116714"/>
                    <a:pt x="329677" y="123296"/>
                    <a:pt x="327254" y="126312"/>
                  </a:cubicBezTo>
                  <a:lnTo>
                    <a:pt x="306726" y="152820"/>
                  </a:lnTo>
                  <a:cubicBezTo>
                    <a:pt x="297400" y="165160"/>
                    <a:pt x="288210" y="177682"/>
                    <a:pt x="279204" y="190251"/>
                  </a:cubicBezTo>
                  <a:cubicBezTo>
                    <a:pt x="265671" y="209080"/>
                    <a:pt x="252504" y="228093"/>
                    <a:pt x="239245" y="247105"/>
                  </a:cubicBezTo>
                  <a:cubicBezTo>
                    <a:pt x="225255" y="267306"/>
                    <a:pt x="211082" y="287370"/>
                    <a:pt x="196909" y="307433"/>
                  </a:cubicBezTo>
                  <a:cubicBezTo>
                    <a:pt x="182782" y="327497"/>
                    <a:pt x="168518" y="347423"/>
                    <a:pt x="154162" y="367259"/>
                  </a:cubicBezTo>
                  <a:cubicBezTo>
                    <a:pt x="135006" y="393675"/>
                    <a:pt x="115713" y="419954"/>
                    <a:pt x="95459" y="445639"/>
                  </a:cubicBezTo>
                  <a:cubicBezTo>
                    <a:pt x="84075" y="460264"/>
                    <a:pt x="69537" y="476489"/>
                    <a:pt x="53992" y="491708"/>
                  </a:cubicBezTo>
                  <a:cubicBezTo>
                    <a:pt x="46312" y="499249"/>
                    <a:pt x="38448" y="506516"/>
                    <a:pt x="30538" y="513280"/>
                  </a:cubicBezTo>
                  <a:cubicBezTo>
                    <a:pt x="49055" y="453226"/>
                    <a:pt x="70497" y="392258"/>
                    <a:pt x="95185" y="332250"/>
                  </a:cubicBezTo>
                  <a:cubicBezTo>
                    <a:pt x="106340" y="305057"/>
                    <a:pt x="117999" y="278092"/>
                    <a:pt x="130160" y="251584"/>
                  </a:cubicBezTo>
                  <a:cubicBezTo>
                    <a:pt x="148722" y="211046"/>
                    <a:pt x="168381" y="171512"/>
                    <a:pt x="189869" y="134264"/>
                  </a:cubicBezTo>
                  <a:cubicBezTo>
                    <a:pt x="198784" y="118497"/>
                    <a:pt x="207973" y="102912"/>
                    <a:pt x="217437" y="87465"/>
                  </a:cubicBezTo>
                  <a:cubicBezTo>
                    <a:pt x="226901" y="72017"/>
                    <a:pt x="236548" y="56706"/>
                    <a:pt x="246560" y="41624"/>
                  </a:cubicBezTo>
                  <a:cubicBezTo>
                    <a:pt x="249303" y="37420"/>
                    <a:pt x="255841" y="13334"/>
                    <a:pt x="260642" y="18819"/>
                  </a:cubicBezTo>
                  <a:cubicBezTo>
                    <a:pt x="265488" y="17082"/>
                    <a:pt x="268185" y="11872"/>
                    <a:pt x="266677" y="6936"/>
                  </a:cubicBezTo>
                  <a:cubicBezTo>
                    <a:pt x="265168" y="1771"/>
                    <a:pt x="259773" y="-1108"/>
                    <a:pt x="254652" y="400"/>
                  </a:cubicBezTo>
                  <a:cubicBezTo>
                    <a:pt x="251589" y="1223"/>
                    <a:pt x="248160" y="3508"/>
                    <a:pt x="244869" y="7073"/>
                  </a:cubicBezTo>
                  <a:cubicBezTo>
                    <a:pt x="238834" y="13608"/>
                    <a:pt x="232525" y="25811"/>
                    <a:pt x="229553" y="29970"/>
                  </a:cubicBezTo>
                  <a:cubicBezTo>
                    <a:pt x="218946" y="44961"/>
                    <a:pt x="208568" y="60088"/>
                    <a:pt x="198464" y="75445"/>
                  </a:cubicBezTo>
                  <a:cubicBezTo>
                    <a:pt x="188360" y="90755"/>
                    <a:pt x="178531" y="106248"/>
                    <a:pt x="168975" y="121925"/>
                  </a:cubicBezTo>
                  <a:cubicBezTo>
                    <a:pt x="146253" y="159401"/>
                    <a:pt x="124811" y="199026"/>
                    <a:pt x="105472" y="240158"/>
                  </a:cubicBezTo>
                  <a:cubicBezTo>
                    <a:pt x="92853" y="266986"/>
                    <a:pt x="81104" y="294408"/>
                    <a:pt x="70222" y="322241"/>
                  </a:cubicBezTo>
                  <a:cubicBezTo>
                    <a:pt x="42745" y="392395"/>
                    <a:pt x="20617" y="464698"/>
                    <a:pt x="2421" y="534532"/>
                  </a:cubicBezTo>
                  <a:cubicBezTo>
                    <a:pt x="2147" y="535583"/>
                    <a:pt x="2741" y="536451"/>
                    <a:pt x="2787" y="537502"/>
                  </a:cubicBezTo>
                  <a:cubicBezTo>
                    <a:pt x="-3339" y="545089"/>
                    <a:pt x="2238" y="550619"/>
                    <a:pt x="4342" y="552219"/>
                  </a:cubicBezTo>
                  <a:cubicBezTo>
                    <a:pt x="5759" y="553316"/>
                    <a:pt x="8456" y="554595"/>
                    <a:pt x="12571" y="553864"/>
                  </a:cubicBezTo>
                  <a:cubicBezTo>
                    <a:pt x="15177" y="553407"/>
                    <a:pt x="24915" y="548197"/>
                    <a:pt x="29258" y="547146"/>
                  </a:cubicBezTo>
                  <a:lnTo>
                    <a:pt x="60210" y="540382"/>
                  </a:lnTo>
                  <a:cubicBezTo>
                    <a:pt x="75800" y="537000"/>
                    <a:pt x="91436" y="533389"/>
                    <a:pt x="106980" y="529504"/>
                  </a:cubicBezTo>
                  <a:cubicBezTo>
                    <a:pt x="122525" y="525574"/>
                    <a:pt x="137978" y="521324"/>
                    <a:pt x="153339" y="516890"/>
                  </a:cubicBezTo>
                  <a:cubicBezTo>
                    <a:pt x="171261" y="511589"/>
                    <a:pt x="189000" y="506013"/>
                    <a:pt x="206419" y="499889"/>
                  </a:cubicBezTo>
                  <a:cubicBezTo>
                    <a:pt x="223975" y="493719"/>
                    <a:pt x="241303" y="487092"/>
                    <a:pt x="258401" y="480099"/>
                  </a:cubicBezTo>
                  <a:cubicBezTo>
                    <a:pt x="309515" y="459122"/>
                    <a:pt x="359074" y="435173"/>
                    <a:pt x="409731" y="412230"/>
                  </a:cubicBezTo>
                  <a:cubicBezTo>
                    <a:pt x="414851" y="409991"/>
                    <a:pt x="417229" y="404050"/>
                    <a:pt x="415034" y="39893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00230" y="1546198"/>
              <a:ext cx="363813" cy="140158"/>
            </a:xfrm>
            <a:custGeom>
              <a:avLst/>
              <a:gdLst/>
              <a:ahLst/>
              <a:cxnLst/>
              <a:rect l="l" t="t" r="r" b="b"/>
              <a:pathLst>
                <a:path w="727626" h="280316" extrusionOk="0">
                  <a:moveTo>
                    <a:pt x="157227" y="60135"/>
                  </a:moveTo>
                  <a:cubicBezTo>
                    <a:pt x="110365" y="81936"/>
                    <a:pt x="60257" y="85546"/>
                    <a:pt x="10058" y="92127"/>
                  </a:cubicBezTo>
                  <a:cubicBezTo>
                    <a:pt x="10287" y="92356"/>
                    <a:pt x="10835" y="92904"/>
                    <a:pt x="10927" y="92950"/>
                  </a:cubicBezTo>
                  <a:cubicBezTo>
                    <a:pt x="14767" y="96698"/>
                    <a:pt x="18562" y="100491"/>
                    <a:pt x="22402" y="104193"/>
                  </a:cubicBezTo>
                  <a:cubicBezTo>
                    <a:pt x="32369" y="113608"/>
                    <a:pt x="42427" y="122885"/>
                    <a:pt x="52485" y="132209"/>
                  </a:cubicBezTo>
                  <a:cubicBezTo>
                    <a:pt x="81608" y="159311"/>
                    <a:pt x="116217" y="187647"/>
                    <a:pt x="130756" y="225992"/>
                  </a:cubicBezTo>
                  <a:cubicBezTo>
                    <a:pt x="135556" y="238560"/>
                    <a:pt x="141820" y="262737"/>
                    <a:pt x="127510" y="272015"/>
                  </a:cubicBezTo>
                  <a:cubicBezTo>
                    <a:pt x="106891" y="285406"/>
                    <a:pt x="74247" y="260223"/>
                    <a:pt x="60395" y="247061"/>
                  </a:cubicBezTo>
                  <a:cubicBezTo>
                    <a:pt x="17739" y="206476"/>
                    <a:pt x="1417" y="144594"/>
                    <a:pt x="0" y="87374"/>
                  </a:cubicBezTo>
                  <a:lnTo>
                    <a:pt x="3566" y="87923"/>
                  </a:lnTo>
                  <a:cubicBezTo>
                    <a:pt x="3429" y="86689"/>
                    <a:pt x="3292" y="85226"/>
                    <a:pt x="3475" y="84449"/>
                  </a:cubicBezTo>
                  <a:cubicBezTo>
                    <a:pt x="4572" y="80382"/>
                    <a:pt x="7955" y="76360"/>
                    <a:pt x="10378" y="73023"/>
                  </a:cubicBezTo>
                  <a:cubicBezTo>
                    <a:pt x="17830" y="62603"/>
                    <a:pt x="27203" y="52823"/>
                    <a:pt x="37718" y="45464"/>
                  </a:cubicBezTo>
                  <a:cubicBezTo>
                    <a:pt x="72464" y="21196"/>
                    <a:pt x="115669" y="7257"/>
                    <a:pt x="157684" y="2823"/>
                  </a:cubicBezTo>
                  <a:cubicBezTo>
                    <a:pt x="169434" y="1544"/>
                    <a:pt x="192385" y="-650"/>
                    <a:pt x="197551" y="14112"/>
                  </a:cubicBezTo>
                  <a:cubicBezTo>
                    <a:pt x="205278" y="36141"/>
                    <a:pt x="172314" y="53097"/>
                    <a:pt x="157227" y="60135"/>
                  </a:cubicBezTo>
                  <a:close/>
                  <a:moveTo>
                    <a:pt x="250859" y="119366"/>
                  </a:moveTo>
                  <a:cubicBezTo>
                    <a:pt x="235818" y="113242"/>
                    <a:pt x="220319" y="108078"/>
                    <a:pt x="204226" y="105427"/>
                  </a:cubicBezTo>
                  <a:cubicBezTo>
                    <a:pt x="198877" y="104558"/>
                    <a:pt x="193391" y="103873"/>
                    <a:pt x="187950" y="104101"/>
                  </a:cubicBezTo>
                  <a:cubicBezTo>
                    <a:pt x="185436" y="104239"/>
                    <a:pt x="179858" y="107895"/>
                    <a:pt x="180635" y="105518"/>
                  </a:cubicBezTo>
                  <a:lnTo>
                    <a:pt x="169617" y="104284"/>
                  </a:lnTo>
                  <a:cubicBezTo>
                    <a:pt x="196637" y="157483"/>
                    <a:pt x="239613" y="213880"/>
                    <a:pt x="293149" y="241942"/>
                  </a:cubicBezTo>
                  <a:cubicBezTo>
                    <a:pt x="309563" y="250534"/>
                    <a:pt x="347463" y="266347"/>
                    <a:pt x="362276" y="246329"/>
                  </a:cubicBezTo>
                  <a:cubicBezTo>
                    <a:pt x="372152" y="232984"/>
                    <a:pt x="362871" y="212189"/>
                    <a:pt x="356059" y="199712"/>
                  </a:cubicBezTo>
                  <a:cubicBezTo>
                    <a:pt x="334617" y="160590"/>
                    <a:pt x="290818" y="135728"/>
                    <a:pt x="250859" y="119366"/>
                  </a:cubicBezTo>
                  <a:close/>
                  <a:moveTo>
                    <a:pt x="387513" y="7759"/>
                  </a:moveTo>
                  <a:cubicBezTo>
                    <a:pt x="381113" y="-3529"/>
                    <a:pt x="362962" y="36"/>
                    <a:pt x="353133" y="2823"/>
                  </a:cubicBezTo>
                  <a:cubicBezTo>
                    <a:pt x="321084" y="11873"/>
                    <a:pt x="291686" y="33582"/>
                    <a:pt x="267684" y="55976"/>
                  </a:cubicBezTo>
                  <a:cubicBezTo>
                    <a:pt x="259455" y="63700"/>
                    <a:pt x="251362" y="71881"/>
                    <a:pt x="244870" y="81158"/>
                  </a:cubicBezTo>
                  <a:cubicBezTo>
                    <a:pt x="242767" y="84175"/>
                    <a:pt x="240847" y="87374"/>
                    <a:pt x="239384" y="90756"/>
                  </a:cubicBezTo>
                  <a:cubicBezTo>
                    <a:pt x="238835" y="92036"/>
                    <a:pt x="238195" y="95418"/>
                    <a:pt x="237921" y="96378"/>
                  </a:cubicBezTo>
                  <a:lnTo>
                    <a:pt x="245419" y="99074"/>
                  </a:lnTo>
                  <a:cubicBezTo>
                    <a:pt x="285606" y="83489"/>
                    <a:pt x="329542" y="77457"/>
                    <a:pt x="364517" y="50309"/>
                  </a:cubicBezTo>
                  <a:cubicBezTo>
                    <a:pt x="374849" y="42311"/>
                    <a:pt x="396246" y="23161"/>
                    <a:pt x="387513" y="7759"/>
                  </a:cubicBezTo>
                  <a:close/>
                  <a:moveTo>
                    <a:pt x="445988" y="122063"/>
                  </a:moveTo>
                  <a:cubicBezTo>
                    <a:pt x="481968" y="122428"/>
                    <a:pt x="524167" y="124942"/>
                    <a:pt x="557679" y="110408"/>
                  </a:cubicBezTo>
                  <a:cubicBezTo>
                    <a:pt x="579350" y="101039"/>
                    <a:pt x="597454" y="74349"/>
                    <a:pt x="563120" y="69687"/>
                  </a:cubicBezTo>
                  <a:cubicBezTo>
                    <a:pt x="532488" y="65574"/>
                    <a:pt x="500165" y="75720"/>
                    <a:pt x="473282" y="89751"/>
                  </a:cubicBezTo>
                  <a:cubicBezTo>
                    <a:pt x="465327" y="93864"/>
                    <a:pt x="457463" y="98434"/>
                    <a:pt x="450605" y="104239"/>
                  </a:cubicBezTo>
                  <a:cubicBezTo>
                    <a:pt x="449737" y="105015"/>
                    <a:pt x="443290" y="109951"/>
                    <a:pt x="445530" y="111917"/>
                  </a:cubicBezTo>
                  <a:lnTo>
                    <a:pt x="445988" y="122063"/>
                  </a:lnTo>
                  <a:close/>
                  <a:moveTo>
                    <a:pt x="440181" y="141487"/>
                  </a:moveTo>
                  <a:cubicBezTo>
                    <a:pt x="429712" y="133854"/>
                    <a:pt x="418282" y="126633"/>
                    <a:pt x="405984" y="122246"/>
                  </a:cubicBezTo>
                  <a:cubicBezTo>
                    <a:pt x="405389" y="122017"/>
                    <a:pt x="392817" y="117949"/>
                    <a:pt x="392542" y="120692"/>
                  </a:cubicBezTo>
                  <a:lnTo>
                    <a:pt x="387010" y="124851"/>
                  </a:lnTo>
                  <a:cubicBezTo>
                    <a:pt x="387925" y="125171"/>
                    <a:pt x="389708" y="132437"/>
                    <a:pt x="390028" y="133214"/>
                  </a:cubicBezTo>
                  <a:cubicBezTo>
                    <a:pt x="393502" y="141944"/>
                    <a:pt x="396931" y="150673"/>
                    <a:pt x="400772" y="159219"/>
                  </a:cubicBezTo>
                  <a:cubicBezTo>
                    <a:pt x="415265" y="191577"/>
                    <a:pt x="436250" y="223615"/>
                    <a:pt x="466607" y="242993"/>
                  </a:cubicBezTo>
                  <a:cubicBezTo>
                    <a:pt x="476756" y="249483"/>
                    <a:pt x="497742" y="260086"/>
                    <a:pt x="508714" y="249209"/>
                  </a:cubicBezTo>
                  <a:cubicBezTo>
                    <a:pt x="517218" y="240754"/>
                    <a:pt x="510040" y="224026"/>
                    <a:pt x="505925" y="215297"/>
                  </a:cubicBezTo>
                  <a:cubicBezTo>
                    <a:pt x="491844" y="185819"/>
                    <a:pt x="466287" y="160499"/>
                    <a:pt x="440181" y="141487"/>
                  </a:cubicBezTo>
                  <a:close/>
                  <a:moveTo>
                    <a:pt x="725879" y="250991"/>
                  </a:moveTo>
                  <a:cubicBezTo>
                    <a:pt x="719615" y="231065"/>
                    <a:pt x="704939" y="214246"/>
                    <a:pt x="688755" y="201540"/>
                  </a:cubicBezTo>
                  <a:cubicBezTo>
                    <a:pt x="664524" y="182482"/>
                    <a:pt x="635309" y="171605"/>
                    <a:pt x="605684" y="164201"/>
                  </a:cubicBezTo>
                  <a:cubicBezTo>
                    <a:pt x="596037" y="161779"/>
                    <a:pt x="586390" y="159722"/>
                    <a:pt x="576515" y="158808"/>
                  </a:cubicBezTo>
                  <a:cubicBezTo>
                    <a:pt x="572446" y="158397"/>
                    <a:pt x="565451" y="162967"/>
                    <a:pt x="564308" y="159037"/>
                  </a:cubicBezTo>
                  <a:lnTo>
                    <a:pt x="556079" y="156614"/>
                  </a:lnTo>
                  <a:cubicBezTo>
                    <a:pt x="571669" y="164247"/>
                    <a:pt x="582047" y="187647"/>
                    <a:pt x="591922" y="200718"/>
                  </a:cubicBezTo>
                  <a:cubicBezTo>
                    <a:pt x="612542" y="228002"/>
                    <a:pt x="634852" y="254464"/>
                    <a:pt x="666033" y="269912"/>
                  </a:cubicBezTo>
                  <a:cubicBezTo>
                    <a:pt x="673073" y="273386"/>
                    <a:pt x="680434" y="276174"/>
                    <a:pt x="688023" y="278093"/>
                  </a:cubicBezTo>
                  <a:cubicBezTo>
                    <a:pt x="692915" y="279327"/>
                    <a:pt x="697944" y="280150"/>
                    <a:pt x="702974" y="280287"/>
                  </a:cubicBezTo>
                  <a:cubicBezTo>
                    <a:pt x="722404" y="280972"/>
                    <a:pt x="731776" y="269821"/>
                    <a:pt x="725879" y="25099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5034790" y="1086639"/>
              <a:ext cx="93254" cy="84456"/>
            </a:xfrm>
            <a:custGeom>
              <a:avLst/>
              <a:gdLst/>
              <a:ahLst/>
              <a:cxnLst/>
              <a:rect l="l" t="t" r="r" b="b"/>
              <a:pathLst>
                <a:path w="186508" h="168912" extrusionOk="0">
                  <a:moveTo>
                    <a:pt x="39274" y="144030"/>
                  </a:moveTo>
                  <a:cubicBezTo>
                    <a:pt x="38086" y="141790"/>
                    <a:pt x="43618" y="138363"/>
                    <a:pt x="44761" y="137586"/>
                  </a:cubicBezTo>
                  <a:cubicBezTo>
                    <a:pt x="54042" y="131187"/>
                    <a:pt x="64603" y="126891"/>
                    <a:pt x="75164" y="123189"/>
                  </a:cubicBezTo>
                  <a:cubicBezTo>
                    <a:pt x="106116" y="112312"/>
                    <a:pt x="146120" y="105959"/>
                    <a:pt x="175105" y="125840"/>
                  </a:cubicBezTo>
                  <a:cubicBezTo>
                    <a:pt x="202217" y="144487"/>
                    <a:pt x="175243" y="162631"/>
                    <a:pt x="153663" y="167019"/>
                  </a:cubicBezTo>
                  <a:cubicBezTo>
                    <a:pt x="123169" y="173188"/>
                    <a:pt x="95235" y="162722"/>
                    <a:pt x="65609" y="157878"/>
                  </a:cubicBezTo>
                  <a:cubicBezTo>
                    <a:pt x="56511" y="156370"/>
                    <a:pt x="41743" y="158198"/>
                    <a:pt x="33422" y="153993"/>
                  </a:cubicBezTo>
                  <a:lnTo>
                    <a:pt x="39274" y="144030"/>
                  </a:lnTo>
                  <a:lnTo>
                    <a:pt x="39274" y="144030"/>
                  </a:lnTo>
                  <a:close/>
                  <a:moveTo>
                    <a:pt x="15181" y="157832"/>
                  </a:moveTo>
                  <a:cubicBezTo>
                    <a:pt x="13581" y="159340"/>
                    <a:pt x="8414" y="148189"/>
                    <a:pt x="8277" y="147778"/>
                  </a:cubicBezTo>
                  <a:cubicBezTo>
                    <a:pt x="3934" y="136855"/>
                    <a:pt x="1831" y="125109"/>
                    <a:pt x="779" y="113455"/>
                  </a:cubicBezTo>
                  <a:cubicBezTo>
                    <a:pt x="-1918" y="83062"/>
                    <a:pt x="2059" y="49150"/>
                    <a:pt x="17878" y="22505"/>
                  </a:cubicBezTo>
                  <a:cubicBezTo>
                    <a:pt x="23136" y="13685"/>
                    <a:pt x="33468" y="-1443"/>
                    <a:pt x="45767" y="111"/>
                  </a:cubicBezTo>
                  <a:cubicBezTo>
                    <a:pt x="59939" y="1893"/>
                    <a:pt x="61448" y="28173"/>
                    <a:pt x="62226" y="38364"/>
                  </a:cubicBezTo>
                  <a:cubicBezTo>
                    <a:pt x="65380" y="78629"/>
                    <a:pt x="57379" y="118848"/>
                    <a:pt x="32463" y="151251"/>
                  </a:cubicBezTo>
                  <a:lnTo>
                    <a:pt x="15181" y="157832"/>
                  </a:lnTo>
                  <a:lnTo>
                    <a:pt x="15181" y="15783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4992558" y="1065126"/>
              <a:ext cx="151679" cy="154781"/>
            </a:xfrm>
            <a:custGeom>
              <a:avLst/>
              <a:gdLst/>
              <a:ahLst/>
              <a:cxnLst/>
              <a:rect l="l" t="t" r="r" b="b"/>
              <a:pathLst>
                <a:path w="303359" h="309561" extrusionOk="0">
                  <a:moveTo>
                    <a:pt x="302225" y="10092"/>
                  </a:moveTo>
                  <a:cubicBezTo>
                    <a:pt x="299665" y="13932"/>
                    <a:pt x="296327" y="17679"/>
                    <a:pt x="292578" y="21290"/>
                  </a:cubicBezTo>
                  <a:cubicBezTo>
                    <a:pt x="285035" y="28602"/>
                    <a:pt x="275799" y="35458"/>
                    <a:pt x="269216" y="41947"/>
                  </a:cubicBezTo>
                  <a:cubicBezTo>
                    <a:pt x="258472" y="52551"/>
                    <a:pt x="247819" y="63199"/>
                    <a:pt x="237212" y="73940"/>
                  </a:cubicBezTo>
                  <a:cubicBezTo>
                    <a:pt x="226605" y="84634"/>
                    <a:pt x="216090" y="95420"/>
                    <a:pt x="205667" y="106297"/>
                  </a:cubicBezTo>
                  <a:cubicBezTo>
                    <a:pt x="186236" y="126315"/>
                    <a:pt x="167308" y="146790"/>
                    <a:pt x="148198" y="167128"/>
                  </a:cubicBezTo>
                  <a:cubicBezTo>
                    <a:pt x="144815" y="170693"/>
                    <a:pt x="141431" y="174258"/>
                    <a:pt x="138048" y="177823"/>
                  </a:cubicBezTo>
                  <a:cubicBezTo>
                    <a:pt x="139054" y="177640"/>
                    <a:pt x="140426" y="177457"/>
                    <a:pt x="141294" y="177274"/>
                  </a:cubicBezTo>
                  <a:cubicBezTo>
                    <a:pt x="153867" y="175080"/>
                    <a:pt x="166348" y="173207"/>
                    <a:pt x="178875" y="172567"/>
                  </a:cubicBezTo>
                  <a:cubicBezTo>
                    <a:pt x="191448" y="171881"/>
                    <a:pt x="204021" y="172430"/>
                    <a:pt x="216776" y="173252"/>
                  </a:cubicBezTo>
                  <a:cubicBezTo>
                    <a:pt x="222400" y="173755"/>
                    <a:pt x="229029" y="173435"/>
                    <a:pt x="235201" y="174029"/>
                  </a:cubicBezTo>
                  <a:cubicBezTo>
                    <a:pt x="238447" y="174395"/>
                    <a:pt x="241556" y="174852"/>
                    <a:pt x="244390" y="175812"/>
                  </a:cubicBezTo>
                  <a:cubicBezTo>
                    <a:pt x="248002" y="176771"/>
                    <a:pt x="250105" y="180473"/>
                    <a:pt x="249145" y="184038"/>
                  </a:cubicBezTo>
                  <a:cubicBezTo>
                    <a:pt x="248185" y="187649"/>
                    <a:pt x="244482" y="189797"/>
                    <a:pt x="240916" y="188791"/>
                  </a:cubicBezTo>
                  <a:cubicBezTo>
                    <a:pt x="238904" y="188380"/>
                    <a:pt x="236709" y="188334"/>
                    <a:pt x="234515" y="188334"/>
                  </a:cubicBezTo>
                  <a:cubicBezTo>
                    <a:pt x="228343" y="188380"/>
                    <a:pt x="221759" y="189294"/>
                    <a:pt x="216182" y="189340"/>
                  </a:cubicBezTo>
                  <a:cubicBezTo>
                    <a:pt x="203929" y="189248"/>
                    <a:pt x="191951" y="190025"/>
                    <a:pt x="179881" y="190757"/>
                  </a:cubicBezTo>
                  <a:cubicBezTo>
                    <a:pt x="167903" y="191488"/>
                    <a:pt x="155878" y="192082"/>
                    <a:pt x="143717" y="193636"/>
                  </a:cubicBezTo>
                  <a:cubicBezTo>
                    <a:pt x="138002" y="194230"/>
                    <a:pt x="129087" y="194413"/>
                    <a:pt x="120995" y="195784"/>
                  </a:cubicBezTo>
                  <a:cubicBezTo>
                    <a:pt x="110800" y="206524"/>
                    <a:pt x="100650" y="217264"/>
                    <a:pt x="90409" y="227959"/>
                  </a:cubicBezTo>
                  <a:cubicBezTo>
                    <a:pt x="64486" y="254924"/>
                    <a:pt x="38244" y="281569"/>
                    <a:pt x="11544" y="307574"/>
                  </a:cubicBezTo>
                  <a:cubicBezTo>
                    <a:pt x="8892" y="310224"/>
                    <a:pt x="4640" y="310224"/>
                    <a:pt x="1989" y="307574"/>
                  </a:cubicBezTo>
                  <a:cubicBezTo>
                    <a:pt x="-663" y="304969"/>
                    <a:pt x="-663" y="300718"/>
                    <a:pt x="1989" y="298067"/>
                  </a:cubicBezTo>
                  <a:cubicBezTo>
                    <a:pt x="29054" y="270006"/>
                    <a:pt x="55343" y="241076"/>
                    <a:pt x="81768" y="212191"/>
                  </a:cubicBezTo>
                  <a:cubicBezTo>
                    <a:pt x="87437" y="205976"/>
                    <a:pt x="93198" y="199806"/>
                    <a:pt x="98913" y="193590"/>
                  </a:cubicBezTo>
                  <a:cubicBezTo>
                    <a:pt x="99141" y="192128"/>
                    <a:pt x="99690" y="190665"/>
                    <a:pt x="100925" y="189614"/>
                  </a:cubicBezTo>
                  <a:cubicBezTo>
                    <a:pt x="101062" y="189477"/>
                    <a:pt x="101382" y="189431"/>
                    <a:pt x="101519" y="189294"/>
                  </a:cubicBezTo>
                  <a:cubicBezTo>
                    <a:pt x="101702" y="188106"/>
                    <a:pt x="101793" y="186918"/>
                    <a:pt x="102022" y="185775"/>
                  </a:cubicBezTo>
                  <a:cubicBezTo>
                    <a:pt x="103576" y="178371"/>
                    <a:pt x="106045" y="171059"/>
                    <a:pt x="107417" y="163746"/>
                  </a:cubicBezTo>
                  <a:cubicBezTo>
                    <a:pt x="108560" y="158490"/>
                    <a:pt x="109062" y="153189"/>
                    <a:pt x="109520" y="147887"/>
                  </a:cubicBezTo>
                  <a:cubicBezTo>
                    <a:pt x="110251" y="139798"/>
                    <a:pt x="110617" y="131663"/>
                    <a:pt x="110251" y="123482"/>
                  </a:cubicBezTo>
                  <a:lnTo>
                    <a:pt x="108788" y="97431"/>
                  </a:lnTo>
                  <a:lnTo>
                    <a:pt x="108011" y="89022"/>
                  </a:lnTo>
                  <a:cubicBezTo>
                    <a:pt x="107828" y="87788"/>
                    <a:pt x="106822" y="85320"/>
                    <a:pt x="106731" y="84131"/>
                  </a:cubicBezTo>
                  <a:cubicBezTo>
                    <a:pt x="106548" y="82075"/>
                    <a:pt x="106914" y="80475"/>
                    <a:pt x="107599" y="79515"/>
                  </a:cubicBezTo>
                  <a:cubicBezTo>
                    <a:pt x="108697" y="77824"/>
                    <a:pt x="110068" y="76453"/>
                    <a:pt x="112263" y="76225"/>
                  </a:cubicBezTo>
                  <a:cubicBezTo>
                    <a:pt x="113177" y="76088"/>
                    <a:pt x="114412" y="75905"/>
                    <a:pt x="115874" y="76545"/>
                  </a:cubicBezTo>
                  <a:cubicBezTo>
                    <a:pt x="118755" y="77550"/>
                    <a:pt x="120492" y="80384"/>
                    <a:pt x="120172" y="83263"/>
                  </a:cubicBezTo>
                  <a:cubicBezTo>
                    <a:pt x="120629" y="84314"/>
                    <a:pt x="121224" y="85777"/>
                    <a:pt x="121361" y="86417"/>
                  </a:cubicBezTo>
                  <a:lnTo>
                    <a:pt x="123327" y="95466"/>
                  </a:lnTo>
                  <a:cubicBezTo>
                    <a:pt x="124150" y="99899"/>
                    <a:pt x="124972" y="104332"/>
                    <a:pt x="125704" y="108811"/>
                  </a:cubicBezTo>
                  <a:cubicBezTo>
                    <a:pt x="126390" y="113290"/>
                    <a:pt x="126984" y="117860"/>
                    <a:pt x="127487" y="122385"/>
                  </a:cubicBezTo>
                  <a:cubicBezTo>
                    <a:pt x="128127" y="129926"/>
                    <a:pt x="128539" y="137513"/>
                    <a:pt x="128036" y="145054"/>
                  </a:cubicBezTo>
                  <a:cubicBezTo>
                    <a:pt x="127579" y="152138"/>
                    <a:pt x="126161" y="159039"/>
                    <a:pt x="124378" y="165986"/>
                  </a:cubicBezTo>
                  <a:cubicBezTo>
                    <a:pt x="127899" y="162192"/>
                    <a:pt x="131327" y="158353"/>
                    <a:pt x="134848" y="154605"/>
                  </a:cubicBezTo>
                  <a:cubicBezTo>
                    <a:pt x="154095" y="134176"/>
                    <a:pt x="173755" y="114158"/>
                    <a:pt x="193551" y="94369"/>
                  </a:cubicBezTo>
                  <a:cubicBezTo>
                    <a:pt x="204295" y="83720"/>
                    <a:pt x="215176" y="73117"/>
                    <a:pt x="226103" y="62651"/>
                  </a:cubicBezTo>
                  <a:cubicBezTo>
                    <a:pt x="237075" y="52185"/>
                    <a:pt x="248093" y="41810"/>
                    <a:pt x="259249" y="31527"/>
                  </a:cubicBezTo>
                  <a:cubicBezTo>
                    <a:pt x="266061" y="25220"/>
                    <a:pt x="275571" y="18639"/>
                    <a:pt x="283434" y="11555"/>
                  </a:cubicBezTo>
                  <a:cubicBezTo>
                    <a:pt x="286543" y="8721"/>
                    <a:pt x="289423" y="5842"/>
                    <a:pt x="291572" y="2780"/>
                  </a:cubicBezTo>
                  <a:cubicBezTo>
                    <a:pt x="293584" y="-145"/>
                    <a:pt x="297607" y="-876"/>
                    <a:pt x="300579" y="1135"/>
                  </a:cubicBezTo>
                  <a:cubicBezTo>
                    <a:pt x="303505" y="3146"/>
                    <a:pt x="304236" y="7167"/>
                    <a:pt x="302225" y="1009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5078532" y="942032"/>
              <a:ext cx="171699" cy="181585"/>
            </a:xfrm>
            <a:custGeom>
              <a:avLst/>
              <a:gdLst/>
              <a:ahLst/>
              <a:cxnLst/>
              <a:rect l="l" t="t" r="r" b="b"/>
              <a:pathLst>
                <a:path w="343397" h="363170" extrusionOk="0">
                  <a:moveTo>
                    <a:pt x="88627" y="153907"/>
                  </a:moveTo>
                  <a:cubicBezTo>
                    <a:pt x="50224" y="146366"/>
                    <a:pt x="2219" y="147006"/>
                    <a:pt x="70" y="196457"/>
                  </a:cubicBezTo>
                  <a:cubicBezTo>
                    <a:pt x="-2308" y="252032"/>
                    <a:pt x="56441" y="242434"/>
                    <a:pt x="102160" y="221182"/>
                  </a:cubicBezTo>
                  <a:cubicBezTo>
                    <a:pt x="69151" y="244993"/>
                    <a:pt x="35868" y="280276"/>
                    <a:pt x="61424" y="314919"/>
                  </a:cubicBezTo>
                  <a:cubicBezTo>
                    <a:pt x="87621" y="350385"/>
                    <a:pt x="121865" y="315376"/>
                    <a:pt x="145684" y="272918"/>
                  </a:cubicBezTo>
                  <a:cubicBezTo>
                    <a:pt x="140335" y="322597"/>
                    <a:pt x="148473" y="375019"/>
                    <a:pt x="193872" y="360805"/>
                  </a:cubicBezTo>
                  <a:cubicBezTo>
                    <a:pt x="232916" y="348648"/>
                    <a:pt x="229121" y="307652"/>
                    <a:pt x="216823" y="271593"/>
                  </a:cubicBezTo>
                  <a:cubicBezTo>
                    <a:pt x="240871" y="303768"/>
                    <a:pt x="274017" y="332972"/>
                    <a:pt x="303003" y="304910"/>
                  </a:cubicBezTo>
                  <a:cubicBezTo>
                    <a:pt x="333589" y="275295"/>
                    <a:pt x="300763" y="241429"/>
                    <a:pt x="260850" y="218348"/>
                  </a:cubicBezTo>
                  <a:cubicBezTo>
                    <a:pt x="303598" y="230780"/>
                    <a:pt x="348036" y="228997"/>
                    <a:pt x="343007" y="180918"/>
                  </a:cubicBezTo>
                  <a:cubicBezTo>
                    <a:pt x="337749" y="130644"/>
                    <a:pt x="287459" y="134118"/>
                    <a:pt x="249009" y="144538"/>
                  </a:cubicBezTo>
                  <a:cubicBezTo>
                    <a:pt x="286270" y="127080"/>
                    <a:pt x="328011" y="97418"/>
                    <a:pt x="307301" y="57428"/>
                  </a:cubicBezTo>
                  <a:cubicBezTo>
                    <a:pt x="284076" y="12502"/>
                    <a:pt x="236893" y="55280"/>
                    <a:pt x="206216" y="99566"/>
                  </a:cubicBezTo>
                  <a:cubicBezTo>
                    <a:pt x="216457" y="58479"/>
                    <a:pt x="218880" y="5784"/>
                    <a:pt x="166578" y="391"/>
                  </a:cubicBezTo>
                  <a:cubicBezTo>
                    <a:pt x="109612" y="-5459"/>
                    <a:pt x="114961" y="55554"/>
                    <a:pt x="133752" y="105553"/>
                  </a:cubicBezTo>
                  <a:cubicBezTo>
                    <a:pt x="110435" y="70362"/>
                    <a:pt x="76009" y="34439"/>
                    <a:pt x="44371" y="63187"/>
                  </a:cubicBezTo>
                  <a:cubicBezTo>
                    <a:pt x="11728" y="92848"/>
                    <a:pt x="47343" y="129410"/>
                    <a:pt x="88627" y="153907"/>
                  </a:cubicBezTo>
                  <a:lnTo>
                    <a:pt x="88627" y="153907"/>
                  </a:lnTo>
                  <a:close/>
                  <a:moveTo>
                    <a:pt x="138689" y="198468"/>
                  </a:moveTo>
                  <a:cubicBezTo>
                    <a:pt x="143947" y="191155"/>
                    <a:pt x="141387" y="182883"/>
                    <a:pt x="138689" y="176759"/>
                  </a:cubicBezTo>
                  <a:cubicBezTo>
                    <a:pt x="160086" y="182380"/>
                    <a:pt x="157663" y="152719"/>
                    <a:pt x="161640" y="155964"/>
                  </a:cubicBezTo>
                  <a:cubicBezTo>
                    <a:pt x="161640" y="155964"/>
                    <a:pt x="160955" y="154364"/>
                    <a:pt x="159583" y="151531"/>
                  </a:cubicBezTo>
                  <a:cubicBezTo>
                    <a:pt x="168818" y="156695"/>
                    <a:pt x="179516" y="151074"/>
                    <a:pt x="185231" y="148834"/>
                  </a:cubicBezTo>
                  <a:cubicBezTo>
                    <a:pt x="189712" y="157746"/>
                    <a:pt x="202970" y="160169"/>
                    <a:pt x="200273" y="162728"/>
                  </a:cubicBezTo>
                  <a:cubicBezTo>
                    <a:pt x="200273" y="162728"/>
                    <a:pt x="202102" y="162225"/>
                    <a:pt x="205256" y="161265"/>
                  </a:cubicBezTo>
                  <a:cubicBezTo>
                    <a:pt x="206399" y="164739"/>
                    <a:pt x="191495" y="183523"/>
                    <a:pt x="207725" y="195131"/>
                  </a:cubicBezTo>
                  <a:cubicBezTo>
                    <a:pt x="207496" y="195040"/>
                    <a:pt x="207268" y="194994"/>
                    <a:pt x="206993" y="194903"/>
                  </a:cubicBezTo>
                  <a:cubicBezTo>
                    <a:pt x="190626" y="190150"/>
                    <a:pt x="187563" y="204135"/>
                    <a:pt x="185688" y="211767"/>
                  </a:cubicBezTo>
                  <a:cubicBezTo>
                    <a:pt x="182534" y="211265"/>
                    <a:pt x="176407" y="208797"/>
                    <a:pt x="170327" y="209299"/>
                  </a:cubicBezTo>
                  <a:cubicBezTo>
                    <a:pt x="168315" y="195131"/>
                    <a:pt x="148290" y="195817"/>
                    <a:pt x="150988" y="192206"/>
                  </a:cubicBezTo>
                  <a:cubicBezTo>
                    <a:pt x="150988" y="192206"/>
                    <a:pt x="146187" y="194446"/>
                    <a:pt x="138689" y="198468"/>
                  </a:cubicBezTo>
                  <a:lnTo>
                    <a:pt x="138689" y="1984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5141556" y="1011343"/>
              <a:ext cx="44050" cy="44375"/>
            </a:xfrm>
            <a:custGeom>
              <a:avLst/>
              <a:gdLst/>
              <a:ahLst/>
              <a:cxnLst/>
              <a:rect l="l" t="t" r="r" b="b"/>
              <a:pathLst>
                <a:path w="88100" h="88749" extrusionOk="0">
                  <a:moveTo>
                    <a:pt x="23" y="45723"/>
                  </a:moveTo>
                  <a:cubicBezTo>
                    <a:pt x="-754" y="21272"/>
                    <a:pt x="18402" y="797"/>
                    <a:pt x="42724" y="20"/>
                  </a:cubicBezTo>
                  <a:cubicBezTo>
                    <a:pt x="67001" y="-711"/>
                    <a:pt x="87346" y="18530"/>
                    <a:pt x="88078" y="43027"/>
                  </a:cubicBezTo>
                  <a:cubicBezTo>
                    <a:pt x="88855" y="67478"/>
                    <a:pt x="69699" y="87953"/>
                    <a:pt x="45376" y="88730"/>
                  </a:cubicBezTo>
                  <a:cubicBezTo>
                    <a:pt x="21099" y="89461"/>
                    <a:pt x="754" y="70220"/>
                    <a:pt x="23" y="45723"/>
                  </a:cubicBezTo>
                  <a:lnTo>
                    <a:pt x="23" y="45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5095309" y="1142564"/>
              <a:ext cx="344585" cy="154524"/>
            </a:xfrm>
            <a:custGeom>
              <a:avLst/>
              <a:gdLst/>
              <a:ahLst/>
              <a:cxnLst/>
              <a:rect l="l" t="t" r="r" b="b"/>
              <a:pathLst>
                <a:path w="689169" h="309048" extrusionOk="0">
                  <a:moveTo>
                    <a:pt x="87030" y="147945"/>
                  </a:moveTo>
                  <a:cubicBezTo>
                    <a:pt x="104357" y="156949"/>
                    <a:pt x="95671" y="187524"/>
                    <a:pt x="90779" y="201007"/>
                  </a:cubicBezTo>
                  <a:cubicBezTo>
                    <a:pt x="75920" y="241774"/>
                    <a:pt x="42820" y="278245"/>
                    <a:pt x="12874" y="309048"/>
                  </a:cubicBezTo>
                  <a:lnTo>
                    <a:pt x="10954" y="301050"/>
                  </a:lnTo>
                  <a:cubicBezTo>
                    <a:pt x="8713" y="303884"/>
                    <a:pt x="2907" y="289350"/>
                    <a:pt x="2816" y="289076"/>
                  </a:cubicBezTo>
                  <a:cubicBezTo>
                    <a:pt x="-933" y="275091"/>
                    <a:pt x="-522" y="260466"/>
                    <a:pt x="1627" y="246253"/>
                  </a:cubicBezTo>
                  <a:cubicBezTo>
                    <a:pt x="6702" y="212432"/>
                    <a:pt x="22292" y="176190"/>
                    <a:pt x="51460" y="156446"/>
                  </a:cubicBezTo>
                  <a:cubicBezTo>
                    <a:pt x="60833" y="150048"/>
                    <a:pt x="75554" y="141958"/>
                    <a:pt x="87030" y="147945"/>
                  </a:cubicBezTo>
                  <a:close/>
                  <a:moveTo>
                    <a:pt x="274431" y="42234"/>
                  </a:moveTo>
                  <a:cubicBezTo>
                    <a:pt x="269905" y="41960"/>
                    <a:pt x="265379" y="42645"/>
                    <a:pt x="261036" y="43834"/>
                  </a:cubicBezTo>
                  <a:cubicBezTo>
                    <a:pt x="255550" y="45342"/>
                    <a:pt x="250429" y="47718"/>
                    <a:pt x="245492" y="50506"/>
                  </a:cubicBezTo>
                  <a:cubicBezTo>
                    <a:pt x="213077" y="68742"/>
                    <a:pt x="191315" y="102151"/>
                    <a:pt x="179016" y="136474"/>
                  </a:cubicBezTo>
                  <a:cubicBezTo>
                    <a:pt x="173987" y="150505"/>
                    <a:pt x="169461" y="166226"/>
                    <a:pt x="170741" y="181308"/>
                  </a:cubicBezTo>
                  <a:cubicBezTo>
                    <a:pt x="170970" y="184188"/>
                    <a:pt x="171838" y="192323"/>
                    <a:pt x="175496" y="193694"/>
                  </a:cubicBezTo>
                  <a:lnTo>
                    <a:pt x="187794" y="191774"/>
                  </a:lnTo>
                  <a:cubicBezTo>
                    <a:pt x="206402" y="175915"/>
                    <a:pt x="227844" y="164535"/>
                    <a:pt x="245400" y="147077"/>
                  </a:cubicBezTo>
                  <a:cubicBezTo>
                    <a:pt x="256464" y="136108"/>
                    <a:pt x="266522" y="123951"/>
                    <a:pt x="275346" y="111154"/>
                  </a:cubicBezTo>
                  <a:cubicBezTo>
                    <a:pt x="286227" y="95295"/>
                    <a:pt x="312561" y="44336"/>
                    <a:pt x="274431" y="42234"/>
                  </a:cubicBezTo>
                  <a:close/>
                  <a:moveTo>
                    <a:pt x="516147" y="9419"/>
                  </a:moveTo>
                  <a:cubicBezTo>
                    <a:pt x="506638" y="-3880"/>
                    <a:pt x="484418" y="-315"/>
                    <a:pt x="471206" y="3432"/>
                  </a:cubicBezTo>
                  <a:cubicBezTo>
                    <a:pt x="434996" y="13807"/>
                    <a:pt x="403999" y="38624"/>
                    <a:pt x="383837" y="70113"/>
                  </a:cubicBezTo>
                  <a:cubicBezTo>
                    <a:pt x="375333" y="83413"/>
                    <a:pt x="368475" y="97900"/>
                    <a:pt x="363126" y="112754"/>
                  </a:cubicBezTo>
                  <a:cubicBezTo>
                    <a:pt x="361115" y="118284"/>
                    <a:pt x="359149" y="123951"/>
                    <a:pt x="358006" y="129710"/>
                  </a:cubicBezTo>
                  <a:cubicBezTo>
                    <a:pt x="357686" y="131492"/>
                    <a:pt x="358417" y="134966"/>
                    <a:pt x="358280" y="136748"/>
                  </a:cubicBezTo>
                  <a:lnTo>
                    <a:pt x="358646" y="136382"/>
                  </a:lnTo>
                  <a:cubicBezTo>
                    <a:pt x="374922" y="127973"/>
                    <a:pt x="394855" y="125642"/>
                    <a:pt x="412091" y="119564"/>
                  </a:cubicBezTo>
                  <a:cubicBezTo>
                    <a:pt x="444003" y="108321"/>
                    <a:pt x="474177" y="89994"/>
                    <a:pt x="497448" y="65223"/>
                  </a:cubicBezTo>
                  <a:cubicBezTo>
                    <a:pt x="509427" y="52426"/>
                    <a:pt x="529223" y="27701"/>
                    <a:pt x="516147" y="9419"/>
                  </a:cubicBezTo>
                  <a:close/>
                  <a:moveTo>
                    <a:pt x="670906" y="86932"/>
                  </a:moveTo>
                  <a:cubicBezTo>
                    <a:pt x="666562" y="85561"/>
                    <a:pt x="661991" y="84875"/>
                    <a:pt x="657419" y="84646"/>
                  </a:cubicBezTo>
                  <a:cubicBezTo>
                    <a:pt x="614717" y="82453"/>
                    <a:pt x="576131" y="110377"/>
                    <a:pt x="548791" y="140587"/>
                  </a:cubicBezTo>
                  <a:cubicBezTo>
                    <a:pt x="540561" y="149682"/>
                    <a:pt x="518022" y="169700"/>
                    <a:pt x="512398" y="180714"/>
                  </a:cubicBezTo>
                  <a:cubicBezTo>
                    <a:pt x="511027" y="183502"/>
                    <a:pt x="621575" y="189261"/>
                    <a:pt x="662128" y="157680"/>
                  </a:cubicBezTo>
                  <a:cubicBezTo>
                    <a:pt x="680918" y="143009"/>
                    <a:pt x="707481" y="98357"/>
                    <a:pt x="670906" y="8693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4885559" y="751675"/>
              <a:ext cx="135746" cy="361613"/>
            </a:xfrm>
            <a:custGeom>
              <a:avLst/>
              <a:gdLst/>
              <a:ahLst/>
              <a:cxnLst/>
              <a:rect l="l" t="t" r="r" b="b"/>
              <a:pathLst>
                <a:path w="271492" h="723226" extrusionOk="0">
                  <a:moveTo>
                    <a:pt x="206661" y="586449"/>
                  </a:moveTo>
                  <a:cubicBezTo>
                    <a:pt x="217405" y="594858"/>
                    <a:pt x="212742" y="612042"/>
                    <a:pt x="208353" y="623514"/>
                  </a:cubicBezTo>
                  <a:cubicBezTo>
                    <a:pt x="194775" y="659071"/>
                    <a:pt x="157468" y="688458"/>
                    <a:pt x="119567" y="706922"/>
                  </a:cubicBezTo>
                  <a:cubicBezTo>
                    <a:pt x="103657" y="714691"/>
                    <a:pt x="86695" y="721044"/>
                    <a:pt x="69093" y="723192"/>
                  </a:cubicBezTo>
                  <a:cubicBezTo>
                    <a:pt x="68728" y="723238"/>
                    <a:pt x="49800" y="723604"/>
                    <a:pt x="52406" y="720313"/>
                  </a:cubicBezTo>
                  <a:lnTo>
                    <a:pt x="42439" y="721775"/>
                  </a:lnTo>
                  <a:cubicBezTo>
                    <a:pt x="68636" y="681008"/>
                    <a:pt x="100502" y="634940"/>
                    <a:pt x="143341" y="604456"/>
                  </a:cubicBezTo>
                  <a:cubicBezTo>
                    <a:pt x="157514" y="594310"/>
                    <a:pt x="190477" y="573743"/>
                    <a:pt x="206661" y="586449"/>
                  </a:cubicBezTo>
                  <a:close/>
                  <a:moveTo>
                    <a:pt x="269022" y="366663"/>
                  </a:moveTo>
                  <a:cubicBezTo>
                    <a:pt x="254026" y="331471"/>
                    <a:pt x="203050" y="376992"/>
                    <a:pt x="188100" y="393673"/>
                  </a:cubicBezTo>
                  <a:cubicBezTo>
                    <a:pt x="175984" y="407201"/>
                    <a:pt x="165057" y="421644"/>
                    <a:pt x="155868" y="436497"/>
                  </a:cubicBezTo>
                  <a:cubicBezTo>
                    <a:pt x="141192" y="460171"/>
                    <a:pt x="134883" y="485034"/>
                    <a:pt x="122402" y="509028"/>
                  </a:cubicBezTo>
                  <a:lnTo>
                    <a:pt x="124185" y="521413"/>
                  </a:lnTo>
                  <a:cubicBezTo>
                    <a:pt x="126973" y="524293"/>
                    <a:pt x="136757" y="521870"/>
                    <a:pt x="140186" y="520911"/>
                  </a:cubicBezTo>
                  <a:cubicBezTo>
                    <a:pt x="158291" y="516020"/>
                    <a:pt x="175207" y="505371"/>
                    <a:pt x="189974" y="494905"/>
                  </a:cubicBezTo>
                  <a:cubicBezTo>
                    <a:pt x="226046" y="469403"/>
                    <a:pt x="258050" y="435309"/>
                    <a:pt x="268794" y="397330"/>
                  </a:cubicBezTo>
                  <a:cubicBezTo>
                    <a:pt x="270439" y="391571"/>
                    <a:pt x="271537" y="385721"/>
                    <a:pt x="271491" y="379962"/>
                  </a:cubicBezTo>
                  <a:cubicBezTo>
                    <a:pt x="271491" y="375392"/>
                    <a:pt x="270759" y="370822"/>
                    <a:pt x="269022" y="366663"/>
                  </a:cubicBezTo>
                  <a:close/>
                  <a:moveTo>
                    <a:pt x="157514" y="311453"/>
                  </a:moveTo>
                  <a:cubicBezTo>
                    <a:pt x="173104" y="300348"/>
                    <a:pt x="187780" y="288008"/>
                    <a:pt x="200581" y="274571"/>
                  </a:cubicBezTo>
                  <a:cubicBezTo>
                    <a:pt x="230847" y="242762"/>
                    <a:pt x="249729" y="203457"/>
                    <a:pt x="250003" y="165067"/>
                  </a:cubicBezTo>
                  <a:cubicBezTo>
                    <a:pt x="250094" y="151036"/>
                    <a:pt x="246986" y="128596"/>
                    <a:pt x="228332" y="125031"/>
                  </a:cubicBezTo>
                  <a:cubicBezTo>
                    <a:pt x="202684" y="120095"/>
                    <a:pt x="180190" y="148796"/>
                    <a:pt x="169172" y="165295"/>
                  </a:cubicBezTo>
                  <a:cubicBezTo>
                    <a:pt x="147776" y="197287"/>
                    <a:pt x="136209" y="233210"/>
                    <a:pt x="133511" y="267944"/>
                  </a:cubicBezTo>
                  <a:cubicBezTo>
                    <a:pt x="132048" y="286637"/>
                    <a:pt x="135843" y="306426"/>
                    <a:pt x="131317" y="325210"/>
                  </a:cubicBezTo>
                  <a:lnTo>
                    <a:pt x="131042" y="325667"/>
                  </a:lnTo>
                  <a:cubicBezTo>
                    <a:pt x="133054" y="324844"/>
                    <a:pt x="137352" y="324159"/>
                    <a:pt x="139318" y="323108"/>
                  </a:cubicBezTo>
                  <a:cubicBezTo>
                    <a:pt x="145673" y="319680"/>
                    <a:pt x="151662" y="315567"/>
                    <a:pt x="157514" y="311453"/>
                  </a:cubicBezTo>
                  <a:close/>
                  <a:moveTo>
                    <a:pt x="94056" y="22016"/>
                  </a:moveTo>
                  <a:cubicBezTo>
                    <a:pt x="92319" y="17811"/>
                    <a:pt x="90033" y="13744"/>
                    <a:pt x="87015" y="10179"/>
                  </a:cubicBezTo>
                  <a:cubicBezTo>
                    <a:pt x="61641" y="-19711"/>
                    <a:pt x="18117" y="23433"/>
                    <a:pt x="7099" y="47153"/>
                  </a:cubicBezTo>
                  <a:cubicBezTo>
                    <a:pt x="-16584" y="98249"/>
                    <a:pt x="26346" y="200349"/>
                    <a:pt x="29135" y="197927"/>
                  </a:cubicBezTo>
                  <a:cubicBezTo>
                    <a:pt x="40199" y="188147"/>
                    <a:pt x="56246" y="158760"/>
                    <a:pt x="64201" y="147288"/>
                  </a:cubicBezTo>
                  <a:cubicBezTo>
                    <a:pt x="90535" y="109217"/>
                    <a:pt x="110606" y="61503"/>
                    <a:pt x="94056" y="2201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4706568" y="766932"/>
              <a:ext cx="290518" cy="536767"/>
            </a:xfrm>
            <a:custGeom>
              <a:avLst/>
              <a:gdLst/>
              <a:ahLst/>
              <a:cxnLst/>
              <a:rect l="l" t="t" r="r" b="b"/>
              <a:pathLst>
                <a:path w="581037" h="1073533" extrusionOk="0">
                  <a:moveTo>
                    <a:pt x="580279" y="387564"/>
                  </a:moveTo>
                  <a:cubicBezTo>
                    <a:pt x="579410" y="387427"/>
                    <a:pt x="579228" y="388569"/>
                    <a:pt x="579136" y="389849"/>
                  </a:cubicBezTo>
                  <a:cubicBezTo>
                    <a:pt x="579319" y="389712"/>
                    <a:pt x="579502" y="389575"/>
                    <a:pt x="579685" y="389438"/>
                  </a:cubicBezTo>
                  <a:lnTo>
                    <a:pt x="579319" y="389895"/>
                  </a:lnTo>
                  <a:lnTo>
                    <a:pt x="579136" y="390078"/>
                  </a:lnTo>
                  <a:cubicBezTo>
                    <a:pt x="579090" y="391083"/>
                    <a:pt x="579045" y="392180"/>
                    <a:pt x="578725" y="392683"/>
                  </a:cubicBezTo>
                  <a:lnTo>
                    <a:pt x="572873" y="401869"/>
                  </a:lnTo>
                  <a:cubicBezTo>
                    <a:pt x="569764" y="406531"/>
                    <a:pt x="566472" y="411147"/>
                    <a:pt x="563134" y="415671"/>
                  </a:cubicBezTo>
                  <a:cubicBezTo>
                    <a:pt x="559797" y="420150"/>
                    <a:pt x="556368" y="424538"/>
                    <a:pt x="552939" y="428925"/>
                  </a:cubicBezTo>
                  <a:cubicBezTo>
                    <a:pt x="548687" y="434318"/>
                    <a:pt x="544390" y="439574"/>
                    <a:pt x="539818" y="444556"/>
                  </a:cubicBezTo>
                  <a:cubicBezTo>
                    <a:pt x="535246" y="449583"/>
                    <a:pt x="530491" y="454428"/>
                    <a:pt x="525554" y="459089"/>
                  </a:cubicBezTo>
                  <a:cubicBezTo>
                    <a:pt x="519610" y="464619"/>
                    <a:pt x="513438" y="469875"/>
                    <a:pt x="507083" y="474994"/>
                  </a:cubicBezTo>
                  <a:cubicBezTo>
                    <a:pt x="497848" y="482443"/>
                    <a:pt x="488110" y="489527"/>
                    <a:pt x="477960" y="496657"/>
                  </a:cubicBezTo>
                  <a:cubicBezTo>
                    <a:pt x="476726" y="497617"/>
                    <a:pt x="475217" y="497845"/>
                    <a:pt x="473708" y="497800"/>
                  </a:cubicBezTo>
                  <a:cubicBezTo>
                    <a:pt x="471834" y="503970"/>
                    <a:pt x="470096" y="510094"/>
                    <a:pt x="468131" y="516309"/>
                  </a:cubicBezTo>
                  <a:cubicBezTo>
                    <a:pt x="452449" y="565486"/>
                    <a:pt x="433841" y="614891"/>
                    <a:pt x="420766" y="663245"/>
                  </a:cubicBezTo>
                  <a:cubicBezTo>
                    <a:pt x="419348" y="668455"/>
                    <a:pt x="418571" y="674168"/>
                    <a:pt x="417291" y="679561"/>
                  </a:cubicBezTo>
                  <a:cubicBezTo>
                    <a:pt x="422412" y="675676"/>
                    <a:pt x="427395" y="671883"/>
                    <a:pt x="433019" y="667632"/>
                  </a:cubicBezTo>
                  <a:cubicBezTo>
                    <a:pt x="438139" y="663702"/>
                    <a:pt x="443351" y="659634"/>
                    <a:pt x="448563" y="655567"/>
                  </a:cubicBezTo>
                  <a:cubicBezTo>
                    <a:pt x="451992" y="652916"/>
                    <a:pt x="455466" y="650219"/>
                    <a:pt x="458895" y="647569"/>
                  </a:cubicBezTo>
                  <a:cubicBezTo>
                    <a:pt x="464062" y="643501"/>
                    <a:pt x="469182" y="639525"/>
                    <a:pt x="473937" y="635412"/>
                  </a:cubicBezTo>
                  <a:cubicBezTo>
                    <a:pt x="483264" y="627368"/>
                    <a:pt x="491493" y="619278"/>
                    <a:pt x="496796" y="610915"/>
                  </a:cubicBezTo>
                  <a:cubicBezTo>
                    <a:pt x="498534" y="607807"/>
                    <a:pt x="502465" y="606710"/>
                    <a:pt x="505574" y="608447"/>
                  </a:cubicBezTo>
                  <a:cubicBezTo>
                    <a:pt x="508683" y="610184"/>
                    <a:pt x="509780" y="614114"/>
                    <a:pt x="508043" y="617222"/>
                  </a:cubicBezTo>
                  <a:cubicBezTo>
                    <a:pt x="501597" y="630201"/>
                    <a:pt x="490213" y="643638"/>
                    <a:pt x="476543" y="656161"/>
                  </a:cubicBezTo>
                  <a:cubicBezTo>
                    <a:pt x="472977" y="659451"/>
                    <a:pt x="469228" y="662605"/>
                    <a:pt x="465342" y="665667"/>
                  </a:cubicBezTo>
                  <a:cubicBezTo>
                    <a:pt x="461501" y="668638"/>
                    <a:pt x="457570" y="671517"/>
                    <a:pt x="453546" y="674259"/>
                  </a:cubicBezTo>
                  <a:cubicBezTo>
                    <a:pt x="440745" y="682988"/>
                    <a:pt x="427624" y="690438"/>
                    <a:pt x="416651" y="696974"/>
                  </a:cubicBezTo>
                  <a:cubicBezTo>
                    <a:pt x="415691" y="697613"/>
                    <a:pt x="414594" y="697476"/>
                    <a:pt x="413497" y="697568"/>
                  </a:cubicBezTo>
                  <a:cubicBezTo>
                    <a:pt x="409702" y="718134"/>
                    <a:pt x="406913" y="739066"/>
                    <a:pt x="407279" y="759770"/>
                  </a:cubicBezTo>
                  <a:cubicBezTo>
                    <a:pt x="407690" y="781890"/>
                    <a:pt x="411073" y="803279"/>
                    <a:pt x="418891" y="822291"/>
                  </a:cubicBezTo>
                  <a:cubicBezTo>
                    <a:pt x="422229" y="830381"/>
                    <a:pt x="425978" y="838105"/>
                    <a:pt x="430733" y="845189"/>
                  </a:cubicBezTo>
                  <a:cubicBezTo>
                    <a:pt x="435305" y="851953"/>
                    <a:pt x="440745" y="858123"/>
                    <a:pt x="447694" y="863561"/>
                  </a:cubicBezTo>
                  <a:cubicBezTo>
                    <a:pt x="450392" y="865664"/>
                    <a:pt x="464427" y="872062"/>
                    <a:pt x="470005" y="874164"/>
                  </a:cubicBezTo>
                  <a:lnTo>
                    <a:pt x="470051" y="874164"/>
                  </a:lnTo>
                  <a:cubicBezTo>
                    <a:pt x="471560" y="874164"/>
                    <a:pt x="473068" y="874667"/>
                    <a:pt x="474303" y="875764"/>
                  </a:cubicBezTo>
                  <a:cubicBezTo>
                    <a:pt x="475811" y="877044"/>
                    <a:pt x="476223" y="878323"/>
                    <a:pt x="476451" y="879009"/>
                  </a:cubicBezTo>
                  <a:cubicBezTo>
                    <a:pt x="477137" y="881294"/>
                    <a:pt x="476543" y="883122"/>
                    <a:pt x="475537" y="884630"/>
                  </a:cubicBezTo>
                  <a:cubicBezTo>
                    <a:pt x="474806" y="885681"/>
                    <a:pt x="473068" y="887692"/>
                    <a:pt x="469456" y="887373"/>
                  </a:cubicBezTo>
                  <a:cubicBezTo>
                    <a:pt x="468816" y="887327"/>
                    <a:pt x="467445" y="887007"/>
                    <a:pt x="465525" y="886321"/>
                  </a:cubicBezTo>
                  <a:cubicBezTo>
                    <a:pt x="458987" y="883990"/>
                    <a:pt x="442711" y="876587"/>
                    <a:pt x="439556" y="874210"/>
                  </a:cubicBezTo>
                  <a:cubicBezTo>
                    <a:pt x="431281" y="867949"/>
                    <a:pt x="424743" y="860819"/>
                    <a:pt x="419303" y="853049"/>
                  </a:cubicBezTo>
                  <a:cubicBezTo>
                    <a:pt x="413862" y="845234"/>
                    <a:pt x="409565" y="836734"/>
                    <a:pt x="405724" y="827867"/>
                  </a:cubicBezTo>
                  <a:cubicBezTo>
                    <a:pt x="396901" y="807346"/>
                    <a:pt x="392740" y="784175"/>
                    <a:pt x="391963" y="760181"/>
                  </a:cubicBezTo>
                  <a:cubicBezTo>
                    <a:pt x="390866" y="726315"/>
                    <a:pt x="396489" y="690758"/>
                    <a:pt x="404673" y="658994"/>
                  </a:cubicBezTo>
                  <a:cubicBezTo>
                    <a:pt x="417337" y="610229"/>
                    <a:pt x="435259" y="560276"/>
                    <a:pt x="450895" y="510825"/>
                  </a:cubicBezTo>
                  <a:cubicBezTo>
                    <a:pt x="466850" y="460278"/>
                    <a:pt x="480338" y="410233"/>
                    <a:pt x="482121" y="362244"/>
                  </a:cubicBezTo>
                  <a:cubicBezTo>
                    <a:pt x="484452" y="298717"/>
                    <a:pt x="466165" y="238938"/>
                    <a:pt x="405221" y="186790"/>
                  </a:cubicBezTo>
                  <a:cubicBezTo>
                    <a:pt x="396352" y="179158"/>
                    <a:pt x="386248" y="173080"/>
                    <a:pt x="375550" y="167778"/>
                  </a:cubicBezTo>
                  <a:cubicBezTo>
                    <a:pt x="359365" y="159826"/>
                    <a:pt x="341764" y="153656"/>
                    <a:pt x="324436" y="146983"/>
                  </a:cubicBezTo>
                  <a:cubicBezTo>
                    <a:pt x="320962" y="145658"/>
                    <a:pt x="319179" y="141773"/>
                    <a:pt x="320504" y="138300"/>
                  </a:cubicBezTo>
                  <a:cubicBezTo>
                    <a:pt x="321784" y="134826"/>
                    <a:pt x="325671" y="133044"/>
                    <a:pt x="329191" y="134369"/>
                  </a:cubicBezTo>
                  <a:cubicBezTo>
                    <a:pt x="346016" y="140539"/>
                    <a:pt x="363023" y="146389"/>
                    <a:pt x="378933" y="153610"/>
                  </a:cubicBezTo>
                  <a:cubicBezTo>
                    <a:pt x="379527" y="152330"/>
                    <a:pt x="380167" y="150959"/>
                    <a:pt x="380259" y="150685"/>
                  </a:cubicBezTo>
                  <a:cubicBezTo>
                    <a:pt x="382088" y="145749"/>
                    <a:pt x="383688" y="140859"/>
                    <a:pt x="385105" y="135923"/>
                  </a:cubicBezTo>
                  <a:cubicBezTo>
                    <a:pt x="386614" y="130896"/>
                    <a:pt x="387894" y="125868"/>
                    <a:pt x="389037" y="120887"/>
                  </a:cubicBezTo>
                  <a:cubicBezTo>
                    <a:pt x="391826" y="109507"/>
                    <a:pt x="393837" y="98172"/>
                    <a:pt x="395803" y="86975"/>
                  </a:cubicBezTo>
                  <a:cubicBezTo>
                    <a:pt x="397129" y="79343"/>
                    <a:pt x="398364" y="71756"/>
                    <a:pt x="399507" y="64169"/>
                  </a:cubicBezTo>
                  <a:cubicBezTo>
                    <a:pt x="402524" y="44791"/>
                    <a:pt x="404901" y="25641"/>
                    <a:pt x="406182" y="6538"/>
                  </a:cubicBezTo>
                  <a:cubicBezTo>
                    <a:pt x="406319" y="2836"/>
                    <a:pt x="409428" y="-89"/>
                    <a:pt x="413131" y="2"/>
                  </a:cubicBezTo>
                  <a:cubicBezTo>
                    <a:pt x="416834" y="93"/>
                    <a:pt x="419760" y="3201"/>
                    <a:pt x="419669" y="6949"/>
                  </a:cubicBezTo>
                  <a:cubicBezTo>
                    <a:pt x="419806" y="26601"/>
                    <a:pt x="419440" y="46482"/>
                    <a:pt x="417246" y="66546"/>
                  </a:cubicBezTo>
                  <a:cubicBezTo>
                    <a:pt x="416377" y="74407"/>
                    <a:pt x="415188" y="82313"/>
                    <a:pt x="413634" y="90220"/>
                  </a:cubicBezTo>
                  <a:cubicBezTo>
                    <a:pt x="411393" y="101874"/>
                    <a:pt x="408330" y="113483"/>
                    <a:pt x="404856" y="125137"/>
                  </a:cubicBezTo>
                  <a:cubicBezTo>
                    <a:pt x="403210" y="130347"/>
                    <a:pt x="401472" y="135603"/>
                    <a:pt x="399461" y="140767"/>
                  </a:cubicBezTo>
                  <a:cubicBezTo>
                    <a:pt x="397495" y="145886"/>
                    <a:pt x="395346" y="150959"/>
                    <a:pt x="392969" y="156032"/>
                  </a:cubicBezTo>
                  <a:cubicBezTo>
                    <a:pt x="392832" y="156307"/>
                    <a:pt x="391231" y="158180"/>
                    <a:pt x="390043" y="159871"/>
                  </a:cubicBezTo>
                  <a:cubicBezTo>
                    <a:pt x="398729" y="164487"/>
                    <a:pt x="407462" y="169058"/>
                    <a:pt x="414960" y="175273"/>
                  </a:cubicBezTo>
                  <a:cubicBezTo>
                    <a:pt x="455969" y="209505"/>
                    <a:pt x="479469" y="247118"/>
                    <a:pt x="490944" y="287017"/>
                  </a:cubicBezTo>
                  <a:lnTo>
                    <a:pt x="491996" y="285235"/>
                  </a:lnTo>
                  <a:lnTo>
                    <a:pt x="505803" y="259733"/>
                  </a:lnTo>
                  <a:cubicBezTo>
                    <a:pt x="513164" y="245930"/>
                    <a:pt x="519610" y="232082"/>
                    <a:pt x="525737" y="218417"/>
                  </a:cubicBezTo>
                  <a:cubicBezTo>
                    <a:pt x="529897" y="209094"/>
                    <a:pt x="533920" y="199816"/>
                    <a:pt x="537486" y="190447"/>
                  </a:cubicBezTo>
                  <a:cubicBezTo>
                    <a:pt x="543521" y="174679"/>
                    <a:pt x="548642" y="158729"/>
                    <a:pt x="551933" y="142139"/>
                  </a:cubicBezTo>
                  <a:cubicBezTo>
                    <a:pt x="552528" y="138482"/>
                    <a:pt x="555957" y="135969"/>
                    <a:pt x="559660" y="136563"/>
                  </a:cubicBezTo>
                  <a:cubicBezTo>
                    <a:pt x="563317" y="137157"/>
                    <a:pt x="565832" y="140630"/>
                    <a:pt x="565238" y="144287"/>
                  </a:cubicBezTo>
                  <a:cubicBezTo>
                    <a:pt x="562449" y="166361"/>
                    <a:pt x="557282" y="187750"/>
                    <a:pt x="549419" y="208728"/>
                  </a:cubicBezTo>
                  <a:cubicBezTo>
                    <a:pt x="546401" y="216954"/>
                    <a:pt x="542881" y="225044"/>
                    <a:pt x="538995" y="233088"/>
                  </a:cubicBezTo>
                  <a:cubicBezTo>
                    <a:pt x="533372" y="244742"/>
                    <a:pt x="526834" y="256168"/>
                    <a:pt x="519976" y="267685"/>
                  </a:cubicBezTo>
                  <a:lnTo>
                    <a:pt x="503929" y="292730"/>
                  </a:lnTo>
                  <a:lnTo>
                    <a:pt x="498396" y="300591"/>
                  </a:lnTo>
                  <a:cubicBezTo>
                    <a:pt x="497985" y="301459"/>
                    <a:pt x="496659" y="304110"/>
                    <a:pt x="495882" y="304841"/>
                  </a:cubicBezTo>
                  <a:cubicBezTo>
                    <a:pt x="495653" y="305070"/>
                    <a:pt x="495379" y="305070"/>
                    <a:pt x="495105" y="305298"/>
                  </a:cubicBezTo>
                  <a:cubicBezTo>
                    <a:pt x="498808" y="324082"/>
                    <a:pt x="500362" y="343232"/>
                    <a:pt x="499814" y="362793"/>
                  </a:cubicBezTo>
                  <a:cubicBezTo>
                    <a:pt x="498762" y="399721"/>
                    <a:pt x="490944" y="437883"/>
                    <a:pt x="480109" y="476502"/>
                  </a:cubicBezTo>
                  <a:cubicBezTo>
                    <a:pt x="488933" y="468687"/>
                    <a:pt x="497802" y="460917"/>
                    <a:pt x="506032" y="452874"/>
                  </a:cubicBezTo>
                  <a:cubicBezTo>
                    <a:pt x="510695" y="448349"/>
                    <a:pt x="515267" y="443733"/>
                    <a:pt x="519839" y="439117"/>
                  </a:cubicBezTo>
                  <a:cubicBezTo>
                    <a:pt x="526605" y="432307"/>
                    <a:pt x="533463" y="425452"/>
                    <a:pt x="539955" y="418002"/>
                  </a:cubicBezTo>
                  <a:lnTo>
                    <a:pt x="561260" y="393414"/>
                  </a:lnTo>
                  <a:lnTo>
                    <a:pt x="567295" y="385736"/>
                  </a:lnTo>
                  <a:cubicBezTo>
                    <a:pt x="567478" y="384959"/>
                    <a:pt x="567843" y="383725"/>
                    <a:pt x="568026" y="383268"/>
                  </a:cubicBezTo>
                  <a:cubicBezTo>
                    <a:pt x="568621" y="381942"/>
                    <a:pt x="569307" y="380983"/>
                    <a:pt x="570038" y="380480"/>
                  </a:cubicBezTo>
                  <a:cubicBezTo>
                    <a:pt x="571867" y="379063"/>
                    <a:pt x="573787" y="378423"/>
                    <a:pt x="575936" y="379063"/>
                  </a:cubicBezTo>
                  <a:cubicBezTo>
                    <a:pt x="576942" y="379383"/>
                    <a:pt x="578267" y="379794"/>
                    <a:pt x="579456" y="381257"/>
                  </a:cubicBezTo>
                  <a:cubicBezTo>
                    <a:pt x="581056" y="383085"/>
                    <a:pt x="581422" y="385553"/>
                    <a:pt x="580645" y="387701"/>
                  </a:cubicBezTo>
                  <a:cubicBezTo>
                    <a:pt x="580553" y="387655"/>
                    <a:pt x="580462" y="387610"/>
                    <a:pt x="580279" y="387564"/>
                  </a:cubicBezTo>
                  <a:close/>
                  <a:moveTo>
                    <a:pt x="266282" y="436421"/>
                  </a:moveTo>
                  <a:cubicBezTo>
                    <a:pt x="245937" y="426412"/>
                    <a:pt x="220243" y="429611"/>
                    <a:pt x="198709" y="455890"/>
                  </a:cubicBezTo>
                  <a:cubicBezTo>
                    <a:pt x="195966" y="459226"/>
                    <a:pt x="193589" y="462700"/>
                    <a:pt x="191577" y="466402"/>
                  </a:cubicBezTo>
                  <a:cubicBezTo>
                    <a:pt x="189566" y="470149"/>
                    <a:pt x="187920" y="474080"/>
                    <a:pt x="186640" y="478239"/>
                  </a:cubicBezTo>
                  <a:cubicBezTo>
                    <a:pt x="185314" y="482763"/>
                    <a:pt x="184216" y="487608"/>
                    <a:pt x="183896" y="492407"/>
                  </a:cubicBezTo>
                  <a:cubicBezTo>
                    <a:pt x="183668" y="495926"/>
                    <a:pt x="183759" y="499445"/>
                    <a:pt x="184399" y="502827"/>
                  </a:cubicBezTo>
                  <a:cubicBezTo>
                    <a:pt x="185085" y="506620"/>
                    <a:pt x="186045" y="510048"/>
                    <a:pt x="187462" y="513202"/>
                  </a:cubicBezTo>
                  <a:cubicBezTo>
                    <a:pt x="188971" y="516584"/>
                    <a:pt x="190983" y="519691"/>
                    <a:pt x="193817" y="522754"/>
                  </a:cubicBezTo>
                  <a:cubicBezTo>
                    <a:pt x="205796" y="535505"/>
                    <a:pt x="225866" y="532945"/>
                    <a:pt x="237845" y="524764"/>
                  </a:cubicBezTo>
                  <a:cubicBezTo>
                    <a:pt x="245480" y="519554"/>
                    <a:pt x="249411" y="512150"/>
                    <a:pt x="248451" y="505889"/>
                  </a:cubicBezTo>
                  <a:cubicBezTo>
                    <a:pt x="247766" y="501502"/>
                    <a:pt x="244977" y="496886"/>
                    <a:pt x="238256" y="493595"/>
                  </a:cubicBezTo>
                  <a:cubicBezTo>
                    <a:pt x="234919" y="491950"/>
                    <a:pt x="230895" y="493321"/>
                    <a:pt x="229204" y="496611"/>
                  </a:cubicBezTo>
                  <a:cubicBezTo>
                    <a:pt x="227558" y="499948"/>
                    <a:pt x="228929" y="504015"/>
                    <a:pt x="232221" y="505661"/>
                  </a:cubicBezTo>
                  <a:cubicBezTo>
                    <a:pt x="233684" y="506392"/>
                    <a:pt x="234736" y="506940"/>
                    <a:pt x="234964" y="507854"/>
                  </a:cubicBezTo>
                  <a:cubicBezTo>
                    <a:pt x="235147" y="508768"/>
                    <a:pt x="234233" y="509500"/>
                    <a:pt x="233501" y="510368"/>
                  </a:cubicBezTo>
                  <a:cubicBezTo>
                    <a:pt x="230804" y="513430"/>
                    <a:pt x="226004" y="515898"/>
                    <a:pt x="220883" y="516995"/>
                  </a:cubicBezTo>
                  <a:cubicBezTo>
                    <a:pt x="215168" y="518229"/>
                    <a:pt x="208767" y="517681"/>
                    <a:pt x="204470" y="512927"/>
                  </a:cubicBezTo>
                  <a:cubicBezTo>
                    <a:pt x="202870" y="511145"/>
                    <a:pt x="201727" y="509317"/>
                    <a:pt x="200858" y="507306"/>
                  </a:cubicBezTo>
                  <a:cubicBezTo>
                    <a:pt x="199898" y="505158"/>
                    <a:pt x="199349" y="502827"/>
                    <a:pt x="198892" y="500222"/>
                  </a:cubicBezTo>
                  <a:cubicBezTo>
                    <a:pt x="198435" y="497480"/>
                    <a:pt x="198526" y="494646"/>
                    <a:pt x="198938" y="491813"/>
                  </a:cubicBezTo>
                  <a:cubicBezTo>
                    <a:pt x="199349" y="488659"/>
                    <a:pt x="200127" y="485597"/>
                    <a:pt x="201041" y="482672"/>
                  </a:cubicBezTo>
                  <a:cubicBezTo>
                    <a:pt x="202047" y="479518"/>
                    <a:pt x="203327" y="476548"/>
                    <a:pt x="204927" y="473760"/>
                  </a:cubicBezTo>
                  <a:cubicBezTo>
                    <a:pt x="206527" y="470926"/>
                    <a:pt x="208402" y="468276"/>
                    <a:pt x="210550" y="465716"/>
                  </a:cubicBezTo>
                  <a:cubicBezTo>
                    <a:pt x="226324" y="447024"/>
                    <a:pt x="244428" y="443596"/>
                    <a:pt x="259012" y="451000"/>
                  </a:cubicBezTo>
                  <a:cubicBezTo>
                    <a:pt x="273917" y="458541"/>
                    <a:pt x="284569" y="476456"/>
                    <a:pt x="285529" y="498440"/>
                  </a:cubicBezTo>
                  <a:cubicBezTo>
                    <a:pt x="285987" y="509500"/>
                    <a:pt x="283655" y="520377"/>
                    <a:pt x="279815" y="530843"/>
                  </a:cubicBezTo>
                  <a:cubicBezTo>
                    <a:pt x="273688" y="547250"/>
                    <a:pt x="263676" y="562607"/>
                    <a:pt x="253663" y="575906"/>
                  </a:cubicBezTo>
                  <a:cubicBezTo>
                    <a:pt x="238850" y="595467"/>
                    <a:pt x="222712" y="612240"/>
                    <a:pt x="205796" y="627871"/>
                  </a:cubicBezTo>
                  <a:cubicBezTo>
                    <a:pt x="179645" y="652093"/>
                    <a:pt x="151573" y="673574"/>
                    <a:pt x="123273" y="697888"/>
                  </a:cubicBezTo>
                  <a:cubicBezTo>
                    <a:pt x="89853" y="726726"/>
                    <a:pt x="64433" y="759313"/>
                    <a:pt x="45688" y="795555"/>
                  </a:cubicBezTo>
                  <a:cubicBezTo>
                    <a:pt x="27126" y="831478"/>
                    <a:pt x="15102" y="871011"/>
                    <a:pt x="8290" y="914109"/>
                  </a:cubicBezTo>
                  <a:cubicBezTo>
                    <a:pt x="5318" y="932756"/>
                    <a:pt x="3215" y="951540"/>
                    <a:pt x="1890" y="970415"/>
                  </a:cubicBezTo>
                  <a:cubicBezTo>
                    <a:pt x="518" y="989199"/>
                    <a:pt x="-31" y="1008074"/>
                    <a:pt x="15" y="1026950"/>
                  </a:cubicBezTo>
                  <a:cubicBezTo>
                    <a:pt x="61" y="1033120"/>
                    <a:pt x="-488" y="1047516"/>
                    <a:pt x="2347" y="1058073"/>
                  </a:cubicBezTo>
                  <a:cubicBezTo>
                    <a:pt x="4084" y="1064655"/>
                    <a:pt x="7238" y="1069910"/>
                    <a:pt x="11628" y="1072561"/>
                  </a:cubicBezTo>
                  <a:cubicBezTo>
                    <a:pt x="14645" y="1074435"/>
                    <a:pt x="18623" y="1073521"/>
                    <a:pt x="20543" y="1070505"/>
                  </a:cubicBezTo>
                  <a:cubicBezTo>
                    <a:pt x="22417" y="1067488"/>
                    <a:pt x="21457" y="1063466"/>
                    <a:pt x="18440" y="1061593"/>
                  </a:cubicBezTo>
                  <a:cubicBezTo>
                    <a:pt x="15742" y="1059902"/>
                    <a:pt x="15011" y="1055651"/>
                    <a:pt x="14325" y="1051218"/>
                  </a:cubicBezTo>
                  <a:cubicBezTo>
                    <a:pt x="12908" y="1042260"/>
                    <a:pt x="13548" y="1031840"/>
                    <a:pt x="13593" y="1026995"/>
                  </a:cubicBezTo>
                  <a:cubicBezTo>
                    <a:pt x="13822" y="1008486"/>
                    <a:pt x="14691" y="989976"/>
                    <a:pt x="16245" y="971557"/>
                  </a:cubicBezTo>
                  <a:cubicBezTo>
                    <a:pt x="17845" y="953139"/>
                    <a:pt x="20131" y="934767"/>
                    <a:pt x="23286" y="916577"/>
                  </a:cubicBezTo>
                  <a:cubicBezTo>
                    <a:pt x="30327" y="875353"/>
                    <a:pt x="42305" y="837556"/>
                    <a:pt x="60501" y="803325"/>
                  </a:cubicBezTo>
                  <a:cubicBezTo>
                    <a:pt x="78651" y="769184"/>
                    <a:pt x="102974" y="738518"/>
                    <a:pt x="134931" y="711461"/>
                  </a:cubicBezTo>
                  <a:cubicBezTo>
                    <a:pt x="163506" y="687102"/>
                    <a:pt x="191897" y="665667"/>
                    <a:pt x="218186" y="641262"/>
                  </a:cubicBezTo>
                  <a:cubicBezTo>
                    <a:pt x="235879" y="624900"/>
                    <a:pt x="252612" y="607213"/>
                    <a:pt x="267973" y="586646"/>
                  </a:cubicBezTo>
                  <a:cubicBezTo>
                    <a:pt x="278900" y="571930"/>
                    <a:pt x="289644" y="554928"/>
                    <a:pt x="296182" y="536830"/>
                  </a:cubicBezTo>
                  <a:cubicBezTo>
                    <a:pt x="300754" y="524170"/>
                    <a:pt x="303268" y="510962"/>
                    <a:pt x="302583" y="497617"/>
                  </a:cubicBezTo>
                  <a:cubicBezTo>
                    <a:pt x="300982" y="468870"/>
                    <a:pt x="285895" y="446018"/>
                    <a:pt x="266282" y="436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4830130" y="887817"/>
              <a:ext cx="80922" cy="157904"/>
            </a:xfrm>
            <a:custGeom>
              <a:avLst/>
              <a:gdLst/>
              <a:ahLst/>
              <a:cxnLst/>
              <a:rect l="l" t="t" r="r" b="b"/>
              <a:pathLst>
                <a:path w="161844" h="315808" extrusionOk="0">
                  <a:moveTo>
                    <a:pt x="41010" y="20064"/>
                  </a:moveTo>
                  <a:cubicBezTo>
                    <a:pt x="41010" y="31124"/>
                    <a:pt x="31820" y="40082"/>
                    <a:pt x="20528" y="40082"/>
                  </a:cubicBezTo>
                  <a:cubicBezTo>
                    <a:pt x="9190" y="40082"/>
                    <a:pt x="0" y="31124"/>
                    <a:pt x="0" y="20064"/>
                  </a:cubicBezTo>
                  <a:cubicBezTo>
                    <a:pt x="0" y="9004"/>
                    <a:pt x="9190" y="0"/>
                    <a:pt x="20528" y="0"/>
                  </a:cubicBezTo>
                  <a:cubicBezTo>
                    <a:pt x="31820" y="0"/>
                    <a:pt x="41010" y="9004"/>
                    <a:pt x="41010" y="20064"/>
                  </a:cubicBezTo>
                  <a:close/>
                  <a:moveTo>
                    <a:pt x="116080" y="95382"/>
                  </a:moveTo>
                  <a:cubicBezTo>
                    <a:pt x="127418" y="95382"/>
                    <a:pt x="136608" y="86379"/>
                    <a:pt x="136608" y="75364"/>
                  </a:cubicBezTo>
                  <a:cubicBezTo>
                    <a:pt x="136608" y="64304"/>
                    <a:pt x="127418" y="55301"/>
                    <a:pt x="116080" y="55301"/>
                  </a:cubicBezTo>
                  <a:cubicBezTo>
                    <a:pt x="104788" y="55301"/>
                    <a:pt x="95598" y="64304"/>
                    <a:pt x="95598" y="75364"/>
                  </a:cubicBezTo>
                  <a:cubicBezTo>
                    <a:pt x="95598" y="86379"/>
                    <a:pt x="104788" y="95382"/>
                    <a:pt x="116080" y="95382"/>
                  </a:cubicBezTo>
                  <a:close/>
                  <a:moveTo>
                    <a:pt x="141363" y="160189"/>
                  </a:moveTo>
                  <a:cubicBezTo>
                    <a:pt x="130025" y="160189"/>
                    <a:pt x="120835" y="169147"/>
                    <a:pt x="120835" y="180207"/>
                  </a:cubicBezTo>
                  <a:cubicBezTo>
                    <a:pt x="120835" y="191267"/>
                    <a:pt x="130025" y="200225"/>
                    <a:pt x="141363" y="200225"/>
                  </a:cubicBezTo>
                  <a:cubicBezTo>
                    <a:pt x="152655" y="200225"/>
                    <a:pt x="161845" y="191267"/>
                    <a:pt x="161845" y="180207"/>
                  </a:cubicBezTo>
                  <a:cubicBezTo>
                    <a:pt x="161845" y="169147"/>
                    <a:pt x="152655" y="160189"/>
                    <a:pt x="141363" y="160189"/>
                  </a:cubicBezTo>
                  <a:close/>
                  <a:moveTo>
                    <a:pt x="115257" y="275727"/>
                  </a:moveTo>
                  <a:cubicBezTo>
                    <a:pt x="103965" y="275727"/>
                    <a:pt x="94775" y="284730"/>
                    <a:pt x="94775" y="295790"/>
                  </a:cubicBezTo>
                  <a:cubicBezTo>
                    <a:pt x="94775" y="306850"/>
                    <a:pt x="103965" y="315808"/>
                    <a:pt x="115257" y="315808"/>
                  </a:cubicBezTo>
                  <a:cubicBezTo>
                    <a:pt x="126596" y="315808"/>
                    <a:pt x="135739" y="306850"/>
                    <a:pt x="135739" y="295790"/>
                  </a:cubicBezTo>
                  <a:cubicBezTo>
                    <a:pt x="135739" y="284730"/>
                    <a:pt x="126596" y="275727"/>
                    <a:pt x="115257" y="27572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4727596" y="1358883"/>
              <a:ext cx="419262" cy="313524"/>
            </a:xfrm>
            <a:custGeom>
              <a:avLst/>
              <a:gdLst/>
              <a:ahLst/>
              <a:cxnLst/>
              <a:rect l="l" t="t" r="r" b="b"/>
              <a:pathLst>
                <a:path w="838524" h="627049" extrusionOk="0">
                  <a:moveTo>
                    <a:pt x="837498" y="621601"/>
                  </a:moveTo>
                  <a:cubicBezTo>
                    <a:pt x="836355" y="623931"/>
                    <a:pt x="832972" y="628867"/>
                    <a:pt x="825611" y="626354"/>
                  </a:cubicBezTo>
                  <a:cubicBezTo>
                    <a:pt x="825291" y="626262"/>
                    <a:pt x="824559" y="625988"/>
                    <a:pt x="823553" y="625348"/>
                  </a:cubicBezTo>
                  <a:cubicBezTo>
                    <a:pt x="823462" y="625303"/>
                    <a:pt x="823234" y="625165"/>
                    <a:pt x="822913" y="624937"/>
                  </a:cubicBezTo>
                  <a:lnTo>
                    <a:pt x="811666" y="616345"/>
                  </a:lnTo>
                  <a:cubicBezTo>
                    <a:pt x="788030" y="598429"/>
                    <a:pt x="732938" y="557022"/>
                    <a:pt x="708982" y="545231"/>
                  </a:cubicBezTo>
                  <a:cubicBezTo>
                    <a:pt x="706513" y="543997"/>
                    <a:pt x="693666" y="538924"/>
                    <a:pt x="680133" y="533805"/>
                  </a:cubicBezTo>
                  <a:cubicBezTo>
                    <a:pt x="669024" y="529555"/>
                    <a:pt x="657411" y="525350"/>
                    <a:pt x="650599" y="523248"/>
                  </a:cubicBezTo>
                  <a:cubicBezTo>
                    <a:pt x="628105" y="516255"/>
                    <a:pt x="604377" y="510268"/>
                    <a:pt x="580420" y="505698"/>
                  </a:cubicBezTo>
                  <a:cubicBezTo>
                    <a:pt x="573563" y="504372"/>
                    <a:pt x="566659" y="503504"/>
                    <a:pt x="559755" y="502453"/>
                  </a:cubicBezTo>
                  <a:lnTo>
                    <a:pt x="574294" y="522562"/>
                  </a:lnTo>
                  <a:cubicBezTo>
                    <a:pt x="578272" y="528275"/>
                    <a:pt x="582844" y="534125"/>
                    <a:pt x="587278" y="540341"/>
                  </a:cubicBezTo>
                  <a:cubicBezTo>
                    <a:pt x="593405" y="549070"/>
                    <a:pt x="599622" y="558165"/>
                    <a:pt x="606389" y="566666"/>
                  </a:cubicBezTo>
                  <a:cubicBezTo>
                    <a:pt x="613978" y="576263"/>
                    <a:pt x="621705" y="585358"/>
                    <a:pt x="630346" y="592351"/>
                  </a:cubicBezTo>
                  <a:cubicBezTo>
                    <a:pt x="634735" y="595413"/>
                    <a:pt x="635832" y="601446"/>
                    <a:pt x="632769" y="605833"/>
                  </a:cubicBezTo>
                  <a:cubicBezTo>
                    <a:pt x="629751" y="610221"/>
                    <a:pt x="623671" y="611317"/>
                    <a:pt x="619282" y="608255"/>
                  </a:cubicBezTo>
                  <a:cubicBezTo>
                    <a:pt x="605749" y="600212"/>
                    <a:pt x="592719" y="588831"/>
                    <a:pt x="580969" y="575989"/>
                  </a:cubicBezTo>
                  <a:cubicBezTo>
                    <a:pt x="575391" y="569956"/>
                    <a:pt x="570134" y="563558"/>
                    <a:pt x="565470" y="557022"/>
                  </a:cubicBezTo>
                  <a:cubicBezTo>
                    <a:pt x="560624" y="550213"/>
                    <a:pt x="556509" y="543128"/>
                    <a:pt x="552578" y="536547"/>
                  </a:cubicBezTo>
                  <a:cubicBezTo>
                    <a:pt x="549926" y="531840"/>
                    <a:pt x="547183" y="527178"/>
                    <a:pt x="544623" y="522379"/>
                  </a:cubicBezTo>
                  <a:cubicBezTo>
                    <a:pt x="542840" y="518997"/>
                    <a:pt x="541102" y="515615"/>
                    <a:pt x="539548" y="512188"/>
                  </a:cubicBezTo>
                  <a:cubicBezTo>
                    <a:pt x="538633" y="510131"/>
                    <a:pt x="539228" y="502361"/>
                    <a:pt x="536759" y="503458"/>
                  </a:cubicBezTo>
                  <a:cubicBezTo>
                    <a:pt x="535525" y="502316"/>
                    <a:pt x="535159" y="500670"/>
                    <a:pt x="534610" y="499162"/>
                  </a:cubicBezTo>
                  <a:cubicBezTo>
                    <a:pt x="526061" y="498248"/>
                    <a:pt x="517466" y="497334"/>
                    <a:pt x="509053" y="496877"/>
                  </a:cubicBezTo>
                  <a:cubicBezTo>
                    <a:pt x="463654" y="494455"/>
                    <a:pt x="418210" y="493358"/>
                    <a:pt x="372765" y="492124"/>
                  </a:cubicBezTo>
                  <a:lnTo>
                    <a:pt x="386664" y="500031"/>
                  </a:lnTo>
                  <a:cubicBezTo>
                    <a:pt x="396813" y="506566"/>
                    <a:pt x="406460" y="513330"/>
                    <a:pt x="415329" y="520917"/>
                  </a:cubicBezTo>
                  <a:cubicBezTo>
                    <a:pt x="421319" y="526081"/>
                    <a:pt x="426942" y="531611"/>
                    <a:pt x="432291" y="537370"/>
                  </a:cubicBezTo>
                  <a:cubicBezTo>
                    <a:pt x="445413" y="551447"/>
                    <a:pt x="456888" y="566940"/>
                    <a:pt x="468089" y="583393"/>
                  </a:cubicBezTo>
                  <a:cubicBezTo>
                    <a:pt x="471472" y="587826"/>
                    <a:pt x="470604" y="594133"/>
                    <a:pt x="466169" y="597561"/>
                  </a:cubicBezTo>
                  <a:cubicBezTo>
                    <a:pt x="461734" y="600943"/>
                    <a:pt x="455379" y="600075"/>
                    <a:pt x="451996" y="595641"/>
                  </a:cubicBezTo>
                  <a:cubicBezTo>
                    <a:pt x="439789" y="581336"/>
                    <a:pt x="426988" y="568448"/>
                    <a:pt x="413592" y="556108"/>
                  </a:cubicBezTo>
                  <a:cubicBezTo>
                    <a:pt x="408289" y="551218"/>
                    <a:pt x="402848" y="546419"/>
                    <a:pt x="397362" y="541666"/>
                  </a:cubicBezTo>
                  <a:cubicBezTo>
                    <a:pt x="389315" y="534628"/>
                    <a:pt x="381178" y="527544"/>
                    <a:pt x="372262" y="521008"/>
                  </a:cubicBezTo>
                  <a:lnTo>
                    <a:pt x="344511" y="501082"/>
                  </a:lnTo>
                  <a:lnTo>
                    <a:pt x="334316" y="494180"/>
                  </a:lnTo>
                  <a:lnTo>
                    <a:pt x="333310" y="493586"/>
                  </a:lnTo>
                  <a:lnTo>
                    <a:pt x="333630" y="493129"/>
                  </a:lnTo>
                  <a:lnTo>
                    <a:pt x="333996" y="492581"/>
                  </a:lnTo>
                  <a:cubicBezTo>
                    <a:pt x="333447" y="492627"/>
                    <a:pt x="332898" y="492627"/>
                    <a:pt x="332350" y="492581"/>
                  </a:cubicBezTo>
                  <a:cubicBezTo>
                    <a:pt x="332487" y="492672"/>
                    <a:pt x="332578" y="492764"/>
                    <a:pt x="332578" y="492855"/>
                  </a:cubicBezTo>
                  <a:cubicBezTo>
                    <a:pt x="332533" y="492946"/>
                    <a:pt x="332487" y="492992"/>
                    <a:pt x="332395" y="493038"/>
                  </a:cubicBezTo>
                  <a:lnTo>
                    <a:pt x="333310" y="493586"/>
                  </a:lnTo>
                  <a:cubicBezTo>
                    <a:pt x="331572" y="495871"/>
                    <a:pt x="330567" y="496329"/>
                    <a:pt x="331572" y="492581"/>
                  </a:cubicBezTo>
                  <a:lnTo>
                    <a:pt x="331527" y="492490"/>
                  </a:lnTo>
                  <a:lnTo>
                    <a:pt x="331572" y="492490"/>
                  </a:lnTo>
                  <a:lnTo>
                    <a:pt x="331572" y="492444"/>
                  </a:lnTo>
                  <a:lnTo>
                    <a:pt x="331527" y="492444"/>
                  </a:lnTo>
                  <a:lnTo>
                    <a:pt x="331481" y="492398"/>
                  </a:lnTo>
                  <a:cubicBezTo>
                    <a:pt x="330475" y="492215"/>
                    <a:pt x="329881" y="491210"/>
                    <a:pt x="329012" y="490707"/>
                  </a:cubicBezTo>
                  <a:cubicBezTo>
                    <a:pt x="322337" y="490479"/>
                    <a:pt x="315617" y="490387"/>
                    <a:pt x="308942" y="490113"/>
                  </a:cubicBezTo>
                  <a:cubicBezTo>
                    <a:pt x="280185" y="488925"/>
                    <a:pt x="251427" y="487188"/>
                    <a:pt x="222716" y="484811"/>
                  </a:cubicBezTo>
                  <a:cubicBezTo>
                    <a:pt x="205708" y="483303"/>
                    <a:pt x="186004" y="480333"/>
                    <a:pt x="166116" y="476402"/>
                  </a:cubicBezTo>
                  <a:cubicBezTo>
                    <a:pt x="170642" y="483943"/>
                    <a:pt x="174757" y="491621"/>
                    <a:pt x="179237" y="499162"/>
                  </a:cubicBezTo>
                  <a:cubicBezTo>
                    <a:pt x="184541" y="508440"/>
                    <a:pt x="190347" y="517261"/>
                    <a:pt x="196016" y="526173"/>
                  </a:cubicBezTo>
                  <a:cubicBezTo>
                    <a:pt x="201731" y="535176"/>
                    <a:pt x="207492" y="544134"/>
                    <a:pt x="213252" y="553092"/>
                  </a:cubicBezTo>
                  <a:cubicBezTo>
                    <a:pt x="224956" y="571190"/>
                    <a:pt x="236614" y="589289"/>
                    <a:pt x="248867" y="607250"/>
                  </a:cubicBezTo>
                  <a:cubicBezTo>
                    <a:pt x="252250" y="611683"/>
                    <a:pt x="251336" y="618036"/>
                    <a:pt x="246901" y="621418"/>
                  </a:cubicBezTo>
                  <a:cubicBezTo>
                    <a:pt x="242466" y="624754"/>
                    <a:pt x="236112" y="623886"/>
                    <a:pt x="232728" y="619453"/>
                  </a:cubicBezTo>
                  <a:cubicBezTo>
                    <a:pt x="222487" y="607341"/>
                    <a:pt x="212201" y="595367"/>
                    <a:pt x="202508" y="582982"/>
                  </a:cubicBezTo>
                  <a:cubicBezTo>
                    <a:pt x="195925" y="574618"/>
                    <a:pt x="189570" y="566117"/>
                    <a:pt x="183580" y="557296"/>
                  </a:cubicBezTo>
                  <a:cubicBezTo>
                    <a:pt x="179603" y="551447"/>
                    <a:pt x="175808" y="545414"/>
                    <a:pt x="172197" y="539244"/>
                  </a:cubicBezTo>
                  <a:cubicBezTo>
                    <a:pt x="166802" y="530012"/>
                    <a:pt x="161910" y="520460"/>
                    <a:pt x="157201" y="510771"/>
                  </a:cubicBezTo>
                  <a:lnTo>
                    <a:pt x="141611" y="477270"/>
                  </a:lnTo>
                  <a:cubicBezTo>
                    <a:pt x="141016" y="476128"/>
                    <a:pt x="140330" y="472746"/>
                    <a:pt x="139416" y="470689"/>
                  </a:cubicBezTo>
                  <a:cubicBezTo>
                    <a:pt x="139188" y="470598"/>
                    <a:pt x="138913" y="470598"/>
                    <a:pt x="138639" y="470506"/>
                  </a:cubicBezTo>
                  <a:cubicBezTo>
                    <a:pt x="118751" y="464931"/>
                    <a:pt x="99869" y="457527"/>
                    <a:pt x="84462" y="447929"/>
                  </a:cubicBezTo>
                  <a:cubicBezTo>
                    <a:pt x="53510" y="428597"/>
                    <a:pt x="28502" y="390206"/>
                    <a:pt x="14009" y="349713"/>
                  </a:cubicBezTo>
                  <a:cubicBezTo>
                    <a:pt x="-2815" y="302730"/>
                    <a:pt x="-5056" y="253371"/>
                    <a:pt x="10397" y="228737"/>
                  </a:cubicBezTo>
                  <a:cubicBezTo>
                    <a:pt x="13323" y="223984"/>
                    <a:pt x="19541" y="222476"/>
                    <a:pt x="24296" y="225401"/>
                  </a:cubicBezTo>
                  <a:cubicBezTo>
                    <a:pt x="29051" y="228326"/>
                    <a:pt x="30559" y="234541"/>
                    <a:pt x="27633" y="239295"/>
                  </a:cubicBezTo>
                  <a:cubicBezTo>
                    <a:pt x="23336" y="246516"/>
                    <a:pt x="21370" y="256296"/>
                    <a:pt x="20913" y="267585"/>
                  </a:cubicBezTo>
                  <a:cubicBezTo>
                    <a:pt x="20090" y="289294"/>
                    <a:pt x="25393" y="316030"/>
                    <a:pt x="35268" y="341852"/>
                  </a:cubicBezTo>
                  <a:cubicBezTo>
                    <a:pt x="48573" y="376861"/>
                    <a:pt x="70198" y="410407"/>
                    <a:pt x="97446" y="426769"/>
                  </a:cubicBezTo>
                  <a:cubicBezTo>
                    <a:pt x="111070" y="434995"/>
                    <a:pt x="127849" y="441074"/>
                    <a:pt x="145405" y="445690"/>
                  </a:cubicBezTo>
                  <a:cubicBezTo>
                    <a:pt x="146914" y="446101"/>
                    <a:pt x="148468" y="446238"/>
                    <a:pt x="149977" y="446604"/>
                  </a:cubicBezTo>
                  <a:cubicBezTo>
                    <a:pt x="151211" y="445324"/>
                    <a:pt x="152355" y="443907"/>
                    <a:pt x="154229" y="443450"/>
                  </a:cubicBezTo>
                  <a:cubicBezTo>
                    <a:pt x="166802" y="439245"/>
                    <a:pt x="178506" y="433030"/>
                    <a:pt x="190530" y="427088"/>
                  </a:cubicBezTo>
                  <a:cubicBezTo>
                    <a:pt x="198759" y="423021"/>
                    <a:pt x="207034" y="418908"/>
                    <a:pt x="215447" y="415251"/>
                  </a:cubicBezTo>
                  <a:cubicBezTo>
                    <a:pt x="224865" y="411138"/>
                    <a:pt x="234557" y="407802"/>
                    <a:pt x="244204" y="404694"/>
                  </a:cubicBezTo>
                  <a:lnTo>
                    <a:pt x="267978" y="398570"/>
                  </a:lnTo>
                  <a:cubicBezTo>
                    <a:pt x="268618" y="398478"/>
                    <a:pt x="275293" y="396970"/>
                    <a:pt x="277853" y="397244"/>
                  </a:cubicBezTo>
                  <a:cubicBezTo>
                    <a:pt x="283431" y="397930"/>
                    <a:pt x="286265" y="400809"/>
                    <a:pt x="287134" y="403460"/>
                  </a:cubicBezTo>
                  <a:cubicBezTo>
                    <a:pt x="289283" y="408350"/>
                    <a:pt x="286997" y="414063"/>
                    <a:pt x="282105" y="416165"/>
                  </a:cubicBezTo>
                  <a:cubicBezTo>
                    <a:pt x="280733" y="416759"/>
                    <a:pt x="279316" y="416988"/>
                    <a:pt x="277899" y="416942"/>
                  </a:cubicBezTo>
                  <a:lnTo>
                    <a:pt x="277899" y="416805"/>
                  </a:lnTo>
                  <a:cubicBezTo>
                    <a:pt x="277761" y="416120"/>
                    <a:pt x="277030" y="416303"/>
                    <a:pt x="276161" y="416714"/>
                  </a:cubicBezTo>
                  <a:cubicBezTo>
                    <a:pt x="275978" y="416668"/>
                    <a:pt x="275750" y="416622"/>
                    <a:pt x="275521" y="416577"/>
                  </a:cubicBezTo>
                  <a:lnTo>
                    <a:pt x="276024" y="416805"/>
                  </a:lnTo>
                  <a:cubicBezTo>
                    <a:pt x="274881" y="417399"/>
                    <a:pt x="273555" y="418451"/>
                    <a:pt x="273418" y="418496"/>
                  </a:cubicBezTo>
                  <a:lnTo>
                    <a:pt x="252707" y="427363"/>
                  </a:lnTo>
                  <a:cubicBezTo>
                    <a:pt x="242101" y="431887"/>
                    <a:pt x="231951" y="437554"/>
                    <a:pt x="221390" y="442536"/>
                  </a:cubicBezTo>
                  <a:cubicBezTo>
                    <a:pt x="214121" y="445918"/>
                    <a:pt x="206669" y="449026"/>
                    <a:pt x="199171" y="451814"/>
                  </a:cubicBezTo>
                  <a:cubicBezTo>
                    <a:pt x="196245" y="452911"/>
                    <a:pt x="193136" y="453322"/>
                    <a:pt x="190164" y="454328"/>
                  </a:cubicBezTo>
                  <a:cubicBezTo>
                    <a:pt x="202325" y="456018"/>
                    <a:pt x="214212" y="457344"/>
                    <a:pt x="224865" y="458121"/>
                  </a:cubicBezTo>
                  <a:cubicBezTo>
                    <a:pt x="243747" y="459538"/>
                    <a:pt x="262674" y="460589"/>
                    <a:pt x="281602" y="461548"/>
                  </a:cubicBezTo>
                  <a:cubicBezTo>
                    <a:pt x="314108" y="463194"/>
                    <a:pt x="346660" y="464245"/>
                    <a:pt x="379212" y="465342"/>
                  </a:cubicBezTo>
                  <a:cubicBezTo>
                    <a:pt x="391876" y="452225"/>
                    <a:pt x="404951" y="439840"/>
                    <a:pt x="419536" y="429191"/>
                  </a:cubicBezTo>
                  <a:cubicBezTo>
                    <a:pt x="425799" y="424620"/>
                    <a:pt x="432337" y="420324"/>
                    <a:pt x="439149" y="416531"/>
                  </a:cubicBezTo>
                  <a:cubicBezTo>
                    <a:pt x="449344" y="410864"/>
                    <a:pt x="460043" y="406248"/>
                    <a:pt x="470924" y="401860"/>
                  </a:cubicBezTo>
                  <a:lnTo>
                    <a:pt x="492046" y="393268"/>
                  </a:lnTo>
                  <a:cubicBezTo>
                    <a:pt x="497258" y="391257"/>
                    <a:pt x="503110" y="393908"/>
                    <a:pt x="505076" y="399118"/>
                  </a:cubicBezTo>
                  <a:cubicBezTo>
                    <a:pt x="507042" y="404328"/>
                    <a:pt x="504436" y="410178"/>
                    <a:pt x="499224" y="412144"/>
                  </a:cubicBezTo>
                  <a:lnTo>
                    <a:pt x="480936" y="423295"/>
                  </a:lnTo>
                  <a:cubicBezTo>
                    <a:pt x="469323" y="429374"/>
                    <a:pt x="458442" y="436549"/>
                    <a:pt x="447424" y="443404"/>
                  </a:cubicBezTo>
                  <a:cubicBezTo>
                    <a:pt x="440018" y="448020"/>
                    <a:pt x="432566" y="452362"/>
                    <a:pt x="425296" y="457115"/>
                  </a:cubicBezTo>
                  <a:cubicBezTo>
                    <a:pt x="420633" y="460132"/>
                    <a:pt x="416290" y="463605"/>
                    <a:pt x="411718" y="466667"/>
                  </a:cubicBezTo>
                  <a:cubicBezTo>
                    <a:pt x="444635" y="467810"/>
                    <a:pt x="477599" y="468998"/>
                    <a:pt x="510516" y="471009"/>
                  </a:cubicBezTo>
                  <a:cubicBezTo>
                    <a:pt x="533833" y="472472"/>
                    <a:pt x="557744" y="475899"/>
                    <a:pt x="581380" y="480652"/>
                  </a:cubicBezTo>
                  <a:cubicBezTo>
                    <a:pt x="581609" y="480424"/>
                    <a:pt x="581883" y="480195"/>
                    <a:pt x="582066" y="480104"/>
                  </a:cubicBezTo>
                  <a:lnTo>
                    <a:pt x="590021" y="476219"/>
                  </a:lnTo>
                  <a:lnTo>
                    <a:pt x="612652" y="466484"/>
                  </a:lnTo>
                  <a:cubicBezTo>
                    <a:pt x="617727" y="464611"/>
                    <a:pt x="622756" y="462691"/>
                    <a:pt x="627922" y="461137"/>
                  </a:cubicBezTo>
                  <a:cubicBezTo>
                    <a:pt x="633043" y="459583"/>
                    <a:pt x="638255" y="458212"/>
                    <a:pt x="643513" y="457070"/>
                  </a:cubicBezTo>
                  <a:cubicBezTo>
                    <a:pt x="649776" y="455744"/>
                    <a:pt x="656085" y="454739"/>
                    <a:pt x="662486" y="453916"/>
                  </a:cubicBezTo>
                  <a:cubicBezTo>
                    <a:pt x="671995" y="452591"/>
                    <a:pt x="681459" y="451814"/>
                    <a:pt x="690969" y="450945"/>
                  </a:cubicBezTo>
                  <a:cubicBezTo>
                    <a:pt x="696455" y="449986"/>
                    <a:pt x="701713" y="453688"/>
                    <a:pt x="702673" y="459172"/>
                  </a:cubicBezTo>
                  <a:cubicBezTo>
                    <a:pt x="703633" y="464656"/>
                    <a:pt x="699975" y="469912"/>
                    <a:pt x="694489" y="470872"/>
                  </a:cubicBezTo>
                  <a:cubicBezTo>
                    <a:pt x="685483" y="473248"/>
                    <a:pt x="676613" y="475945"/>
                    <a:pt x="667606" y="478459"/>
                  </a:cubicBezTo>
                  <a:cubicBezTo>
                    <a:pt x="661663" y="480150"/>
                    <a:pt x="655811" y="481886"/>
                    <a:pt x="649868" y="483486"/>
                  </a:cubicBezTo>
                  <a:cubicBezTo>
                    <a:pt x="644976" y="484811"/>
                    <a:pt x="640038" y="486045"/>
                    <a:pt x="635100" y="487279"/>
                  </a:cubicBezTo>
                  <a:cubicBezTo>
                    <a:pt x="630208" y="488468"/>
                    <a:pt x="625225" y="489473"/>
                    <a:pt x="620379" y="490753"/>
                  </a:cubicBezTo>
                  <a:cubicBezTo>
                    <a:pt x="632906" y="494089"/>
                    <a:pt x="645753" y="496831"/>
                    <a:pt x="657731" y="500762"/>
                  </a:cubicBezTo>
                  <a:cubicBezTo>
                    <a:pt x="664863" y="503093"/>
                    <a:pt x="676933" y="507709"/>
                    <a:pt x="688500" y="512370"/>
                  </a:cubicBezTo>
                  <a:cubicBezTo>
                    <a:pt x="702856" y="518129"/>
                    <a:pt x="716434" y="523888"/>
                    <a:pt x="719086" y="525259"/>
                  </a:cubicBezTo>
                  <a:cubicBezTo>
                    <a:pt x="743545" y="537964"/>
                    <a:pt x="799688" y="581702"/>
                    <a:pt x="823736" y="600714"/>
                  </a:cubicBezTo>
                  <a:lnTo>
                    <a:pt x="834480" y="609261"/>
                  </a:lnTo>
                  <a:cubicBezTo>
                    <a:pt x="838321" y="612094"/>
                    <a:pt x="839646" y="617305"/>
                    <a:pt x="837498" y="621601"/>
                  </a:cubicBezTo>
                  <a:close/>
                  <a:moveTo>
                    <a:pt x="537490" y="504052"/>
                  </a:moveTo>
                  <a:cubicBezTo>
                    <a:pt x="537262" y="503870"/>
                    <a:pt x="536987" y="503641"/>
                    <a:pt x="536759" y="503458"/>
                  </a:cubicBezTo>
                  <a:lnTo>
                    <a:pt x="536622" y="503504"/>
                  </a:lnTo>
                  <a:cubicBezTo>
                    <a:pt x="536302" y="503687"/>
                    <a:pt x="537262" y="503824"/>
                    <a:pt x="537490" y="504052"/>
                  </a:cubicBezTo>
                  <a:close/>
                  <a:moveTo>
                    <a:pt x="331435" y="492490"/>
                  </a:moveTo>
                  <a:lnTo>
                    <a:pt x="331435" y="492490"/>
                  </a:lnTo>
                  <a:lnTo>
                    <a:pt x="331435" y="492490"/>
                  </a:lnTo>
                  <a:lnTo>
                    <a:pt x="331435" y="492490"/>
                  </a:lnTo>
                  <a:close/>
                  <a:moveTo>
                    <a:pt x="331481" y="492535"/>
                  </a:moveTo>
                  <a:lnTo>
                    <a:pt x="331481" y="492535"/>
                  </a:lnTo>
                  <a:lnTo>
                    <a:pt x="331481" y="492535"/>
                  </a:lnTo>
                  <a:lnTo>
                    <a:pt x="331481" y="492535"/>
                  </a:lnTo>
                  <a:close/>
                  <a:moveTo>
                    <a:pt x="276024" y="416897"/>
                  </a:moveTo>
                  <a:cubicBezTo>
                    <a:pt x="276938" y="417308"/>
                    <a:pt x="277944" y="417719"/>
                    <a:pt x="277899" y="417034"/>
                  </a:cubicBezTo>
                  <a:cubicBezTo>
                    <a:pt x="277304" y="417034"/>
                    <a:pt x="276756" y="416942"/>
                    <a:pt x="276161" y="416805"/>
                  </a:cubicBezTo>
                  <a:lnTo>
                    <a:pt x="276024" y="416897"/>
                  </a:lnTo>
                  <a:close/>
                  <a:moveTo>
                    <a:pt x="453139" y="279605"/>
                  </a:moveTo>
                  <a:cubicBezTo>
                    <a:pt x="455059" y="279330"/>
                    <a:pt x="462146" y="277091"/>
                    <a:pt x="464980" y="276086"/>
                  </a:cubicBezTo>
                  <a:lnTo>
                    <a:pt x="486880" y="268133"/>
                  </a:lnTo>
                  <a:cubicBezTo>
                    <a:pt x="497441" y="264066"/>
                    <a:pt x="507590" y="259404"/>
                    <a:pt x="517557" y="254239"/>
                  </a:cubicBezTo>
                  <a:cubicBezTo>
                    <a:pt x="527478" y="249121"/>
                    <a:pt x="537125" y="243545"/>
                    <a:pt x="546680" y="237695"/>
                  </a:cubicBezTo>
                  <a:cubicBezTo>
                    <a:pt x="579049" y="217997"/>
                    <a:pt x="616035" y="191352"/>
                    <a:pt x="643192" y="158812"/>
                  </a:cubicBezTo>
                  <a:cubicBezTo>
                    <a:pt x="662074" y="136188"/>
                    <a:pt x="676064" y="110686"/>
                    <a:pt x="681048" y="82990"/>
                  </a:cubicBezTo>
                  <a:cubicBezTo>
                    <a:pt x="683196" y="70833"/>
                    <a:pt x="683059" y="56162"/>
                    <a:pt x="679539" y="42954"/>
                  </a:cubicBezTo>
                  <a:cubicBezTo>
                    <a:pt x="676979" y="33540"/>
                    <a:pt x="672727" y="24856"/>
                    <a:pt x="666463" y="18183"/>
                  </a:cubicBezTo>
                  <a:cubicBezTo>
                    <a:pt x="653296" y="4107"/>
                    <a:pt x="634872" y="-1652"/>
                    <a:pt x="617453" y="405"/>
                  </a:cubicBezTo>
                  <a:cubicBezTo>
                    <a:pt x="599897" y="2461"/>
                    <a:pt x="583438" y="12425"/>
                    <a:pt x="574568" y="29563"/>
                  </a:cubicBezTo>
                  <a:cubicBezTo>
                    <a:pt x="570408" y="37561"/>
                    <a:pt x="567848" y="46702"/>
                    <a:pt x="567756" y="55751"/>
                  </a:cubicBezTo>
                  <a:cubicBezTo>
                    <a:pt x="567619" y="65166"/>
                    <a:pt x="570088" y="74489"/>
                    <a:pt x="575986" y="82305"/>
                  </a:cubicBezTo>
                  <a:cubicBezTo>
                    <a:pt x="580055" y="87789"/>
                    <a:pt x="590799" y="93639"/>
                    <a:pt x="600948" y="94827"/>
                  </a:cubicBezTo>
                  <a:cubicBezTo>
                    <a:pt x="608858" y="95741"/>
                    <a:pt x="616218" y="93868"/>
                    <a:pt x="620470" y="88429"/>
                  </a:cubicBezTo>
                  <a:cubicBezTo>
                    <a:pt x="622345" y="86144"/>
                    <a:pt x="621979" y="82716"/>
                    <a:pt x="619693" y="80842"/>
                  </a:cubicBezTo>
                  <a:cubicBezTo>
                    <a:pt x="617361" y="79014"/>
                    <a:pt x="613978" y="79380"/>
                    <a:pt x="612104" y="81665"/>
                  </a:cubicBezTo>
                  <a:cubicBezTo>
                    <a:pt x="609315" y="85047"/>
                    <a:pt x="604057" y="84407"/>
                    <a:pt x="599074" y="83127"/>
                  </a:cubicBezTo>
                  <a:cubicBezTo>
                    <a:pt x="593267" y="81619"/>
                    <a:pt x="587598" y="78603"/>
                    <a:pt x="585358" y="75449"/>
                  </a:cubicBezTo>
                  <a:cubicBezTo>
                    <a:pt x="581198" y="69691"/>
                    <a:pt x="579643" y="62835"/>
                    <a:pt x="579872" y="56025"/>
                  </a:cubicBezTo>
                  <a:cubicBezTo>
                    <a:pt x="580100" y="48850"/>
                    <a:pt x="582295" y="41675"/>
                    <a:pt x="585678" y="35413"/>
                  </a:cubicBezTo>
                  <a:cubicBezTo>
                    <a:pt x="592719" y="22434"/>
                    <a:pt x="605474" y="15121"/>
                    <a:pt x="618916" y="13750"/>
                  </a:cubicBezTo>
                  <a:cubicBezTo>
                    <a:pt x="632220" y="12379"/>
                    <a:pt x="646210" y="16858"/>
                    <a:pt x="656131" y="27735"/>
                  </a:cubicBezTo>
                  <a:cubicBezTo>
                    <a:pt x="661983" y="34134"/>
                    <a:pt x="665229" y="42909"/>
                    <a:pt x="666829" y="52095"/>
                  </a:cubicBezTo>
                  <a:cubicBezTo>
                    <a:pt x="668475" y="61738"/>
                    <a:pt x="668246" y="71839"/>
                    <a:pt x="666692" y="80431"/>
                  </a:cubicBezTo>
                  <a:cubicBezTo>
                    <a:pt x="662303" y="105750"/>
                    <a:pt x="649273" y="128922"/>
                    <a:pt x="632220" y="149762"/>
                  </a:cubicBezTo>
                  <a:cubicBezTo>
                    <a:pt x="606343" y="181435"/>
                    <a:pt x="571094" y="207714"/>
                    <a:pt x="540188" y="227229"/>
                  </a:cubicBezTo>
                  <a:cubicBezTo>
                    <a:pt x="530953" y="233079"/>
                    <a:pt x="521626" y="238700"/>
                    <a:pt x="512071" y="243865"/>
                  </a:cubicBezTo>
                  <a:cubicBezTo>
                    <a:pt x="502561" y="249029"/>
                    <a:pt x="492869" y="253737"/>
                    <a:pt x="482811" y="257850"/>
                  </a:cubicBezTo>
                  <a:lnTo>
                    <a:pt x="461368" y="266122"/>
                  </a:lnTo>
                  <a:cubicBezTo>
                    <a:pt x="459997" y="266671"/>
                    <a:pt x="456797" y="268270"/>
                    <a:pt x="454465" y="269139"/>
                  </a:cubicBezTo>
                  <a:cubicBezTo>
                    <a:pt x="454008" y="268956"/>
                    <a:pt x="453551" y="268864"/>
                    <a:pt x="453048" y="268819"/>
                  </a:cubicBezTo>
                  <a:lnTo>
                    <a:pt x="453505" y="269093"/>
                  </a:lnTo>
                  <a:lnTo>
                    <a:pt x="453871" y="269367"/>
                  </a:lnTo>
                  <a:cubicBezTo>
                    <a:pt x="452636" y="269779"/>
                    <a:pt x="451722" y="269870"/>
                    <a:pt x="451676" y="269322"/>
                  </a:cubicBezTo>
                  <a:cubicBezTo>
                    <a:pt x="451630" y="269139"/>
                    <a:pt x="451630" y="268956"/>
                    <a:pt x="451630" y="268864"/>
                  </a:cubicBezTo>
                  <a:cubicBezTo>
                    <a:pt x="451036" y="268956"/>
                    <a:pt x="450442" y="269184"/>
                    <a:pt x="449893" y="269504"/>
                  </a:cubicBezTo>
                  <a:cubicBezTo>
                    <a:pt x="447607" y="270830"/>
                    <a:pt x="447150" y="272429"/>
                    <a:pt x="446967" y="272932"/>
                  </a:cubicBezTo>
                  <a:cubicBezTo>
                    <a:pt x="446418" y="274760"/>
                    <a:pt x="446921" y="280427"/>
                    <a:pt x="453139" y="27960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4997399" y="1160938"/>
              <a:ext cx="429193" cy="190480"/>
            </a:xfrm>
            <a:custGeom>
              <a:avLst/>
              <a:gdLst/>
              <a:ahLst/>
              <a:cxnLst/>
              <a:rect l="l" t="t" r="r" b="b"/>
              <a:pathLst>
                <a:path w="858385" h="380959" extrusionOk="0">
                  <a:moveTo>
                    <a:pt x="858085" y="79798"/>
                  </a:moveTo>
                  <a:cubicBezTo>
                    <a:pt x="859183" y="83363"/>
                    <a:pt x="857171" y="87157"/>
                    <a:pt x="853650" y="88254"/>
                  </a:cubicBezTo>
                  <a:cubicBezTo>
                    <a:pt x="836095" y="94378"/>
                    <a:pt x="818813" y="101416"/>
                    <a:pt x="801531" y="108866"/>
                  </a:cubicBezTo>
                  <a:cubicBezTo>
                    <a:pt x="794764" y="111791"/>
                    <a:pt x="787953" y="114761"/>
                    <a:pt x="781140" y="117778"/>
                  </a:cubicBezTo>
                  <a:cubicBezTo>
                    <a:pt x="771036" y="122257"/>
                    <a:pt x="760841" y="126735"/>
                    <a:pt x="750920" y="131900"/>
                  </a:cubicBezTo>
                  <a:cubicBezTo>
                    <a:pt x="746577" y="134048"/>
                    <a:pt x="742279" y="136287"/>
                    <a:pt x="738073" y="138664"/>
                  </a:cubicBezTo>
                  <a:cubicBezTo>
                    <a:pt x="733867" y="141040"/>
                    <a:pt x="729752" y="143508"/>
                    <a:pt x="725684" y="146205"/>
                  </a:cubicBezTo>
                  <a:cubicBezTo>
                    <a:pt x="725638" y="146251"/>
                    <a:pt x="725135" y="146616"/>
                    <a:pt x="724952" y="146753"/>
                  </a:cubicBezTo>
                  <a:cubicBezTo>
                    <a:pt x="736382" y="156625"/>
                    <a:pt x="747125" y="167365"/>
                    <a:pt x="757915" y="178106"/>
                  </a:cubicBezTo>
                  <a:cubicBezTo>
                    <a:pt x="760567" y="180711"/>
                    <a:pt x="760658" y="184961"/>
                    <a:pt x="758052" y="187658"/>
                  </a:cubicBezTo>
                  <a:cubicBezTo>
                    <a:pt x="755447" y="190308"/>
                    <a:pt x="751195" y="190354"/>
                    <a:pt x="748497" y="187749"/>
                  </a:cubicBezTo>
                  <a:cubicBezTo>
                    <a:pt x="736382" y="176186"/>
                    <a:pt x="724678" y="164212"/>
                    <a:pt x="711648" y="153929"/>
                  </a:cubicBezTo>
                  <a:cubicBezTo>
                    <a:pt x="703327" y="147302"/>
                    <a:pt x="694458" y="141406"/>
                    <a:pt x="684582" y="136790"/>
                  </a:cubicBezTo>
                  <a:cubicBezTo>
                    <a:pt x="622542" y="107540"/>
                    <a:pt x="565896" y="106123"/>
                    <a:pt x="512130" y="119423"/>
                  </a:cubicBezTo>
                  <a:cubicBezTo>
                    <a:pt x="517251" y="122074"/>
                    <a:pt x="522600" y="124633"/>
                    <a:pt x="527584" y="127878"/>
                  </a:cubicBezTo>
                  <a:cubicBezTo>
                    <a:pt x="529915" y="129432"/>
                    <a:pt x="532155" y="131077"/>
                    <a:pt x="534167" y="132997"/>
                  </a:cubicBezTo>
                  <a:cubicBezTo>
                    <a:pt x="547791" y="145702"/>
                    <a:pt x="559404" y="160647"/>
                    <a:pt x="569462" y="176597"/>
                  </a:cubicBezTo>
                  <a:cubicBezTo>
                    <a:pt x="579383" y="192411"/>
                    <a:pt x="587749" y="209229"/>
                    <a:pt x="595065" y="225957"/>
                  </a:cubicBezTo>
                  <a:cubicBezTo>
                    <a:pt x="606677" y="252556"/>
                    <a:pt x="613123" y="288616"/>
                    <a:pt x="627022" y="317683"/>
                  </a:cubicBezTo>
                  <a:cubicBezTo>
                    <a:pt x="632828" y="329794"/>
                    <a:pt x="639961" y="340717"/>
                    <a:pt x="649607" y="348898"/>
                  </a:cubicBezTo>
                  <a:cubicBezTo>
                    <a:pt x="679965" y="374766"/>
                    <a:pt x="716037" y="369419"/>
                    <a:pt x="739262" y="349081"/>
                  </a:cubicBezTo>
                  <a:cubicBezTo>
                    <a:pt x="762396" y="328834"/>
                    <a:pt x="772774" y="293734"/>
                    <a:pt x="751835" y="259640"/>
                  </a:cubicBezTo>
                  <a:cubicBezTo>
                    <a:pt x="749594" y="256029"/>
                    <a:pt x="746760" y="253150"/>
                    <a:pt x="743560" y="250682"/>
                  </a:cubicBezTo>
                  <a:cubicBezTo>
                    <a:pt x="740039" y="247986"/>
                    <a:pt x="736107" y="245792"/>
                    <a:pt x="732038" y="243872"/>
                  </a:cubicBezTo>
                  <a:cubicBezTo>
                    <a:pt x="728472" y="242181"/>
                    <a:pt x="724723" y="240810"/>
                    <a:pt x="720929" y="239850"/>
                  </a:cubicBezTo>
                  <a:cubicBezTo>
                    <a:pt x="717134" y="238891"/>
                    <a:pt x="713248" y="238297"/>
                    <a:pt x="709362" y="238205"/>
                  </a:cubicBezTo>
                  <a:cubicBezTo>
                    <a:pt x="706207" y="238159"/>
                    <a:pt x="703144" y="238525"/>
                    <a:pt x="700218" y="239348"/>
                  </a:cubicBezTo>
                  <a:cubicBezTo>
                    <a:pt x="697292" y="240216"/>
                    <a:pt x="694503" y="241496"/>
                    <a:pt x="691897" y="243232"/>
                  </a:cubicBezTo>
                  <a:cubicBezTo>
                    <a:pt x="684033" y="248534"/>
                    <a:pt x="679279" y="255481"/>
                    <a:pt x="677724" y="263205"/>
                  </a:cubicBezTo>
                  <a:cubicBezTo>
                    <a:pt x="676170" y="271020"/>
                    <a:pt x="677953" y="279566"/>
                    <a:pt x="682799" y="287656"/>
                  </a:cubicBezTo>
                  <a:cubicBezTo>
                    <a:pt x="685542" y="292181"/>
                    <a:pt x="690388" y="295700"/>
                    <a:pt x="695372" y="296705"/>
                  </a:cubicBezTo>
                  <a:cubicBezTo>
                    <a:pt x="699807" y="297573"/>
                    <a:pt x="704333" y="296339"/>
                    <a:pt x="707167" y="291541"/>
                  </a:cubicBezTo>
                  <a:cubicBezTo>
                    <a:pt x="708676" y="288981"/>
                    <a:pt x="711968" y="288067"/>
                    <a:pt x="714528" y="289575"/>
                  </a:cubicBezTo>
                  <a:cubicBezTo>
                    <a:pt x="717134" y="291084"/>
                    <a:pt x="718003" y="294374"/>
                    <a:pt x="716494" y="296934"/>
                  </a:cubicBezTo>
                  <a:cubicBezTo>
                    <a:pt x="711053" y="306531"/>
                    <a:pt x="702093" y="309273"/>
                    <a:pt x="693315" y="307674"/>
                  </a:cubicBezTo>
                  <a:cubicBezTo>
                    <a:pt x="685268" y="306211"/>
                    <a:pt x="677450" y="300818"/>
                    <a:pt x="672970" y="293643"/>
                  </a:cubicBezTo>
                  <a:cubicBezTo>
                    <a:pt x="666295" y="282903"/>
                    <a:pt x="664054" y="271477"/>
                    <a:pt x="665975" y="260965"/>
                  </a:cubicBezTo>
                  <a:cubicBezTo>
                    <a:pt x="667895" y="250316"/>
                    <a:pt x="674112" y="240445"/>
                    <a:pt x="684856" y="232949"/>
                  </a:cubicBezTo>
                  <a:cubicBezTo>
                    <a:pt x="688560" y="230390"/>
                    <a:pt x="692491" y="228516"/>
                    <a:pt x="696652" y="227236"/>
                  </a:cubicBezTo>
                  <a:cubicBezTo>
                    <a:pt x="700766" y="226002"/>
                    <a:pt x="705064" y="225408"/>
                    <a:pt x="709545" y="225408"/>
                  </a:cubicBezTo>
                  <a:cubicBezTo>
                    <a:pt x="714391" y="225454"/>
                    <a:pt x="719283" y="226094"/>
                    <a:pt x="723992" y="227236"/>
                  </a:cubicBezTo>
                  <a:cubicBezTo>
                    <a:pt x="728701" y="228333"/>
                    <a:pt x="733227" y="229933"/>
                    <a:pt x="737616" y="231944"/>
                  </a:cubicBezTo>
                  <a:cubicBezTo>
                    <a:pt x="743605" y="234686"/>
                    <a:pt x="749320" y="237931"/>
                    <a:pt x="754258" y="242090"/>
                  </a:cubicBezTo>
                  <a:cubicBezTo>
                    <a:pt x="757732" y="245061"/>
                    <a:pt x="760796" y="248488"/>
                    <a:pt x="763356" y="252510"/>
                  </a:cubicBezTo>
                  <a:cubicBezTo>
                    <a:pt x="788867" y="293232"/>
                    <a:pt x="776569" y="335553"/>
                    <a:pt x="748817" y="360004"/>
                  </a:cubicBezTo>
                  <a:cubicBezTo>
                    <a:pt x="720837" y="384683"/>
                    <a:pt x="676993" y="391128"/>
                    <a:pt x="640326" y="359730"/>
                  </a:cubicBezTo>
                  <a:cubicBezTo>
                    <a:pt x="629308" y="350178"/>
                    <a:pt x="621033" y="337655"/>
                    <a:pt x="614495" y="323579"/>
                  </a:cubicBezTo>
                  <a:cubicBezTo>
                    <a:pt x="600825" y="294191"/>
                    <a:pt x="594790" y="257857"/>
                    <a:pt x="583452" y="230938"/>
                  </a:cubicBezTo>
                  <a:cubicBezTo>
                    <a:pt x="576594" y="214668"/>
                    <a:pt x="568731" y="198261"/>
                    <a:pt x="559358" y="182813"/>
                  </a:cubicBezTo>
                  <a:cubicBezTo>
                    <a:pt x="550077" y="167548"/>
                    <a:pt x="539379" y="153198"/>
                    <a:pt x="526623" y="140903"/>
                  </a:cubicBezTo>
                  <a:cubicBezTo>
                    <a:pt x="525115" y="139441"/>
                    <a:pt x="523423" y="138116"/>
                    <a:pt x="521640" y="136927"/>
                  </a:cubicBezTo>
                  <a:cubicBezTo>
                    <a:pt x="513868" y="131717"/>
                    <a:pt x="504998" y="128015"/>
                    <a:pt x="498324" y="123034"/>
                  </a:cubicBezTo>
                  <a:cubicBezTo>
                    <a:pt x="497958" y="123125"/>
                    <a:pt x="497592" y="123216"/>
                    <a:pt x="497272" y="123308"/>
                  </a:cubicBezTo>
                  <a:cubicBezTo>
                    <a:pt x="451827" y="136836"/>
                    <a:pt x="408349" y="160327"/>
                    <a:pt x="365281" y="186058"/>
                  </a:cubicBezTo>
                  <a:cubicBezTo>
                    <a:pt x="322534" y="211560"/>
                    <a:pt x="280153" y="239211"/>
                    <a:pt x="237131" y="262336"/>
                  </a:cubicBezTo>
                  <a:cubicBezTo>
                    <a:pt x="214043" y="274630"/>
                    <a:pt x="187847" y="286331"/>
                    <a:pt x="160735" y="294466"/>
                  </a:cubicBezTo>
                  <a:cubicBezTo>
                    <a:pt x="133258" y="302738"/>
                    <a:pt x="104867" y="307445"/>
                    <a:pt x="77893" y="305800"/>
                  </a:cubicBezTo>
                  <a:cubicBezTo>
                    <a:pt x="68474" y="305206"/>
                    <a:pt x="59239" y="304155"/>
                    <a:pt x="50278" y="302144"/>
                  </a:cubicBezTo>
                  <a:cubicBezTo>
                    <a:pt x="41043" y="300041"/>
                    <a:pt x="32128" y="296888"/>
                    <a:pt x="23487" y="292226"/>
                  </a:cubicBezTo>
                  <a:cubicBezTo>
                    <a:pt x="20195" y="290398"/>
                    <a:pt x="7897" y="279978"/>
                    <a:pt x="3508" y="275545"/>
                  </a:cubicBezTo>
                  <a:cubicBezTo>
                    <a:pt x="-5316" y="266724"/>
                    <a:pt x="4697" y="261057"/>
                    <a:pt x="9634" y="263388"/>
                  </a:cubicBezTo>
                  <a:cubicBezTo>
                    <a:pt x="11006" y="264027"/>
                    <a:pt x="12057" y="265124"/>
                    <a:pt x="12697" y="266404"/>
                  </a:cubicBezTo>
                  <a:cubicBezTo>
                    <a:pt x="16584" y="270152"/>
                    <a:pt x="26962" y="278927"/>
                    <a:pt x="29796" y="280435"/>
                  </a:cubicBezTo>
                  <a:cubicBezTo>
                    <a:pt x="37340" y="284365"/>
                    <a:pt x="45204" y="286925"/>
                    <a:pt x="53204" y="288616"/>
                  </a:cubicBezTo>
                  <a:cubicBezTo>
                    <a:pt x="61479" y="290352"/>
                    <a:pt x="69983" y="291129"/>
                    <a:pt x="78670" y="291495"/>
                  </a:cubicBezTo>
                  <a:cubicBezTo>
                    <a:pt x="103952" y="292638"/>
                    <a:pt x="130469" y="287702"/>
                    <a:pt x="156163" y="279566"/>
                  </a:cubicBezTo>
                  <a:cubicBezTo>
                    <a:pt x="170656" y="274950"/>
                    <a:pt x="184692" y="269238"/>
                    <a:pt x="198270" y="263022"/>
                  </a:cubicBezTo>
                  <a:cubicBezTo>
                    <a:pt x="198225" y="262245"/>
                    <a:pt x="197813" y="261559"/>
                    <a:pt x="198088" y="260782"/>
                  </a:cubicBezTo>
                  <a:cubicBezTo>
                    <a:pt x="200739" y="250362"/>
                    <a:pt x="203620" y="238022"/>
                    <a:pt x="207780" y="225591"/>
                  </a:cubicBezTo>
                  <a:cubicBezTo>
                    <a:pt x="209106" y="221706"/>
                    <a:pt x="210569" y="217867"/>
                    <a:pt x="212215" y="214074"/>
                  </a:cubicBezTo>
                  <a:cubicBezTo>
                    <a:pt x="213861" y="210235"/>
                    <a:pt x="215689" y="206442"/>
                    <a:pt x="217655" y="202831"/>
                  </a:cubicBezTo>
                  <a:cubicBezTo>
                    <a:pt x="224970" y="189303"/>
                    <a:pt x="233885" y="177420"/>
                    <a:pt x="243944" y="169285"/>
                  </a:cubicBezTo>
                  <a:cubicBezTo>
                    <a:pt x="246549" y="166908"/>
                    <a:pt x="250664" y="167091"/>
                    <a:pt x="253041" y="169742"/>
                  </a:cubicBezTo>
                  <a:cubicBezTo>
                    <a:pt x="255465" y="172393"/>
                    <a:pt x="255236" y="176460"/>
                    <a:pt x="252630" y="178837"/>
                  </a:cubicBezTo>
                  <a:cubicBezTo>
                    <a:pt x="246687" y="185007"/>
                    <a:pt x="241932" y="193096"/>
                    <a:pt x="237543" y="202008"/>
                  </a:cubicBezTo>
                  <a:cubicBezTo>
                    <a:pt x="235211" y="206670"/>
                    <a:pt x="233062" y="211606"/>
                    <a:pt x="230960" y="216633"/>
                  </a:cubicBezTo>
                  <a:cubicBezTo>
                    <a:pt x="229542" y="219924"/>
                    <a:pt x="228125" y="223260"/>
                    <a:pt x="226708" y="226551"/>
                  </a:cubicBezTo>
                  <a:cubicBezTo>
                    <a:pt x="224559" y="231670"/>
                    <a:pt x="222410" y="236743"/>
                    <a:pt x="220353" y="241679"/>
                  </a:cubicBezTo>
                  <a:cubicBezTo>
                    <a:pt x="218432" y="246340"/>
                    <a:pt x="216832" y="250362"/>
                    <a:pt x="215049" y="254658"/>
                  </a:cubicBezTo>
                  <a:cubicBezTo>
                    <a:pt x="219713" y="252282"/>
                    <a:pt x="224742" y="250088"/>
                    <a:pt x="229176" y="247666"/>
                  </a:cubicBezTo>
                  <a:cubicBezTo>
                    <a:pt x="271741" y="224266"/>
                    <a:pt x="313482" y="196021"/>
                    <a:pt x="355955" y="170473"/>
                  </a:cubicBezTo>
                  <a:cubicBezTo>
                    <a:pt x="359749" y="168188"/>
                    <a:pt x="363590" y="166086"/>
                    <a:pt x="367430" y="163846"/>
                  </a:cubicBezTo>
                  <a:cubicBezTo>
                    <a:pt x="367384" y="162841"/>
                    <a:pt x="367019" y="161881"/>
                    <a:pt x="367430" y="160876"/>
                  </a:cubicBezTo>
                  <a:cubicBezTo>
                    <a:pt x="370951" y="151004"/>
                    <a:pt x="374562" y="141498"/>
                    <a:pt x="378677" y="132220"/>
                  </a:cubicBezTo>
                  <a:cubicBezTo>
                    <a:pt x="381466" y="125913"/>
                    <a:pt x="384483" y="119697"/>
                    <a:pt x="387821" y="113664"/>
                  </a:cubicBezTo>
                  <a:cubicBezTo>
                    <a:pt x="390564" y="108637"/>
                    <a:pt x="393582" y="103747"/>
                    <a:pt x="396828" y="98902"/>
                  </a:cubicBezTo>
                  <a:cubicBezTo>
                    <a:pt x="400028" y="94195"/>
                    <a:pt x="403548" y="89625"/>
                    <a:pt x="407160" y="85009"/>
                  </a:cubicBezTo>
                  <a:cubicBezTo>
                    <a:pt x="410223" y="81261"/>
                    <a:pt x="413241" y="77468"/>
                    <a:pt x="416395" y="73766"/>
                  </a:cubicBezTo>
                  <a:cubicBezTo>
                    <a:pt x="419596" y="70064"/>
                    <a:pt x="422842" y="66407"/>
                    <a:pt x="426225" y="62843"/>
                  </a:cubicBezTo>
                  <a:lnTo>
                    <a:pt x="433037" y="55987"/>
                  </a:lnTo>
                  <a:cubicBezTo>
                    <a:pt x="433402" y="55621"/>
                    <a:pt x="434363" y="55347"/>
                    <a:pt x="435323" y="55073"/>
                  </a:cubicBezTo>
                  <a:lnTo>
                    <a:pt x="435460" y="54845"/>
                  </a:lnTo>
                  <a:lnTo>
                    <a:pt x="435689" y="54525"/>
                  </a:lnTo>
                  <a:lnTo>
                    <a:pt x="435460" y="55027"/>
                  </a:lnTo>
                  <a:cubicBezTo>
                    <a:pt x="436649" y="54662"/>
                    <a:pt x="437746" y="54205"/>
                    <a:pt x="437380" y="53428"/>
                  </a:cubicBezTo>
                  <a:cubicBezTo>
                    <a:pt x="437335" y="53291"/>
                    <a:pt x="437289" y="53199"/>
                    <a:pt x="437243" y="53153"/>
                  </a:cubicBezTo>
                  <a:cubicBezTo>
                    <a:pt x="438843" y="52148"/>
                    <a:pt x="440809" y="51828"/>
                    <a:pt x="442729" y="52422"/>
                  </a:cubicBezTo>
                  <a:cubicBezTo>
                    <a:pt x="445610" y="53199"/>
                    <a:pt x="446432" y="55164"/>
                    <a:pt x="446935" y="56307"/>
                  </a:cubicBezTo>
                  <a:cubicBezTo>
                    <a:pt x="447804" y="58089"/>
                    <a:pt x="447621" y="60009"/>
                    <a:pt x="446524" y="62111"/>
                  </a:cubicBezTo>
                  <a:cubicBezTo>
                    <a:pt x="446158" y="62797"/>
                    <a:pt x="445427" y="63619"/>
                    <a:pt x="444330" y="64442"/>
                  </a:cubicBezTo>
                  <a:cubicBezTo>
                    <a:pt x="444009" y="64671"/>
                    <a:pt x="443049" y="65219"/>
                    <a:pt x="442409" y="65539"/>
                  </a:cubicBezTo>
                  <a:lnTo>
                    <a:pt x="437151" y="72212"/>
                  </a:lnTo>
                  <a:lnTo>
                    <a:pt x="420876" y="95155"/>
                  </a:lnTo>
                  <a:cubicBezTo>
                    <a:pt x="416075" y="101964"/>
                    <a:pt x="411915" y="108911"/>
                    <a:pt x="407709" y="115721"/>
                  </a:cubicBezTo>
                  <a:cubicBezTo>
                    <a:pt x="404874" y="120383"/>
                    <a:pt x="402039" y="125044"/>
                    <a:pt x="399296" y="129706"/>
                  </a:cubicBezTo>
                  <a:cubicBezTo>
                    <a:pt x="395044" y="137019"/>
                    <a:pt x="391158" y="144788"/>
                    <a:pt x="387181" y="152375"/>
                  </a:cubicBezTo>
                  <a:cubicBezTo>
                    <a:pt x="421424" y="133271"/>
                    <a:pt x="456308" y="116772"/>
                    <a:pt x="492288" y="106352"/>
                  </a:cubicBezTo>
                  <a:cubicBezTo>
                    <a:pt x="508976" y="101553"/>
                    <a:pt x="525892" y="98125"/>
                    <a:pt x="543082" y="96251"/>
                  </a:cubicBezTo>
                  <a:cubicBezTo>
                    <a:pt x="543128" y="96160"/>
                    <a:pt x="543082" y="96069"/>
                    <a:pt x="543174" y="95977"/>
                  </a:cubicBezTo>
                  <a:cubicBezTo>
                    <a:pt x="543768" y="95063"/>
                    <a:pt x="546648" y="92778"/>
                    <a:pt x="546648" y="92778"/>
                  </a:cubicBezTo>
                  <a:cubicBezTo>
                    <a:pt x="546648" y="92778"/>
                    <a:pt x="546420" y="92915"/>
                    <a:pt x="546328" y="93007"/>
                  </a:cubicBezTo>
                  <a:lnTo>
                    <a:pt x="552043" y="86608"/>
                  </a:lnTo>
                  <a:lnTo>
                    <a:pt x="570559" y="67459"/>
                  </a:lnTo>
                  <a:cubicBezTo>
                    <a:pt x="579474" y="58912"/>
                    <a:pt x="588435" y="50640"/>
                    <a:pt x="597808" y="43053"/>
                  </a:cubicBezTo>
                  <a:cubicBezTo>
                    <a:pt x="604208" y="37889"/>
                    <a:pt x="610838" y="33044"/>
                    <a:pt x="617650" y="28565"/>
                  </a:cubicBezTo>
                  <a:cubicBezTo>
                    <a:pt x="634611" y="17368"/>
                    <a:pt x="652762" y="8182"/>
                    <a:pt x="672284" y="549"/>
                  </a:cubicBezTo>
                  <a:cubicBezTo>
                    <a:pt x="675713" y="-913"/>
                    <a:pt x="679690" y="641"/>
                    <a:pt x="681153" y="4068"/>
                  </a:cubicBezTo>
                  <a:cubicBezTo>
                    <a:pt x="682662" y="7496"/>
                    <a:pt x="681062" y="11472"/>
                    <a:pt x="677679" y="12935"/>
                  </a:cubicBezTo>
                  <a:cubicBezTo>
                    <a:pt x="663323" y="19836"/>
                    <a:pt x="650156" y="27925"/>
                    <a:pt x="637355" y="36609"/>
                  </a:cubicBezTo>
                  <a:cubicBezTo>
                    <a:pt x="629628" y="41865"/>
                    <a:pt x="622130" y="47395"/>
                    <a:pt x="614632" y="53062"/>
                  </a:cubicBezTo>
                  <a:cubicBezTo>
                    <a:pt x="603477" y="61471"/>
                    <a:pt x="592322" y="70064"/>
                    <a:pt x="581486" y="79433"/>
                  </a:cubicBezTo>
                  <a:lnTo>
                    <a:pt x="564113" y="94652"/>
                  </a:lnTo>
                  <a:cubicBezTo>
                    <a:pt x="604483" y="93418"/>
                    <a:pt x="646590" y="101599"/>
                    <a:pt x="691074" y="123353"/>
                  </a:cubicBezTo>
                  <a:cubicBezTo>
                    <a:pt x="699669" y="127558"/>
                    <a:pt x="707167" y="133134"/>
                    <a:pt x="714574" y="138755"/>
                  </a:cubicBezTo>
                  <a:cubicBezTo>
                    <a:pt x="715945" y="137384"/>
                    <a:pt x="717363" y="135282"/>
                    <a:pt x="717637" y="135099"/>
                  </a:cubicBezTo>
                  <a:cubicBezTo>
                    <a:pt x="721706" y="131900"/>
                    <a:pt x="725821" y="128838"/>
                    <a:pt x="730073" y="125958"/>
                  </a:cubicBezTo>
                  <a:cubicBezTo>
                    <a:pt x="734324" y="123034"/>
                    <a:pt x="738668" y="120291"/>
                    <a:pt x="743057" y="117641"/>
                  </a:cubicBezTo>
                  <a:cubicBezTo>
                    <a:pt x="753069" y="111745"/>
                    <a:pt x="763219" y="106169"/>
                    <a:pt x="773597" y="101325"/>
                  </a:cubicBezTo>
                  <a:cubicBezTo>
                    <a:pt x="780592" y="98034"/>
                    <a:pt x="787678" y="95017"/>
                    <a:pt x="794856" y="92321"/>
                  </a:cubicBezTo>
                  <a:cubicBezTo>
                    <a:pt x="812869" y="85511"/>
                    <a:pt x="831248" y="80255"/>
                    <a:pt x="849673" y="75411"/>
                  </a:cubicBezTo>
                  <a:cubicBezTo>
                    <a:pt x="853239" y="74268"/>
                    <a:pt x="856988" y="76279"/>
                    <a:pt x="858085" y="7979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3904641" y="1406272"/>
              <a:ext cx="342888" cy="164559"/>
            </a:xfrm>
            <a:custGeom>
              <a:avLst/>
              <a:gdLst/>
              <a:ahLst/>
              <a:cxnLst/>
              <a:rect l="l" t="t" r="r" b="b"/>
              <a:pathLst>
                <a:path w="685776" h="329119" extrusionOk="0">
                  <a:moveTo>
                    <a:pt x="684048" y="163710"/>
                  </a:moveTo>
                  <a:cubicBezTo>
                    <a:pt x="684871" y="163802"/>
                    <a:pt x="686243" y="165356"/>
                    <a:pt x="683774" y="164990"/>
                  </a:cubicBezTo>
                  <a:cubicBezTo>
                    <a:pt x="650353" y="160054"/>
                    <a:pt x="583695" y="148994"/>
                    <a:pt x="552378" y="138711"/>
                  </a:cubicBezTo>
                  <a:cubicBezTo>
                    <a:pt x="511139" y="125183"/>
                    <a:pt x="479091" y="100869"/>
                    <a:pt x="460437" y="68876"/>
                  </a:cubicBezTo>
                  <a:cubicBezTo>
                    <a:pt x="452528" y="55348"/>
                    <a:pt x="448688" y="40540"/>
                    <a:pt x="440824" y="27012"/>
                  </a:cubicBezTo>
                  <a:cubicBezTo>
                    <a:pt x="436663" y="19746"/>
                    <a:pt x="430903" y="12844"/>
                    <a:pt x="423451" y="7451"/>
                  </a:cubicBezTo>
                  <a:cubicBezTo>
                    <a:pt x="422079" y="6400"/>
                    <a:pt x="413118" y="2881"/>
                    <a:pt x="412798" y="1647"/>
                  </a:cubicBezTo>
                  <a:cubicBezTo>
                    <a:pt x="412524" y="733"/>
                    <a:pt x="439132" y="-44"/>
                    <a:pt x="440001" y="2"/>
                  </a:cubicBezTo>
                  <a:cubicBezTo>
                    <a:pt x="470221" y="642"/>
                    <a:pt x="499618" y="6492"/>
                    <a:pt x="527278" y="15221"/>
                  </a:cubicBezTo>
                  <a:cubicBezTo>
                    <a:pt x="603263" y="39261"/>
                    <a:pt x="688803" y="82359"/>
                    <a:pt x="685694" y="155529"/>
                  </a:cubicBezTo>
                  <a:lnTo>
                    <a:pt x="684048" y="163710"/>
                  </a:lnTo>
                  <a:close/>
                  <a:moveTo>
                    <a:pt x="598600" y="180072"/>
                  </a:moveTo>
                  <a:cubicBezTo>
                    <a:pt x="564493" y="181809"/>
                    <a:pt x="496281" y="186562"/>
                    <a:pt x="463318" y="193920"/>
                  </a:cubicBezTo>
                  <a:cubicBezTo>
                    <a:pt x="419839" y="203655"/>
                    <a:pt x="383401" y="225272"/>
                    <a:pt x="358758" y="256030"/>
                  </a:cubicBezTo>
                  <a:cubicBezTo>
                    <a:pt x="348335" y="269010"/>
                    <a:pt x="341660" y="283681"/>
                    <a:pt x="331327" y="296706"/>
                  </a:cubicBezTo>
                  <a:cubicBezTo>
                    <a:pt x="325795" y="303653"/>
                    <a:pt x="318754" y="310143"/>
                    <a:pt x="310342" y="314896"/>
                  </a:cubicBezTo>
                  <a:cubicBezTo>
                    <a:pt x="308742" y="315810"/>
                    <a:pt x="299232" y="318552"/>
                    <a:pt x="298638" y="319740"/>
                  </a:cubicBezTo>
                  <a:cubicBezTo>
                    <a:pt x="298227" y="320654"/>
                    <a:pt x="324424" y="324037"/>
                    <a:pt x="325292" y="324128"/>
                  </a:cubicBezTo>
                  <a:cubicBezTo>
                    <a:pt x="355375" y="326367"/>
                    <a:pt x="385641" y="323305"/>
                    <a:pt x="414718" y="317135"/>
                  </a:cubicBezTo>
                  <a:cubicBezTo>
                    <a:pt x="494589" y="300088"/>
                    <a:pt x="587673" y="264668"/>
                    <a:pt x="598645" y="189898"/>
                  </a:cubicBezTo>
                  <a:lnTo>
                    <a:pt x="598600" y="181397"/>
                  </a:lnTo>
                  <a:cubicBezTo>
                    <a:pt x="599423" y="181352"/>
                    <a:pt x="601068" y="179935"/>
                    <a:pt x="598600" y="180072"/>
                  </a:cubicBezTo>
                  <a:close/>
                  <a:moveTo>
                    <a:pt x="249948" y="180712"/>
                  </a:moveTo>
                  <a:cubicBezTo>
                    <a:pt x="219819" y="185739"/>
                    <a:pt x="159744" y="196891"/>
                    <a:pt x="131307" y="206488"/>
                  </a:cubicBezTo>
                  <a:cubicBezTo>
                    <a:pt x="93818" y="219102"/>
                    <a:pt x="64009" y="240903"/>
                    <a:pt x="45767" y="269010"/>
                  </a:cubicBezTo>
                  <a:cubicBezTo>
                    <a:pt x="38086" y="280893"/>
                    <a:pt x="33926" y="293827"/>
                    <a:pt x="26291" y="305664"/>
                  </a:cubicBezTo>
                  <a:cubicBezTo>
                    <a:pt x="22222" y="312062"/>
                    <a:pt x="16735" y="318186"/>
                    <a:pt x="9832" y="323031"/>
                  </a:cubicBezTo>
                  <a:cubicBezTo>
                    <a:pt x="8552" y="323945"/>
                    <a:pt x="414" y="327190"/>
                    <a:pt x="2" y="328287"/>
                  </a:cubicBezTo>
                  <a:cubicBezTo>
                    <a:pt x="-272" y="329064"/>
                    <a:pt x="23456" y="329155"/>
                    <a:pt x="24233" y="329110"/>
                  </a:cubicBezTo>
                  <a:cubicBezTo>
                    <a:pt x="51299" y="327830"/>
                    <a:pt x="77816" y="322071"/>
                    <a:pt x="102961" y="313890"/>
                  </a:cubicBezTo>
                  <a:cubicBezTo>
                    <a:pt x="171951" y="291359"/>
                    <a:pt x="250450" y="252100"/>
                    <a:pt x="251182" y="188847"/>
                  </a:cubicBezTo>
                  <a:lnTo>
                    <a:pt x="250130" y="181809"/>
                  </a:lnTo>
                  <a:cubicBezTo>
                    <a:pt x="250862" y="181717"/>
                    <a:pt x="252188" y="180346"/>
                    <a:pt x="249948" y="180712"/>
                  </a:cubicBezTo>
                  <a:close/>
                  <a:moveTo>
                    <a:pt x="419199" y="170886"/>
                  </a:moveTo>
                  <a:lnTo>
                    <a:pt x="418604" y="161882"/>
                  </a:lnTo>
                  <a:cubicBezTo>
                    <a:pt x="401871" y="83227"/>
                    <a:pt x="306227" y="48767"/>
                    <a:pt x="225076" y="33411"/>
                  </a:cubicBezTo>
                  <a:cubicBezTo>
                    <a:pt x="195588" y="27789"/>
                    <a:pt x="165139" y="25550"/>
                    <a:pt x="135239" y="28932"/>
                  </a:cubicBezTo>
                  <a:cubicBezTo>
                    <a:pt x="134370" y="29023"/>
                    <a:pt x="108493" y="33456"/>
                    <a:pt x="108950" y="34371"/>
                  </a:cubicBezTo>
                  <a:cubicBezTo>
                    <a:pt x="109636" y="35650"/>
                    <a:pt x="119374" y="38255"/>
                    <a:pt x="121020" y="39124"/>
                  </a:cubicBezTo>
                  <a:cubicBezTo>
                    <a:pt x="129753" y="43877"/>
                    <a:pt x="137296" y="50549"/>
                    <a:pt x="143377" y="57725"/>
                  </a:cubicBezTo>
                  <a:cubicBezTo>
                    <a:pt x="154715" y="71116"/>
                    <a:pt x="162533" y="86426"/>
                    <a:pt x="173917" y="99817"/>
                  </a:cubicBezTo>
                  <a:cubicBezTo>
                    <a:pt x="200891" y="131535"/>
                    <a:pt x="238929" y="153153"/>
                    <a:pt x="283094" y="162019"/>
                  </a:cubicBezTo>
                  <a:cubicBezTo>
                    <a:pt x="316651" y="168737"/>
                    <a:pt x="385093" y="171571"/>
                    <a:pt x="419290" y="172302"/>
                  </a:cubicBezTo>
                  <a:cubicBezTo>
                    <a:pt x="421805" y="172302"/>
                    <a:pt x="420022" y="170886"/>
                    <a:pt x="419199" y="1708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3779613" y="1434042"/>
              <a:ext cx="738586" cy="111306"/>
            </a:xfrm>
            <a:custGeom>
              <a:avLst/>
              <a:gdLst/>
              <a:ahLst/>
              <a:cxnLst/>
              <a:rect l="l" t="t" r="r" b="b"/>
              <a:pathLst>
                <a:path w="1477172" h="222612" extrusionOk="0">
                  <a:moveTo>
                    <a:pt x="1477154" y="107393"/>
                  </a:moveTo>
                  <a:cubicBezTo>
                    <a:pt x="1477429" y="111095"/>
                    <a:pt x="1474640" y="114340"/>
                    <a:pt x="1470891" y="114568"/>
                  </a:cubicBezTo>
                  <a:cubicBezTo>
                    <a:pt x="1378676" y="121241"/>
                    <a:pt x="1194657" y="126405"/>
                    <a:pt x="998752" y="129513"/>
                  </a:cubicBezTo>
                  <a:cubicBezTo>
                    <a:pt x="941969" y="130427"/>
                    <a:pt x="884592" y="131113"/>
                    <a:pt x="827763" y="131707"/>
                  </a:cubicBezTo>
                  <a:cubicBezTo>
                    <a:pt x="827398" y="132027"/>
                    <a:pt x="827535" y="132164"/>
                    <a:pt x="827123" y="132484"/>
                  </a:cubicBezTo>
                  <a:cubicBezTo>
                    <a:pt x="822506" y="135866"/>
                    <a:pt x="807053" y="144047"/>
                    <a:pt x="803258" y="146469"/>
                  </a:cubicBezTo>
                  <a:lnTo>
                    <a:pt x="770386" y="166578"/>
                  </a:lnTo>
                  <a:cubicBezTo>
                    <a:pt x="762431" y="171286"/>
                    <a:pt x="754522" y="176039"/>
                    <a:pt x="746521" y="180609"/>
                  </a:cubicBezTo>
                  <a:cubicBezTo>
                    <a:pt x="741172" y="183671"/>
                    <a:pt x="735777" y="186642"/>
                    <a:pt x="730382" y="189567"/>
                  </a:cubicBezTo>
                  <a:cubicBezTo>
                    <a:pt x="710083" y="200581"/>
                    <a:pt x="689555" y="211047"/>
                    <a:pt x="669027" y="221742"/>
                  </a:cubicBezTo>
                  <a:cubicBezTo>
                    <a:pt x="665827" y="223570"/>
                    <a:pt x="661712" y="222428"/>
                    <a:pt x="659884" y="219182"/>
                  </a:cubicBezTo>
                  <a:cubicBezTo>
                    <a:pt x="658055" y="215938"/>
                    <a:pt x="659198" y="211824"/>
                    <a:pt x="662444" y="209996"/>
                  </a:cubicBezTo>
                  <a:cubicBezTo>
                    <a:pt x="682194" y="198022"/>
                    <a:pt x="701716" y="185819"/>
                    <a:pt x="721513" y="174028"/>
                  </a:cubicBezTo>
                  <a:cubicBezTo>
                    <a:pt x="726816" y="170874"/>
                    <a:pt x="732120" y="167767"/>
                    <a:pt x="737469" y="164750"/>
                  </a:cubicBezTo>
                  <a:cubicBezTo>
                    <a:pt x="745515" y="160180"/>
                    <a:pt x="753653" y="155838"/>
                    <a:pt x="761745" y="151405"/>
                  </a:cubicBezTo>
                  <a:lnTo>
                    <a:pt x="795577" y="133398"/>
                  </a:lnTo>
                  <a:cubicBezTo>
                    <a:pt x="796172" y="133078"/>
                    <a:pt x="797406" y="132484"/>
                    <a:pt x="798503" y="131935"/>
                  </a:cubicBezTo>
                  <a:cubicBezTo>
                    <a:pt x="770661" y="132164"/>
                    <a:pt x="742452" y="132484"/>
                    <a:pt x="715524" y="132667"/>
                  </a:cubicBezTo>
                  <a:cubicBezTo>
                    <a:pt x="637344" y="133169"/>
                    <a:pt x="564057" y="133398"/>
                    <a:pt x="500828" y="133444"/>
                  </a:cubicBezTo>
                  <a:cubicBezTo>
                    <a:pt x="500325" y="134038"/>
                    <a:pt x="500142" y="134815"/>
                    <a:pt x="499410" y="135180"/>
                  </a:cubicBezTo>
                  <a:lnTo>
                    <a:pt x="443816" y="168544"/>
                  </a:lnTo>
                  <a:cubicBezTo>
                    <a:pt x="435358" y="173388"/>
                    <a:pt x="426946" y="178278"/>
                    <a:pt x="418259" y="182849"/>
                  </a:cubicBezTo>
                  <a:cubicBezTo>
                    <a:pt x="409664" y="187419"/>
                    <a:pt x="400886" y="191715"/>
                    <a:pt x="392017" y="195874"/>
                  </a:cubicBezTo>
                  <a:cubicBezTo>
                    <a:pt x="374506" y="204055"/>
                    <a:pt x="356493" y="211504"/>
                    <a:pt x="338069" y="218817"/>
                  </a:cubicBezTo>
                  <a:cubicBezTo>
                    <a:pt x="334640" y="220279"/>
                    <a:pt x="330662" y="218725"/>
                    <a:pt x="329199" y="215298"/>
                  </a:cubicBezTo>
                  <a:cubicBezTo>
                    <a:pt x="327690" y="211916"/>
                    <a:pt x="329245" y="207940"/>
                    <a:pt x="332674" y="206431"/>
                  </a:cubicBezTo>
                  <a:cubicBezTo>
                    <a:pt x="343189" y="201358"/>
                    <a:pt x="353476" y="196103"/>
                    <a:pt x="363717" y="190892"/>
                  </a:cubicBezTo>
                  <a:cubicBezTo>
                    <a:pt x="378255" y="183488"/>
                    <a:pt x="392474" y="175810"/>
                    <a:pt x="406693" y="168315"/>
                  </a:cubicBezTo>
                  <a:cubicBezTo>
                    <a:pt x="416293" y="163288"/>
                    <a:pt x="425940" y="158489"/>
                    <a:pt x="435450" y="153370"/>
                  </a:cubicBezTo>
                  <a:lnTo>
                    <a:pt x="474448" y="133444"/>
                  </a:lnTo>
                  <a:cubicBezTo>
                    <a:pt x="367100" y="133444"/>
                    <a:pt x="294818" y="133032"/>
                    <a:pt x="290384" y="132849"/>
                  </a:cubicBezTo>
                  <a:cubicBezTo>
                    <a:pt x="286178" y="132712"/>
                    <a:pt x="105542" y="128416"/>
                    <a:pt x="34495" y="124989"/>
                  </a:cubicBezTo>
                  <a:cubicBezTo>
                    <a:pt x="22014" y="124394"/>
                    <a:pt x="12824" y="123846"/>
                    <a:pt x="8481" y="123297"/>
                  </a:cubicBezTo>
                  <a:cubicBezTo>
                    <a:pt x="3635" y="122749"/>
                    <a:pt x="1440" y="120464"/>
                    <a:pt x="1120" y="119961"/>
                  </a:cubicBezTo>
                  <a:cubicBezTo>
                    <a:pt x="-891" y="116990"/>
                    <a:pt x="-114" y="112969"/>
                    <a:pt x="2812" y="111003"/>
                  </a:cubicBezTo>
                  <a:cubicBezTo>
                    <a:pt x="4641" y="109769"/>
                    <a:pt x="6881" y="109587"/>
                    <a:pt x="8755" y="110318"/>
                  </a:cubicBezTo>
                  <a:cubicBezTo>
                    <a:pt x="9075" y="110363"/>
                    <a:pt x="9533" y="110409"/>
                    <a:pt x="9944" y="110455"/>
                  </a:cubicBezTo>
                  <a:cubicBezTo>
                    <a:pt x="14150" y="110912"/>
                    <a:pt x="22974" y="111369"/>
                    <a:pt x="35044" y="111826"/>
                  </a:cubicBezTo>
                  <a:cubicBezTo>
                    <a:pt x="106137" y="114568"/>
                    <a:pt x="286635" y="117219"/>
                    <a:pt x="290841" y="117310"/>
                  </a:cubicBezTo>
                  <a:cubicBezTo>
                    <a:pt x="296739" y="117493"/>
                    <a:pt x="420591" y="116853"/>
                    <a:pt x="587968" y="115574"/>
                  </a:cubicBezTo>
                  <a:cubicBezTo>
                    <a:pt x="604244" y="115437"/>
                    <a:pt x="621846" y="115299"/>
                    <a:pt x="638853" y="115162"/>
                  </a:cubicBezTo>
                  <a:cubicBezTo>
                    <a:pt x="632407" y="112740"/>
                    <a:pt x="625686" y="110318"/>
                    <a:pt x="619651" y="107850"/>
                  </a:cubicBezTo>
                  <a:cubicBezTo>
                    <a:pt x="606438" y="102457"/>
                    <a:pt x="594140" y="97018"/>
                    <a:pt x="582436" y="91534"/>
                  </a:cubicBezTo>
                  <a:cubicBezTo>
                    <a:pt x="574115" y="87649"/>
                    <a:pt x="566069" y="83719"/>
                    <a:pt x="558251" y="79788"/>
                  </a:cubicBezTo>
                  <a:cubicBezTo>
                    <a:pt x="546044" y="73710"/>
                    <a:pt x="534294" y="67631"/>
                    <a:pt x="522407" y="61827"/>
                  </a:cubicBezTo>
                  <a:cubicBezTo>
                    <a:pt x="504988" y="53326"/>
                    <a:pt x="487341" y="45237"/>
                    <a:pt x="467773" y="38198"/>
                  </a:cubicBezTo>
                  <a:cubicBezTo>
                    <a:pt x="464253" y="37056"/>
                    <a:pt x="462332" y="33217"/>
                    <a:pt x="463475" y="29698"/>
                  </a:cubicBezTo>
                  <a:cubicBezTo>
                    <a:pt x="464618" y="26178"/>
                    <a:pt x="468459" y="24259"/>
                    <a:pt x="471979" y="25402"/>
                  </a:cubicBezTo>
                  <a:cubicBezTo>
                    <a:pt x="488164" y="30200"/>
                    <a:pt x="503205" y="35639"/>
                    <a:pt x="517835" y="41672"/>
                  </a:cubicBezTo>
                  <a:cubicBezTo>
                    <a:pt x="532099" y="47522"/>
                    <a:pt x="545998" y="53829"/>
                    <a:pt x="560171" y="60593"/>
                  </a:cubicBezTo>
                  <a:cubicBezTo>
                    <a:pt x="569177" y="64889"/>
                    <a:pt x="578321" y="69322"/>
                    <a:pt x="587694" y="73984"/>
                  </a:cubicBezTo>
                  <a:cubicBezTo>
                    <a:pt x="603695" y="81799"/>
                    <a:pt x="620520" y="90071"/>
                    <a:pt x="639310" y="98298"/>
                  </a:cubicBezTo>
                  <a:cubicBezTo>
                    <a:pt x="651746" y="103782"/>
                    <a:pt x="665324" y="109312"/>
                    <a:pt x="679680" y="114797"/>
                  </a:cubicBezTo>
                  <a:cubicBezTo>
                    <a:pt x="714289" y="114523"/>
                    <a:pt x="749858" y="114203"/>
                    <a:pt x="786159" y="113928"/>
                  </a:cubicBezTo>
                  <a:cubicBezTo>
                    <a:pt x="834210" y="113517"/>
                    <a:pt x="883266" y="113106"/>
                    <a:pt x="932185" y="112649"/>
                  </a:cubicBezTo>
                  <a:cubicBezTo>
                    <a:pt x="918287" y="99258"/>
                    <a:pt x="902971" y="86415"/>
                    <a:pt x="885598" y="74578"/>
                  </a:cubicBezTo>
                  <a:cubicBezTo>
                    <a:pt x="878969" y="70053"/>
                    <a:pt x="872202" y="65575"/>
                    <a:pt x="865253" y="61141"/>
                  </a:cubicBezTo>
                  <a:cubicBezTo>
                    <a:pt x="858441" y="56800"/>
                    <a:pt x="851537" y="52503"/>
                    <a:pt x="844542" y="48253"/>
                  </a:cubicBezTo>
                  <a:cubicBezTo>
                    <a:pt x="823740" y="35639"/>
                    <a:pt x="802024" y="23619"/>
                    <a:pt x="779896" y="12879"/>
                  </a:cubicBezTo>
                  <a:cubicBezTo>
                    <a:pt x="776513" y="11325"/>
                    <a:pt x="775004" y="7349"/>
                    <a:pt x="776513" y="3967"/>
                  </a:cubicBezTo>
                  <a:cubicBezTo>
                    <a:pt x="778021" y="585"/>
                    <a:pt x="782045" y="-923"/>
                    <a:pt x="785428" y="585"/>
                  </a:cubicBezTo>
                  <a:cubicBezTo>
                    <a:pt x="804767" y="8583"/>
                    <a:pt x="824015" y="17175"/>
                    <a:pt x="842393" y="26864"/>
                  </a:cubicBezTo>
                  <a:cubicBezTo>
                    <a:pt x="854920" y="33445"/>
                    <a:pt x="867127" y="40484"/>
                    <a:pt x="878649" y="48070"/>
                  </a:cubicBezTo>
                  <a:cubicBezTo>
                    <a:pt x="893736" y="58034"/>
                    <a:pt x="907726" y="68865"/>
                    <a:pt x="920527" y="80154"/>
                  </a:cubicBezTo>
                  <a:cubicBezTo>
                    <a:pt x="932140" y="90437"/>
                    <a:pt x="942335" y="101314"/>
                    <a:pt x="951524" y="112512"/>
                  </a:cubicBezTo>
                  <a:cubicBezTo>
                    <a:pt x="1007576" y="111963"/>
                    <a:pt x="1063170" y="111369"/>
                    <a:pt x="1116478" y="110638"/>
                  </a:cubicBezTo>
                  <a:cubicBezTo>
                    <a:pt x="1265522" y="108581"/>
                    <a:pt x="1396735" y="105748"/>
                    <a:pt x="1469976" y="101131"/>
                  </a:cubicBezTo>
                  <a:cubicBezTo>
                    <a:pt x="1473725" y="100857"/>
                    <a:pt x="1476926" y="103691"/>
                    <a:pt x="1477154" y="107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3577607" y="1375369"/>
              <a:ext cx="220501" cy="144694"/>
            </a:xfrm>
            <a:custGeom>
              <a:avLst/>
              <a:gdLst/>
              <a:ahLst/>
              <a:cxnLst/>
              <a:rect l="l" t="t" r="r" b="b"/>
              <a:pathLst>
                <a:path w="441002" h="289389" extrusionOk="0">
                  <a:moveTo>
                    <a:pt x="424151" y="243523"/>
                  </a:moveTo>
                  <a:cubicBezTo>
                    <a:pt x="421225" y="245306"/>
                    <a:pt x="229023" y="318933"/>
                    <a:pt x="69509" y="275926"/>
                  </a:cubicBezTo>
                  <a:cubicBezTo>
                    <a:pt x="42993" y="268751"/>
                    <a:pt x="-1903" y="257325"/>
                    <a:pt x="62" y="232966"/>
                  </a:cubicBezTo>
                  <a:cubicBezTo>
                    <a:pt x="2074" y="208560"/>
                    <a:pt x="53828" y="209337"/>
                    <a:pt x="64572" y="188862"/>
                  </a:cubicBezTo>
                  <a:cubicBezTo>
                    <a:pt x="69967" y="178579"/>
                    <a:pt x="60549" y="163954"/>
                    <a:pt x="56891" y="154082"/>
                  </a:cubicBezTo>
                  <a:cubicBezTo>
                    <a:pt x="50948" y="137903"/>
                    <a:pt x="49165" y="120948"/>
                    <a:pt x="59177" y="105363"/>
                  </a:cubicBezTo>
                  <a:cubicBezTo>
                    <a:pt x="77693" y="76570"/>
                    <a:pt x="119389" y="91149"/>
                    <a:pt x="148009" y="75199"/>
                  </a:cubicBezTo>
                  <a:cubicBezTo>
                    <a:pt x="172285" y="61625"/>
                    <a:pt x="160079" y="33152"/>
                    <a:pt x="184172" y="17384"/>
                  </a:cubicBezTo>
                  <a:cubicBezTo>
                    <a:pt x="202231" y="5593"/>
                    <a:pt x="227468" y="3171"/>
                    <a:pt x="249642" y="10483"/>
                  </a:cubicBezTo>
                  <a:cubicBezTo>
                    <a:pt x="259014" y="13591"/>
                    <a:pt x="273141" y="23006"/>
                    <a:pt x="284251" y="21772"/>
                  </a:cubicBezTo>
                  <a:cubicBezTo>
                    <a:pt x="292800" y="20858"/>
                    <a:pt x="300070" y="12540"/>
                    <a:pt x="306562" y="9021"/>
                  </a:cubicBezTo>
                  <a:cubicBezTo>
                    <a:pt x="320780" y="1343"/>
                    <a:pt x="338474" y="-1217"/>
                    <a:pt x="356304" y="520"/>
                  </a:cubicBezTo>
                  <a:cubicBezTo>
                    <a:pt x="374637" y="2348"/>
                    <a:pt x="385976" y="9386"/>
                    <a:pt x="398457" y="18070"/>
                  </a:cubicBezTo>
                  <a:cubicBezTo>
                    <a:pt x="408698" y="25200"/>
                    <a:pt x="419625" y="31324"/>
                    <a:pt x="425751" y="40647"/>
                  </a:cubicBezTo>
                  <a:cubicBezTo>
                    <a:pt x="446507" y="72182"/>
                    <a:pt x="427900" y="112218"/>
                    <a:pt x="431466" y="145536"/>
                  </a:cubicBezTo>
                  <a:cubicBezTo>
                    <a:pt x="434986" y="178579"/>
                    <a:pt x="454782" y="224693"/>
                    <a:pt x="424151" y="243523"/>
                  </a:cubicBezTo>
                  <a:lnTo>
                    <a:pt x="424151" y="24352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3642320" y="1341388"/>
              <a:ext cx="216173" cy="246370"/>
            </a:xfrm>
            <a:custGeom>
              <a:avLst/>
              <a:gdLst/>
              <a:ahLst/>
              <a:cxnLst/>
              <a:rect l="l" t="t" r="r" b="b"/>
              <a:pathLst>
                <a:path w="432346" h="492740" extrusionOk="0">
                  <a:moveTo>
                    <a:pt x="430374" y="49699"/>
                  </a:moveTo>
                  <a:cubicBezTo>
                    <a:pt x="413412" y="92294"/>
                    <a:pt x="291251" y="63821"/>
                    <a:pt x="311048" y="20357"/>
                  </a:cubicBezTo>
                  <a:lnTo>
                    <a:pt x="315254" y="11857"/>
                  </a:lnTo>
                  <a:cubicBezTo>
                    <a:pt x="315300" y="11948"/>
                    <a:pt x="321517" y="6555"/>
                    <a:pt x="322066" y="6281"/>
                  </a:cubicBezTo>
                  <a:cubicBezTo>
                    <a:pt x="328924" y="2945"/>
                    <a:pt x="337428" y="1254"/>
                    <a:pt x="345063" y="385"/>
                  </a:cubicBezTo>
                  <a:cubicBezTo>
                    <a:pt x="371671" y="-2677"/>
                    <a:pt x="445278" y="12405"/>
                    <a:pt x="430374" y="49699"/>
                  </a:cubicBezTo>
                  <a:close/>
                  <a:moveTo>
                    <a:pt x="47296" y="431319"/>
                  </a:moveTo>
                  <a:cubicBezTo>
                    <a:pt x="38838" y="432508"/>
                    <a:pt x="30151" y="434244"/>
                    <a:pt x="22333" y="437443"/>
                  </a:cubicBezTo>
                  <a:cubicBezTo>
                    <a:pt x="18584" y="438952"/>
                    <a:pt x="10995" y="447909"/>
                    <a:pt x="13372" y="444893"/>
                  </a:cubicBezTo>
                  <a:cubicBezTo>
                    <a:pt x="-15797" y="470944"/>
                    <a:pt x="9440" y="485843"/>
                    <a:pt x="25945" y="490276"/>
                  </a:cubicBezTo>
                  <a:cubicBezTo>
                    <a:pt x="52873" y="497543"/>
                    <a:pt x="99735" y="489225"/>
                    <a:pt x="104490" y="458787"/>
                  </a:cubicBezTo>
                  <a:cubicBezTo>
                    <a:pt x="109245" y="428577"/>
                    <a:pt x="70246" y="428029"/>
                    <a:pt x="47296" y="43131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3614652" y="1365032"/>
              <a:ext cx="404229" cy="213618"/>
            </a:xfrm>
            <a:custGeom>
              <a:avLst/>
              <a:gdLst/>
              <a:ahLst/>
              <a:cxnLst/>
              <a:rect l="l" t="t" r="r" b="b"/>
              <a:pathLst>
                <a:path w="808457" h="427236" extrusionOk="0">
                  <a:moveTo>
                    <a:pt x="23126" y="229144"/>
                  </a:moveTo>
                  <a:lnTo>
                    <a:pt x="23171" y="229190"/>
                  </a:lnTo>
                  <a:cubicBezTo>
                    <a:pt x="22714" y="229647"/>
                    <a:pt x="22120" y="230241"/>
                    <a:pt x="22029" y="229875"/>
                  </a:cubicBezTo>
                  <a:cubicBezTo>
                    <a:pt x="22394" y="229692"/>
                    <a:pt x="22806" y="229418"/>
                    <a:pt x="23126" y="229144"/>
                  </a:cubicBezTo>
                  <a:close/>
                  <a:moveTo>
                    <a:pt x="21983" y="229738"/>
                  </a:moveTo>
                  <a:cubicBezTo>
                    <a:pt x="21983" y="229144"/>
                    <a:pt x="22440" y="229007"/>
                    <a:pt x="23126" y="229144"/>
                  </a:cubicBezTo>
                  <a:cubicBezTo>
                    <a:pt x="23309" y="229007"/>
                    <a:pt x="23492" y="228870"/>
                    <a:pt x="23629" y="228733"/>
                  </a:cubicBezTo>
                  <a:cubicBezTo>
                    <a:pt x="23537" y="228824"/>
                    <a:pt x="23354" y="229007"/>
                    <a:pt x="23171" y="229190"/>
                  </a:cubicBezTo>
                  <a:cubicBezTo>
                    <a:pt x="24772" y="229510"/>
                    <a:pt x="27515" y="231018"/>
                    <a:pt x="29435" y="231749"/>
                  </a:cubicBezTo>
                  <a:cubicBezTo>
                    <a:pt x="35241" y="233897"/>
                    <a:pt x="41322" y="236822"/>
                    <a:pt x="43608" y="237645"/>
                  </a:cubicBezTo>
                  <a:cubicBezTo>
                    <a:pt x="52614" y="240798"/>
                    <a:pt x="60752" y="241575"/>
                    <a:pt x="68205" y="240524"/>
                  </a:cubicBezTo>
                  <a:cubicBezTo>
                    <a:pt x="76480" y="239336"/>
                    <a:pt x="83978" y="235725"/>
                    <a:pt x="91110" y="230012"/>
                  </a:cubicBezTo>
                  <a:cubicBezTo>
                    <a:pt x="96367" y="225808"/>
                    <a:pt x="99202" y="221146"/>
                    <a:pt x="100985" y="216301"/>
                  </a:cubicBezTo>
                  <a:cubicBezTo>
                    <a:pt x="102585" y="211960"/>
                    <a:pt x="103134" y="207389"/>
                    <a:pt x="103682" y="202819"/>
                  </a:cubicBezTo>
                  <a:cubicBezTo>
                    <a:pt x="104231" y="198477"/>
                    <a:pt x="104597" y="193998"/>
                    <a:pt x="107569" y="190022"/>
                  </a:cubicBezTo>
                  <a:cubicBezTo>
                    <a:pt x="109169" y="187874"/>
                    <a:pt x="111455" y="186320"/>
                    <a:pt x="114015" y="184949"/>
                  </a:cubicBezTo>
                  <a:cubicBezTo>
                    <a:pt x="121421" y="180973"/>
                    <a:pt x="131022" y="178962"/>
                    <a:pt x="139755" y="175946"/>
                  </a:cubicBezTo>
                  <a:cubicBezTo>
                    <a:pt x="147344" y="173341"/>
                    <a:pt x="154339" y="170050"/>
                    <a:pt x="159642" y="165251"/>
                  </a:cubicBezTo>
                  <a:cubicBezTo>
                    <a:pt x="162888" y="162372"/>
                    <a:pt x="165129" y="159264"/>
                    <a:pt x="166820" y="155973"/>
                  </a:cubicBezTo>
                  <a:cubicBezTo>
                    <a:pt x="169335" y="151083"/>
                    <a:pt x="170386" y="145873"/>
                    <a:pt x="171392" y="140663"/>
                  </a:cubicBezTo>
                  <a:cubicBezTo>
                    <a:pt x="172306" y="136275"/>
                    <a:pt x="172855" y="131751"/>
                    <a:pt x="177153" y="128414"/>
                  </a:cubicBezTo>
                  <a:cubicBezTo>
                    <a:pt x="182639" y="124073"/>
                    <a:pt x="190274" y="122839"/>
                    <a:pt x="198138" y="121879"/>
                  </a:cubicBezTo>
                  <a:cubicBezTo>
                    <a:pt x="207601" y="120691"/>
                    <a:pt x="217522" y="120051"/>
                    <a:pt x="226072" y="117629"/>
                  </a:cubicBezTo>
                  <a:cubicBezTo>
                    <a:pt x="231695" y="116075"/>
                    <a:pt x="236770" y="113789"/>
                    <a:pt x="241068" y="110407"/>
                  </a:cubicBezTo>
                  <a:cubicBezTo>
                    <a:pt x="245365" y="107025"/>
                    <a:pt x="247605" y="103323"/>
                    <a:pt x="248703" y="99347"/>
                  </a:cubicBezTo>
                  <a:cubicBezTo>
                    <a:pt x="249663" y="96011"/>
                    <a:pt x="249754" y="92492"/>
                    <a:pt x="249663" y="88973"/>
                  </a:cubicBezTo>
                  <a:cubicBezTo>
                    <a:pt x="249571" y="86139"/>
                    <a:pt x="248977" y="83260"/>
                    <a:pt x="250257" y="80655"/>
                  </a:cubicBezTo>
                  <a:cubicBezTo>
                    <a:pt x="251766" y="77593"/>
                    <a:pt x="255012" y="75262"/>
                    <a:pt x="258715" y="73068"/>
                  </a:cubicBezTo>
                  <a:cubicBezTo>
                    <a:pt x="265162" y="69275"/>
                    <a:pt x="273071" y="66213"/>
                    <a:pt x="279426" y="63288"/>
                  </a:cubicBezTo>
                  <a:cubicBezTo>
                    <a:pt x="282855" y="61825"/>
                    <a:pt x="284455" y="57849"/>
                    <a:pt x="282992" y="54467"/>
                  </a:cubicBezTo>
                  <a:cubicBezTo>
                    <a:pt x="281483" y="51039"/>
                    <a:pt x="277551" y="49440"/>
                    <a:pt x="274122" y="50948"/>
                  </a:cubicBezTo>
                  <a:cubicBezTo>
                    <a:pt x="265893" y="54284"/>
                    <a:pt x="255423" y="57849"/>
                    <a:pt x="247743" y="62739"/>
                  </a:cubicBezTo>
                  <a:cubicBezTo>
                    <a:pt x="242851" y="65847"/>
                    <a:pt x="239102" y="69549"/>
                    <a:pt x="236862" y="73754"/>
                  </a:cubicBezTo>
                  <a:cubicBezTo>
                    <a:pt x="233570" y="79786"/>
                    <a:pt x="234758" y="86779"/>
                    <a:pt x="233844" y="93269"/>
                  </a:cubicBezTo>
                  <a:cubicBezTo>
                    <a:pt x="233615" y="94868"/>
                    <a:pt x="232975" y="96331"/>
                    <a:pt x="231284" y="97565"/>
                  </a:cubicBezTo>
                  <a:cubicBezTo>
                    <a:pt x="225569" y="101770"/>
                    <a:pt x="217751" y="102638"/>
                    <a:pt x="209705" y="103415"/>
                  </a:cubicBezTo>
                  <a:cubicBezTo>
                    <a:pt x="200149" y="104329"/>
                    <a:pt x="190183" y="104740"/>
                    <a:pt x="181496" y="107025"/>
                  </a:cubicBezTo>
                  <a:cubicBezTo>
                    <a:pt x="175827" y="108488"/>
                    <a:pt x="170615" y="110819"/>
                    <a:pt x="166180" y="114155"/>
                  </a:cubicBezTo>
                  <a:cubicBezTo>
                    <a:pt x="162568" y="116852"/>
                    <a:pt x="160100" y="119914"/>
                    <a:pt x="158225" y="123159"/>
                  </a:cubicBezTo>
                  <a:cubicBezTo>
                    <a:pt x="155482" y="128003"/>
                    <a:pt x="154339" y="133305"/>
                    <a:pt x="153196" y="138698"/>
                  </a:cubicBezTo>
                  <a:cubicBezTo>
                    <a:pt x="152282" y="143222"/>
                    <a:pt x="151642" y="147975"/>
                    <a:pt x="147435" y="151769"/>
                  </a:cubicBezTo>
                  <a:cubicBezTo>
                    <a:pt x="142864" y="156019"/>
                    <a:pt x="136189" y="158304"/>
                    <a:pt x="129468" y="160544"/>
                  </a:cubicBezTo>
                  <a:cubicBezTo>
                    <a:pt x="121101" y="163332"/>
                    <a:pt x="112506" y="165891"/>
                    <a:pt x="105603" y="169821"/>
                  </a:cubicBezTo>
                  <a:cubicBezTo>
                    <a:pt x="100848" y="172564"/>
                    <a:pt x="96779" y="175854"/>
                    <a:pt x="93807" y="180059"/>
                  </a:cubicBezTo>
                  <a:cubicBezTo>
                    <a:pt x="89830" y="185772"/>
                    <a:pt x="88321" y="191759"/>
                    <a:pt x="87635" y="197883"/>
                  </a:cubicBezTo>
                  <a:cubicBezTo>
                    <a:pt x="87132" y="202316"/>
                    <a:pt x="87132" y="206795"/>
                    <a:pt x="85761" y="211000"/>
                  </a:cubicBezTo>
                  <a:cubicBezTo>
                    <a:pt x="84938" y="213468"/>
                    <a:pt x="83658" y="215799"/>
                    <a:pt x="81143" y="217947"/>
                  </a:cubicBezTo>
                  <a:cubicBezTo>
                    <a:pt x="76388" y="222060"/>
                    <a:pt x="71405" y="224802"/>
                    <a:pt x="65781" y="225853"/>
                  </a:cubicBezTo>
                  <a:cubicBezTo>
                    <a:pt x="60478" y="226813"/>
                    <a:pt x="54626" y="226310"/>
                    <a:pt x="48043" y="224300"/>
                  </a:cubicBezTo>
                  <a:cubicBezTo>
                    <a:pt x="44568" y="223203"/>
                    <a:pt x="32955" y="218038"/>
                    <a:pt x="25595" y="216987"/>
                  </a:cubicBezTo>
                  <a:cubicBezTo>
                    <a:pt x="20474" y="216256"/>
                    <a:pt x="16542" y="217490"/>
                    <a:pt x="14576" y="219501"/>
                  </a:cubicBezTo>
                  <a:cubicBezTo>
                    <a:pt x="12016" y="222014"/>
                    <a:pt x="12016" y="226127"/>
                    <a:pt x="14485" y="228641"/>
                  </a:cubicBezTo>
                  <a:cubicBezTo>
                    <a:pt x="16542" y="230698"/>
                    <a:pt x="19560" y="231109"/>
                    <a:pt x="22029" y="229875"/>
                  </a:cubicBezTo>
                  <a:cubicBezTo>
                    <a:pt x="21983" y="229829"/>
                    <a:pt x="21983" y="229784"/>
                    <a:pt x="21983" y="229738"/>
                  </a:cubicBezTo>
                  <a:close/>
                  <a:moveTo>
                    <a:pt x="159825" y="211320"/>
                  </a:moveTo>
                  <a:cubicBezTo>
                    <a:pt x="168512" y="207755"/>
                    <a:pt x="178296" y="207801"/>
                    <a:pt x="188171" y="207938"/>
                  </a:cubicBezTo>
                  <a:cubicBezTo>
                    <a:pt x="199921" y="208121"/>
                    <a:pt x="211762" y="208532"/>
                    <a:pt x="222552" y="206018"/>
                  </a:cubicBezTo>
                  <a:cubicBezTo>
                    <a:pt x="228906" y="204510"/>
                    <a:pt x="234896" y="202042"/>
                    <a:pt x="240382" y="198112"/>
                  </a:cubicBezTo>
                  <a:cubicBezTo>
                    <a:pt x="248108" y="192627"/>
                    <a:pt x="251263" y="186366"/>
                    <a:pt x="252223" y="179830"/>
                  </a:cubicBezTo>
                  <a:cubicBezTo>
                    <a:pt x="253046" y="174300"/>
                    <a:pt x="252177" y="168496"/>
                    <a:pt x="250989" y="162646"/>
                  </a:cubicBezTo>
                  <a:cubicBezTo>
                    <a:pt x="249937" y="157344"/>
                    <a:pt x="248108" y="152043"/>
                    <a:pt x="250714" y="147198"/>
                  </a:cubicBezTo>
                  <a:cubicBezTo>
                    <a:pt x="252223" y="144365"/>
                    <a:pt x="255241" y="142537"/>
                    <a:pt x="258669" y="140800"/>
                  </a:cubicBezTo>
                  <a:cubicBezTo>
                    <a:pt x="269596" y="135361"/>
                    <a:pt x="284135" y="131888"/>
                    <a:pt x="292639" y="124713"/>
                  </a:cubicBezTo>
                  <a:cubicBezTo>
                    <a:pt x="297210" y="120873"/>
                    <a:pt x="299908" y="116943"/>
                    <a:pt x="301554" y="113013"/>
                  </a:cubicBezTo>
                  <a:cubicBezTo>
                    <a:pt x="303291" y="108808"/>
                    <a:pt x="303840" y="104603"/>
                    <a:pt x="304068" y="100307"/>
                  </a:cubicBezTo>
                  <a:cubicBezTo>
                    <a:pt x="304343" y="95965"/>
                    <a:pt x="304068" y="91486"/>
                    <a:pt x="305988" y="86870"/>
                  </a:cubicBezTo>
                  <a:cubicBezTo>
                    <a:pt x="307497" y="83488"/>
                    <a:pt x="305897" y="79512"/>
                    <a:pt x="302514" y="78004"/>
                  </a:cubicBezTo>
                  <a:cubicBezTo>
                    <a:pt x="299085" y="76541"/>
                    <a:pt x="295107" y="78095"/>
                    <a:pt x="293644" y="81477"/>
                  </a:cubicBezTo>
                  <a:cubicBezTo>
                    <a:pt x="289895" y="89567"/>
                    <a:pt x="291084" y="97336"/>
                    <a:pt x="289118" y="104832"/>
                  </a:cubicBezTo>
                  <a:cubicBezTo>
                    <a:pt x="288341" y="107711"/>
                    <a:pt x="286695" y="110453"/>
                    <a:pt x="283220" y="113195"/>
                  </a:cubicBezTo>
                  <a:cubicBezTo>
                    <a:pt x="278969" y="116532"/>
                    <a:pt x="272934" y="118497"/>
                    <a:pt x="266899" y="120599"/>
                  </a:cubicBezTo>
                  <a:cubicBezTo>
                    <a:pt x="259538" y="123113"/>
                    <a:pt x="252086" y="125627"/>
                    <a:pt x="246325" y="129146"/>
                  </a:cubicBezTo>
                  <a:cubicBezTo>
                    <a:pt x="241982" y="131842"/>
                    <a:pt x="238507" y="135133"/>
                    <a:pt x="236221" y="139155"/>
                  </a:cubicBezTo>
                  <a:cubicBezTo>
                    <a:pt x="232793" y="145096"/>
                    <a:pt x="232290" y="151494"/>
                    <a:pt x="232975" y="158076"/>
                  </a:cubicBezTo>
                  <a:cubicBezTo>
                    <a:pt x="233615" y="164474"/>
                    <a:pt x="235947" y="171010"/>
                    <a:pt x="234941" y="177042"/>
                  </a:cubicBezTo>
                  <a:cubicBezTo>
                    <a:pt x="234530" y="179419"/>
                    <a:pt x="233067" y="181567"/>
                    <a:pt x="230187" y="183532"/>
                  </a:cubicBezTo>
                  <a:cubicBezTo>
                    <a:pt x="224609" y="187371"/>
                    <a:pt x="218254" y="188788"/>
                    <a:pt x="211625" y="189428"/>
                  </a:cubicBezTo>
                  <a:cubicBezTo>
                    <a:pt x="202755" y="190296"/>
                    <a:pt x="193383" y="189657"/>
                    <a:pt x="184193" y="189702"/>
                  </a:cubicBezTo>
                  <a:cubicBezTo>
                    <a:pt x="173267" y="189748"/>
                    <a:pt x="162568" y="190753"/>
                    <a:pt x="152967" y="194775"/>
                  </a:cubicBezTo>
                  <a:cubicBezTo>
                    <a:pt x="141721" y="199574"/>
                    <a:pt x="135366" y="206384"/>
                    <a:pt x="131205" y="214108"/>
                  </a:cubicBezTo>
                  <a:cubicBezTo>
                    <a:pt x="128051" y="219912"/>
                    <a:pt x="126222" y="226310"/>
                    <a:pt x="124439" y="232617"/>
                  </a:cubicBezTo>
                  <a:cubicBezTo>
                    <a:pt x="123022" y="237645"/>
                    <a:pt x="121696" y="242672"/>
                    <a:pt x="118953" y="247105"/>
                  </a:cubicBezTo>
                  <a:cubicBezTo>
                    <a:pt x="113969" y="255240"/>
                    <a:pt x="104825" y="260131"/>
                    <a:pt x="94173" y="262690"/>
                  </a:cubicBezTo>
                  <a:cubicBezTo>
                    <a:pt x="83886" y="265204"/>
                    <a:pt x="72182" y="265524"/>
                    <a:pt x="60752" y="264015"/>
                  </a:cubicBezTo>
                  <a:cubicBezTo>
                    <a:pt x="57232" y="263558"/>
                    <a:pt x="53757" y="263010"/>
                    <a:pt x="50328" y="262324"/>
                  </a:cubicBezTo>
                  <a:cubicBezTo>
                    <a:pt x="46808" y="261593"/>
                    <a:pt x="43288" y="260816"/>
                    <a:pt x="39813" y="259994"/>
                  </a:cubicBezTo>
                  <a:lnTo>
                    <a:pt x="32315" y="257937"/>
                  </a:lnTo>
                  <a:cubicBezTo>
                    <a:pt x="32087" y="257845"/>
                    <a:pt x="31629" y="257845"/>
                    <a:pt x="31127" y="257845"/>
                  </a:cubicBezTo>
                  <a:lnTo>
                    <a:pt x="31127" y="257891"/>
                  </a:lnTo>
                  <a:lnTo>
                    <a:pt x="31081" y="257845"/>
                  </a:lnTo>
                  <a:cubicBezTo>
                    <a:pt x="30212" y="257800"/>
                    <a:pt x="29252" y="257708"/>
                    <a:pt x="29435" y="257160"/>
                  </a:cubicBezTo>
                  <a:cubicBezTo>
                    <a:pt x="29481" y="257023"/>
                    <a:pt x="29526" y="256931"/>
                    <a:pt x="29572" y="256840"/>
                  </a:cubicBezTo>
                  <a:cubicBezTo>
                    <a:pt x="28292" y="256200"/>
                    <a:pt x="26738" y="256017"/>
                    <a:pt x="25229" y="256429"/>
                  </a:cubicBezTo>
                  <a:cubicBezTo>
                    <a:pt x="22303" y="257114"/>
                    <a:pt x="21297" y="258942"/>
                    <a:pt x="20794" y="259856"/>
                  </a:cubicBezTo>
                  <a:cubicBezTo>
                    <a:pt x="19605" y="262142"/>
                    <a:pt x="19560" y="264701"/>
                    <a:pt x="21846" y="267306"/>
                  </a:cubicBezTo>
                  <a:cubicBezTo>
                    <a:pt x="22303" y="267809"/>
                    <a:pt x="23080" y="268449"/>
                    <a:pt x="24314" y="269043"/>
                  </a:cubicBezTo>
                  <a:cubicBezTo>
                    <a:pt x="25137" y="269408"/>
                    <a:pt x="27103" y="269911"/>
                    <a:pt x="27926" y="270277"/>
                  </a:cubicBezTo>
                  <a:lnTo>
                    <a:pt x="36476" y="272928"/>
                  </a:lnTo>
                  <a:cubicBezTo>
                    <a:pt x="40042" y="273933"/>
                    <a:pt x="43699" y="274893"/>
                    <a:pt x="47402" y="275761"/>
                  </a:cubicBezTo>
                  <a:cubicBezTo>
                    <a:pt x="51106" y="276629"/>
                    <a:pt x="54855" y="277406"/>
                    <a:pt x="58649" y="278046"/>
                  </a:cubicBezTo>
                  <a:cubicBezTo>
                    <a:pt x="74834" y="280743"/>
                    <a:pt x="91567" y="280103"/>
                    <a:pt x="105374" y="275670"/>
                  </a:cubicBezTo>
                  <a:cubicBezTo>
                    <a:pt x="117170" y="271922"/>
                    <a:pt x="126816" y="265295"/>
                    <a:pt x="132943" y="255926"/>
                  </a:cubicBezTo>
                  <a:cubicBezTo>
                    <a:pt x="139435" y="245871"/>
                    <a:pt x="140395" y="233120"/>
                    <a:pt x="146430" y="222563"/>
                  </a:cubicBezTo>
                  <a:cubicBezTo>
                    <a:pt x="149036" y="217992"/>
                    <a:pt x="153013" y="214062"/>
                    <a:pt x="159825" y="211320"/>
                  </a:cubicBezTo>
                  <a:close/>
                  <a:moveTo>
                    <a:pt x="31127" y="257845"/>
                  </a:moveTo>
                  <a:cubicBezTo>
                    <a:pt x="30578" y="257023"/>
                    <a:pt x="29938" y="256337"/>
                    <a:pt x="29572" y="256840"/>
                  </a:cubicBezTo>
                  <a:cubicBezTo>
                    <a:pt x="30121" y="257114"/>
                    <a:pt x="30624" y="257434"/>
                    <a:pt x="31081" y="257845"/>
                  </a:cubicBezTo>
                  <a:lnTo>
                    <a:pt x="31127" y="257845"/>
                  </a:lnTo>
                  <a:close/>
                  <a:moveTo>
                    <a:pt x="294193" y="164017"/>
                  </a:moveTo>
                  <a:cubicBezTo>
                    <a:pt x="292501" y="165708"/>
                    <a:pt x="291267" y="167536"/>
                    <a:pt x="290261" y="169410"/>
                  </a:cubicBezTo>
                  <a:cubicBezTo>
                    <a:pt x="288798" y="172061"/>
                    <a:pt x="287884" y="174803"/>
                    <a:pt x="286969" y="177591"/>
                  </a:cubicBezTo>
                  <a:cubicBezTo>
                    <a:pt x="286284" y="179693"/>
                    <a:pt x="285644" y="181887"/>
                    <a:pt x="283861" y="183715"/>
                  </a:cubicBezTo>
                  <a:cubicBezTo>
                    <a:pt x="281392" y="186366"/>
                    <a:pt x="278054" y="188423"/>
                    <a:pt x="274717" y="190525"/>
                  </a:cubicBezTo>
                  <a:cubicBezTo>
                    <a:pt x="270511" y="193176"/>
                    <a:pt x="266259" y="195781"/>
                    <a:pt x="262510" y="198706"/>
                  </a:cubicBezTo>
                  <a:cubicBezTo>
                    <a:pt x="260178" y="200580"/>
                    <a:pt x="258029" y="202545"/>
                    <a:pt x="256246" y="204739"/>
                  </a:cubicBezTo>
                  <a:cubicBezTo>
                    <a:pt x="253092" y="208623"/>
                    <a:pt x="251172" y="213376"/>
                    <a:pt x="248383" y="217627"/>
                  </a:cubicBezTo>
                  <a:cubicBezTo>
                    <a:pt x="247377" y="219135"/>
                    <a:pt x="246280" y="220643"/>
                    <a:pt x="244497" y="221740"/>
                  </a:cubicBezTo>
                  <a:cubicBezTo>
                    <a:pt x="241479" y="223614"/>
                    <a:pt x="237547" y="224482"/>
                    <a:pt x="233387" y="224985"/>
                  </a:cubicBezTo>
                  <a:cubicBezTo>
                    <a:pt x="225980" y="225899"/>
                    <a:pt x="217934" y="225716"/>
                    <a:pt x="211350" y="225990"/>
                  </a:cubicBezTo>
                  <a:cubicBezTo>
                    <a:pt x="207921" y="226127"/>
                    <a:pt x="203075" y="225990"/>
                    <a:pt x="199098" y="226767"/>
                  </a:cubicBezTo>
                  <a:cubicBezTo>
                    <a:pt x="196217" y="227361"/>
                    <a:pt x="193657" y="228230"/>
                    <a:pt x="191828" y="229692"/>
                  </a:cubicBezTo>
                  <a:cubicBezTo>
                    <a:pt x="188948" y="231749"/>
                    <a:pt x="188262" y="235771"/>
                    <a:pt x="190320" y="238696"/>
                  </a:cubicBezTo>
                  <a:cubicBezTo>
                    <a:pt x="192423" y="241575"/>
                    <a:pt x="196446" y="242261"/>
                    <a:pt x="199326" y="240158"/>
                  </a:cubicBezTo>
                  <a:cubicBezTo>
                    <a:pt x="200332" y="239519"/>
                    <a:pt x="201978" y="239839"/>
                    <a:pt x="203578" y="239839"/>
                  </a:cubicBezTo>
                  <a:cubicBezTo>
                    <a:pt x="206367" y="239839"/>
                    <a:pt x="209202" y="240113"/>
                    <a:pt x="211396" y="240204"/>
                  </a:cubicBezTo>
                  <a:cubicBezTo>
                    <a:pt x="219671" y="240478"/>
                    <a:pt x="230049" y="241530"/>
                    <a:pt x="239102" y="240478"/>
                  </a:cubicBezTo>
                  <a:cubicBezTo>
                    <a:pt x="244177" y="239839"/>
                    <a:pt x="248886" y="238467"/>
                    <a:pt x="252817" y="236365"/>
                  </a:cubicBezTo>
                  <a:cubicBezTo>
                    <a:pt x="256063" y="234628"/>
                    <a:pt x="258578" y="232435"/>
                    <a:pt x="260681" y="229967"/>
                  </a:cubicBezTo>
                  <a:cubicBezTo>
                    <a:pt x="264384" y="225762"/>
                    <a:pt x="266305" y="220460"/>
                    <a:pt x="269916" y="216393"/>
                  </a:cubicBezTo>
                  <a:cubicBezTo>
                    <a:pt x="272248" y="213742"/>
                    <a:pt x="275448" y="211685"/>
                    <a:pt x="278740" y="209583"/>
                  </a:cubicBezTo>
                  <a:cubicBezTo>
                    <a:pt x="282809" y="206932"/>
                    <a:pt x="287061" y="204373"/>
                    <a:pt x="290718" y="201494"/>
                  </a:cubicBezTo>
                  <a:cubicBezTo>
                    <a:pt x="293050" y="199711"/>
                    <a:pt x="295199" y="197792"/>
                    <a:pt x="297028" y="195689"/>
                  </a:cubicBezTo>
                  <a:cubicBezTo>
                    <a:pt x="298628" y="193861"/>
                    <a:pt x="299862" y="191987"/>
                    <a:pt x="300822" y="190022"/>
                  </a:cubicBezTo>
                  <a:cubicBezTo>
                    <a:pt x="302148" y="187326"/>
                    <a:pt x="302971" y="184538"/>
                    <a:pt x="303748" y="181704"/>
                  </a:cubicBezTo>
                  <a:cubicBezTo>
                    <a:pt x="304343" y="179510"/>
                    <a:pt x="304708" y="177180"/>
                    <a:pt x="306400" y="175169"/>
                  </a:cubicBezTo>
                  <a:cubicBezTo>
                    <a:pt x="307589" y="173798"/>
                    <a:pt x="309097" y="172564"/>
                    <a:pt x="310789" y="171421"/>
                  </a:cubicBezTo>
                  <a:cubicBezTo>
                    <a:pt x="319430" y="165525"/>
                    <a:pt x="331545" y="161275"/>
                    <a:pt x="338998" y="154557"/>
                  </a:cubicBezTo>
                  <a:cubicBezTo>
                    <a:pt x="341832" y="152180"/>
                    <a:pt x="342244" y="147930"/>
                    <a:pt x="339820" y="145096"/>
                  </a:cubicBezTo>
                  <a:cubicBezTo>
                    <a:pt x="337443" y="142217"/>
                    <a:pt x="333191" y="141851"/>
                    <a:pt x="330357" y="144228"/>
                  </a:cubicBezTo>
                  <a:cubicBezTo>
                    <a:pt x="322813" y="150032"/>
                    <a:pt x="310880" y="152866"/>
                    <a:pt x="302285" y="157801"/>
                  </a:cubicBezTo>
                  <a:cubicBezTo>
                    <a:pt x="299176" y="159584"/>
                    <a:pt x="296433" y="161686"/>
                    <a:pt x="294193" y="164017"/>
                  </a:cubicBezTo>
                  <a:close/>
                  <a:moveTo>
                    <a:pt x="49231" y="173523"/>
                  </a:moveTo>
                  <a:cubicBezTo>
                    <a:pt x="47448" y="172289"/>
                    <a:pt x="46077" y="170690"/>
                    <a:pt x="44888" y="169044"/>
                  </a:cubicBezTo>
                  <a:cubicBezTo>
                    <a:pt x="44385" y="168405"/>
                    <a:pt x="43928" y="167673"/>
                    <a:pt x="43562" y="166988"/>
                  </a:cubicBezTo>
                  <a:cubicBezTo>
                    <a:pt x="37802" y="174529"/>
                    <a:pt x="50420" y="189976"/>
                    <a:pt x="55266" y="176083"/>
                  </a:cubicBezTo>
                  <a:cubicBezTo>
                    <a:pt x="54489" y="175763"/>
                    <a:pt x="53757" y="175351"/>
                    <a:pt x="53209" y="174803"/>
                  </a:cubicBezTo>
                  <a:cubicBezTo>
                    <a:pt x="51700" y="174346"/>
                    <a:pt x="49871" y="173935"/>
                    <a:pt x="49231" y="173523"/>
                  </a:cubicBezTo>
                  <a:close/>
                  <a:moveTo>
                    <a:pt x="42191" y="164109"/>
                  </a:moveTo>
                  <a:cubicBezTo>
                    <a:pt x="42602" y="165068"/>
                    <a:pt x="43059" y="166028"/>
                    <a:pt x="43562" y="166988"/>
                  </a:cubicBezTo>
                  <a:cubicBezTo>
                    <a:pt x="45619" y="164291"/>
                    <a:pt x="50008" y="162600"/>
                    <a:pt x="57918" y="163606"/>
                  </a:cubicBezTo>
                  <a:cubicBezTo>
                    <a:pt x="54809" y="163423"/>
                    <a:pt x="51929" y="165571"/>
                    <a:pt x="51243" y="168725"/>
                  </a:cubicBezTo>
                  <a:cubicBezTo>
                    <a:pt x="50786" y="171010"/>
                    <a:pt x="51563" y="173295"/>
                    <a:pt x="53209" y="174803"/>
                  </a:cubicBezTo>
                  <a:cubicBezTo>
                    <a:pt x="54443" y="175169"/>
                    <a:pt x="55449" y="175534"/>
                    <a:pt x="55266" y="176037"/>
                  </a:cubicBezTo>
                  <a:lnTo>
                    <a:pt x="55266" y="176083"/>
                  </a:lnTo>
                  <a:cubicBezTo>
                    <a:pt x="55540" y="176220"/>
                    <a:pt x="55906" y="176311"/>
                    <a:pt x="56226" y="176357"/>
                  </a:cubicBezTo>
                  <a:cubicBezTo>
                    <a:pt x="57232" y="176631"/>
                    <a:pt x="57826" y="176585"/>
                    <a:pt x="58055" y="176585"/>
                  </a:cubicBezTo>
                  <a:cubicBezTo>
                    <a:pt x="59929" y="176631"/>
                    <a:pt x="60981" y="175809"/>
                    <a:pt x="61575" y="175443"/>
                  </a:cubicBezTo>
                  <a:cubicBezTo>
                    <a:pt x="63953" y="174026"/>
                    <a:pt x="64410" y="171832"/>
                    <a:pt x="64364" y="169547"/>
                  </a:cubicBezTo>
                  <a:cubicBezTo>
                    <a:pt x="64364" y="169090"/>
                    <a:pt x="64044" y="165845"/>
                    <a:pt x="60204" y="164017"/>
                  </a:cubicBezTo>
                  <a:lnTo>
                    <a:pt x="57461" y="162692"/>
                  </a:lnTo>
                  <a:lnTo>
                    <a:pt x="55860" y="159310"/>
                  </a:lnTo>
                  <a:cubicBezTo>
                    <a:pt x="55358" y="157664"/>
                    <a:pt x="55952" y="156065"/>
                    <a:pt x="56683" y="154557"/>
                  </a:cubicBezTo>
                  <a:cubicBezTo>
                    <a:pt x="57644" y="152546"/>
                    <a:pt x="59381" y="150855"/>
                    <a:pt x="61301" y="149255"/>
                  </a:cubicBezTo>
                  <a:cubicBezTo>
                    <a:pt x="66467" y="144868"/>
                    <a:pt x="73005" y="140983"/>
                    <a:pt x="80046" y="137144"/>
                  </a:cubicBezTo>
                  <a:cubicBezTo>
                    <a:pt x="84023" y="134996"/>
                    <a:pt x="88184" y="132848"/>
                    <a:pt x="92390" y="130791"/>
                  </a:cubicBezTo>
                  <a:cubicBezTo>
                    <a:pt x="98791" y="127637"/>
                    <a:pt x="105237" y="124575"/>
                    <a:pt x="111592" y="122062"/>
                  </a:cubicBezTo>
                  <a:cubicBezTo>
                    <a:pt x="114655" y="120782"/>
                    <a:pt x="118038" y="119320"/>
                    <a:pt x="121147" y="118680"/>
                  </a:cubicBezTo>
                  <a:cubicBezTo>
                    <a:pt x="121924" y="118543"/>
                    <a:pt x="122610" y="118360"/>
                    <a:pt x="123296" y="118360"/>
                  </a:cubicBezTo>
                  <a:cubicBezTo>
                    <a:pt x="123524" y="118360"/>
                    <a:pt x="123844" y="118223"/>
                    <a:pt x="124027" y="118177"/>
                  </a:cubicBezTo>
                  <a:cubicBezTo>
                    <a:pt x="123936" y="117994"/>
                    <a:pt x="123799" y="117674"/>
                    <a:pt x="123982" y="117629"/>
                  </a:cubicBezTo>
                  <a:cubicBezTo>
                    <a:pt x="124119" y="117537"/>
                    <a:pt x="124210" y="117948"/>
                    <a:pt x="124256" y="118177"/>
                  </a:cubicBezTo>
                  <a:cubicBezTo>
                    <a:pt x="124805" y="121879"/>
                    <a:pt x="128188" y="124438"/>
                    <a:pt x="131891" y="123936"/>
                  </a:cubicBezTo>
                  <a:cubicBezTo>
                    <a:pt x="135548" y="123433"/>
                    <a:pt x="138154" y="120005"/>
                    <a:pt x="137606" y="116303"/>
                  </a:cubicBezTo>
                  <a:cubicBezTo>
                    <a:pt x="137103" y="109631"/>
                    <a:pt x="133354" y="106386"/>
                    <a:pt x="128736" y="104557"/>
                  </a:cubicBezTo>
                  <a:cubicBezTo>
                    <a:pt x="123067" y="102364"/>
                    <a:pt x="113832" y="104329"/>
                    <a:pt x="106060" y="106614"/>
                  </a:cubicBezTo>
                  <a:cubicBezTo>
                    <a:pt x="96413" y="109722"/>
                    <a:pt x="86081" y="113424"/>
                    <a:pt x="76708" y="118268"/>
                  </a:cubicBezTo>
                  <a:cubicBezTo>
                    <a:pt x="66330" y="123616"/>
                    <a:pt x="57141" y="130243"/>
                    <a:pt x="50100" y="137052"/>
                  </a:cubicBezTo>
                  <a:cubicBezTo>
                    <a:pt x="45802" y="141394"/>
                    <a:pt x="42602" y="146284"/>
                    <a:pt x="41459" y="151403"/>
                  </a:cubicBezTo>
                  <a:cubicBezTo>
                    <a:pt x="40453" y="155608"/>
                    <a:pt x="40499" y="159950"/>
                    <a:pt x="42191" y="164109"/>
                  </a:cubicBezTo>
                  <a:close/>
                  <a:moveTo>
                    <a:pt x="22211" y="161138"/>
                  </a:moveTo>
                  <a:cubicBezTo>
                    <a:pt x="23034" y="160224"/>
                    <a:pt x="24223" y="156933"/>
                    <a:pt x="21754" y="152911"/>
                  </a:cubicBezTo>
                  <a:cubicBezTo>
                    <a:pt x="21068" y="151814"/>
                    <a:pt x="18371" y="148615"/>
                    <a:pt x="18371" y="148615"/>
                  </a:cubicBezTo>
                  <a:cubicBezTo>
                    <a:pt x="18371" y="148615"/>
                    <a:pt x="18691" y="148889"/>
                    <a:pt x="18737" y="148981"/>
                  </a:cubicBezTo>
                  <a:cubicBezTo>
                    <a:pt x="18051" y="147793"/>
                    <a:pt x="17594" y="146513"/>
                    <a:pt x="17137" y="145233"/>
                  </a:cubicBezTo>
                  <a:cubicBezTo>
                    <a:pt x="16771" y="144182"/>
                    <a:pt x="16817" y="143085"/>
                    <a:pt x="17091" y="142125"/>
                  </a:cubicBezTo>
                  <a:cubicBezTo>
                    <a:pt x="17274" y="141394"/>
                    <a:pt x="18142" y="141257"/>
                    <a:pt x="18782" y="140800"/>
                  </a:cubicBezTo>
                  <a:cubicBezTo>
                    <a:pt x="19743" y="140114"/>
                    <a:pt x="20840" y="139520"/>
                    <a:pt x="22029" y="138926"/>
                  </a:cubicBezTo>
                  <a:cubicBezTo>
                    <a:pt x="26052" y="136915"/>
                    <a:pt x="30624" y="135041"/>
                    <a:pt x="34784" y="132893"/>
                  </a:cubicBezTo>
                  <a:cubicBezTo>
                    <a:pt x="37527" y="131431"/>
                    <a:pt x="40087" y="129968"/>
                    <a:pt x="42191" y="128095"/>
                  </a:cubicBezTo>
                  <a:cubicBezTo>
                    <a:pt x="45254" y="125992"/>
                    <a:pt x="46031" y="121833"/>
                    <a:pt x="43974" y="118725"/>
                  </a:cubicBezTo>
                  <a:cubicBezTo>
                    <a:pt x="41871" y="115663"/>
                    <a:pt x="37664" y="114841"/>
                    <a:pt x="34601" y="116943"/>
                  </a:cubicBezTo>
                  <a:cubicBezTo>
                    <a:pt x="31629" y="118451"/>
                    <a:pt x="27926" y="118863"/>
                    <a:pt x="24223" y="119777"/>
                  </a:cubicBezTo>
                  <a:cubicBezTo>
                    <a:pt x="19331" y="120919"/>
                    <a:pt x="14485" y="122245"/>
                    <a:pt x="10645" y="124393"/>
                  </a:cubicBezTo>
                  <a:cubicBezTo>
                    <a:pt x="4930" y="127592"/>
                    <a:pt x="1135" y="132391"/>
                    <a:pt x="175" y="138698"/>
                  </a:cubicBezTo>
                  <a:cubicBezTo>
                    <a:pt x="-191" y="141897"/>
                    <a:pt x="-54" y="145187"/>
                    <a:pt x="1272" y="148341"/>
                  </a:cubicBezTo>
                  <a:cubicBezTo>
                    <a:pt x="2689" y="151723"/>
                    <a:pt x="4747" y="155059"/>
                    <a:pt x="7353" y="157710"/>
                  </a:cubicBezTo>
                  <a:cubicBezTo>
                    <a:pt x="7536" y="157939"/>
                    <a:pt x="9364" y="158716"/>
                    <a:pt x="10599" y="159538"/>
                  </a:cubicBezTo>
                  <a:lnTo>
                    <a:pt x="10507" y="158487"/>
                  </a:lnTo>
                  <a:cubicBezTo>
                    <a:pt x="10599" y="158898"/>
                    <a:pt x="10690" y="159310"/>
                    <a:pt x="10873" y="159721"/>
                  </a:cubicBezTo>
                  <a:lnTo>
                    <a:pt x="10599" y="159538"/>
                  </a:lnTo>
                  <a:cubicBezTo>
                    <a:pt x="10690" y="160635"/>
                    <a:pt x="10873" y="161732"/>
                    <a:pt x="11559" y="161046"/>
                  </a:cubicBezTo>
                  <a:cubicBezTo>
                    <a:pt x="11970" y="161732"/>
                    <a:pt x="12565" y="162326"/>
                    <a:pt x="13250" y="162783"/>
                  </a:cubicBezTo>
                  <a:cubicBezTo>
                    <a:pt x="16176" y="164794"/>
                    <a:pt x="20200" y="164063"/>
                    <a:pt x="22211" y="161138"/>
                  </a:cubicBezTo>
                  <a:close/>
                  <a:moveTo>
                    <a:pt x="28841" y="174849"/>
                  </a:moveTo>
                  <a:cubicBezTo>
                    <a:pt x="25457" y="173341"/>
                    <a:pt x="21480" y="174849"/>
                    <a:pt x="19971" y="178276"/>
                  </a:cubicBezTo>
                  <a:cubicBezTo>
                    <a:pt x="17365" y="182298"/>
                    <a:pt x="16588" y="189017"/>
                    <a:pt x="18005" y="196055"/>
                  </a:cubicBezTo>
                  <a:cubicBezTo>
                    <a:pt x="18782" y="199665"/>
                    <a:pt x="20428" y="203276"/>
                    <a:pt x="22714" y="206384"/>
                  </a:cubicBezTo>
                  <a:cubicBezTo>
                    <a:pt x="23903" y="208029"/>
                    <a:pt x="25275" y="209537"/>
                    <a:pt x="26920" y="210726"/>
                  </a:cubicBezTo>
                  <a:cubicBezTo>
                    <a:pt x="32910" y="215159"/>
                    <a:pt x="40545" y="217901"/>
                    <a:pt x="49780" y="214839"/>
                  </a:cubicBezTo>
                  <a:cubicBezTo>
                    <a:pt x="53300" y="214199"/>
                    <a:pt x="55632" y="210817"/>
                    <a:pt x="54992" y="207298"/>
                  </a:cubicBezTo>
                  <a:cubicBezTo>
                    <a:pt x="54352" y="203824"/>
                    <a:pt x="50969" y="201494"/>
                    <a:pt x="47494" y="202133"/>
                  </a:cubicBezTo>
                  <a:cubicBezTo>
                    <a:pt x="43379" y="202271"/>
                    <a:pt x="40956" y="199940"/>
                    <a:pt x="38853" y="197655"/>
                  </a:cubicBezTo>
                  <a:cubicBezTo>
                    <a:pt x="37802" y="196512"/>
                    <a:pt x="37024" y="195187"/>
                    <a:pt x="36247" y="193861"/>
                  </a:cubicBezTo>
                  <a:cubicBezTo>
                    <a:pt x="35333" y="192307"/>
                    <a:pt x="34373" y="190891"/>
                    <a:pt x="33824" y="189291"/>
                  </a:cubicBezTo>
                  <a:cubicBezTo>
                    <a:pt x="33275" y="187737"/>
                    <a:pt x="32544" y="186320"/>
                    <a:pt x="32498" y="184949"/>
                  </a:cubicBezTo>
                  <a:cubicBezTo>
                    <a:pt x="32498" y="184492"/>
                    <a:pt x="32178" y="184126"/>
                    <a:pt x="32270" y="183761"/>
                  </a:cubicBezTo>
                  <a:cubicBezTo>
                    <a:pt x="33778" y="180333"/>
                    <a:pt x="32270" y="176357"/>
                    <a:pt x="28841" y="174849"/>
                  </a:cubicBezTo>
                  <a:close/>
                  <a:moveTo>
                    <a:pt x="148578" y="86093"/>
                  </a:moveTo>
                  <a:cubicBezTo>
                    <a:pt x="152282" y="85042"/>
                    <a:pt x="156396" y="84494"/>
                    <a:pt x="160648" y="84128"/>
                  </a:cubicBezTo>
                  <a:cubicBezTo>
                    <a:pt x="162340" y="83991"/>
                    <a:pt x="164077" y="84083"/>
                    <a:pt x="165814" y="84128"/>
                  </a:cubicBezTo>
                  <a:cubicBezTo>
                    <a:pt x="167277" y="84174"/>
                    <a:pt x="168786" y="84128"/>
                    <a:pt x="170295" y="84494"/>
                  </a:cubicBezTo>
                  <a:cubicBezTo>
                    <a:pt x="171118" y="84677"/>
                    <a:pt x="173038" y="85271"/>
                    <a:pt x="174821" y="86231"/>
                  </a:cubicBezTo>
                  <a:cubicBezTo>
                    <a:pt x="175278" y="86459"/>
                    <a:pt x="176101" y="86642"/>
                    <a:pt x="176741" y="86870"/>
                  </a:cubicBezTo>
                  <a:cubicBezTo>
                    <a:pt x="176604" y="88196"/>
                    <a:pt x="176878" y="89613"/>
                    <a:pt x="177610" y="90847"/>
                  </a:cubicBezTo>
                  <a:cubicBezTo>
                    <a:pt x="179393" y="93909"/>
                    <a:pt x="183370" y="94960"/>
                    <a:pt x="186434" y="93132"/>
                  </a:cubicBezTo>
                  <a:cubicBezTo>
                    <a:pt x="188262" y="92446"/>
                    <a:pt x="189131" y="91029"/>
                    <a:pt x="190000" y="89932"/>
                  </a:cubicBezTo>
                  <a:cubicBezTo>
                    <a:pt x="191783" y="87693"/>
                    <a:pt x="191508" y="84905"/>
                    <a:pt x="190640" y="81706"/>
                  </a:cubicBezTo>
                  <a:cubicBezTo>
                    <a:pt x="189771" y="78598"/>
                    <a:pt x="186068" y="74850"/>
                    <a:pt x="182365" y="71788"/>
                  </a:cubicBezTo>
                  <a:cubicBezTo>
                    <a:pt x="179667" y="69549"/>
                    <a:pt x="176787" y="68224"/>
                    <a:pt x="175415" y="67629"/>
                  </a:cubicBezTo>
                  <a:cubicBezTo>
                    <a:pt x="172535" y="66578"/>
                    <a:pt x="169563" y="65984"/>
                    <a:pt x="166546" y="65893"/>
                  </a:cubicBezTo>
                  <a:cubicBezTo>
                    <a:pt x="164626" y="65847"/>
                    <a:pt x="162706" y="65984"/>
                    <a:pt x="160831" y="66350"/>
                  </a:cubicBezTo>
                  <a:cubicBezTo>
                    <a:pt x="158179" y="66852"/>
                    <a:pt x="155573" y="67538"/>
                    <a:pt x="153059" y="68543"/>
                  </a:cubicBezTo>
                  <a:cubicBezTo>
                    <a:pt x="149447" y="70052"/>
                    <a:pt x="146110" y="71880"/>
                    <a:pt x="143092" y="73799"/>
                  </a:cubicBezTo>
                  <a:cubicBezTo>
                    <a:pt x="139709" y="75307"/>
                    <a:pt x="138200" y="79284"/>
                    <a:pt x="139709" y="82666"/>
                  </a:cubicBezTo>
                  <a:cubicBezTo>
                    <a:pt x="141218" y="86093"/>
                    <a:pt x="145195" y="87602"/>
                    <a:pt x="148578" y="86093"/>
                  </a:cubicBezTo>
                  <a:close/>
                  <a:moveTo>
                    <a:pt x="802221" y="255926"/>
                  </a:moveTo>
                  <a:cubicBezTo>
                    <a:pt x="794815" y="255286"/>
                    <a:pt x="787317" y="253047"/>
                    <a:pt x="779910" y="250213"/>
                  </a:cubicBezTo>
                  <a:cubicBezTo>
                    <a:pt x="768161" y="245688"/>
                    <a:pt x="756731" y="239473"/>
                    <a:pt x="746718" y="234446"/>
                  </a:cubicBezTo>
                  <a:cubicBezTo>
                    <a:pt x="720522" y="221329"/>
                    <a:pt x="695925" y="203870"/>
                    <a:pt x="673477" y="184355"/>
                  </a:cubicBezTo>
                  <a:cubicBezTo>
                    <a:pt x="650480" y="164383"/>
                    <a:pt x="629678" y="142217"/>
                    <a:pt x="612351" y="119548"/>
                  </a:cubicBezTo>
                  <a:cubicBezTo>
                    <a:pt x="602110" y="106431"/>
                    <a:pt x="594200" y="91898"/>
                    <a:pt x="584462" y="78507"/>
                  </a:cubicBezTo>
                  <a:cubicBezTo>
                    <a:pt x="580073" y="72428"/>
                    <a:pt x="575273" y="66578"/>
                    <a:pt x="569832" y="61140"/>
                  </a:cubicBezTo>
                  <a:cubicBezTo>
                    <a:pt x="555156" y="46560"/>
                    <a:pt x="536503" y="33855"/>
                    <a:pt x="516295" y="23480"/>
                  </a:cubicBezTo>
                  <a:cubicBezTo>
                    <a:pt x="496819" y="13517"/>
                    <a:pt x="475971" y="5702"/>
                    <a:pt x="456038" y="263"/>
                  </a:cubicBezTo>
                  <a:cubicBezTo>
                    <a:pt x="452609" y="-742"/>
                    <a:pt x="448997" y="1223"/>
                    <a:pt x="448037" y="4651"/>
                  </a:cubicBezTo>
                  <a:cubicBezTo>
                    <a:pt x="447031" y="8078"/>
                    <a:pt x="448997" y="11643"/>
                    <a:pt x="452426" y="12649"/>
                  </a:cubicBezTo>
                  <a:cubicBezTo>
                    <a:pt x="471308" y="18453"/>
                    <a:pt x="491013" y="26588"/>
                    <a:pt x="509300" y="36643"/>
                  </a:cubicBezTo>
                  <a:cubicBezTo>
                    <a:pt x="527725" y="46789"/>
                    <a:pt x="544732" y="58900"/>
                    <a:pt x="557991" y="72748"/>
                  </a:cubicBezTo>
                  <a:cubicBezTo>
                    <a:pt x="562700" y="77684"/>
                    <a:pt x="566769" y="82940"/>
                    <a:pt x="570564" y="88379"/>
                  </a:cubicBezTo>
                  <a:cubicBezTo>
                    <a:pt x="580119" y="102181"/>
                    <a:pt x="587937" y="117034"/>
                    <a:pt x="598086" y="130517"/>
                  </a:cubicBezTo>
                  <a:cubicBezTo>
                    <a:pt x="616191" y="154054"/>
                    <a:pt x="637679" y="177317"/>
                    <a:pt x="661956" y="197792"/>
                  </a:cubicBezTo>
                  <a:cubicBezTo>
                    <a:pt x="685775" y="217901"/>
                    <a:pt x="712155" y="235314"/>
                    <a:pt x="739998" y="248385"/>
                  </a:cubicBezTo>
                  <a:cubicBezTo>
                    <a:pt x="750513" y="253275"/>
                    <a:pt x="762583" y="259354"/>
                    <a:pt x="775019" y="263650"/>
                  </a:cubicBezTo>
                  <a:cubicBezTo>
                    <a:pt x="783705" y="266712"/>
                    <a:pt x="792620" y="268906"/>
                    <a:pt x="801261" y="269363"/>
                  </a:cubicBezTo>
                  <a:cubicBezTo>
                    <a:pt x="804964" y="269637"/>
                    <a:pt x="808165" y="266849"/>
                    <a:pt x="808439" y="263101"/>
                  </a:cubicBezTo>
                  <a:cubicBezTo>
                    <a:pt x="808713" y="259399"/>
                    <a:pt x="805924" y="256200"/>
                    <a:pt x="802221" y="255926"/>
                  </a:cubicBezTo>
                  <a:close/>
                  <a:moveTo>
                    <a:pt x="600144" y="258805"/>
                  </a:moveTo>
                  <a:cubicBezTo>
                    <a:pt x="598864" y="258897"/>
                    <a:pt x="597492" y="259262"/>
                    <a:pt x="596166" y="259445"/>
                  </a:cubicBezTo>
                  <a:cubicBezTo>
                    <a:pt x="595983" y="257663"/>
                    <a:pt x="595115" y="255652"/>
                    <a:pt x="592280" y="254281"/>
                  </a:cubicBezTo>
                  <a:cubicBezTo>
                    <a:pt x="591869" y="254098"/>
                    <a:pt x="591046" y="253778"/>
                    <a:pt x="589857" y="253367"/>
                  </a:cubicBezTo>
                  <a:cubicBezTo>
                    <a:pt x="584965" y="251630"/>
                    <a:pt x="572484" y="247654"/>
                    <a:pt x="571707" y="247425"/>
                  </a:cubicBezTo>
                  <a:cubicBezTo>
                    <a:pt x="565352" y="245323"/>
                    <a:pt x="558997" y="243175"/>
                    <a:pt x="552688" y="240890"/>
                  </a:cubicBezTo>
                  <a:cubicBezTo>
                    <a:pt x="546378" y="238650"/>
                    <a:pt x="540161" y="236274"/>
                    <a:pt x="533943" y="233806"/>
                  </a:cubicBezTo>
                  <a:cubicBezTo>
                    <a:pt x="512318" y="225259"/>
                    <a:pt x="487355" y="213788"/>
                    <a:pt x="469479" y="197609"/>
                  </a:cubicBezTo>
                  <a:cubicBezTo>
                    <a:pt x="457958" y="187189"/>
                    <a:pt x="449409" y="174757"/>
                    <a:pt x="447763" y="159401"/>
                  </a:cubicBezTo>
                  <a:cubicBezTo>
                    <a:pt x="447351" y="155928"/>
                    <a:pt x="447397" y="152317"/>
                    <a:pt x="447854" y="148752"/>
                  </a:cubicBezTo>
                  <a:cubicBezTo>
                    <a:pt x="448311" y="145233"/>
                    <a:pt x="449180" y="141714"/>
                    <a:pt x="450460" y="138423"/>
                  </a:cubicBezTo>
                  <a:cubicBezTo>
                    <a:pt x="458827" y="116806"/>
                    <a:pt x="483378" y="116257"/>
                    <a:pt x="501940" y="123341"/>
                  </a:cubicBezTo>
                  <a:cubicBezTo>
                    <a:pt x="509529" y="126266"/>
                    <a:pt x="516295" y="130425"/>
                    <a:pt x="520822" y="135498"/>
                  </a:cubicBezTo>
                  <a:cubicBezTo>
                    <a:pt x="523748" y="138880"/>
                    <a:pt x="525805" y="142537"/>
                    <a:pt x="525805" y="146421"/>
                  </a:cubicBezTo>
                  <a:cubicBezTo>
                    <a:pt x="525805" y="152226"/>
                    <a:pt x="521690" y="157939"/>
                    <a:pt x="512912" y="163514"/>
                  </a:cubicBezTo>
                  <a:cubicBezTo>
                    <a:pt x="509758" y="165434"/>
                    <a:pt x="508752" y="169593"/>
                    <a:pt x="510672" y="172746"/>
                  </a:cubicBezTo>
                  <a:cubicBezTo>
                    <a:pt x="512592" y="175946"/>
                    <a:pt x="516753" y="176951"/>
                    <a:pt x="519953" y="175032"/>
                  </a:cubicBezTo>
                  <a:cubicBezTo>
                    <a:pt x="534629" y="166485"/>
                    <a:pt x="540115" y="156202"/>
                    <a:pt x="540481" y="146696"/>
                  </a:cubicBezTo>
                  <a:cubicBezTo>
                    <a:pt x="541029" y="131568"/>
                    <a:pt x="527131" y="116257"/>
                    <a:pt x="507974" y="108259"/>
                  </a:cubicBezTo>
                  <a:cubicBezTo>
                    <a:pt x="481320" y="97108"/>
                    <a:pt x="446574" y="100581"/>
                    <a:pt x="433636" y="131705"/>
                  </a:cubicBezTo>
                  <a:cubicBezTo>
                    <a:pt x="431761" y="136367"/>
                    <a:pt x="430481" y="141348"/>
                    <a:pt x="429795" y="146376"/>
                  </a:cubicBezTo>
                  <a:cubicBezTo>
                    <a:pt x="429109" y="151403"/>
                    <a:pt x="429064" y="156522"/>
                    <a:pt x="429612" y="161503"/>
                  </a:cubicBezTo>
                  <a:cubicBezTo>
                    <a:pt x="432035" y="181339"/>
                    <a:pt x="442688" y="197609"/>
                    <a:pt x="457867" y="210726"/>
                  </a:cubicBezTo>
                  <a:cubicBezTo>
                    <a:pt x="477571" y="227819"/>
                    <a:pt x="504911" y="239519"/>
                    <a:pt x="528548" y="248065"/>
                  </a:cubicBezTo>
                  <a:cubicBezTo>
                    <a:pt x="534994" y="250350"/>
                    <a:pt x="541486" y="252590"/>
                    <a:pt x="548024" y="254646"/>
                  </a:cubicBezTo>
                  <a:cubicBezTo>
                    <a:pt x="554562" y="256749"/>
                    <a:pt x="561146" y="258714"/>
                    <a:pt x="567729" y="260542"/>
                  </a:cubicBezTo>
                  <a:cubicBezTo>
                    <a:pt x="568141" y="260679"/>
                    <a:pt x="572210" y="261776"/>
                    <a:pt x="576553" y="263010"/>
                  </a:cubicBezTo>
                  <a:lnTo>
                    <a:pt x="576553" y="263010"/>
                  </a:lnTo>
                  <a:cubicBezTo>
                    <a:pt x="559500" y="265798"/>
                    <a:pt x="542675" y="269500"/>
                    <a:pt x="526125" y="273887"/>
                  </a:cubicBezTo>
                  <a:cubicBezTo>
                    <a:pt x="509529" y="278320"/>
                    <a:pt x="493162" y="283485"/>
                    <a:pt x="476977" y="289106"/>
                  </a:cubicBezTo>
                  <a:cubicBezTo>
                    <a:pt x="459833" y="295139"/>
                    <a:pt x="442642" y="301675"/>
                    <a:pt x="426366" y="309673"/>
                  </a:cubicBezTo>
                  <a:cubicBezTo>
                    <a:pt x="415165" y="315157"/>
                    <a:pt x="404421" y="321373"/>
                    <a:pt x="394363" y="328457"/>
                  </a:cubicBezTo>
                  <a:cubicBezTo>
                    <a:pt x="379687" y="338923"/>
                    <a:pt x="367343" y="351354"/>
                    <a:pt x="353079" y="361911"/>
                  </a:cubicBezTo>
                  <a:cubicBezTo>
                    <a:pt x="347501" y="366025"/>
                    <a:pt x="341695" y="369864"/>
                    <a:pt x="335203" y="373108"/>
                  </a:cubicBezTo>
                  <a:cubicBezTo>
                    <a:pt x="313075" y="384214"/>
                    <a:pt x="290124" y="391435"/>
                    <a:pt x="266716" y="396783"/>
                  </a:cubicBezTo>
                  <a:cubicBezTo>
                    <a:pt x="230781" y="404918"/>
                    <a:pt x="193703" y="408574"/>
                    <a:pt x="156579" y="413830"/>
                  </a:cubicBezTo>
                  <a:cubicBezTo>
                    <a:pt x="152876" y="414287"/>
                    <a:pt x="150270" y="417669"/>
                    <a:pt x="150727" y="421371"/>
                  </a:cubicBezTo>
                  <a:cubicBezTo>
                    <a:pt x="151184" y="425027"/>
                    <a:pt x="154568" y="427678"/>
                    <a:pt x="158271" y="427175"/>
                  </a:cubicBezTo>
                  <a:cubicBezTo>
                    <a:pt x="195989" y="422925"/>
                    <a:pt x="233615" y="420411"/>
                    <a:pt x="270191" y="412962"/>
                  </a:cubicBezTo>
                  <a:cubicBezTo>
                    <a:pt x="295107" y="407934"/>
                    <a:pt x="319521" y="400576"/>
                    <a:pt x="343112" y="389196"/>
                  </a:cubicBezTo>
                  <a:cubicBezTo>
                    <a:pt x="350656" y="385586"/>
                    <a:pt x="357468" y="381244"/>
                    <a:pt x="363869" y="376536"/>
                  </a:cubicBezTo>
                  <a:cubicBezTo>
                    <a:pt x="378087" y="366070"/>
                    <a:pt x="390294" y="353639"/>
                    <a:pt x="404924" y="343173"/>
                  </a:cubicBezTo>
                  <a:cubicBezTo>
                    <a:pt x="416400" y="334809"/>
                    <a:pt x="428972" y="327771"/>
                    <a:pt x="442048" y="321556"/>
                  </a:cubicBezTo>
                  <a:cubicBezTo>
                    <a:pt x="455261" y="315248"/>
                    <a:pt x="468931" y="309764"/>
                    <a:pt x="482601" y="304645"/>
                  </a:cubicBezTo>
                  <a:cubicBezTo>
                    <a:pt x="498282" y="298795"/>
                    <a:pt x="514147" y="293357"/>
                    <a:pt x="530240" y="288604"/>
                  </a:cubicBezTo>
                  <a:cubicBezTo>
                    <a:pt x="546241" y="283896"/>
                    <a:pt x="562471" y="279874"/>
                    <a:pt x="578930" y="276721"/>
                  </a:cubicBezTo>
                  <a:cubicBezTo>
                    <a:pt x="583045" y="275944"/>
                    <a:pt x="591046" y="273567"/>
                    <a:pt x="598452" y="272379"/>
                  </a:cubicBezTo>
                  <a:cubicBezTo>
                    <a:pt x="602338" y="271739"/>
                    <a:pt x="605996" y="271054"/>
                    <a:pt x="608236" y="271968"/>
                  </a:cubicBezTo>
                  <a:cubicBezTo>
                    <a:pt x="611482" y="273384"/>
                    <a:pt x="615277" y="271876"/>
                    <a:pt x="616694" y="268631"/>
                  </a:cubicBezTo>
                  <a:cubicBezTo>
                    <a:pt x="618111" y="265341"/>
                    <a:pt x="616603" y="261547"/>
                    <a:pt x="613311" y="260131"/>
                  </a:cubicBezTo>
                  <a:cubicBezTo>
                    <a:pt x="610202" y="258714"/>
                    <a:pt x="605493" y="258348"/>
                    <a:pt x="600144" y="25880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4016216" y="1268634"/>
              <a:ext cx="85168" cy="112141"/>
            </a:xfrm>
            <a:custGeom>
              <a:avLst/>
              <a:gdLst/>
              <a:ahLst/>
              <a:cxnLst/>
              <a:rect l="l" t="t" r="r" b="b"/>
              <a:pathLst>
                <a:path w="170335" h="224281" extrusionOk="0">
                  <a:moveTo>
                    <a:pt x="169900" y="135199"/>
                  </a:moveTo>
                  <a:lnTo>
                    <a:pt x="169534" y="135382"/>
                  </a:lnTo>
                  <a:cubicBezTo>
                    <a:pt x="169991" y="137667"/>
                    <a:pt x="48150" y="242098"/>
                    <a:pt x="30366" y="221623"/>
                  </a:cubicBezTo>
                  <a:cubicBezTo>
                    <a:pt x="21268" y="211111"/>
                    <a:pt x="48150" y="191825"/>
                    <a:pt x="80977" y="173544"/>
                  </a:cubicBezTo>
                  <a:cubicBezTo>
                    <a:pt x="44813" y="186752"/>
                    <a:pt x="10935" y="195024"/>
                    <a:pt x="6181" y="181862"/>
                  </a:cubicBezTo>
                  <a:cubicBezTo>
                    <a:pt x="1929" y="170070"/>
                    <a:pt x="30686" y="159513"/>
                    <a:pt x="65615" y="151286"/>
                  </a:cubicBezTo>
                  <a:cubicBezTo>
                    <a:pt x="30549" y="155399"/>
                    <a:pt x="649" y="155171"/>
                    <a:pt x="9" y="142374"/>
                  </a:cubicBezTo>
                  <a:cubicBezTo>
                    <a:pt x="-632" y="129029"/>
                    <a:pt x="34938" y="125235"/>
                    <a:pt x="74393" y="125098"/>
                  </a:cubicBezTo>
                  <a:cubicBezTo>
                    <a:pt x="35989" y="118928"/>
                    <a:pt x="2614" y="109651"/>
                    <a:pt x="7552" y="96260"/>
                  </a:cubicBezTo>
                  <a:cubicBezTo>
                    <a:pt x="12444" y="83052"/>
                    <a:pt x="48699" y="90318"/>
                    <a:pt x="86463" y="102018"/>
                  </a:cubicBezTo>
                  <a:cubicBezTo>
                    <a:pt x="50665" y="86936"/>
                    <a:pt x="20171" y="69706"/>
                    <a:pt x="29406" y="57549"/>
                  </a:cubicBezTo>
                  <a:cubicBezTo>
                    <a:pt x="36904" y="47677"/>
                    <a:pt x="61180" y="57184"/>
                    <a:pt x="88017" y="72494"/>
                  </a:cubicBezTo>
                  <a:cubicBezTo>
                    <a:pt x="65935" y="52248"/>
                    <a:pt x="51168" y="33235"/>
                    <a:pt x="62415" y="25329"/>
                  </a:cubicBezTo>
                  <a:cubicBezTo>
                    <a:pt x="74119" y="17102"/>
                    <a:pt x="96338" y="36480"/>
                    <a:pt x="117918" y="61434"/>
                  </a:cubicBezTo>
                  <a:cubicBezTo>
                    <a:pt x="101596" y="32687"/>
                    <a:pt x="91401" y="5722"/>
                    <a:pt x="106442" y="603"/>
                  </a:cubicBezTo>
                  <a:cubicBezTo>
                    <a:pt x="122947" y="-5018"/>
                    <a:pt x="138902" y="29579"/>
                    <a:pt x="150744" y="65547"/>
                  </a:cubicBezTo>
                  <a:cubicBezTo>
                    <a:pt x="158287" y="88582"/>
                    <a:pt x="173054" y="137301"/>
                    <a:pt x="169900" y="135199"/>
                  </a:cubicBezTo>
                  <a:lnTo>
                    <a:pt x="169900" y="13519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4121263" y="1340851"/>
              <a:ext cx="70742" cy="23405"/>
            </a:xfrm>
            <a:custGeom>
              <a:avLst/>
              <a:gdLst/>
              <a:ahLst/>
              <a:cxnLst/>
              <a:rect l="l" t="t" r="r" b="b"/>
              <a:pathLst>
                <a:path w="141484" h="46809" extrusionOk="0">
                  <a:moveTo>
                    <a:pt x="2324" y="6304"/>
                  </a:moveTo>
                  <a:cubicBezTo>
                    <a:pt x="633" y="5801"/>
                    <a:pt x="-373" y="4018"/>
                    <a:pt x="130" y="2282"/>
                  </a:cubicBezTo>
                  <a:cubicBezTo>
                    <a:pt x="678" y="591"/>
                    <a:pt x="2462" y="-369"/>
                    <a:pt x="4153" y="134"/>
                  </a:cubicBezTo>
                  <a:cubicBezTo>
                    <a:pt x="4153" y="134"/>
                    <a:pt x="18646" y="3973"/>
                    <a:pt x="38122" y="9366"/>
                  </a:cubicBezTo>
                  <a:cubicBezTo>
                    <a:pt x="48455" y="12245"/>
                    <a:pt x="60250" y="15536"/>
                    <a:pt x="72000" y="18963"/>
                  </a:cubicBezTo>
                  <a:cubicBezTo>
                    <a:pt x="81189" y="21705"/>
                    <a:pt x="90379" y="24539"/>
                    <a:pt x="98883" y="27236"/>
                  </a:cubicBezTo>
                  <a:cubicBezTo>
                    <a:pt x="121468" y="34319"/>
                    <a:pt x="139069" y="40215"/>
                    <a:pt x="139069" y="40215"/>
                  </a:cubicBezTo>
                  <a:cubicBezTo>
                    <a:pt x="140853" y="40718"/>
                    <a:pt x="141858" y="42637"/>
                    <a:pt x="141355" y="44420"/>
                  </a:cubicBezTo>
                  <a:cubicBezTo>
                    <a:pt x="140807" y="46202"/>
                    <a:pt x="138932" y="47208"/>
                    <a:pt x="137149" y="46659"/>
                  </a:cubicBezTo>
                  <a:cubicBezTo>
                    <a:pt x="137149" y="46659"/>
                    <a:pt x="119182" y="41952"/>
                    <a:pt x="96414" y="35508"/>
                  </a:cubicBezTo>
                  <a:cubicBezTo>
                    <a:pt x="87864" y="33085"/>
                    <a:pt x="78583" y="30480"/>
                    <a:pt x="69394" y="27692"/>
                  </a:cubicBezTo>
                  <a:cubicBezTo>
                    <a:pt x="57690" y="24173"/>
                    <a:pt x="46032" y="20426"/>
                    <a:pt x="35791" y="17181"/>
                  </a:cubicBezTo>
                  <a:cubicBezTo>
                    <a:pt x="16543" y="11057"/>
                    <a:pt x="2324" y="6304"/>
                    <a:pt x="2324" y="6304"/>
                  </a:cubicBezTo>
                  <a:lnTo>
                    <a:pt x="2324" y="630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4084177" y="1320554"/>
              <a:ext cx="51443" cy="28658"/>
            </a:xfrm>
            <a:custGeom>
              <a:avLst/>
              <a:gdLst/>
              <a:ahLst/>
              <a:cxnLst/>
              <a:rect l="l" t="t" r="r" b="b"/>
              <a:pathLst>
                <a:path w="102886" h="57315" extrusionOk="0">
                  <a:moveTo>
                    <a:pt x="102692" y="47264"/>
                  </a:moveTo>
                  <a:cubicBezTo>
                    <a:pt x="99034" y="55948"/>
                    <a:pt x="49338" y="58324"/>
                    <a:pt x="23324" y="56953"/>
                  </a:cubicBezTo>
                  <a:cubicBezTo>
                    <a:pt x="14957" y="56542"/>
                    <a:pt x="-2416" y="53800"/>
                    <a:pt x="281" y="43791"/>
                  </a:cubicBezTo>
                  <a:cubicBezTo>
                    <a:pt x="2156" y="36707"/>
                    <a:pt x="11162" y="32731"/>
                    <a:pt x="18477" y="30217"/>
                  </a:cubicBezTo>
                  <a:cubicBezTo>
                    <a:pt x="19712" y="29760"/>
                    <a:pt x="25564" y="29166"/>
                    <a:pt x="26250" y="28252"/>
                  </a:cubicBezTo>
                  <a:cubicBezTo>
                    <a:pt x="26387" y="28069"/>
                    <a:pt x="20489" y="22493"/>
                    <a:pt x="20032" y="21808"/>
                  </a:cubicBezTo>
                  <a:cubicBezTo>
                    <a:pt x="17015" y="17649"/>
                    <a:pt x="14591" y="3938"/>
                    <a:pt x="21678" y="1104"/>
                  </a:cubicBezTo>
                  <a:cubicBezTo>
                    <a:pt x="29130" y="-1821"/>
                    <a:pt x="38777" y="1653"/>
                    <a:pt x="45086" y="4715"/>
                  </a:cubicBezTo>
                  <a:cubicBezTo>
                    <a:pt x="58619" y="11296"/>
                    <a:pt x="106304" y="38535"/>
                    <a:pt x="102692" y="47264"/>
                  </a:cubicBezTo>
                  <a:lnTo>
                    <a:pt x="102692" y="4726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4052256" y="1300805"/>
              <a:ext cx="40088" cy="54630"/>
            </a:xfrm>
            <a:custGeom>
              <a:avLst/>
              <a:gdLst/>
              <a:ahLst/>
              <a:cxnLst/>
              <a:rect l="l" t="t" r="r" b="b"/>
              <a:pathLst>
                <a:path w="80175" h="109260" extrusionOk="0">
                  <a:moveTo>
                    <a:pt x="56672" y="93023"/>
                  </a:moveTo>
                  <a:lnTo>
                    <a:pt x="56672" y="93023"/>
                  </a:lnTo>
                  <a:cubicBezTo>
                    <a:pt x="56672" y="93023"/>
                    <a:pt x="56718" y="93023"/>
                    <a:pt x="56763" y="93023"/>
                  </a:cubicBezTo>
                  <a:lnTo>
                    <a:pt x="56672" y="93023"/>
                  </a:lnTo>
                  <a:close/>
                  <a:moveTo>
                    <a:pt x="55895" y="86396"/>
                  </a:moveTo>
                  <a:cubicBezTo>
                    <a:pt x="54889" y="86487"/>
                    <a:pt x="51414" y="87538"/>
                    <a:pt x="49951" y="87904"/>
                  </a:cubicBezTo>
                  <a:lnTo>
                    <a:pt x="40122" y="90600"/>
                  </a:lnTo>
                  <a:cubicBezTo>
                    <a:pt x="36967" y="91560"/>
                    <a:pt x="33767" y="92429"/>
                    <a:pt x="30612" y="93525"/>
                  </a:cubicBezTo>
                  <a:cubicBezTo>
                    <a:pt x="28509" y="94257"/>
                    <a:pt x="26452" y="95034"/>
                    <a:pt x="24395" y="95902"/>
                  </a:cubicBezTo>
                  <a:cubicBezTo>
                    <a:pt x="19183" y="98004"/>
                    <a:pt x="14154" y="100335"/>
                    <a:pt x="9079" y="102757"/>
                  </a:cubicBezTo>
                  <a:cubicBezTo>
                    <a:pt x="7387" y="103489"/>
                    <a:pt x="6564" y="105454"/>
                    <a:pt x="7250" y="107191"/>
                  </a:cubicBezTo>
                  <a:cubicBezTo>
                    <a:pt x="7981" y="108882"/>
                    <a:pt x="9947" y="109704"/>
                    <a:pt x="11639" y="109019"/>
                  </a:cubicBezTo>
                  <a:cubicBezTo>
                    <a:pt x="15388" y="107785"/>
                    <a:pt x="19183" y="106688"/>
                    <a:pt x="22932" y="105545"/>
                  </a:cubicBezTo>
                  <a:cubicBezTo>
                    <a:pt x="25446" y="104768"/>
                    <a:pt x="27961" y="103991"/>
                    <a:pt x="30475" y="103214"/>
                  </a:cubicBezTo>
                  <a:cubicBezTo>
                    <a:pt x="32578" y="102529"/>
                    <a:pt x="34636" y="101798"/>
                    <a:pt x="36739" y="101021"/>
                  </a:cubicBezTo>
                  <a:cubicBezTo>
                    <a:pt x="38796" y="100289"/>
                    <a:pt x="40853" y="99467"/>
                    <a:pt x="42911" y="98644"/>
                  </a:cubicBezTo>
                  <a:lnTo>
                    <a:pt x="52237" y="94896"/>
                  </a:lnTo>
                  <a:cubicBezTo>
                    <a:pt x="52969" y="94622"/>
                    <a:pt x="54615" y="93525"/>
                    <a:pt x="55803" y="92977"/>
                  </a:cubicBezTo>
                  <a:cubicBezTo>
                    <a:pt x="56078" y="93023"/>
                    <a:pt x="56352" y="93023"/>
                    <a:pt x="56672" y="93023"/>
                  </a:cubicBezTo>
                  <a:lnTo>
                    <a:pt x="56169" y="92794"/>
                  </a:lnTo>
                  <a:cubicBezTo>
                    <a:pt x="56718" y="92566"/>
                    <a:pt x="57129" y="92520"/>
                    <a:pt x="57221" y="92794"/>
                  </a:cubicBezTo>
                  <a:cubicBezTo>
                    <a:pt x="57221" y="92886"/>
                    <a:pt x="57221" y="92931"/>
                    <a:pt x="57221" y="92977"/>
                  </a:cubicBezTo>
                  <a:cubicBezTo>
                    <a:pt x="57586" y="92886"/>
                    <a:pt x="57907" y="92748"/>
                    <a:pt x="58227" y="92566"/>
                  </a:cubicBezTo>
                  <a:cubicBezTo>
                    <a:pt x="61015" y="91057"/>
                    <a:pt x="59872" y="88544"/>
                    <a:pt x="59690" y="88132"/>
                  </a:cubicBezTo>
                  <a:cubicBezTo>
                    <a:pt x="59507" y="87630"/>
                    <a:pt x="58409" y="86030"/>
                    <a:pt x="55895" y="86396"/>
                  </a:cubicBezTo>
                  <a:close/>
                  <a:moveTo>
                    <a:pt x="58684" y="73736"/>
                  </a:moveTo>
                  <a:cubicBezTo>
                    <a:pt x="58318" y="73736"/>
                    <a:pt x="57952" y="73782"/>
                    <a:pt x="57586" y="73873"/>
                  </a:cubicBezTo>
                  <a:cubicBezTo>
                    <a:pt x="57632" y="73919"/>
                    <a:pt x="57632" y="74010"/>
                    <a:pt x="57678" y="74056"/>
                  </a:cubicBezTo>
                  <a:cubicBezTo>
                    <a:pt x="57769" y="74376"/>
                    <a:pt x="57266" y="74513"/>
                    <a:pt x="56489" y="74604"/>
                  </a:cubicBezTo>
                  <a:lnTo>
                    <a:pt x="56672" y="74284"/>
                  </a:lnTo>
                  <a:cubicBezTo>
                    <a:pt x="56535" y="74376"/>
                    <a:pt x="56398" y="74513"/>
                    <a:pt x="56306" y="74604"/>
                  </a:cubicBezTo>
                  <a:cubicBezTo>
                    <a:pt x="54889" y="74696"/>
                    <a:pt x="52877" y="74604"/>
                    <a:pt x="52009" y="74696"/>
                  </a:cubicBezTo>
                  <a:lnTo>
                    <a:pt x="39802" y="76341"/>
                  </a:lnTo>
                  <a:cubicBezTo>
                    <a:pt x="36053" y="76889"/>
                    <a:pt x="32304" y="77392"/>
                    <a:pt x="28555" y="78078"/>
                  </a:cubicBezTo>
                  <a:cubicBezTo>
                    <a:pt x="25126" y="78718"/>
                    <a:pt x="21697" y="79495"/>
                    <a:pt x="18268" y="80271"/>
                  </a:cubicBezTo>
                  <a:cubicBezTo>
                    <a:pt x="13148" y="81414"/>
                    <a:pt x="8073" y="82602"/>
                    <a:pt x="2952" y="83562"/>
                  </a:cubicBezTo>
                  <a:cubicBezTo>
                    <a:pt x="1078" y="83745"/>
                    <a:pt x="-202" y="85436"/>
                    <a:pt x="26" y="87310"/>
                  </a:cubicBezTo>
                  <a:cubicBezTo>
                    <a:pt x="209" y="89138"/>
                    <a:pt x="1901" y="90463"/>
                    <a:pt x="3775" y="90235"/>
                  </a:cubicBezTo>
                  <a:cubicBezTo>
                    <a:pt x="10130" y="89823"/>
                    <a:pt x="16439" y="89184"/>
                    <a:pt x="22749" y="88270"/>
                  </a:cubicBezTo>
                  <a:cubicBezTo>
                    <a:pt x="25263" y="87904"/>
                    <a:pt x="27732" y="87538"/>
                    <a:pt x="30247" y="87081"/>
                  </a:cubicBezTo>
                  <a:cubicBezTo>
                    <a:pt x="33904" y="86350"/>
                    <a:pt x="37562" y="85482"/>
                    <a:pt x="41265" y="84750"/>
                  </a:cubicBezTo>
                  <a:lnTo>
                    <a:pt x="53426" y="81871"/>
                  </a:lnTo>
                  <a:cubicBezTo>
                    <a:pt x="54935" y="81460"/>
                    <a:pt x="58729" y="80683"/>
                    <a:pt x="59690" y="80271"/>
                  </a:cubicBezTo>
                  <a:cubicBezTo>
                    <a:pt x="61381" y="79632"/>
                    <a:pt x="61930" y="78443"/>
                    <a:pt x="62021" y="77986"/>
                  </a:cubicBezTo>
                  <a:cubicBezTo>
                    <a:pt x="62295" y="76844"/>
                    <a:pt x="62250" y="75701"/>
                    <a:pt x="61198" y="74787"/>
                  </a:cubicBezTo>
                  <a:cubicBezTo>
                    <a:pt x="60970" y="74559"/>
                    <a:pt x="60330" y="73736"/>
                    <a:pt x="58684" y="73736"/>
                  </a:cubicBezTo>
                  <a:close/>
                  <a:moveTo>
                    <a:pt x="57632" y="62950"/>
                  </a:moveTo>
                  <a:lnTo>
                    <a:pt x="45380" y="60116"/>
                  </a:lnTo>
                  <a:cubicBezTo>
                    <a:pt x="42545" y="59522"/>
                    <a:pt x="39665" y="58928"/>
                    <a:pt x="36739" y="58517"/>
                  </a:cubicBezTo>
                  <a:cubicBezTo>
                    <a:pt x="34818" y="58243"/>
                    <a:pt x="32898" y="57968"/>
                    <a:pt x="30932" y="57831"/>
                  </a:cubicBezTo>
                  <a:cubicBezTo>
                    <a:pt x="23755" y="57191"/>
                    <a:pt x="16531" y="57009"/>
                    <a:pt x="9307" y="56552"/>
                  </a:cubicBezTo>
                  <a:cubicBezTo>
                    <a:pt x="7479" y="56323"/>
                    <a:pt x="5787" y="57694"/>
                    <a:pt x="5558" y="59522"/>
                  </a:cubicBezTo>
                  <a:cubicBezTo>
                    <a:pt x="5376" y="61350"/>
                    <a:pt x="6701" y="63041"/>
                    <a:pt x="8530" y="63270"/>
                  </a:cubicBezTo>
                  <a:cubicBezTo>
                    <a:pt x="14474" y="64275"/>
                    <a:pt x="20371" y="65281"/>
                    <a:pt x="26315" y="66195"/>
                  </a:cubicBezTo>
                  <a:cubicBezTo>
                    <a:pt x="29241" y="66652"/>
                    <a:pt x="32212" y="67109"/>
                    <a:pt x="35138" y="67475"/>
                  </a:cubicBezTo>
                  <a:cubicBezTo>
                    <a:pt x="38065" y="67886"/>
                    <a:pt x="40990" y="68160"/>
                    <a:pt x="43871" y="68617"/>
                  </a:cubicBezTo>
                  <a:lnTo>
                    <a:pt x="56306" y="70217"/>
                  </a:lnTo>
                  <a:cubicBezTo>
                    <a:pt x="57495" y="70354"/>
                    <a:pt x="59781" y="70263"/>
                    <a:pt x="61427" y="70263"/>
                  </a:cubicBezTo>
                  <a:cubicBezTo>
                    <a:pt x="62387" y="71039"/>
                    <a:pt x="63759" y="71177"/>
                    <a:pt x="64902" y="70537"/>
                  </a:cubicBezTo>
                  <a:cubicBezTo>
                    <a:pt x="67187" y="69486"/>
                    <a:pt x="67005" y="67703"/>
                    <a:pt x="66959" y="66881"/>
                  </a:cubicBezTo>
                  <a:cubicBezTo>
                    <a:pt x="66867" y="66012"/>
                    <a:pt x="66319" y="65052"/>
                    <a:pt x="65039" y="64275"/>
                  </a:cubicBezTo>
                  <a:cubicBezTo>
                    <a:pt x="64124" y="63727"/>
                    <a:pt x="59507" y="63407"/>
                    <a:pt x="57632" y="62950"/>
                  </a:cubicBezTo>
                  <a:close/>
                  <a:moveTo>
                    <a:pt x="58501" y="47959"/>
                  </a:moveTo>
                  <a:cubicBezTo>
                    <a:pt x="54386" y="46588"/>
                    <a:pt x="50271" y="45172"/>
                    <a:pt x="46111" y="43938"/>
                  </a:cubicBezTo>
                  <a:cubicBezTo>
                    <a:pt x="42774" y="42932"/>
                    <a:pt x="39390" y="42064"/>
                    <a:pt x="36053" y="41195"/>
                  </a:cubicBezTo>
                  <a:cubicBezTo>
                    <a:pt x="30978" y="39916"/>
                    <a:pt x="25903" y="38819"/>
                    <a:pt x="20874" y="37493"/>
                  </a:cubicBezTo>
                  <a:cubicBezTo>
                    <a:pt x="19091" y="36945"/>
                    <a:pt x="17217" y="37905"/>
                    <a:pt x="16622" y="39687"/>
                  </a:cubicBezTo>
                  <a:cubicBezTo>
                    <a:pt x="16074" y="41470"/>
                    <a:pt x="17034" y="43343"/>
                    <a:pt x="18817" y="43938"/>
                  </a:cubicBezTo>
                  <a:cubicBezTo>
                    <a:pt x="23709" y="45857"/>
                    <a:pt x="28601" y="47777"/>
                    <a:pt x="33584" y="49513"/>
                  </a:cubicBezTo>
                  <a:cubicBezTo>
                    <a:pt x="36876" y="50656"/>
                    <a:pt x="40213" y="51707"/>
                    <a:pt x="43551" y="52667"/>
                  </a:cubicBezTo>
                  <a:cubicBezTo>
                    <a:pt x="47757" y="53855"/>
                    <a:pt x="52009" y="54815"/>
                    <a:pt x="56306" y="55775"/>
                  </a:cubicBezTo>
                  <a:cubicBezTo>
                    <a:pt x="60558" y="56734"/>
                    <a:pt x="64810" y="57603"/>
                    <a:pt x="69062" y="58517"/>
                  </a:cubicBezTo>
                  <a:cubicBezTo>
                    <a:pt x="70799" y="59020"/>
                    <a:pt x="72582" y="58014"/>
                    <a:pt x="73085" y="56323"/>
                  </a:cubicBezTo>
                  <a:cubicBezTo>
                    <a:pt x="73542" y="54586"/>
                    <a:pt x="72537" y="52804"/>
                    <a:pt x="70845" y="52301"/>
                  </a:cubicBezTo>
                  <a:cubicBezTo>
                    <a:pt x="66730" y="50884"/>
                    <a:pt x="62661" y="49376"/>
                    <a:pt x="58501" y="47959"/>
                  </a:cubicBezTo>
                  <a:close/>
                  <a:moveTo>
                    <a:pt x="73725" y="41195"/>
                  </a:moveTo>
                  <a:cubicBezTo>
                    <a:pt x="69885" y="38316"/>
                    <a:pt x="60101" y="31552"/>
                    <a:pt x="59324" y="31004"/>
                  </a:cubicBezTo>
                  <a:cubicBezTo>
                    <a:pt x="56535" y="29221"/>
                    <a:pt x="53838" y="27210"/>
                    <a:pt x="51140" y="25291"/>
                  </a:cubicBezTo>
                  <a:cubicBezTo>
                    <a:pt x="48351" y="23371"/>
                    <a:pt x="45562" y="21452"/>
                    <a:pt x="42728" y="19532"/>
                  </a:cubicBezTo>
                  <a:cubicBezTo>
                    <a:pt x="38887" y="16973"/>
                    <a:pt x="35001" y="14505"/>
                    <a:pt x="31024" y="12083"/>
                  </a:cubicBezTo>
                  <a:cubicBezTo>
                    <a:pt x="29469" y="11031"/>
                    <a:pt x="27366" y="11443"/>
                    <a:pt x="26315" y="12951"/>
                  </a:cubicBezTo>
                  <a:cubicBezTo>
                    <a:pt x="25263" y="14505"/>
                    <a:pt x="25675" y="16607"/>
                    <a:pt x="27183" y="17658"/>
                  </a:cubicBezTo>
                  <a:cubicBezTo>
                    <a:pt x="32670" y="21863"/>
                    <a:pt x="37699" y="26433"/>
                    <a:pt x="43094" y="30638"/>
                  </a:cubicBezTo>
                  <a:cubicBezTo>
                    <a:pt x="44557" y="31781"/>
                    <a:pt x="46065" y="32877"/>
                    <a:pt x="47574" y="33929"/>
                  </a:cubicBezTo>
                  <a:cubicBezTo>
                    <a:pt x="49906" y="35528"/>
                    <a:pt x="52329" y="36991"/>
                    <a:pt x="54798" y="38407"/>
                  </a:cubicBezTo>
                  <a:cubicBezTo>
                    <a:pt x="55621" y="38865"/>
                    <a:pt x="65953" y="44440"/>
                    <a:pt x="70022" y="46817"/>
                  </a:cubicBezTo>
                  <a:cubicBezTo>
                    <a:pt x="70296" y="46954"/>
                    <a:pt x="70571" y="47045"/>
                    <a:pt x="70799" y="47183"/>
                  </a:cubicBezTo>
                  <a:cubicBezTo>
                    <a:pt x="70754" y="47000"/>
                    <a:pt x="70708" y="46863"/>
                    <a:pt x="70662" y="46771"/>
                  </a:cubicBezTo>
                  <a:cubicBezTo>
                    <a:pt x="70754" y="46954"/>
                    <a:pt x="70845" y="47091"/>
                    <a:pt x="70982" y="47228"/>
                  </a:cubicBezTo>
                  <a:lnTo>
                    <a:pt x="70799" y="47183"/>
                  </a:lnTo>
                  <a:cubicBezTo>
                    <a:pt x="70936" y="47457"/>
                    <a:pt x="71074" y="47777"/>
                    <a:pt x="71256" y="47502"/>
                  </a:cubicBezTo>
                  <a:cubicBezTo>
                    <a:pt x="72445" y="48599"/>
                    <a:pt x="74274" y="48645"/>
                    <a:pt x="75554" y="47594"/>
                  </a:cubicBezTo>
                  <a:cubicBezTo>
                    <a:pt x="75920" y="47274"/>
                    <a:pt x="77840" y="44760"/>
                    <a:pt x="75325" y="42475"/>
                  </a:cubicBezTo>
                  <a:cubicBezTo>
                    <a:pt x="75097" y="42247"/>
                    <a:pt x="74502" y="41790"/>
                    <a:pt x="73725" y="41195"/>
                  </a:cubicBezTo>
                  <a:close/>
                  <a:moveTo>
                    <a:pt x="79257" y="36899"/>
                  </a:moveTo>
                  <a:lnTo>
                    <a:pt x="79166" y="36991"/>
                  </a:lnTo>
                  <a:cubicBezTo>
                    <a:pt x="78937" y="37174"/>
                    <a:pt x="78571" y="36717"/>
                    <a:pt x="78251" y="36077"/>
                  </a:cubicBezTo>
                  <a:lnTo>
                    <a:pt x="78297" y="36077"/>
                  </a:lnTo>
                  <a:lnTo>
                    <a:pt x="78251" y="36031"/>
                  </a:lnTo>
                  <a:cubicBezTo>
                    <a:pt x="77703" y="34980"/>
                    <a:pt x="77108" y="33380"/>
                    <a:pt x="76651" y="32740"/>
                  </a:cubicBezTo>
                  <a:lnTo>
                    <a:pt x="70708" y="24742"/>
                  </a:lnTo>
                  <a:cubicBezTo>
                    <a:pt x="69428" y="23143"/>
                    <a:pt x="68148" y="21497"/>
                    <a:pt x="66822" y="19898"/>
                  </a:cubicBezTo>
                  <a:cubicBezTo>
                    <a:pt x="65496" y="18298"/>
                    <a:pt x="64124" y="16790"/>
                    <a:pt x="62753" y="15282"/>
                  </a:cubicBezTo>
                  <a:cubicBezTo>
                    <a:pt x="60055" y="12265"/>
                    <a:pt x="57266" y="9386"/>
                    <a:pt x="54798" y="6324"/>
                  </a:cubicBezTo>
                  <a:cubicBezTo>
                    <a:pt x="53517" y="4816"/>
                    <a:pt x="52283" y="3262"/>
                    <a:pt x="51186" y="1662"/>
                  </a:cubicBezTo>
                  <a:cubicBezTo>
                    <a:pt x="50226" y="63"/>
                    <a:pt x="48168" y="-486"/>
                    <a:pt x="46568" y="474"/>
                  </a:cubicBezTo>
                  <a:cubicBezTo>
                    <a:pt x="44968" y="1434"/>
                    <a:pt x="44419" y="3490"/>
                    <a:pt x="45380" y="5090"/>
                  </a:cubicBezTo>
                  <a:cubicBezTo>
                    <a:pt x="47711" y="9797"/>
                    <a:pt x="50637" y="14322"/>
                    <a:pt x="53975" y="18709"/>
                  </a:cubicBezTo>
                  <a:cubicBezTo>
                    <a:pt x="55209" y="20355"/>
                    <a:pt x="56535" y="22000"/>
                    <a:pt x="57907" y="23554"/>
                  </a:cubicBezTo>
                  <a:cubicBezTo>
                    <a:pt x="59964" y="25885"/>
                    <a:pt x="62158" y="28033"/>
                    <a:pt x="64216" y="30318"/>
                  </a:cubicBezTo>
                  <a:lnTo>
                    <a:pt x="70982" y="37356"/>
                  </a:lnTo>
                  <a:cubicBezTo>
                    <a:pt x="71805" y="38225"/>
                    <a:pt x="73542" y="40510"/>
                    <a:pt x="74137" y="41104"/>
                  </a:cubicBezTo>
                  <a:cubicBezTo>
                    <a:pt x="75508" y="42567"/>
                    <a:pt x="76926" y="42475"/>
                    <a:pt x="77291" y="42384"/>
                  </a:cubicBezTo>
                  <a:cubicBezTo>
                    <a:pt x="77749" y="42292"/>
                    <a:pt x="81452" y="41013"/>
                    <a:pt x="79714" y="37631"/>
                  </a:cubicBezTo>
                  <a:cubicBezTo>
                    <a:pt x="79577" y="37356"/>
                    <a:pt x="79440" y="37128"/>
                    <a:pt x="79257" y="368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4325939" y="1117778"/>
              <a:ext cx="289743" cy="375581"/>
            </a:xfrm>
            <a:custGeom>
              <a:avLst/>
              <a:gdLst/>
              <a:ahLst/>
              <a:cxnLst/>
              <a:rect l="l" t="t" r="r" b="b"/>
              <a:pathLst>
                <a:path w="579487" h="751162" extrusionOk="0">
                  <a:moveTo>
                    <a:pt x="579448" y="692893"/>
                  </a:moveTo>
                  <a:cubicBezTo>
                    <a:pt x="565550" y="709803"/>
                    <a:pt x="484627" y="725982"/>
                    <a:pt x="464237" y="733066"/>
                  </a:cubicBezTo>
                  <a:cubicBezTo>
                    <a:pt x="365027" y="767663"/>
                    <a:pt x="248306" y="748514"/>
                    <a:pt x="154034" y="710443"/>
                  </a:cubicBezTo>
                  <a:cubicBezTo>
                    <a:pt x="143747" y="706330"/>
                    <a:pt x="133689" y="701851"/>
                    <a:pt x="123860" y="696961"/>
                  </a:cubicBezTo>
                  <a:cubicBezTo>
                    <a:pt x="97526" y="683890"/>
                    <a:pt x="17838" y="639786"/>
                    <a:pt x="52630" y="604046"/>
                  </a:cubicBezTo>
                  <a:cubicBezTo>
                    <a:pt x="76358" y="579687"/>
                    <a:pt x="124774" y="578133"/>
                    <a:pt x="157509" y="578864"/>
                  </a:cubicBezTo>
                  <a:cubicBezTo>
                    <a:pt x="159429" y="578910"/>
                    <a:pt x="161349" y="579001"/>
                    <a:pt x="163269" y="579047"/>
                  </a:cubicBezTo>
                  <a:cubicBezTo>
                    <a:pt x="142559" y="569358"/>
                    <a:pt x="122214" y="559257"/>
                    <a:pt x="102326" y="548883"/>
                  </a:cubicBezTo>
                  <a:cubicBezTo>
                    <a:pt x="66437" y="530190"/>
                    <a:pt x="25381" y="507933"/>
                    <a:pt x="6591" y="473016"/>
                  </a:cubicBezTo>
                  <a:cubicBezTo>
                    <a:pt x="-7719" y="446371"/>
                    <a:pt x="1059" y="421234"/>
                    <a:pt x="35028" y="415567"/>
                  </a:cubicBezTo>
                  <a:cubicBezTo>
                    <a:pt x="78598" y="408255"/>
                    <a:pt x="127563" y="422377"/>
                    <a:pt x="168344" y="435037"/>
                  </a:cubicBezTo>
                  <a:cubicBezTo>
                    <a:pt x="171499" y="436042"/>
                    <a:pt x="174653" y="437047"/>
                    <a:pt x="177808" y="438053"/>
                  </a:cubicBezTo>
                  <a:cubicBezTo>
                    <a:pt x="162904" y="424799"/>
                    <a:pt x="148274" y="410997"/>
                    <a:pt x="134101" y="396555"/>
                  </a:cubicBezTo>
                  <a:cubicBezTo>
                    <a:pt x="105526" y="367533"/>
                    <a:pt x="74895" y="335313"/>
                    <a:pt x="60082" y="298247"/>
                  </a:cubicBezTo>
                  <a:cubicBezTo>
                    <a:pt x="54093" y="283120"/>
                    <a:pt x="50618" y="263010"/>
                    <a:pt x="63556" y="249802"/>
                  </a:cubicBezTo>
                  <a:cubicBezTo>
                    <a:pt x="94874" y="217901"/>
                    <a:pt x="163361" y="257480"/>
                    <a:pt x="191249" y="273933"/>
                  </a:cubicBezTo>
                  <a:cubicBezTo>
                    <a:pt x="208439" y="284079"/>
                    <a:pt x="225081" y="295139"/>
                    <a:pt x="241266" y="306931"/>
                  </a:cubicBezTo>
                  <a:cubicBezTo>
                    <a:pt x="225447" y="280652"/>
                    <a:pt x="212051" y="253595"/>
                    <a:pt x="202222" y="225945"/>
                  </a:cubicBezTo>
                  <a:cubicBezTo>
                    <a:pt x="197787" y="213377"/>
                    <a:pt x="194221" y="200534"/>
                    <a:pt x="192575" y="187417"/>
                  </a:cubicBezTo>
                  <a:cubicBezTo>
                    <a:pt x="181328" y="96423"/>
                    <a:pt x="261519" y="145051"/>
                    <a:pt x="309113" y="185361"/>
                  </a:cubicBezTo>
                  <a:cubicBezTo>
                    <a:pt x="308930" y="185041"/>
                    <a:pt x="308747" y="184767"/>
                    <a:pt x="308564" y="184492"/>
                  </a:cubicBezTo>
                  <a:cubicBezTo>
                    <a:pt x="257405" y="102867"/>
                    <a:pt x="259553" y="-45074"/>
                    <a:pt x="361323" y="13289"/>
                  </a:cubicBezTo>
                  <a:cubicBezTo>
                    <a:pt x="587769" y="143131"/>
                    <a:pt x="579448" y="692893"/>
                    <a:pt x="579448" y="692893"/>
                  </a:cubicBezTo>
                  <a:lnTo>
                    <a:pt x="579448" y="692893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4387800" y="1198207"/>
              <a:ext cx="229293" cy="277068"/>
            </a:xfrm>
            <a:custGeom>
              <a:avLst/>
              <a:gdLst/>
              <a:ahLst/>
              <a:cxnLst/>
              <a:rect l="l" t="t" r="r" b="b"/>
              <a:pathLst>
                <a:path w="458587" h="554136" extrusionOk="0">
                  <a:moveTo>
                    <a:pt x="455817" y="537384"/>
                  </a:moveTo>
                  <a:cubicBezTo>
                    <a:pt x="455863" y="536333"/>
                    <a:pt x="456457" y="535327"/>
                    <a:pt x="456137" y="534276"/>
                  </a:cubicBezTo>
                  <a:cubicBezTo>
                    <a:pt x="435747" y="464030"/>
                    <a:pt x="410876" y="391317"/>
                    <a:pt x="380107" y="320751"/>
                  </a:cubicBezTo>
                  <a:cubicBezTo>
                    <a:pt x="368037" y="292964"/>
                    <a:pt x="354962" y="265542"/>
                    <a:pt x="340972" y="238760"/>
                  </a:cubicBezTo>
                  <a:cubicBezTo>
                    <a:pt x="319712" y="197947"/>
                    <a:pt x="296213" y="158643"/>
                    <a:pt x="271250" y="121440"/>
                  </a:cubicBezTo>
                  <a:cubicBezTo>
                    <a:pt x="260598" y="105764"/>
                    <a:pt x="249762" y="90271"/>
                    <a:pt x="238561" y="74915"/>
                  </a:cubicBezTo>
                  <a:cubicBezTo>
                    <a:pt x="227406" y="59604"/>
                    <a:pt x="215976" y="44522"/>
                    <a:pt x="204226" y="29577"/>
                  </a:cubicBezTo>
                  <a:cubicBezTo>
                    <a:pt x="201392" y="26012"/>
                    <a:pt x="195860" y="16232"/>
                    <a:pt x="190099" y="9651"/>
                  </a:cubicBezTo>
                  <a:cubicBezTo>
                    <a:pt x="185802" y="4715"/>
                    <a:pt x="181093" y="1333"/>
                    <a:pt x="177069" y="327"/>
                  </a:cubicBezTo>
                  <a:cubicBezTo>
                    <a:pt x="171903" y="-1044"/>
                    <a:pt x="166600" y="2018"/>
                    <a:pt x="165228" y="7183"/>
                  </a:cubicBezTo>
                  <a:cubicBezTo>
                    <a:pt x="163857" y="12210"/>
                    <a:pt x="166737" y="17374"/>
                    <a:pt x="171674" y="18928"/>
                  </a:cubicBezTo>
                  <a:cubicBezTo>
                    <a:pt x="171949" y="18380"/>
                    <a:pt x="172726" y="19842"/>
                    <a:pt x="173275" y="20437"/>
                  </a:cubicBezTo>
                  <a:cubicBezTo>
                    <a:pt x="175058" y="22265"/>
                    <a:pt x="176795" y="24687"/>
                    <a:pt x="178441" y="27155"/>
                  </a:cubicBezTo>
                  <a:cubicBezTo>
                    <a:pt x="182373" y="33051"/>
                    <a:pt x="185802" y="39312"/>
                    <a:pt x="187813" y="42054"/>
                  </a:cubicBezTo>
                  <a:cubicBezTo>
                    <a:pt x="198923" y="57136"/>
                    <a:pt x="209667" y="72447"/>
                    <a:pt x="220136" y="87849"/>
                  </a:cubicBezTo>
                  <a:cubicBezTo>
                    <a:pt x="230652" y="103342"/>
                    <a:pt x="240893" y="118972"/>
                    <a:pt x="250905" y="134740"/>
                  </a:cubicBezTo>
                  <a:cubicBezTo>
                    <a:pt x="274588" y="171759"/>
                    <a:pt x="296304" y="211018"/>
                    <a:pt x="316786" y="251191"/>
                  </a:cubicBezTo>
                  <a:cubicBezTo>
                    <a:pt x="330319" y="277653"/>
                    <a:pt x="343212" y="304572"/>
                    <a:pt x="355556" y="331720"/>
                  </a:cubicBezTo>
                  <a:cubicBezTo>
                    <a:pt x="383261" y="392459"/>
                    <a:pt x="407218" y="454250"/>
                    <a:pt x="427837" y="514989"/>
                  </a:cubicBezTo>
                  <a:cubicBezTo>
                    <a:pt x="418236" y="507677"/>
                    <a:pt x="408590" y="499862"/>
                    <a:pt x="399217" y="491635"/>
                  </a:cubicBezTo>
                  <a:cubicBezTo>
                    <a:pt x="381798" y="476233"/>
                    <a:pt x="365477" y="459917"/>
                    <a:pt x="352721" y="445155"/>
                  </a:cubicBezTo>
                  <a:cubicBezTo>
                    <a:pt x="330273" y="419516"/>
                    <a:pt x="308831" y="393328"/>
                    <a:pt x="287663" y="366957"/>
                  </a:cubicBezTo>
                  <a:cubicBezTo>
                    <a:pt x="274862" y="351052"/>
                    <a:pt x="262198" y="335102"/>
                    <a:pt x="249625" y="319106"/>
                  </a:cubicBezTo>
                  <a:cubicBezTo>
                    <a:pt x="230652" y="295066"/>
                    <a:pt x="211816" y="270935"/>
                    <a:pt x="193208" y="246621"/>
                  </a:cubicBezTo>
                  <a:cubicBezTo>
                    <a:pt x="178532" y="227609"/>
                    <a:pt x="163948" y="208596"/>
                    <a:pt x="148998" y="189766"/>
                  </a:cubicBezTo>
                  <a:cubicBezTo>
                    <a:pt x="139031" y="177198"/>
                    <a:pt x="128927" y="164721"/>
                    <a:pt x="118595" y="152381"/>
                  </a:cubicBezTo>
                  <a:lnTo>
                    <a:pt x="95918" y="125919"/>
                  </a:lnTo>
                  <a:cubicBezTo>
                    <a:pt x="93221" y="122903"/>
                    <a:pt x="88558" y="116276"/>
                    <a:pt x="85083" y="112528"/>
                  </a:cubicBezTo>
                  <a:cubicBezTo>
                    <a:pt x="82065" y="109283"/>
                    <a:pt x="79048" y="107547"/>
                    <a:pt x="77174" y="107044"/>
                  </a:cubicBezTo>
                  <a:cubicBezTo>
                    <a:pt x="73973" y="106221"/>
                    <a:pt x="71230" y="106678"/>
                    <a:pt x="68990" y="108049"/>
                  </a:cubicBezTo>
                  <a:cubicBezTo>
                    <a:pt x="66841" y="109329"/>
                    <a:pt x="63869" y="111751"/>
                    <a:pt x="63595" y="117281"/>
                  </a:cubicBezTo>
                  <a:cubicBezTo>
                    <a:pt x="63229" y="122629"/>
                    <a:pt x="67298" y="127245"/>
                    <a:pt x="72602" y="127610"/>
                  </a:cubicBezTo>
                  <a:cubicBezTo>
                    <a:pt x="73150" y="127656"/>
                    <a:pt x="73653" y="127656"/>
                    <a:pt x="74156" y="127610"/>
                  </a:cubicBezTo>
                  <a:cubicBezTo>
                    <a:pt x="76488" y="131266"/>
                    <a:pt x="78911" y="137116"/>
                    <a:pt x="80557" y="139127"/>
                  </a:cubicBezTo>
                  <a:lnTo>
                    <a:pt x="101862" y="165955"/>
                  </a:lnTo>
                  <a:cubicBezTo>
                    <a:pt x="111600" y="178478"/>
                    <a:pt x="121155" y="191137"/>
                    <a:pt x="130619" y="203889"/>
                  </a:cubicBezTo>
                  <a:cubicBezTo>
                    <a:pt x="144883" y="223084"/>
                    <a:pt x="158919" y="242462"/>
                    <a:pt x="172955" y="261749"/>
                  </a:cubicBezTo>
                  <a:cubicBezTo>
                    <a:pt x="198329" y="296254"/>
                    <a:pt x="223611" y="330669"/>
                    <a:pt x="250311" y="364124"/>
                  </a:cubicBezTo>
                  <a:cubicBezTo>
                    <a:pt x="276965" y="397532"/>
                    <a:pt x="304991" y="429982"/>
                    <a:pt x="334068" y="461837"/>
                  </a:cubicBezTo>
                  <a:cubicBezTo>
                    <a:pt x="339508" y="467687"/>
                    <a:pt x="345909" y="473902"/>
                    <a:pt x="352310" y="480118"/>
                  </a:cubicBezTo>
                  <a:lnTo>
                    <a:pt x="314637" y="455804"/>
                  </a:lnTo>
                  <a:cubicBezTo>
                    <a:pt x="288120" y="438894"/>
                    <a:pt x="260964" y="421115"/>
                    <a:pt x="233623" y="403154"/>
                  </a:cubicBezTo>
                  <a:cubicBezTo>
                    <a:pt x="206924" y="385604"/>
                    <a:pt x="180132" y="367688"/>
                    <a:pt x="154347" y="348904"/>
                  </a:cubicBezTo>
                  <a:cubicBezTo>
                    <a:pt x="119281" y="323311"/>
                    <a:pt x="85860" y="296483"/>
                    <a:pt x="57057" y="267050"/>
                  </a:cubicBezTo>
                  <a:cubicBezTo>
                    <a:pt x="53262" y="262983"/>
                    <a:pt x="46862" y="262754"/>
                    <a:pt x="42793" y="266593"/>
                  </a:cubicBezTo>
                  <a:cubicBezTo>
                    <a:pt x="38724" y="270387"/>
                    <a:pt x="38495" y="276785"/>
                    <a:pt x="42290" y="280853"/>
                  </a:cubicBezTo>
                  <a:cubicBezTo>
                    <a:pt x="70681" y="312433"/>
                    <a:pt x="103508" y="342049"/>
                    <a:pt x="138894" y="369471"/>
                  </a:cubicBezTo>
                  <a:cubicBezTo>
                    <a:pt x="164542" y="389352"/>
                    <a:pt x="191379" y="408227"/>
                    <a:pt x="218673" y="426005"/>
                  </a:cubicBezTo>
                  <a:cubicBezTo>
                    <a:pt x="246288" y="443967"/>
                    <a:pt x="274405" y="460603"/>
                    <a:pt x="301516" y="476964"/>
                  </a:cubicBezTo>
                  <a:lnTo>
                    <a:pt x="353910" y="507768"/>
                  </a:lnTo>
                  <a:cubicBezTo>
                    <a:pt x="351898" y="507220"/>
                    <a:pt x="349841" y="506763"/>
                    <a:pt x="347829" y="506214"/>
                  </a:cubicBezTo>
                  <a:cubicBezTo>
                    <a:pt x="331005" y="501690"/>
                    <a:pt x="314272" y="497028"/>
                    <a:pt x="297630" y="492138"/>
                  </a:cubicBezTo>
                  <a:cubicBezTo>
                    <a:pt x="278382" y="486516"/>
                    <a:pt x="259409" y="480392"/>
                    <a:pt x="240573" y="474222"/>
                  </a:cubicBezTo>
                  <a:cubicBezTo>
                    <a:pt x="221508" y="467961"/>
                    <a:pt x="202626" y="461425"/>
                    <a:pt x="183836" y="454935"/>
                  </a:cubicBezTo>
                  <a:cubicBezTo>
                    <a:pt x="126870" y="435146"/>
                    <a:pt x="70681" y="414305"/>
                    <a:pt x="13761" y="393511"/>
                  </a:cubicBezTo>
                  <a:cubicBezTo>
                    <a:pt x="8550" y="391500"/>
                    <a:pt x="2697" y="394105"/>
                    <a:pt x="686" y="399315"/>
                  </a:cubicBezTo>
                  <a:cubicBezTo>
                    <a:pt x="-1326" y="404479"/>
                    <a:pt x="1235" y="410375"/>
                    <a:pt x="6446" y="412386"/>
                  </a:cubicBezTo>
                  <a:cubicBezTo>
                    <a:pt x="62772" y="435375"/>
                    <a:pt x="117955" y="459369"/>
                    <a:pt x="174692" y="480346"/>
                  </a:cubicBezTo>
                  <a:cubicBezTo>
                    <a:pt x="193665" y="487339"/>
                    <a:pt x="212821" y="493920"/>
                    <a:pt x="232206" y="500090"/>
                  </a:cubicBezTo>
                  <a:cubicBezTo>
                    <a:pt x="251454" y="506214"/>
                    <a:pt x="270976" y="511744"/>
                    <a:pt x="290726" y="517000"/>
                  </a:cubicBezTo>
                  <a:cubicBezTo>
                    <a:pt x="307734" y="521433"/>
                    <a:pt x="324833" y="525684"/>
                    <a:pt x="342069" y="529614"/>
                  </a:cubicBezTo>
                  <a:cubicBezTo>
                    <a:pt x="359213" y="533499"/>
                    <a:pt x="376495" y="537110"/>
                    <a:pt x="393777" y="540446"/>
                  </a:cubicBezTo>
                  <a:lnTo>
                    <a:pt x="428066" y="547210"/>
                  </a:lnTo>
                  <a:cubicBezTo>
                    <a:pt x="432775" y="548215"/>
                    <a:pt x="443245" y="553334"/>
                    <a:pt x="446216" y="553883"/>
                  </a:cubicBezTo>
                  <a:cubicBezTo>
                    <a:pt x="454491" y="555391"/>
                    <a:pt x="457646" y="549815"/>
                    <a:pt x="458378" y="546616"/>
                  </a:cubicBezTo>
                  <a:cubicBezTo>
                    <a:pt x="458652" y="545199"/>
                    <a:pt x="459201" y="541451"/>
                    <a:pt x="455817" y="537384"/>
                  </a:cubicBezTo>
                  <a:close/>
                  <a:moveTo>
                    <a:pt x="69721" y="124868"/>
                  </a:moveTo>
                  <a:cubicBezTo>
                    <a:pt x="70727" y="123817"/>
                    <a:pt x="71916" y="124594"/>
                    <a:pt x="73196" y="126239"/>
                  </a:cubicBezTo>
                  <a:cubicBezTo>
                    <a:pt x="70910" y="126422"/>
                    <a:pt x="68304" y="126331"/>
                    <a:pt x="69721" y="1248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4136852" y="1540211"/>
              <a:ext cx="403397" cy="140158"/>
            </a:xfrm>
            <a:custGeom>
              <a:avLst/>
              <a:gdLst/>
              <a:ahLst/>
              <a:cxnLst/>
              <a:rect l="l" t="t" r="r" b="b"/>
              <a:pathLst>
                <a:path w="806795" h="280316" extrusionOk="0">
                  <a:moveTo>
                    <a:pt x="806796" y="87374"/>
                  </a:moveTo>
                  <a:cubicBezTo>
                    <a:pt x="805196" y="144594"/>
                    <a:pt x="787091" y="206476"/>
                    <a:pt x="739772" y="247015"/>
                  </a:cubicBezTo>
                  <a:cubicBezTo>
                    <a:pt x="724411" y="260223"/>
                    <a:pt x="688247" y="285405"/>
                    <a:pt x="665388" y="272014"/>
                  </a:cubicBezTo>
                  <a:cubicBezTo>
                    <a:pt x="649523" y="262737"/>
                    <a:pt x="656472" y="238560"/>
                    <a:pt x="661776" y="225991"/>
                  </a:cubicBezTo>
                  <a:cubicBezTo>
                    <a:pt x="677914" y="187647"/>
                    <a:pt x="716273" y="159311"/>
                    <a:pt x="748596" y="132163"/>
                  </a:cubicBezTo>
                  <a:cubicBezTo>
                    <a:pt x="759706" y="122840"/>
                    <a:pt x="770907" y="113608"/>
                    <a:pt x="781925" y="104193"/>
                  </a:cubicBezTo>
                  <a:cubicBezTo>
                    <a:pt x="786222" y="100491"/>
                    <a:pt x="790383" y="96697"/>
                    <a:pt x="794635" y="92950"/>
                  </a:cubicBezTo>
                  <a:cubicBezTo>
                    <a:pt x="794726" y="92858"/>
                    <a:pt x="795321" y="92356"/>
                    <a:pt x="795595" y="92127"/>
                  </a:cubicBezTo>
                  <a:cubicBezTo>
                    <a:pt x="739955" y="85500"/>
                    <a:pt x="684361" y="81935"/>
                    <a:pt x="632470" y="60135"/>
                  </a:cubicBezTo>
                  <a:cubicBezTo>
                    <a:pt x="615737" y="53097"/>
                    <a:pt x="579162" y="36095"/>
                    <a:pt x="587711" y="14112"/>
                  </a:cubicBezTo>
                  <a:cubicBezTo>
                    <a:pt x="593472" y="-650"/>
                    <a:pt x="618937" y="1544"/>
                    <a:pt x="631921" y="2824"/>
                  </a:cubicBezTo>
                  <a:cubicBezTo>
                    <a:pt x="678509" y="7257"/>
                    <a:pt x="726422" y="21196"/>
                    <a:pt x="764963" y="45464"/>
                  </a:cubicBezTo>
                  <a:cubicBezTo>
                    <a:pt x="776622" y="52823"/>
                    <a:pt x="787000" y="62603"/>
                    <a:pt x="795275" y="73023"/>
                  </a:cubicBezTo>
                  <a:cubicBezTo>
                    <a:pt x="797927" y="76360"/>
                    <a:pt x="801676" y="80382"/>
                    <a:pt x="802910" y="84403"/>
                  </a:cubicBezTo>
                  <a:cubicBezTo>
                    <a:pt x="803138" y="85180"/>
                    <a:pt x="803001" y="86689"/>
                    <a:pt x="802818" y="87923"/>
                  </a:cubicBezTo>
                  <a:lnTo>
                    <a:pt x="806796" y="87374"/>
                  </a:lnTo>
                  <a:close/>
                  <a:moveTo>
                    <a:pt x="598364" y="104101"/>
                  </a:moveTo>
                  <a:cubicBezTo>
                    <a:pt x="592329" y="103873"/>
                    <a:pt x="586248" y="104558"/>
                    <a:pt x="580305" y="105427"/>
                  </a:cubicBezTo>
                  <a:cubicBezTo>
                    <a:pt x="562474" y="108078"/>
                    <a:pt x="545284" y="113242"/>
                    <a:pt x="528597" y="119366"/>
                  </a:cubicBezTo>
                  <a:cubicBezTo>
                    <a:pt x="484295" y="135728"/>
                    <a:pt x="435742" y="160545"/>
                    <a:pt x="412014" y="199712"/>
                  </a:cubicBezTo>
                  <a:cubicBezTo>
                    <a:pt x="404424" y="212143"/>
                    <a:pt x="394137" y="232984"/>
                    <a:pt x="405064" y="246329"/>
                  </a:cubicBezTo>
                  <a:cubicBezTo>
                    <a:pt x="421477" y="266347"/>
                    <a:pt x="463539" y="250488"/>
                    <a:pt x="481735" y="241942"/>
                  </a:cubicBezTo>
                  <a:cubicBezTo>
                    <a:pt x="541078" y="213880"/>
                    <a:pt x="588763" y="157483"/>
                    <a:pt x="618709" y="104284"/>
                  </a:cubicBezTo>
                  <a:lnTo>
                    <a:pt x="606502" y="105518"/>
                  </a:lnTo>
                  <a:cubicBezTo>
                    <a:pt x="607370" y="107895"/>
                    <a:pt x="601152" y="104238"/>
                    <a:pt x="598364" y="104101"/>
                  </a:cubicBezTo>
                  <a:close/>
                  <a:moveTo>
                    <a:pt x="534677" y="99074"/>
                  </a:moveTo>
                  <a:lnTo>
                    <a:pt x="542952" y="96378"/>
                  </a:lnTo>
                  <a:cubicBezTo>
                    <a:pt x="542632" y="95372"/>
                    <a:pt x="541947" y="92036"/>
                    <a:pt x="541352" y="90756"/>
                  </a:cubicBezTo>
                  <a:cubicBezTo>
                    <a:pt x="539706" y="87374"/>
                    <a:pt x="537603" y="84175"/>
                    <a:pt x="535272" y="81158"/>
                  </a:cubicBezTo>
                  <a:cubicBezTo>
                    <a:pt x="528094" y="71881"/>
                    <a:pt x="519087" y="63700"/>
                    <a:pt x="509943" y="55976"/>
                  </a:cubicBezTo>
                  <a:cubicBezTo>
                    <a:pt x="483381" y="33582"/>
                    <a:pt x="450783" y="11873"/>
                    <a:pt x="415260" y="2824"/>
                  </a:cubicBezTo>
                  <a:cubicBezTo>
                    <a:pt x="404333" y="36"/>
                    <a:pt x="384171" y="-3529"/>
                    <a:pt x="377084" y="7759"/>
                  </a:cubicBezTo>
                  <a:cubicBezTo>
                    <a:pt x="367438" y="23161"/>
                    <a:pt x="391120" y="42311"/>
                    <a:pt x="402595" y="50309"/>
                  </a:cubicBezTo>
                  <a:cubicBezTo>
                    <a:pt x="441411" y="77457"/>
                    <a:pt x="490101" y="83489"/>
                    <a:pt x="534677" y="99074"/>
                  </a:cubicBezTo>
                  <a:close/>
                  <a:moveTo>
                    <a:pt x="188402" y="110408"/>
                  </a:moveTo>
                  <a:cubicBezTo>
                    <a:pt x="225572" y="124942"/>
                    <a:pt x="272342" y="122428"/>
                    <a:pt x="312301" y="122063"/>
                  </a:cubicBezTo>
                  <a:lnTo>
                    <a:pt x="312758" y="111917"/>
                  </a:lnTo>
                  <a:cubicBezTo>
                    <a:pt x="315272" y="109951"/>
                    <a:pt x="308140" y="104970"/>
                    <a:pt x="307134" y="104238"/>
                  </a:cubicBezTo>
                  <a:cubicBezTo>
                    <a:pt x="299499" y="98434"/>
                    <a:pt x="290813" y="93864"/>
                    <a:pt x="281989" y="89751"/>
                  </a:cubicBezTo>
                  <a:cubicBezTo>
                    <a:pt x="252180" y="75720"/>
                    <a:pt x="216337" y="65574"/>
                    <a:pt x="182413" y="69687"/>
                  </a:cubicBezTo>
                  <a:cubicBezTo>
                    <a:pt x="144284" y="74349"/>
                    <a:pt x="164400" y="101039"/>
                    <a:pt x="188402" y="110408"/>
                  </a:cubicBezTo>
                  <a:close/>
                  <a:moveTo>
                    <a:pt x="356602" y="122246"/>
                  </a:moveTo>
                  <a:cubicBezTo>
                    <a:pt x="342978" y="126633"/>
                    <a:pt x="330314" y="133854"/>
                    <a:pt x="318701" y="141441"/>
                  </a:cubicBezTo>
                  <a:cubicBezTo>
                    <a:pt x="289761" y="160499"/>
                    <a:pt x="261415" y="185818"/>
                    <a:pt x="245825" y="215297"/>
                  </a:cubicBezTo>
                  <a:cubicBezTo>
                    <a:pt x="241208" y="223980"/>
                    <a:pt x="233253" y="240753"/>
                    <a:pt x="242716" y="249163"/>
                  </a:cubicBezTo>
                  <a:cubicBezTo>
                    <a:pt x="254878" y="260086"/>
                    <a:pt x="278149" y="249483"/>
                    <a:pt x="289395" y="242993"/>
                  </a:cubicBezTo>
                  <a:cubicBezTo>
                    <a:pt x="323090" y="223615"/>
                    <a:pt x="346316" y="191531"/>
                    <a:pt x="362408" y="159219"/>
                  </a:cubicBezTo>
                  <a:cubicBezTo>
                    <a:pt x="366660" y="150673"/>
                    <a:pt x="370501" y="141944"/>
                    <a:pt x="374295" y="133214"/>
                  </a:cubicBezTo>
                  <a:cubicBezTo>
                    <a:pt x="374661" y="132437"/>
                    <a:pt x="376627" y="125170"/>
                    <a:pt x="377679" y="124851"/>
                  </a:cubicBezTo>
                  <a:lnTo>
                    <a:pt x="371507" y="120692"/>
                  </a:lnTo>
                  <a:cubicBezTo>
                    <a:pt x="371232" y="117949"/>
                    <a:pt x="357288" y="122017"/>
                    <a:pt x="356602" y="122246"/>
                  </a:cubicBezTo>
                  <a:close/>
                  <a:moveTo>
                    <a:pt x="167555" y="158762"/>
                  </a:moveTo>
                  <a:cubicBezTo>
                    <a:pt x="156582" y="159722"/>
                    <a:pt x="145884" y="161779"/>
                    <a:pt x="135186" y="164201"/>
                  </a:cubicBezTo>
                  <a:cubicBezTo>
                    <a:pt x="102359" y="171605"/>
                    <a:pt x="69945" y="182482"/>
                    <a:pt x="43062" y="201540"/>
                  </a:cubicBezTo>
                  <a:cubicBezTo>
                    <a:pt x="25140" y="214246"/>
                    <a:pt x="8864" y="231065"/>
                    <a:pt x="1961" y="250991"/>
                  </a:cubicBezTo>
                  <a:cubicBezTo>
                    <a:pt x="-4623" y="269821"/>
                    <a:pt x="5755" y="280972"/>
                    <a:pt x="27335" y="280287"/>
                  </a:cubicBezTo>
                  <a:cubicBezTo>
                    <a:pt x="32913" y="280149"/>
                    <a:pt x="38490" y="279327"/>
                    <a:pt x="43885" y="278093"/>
                  </a:cubicBezTo>
                  <a:cubicBezTo>
                    <a:pt x="52343" y="276173"/>
                    <a:pt x="60481" y="273385"/>
                    <a:pt x="68253" y="269912"/>
                  </a:cubicBezTo>
                  <a:cubicBezTo>
                    <a:pt x="102862" y="254465"/>
                    <a:pt x="127596" y="228002"/>
                    <a:pt x="150456" y="200718"/>
                  </a:cubicBezTo>
                  <a:cubicBezTo>
                    <a:pt x="161383" y="187647"/>
                    <a:pt x="172904" y="164247"/>
                    <a:pt x="190185" y="156569"/>
                  </a:cubicBezTo>
                  <a:lnTo>
                    <a:pt x="181042" y="159037"/>
                  </a:lnTo>
                  <a:cubicBezTo>
                    <a:pt x="179807" y="162967"/>
                    <a:pt x="172035" y="158397"/>
                    <a:pt x="167555" y="15876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4156431" y="1464891"/>
              <a:ext cx="463747" cy="201194"/>
            </a:xfrm>
            <a:custGeom>
              <a:avLst/>
              <a:gdLst/>
              <a:ahLst/>
              <a:cxnLst/>
              <a:rect l="l" t="t" r="r" b="b"/>
              <a:pathLst>
                <a:path w="927494" h="402387" extrusionOk="0">
                  <a:moveTo>
                    <a:pt x="915950" y="4426"/>
                  </a:moveTo>
                  <a:cubicBezTo>
                    <a:pt x="912795" y="-190"/>
                    <a:pt x="906531" y="-1378"/>
                    <a:pt x="901914" y="1730"/>
                  </a:cubicBezTo>
                  <a:cubicBezTo>
                    <a:pt x="897296" y="4883"/>
                    <a:pt x="896108" y="11190"/>
                    <a:pt x="899216" y="15806"/>
                  </a:cubicBezTo>
                  <a:cubicBezTo>
                    <a:pt x="905480" y="25221"/>
                    <a:pt x="907400" y="39069"/>
                    <a:pt x="906531" y="54928"/>
                  </a:cubicBezTo>
                  <a:cubicBezTo>
                    <a:pt x="905480" y="74718"/>
                    <a:pt x="899674" y="97386"/>
                    <a:pt x="890256" y="119324"/>
                  </a:cubicBezTo>
                  <a:cubicBezTo>
                    <a:pt x="875443" y="153738"/>
                    <a:pt x="851669" y="186553"/>
                    <a:pt x="821906" y="202686"/>
                  </a:cubicBezTo>
                  <a:cubicBezTo>
                    <a:pt x="806499" y="211050"/>
                    <a:pt x="787617" y="217174"/>
                    <a:pt x="767821" y="221881"/>
                  </a:cubicBezTo>
                  <a:cubicBezTo>
                    <a:pt x="765900" y="222338"/>
                    <a:pt x="763934" y="222521"/>
                    <a:pt x="762014" y="222933"/>
                  </a:cubicBezTo>
                  <a:cubicBezTo>
                    <a:pt x="760688" y="221470"/>
                    <a:pt x="759271" y="219962"/>
                    <a:pt x="757214" y="219459"/>
                  </a:cubicBezTo>
                  <a:cubicBezTo>
                    <a:pt x="743132" y="215254"/>
                    <a:pt x="729919" y="209039"/>
                    <a:pt x="716524" y="203052"/>
                  </a:cubicBezTo>
                  <a:cubicBezTo>
                    <a:pt x="707289" y="198984"/>
                    <a:pt x="698099" y="194825"/>
                    <a:pt x="688727" y="191169"/>
                  </a:cubicBezTo>
                  <a:cubicBezTo>
                    <a:pt x="678349" y="187056"/>
                    <a:pt x="667742" y="183719"/>
                    <a:pt x="657044" y="180657"/>
                  </a:cubicBezTo>
                  <a:lnTo>
                    <a:pt x="630984" y="174624"/>
                  </a:lnTo>
                  <a:cubicBezTo>
                    <a:pt x="630344" y="174487"/>
                    <a:pt x="623395" y="173070"/>
                    <a:pt x="620697" y="173345"/>
                  </a:cubicBezTo>
                  <a:cubicBezTo>
                    <a:pt x="615165" y="173939"/>
                    <a:pt x="612331" y="176864"/>
                    <a:pt x="611416" y="179195"/>
                  </a:cubicBezTo>
                  <a:cubicBezTo>
                    <a:pt x="609130" y="183993"/>
                    <a:pt x="611142" y="189798"/>
                    <a:pt x="615988" y="192083"/>
                  </a:cubicBezTo>
                  <a:cubicBezTo>
                    <a:pt x="617542" y="192860"/>
                    <a:pt x="619188" y="193134"/>
                    <a:pt x="620788" y="193043"/>
                  </a:cubicBezTo>
                  <a:lnTo>
                    <a:pt x="620788" y="192906"/>
                  </a:lnTo>
                  <a:cubicBezTo>
                    <a:pt x="620926" y="192174"/>
                    <a:pt x="621749" y="192266"/>
                    <a:pt x="622709" y="192677"/>
                  </a:cubicBezTo>
                  <a:cubicBezTo>
                    <a:pt x="624126" y="193317"/>
                    <a:pt x="625863" y="194596"/>
                    <a:pt x="626092" y="194688"/>
                  </a:cubicBezTo>
                  <a:lnTo>
                    <a:pt x="649317" y="203600"/>
                  </a:lnTo>
                  <a:cubicBezTo>
                    <a:pt x="661158" y="208125"/>
                    <a:pt x="672588" y="213883"/>
                    <a:pt x="684338" y="218865"/>
                  </a:cubicBezTo>
                  <a:cubicBezTo>
                    <a:pt x="692430" y="222247"/>
                    <a:pt x="700659" y="225309"/>
                    <a:pt x="708935" y="228143"/>
                  </a:cubicBezTo>
                  <a:cubicBezTo>
                    <a:pt x="711952" y="229148"/>
                    <a:pt x="715152" y="229559"/>
                    <a:pt x="718215" y="230473"/>
                  </a:cubicBezTo>
                  <a:cubicBezTo>
                    <a:pt x="704683" y="232165"/>
                    <a:pt x="691424" y="233490"/>
                    <a:pt x="679583" y="234267"/>
                  </a:cubicBezTo>
                  <a:cubicBezTo>
                    <a:pt x="658598" y="235684"/>
                    <a:pt x="637567" y="236735"/>
                    <a:pt x="616582" y="237649"/>
                  </a:cubicBezTo>
                  <a:cubicBezTo>
                    <a:pt x="580236" y="239294"/>
                    <a:pt x="543889" y="240345"/>
                    <a:pt x="507543" y="241488"/>
                  </a:cubicBezTo>
                  <a:cubicBezTo>
                    <a:pt x="493187" y="228143"/>
                    <a:pt x="478283" y="215528"/>
                    <a:pt x="461778" y="204743"/>
                  </a:cubicBezTo>
                  <a:cubicBezTo>
                    <a:pt x="454829" y="200172"/>
                    <a:pt x="447651" y="195922"/>
                    <a:pt x="440153" y="192174"/>
                  </a:cubicBezTo>
                  <a:cubicBezTo>
                    <a:pt x="429044" y="186553"/>
                    <a:pt x="417431" y="182074"/>
                    <a:pt x="405544" y="177732"/>
                  </a:cubicBezTo>
                  <a:lnTo>
                    <a:pt x="382410" y="169231"/>
                  </a:lnTo>
                  <a:cubicBezTo>
                    <a:pt x="377107" y="167449"/>
                    <a:pt x="371346" y="170237"/>
                    <a:pt x="369563" y="175538"/>
                  </a:cubicBezTo>
                  <a:cubicBezTo>
                    <a:pt x="367780" y="180794"/>
                    <a:pt x="370569" y="186553"/>
                    <a:pt x="375872" y="188381"/>
                  </a:cubicBezTo>
                  <a:lnTo>
                    <a:pt x="396355" y="199578"/>
                  </a:lnTo>
                  <a:cubicBezTo>
                    <a:pt x="409247" y="205657"/>
                    <a:pt x="421363" y="212832"/>
                    <a:pt x="433570" y="219642"/>
                  </a:cubicBezTo>
                  <a:cubicBezTo>
                    <a:pt x="441799" y="224212"/>
                    <a:pt x="450074" y="228600"/>
                    <a:pt x="458121" y="233307"/>
                  </a:cubicBezTo>
                  <a:cubicBezTo>
                    <a:pt x="463196" y="236278"/>
                    <a:pt x="467905" y="239705"/>
                    <a:pt x="472888" y="242768"/>
                  </a:cubicBezTo>
                  <a:cubicBezTo>
                    <a:pt x="436176" y="243910"/>
                    <a:pt x="399463" y="245098"/>
                    <a:pt x="362751" y="247064"/>
                  </a:cubicBezTo>
                  <a:cubicBezTo>
                    <a:pt x="336691" y="248572"/>
                    <a:pt x="309992" y="252045"/>
                    <a:pt x="283566" y="256844"/>
                  </a:cubicBezTo>
                  <a:cubicBezTo>
                    <a:pt x="283246" y="256570"/>
                    <a:pt x="282835" y="256204"/>
                    <a:pt x="282606" y="256113"/>
                  </a:cubicBezTo>
                  <a:lnTo>
                    <a:pt x="273737" y="252182"/>
                  </a:lnTo>
                  <a:lnTo>
                    <a:pt x="248591" y="242493"/>
                  </a:lnTo>
                  <a:cubicBezTo>
                    <a:pt x="243013" y="240619"/>
                    <a:pt x="237390" y="238700"/>
                    <a:pt x="231675" y="237146"/>
                  </a:cubicBezTo>
                  <a:cubicBezTo>
                    <a:pt x="226006" y="235592"/>
                    <a:pt x="220245" y="234221"/>
                    <a:pt x="214485" y="233079"/>
                  </a:cubicBezTo>
                  <a:cubicBezTo>
                    <a:pt x="207536" y="231753"/>
                    <a:pt x="200586" y="230793"/>
                    <a:pt x="193591" y="229925"/>
                  </a:cubicBezTo>
                  <a:cubicBezTo>
                    <a:pt x="183122" y="228645"/>
                    <a:pt x="172652" y="227868"/>
                    <a:pt x="162182" y="227046"/>
                  </a:cubicBezTo>
                  <a:cubicBezTo>
                    <a:pt x="156650" y="226132"/>
                    <a:pt x="151484" y="229925"/>
                    <a:pt x="150616" y="235409"/>
                  </a:cubicBezTo>
                  <a:cubicBezTo>
                    <a:pt x="149747" y="240939"/>
                    <a:pt x="153496" y="246104"/>
                    <a:pt x="159028" y="246972"/>
                  </a:cubicBezTo>
                  <a:cubicBezTo>
                    <a:pt x="169040" y="249395"/>
                    <a:pt x="178916" y="252045"/>
                    <a:pt x="188928" y="254605"/>
                  </a:cubicBezTo>
                  <a:cubicBezTo>
                    <a:pt x="195511" y="256296"/>
                    <a:pt x="202095" y="258032"/>
                    <a:pt x="208679" y="259632"/>
                  </a:cubicBezTo>
                  <a:cubicBezTo>
                    <a:pt x="214165" y="260957"/>
                    <a:pt x="219651" y="262191"/>
                    <a:pt x="225137" y="263425"/>
                  </a:cubicBezTo>
                  <a:cubicBezTo>
                    <a:pt x="230486" y="264614"/>
                    <a:pt x="235836" y="265619"/>
                    <a:pt x="241139" y="266853"/>
                  </a:cubicBezTo>
                  <a:cubicBezTo>
                    <a:pt x="227378" y="270189"/>
                    <a:pt x="213250" y="272886"/>
                    <a:pt x="200083" y="276771"/>
                  </a:cubicBezTo>
                  <a:cubicBezTo>
                    <a:pt x="192265" y="279102"/>
                    <a:pt x="178916" y="283717"/>
                    <a:pt x="166160" y="288334"/>
                  </a:cubicBezTo>
                  <a:cubicBezTo>
                    <a:pt x="150296" y="294046"/>
                    <a:pt x="135254" y="299805"/>
                    <a:pt x="132328" y="301176"/>
                  </a:cubicBezTo>
                  <a:cubicBezTo>
                    <a:pt x="105262" y="313836"/>
                    <a:pt x="43085" y="357482"/>
                    <a:pt x="16431" y="376495"/>
                  </a:cubicBezTo>
                  <a:cubicBezTo>
                    <a:pt x="11127" y="380288"/>
                    <a:pt x="7241" y="383122"/>
                    <a:pt x="5367" y="384447"/>
                  </a:cubicBezTo>
                  <a:lnTo>
                    <a:pt x="4772" y="384904"/>
                  </a:lnTo>
                  <a:cubicBezTo>
                    <a:pt x="246" y="387555"/>
                    <a:pt x="-1354" y="393359"/>
                    <a:pt x="1252" y="397975"/>
                  </a:cubicBezTo>
                  <a:cubicBezTo>
                    <a:pt x="1298" y="398066"/>
                    <a:pt x="8156" y="406019"/>
                    <a:pt x="16476" y="400352"/>
                  </a:cubicBezTo>
                  <a:cubicBezTo>
                    <a:pt x="18397" y="399026"/>
                    <a:pt x="22328" y="396330"/>
                    <a:pt x="27723" y="392628"/>
                  </a:cubicBezTo>
                  <a:cubicBezTo>
                    <a:pt x="53966" y="374667"/>
                    <a:pt x="115046" y="333214"/>
                    <a:pt x="141609" y="321423"/>
                  </a:cubicBezTo>
                  <a:cubicBezTo>
                    <a:pt x="144352" y="320189"/>
                    <a:pt x="158662" y="315070"/>
                    <a:pt x="173749" y="309905"/>
                  </a:cubicBezTo>
                  <a:cubicBezTo>
                    <a:pt x="186139" y="305701"/>
                    <a:pt x="199032" y="301450"/>
                    <a:pt x="206575" y="299348"/>
                  </a:cubicBezTo>
                  <a:cubicBezTo>
                    <a:pt x="231675" y="292355"/>
                    <a:pt x="258101" y="286323"/>
                    <a:pt x="284800" y="281752"/>
                  </a:cubicBezTo>
                  <a:cubicBezTo>
                    <a:pt x="292893" y="280335"/>
                    <a:pt x="301076" y="279376"/>
                    <a:pt x="309214" y="278279"/>
                  </a:cubicBezTo>
                  <a:lnTo>
                    <a:pt x="293487" y="298068"/>
                  </a:lnTo>
                  <a:cubicBezTo>
                    <a:pt x="288047" y="305244"/>
                    <a:pt x="281783" y="312693"/>
                    <a:pt x="275474" y="320554"/>
                  </a:cubicBezTo>
                  <a:cubicBezTo>
                    <a:pt x="269668" y="327821"/>
                    <a:pt x="263815" y="335408"/>
                    <a:pt x="257506" y="342537"/>
                  </a:cubicBezTo>
                  <a:cubicBezTo>
                    <a:pt x="249094" y="352043"/>
                    <a:pt x="240407" y="361138"/>
                    <a:pt x="230806" y="368085"/>
                  </a:cubicBezTo>
                  <a:cubicBezTo>
                    <a:pt x="226280" y="370965"/>
                    <a:pt x="224909" y="376906"/>
                    <a:pt x="227743" y="381431"/>
                  </a:cubicBezTo>
                  <a:cubicBezTo>
                    <a:pt x="230578" y="386001"/>
                    <a:pt x="236521" y="387372"/>
                    <a:pt x="241093" y="384538"/>
                  </a:cubicBezTo>
                  <a:cubicBezTo>
                    <a:pt x="255815" y="376632"/>
                    <a:pt x="269988" y="365480"/>
                    <a:pt x="282743" y="352866"/>
                  </a:cubicBezTo>
                  <a:cubicBezTo>
                    <a:pt x="288869" y="346788"/>
                    <a:pt x="294721" y="340389"/>
                    <a:pt x="299888" y="333808"/>
                  </a:cubicBezTo>
                  <a:cubicBezTo>
                    <a:pt x="305374" y="326907"/>
                    <a:pt x="310037" y="319732"/>
                    <a:pt x="314472" y="313059"/>
                  </a:cubicBezTo>
                  <a:cubicBezTo>
                    <a:pt x="317444" y="308351"/>
                    <a:pt x="320553" y="303690"/>
                    <a:pt x="323433" y="298891"/>
                  </a:cubicBezTo>
                  <a:cubicBezTo>
                    <a:pt x="325445" y="295463"/>
                    <a:pt x="327365" y="292081"/>
                    <a:pt x="329148" y="288608"/>
                  </a:cubicBezTo>
                  <a:cubicBezTo>
                    <a:pt x="329834" y="287237"/>
                    <a:pt x="330611" y="285454"/>
                    <a:pt x="331297" y="283489"/>
                  </a:cubicBezTo>
                  <a:cubicBezTo>
                    <a:pt x="331571" y="282666"/>
                    <a:pt x="331571" y="281067"/>
                    <a:pt x="331845" y="280244"/>
                  </a:cubicBezTo>
                  <a:cubicBezTo>
                    <a:pt x="331799" y="280290"/>
                    <a:pt x="331708" y="280335"/>
                    <a:pt x="331708" y="280335"/>
                  </a:cubicBezTo>
                  <a:lnTo>
                    <a:pt x="331891" y="280198"/>
                  </a:lnTo>
                  <a:cubicBezTo>
                    <a:pt x="331982" y="279924"/>
                    <a:pt x="332119" y="279787"/>
                    <a:pt x="332348" y="279833"/>
                  </a:cubicBezTo>
                  <a:cubicBezTo>
                    <a:pt x="333811" y="278644"/>
                    <a:pt x="334360" y="276908"/>
                    <a:pt x="335000" y="275217"/>
                  </a:cubicBezTo>
                  <a:cubicBezTo>
                    <a:pt x="344738" y="274303"/>
                    <a:pt x="354522" y="273343"/>
                    <a:pt x="364123" y="272932"/>
                  </a:cubicBezTo>
                  <a:cubicBezTo>
                    <a:pt x="414459" y="270509"/>
                    <a:pt x="464796" y="269412"/>
                    <a:pt x="515087" y="268178"/>
                  </a:cubicBezTo>
                  <a:cubicBezTo>
                    <a:pt x="514949" y="268224"/>
                    <a:pt x="514812" y="268316"/>
                    <a:pt x="514721" y="268361"/>
                  </a:cubicBezTo>
                  <a:cubicBezTo>
                    <a:pt x="510195" y="270738"/>
                    <a:pt x="505760" y="273206"/>
                    <a:pt x="501279" y="275719"/>
                  </a:cubicBezTo>
                  <a:cubicBezTo>
                    <a:pt x="490261" y="282164"/>
                    <a:pt x="479746" y="288791"/>
                    <a:pt x="470099" y="296286"/>
                  </a:cubicBezTo>
                  <a:cubicBezTo>
                    <a:pt x="463470" y="301405"/>
                    <a:pt x="457252" y="306889"/>
                    <a:pt x="451309" y="312602"/>
                  </a:cubicBezTo>
                  <a:cubicBezTo>
                    <a:pt x="436587" y="326815"/>
                    <a:pt x="423603" y="342446"/>
                    <a:pt x="410939" y="359036"/>
                  </a:cubicBezTo>
                  <a:cubicBezTo>
                    <a:pt x="407327" y="363287"/>
                    <a:pt x="407830" y="369685"/>
                    <a:pt x="412082" y="373250"/>
                  </a:cubicBezTo>
                  <a:cubicBezTo>
                    <a:pt x="416334" y="376860"/>
                    <a:pt x="422734" y="376358"/>
                    <a:pt x="426346" y="372107"/>
                  </a:cubicBezTo>
                  <a:cubicBezTo>
                    <a:pt x="439925" y="357711"/>
                    <a:pt x="454052" y="344731"/>
                    <a:pt x="468956" y="332300"/>
                  </a:cubicBezTo>
                  <a:cubicBezTo>
                    <a:pt x="474854" y="327410"/>
                    <a:pt x="480843" y="322657"/>
                    <a:pt x="486969" y="317903"/>
                  </a:cubicBezTo>
                  <a:cubicBezTo>
                    <a:pt x="495839" y="310957"/>
                    <a:pt x="504845" y="303873"/>
                    <a:pt x="514721" y="297428"/>
                  </a:cubicBezTo>
                  <a:lnTo>
                    <a:pt x="545672" y="277365"/>
                  </a:lnTo>
                  <a:lnTo>
                    <a:pt x="557148" y="270418"/>
                  </a:lnTo>
                  <a:lnTo>
                    <a:pt x="559571" y="269138"/>
                  </a:lnTo>
                  <a:cubicBezTo>
                    <a:pt x="559525" y="269093"/>
                    <a:pt x="559479" y="269047"/>
                    <a:pt x="559479" y="268955"/>
                  </a:cubicBezTo>
                  <a:cubicBezTo>
                    <a:pt x="559434" y="268910"/>
                    <a:pt x="559479" y="268818"/>
                    <a:pt x="559525" y="268773"/>
                  </a:cubicBezTo>
                  <a:cubicBezTo>
                    <a:pt x="559342" y="268727"/>
                    <a:pt x="559159" y="268681"/>
                    <a:pt x="559068" y="268636"/>
                  </a:cubicBezTo>
                  <a:lnTo>
                    <a:pt x="559388" y="268681"/>
                  </a:lnTo>
                  <a:lnTo>
                    <a:pt x="559708" y="268636"/>
                  </a:lnTo>
                  <a:cubicBezTo>
                    <a:pt x="560028" y="268453"/>
                    <a:pt x="560623" y="268316"/>
                    <a:pt x="560668" y="268590"/>
                  </a:cubicBezTo>
                  <a:cubicBezTo>
                    <a:pt x="561766" y="268453"/>
                    <a:pt x="562497" y="267356"/>
                    <a:pt x="563457" y="266853"/>
                  </a:cubicBezTo>
                  <a:cubicBezTo>
                    <a:pt x="571001" y="266625"/>
                    <a:pt x="578499" y="266533"/>
                    <a:pt x="586042" y="266213"/>
                  </a:cubicBezTo>
                  <a:cubicBezTo>
                    <a:pt x="617908" y="265025"/>
                    <a:pt x="649774" y="263243"/>
                    <a:pt x="681549" y="260866"/>
                  </a:cubicBezTo>
                  <a:cubicBezTo>
                    <a:pt x="700842" y="259358"/>
                    <a:pt x="723245" y="256250"/>
                    <a:pt x="745784" y="252137"/>
                  </a:cubicBezTo>
                  <a:cubicBezTo>
                    <a:pt x="740846" y="259586"/>
                    <a:pt x="736320" y="267310"/>
                    <a:pt x="731474" y="274805"/>
                  </a:cubicBezTo>
                  <a:cubicBezTo>
                    <a:pt x="725622" y="284083"/>
                    <a:pt x="719176" y="292949"/>
                    <a:pt x="712912" y="301907"/>
                  </a:cubicBezTo>
                  <a:cubicBezTo>
                    <a:pt x="706557" y="310957"/>
                    <a:pt x="700111" y="319869"/>
                    <a:pt x="693664" y="328872"/>
                  </a:cubicBezTo>
                  <a:cubicBezTo>
                    <a:pt x="680680" y="346925"/>
                    <a:pt x="667650" y="365023"/>
                    <a:pt x="653980" y="382939"/>
                  </a:cubicBezTo>
                  <a:cubicBezTo>
                    <a:pt x="650414" y="387235"/>
                    <a:pt x="650963" y="393588"/>
                    <a:pt x="655215" y="397198"/>
                  </a:cubicBezTo>
                  <a:cubicBezTo>
                    <a:pt x="659512" y="400763"/>
                    <a:pt x="665913" y="400215"/>
                    <a:pt x="669479" y="395919"/>
                  </a:cubicBezTo>
                  <a:cubicBezTo>
                    <a:pt x="680680" y="383899"/>
                    <a:pt x="691927" y="372061"/>
                    <a:pt x="702580" y="359767"/>
                  </a:cubicBezTo>
                  <a:cubicBezTo>
                    <a:pt x="709758" y="351404"/>
                    <a:pt x="716753" y="342949"/>
                    <a:pt x="723382" y="334174"/>
                  </a:cubicBezTo>
                  <a:cubicBezTo>
                    <a:pt x="727817" y="328278"/>
                    <a:pt x="732023" y="322245"/>
                    <a:pt x="736046" y="316075"/>
                  </a:cubicBezTo>
                  <a:cubicBezTo>
                    <a:pt x="742127" y="306752"/>
                    <a:pt x="747658" y="297154"/>
                    <a:pt x="752962" y="287328"/>
                  </a:cubicBezTo>
                  <a:lnTo>
                    <a:pt x="770472" y="253782"/>
                  </a:lnTo>
                  <a:cubicBezTo>
                    <a:pt x="771204" y="252594"/>
                    <a:pt x="772072" y="248937"/>
                    <a:pt x="773215" y="246835"/>
                  </a:cubicBezTo>
                  <a:cubicBezTo>
                    <a:pt x="773444" y="246789"/>
                    <a:pt x="773672" y="246744"/>
                    <a:pt x="773901" y="246698"/>
                  </a:cubicBezTo>
                  <a:cubicBezTo>
                    <a:pt x="795938" y="241168"/>
                    <a:pt x="816831" y="233810"/>
                    <a:pt x="833838" y="224212"/>
                  </a:cubicBezTo>
                  <a:cubicBezTo>
                    <a:pt x="867579" y="205200"/>
                    <a:pt x="894873" y="167723"/>
                    <a:pt x="911103" y="128007"/>
                  </a:cubicBezTo>
                  <a:cubicBezTo>
                    <a:pt x="930534" y="80202"/>
                    <a:pt x="933369" y="29517"/>
                    <a:pt x="915950" y="4426"/>
                  </a:cubicBezTo>
                  <a:close/>
                  <a:moveTo>
                    <a:pt x="558702" y="268636"/>
                  </a:moveTo>
                  <a:cubicBezTo>
                    <a:pt x="556508" y="268681"/>
                    <a:pt x="554999" y="267996"/>
                    <a:pt x="553810" y="267082"/>
                  </a:cubicBezTo>
                  <a:cubicBezTo>
                    <a:pt x="553902" y="267082"/>
                    <a:pt x="553993" y="267082"/>
                    <a:pt x="554085" y="267082"/>
                  </a:cubicBezTo>
                  <a:cubicBezTo>
                    <a:pt x="555548" y="267996"/>
                    <a:pt x="557148" y="268544"/>
                    <a:pt x="558702" y="268636"/>
                  </a:cubicBezTo>
                  <a:close/>
                  <a:moveTo>
                    <a:pt x="332074" y="280061"/>
                  </a:moveTo>
                  <a:lnTo>
                    <a:pt x="332302" y="279833"/>
                  </a:lnTo>
                  <a:lnTo>
                    <a:pt x="332485" y="279924"/>
                  </a:lnTo>
                  <a:cubicBezTo>
                    <a:pt x="332714" y="280061"/>
                    <a:pt x="332119" y="280153"/>
                    <a:pt x="331799" y="280244"/>
                  </a:cubicBezTo>
                  <a:lnTo>
                    <a:pt x="331845" y="280198"/>
                  </a:lnTo>
                  <a:lnTo>
                    <a:pt x="332074" y="280061"/>
                  </a:lnTo>
                  <a:close/>
                  <a:moveTo>
                    <a:pt x="560257" y="268636"/>
                  </a:moveTo>
                  <a:lnTo>
                    <a:pt x="560623" y="268590"/>
                  </a:lnTo>
                  <a:cubicBezTo>
                    <a:pt x="560714" y="268910"/>
                    <a:pt x="560440" y="268955"/>
                    <a:pt x="560074" y="268910"/>
                  </a:cubicBezTo>
                  <a:cubicBezTo>
                    <a:pt x="559891" y="269093"/>
                    <a:pt x="559662" y="269230"/>
                    <a:pt x="559525" y="269138"/>
                  </a:cubicBezTo>
                  <a:lnTo>
                    <a:pt x="559937" y="268910"/>
                  </a:lnTo>
                  <a:lnTo>
                    <a:pt x="559479" y="268773"/>
                  </a:lnTo>
                  <a:lnTo>
                    <a:pt x="559571" y="268727"/>
                  </a:lnTo>
                  <a:lnTo>
                    <a:pt x="559662" y="268636"/>
                  </a:lnTo>
                  <a:lnTo>
                    <a:pt x="560257" y="2686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4176764" y="1080652"/>
              <a:ext cx="103385" cy="84456"/>
            </a:xfrm>
            <a:custGeom>
              <a:avLst/>
              <a:gdLst/>
              <a:ahLst/>
              <a:cxnLst/>
              <a:rect l="l" t="t" r="r" b="b"/>
              <a:pathLst>
                <a:path w="206770" h="168912" extrusionOk="0">
                  <a:moveTo>
                    <a:pt x="163257" y="144030"/>
                  </a:moveTo>
                  <a:cubicBezTo>
                    <a:pt x="164537" y="141790"/>
                    <a:pt x="158411" y="138363"/>
                    <a:pt x="157131" y="137586"/>
                  </a:cubicBezTo>
                  <a:cubicBezTo>
                    <a:pt x="146844" y="131187"/>
                    <a:pt x="135186" y="126891"/>
                    <a:pt x="123436" y="123189"/>
                  </a:cubicBezTo>
                  <a:cubicBezTo>
                    <a:pt x="89101" y="112312"/>
                    <a:pt x="44754" y="105959"/>
                    <a:pt x="12659" y="125840"/>
                  </a:cubicBezTo>
                  <a:cubicBezTo>
                    <a:pt x="-17424" y="144487"/>
                    <a:pt x="12476" y="162631"/>
                    <a:pt x="36433" y="167019"/>
                  </a:cubicBezTo>
                  <a:cubicBezTo>
                    <a:pt x="70219" y="173188"/>
                    <a:pt x="101171" y="162722"/>
                    <a:pt x="134043" y="157878"/>
                  </a:cubicBezTo>
                  <a:cubicBezTo>
                    <a:pt x="144101" y="156370"/>
                    <a:pt x="160468" y="158152"/>
                    <a:pt x="169704" y="153993"/>
                  </a:cubicBezTo>
                  <a:lnTo>
                    <a:pt x="163257" y="144030"/>
                  </a:lnTo>
                  <a:lnTo>
                    <a:pt x="163257" y="144030"/>
                  </a:lnTo>
                  <a:close/>
                  <a:moveTo>
                    <a:pt x="189957" y="157787"/>
                  </a:moveTo>
                  <a:cubicBezTo>
                    <a:pt x="191740" y="159340"/>
                    <a:pt x="197455" y="148189"/>
                    <a:pt x="197638" y="147778"/>
                  </a:cubicBezTo>
                  <a:cubicBezTo>
                    <a:pt x="202393" y="136855"/>
                    <a:pt x="204770" y="125063"/>
                    <a:pt x="205913" y="113409"/>
                  </a:cubicBezTo>
                  <a:cubicBezTo>
                    <a:pt x="208885" y="83016"/>
                    <a:pt x="204496" y="49150"/>
                    <a:pt x="186940" y="22505"/>
                  </a:cubicBezTo>
                  <a:cubicBezTo>
                    <a:pt x="181133" y="13685"/>
                    <a:pt x="169704" y="-1443"/>
                    <a:pt x="156079" y="111"/>
                  </a:cubicBezTo>
                  <a:cubicBezTo>
                    <a:pt x="140306" y="1893"/>
                    <a:pt x="138661" y="28173"/>
                    <a:pt x="137792" y="38319"/>
                  </a:cubicBezTo>
                  <a:cubicBezTo>
                    <a:pt x="134317" y="78629"/>
                    <a:pt x="143187" y="118848"/>
                    <a:pt x="170801" y="151251"/>
                  </a:cubicBezTo>
                  <a:lnTo>
                    <a:pt x="189957" y="157787"/>
                  </a:lnTo>
                  <a:lnTo>
                    <a:pt x="189957" y="15778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4159159" y="1059134"/>
              <a:ext cx="167454" cy="154782"/>
            </a:xfrm>
            <a:custGeom>
              <a:avLst/>
              <a:gdLst/>
              <a:ahLst/>
              <a:cxnLst/>
              <a:rect l="l" t="t" r="r" b="b"/>
              <a:pathLst>
                <a:path w="334907" h="309563" extrusionOk="0">
                  <a:moveTo>
                    <a:pt x="333156" y="307355"/>
                  </a:moveTo>
                  <a:cubicBezTo>
                    <a:pt x="330687" y="310097"/>
                    <a:pt x="326389" y="310326"/>
                    <a:pt x="323646" y="307812"/>
                  </a:cubicBezTo>
                  <a:cubicBezTo>
                    <a:pt x="294066" y="281853"/>
                    <a:pt x="265080" y="255254"/>
                    <a:pt x="236415" y="228289"/>
                  </a:cubicBezTo>
                  <a:cubicBezTo>
                    <a:pt x="224985" y="217549"/>
                    <a:pt x="213647" y="206671"/>
                    <a:pt x="202308" y="195885"/>
                  </a:cubicBezTo>
                  <a:cubicBezTo>
                    <a:pt x="202125" y="195840"/>
                    <a:pt x="201988" y="195840"/>
                    <a:pt x="201805" y="195794"/>
                  </a:cubicBezTo>
                  <a:cubicBezTo>
                    <a:pt x="192799" y="194469"/>
                    <a:pt x="182832" y="194240"/>
                    <a:pt x="176523" y="193646"/>
                  </a:cubicBezTo>
                  <a:cubicBezTo>
                    <a:pt x="163036" y="192138"/>
                    <a:pt x="149640" y="191498"/>
                    <a:pt x="136244" y="190767"/>
                  </a:cubicBezTo>
                  <a:cubicBezTo>
                    <a:pt x="122895" y="190035"/>
                    <a:pt x="109499" y="189259"/>
                    <a:pt x="95920" y="189350"/>
                  </a:cubicBezTo>
                  <a:cubicBezTo>
                    <a:pt x="89703" y="189304"/>
                    <a:pt x="82433" y="188390"/>
                    <a:pt x="75576" y="188344"/>
                  </a:cubicBezTo>
                  <a:cubicBezTo>
                    <a:pt x="73015" y="188344"/>
                    <a:pt x="70501" y="188436"/>
                    <a:pt x="68215" y="188847"/>
                  </a:cubicBezTo>
                  <a:cubicBezTo>
                    <a:pt x="64603" y="189716"/>
                    <a:pt x="60945" y="187522"/>
                    <a:pt x="60077" y="183911"/>
                  </a:cubicBezTo>
                  <a:cubicBezTo>
                    <a:pt x="59208" y="180301"/>
                    <a:pt x="61403" y="176645"/>
                    <a:pt x="65014" y="175776"/>
                  </a:cubicBezTo>
                  <a:cubicBezTo>
                    <a:pt x="68078" y="174862"/>
                    <a:pt x="71461" y="174359"/>
                    <a:pt x="74935" y="174039"/>
                  </a:cubicBezTo>
                  <a:cubicBezTo>
                    <a:pt x="81793" y="173445"/>
                    <a:pt x="89154" y="173719"/>
                    <a:pt x="95372" y="173262"/>
                  </a:cubicBezTo>
                  <a:cubicBezTo>
                    <a:pt x="109453" y="172440"/>
                    <a:pt x="123352" y="171891"/>
                    <a:pt x="137205" y="172531"/>
                  </a:cubicBezTo>
                  <a:cubicBezTo>
                    <a:pt x="151057" y="173217"/>
                    <a:pt x="164819" y="175091"/>
                    <a:pt x="178763" y="177284"/>
                  </a:cubicBezTo>
                  <a:cubicBezTo>
                    <a:pt x="179997" y="177513"/>
                    <a:pt x="181963" y="177741"/>
                    <a:pt x="183426" y="177970"/>
                  </a:cubicBezTo>
                  <a:cubicBezTo>
                    <a:pt x="179723" y="174451"/>
                    <a:pt x="176020" y="170977"/>
                    <a:pt x="172362" y="167458"/>
                  </a:cubicBezTo>
                  <a:cubicBezTo>
                    <a:pt x="151195" y="147120"/>
                    <a:pt x="130118" y="126600"/>
                    <a:pt x="108585" y="106627"/>
                  </a:cubicBezTo>
                  <a:cubicBezTo>
                    <a:pt x="96972" y="95750"/>
                    <a:pt x="85268" y="84918"/>
                    <a:pt x="73472" y="74178"/>
                  </a:cubicBezTo>
                  <a:cubicBezTo>
                    <a:pt x="61723" y="63484"/>
                    <a:pt x="49881" y="52789"/>
                    <a:pt x="37949" y="42232"/>
                  </a:cubicBezTo>
                  <a:cubicBezTo>
                    <a:pt x="30680" y="35742"/>
                    <a:pt x="20484" y="28932"/>
                    <a:pt x="12118" y="21620"/>
                  </a:cubicBezTo>
                  <a:cubicBezTo>
                    <a:pt x="7957" y="17963"/>
                    <a:pt x="4163" y="14216"/>
                    <a:pt x="1328" y="10377"/>
                  </a:cubicBezTo>
                  <a:cubicBezTo>
                    <a:pt x="-821" y="7543"/>
                    <a:pt x="-318" y="3476"/>
                    <a:pt x="2517" y="1328"/>
                  </a:cubicBezTo>
                  <a:cubicBezTo>
                    <a:pt x="5351" y="-820"/>
                    <a:pt x="9420" y="-318"/>
                    <a:pt x="11569" y="2516"/>
                  </a:cubicBezTo>
                  <a:cubicBezTo>
                    <a:pt x="14038" y="5624"/>
                    <a:pt x="17238" y="8549"/>
                    <a:pt x="20759" y="11428"/>
                  </a:cubicBezTo>
                  <a:cubicBezTo>
                    <a:pt x="29399" y="18466"/>
                    <a:pt x="39869" y="25002"/>
                    <a:pt x="47413" y="31263"/>
                  </a:cubicBezTo>
                  <a:cubicBezTo>
                    <a:pt x="59711" y="41546"/>
                    <a:pt x="71918" y="51875"/>
                    <a:pt x="84033" y="62341"/>
                  </a:cubicBezTo>
                  <a:cubicBezTo>
                    <a:pt x="96149" y="72807"/>
                    <a:pt x="108173" y="83410"/>
                    <a:pt x="120106" y="94059"/>
                  </a:cubicBezTo>
                  <a:cubicBezTo>
                    <a:pt x="142005" y="113848"/>
                    <a:pt x="163721" y="133821"/>
                    <a:pt x="185026" y="154250"/>
                  </a:cubicBezTo>
                  <a:cubicBezTo>
                    <a:pt x="189781" y="158775"/>
                    <a:pt x="194353" y="163436"/>
                    <a:pt x="199062" y="168007"/>
                  </a:cubicBezTo>
                  <a:cubicBezTo>
                    <a:pt x="199062" y="168007"/>
                    <a:pt x="199062" y="168007"/>
                    <a:pt x="199062" y="167961"/>
                  </a:cubicBezTo>
                  <a:cubicBezTo>
                    <a:pt x="196822" y="160466"/>
                    <a:pt x="195268" y="152879"/>
                    <a:pt x="194673" y="145155"/>
                  </a:cubicBezTo>
                  <a:cubicBezTo>
                    <a:pt x="194125" y="137568"/>
                    <a:pt x="194536" y="129936"/>
                    <a:pt x="195268" y="122349"/>
                  </a:cubicBezTo>
                  <a:cubicBezTo>
                    <a:pt x="195770" y="117779"/>
                    <a:pt x="196410" y="113209"/>
                    <a:pt x="197188" y="108684"/>
                  </a:cubicBezTo>
                  <a:cubicBezTo>
                    <a:pt x="197919" y="104251"/>
                    <a:pt x="198834" y="99818"/>
                    <a:pt x="199702" y="95384"/>
                  </a:cubicBezTo>
                  <a:lnTo>
                    <a:pt x="201805" y="86290"/>
                  </a:lnTo>
                  <a:cubicBezTo>
                    <a:pt x="201988" y="85650"/>
                    <a:pt x="202628" y="84279"/>
                    <a:pt x="203085" y="83227"/>
                  </a:cubicBezTo>
                  <a:cubicBezTo>
                    <a:pt x="202811" y="80257"/>
                    <a:pt x="204640" y="77423"/>
                    <a:pt x="207612" y="76463"/>
                  </a:cubicBezTo>
                  <a:cubicBezTo>
                    <a:pt x="211406" y="75001"/>
                    <a:pt x="213601" y="77012"/>
                    <a:pt x="215018" y="78429"/>
                  </a:cubicBezTo>
                  <a:cubicBezTo>
                    <a:pt x="216070" y="79571"/>
                    <a:pt x="216847" y="81445"/>
                    <a:pt x="216618" y="84096"/>
                  </a:cubicBezTo>
                  <a:cubicBezTo>
                    <a:pt x="216527" y="85330"/>
                    <a:pt x="215064" y="89397"/>
                    <a:pt x="215064" y="89397"/>
                  </a:cubicBezTo>
                  <a:cubicBezTo>
                    <a:pt x="215064" y="89397"/>
                    <a:pt x="215155" y="89260"/>
                    <a:pt x="215155" y="89169"/>
                  </a:cubicBezTo>
                  <a:lnTo>
                    <a:pt x="214241" y="97532"/>
                  </a:lnTo>
                  <a:lnTo>
                    <a:pt x="212504" y="123538"/>
                  </a:lnTo>
                  <a:cubicBezTo>
                    <a:pt x="212138" y="130347"/>
                    <a:pt x="212412" y="137111"/>
                    <a:pt x="212915" y="143830"/>
                  </a:cubicBezTo>
                  <a:cubicBezTo>
                    <a:pt x="213372" y="150411"/>
                    <a:pt x="214012" y="156992"/>
                    <a:pt x="215567" y="163528"/>
                  </a:cubicBezTo>
                  <a:cubicBezTo>
                    <a:pt x="217167" y="170840"/>
                    <a:pt x="219910" y="178153"/>
                    <a:pt x="221693" y="185557"/>
                  </a:cubicBezTo>
                  <a:cubicBezTo>
                    <a:pt x="221967" y="186745"/>
                    <a:pt x="222059" y="187887"/>
                    <a:pt x="222287" y="189076"/>
                  </a:cubicBezTo>
                  <a:cubicBezTo>
                    <a:pt x="222470" y="189213"/>
                    <a:pt x="222882" y="189304"/>
                    <a:pt x="223065" y="189441"/>
                  </a:cubicBezTo>
                  <a:cubicBezTo>
                    <a:pt x="224482" y="190538"/>
                    <a:pt x="225305" y="192138"/>
                    <a:pt x="225488" y="193829"/>
                  </a:cubicBezTo>
                  <a:cubicBezTo>
                    <a:pt x="231660" y="199907"/>
                    <a:pt x="237878" y="205894"/>
                    <a:pt x="244004" y="211927"/>
                  </a:cubicBezTo>
                  <a:cubicBezTo>
                    <a:pt x="273355" y="240812"/>
                    <a:pt x="302615" y="269742"/>
                    <a:pt x="332698" y="297849"/>
                  </a:cubicBezTo>
                  <a:cubicBezTo>
                    <a:pt x="335442" y="300317"/>
                    <a:pt x="335670" y="304567"/>
                    <a:pt x="333156" y="3073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4041286" y="936045"/>
              <a:ext cx="190378" cy="181579"/>
            </a:xfrm>
            <a:custGeom>
              <a:avLst/>
              <a:gdLst/>
              <a:ahLst/>
              <a:cxnLst/>
              <a:rect l="l" t="t" r="r" b="b"/>
              <a:pathLst>
                <a:path w="380755" h="363158" extrusionOk="0">
                  <a:moveTo>
                    <a:pt x="282473" y="153907"/>
                  </a:moveTo>
                  <a:cubicBezTo>
                    <a:pt x="325037" y="146366"/>
                    <a:pt x="378300" y="147006"/>
                    <a:pt x="380677" y="196457"/>
                  </a:cubicBezTo>
                  <a:cubicBezTo>
                    <a:pt x="383329" y="252032"/>
                    <a:pt x="318134" y="242388"/>
                    <a:pt x="267477" y="221182"/>
                  </a:cubicBezTo>
                  <a:cubicBezTo>
                    <a:pt x="304052" y="244993"/>
                    <a:pt x="340993" y="280276"/>
                    <a:pt x="312647" y="314919"/>
                  </a:cubicBezTo>
                  <a:cubicBezTo>
                    <a:pt x="283616" y="350385"/>
                    <a:pt x="245669" y="315376"/>
                    <a:pt x="219198" y="272918"/>
                  </a:cubicBezTo>
                  <a:cubicBezTo>
                    <a:pt x="225141" y="322597"/>
                    <a:pt x="216089" y="374973"/>
                    <a:pt x="165798" y="360805"/>
                  </a:cubicBezTo>
                  <a:cubicBezTo>
                    <a:pt x="122502" y="348648"/>
                    <a:pt x="126709" y="307652"/>
                    <a:pt x="140333" y="271593"/>
                  </a:cubicBezTo>
                  <a:cubicBezTo>
                    <a:pt x="113633" y="303768"/>
                    <a:pt x="76921" y="332972"/>
                    <a:pt x="44780" y="304910"/>
                  </a:cubicBezTo>
                  <a:cubicBezTo>
                    <a:pt x="10857" y="275295"/>
                    <a:pt x="47249" y="241429"/>
                    <a:pt x="91505" y="218348"/>
                  </a:cubicBezTo>
                  <a:cubicBezTo>
                    <a:pt x="44140" y="230780"/>
                    <a:pt x="-5145" y="228997"/>
                    <a:pt x="433" y="180872"/>
                  </a:cubicBezTo>
                  <a:cubicBezTo>
                    <a:pt x="6239" y="130599"/>
                    <a:pt x="62016" y="134118"/>
                    <a:pt x="104672" y="144538"/>
                  </a:cubicBezTo>
                  <a:cubicBezTo>
                    <a:pt x="63342" y="127080"/>
                    <a:pt x="17075" y="97418"/>
                    <a:pt x="39980" y="57428"/>
                  </a:cubicBezTo>
                  <a:cubicBezTo>
                    <a:pt x="65765" y="12502"/>
                    <a:pt x="118068" y="55280"/>
                    <a:pt x="152083" y="99566"/>
                  </a:cubicBezTo>
                  <a:cubicBezTo>
                    <a:pt x="140744" y="58434"/>
                    <a:pt x="138093" y="5784"/>
                    <a:pt x="196064" y="391"/>
                  </a:cubicBezTo>
                  <a:cubicBezTo>
                    <a:pt x="259202" y="-5459"/>
                    <a:pt x="253259" y="55554"/>
                    <a:pt x="232411" y="105508"/>
                  </a:cubicBezTo>
                  <a:cubicBezTo>
                    <a:pt x="258288" y="70362"/>
                    <a:pt x="296463" y="34439"/>
                    <a:pt x="331529" y="63187"/>
                  </a:cubicBezTo>
                  <a:cubicBezTo>
                    <a:pt x="367739" y="92848"/>
                    <a:pt x="328237" y="129410"/>
                    <a:pt x="282473" y="153907"/>
                  </a:cubicBezTo>
                  <a:lnTo>
                    <a:pt x="282473" y="153907"/>
                  </a:lnTo>
                  <a:close/>
                  <a:moveTo>
                    <a:pt x="226970" y="198468"/>
                  </a:moveTo>
                  <a:cubicBezTo>
                    <a:pt x="221118" y="191155"/>
                    <a:pt x="223953" y="182883"/>
                    <a:pt x="226924" y="176759"/>
                  </a:cubicBezTo>
                  <a:cubicBezTo>
                    <a:pt x="203242" y="182380"/>
                    <a:pt x="205939" y="152719"/>
                    <a:pt x="201505" y="155964"/>
                  </a:cubicBezTo>
                  <a:cubicBezTo>
                    <a:pt x="201505" y="155964"/>
                    <a:pt x="202282" y="154364"/>
                    <a:pt x="203791" y="151531"/>
                  </a:cubicBezTo>
                  <a:cubicBezTo>
                    <a:pt x="193550" y="156649"/>
                    <a:pt x="181708" y="151074"/>
                    <a:pt x="175354" y="148834"/>
                  </a:cubicBezTo>
                  <a:cubicBezTo>
                    <a:pt x="170416" y="157746"/>
                    <a:pt x="155694" y="160169"/>
                    <a:pt x="158666" y="162728"/>
                  </a:cubicBezTo>
                  <a:cubicBezTo>
                    <a:pt x="158666" y="162728"/>
                    <a:pt x="156654" y="162225"/>
                    <a:pt x="153180" y="161265"/>
                  </a:cubicBezTo>
                  <a:cubicBezTo>
                    <a:pt x="151900" y="164739"/>
                    <a:pt x="168404" y="183523"/>
                    <a:pt x="150437" y="195131"/>
                  </a:cubicBezTo>
                  <a:cubicBezTo>
                    <a:pt x="150665" y="195040"/>
                    <a:pt x="150940" y="194994"/>
                    <a:pt x="151214" y="194903"/>
                  </a:cubicBezTo>
                  <a:cubicBezTo>
                    <a:pt x="169364" y="190150"/>
                    <a:pt x="172793" y="204135"/>
                    <a:pt x="174851" y="211722"/>
                  </a:cubicBezTo>
                  <a:cubicBezTo>
                    <a:pt x="178325" y="211265"/>
                    <a:pt x="185137" y="208797"/>
                    <a:pt x="191904" y="209299"/>
                  </a:cubicBezTo>
                  <a:cubicBezTo>
                    <a:pt x="194144" y="195131"/>
                    <a:pt x="216318" y="195771"/>
                    <a:pt x="213346" y="192206"/>
                  </a:cubicBezTo>
                  <a:cubicBezTo>
                    <a:pt x="213346" y="192206"/>
                    <a:pt x="218649" y="194446"/>
                    <a:pt x="226970" y="198468"/>
                  </a:cubicBezTo>
                  <a:lnTo>
                    <a:pt x="226970" y="1984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4112927" y="1005356"/>
              <a:ext cx="48874" cy="44353"/>
            </a:xfrm>
            <a:custGeom>
              <a:avLst/>
              <a:gdLst/>
              <a:ahLst/>
              <a:cxnLst/>
              <a:rect l="l" t="t" r="r" b="b"/>
              <a:pathLst>
                <a:path w="97747" h="88706" extrusionOk="0">
                  <a:moveTo>
                    <a:pt x="97724" y="45723"/>
                  </a:moveTo>
                  <a:cubicBezTo>
                    <a:pt x="96902" y="70220"/>
                    <a:pt x="74316" y="89461"/>
                    <a:pt x="47388" y="88684"/>
                  </a:cubicBezTo>
                  <a:cubicBezTo>
                    <a:pt x="20414" y="87953"/>
                    <a:pt x="-800" y="67478"/>
                    <a:pt x="23" y="42981"/>
                  </a:cubicBezTo>
                  <a:cubicBezTo>
                    <a:pt x="846" y="18530"/>
                    <a:pt x="23386" y="-711"/>
                    <a:pt x="50360" y="20"/>
                  </a:cubicBezTo>
                  <a:cubicBezTo>
                    <a:pt x="77288" y="797"/>
                    <a:pt x="98547" y="21272"/>
                    <a:pt x="97724" y="45723"/>
                  </a:cubicBezTo>
                  <a:lnTo>
                    <a:pt x="97724" y="45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3830975" y="1136577"/>
              <a:ext cx="382075" cy="154524"/>
            </a:xfrm>
            <a:custGeom>
              <a:avLst/>
              <a:gdLst/>
              <a:ahLst/>
              <a:cxnLst/>
              <a:rect l="l" t="t" r="r" b="b"/>
              <a:pathLst>
                <a:path w="764150" h="309048" extrusionOk="0">
                  <a:moveTo>
                    <a:pt x="761066" y="289076"/>
                  </a:moveTo>
                  <a:cubicBezTo>
                    <a:pt x="760975" y="289350"/>
                    <a:pt x="754529" y="303884"/>
                    <a:pt x="752014" y="301051"/>
                  </a:cubicBezTo>
                  <a:lnTo>
                    <a:pt x="749911" y="309049"/>
                  </a:lnTo>
                  <a:cubicBezTo>
                    <a:pt x="716673" y="278245"/>
                    <a:pt x="680007" y="241774"/>
                    <a:pt x="663548" y="201006"/>
                  </a:cubicBezTo>
                  <a:cubicBezTo>
                    <a:pt x="658062" y="187524"/>
                    <a:pt x="648461" y="156949"/>
                    <a:pt x="667663" y="147945"/>
                  </a:cubicBezTo>
                  <a:cubicBezTo>
                    <a:pt x="680373" y="141958"/>
                    <a:pt x="696694" y="150048"/>
                    <a:pt x="707118" y="156446"/>
                  </a:cubicBezTo>
                  <a:cubicBezTo>
                    <a:pt x="739441" y="176190"/>
                    <a:pt x="756723" y="212432"/>
                    <a:pt x="762347" y="246252"/>
                  </a:cubicBezTo>
                  <a:cubicBezTo>
                    <a:pt x="764724" y="260466"/>
                    <a:pt x="765181" y="275091"/>
                    <a:pt x="761066" y="289076"/>
                  </a:cubicBezTo>
                  <a:close/>
                  <a:moveTo>
                    <a:pt x="491965" y="50506"/>
                  </a:moveTo>
                  <a:cubicBezTo>
                    <a:pt x="486525" y="47718"/>
                    <a:pt x="480810" y="45342"/>
                    <a:pt x="474729" y="43834"/>
                  </a:cubicBezTo>
                  <a:cubicBezTo>
                    <a:pt x="469929" y="42645"/>
                    <a:pt x="464900" y="41960"/>
                    <a:pt x="459916" y="42234"/>
                  </a:cubicBezTo>
                  <a:cubicBezTo>
                    <a:pt x="417580" y="44336"/>
                    <a:pt x="446795" y="95295"/>
                    <a:pt x="458865" y="111154"/>
                  </a:cubicBezTo>
                  <a:cubicBezTo>
                    <a:pt x="468648" y="123951"/>
                    <a:pt x="479804" y="136108"/>
                    <a:pt x="492057" y="147077"/>
                  </a:cubicBezTo>
                  <a:cubicBezTo>
                    <a:pt x="511533" y="164490"/>
                    <a:pt x="535307" y="175916"/>
                    <a:pt x="555926" y="191774"/>
                  </a:cubicBezTo>
                  <a:lnTo>
                    <a:pt x="569550" y="193694"/>
                  </a:lnTo>
                  <a:cubicBezTo>
                    <a:pt x="573619" y="192323"/>
                    <a:pt x="574579" y="184188"/>
                    <a:pt x="574853" y="181308"/>
                  </a:cubicBezTo>
                  <a:cubicBezTo>
                    <a:pt x="576271" y="166226"/>
                    <a:pt x="571242" y="150505"/>
                    <a:pt x="565664" y="136428"/>
                  </a:cubicBezTo>
                  <a:cubicBezTo>
                    <a:pt x="551994" y="102151"/>
                    <a:pt x="527900" y="68742"/>
                    <a:pt x="491965" y="50506"/>
                  </a:cubicBezTo>
                  <a:close/>
                  <a:moveTo>
                    <a:pt x="361575" y="112754"/>
                  </a:moveTo>
                  <a:cubicBezTo>
                    <a:pt x="355586" y="97900"/>
                    <a:pt x="347996" y="83413"/>
                    <a:pt x="338578" y="70113"/>
                  </a:cubicBezTo>
                  <a:cubicBezTo>
                    <a:pt x="316176" y="38624"/>
                    <a:pt x="281841" y="13807"/>
                    <a:pt x="241700" y="3432"/>
                  </a:cubicBezTo>
                  <a:cubicBezTo>
                    <a:pt x="227024" y="-315"/>
                    <a:pt x="202382" y="-3880"/>
                    <a:pt x="191866" y="9419"/>
                  </a:cubicBezTo>
                  <a:cubicBezTo>
                    <a:pt x="177373" y="27655"/>
                    <a:pt x="199318" y="52426"/>
                    <a:pt x="212623" y="65223"/>
                  </a:cubicBezTo>
                  <a:cubicBezTo>
                    <a:pt x="238408" y="89994"/>
                    <a:pt x="271829" y="108275"/>
                    <a:pt x="307261" y="119564"/>
                  </a:cubicBezTo>
                  <a:cubicBezTo>
                    <a:pt x="326326" y="125642"/>
                    <a:pt x="348453" y="127973"/>
                    <a:pt x="366512" y="136337"/>
                  </a:cubicBezTo>
                  <a:lnTo>
                    <a:pt x="366878" y="136702"/>
                  </a:lnTo>
                  <a:cubicBezTo>
                    <a:pt x="366787" y="134920"/>
                    <a:pt x="367564" y="131492"/>
                    <a:pt x="367198" y="129710"/>
                  </a:cubicBezTo>
                  <a:cubicBezTo>
                    <a:pt x="365918" y="123951"/>
                    <a:pt x="363769" y="118284"/>
                    <a:pt x="361575" y="112754"/>
                  </a:cubicBezTo>
                  <a:close/>
                  <a:moveTo>
                    <a:pt x="155657" y="140587"/>
                  </a:moveTo>
                  <a:cubicBezTo>
                    <a:pt x="125345" y="110377"/>
                    <a:pt x="82598" y="82453"/>
                    <a:pt x="35188" y="84647"/>
                  </a:cubicBezTo>
                  <a:cubicBezTo>
                    <a:pt x="30159" y="84875"/>
                    <a:pt x="25084" y="85561"/>
                    <a:pt x="20238" y="86886"/>
                  </a:cubicBezTo>
                  <a:cubicBezTo>
                    <a:pt x="-20315" y="98357"/>
                    <a:pt x="9174" y="142964"/>
                    <a:pt x="30021" y="157680"/>
                  </a:cubicBezTo>
                  <a:cubicBezTo>
                    <a:pt x="74963" y="189261"/>
                    <a:pt x="197581" y="183502"/>
                    <a:pt x="195981" y="180714"/>
                  </a:cubicBezTo>
                  <a:cubicBezTo>
                    <a:pt x="189763" y="169700"/>
                    <a:pt x="164801" y="149682"/>
                    <a:pt x="155657" y="1405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4295105" y="745688"/>
              <a:ext cx="150518" cy="361613"/>
            </a:xfrm>
            <a:custGeom>
              <a:avLst/>
              <a:gdLst/>
              <a:ahLst/>
              <a:cxnLst/>
              <a:rect l="l" t="t" r="r" b="b"/>
              <a:pathLst>
                <a:path w="301037" h="723226" extrusionOk="0">
                  <a:moveTo>
                    <a:pt x="90387" y="494906"/>
                  </a:moveTo>
                  <a:cubicBezTo>
                    <a:pt x="50383" y="469403"/>
                    <a:pt x="14951" y="435309"/>
                    <a:pt x="3019" y="397330"/>
                  </a:cubicBezTo>
                  <a:cubicBezTo>
                    <a:pt x="1190" y="391571"/>
                    <a:pt x="-44" y="385721"/>
                    <a:pt x="1" y="379962"/>
                  </a:cubicBezTo>
                  <a:cubicBezTo>
                    <a:pt x="47" y="375346"/>
                    <a:pt x="824" y="370822"/>
                    <a:pt x="2790" y="366663"/>
                  </a:cubicBezTo>
                  <a:cubicBezTo>
                    <a:pt x="19340" y="331471"/>
                    <a:pt x="75895" y="376992"/>
                    <a:pt x="92491" y="393673"/>
                  </a:cubicBezTo>
                  <a:cubicBezTo>
                    <a:pt x="105932" y="407201"/>
                    <a:pt x="118002" y="421644"/>
                    <a:pt x="128243" y="436497"/>
                  </a:cubicBezTo>
                  <a:cubicBezTo>
                    <a:pt x="144519" y="460171"/>
                    <a:pt x="151514" y="485034"/>
                    <a:pt x="165321" y="509028"/>
                  </a:cubicBezTo>
                  <a:lnTo>
                    <a:pt x="163355" y="521413"/>
                  </a:lnTo>
                  <a:cubicBezTo>
                    <a:pt x="160246" y="524293"/>
                    <a:pt x="149411" y="521870"/>
                    <a:pt x="145570" y="520911"/>
                  </a:cubicBezTo>
                  <a:cubicBezTo>
                    <a:pt x="125545" y="516020"/>
                    <a:pt x="106755" y="505371"/>
                    <a:pt x="90387" y="494906"/>
                  </a:cubicBezTo>
                  <a:close/>
                  <a:moveTo>
                    <a:pt x="126414" y="311408"/>
                  </a:moveTo>
                  <a:cubicBezTo>
                    <a:pt x="132860" y="315567"/>
                    <a:pt x="139490" y="319680"/>
                    <a:pt x="146576" y="323108"/>
                  </a:cubicBezTo>
                  <a:cubicBezTo>
                    <a:pt x="148725" y="324159"/>
                    <a:pt x="153525" y="324844"/>
                    <a:pt x="155765" y="325667"/>
                  </a:cubicBezTo>
                  <a:lnTo>
                    <a:pt x="155445" y="325210"/>
                  </a:lnTo>
                  <a:cubicBezTo>
                    <a:pt x="150416" y="306426"/>
                    <a:pt x="154623" y="286637"/>
                    <a:pt x="153022" y="267944"/>
                  </a:cubicBezTo>
                  <a:cubicBezTo>
                    <a:pt x="150005" y="233164"/>
                    <a:pt x="137204" y="197287"/>
                    <a:pt x="113476" y="165295"/>
                  </a:cubicBezTo>
                  <a:cubicBezTo>
                    <a:pt x="101269" y="148796"/>
                    <a:pt x="76306" y="120049"/>
                    <a:pt x="47869" y="125031"/>
                  </a:cubicBezTo>
                  <a:cubicBezTo>
                    <a:pt x="27204" y="128596"/>
                    <a:pt x="23729" y="151036"/>
                    <a:pt x="23867" y="165067"/>
                  </a:cubicBezTo>
                  <a:cubicBezTo>
                    <a:pt x="24141" y="203457"/>
                    <a:pt x="45080" y="242762"/>
                    <a:pt x="78638" y="274571"/>
                  </a:cubicBezTo>
                  <a:cubicBezTo>
                    <a:pt x="92811" y="288008"/>
                    <a:pt x="109132" y="300348"/>
                    <a:pt x="126414" y="311408"/>
                  </a:cubicBezTo>
                  <a:close/>
                  <a:moveTo>
                    <a:pt x="142096" y="604410"/>
                  </a:moveTo>
                  <a:cubicBezTo>
                    <a:pt x="126368" y="594310"/>
                    <a:pt x="89885" y="573743"/>
                    <a:pt x="71917" y="586449"/>
                  </a:cubicBezTo>
                  <a:cubicBezTo>
                    <a:pt x="59985" y="594858"/>
                    <a:pt x="65151" y="612042"/>
                    <a:pt x="70043" y="623514"/>
                  </a:cubicBezTo>
                  <a:cubicBezTo>
                    <a:pt x="85084" y="659071"/>
                    <a:pt x="126460" y="688458"/>
                    <a:pt x="168430" y="706922"/>
                  </a:cubicBezTo>
                  <a:cubicBezTo>
                    <a:pt x="186123" y="714691"/>
                    <a:pt x="204913" y="721044"/>
                    <a:pt x="224435" y="723192"/>
                  </a:cubicBezTo>
                  <a:cubicBezTo>
                    <a:pt x="224847" y="723238"/>
                    <a:pt x="245786" y="723604"/>
                    <a:pt x="242951" y="720313"/>
                  </a:cubicBezTo>
                  <a:lnTo>
                    <a:pt x="253970" y="721775"/>
                  </a:lnTo>
                  <a:cubicBezTo>
                    <a:pt x="224938" y="680963"/>
                    <a:pt x="189597" y="634940"/>
                    <a:pt x="142096" y="604410"/>
                  </a:cubicBezTo>
                  <a:close/>
                  <a:moveTo>
                    <a:pt x="293151" y="47153"/>
                  </a:moveTo>
                  <a:cubicBezTo>
                    <a:pt x="280944" y="23433"/>
                    <a:pt x="232710" y="-19711"/>
                    <a:pt x="204548" y="10179"/>
                  </a:cubicBezTo>
                  <a:cubicBezTo>
                    <a:pt x="201210" y="13744"/>
                    <a:pt x="198696" y="17811"/>
                    <a:pt x="196730" y="22016"/>
                  </a:cubicBezTo>
                  <a:cubicBezTo>
                    <a:pt x="178396" y="61503"/>
                    <a:pt x="200661" y="109217"/>
                    <a:pt x="229876" y="147288"/>
                  </a:cubicBezTo>
                  <a:cubicBezTo>
                    <a:pt x="238700" y="158760"/>
                    <a:pt x="256484" y="188147"/>
                    <a:pt x="268737" y="197881"/>
                  </a:cubicBezTo>
                  <a:cubicBezTo>
                    <a:pt x="271846" y="200349"/>
                    <a:pt x="319439" y="98249"/>
                    <a:pt x="293151" y="4715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4322308" y="760944"/>
              <a:ext cx="143964" cy="443699"/>
            </a:xfrm>
            <a:custGeom>
              <a:avLst/>
              <a:gdLst/>
              <a:ahLst/>
              <a:cxnLst/>
              <a:rect l="l" t="t" r="r" b="b"/>
              <a:pathLst>
                <a:path w="287928" h="887399" extrusionOk="0">
                  <a:moveTo>
                    <a:pt x="287572" y="138531"/>
                  </a:moveTo>
                  <a:cubicBezTo>
                    <a:pt x="288760" y="142050"/>
                    <a:pt x="286886" y="145843"/>
                    <a:pt x="283366" y="147077"/>
                  </a:cubicBezTo>
                  <a:cubicBezTo>
                    <a:pt x="264255" y="153704"/>
                    <a:pt x="244779" y="159874"/>
                    <a:pt x="226903" y="167781"/>
                  </a:cubicBezTo>
                  <a:cubicBezTo>
                    <a:pt x="214787" y="173128"/>
                    <a:pt x="203449" y="179298"/>
                    <a:pt x="193436" y="187022"/>
                  </a:cubicBezTo>
                  <a:cubicBezTo>
                    <a:pt x="126641" y="238620"/>
                    <a:pt x="105931" y="297577"/>
                    <a:pt x="107988" y="360282"/>
                  </a:cubicBezTo>
                  <a:cubicBezTo>
                    <a:pt x="109588" y="408590"/>
                    <a:pt x="124538" y="459000"/>
                    <a:pt x="142414" y="510005"/>
                  </a:cubicBezTo>
                  <a:cubicBezTo>
                    <a:pt x="159787" y="559638"/>
                    <a:pt x="179812" y="609820"/>
                    <a:pt x="193939" y="658768"/>
                  </a:cubicBezTo>
                  <a:cubicBezTo>
                    <a:pt x="203083" y="690669"/>
                    <a:pt x="209347" y="726317"/>
                    <a:pt x="208112" y="760321"/>
                  </a:cubicBezTo>
                  <a:cubicBezTo>
                    <a:pt x="207289" y="784360"/>
                    <a:pt x="202672" y="807577"/>
                    <a:pt x="192888" y="828098"/>
                  </a:cubicBezTo>
                  <a:cubicBezTo>
                    <a:pt x="188590" y="837147"/>
                    <a:pt x="183744" y="845740"/>
                    <a:pt x="177572" y="853646"/>
                  </a:cubicBezTo>
                  <a:cubicBezTo>
                    <a:pt x="171629" y="861279"/>
                    <a:pt x="164496" y="868271"/>
                    <a:pt x="155490" y="874395"/>
                  </a:cubicBezTo>
                  <a:cubicBezTo>
                    <a:pt x="152015" y="876772"/>
                    <a:pt x="134139" y="884084"/>
                    <a:pt x="126961" y="886370"/>
                  </a:cubicBezTo>
                  <a:cubicBezTo>
                    <a:pt x="125041" y="887009"/>
                    <a:pt x="123624" y="887284"/>
                    <a:pt x="122984" y="887375"/>
                  </a:cubicBezTo>
                  <a:cubicBezTo>
                    <a:pt x="120606" y="887558"/>
                    <a:pt x="119143" y="886690"/>
                    <a:pt x="118458" y="886187"/>
                  </a:cubicBezTo>
                  <a:cubicBezTo>
                    <a:pt x="116217" y="884587"/>
                    <a:pt x="115257" y="882485"/>
                    <a:pt x="115806" y="879743"/>
                  </a:cubicBezTo>
                  <a:cubicBezTo>
                    <a:pt x="115943" y="878920"/>
                    <a:pt x="116263" y="877183"/>
                    <a:pt x="118366" y="875538"/>
                  </a:cubicBezTo>
                  <a:cubicBezTo>
                    <a:pt x="119646" y="874578"/>
                    <a:pt x="121109" y="874121"/>
                    <a:pt x="122572" y="874167"/>
                  </a:cubicBezTo>
                  <a:lnTo>
                    <a:pt x="122892" y="874075"/>
                  </a:lnTo>
                  <a:cubicBezTo>
                    <a:pt x="129110" y="871973"/>
                    <a:pt x="144792" y="865483"/>
                    <a:pt x="147855" y="863335"/>
                  </a:cubicBezTo>
                  <a:cubicBezTo>
                    <a:pt x="155490" y="857988"/>
                    <a:pt x="161525" y="851864"/>
                    <a:pt x="166554" y="845191"/>
                  </a:cubicBezTo>
                  <a:cubicBezTo>
                    <a:pt x="171949" y="838016"/>
                    <a:pt x="176155" y="830201"/>
                    <a:pt x="179904" y="822065"/>
                  </a:cubicBezTo>
                  <a:cubicBezTo>
                    <a:pt x="188545" y="803144"/>
                    <a:pt x="192339" y="781847"/>
                    <a:pt x="192796" y="759864"/>
                  </a:cubicBezTo>
                  <a:cubicBezTo>
                    <a:pt x="193254" y="739297"/>
                    <a:pt x="190602" y="718182"/>
                    <a:pt x="186396" y="697707"/>
                  </a:cubicBezTo>
                  <a:cubicBezTo>
                    <a:pt x="184979" y="697845"/>
                    <a:pt x="183561" y="697890"/>
                    <a:pt x="182281" y="697113"/>
                  </a:cubicBezTo>
                  <a:cubicBezTo>
                    <a:pt x="170257" y="690715"/>
                    <a:pt x="156039" y="683357"/>
                    <a:pt x="142003" y="674764"/>
                  </a:cubicBezTo>
                  <a:cubicBezTo>
                    <a:pt x="137614" y="672068"/>
                    <a:pt x="133316" y="669234"/>
                    <a:pt x="129064" y="666264"/>
                  </a:cubicBezTo>
                  <a:cubicBezTo>
                    <a:pt x="124812" y="663247"/>
                    <a:pt x="120652" y="660094"/>
                    <a:pt x="116675" y="656849"/>
                  </a:cubicBezTo>
                  <a:cubicBezTo>
                    <a:pt x="101267" y="644189"/>
                    <a:pt x="88329" y="630570"/>
                    <a:pt x="81014" y="617499"/>
                  </a:cubicBezTo>
                  <a:cubicBezTo>
                    <a:pt x="79139" y="614436"/>
                    <a:pt x="80054" y="610460"/>
                    <a:pt x="83071" y="608586"/>
                  </a:cubicBezTo>
                  <a:cubicBezTo>
                    <a:pt x="86089" y="606713"/>
                    <a:pt x="90066" y="607627"/>
                    <a:pt x="91986" y="610643"/>
                  </a:cubicBezTo>
                  <a:cubicBezTo>
                    <a:pt x="97884" y="619190"/>
                    <a:pt x="107074" y="627325"/>
                    <a:pt x="117589" y="635506"/>
                  </a:cubicBezTo>
                  <a:cubicBezTo>
                    <a:pt x="122847" y="639619"/>
                    <a:pt x="128516" y="643595"/>
                    <a:pt x="134276" y="647663"/>
                  </a:cubicBezTo>
                  <a:cubicBezTo>
                    <a:pt x="138071" y="650313"/>
                    <a:pt x="141866" y="652964"/>
                    <a:pt x="145660" y="655615"/>
                  </a:cubicBezTo>
                  <a:cubicBezTo>
                    <a:pt x="151467" y="659682"/>
                    <a:pt x="157227" y="663704"/>
                    <a:pt x="162896" y="667589"/>
                  </a:cubicBezTo>
                  <a:cubicBezTo>
                    <a:pt x="169937" y="672434"/>
                    <a:pt x="176338" y="676821"/>
                    <a:pt x="182693" y="681117"/>
                  </a:cubicBezTo>
                  <a:cubicBezTo>
                    <a:pt x="181184" y="675176"/>
                    <a:pt x="179675" y="669234"/>
                    <a:pt x="177938" y="663476"/>
                  </a:cubicBezTo>
                  <a:cubicBezTo>
                    <a:pt x="163445" y="614939"/>
                    <a:pt x="142780" y="565351"/>
                    <a:pt x="125315" y="516038"/>
                  </a:cubicBezTo>
                  <a:cubicBezTo>
                    <a:pt x="123167" y="510005"/>
                    <a:pt x="121292" y="503972"/>
                    <a:pt x="119281" y="497985"/>
                  </a:cubicBezTo>
                  <a:cubicBezTo>
                    <a:pt x="117589" y="498259"/>
                    <a:pt x="115806" y="497939"/>
                    <a:pt x="114343" y="496934"/>
                  </a:cubicBezTo>
                  <a:cubicBezTo>
                    <a:pt x="103233" y="489850"/>
                    <a:pt x="92581" y="482857"/>
                    <a:pt x="82431" y="475453"/>
                  </a:cubicBezTo>
                  <a:cubicBezTo>
                    <a:pt x="75436" y="470380"/>
                    <a:pt x="68624" y="465125"/>
                    <a:pt x="62086" y="459640"/>
                  </a:cubicBezTo>
                  <a:cubicBezTo>
                    <a:pt x="56600" y="454978"/>
                    <a:pt x="51297" y="450134"/>
                    <a:pt x="46222" y="445061"/>
                  </a:cubicBezTo>
                  <a:cubicBezTo>
                    <a:pt x="41101" y="440034"/>
                    <a:pt x="36255" y="434732"/>
                    <a:pt x="31455" y="429293"/>
                  </a:cubicBezTo>
                  <a:cubicBezTo>
                    <a:pt x="27660" y="424906"/>
                    <a:pt x="23819" y="420518"/>
                    <a:pt x="20162" y="416039"/>
                  </a:cubicBezTo>
                  <a:cubicBezTo>
                    <a:pt x="16367" y="411469"/>
                    <a:pt x="12710" y="406899"/>
                    <a:pt x="9235" y="402191"/>
                  </a:cubicBezTo>
                  <a:lnTo>
                    <a:pt x="2652" y="392959"/>
                  </a:lnTo>
                  <a:cubicBezTo>
                    <a:pt x="2332" y="392457"/>
                    <a:pt x="2240" y="391360"/>
                    <a:pt x="2149" y="390309"/>
                  </a:cubicBezTo>
                  <a:lnTo>
                    <a:pt x="1966" y="390126"/>
                  </a:lnTo>
                  <a:cubicBezTo>
                    <a:pt x="1829" y="389989"/>
                    <a:pt x="1737" y="389897"/>
                    <a:pt x="1600" y="389760"/>
                  </a:cubicBezTo>
                  <a:lnTo>
                    <a:pt x="2103" y="390080"/>
                  </a:lnTo>
                  <a:cubicBezTo>
                    <a:pt x="1966" y="388755"/>
                    <a:pt x="1783" y="387566"/>
                    <a:pt x="869" y="387704"/>
                  </a:cubicBezTo>
                  <a:cubicBezTo>
                    <a:pt x="686" y="387749"/>
                    <a:pt x="549" y="387795"/>
                    <a:pt x="457" y="387886"/>
                  </a:cubicBezTo>
                  <a:cubicBezTo>
                    <a:pt x="-457" y="385556"/>
                    <a:pt x="0" y="382859"/>
                    <a:pt x="1829" y="380985"/>
                  </a:cubicBezTo>
                  <a:cubicBezTo>
                    <a:pt x="2880" y="379843"/>
                    <a:pt x="4023" y="379431"/>
                    <a:pt x="4938" y="379111"/>
                  </a:cubicBezTo>
                  <a:cubicBezTo>
                    <a:pt x="6858" y="378472"/>
                    <a:pt x="8595" y="378929"/>
                    <a:pt x="10241" y="379888"/>
                  </a:cubicBezTo>
                  <a:cubicBezTo>
                    <a:pt x="11155" y="380391"/>
                    <a:pt x="12024" y="381305"/>
                    <a:pt x="12801" y="382676"/>
                  </a:cubicBezTo>
                  <a:cubicBezTo>
                    <a:pt x="13076" y="383133"/>
                    <a:pt x="13533" y="384596"/>
                    <a:pt x="13761" y="385510"/>
                  </a:cubicBezTo>
                  <a:lnTo>
                    <a:pt x="20391" y="393142"/>
                  </a:lnTo>
                  <a:cubicBezTo>
                    <a:pt x="23317" y="396524"/>
                    <a:pt x="26425" y="399769"/>
                    <a:pt x="29534" y="403060"/>
                  </a:cubicBezTo>
                  <a:cubicBezTo>
                    <a:pt x="34198" y="407996"/>
                    <a:pt x="38998" y="412840"/>
                    <a:pt x="43890" y="417730"/>
                  </a:cubicBezTo>
                  <a:cubicBezTo>
                    <a:pt x="51114" y="425180"/>
                    <a:pt x="58703" y="432081"/>
                    <a:pt x="66338" y="438982"/>
                  </a:cubicBezTo>
                  <a:cubicBezTo>
                    <a:pt x="71413" y="443598"/>
                    <a:pt x="76533" y="448214"/>
                    <a:pt x="81745" y="452785"/>
                  </a:cubicBezTo>
                  <a:cubicBezTo>
                    <a:pt x="91529" y="461331"/>
                    <a:pt x="102044" y="469741"/>
                    <a:pt x="112651" y="478104"/>
                  </a:cubicBezTo>
                  <a:cubicBezTo>
                    <a:pt x="100216" y="438205"/>
                    <a:pt x="91209" y="398809"/>
                    <a:pt x="90249" y="360785"/>
                  </a:cubicBezTo>
                  <a:cubicBezTo>
                    <a:pt x="89746" y="342001"/>
                    <a:pt x="91438" y="323582"/>
                    <a:pt x="95324" y="305575"/>
                  </a:cubicBezTo>
                  <a:cubicBezTo>
                    <a:pt x="95095" y="305438"/>
                    <a:pt x="94867" y="305438"/>
                    <a:pt x="94684" y="305255"/>
                  </a:cubicBezTo>
                  <a:cubicBezTo>
                    <a:pt x="93769" y="304524"/>
                    <a:pt x="92215" y="301736"/>
                    <a:pt x="91712" y="300868"/>
                  </a:cubicBezTo>
                  <a:lnTo>
                    <a:pt x="85631" y="293007"/>
                  </a:lnTo>
                  <a:lnTo>
                    <a:pt x="67938" y="268007"/>
                  </a:lnTo>
                  <a:cubicBezTo>
                    <a:pt x="60440" y="256582"/>
                    <a:pt x="53308" y="245293"/>
                    <a:pt x="47136" y="233730"/>
                  </a:cubicBezTo>
                  <a:cubicBezTo>
                    <a:pt x="42839" y="225732"/>
                    <a:pt x="38952" y="217643"/>
                    <a:pt x="35569" y="209462"/>
                  </a:cubicBezTo>
                  <a:cubicBezTo>
                    <a:pt x="26745" y="188256"/>
                    <a:pt x="20802" y="166638"/>
                    <a:pt x="17602" y="144426"/>
                  </a:cubicBezTo>
                  <a:cubicBezTo>
                    <a:pt x="16916" y="140724"/>
                    <a:pt x="19385" y="137251"/>
                    <a:pt x="23042" y="136611"/>
                  </a:cubicBezTo>
                  <a:cubicBezTo>
                    <a:pt x="26700" y="135926"/>
                    <a:pt x="30220" y="138393"/>
                    <a:pt x="30860" y="142050"/>
                  </a:cubicBezTo>
                  <a:cubicBezTo>
                    <a:pt x="34472" y="158686"/>
                    <a:pt x="40050" y="174682"/>
                    <a:pt x="46770" y="190541"/>
                  </a:cubicBezTo>
                  <a:cubicBezTo>
                    <a:pt x="50702" y="199864"/>
                    <a:pt x="55137" y="209096"/>
                    <a:pt x="59754" y="218420"/>
                  </a:cubicBezTo>
                  <a:cubicBezTo>
                    <a:pt x="66475" y="231993"/>
                    <a:pt x="73653" y="245704"/>
                    <a:pt x="81791" y="259415"/>
                  </a:cubicBezTo>
                  <a:lnTo>
                    <a:pt x="97198" y="284963"/>
                  </a:lnTo>
                  <a:lnTo>
                    <a:pt x="99576" y="288619"/>
                  </a:lnTo>
                  <a:cubicBezTo>
                    <a:pt x="112057" y="248035"/>
                    <a:pt x="138117" y="209736"/>
                    <a:pt x="184293" y="175002"/>
                  </a:cubicBezTo>
                  <a:cubicBezTo>
                    <a:pt x="192431" y="168877"/>
                    <a:pt x="202077" y="164398"/>
                    <a:pt x="211587" y="159828"/>
                  </a:cubicBezTo>
                  <a:cubicBezTo>
                    <a:pt x="210353" y="158229"/>
                    <a:pt x="208798" y="156583"/>
                    <a:pt x="208615" y="156263"/>
                  </a:cubicBezTo>
                  <a:cubicBezTo>
                    <a:pt x="206009" y="151190"/>
                    <a:pt x="203678" y="146163"/>
                    <a:pt x="201529" y="141044"/>
                  </a:cubicBezTo>
                  <a:cubicBezTo>
                    <a:pt x="199334" y="135834"/>
                    <a:pt x="197368" y="130624"/>
                    <a:pt x="195585" y="125368"/>
                  </a:cubicBezTo>
                  <a:cubicBezTo>
                    <a:pt x="191791" y="113714"/>
                    <a:pt x="188408" y="102151"/>
                    <a:pt x="185939" y="90497"/>
                  </a:cubicBezTo>
                  <a:cubicBezTo>
                    <a:pt x="184247" y="82590"/>
                    <a:pt x="182921" y="74683"/>
                    <a:pt x="181915" y="66777"/>
                  </a:cubicBezTo>
                  <a:cubicBezTo>
                    <a:pt x="179447" y="46667"/>
                    <a:pt x="178898" y="26695"/>
                    <a:pt x="178989" y="6951"/>
                  </a:cubicBezTo>
                  <a:cubicBezTo>
                    <a:pt x="178852" y="3250"/>
                    <a:pt x="181778" y="142"/>
                    <a:pt x="185481" y="5"/>
                  </a:cubicBezTo>
                  <a:cubicBezTo>
                    <a:pt x="189230" y="-132"/>
                    <a:pt x="192339" y="2793"/>
                    <a:pt x="192431" y="6494"/>
                  </a:cubicBezTo>
                  <a:cubicBezTo>
                    <a:pt x="193802" y="25644"/>
                    <a:pt x="196317" y="44794"/>
                    <a:pt x="199609" y="64172"/>
                  </a:cubicBezTo>
                  <a:cubicBezTo>
                    <a:pt x="200889" y="71713"/>
                    <a:pt x="202260" y="79254"/>
                    <a:pt x="203723" y="86886"/>
                  </a:cubicBezTo>
                  <a:cubicBezTo>
                    <a:pt x="205918" y="98038"/>
                    <a:pt x="208204" y="109326"/>
                    <a:pt x="211313" y="120661"/>
                  </a:cubicBezTo>
                  <a:cubicBezTo>
                    <a:pt x="212593" y="125688"/>
                    <a:pt x="214056" y="130715"/>
                    <a:pt x="215702" y="135743"/>
                  </a:cubicBezTo>
                  <a:cubicBezTo>
                    <a:pt x="217348" y="140633"/>
                    <a:pt x="219085" y="145523"/>
                    <a:pt x="221142" y="150459"/>
                  </a:cubicBezTo>
                  <a:cubicBezTo>
                    <a:pt x="221279" y="150779"/>
                    <a:pt x="222056" y="152287"/>
                    <a:pt x="222834" y="153841"/>
                  </a:cubicBezTo>
                  <a:cubicBezTo>
                    <a:pt x="240756" y="146392"/>
                    <a:pt x="260003" y="140587"/>
                    <a:pt x="279022" y="134280"/>
                  </a:cubicBezTo>
                  <a:cubicBezTo>
                    <a:pt x="282543" y="133092"/>
                    <a:pt x="286383" y="135011"/>
                    <a:pt x="287572" y="13853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4476730" y="976533"/>
              <a:ext cx="166993" cy="321183"/>
            </a:xfrm>
            <a:custGeom>
              <a:avLst/>
              <a:gdLst/>
              <a:ahLst/>
              <a:cxnLst/>
              <a:rect l="l" t="t" r="r" b="b"/>
              <a:pathLst>
                <a:path w="333986" h="642365" extrusionOk="0">
                  <a:moveTo>
                    <a:pt x="321208" y="641521"/>
                  </a:moveTo>
                  <a:cubicBezTo>
                    <a:pt x="318099" y="643304"/>
                    <a:pt x="314167" y="642161"/>
                    <a:pt x="312430" y="639053"/>
                  </a:cubicBezTo>
                  <a:cubicBezTo>
                    <a:pt x="310692" y="635946"/>
                    <a:pt x="311790" y="632015"/>
                    <a:pt x="314899" y="630278"/>
                  </a:cubicBezTo>
                  <a:cubicBezTo>
                    <a:pt x="317825" y="628587"/>
                    <a:pt x="318739" y="624474"/>
                    <a:pt x="319516" y="620132"/>
                  </a:cubicBezTo>
                  <a:cubicBezTo>
                    <a:pt x="321162" y="611175"/>
                    <a:pt x="320476" y="600709"/>
                    <a:pt x="320385" y="595818"/>
                  </a:cubicBezTo>
                  <a:cubicBezTo>
                    <a:pt x="320202" y="577309"/>
                    <a:pt x="319242" y="558799"/>
                    <a:pt x="317505" y="540381"/>
                  </a:cubicBezTo>
                  <a:cubicBezTo>
                    <a:pt x="315767" y="522008"/>
                    <a:pt x="313207" y="503681"/>
                    <a:pt x="309778" y="485491"/>
                  </a:cubicBezTo>
                  <a:cubicBezTo>
                    <a:pt x="301869" y="443673"/>
                    <a:pt x="288336" y="405419"/>
                    <a:pt x="267671" y="370776"/>
                  </a:cubicBezTo>
                  <a:cubicBezTo>
                    <a:pt x="247692" y="337276"/>
                    <a:pt x="220946" y="307158"/>
                    <a:pt x="186108" y="280559"/>
                  </a:cubicBezTo>
                  <a:cubicBezTo>
                    <a:pt x="154608" y="256336"/>
                    <a:pt x="123336" y="234993"/>
                    <a:pt x="94259" y="210770"/>
                  </a:cubicBezTo>
                  <a:cubicBezTo>
                    <a:pt x="74509" y="194317"/>
                    <a:pt x="55810" y="176539"/>
                    <a:pt x="38665" y="155789"/>
                  </a:cubicBezTo>
                  <a:cubicBezTo>
                    <a:pt x="26641" y="141256"/>
                    <a:pt x="14754" y="124391"/>
                    <a:pt x="7485" y="106476"/>
                  </a:cubicBezTo>
                  <a:cubicBezTo>
                    <a:pt x="2273" y="93542"/>
                    <a:pt x="-653" y="80014"/>
                    <a:pt x="124" y="66348"/>
                  </a:cubicBezTo>
                  <a:cubicBezTo>
                    <a:pt x="1907" y="36779"/>
                    <a:pt x="19372" y="13379"/>
                    <a:pt x="42048" y="4238"/>
                  </a:cubicBezTo>
                  <a:cubicBezTo>
                    <a:pt x="63810" y="-4491"/>
                    <a:pt x="90739" y="-652"/>
                    <a:pt x="113507" y="24393"/>
                  </a:cubicBezTo>
                  <a:cubicBezTo>
                    <a:pt x="116524" y="27684"/>
                    <a:pt x="119130" y="31157"/>
                    <a:pt x="121325" y="34813"/>
                  </a:cubicBezTo>
                  <a:cubicBezTo>
                    <a:pt x="123611" y="38607"/>
                    <a:pt x="125485" y="42583"/>
                    <a:pt x="126903" y="46833"/>
                  </a:cubicBezTo>
                  <a:cubicBezTo>
                    <a:pt x="128411" y="51404"/>
                    <a:pt x="129646" y="56294"/>
                    <a:pt x="130011" y="61138"/>
                  </a:cubicBezTo>
                  <a:cubicBezTo>
                    <a:pt x="130286" y="64749"/>
                    <a:pt x="130194" y="68314"/>
                    <a:pt x="129463" y="71787"/>
                  </a:cubicBezTo>
                  <a:cubicBezTo>
                    <a:pt x="128686" y="75672"/>
                    <a:pt x="127588" y="79145"/>
                    <a:pt x="125942" y="82436"/>
                  </a:cubicBezTo>
                  <a:cubicBezTo>
                    <a:pt x="124296" y="85772"/>
                    <a:pt x="122056" y="88834"/>
                    <a:pt x="118947" y="91851"/>
                  </a:cubicBezTo>
                  <a:cubicBezTo>
                    <a:pt x="106420" y="103962"/>
                    <a:pt x="85435" y="101814"/>
                    <a:pt x="72497" y="94227"/>
                  </a:cubicBezTo>
                  <a:cubicBezTo>
                    <a:pt x="63719" y="89063"/>
                    <a:pt x="59056" y="81430"/>
                    <a:pt x="59924" y="75078"/>
                  </a:cubicBezTo>
                  <a:cubicBezTo>
                    <a:pt x="60519" y="70553"/>
                    <a:pt x="63490" y="65663"/>
                    <a:pt x="71125" y="62327"/>
                  </a:cubicBezTo>
                  <a:cubicBezTo>
                    <a:pt x="74509" y="60773"/>
                    <a:pt x="78486" y="62281"/>
                    <a:pt x="80041" y="65709"/>
                  </a:cubicBezTo>
                  <a:cubicBezTo>
                    <a:pt x="81549" y="69091"/>
                    <a:pt x="80041" y="73067"/>
                    <a:pt x="76657" y="74621"/>
                  </a:cubicBezTo>
                  <a:cubicBezTo>
                    <a:pt x="75103" y="75306"/>
                    <a:pt x="73960" y="75946"/>
                    <a:pt x="73457" y="76860"/>
                  </a:cubicBezTo>
                  <a:cubicBezTo>
                    <a:pt x="73274" y="77180"/>
                    <a:pt x="73777" y="77363"/>
                    <a:pt x="73960" y="77683"/>
                  </a:cubicBezTo>
                  <a:cubicBezTo>
                    <a:pt x="74326" y="78231"/>
                    <a:pt x="74829" y="78734"/>
                    <a:pt x="75332" y="79237"/>
                  </a:cubicBezTo>
                  <a:cubicBezTo>
                    <a:pt x="78623" y="82345"/>
                    <a:pt x="84064" y="84813"/>
                    <a:pt x="89916" y="85864"/>
                  </a:cubicBezTo>
                  <a:cubicBezTo>
                    <a:pt x="96545" y="87052"/>
                    <a:pt x="103860" y="86412"/>
                    <a:pt x="108798" y="81476"/>
                  </a:cubicBezTo>
                  <a:cubicBezTo>
                    <a:pt x="110581" y="79694"/>
                    <a:pt x="111861" y="77911"/>
                    <a:pt x="112821" y="75946"/>
                  </a:cubicBezTo>
                  <a:cubicBezTo>
                    <a:pt x="113873" y="73798"/>
                    <a:pt x="114467" y="71467"/>
                    <a:pt x="114970" y="68908"/>
                  </a:cubicBezTo>
                  <a:cubicBezTo>
                    <a:pt x="115473" y="66257"/>
                    <a:pt x="115381" y="63469"/>
                    <a:pt x="114970" y="60727"/>
                  </a:cubicBezTo>
                  <a:cubicBezTo>
                    <a:pt x="114513" y="57619"/>
                    <a:pt x="113644" y="54603"/>
                    <a:pt x="112638" y="51723"/>
                  </a:cubicBezTo>
                  <a:cubicBezTo>
                    <a:pt x="111541" y="48570"/>
                    <a:pt x="110078" y="45599"/>
                    <a:pt x="108341" y="42811"/>
                  </a:cubicBezTo>
                  <a:cubicBezTo>
                    <a:pt x="106603" y="39978"/>
                    <a:pt x="104500" y="37373"/>
                    <a:pt x="102169" y="34813"/>
                  </a:cubicBezTo>
                  <a:cubicBezTo>
                    <a:pt x="84704" y="16167"/>
                    <a:pt x="64588" y="12556"/>
                    <a:pt x="48220" y="19366"/>
                  </a:cubicBezTo>
                  <a:cubicBezTo>
                    <a:pt x="31030" y="26495"/>
                    <a:pt x="18320" y="44731"/>
                    <a:pt x="17223" y="67263"/>
                  </a:cubicBezTo>
                  <a:cubicBezTo>
                    <a:pt x="16720" y="78414"/>
                    <a:pt x="19326" y="89337"/>
                    <a:pt x="23669" y="99803"/>
                  </a:cubicBezTo>
                  <a:cubicBezTo>
                    <a:pt x="30436" y="116028"/>
                    <a:pt x="41408" y="131201"/>
                    <a:pt x="52426" y="144364"/>
                  </a:cubicBezTo>
                  <a:cubicBezTo>
                    <a:pt x="68931" y="164107"/>
                    <a:pt x="87036" y="181017"/>
                    <a:pt x="105963" y="196785"/>
                  </a:cubicBezTo>
                  <a:cubicBezTo>
                    <a:pt x="134858" y="220825"/>
                    <a:pt x="165809" y="242259"/>
                    <a:pt x="197035" y="266436"/>
                  </a:cubicBezTo>
                  <a:cubicBezTo>
                    <a:pt x="233473" y="294818"/>
                    <a:pt x="261362" y="326810"/>
                    <a:pt x="282027" y="362321"/>
                  </a:cubicBezTo>
                  <a:cubicBezTo>
                    <a:pt x="303240" y="398747"/>
                    <a:pt x="316910" y="438920"/>
                    <a:pt x="324682" y="482795"/>
                  </a:cubicBezTo>
                  <a:cubicBezTo>
                    <a:pt x="327928" y="501487"/>
                    <a:pt x="330306" y="520271"/>
                    <a:pt x="331815" y="539101"/>
                  </a:cubicBezTo>
                  <a:cubicBezTo>
                    <a:pt x="333323" y="557976"/>
                    <a:pt x="334009" y="576852"/>
                    <a:pt x="333963" y="595773"/>
                  </a:cubicBezTo>
                  <a:cubicBezTo>
                    <a:pt x="333918" y="602034"/>
                    <a:pt x="334558" y="616705"/>
                    <a:pt x="331312" y="627399"/>
                  </a:cubicBezTo>
                  <a:cubicBezTo>
                    <a:pt x="329346" y="633797"/>
                    <a:pt x="325963" y="638916"/>
                    <a:pt x="321208" y="641521"/>
                  </a:cubicBezTo>
                  <a:lnTo>
                    <a:pt x="321208" y="6415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4417357" y="881830"/>
              <a:ext cx="89723" cy="157904"/>
            </a:xfrm>
            <a:custGeom>
              <a:avLst/>
              <a:gdLst/>
              <a:ahLst/>
              <a:cxnLst/>
              <a:rect l="l" t="t" r="r" b="b"/>
              <a:pathLst>
                <a:path w="179446" h="315808" extrusionOk="0">
                  <a:moveTo>
                    <a:pt x="179447" y="20064"/>
                  </a:moveTo>
                  <a:cubicBezTo>
                    <a:pt x="179447" y="31124"/>
                    <a:pt x="169251" y="40082"/>
                    <a:pt x="156724" y="40082"/>
                  </a:cubicBezTo>
                  <a:cubicBezTo>
                    <a:pt x="144152" y="40082"/>
                    <a:pt x="133956" y="31124"/>
                    <a:pt x="133956" y="20064"/>
                  </a:cubicBezTo>
                  <a:cubicBezTo>
                    <a:pt x="133956" y="9004"/>
                    <a:pt x="144152" y="0"/>
                    <a:pt x="156724" y="0"/>
                  </a:cubicBezTo>
                  <a:cubicBezTo>
                    <a:pt x="169251" y="0"/>
                    <a:pt x="179447" y="9004"/>
                    <a:pt x="179447" y="20064"/>
                  </a:cubicBezTo>
                  <a:close/>
                  <a:moveTo>
                    <a:pt x="50748" y="95382"/>
                  </a:moveTo>
                  <a:cubicBezTo>
                    <a:pt x="63275" y="95382"/>
                    <a:pt x="73470" y="86379"/>
                    <a:pt x="73470" y="75319"/>
                  </a:cubicBezTo>
                  <a:cubicBezTo>
                    <a:pt x="73470" y="64304"/>
                    <a:pt x="63275" y="55301"/>
                    <a:pt x="50748" y="55301"/>
                  </a:cubicBezTo>
                  <a:cubicBezTo>
                    <a:pt x="38175" y="55301"/>
                    <a:pt x="27980" y="64304"/>
                    <a:pt x="27980" y="75319"/>
                  </a:cubicBezTo>
                  <a:cubicBezTo>
                    <a:pt x="27980" y="86379"/>
                    <a:pt x="38175" y="95382"/>
                    <a:pt x="50748" y="95382"/>
                  </a:cubicBezTo>
                  <a:close/>
                  <a:moveTo>
                    <a:pt x="45445" y="180207"/>
                  </a:moveTo>
                  <a:cubicBezTo>
                    <a:pt x="45445" y="169147"/>
                    <a:pt x="35295" y="160189"/>
                    <a:pt x="22722" y="160189"/>
                  </a:cubicBezTo>
                  <a:cubicBezTo>
                    <a:pt x="10195" y="160189"/>
                    <a:pt x="0" y="169147"/>
                    <a:pt x="0" y="180207"/>
                  </a:cubicBezTo>
                  <a:cubicBezTo>
                    <a:pt x="0" y="191267"/>
                    <a:pt x="10195" y="200225"/>
                    <a:pt x="22722" y="200225"/>
                  </a:cubicBezTo>
                  <a:cubicBezTo>
                    <a:pt x="35295" y="200225"/>
                    <a:pt x="45445" y="191267"/>
                    <a:pt x="45445" y="180207"/>
                  </a:cubicBezTo>
                  <a:close/>
                  <a:moveTo>
                    <a:pt x="51662" y="275727"/>
                  </a:moveTo>
                  <a:cubicBezTo>
                    <a:pt x="39090" y="275727"/>
                    <a:pt x="28940" y="284730"/>
                    <a:pt x="28940" y="295790"/>
                  </a:cubicBezTo>
                  <a:cubicBezTo>
                    <a:pt x="28940" y="306805"/>
                    <a:pt x="39090" y="315808"/>
                    <a:pt x="51662" y="315808"/>
                  </a:cubicBezTo>
                  <a:cubicBezTo>
                    <a:pt x="64189" y="315808"/>
                    <a:pt x="74385" y="306805"/>
                    <a:pt x="74385" y="295790"/>
                  </a:cubicBezTo>
                  <a:cubicBezTo>
                    <a:pt x="74385" y="284730"/>
                    <a:pt x="64189" y="275727"/>
                    <a:pt x="51662" y="27572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4242811" y="1352895"/>
              <a:ext cx="130001" cy="139830"/>
            </a:xfrm>
            <a:custGeom>
              <a:avLst/>
              <a:gdLst/>
              <a:ahLst/>
              <a:cxnLst/>
              <a:rect l="l" t="t" r="r" b="b"/>
              <a:pathLst>
                <a:path w="260003" h="279660" extrusionOk="0">
                  <a:moveTo>
                    <a:pt x="251940" y="269276"/>
                  </a:moveTo>
                  <a:cubicBezTo>
                    <a:pt x="253357" y="268591"/>
                    <a:pt x="255095" y="268591"/>
                    <a:pt x="256603" y="269368"/>
                  </a:cubicBezTo>
                  <a:cubicBezTo>
                    <a:pt x="260215" y="271241"/>
                    <a:pt x="260032" y="274121"/>
                    <a:pt x="259987" y="274715"/>
                  </a:cubicBezTo>
                  <a:cubicBezTo>
                    <a:pt x="259941" y="275857"/>
                    <a:pt x="258661" y="280199"/>
                    <a:pt x="253586" y="279605"/>
                  </a:cubicBezTo>
                  <a:cubicBezTo>
                    <a:pt x="251483" y="279331"/>
                    <a:pt x="243802" y="277091"/>
                    <a:pt x="240739" y="276132"/>
                  </a:cubicBezTo>
                  <a:lnTo>
                    <a:pt x="216462" y="268225"/>
                  </a:lnTo>
                  <a:cubicBezTo>
                    <a:pt x="204850" y="264203"/>
                    <a:pt x="193648" y="259541"/>
                    <a:pt x="182676" y="254423"/>
                  </a:cubicBezTo>
                  <a:cubicBezTo>
                    <a:pt x="171703" y="249304"/>
                    <a:pt x="160959" y="243682"/>
                    <a:pt x="150353" y="237878"/>
                  </a:cubicBezTo>
                  <a:cubicBezTo>
                    <a:pt x="115103" y="218500"/>
                    <a:pt x="74871" y="192404"/>
                    <a:pt x="45016" y="160640"/>
                  </a:cubicBezTo>
                  <a:cubicBezTo>
                    <a:pt x="23391" y="137560"/>
                    <a:pt x="7207" y="111509"/>
                    <a:pt x="1583" y="83128"/>
                  </a:cubicBezTo>
                  <a:cubicBezTo>
                    <a:pt x="-428" y="72799"/>
                    <a:pt x="-657" y="60642"/>
                    <a:pt x="1675" y="49125"/>
                  </a:cubicBezTo>
                  <a:cubicBezTo>
                    <a:pt x="4144" y="37287"/>
                    <a:pt x="9264" y="26090"/>
                    <a:pt x="17768" y="17909"/>
                  </a:cubicBezTo>
                  <a:cubicBezTo>
                    <a:pt x="31986" y="4198"/>
                    <a:pt x="51828" y="-1560"/>
                    <a:pt x="70665" y="359"/>
                  </a:cubicBezTo>
                  <a:cubicBezTo>
                    <a:pt x="90095" y="2279"/>
                    <a:pt x="108291" y="12242"/>
                    <a:pt x="118121" y="29289"/>
                  </a:cubicBezTo>
                  <a:cubicBezTo>
                    <a:pt x="122738" y="37379"/>
                    <a:pt x="125619" y="46657"/>
                    <a:pt x="125756" y="55751"/>
                  </a:cubicBezTo>
                  <a:cubicBezTo>
                    <a:pt x="125893" y="65258"/>
                    <a:pt x="123196" y="74673"/>
                    <a:pt x="116612" y="82579"/>
                  </a:cubicBezTo>
                  <a:cubicBezTo>
                    <a:pt x="112132" y="87926"/>
                    <a:pt x="100428" y="93731"/>
                    <a:pt x="89364" y="94828"/>
                  </a:cubicBezTo>
                  <a:cubicBezTo>
                    <a:pt x="80951" y="95696"/>
                    <a:pt x="73088" y="93868"/>
                    <a:pt x="68562" y="88658"/>
                  </a:cubicBezTo>
                  <a:cubicBezTo>
                    <a:pt x="66596" y="86418"/>
                    <a:pt x="66779" y="83036"/>
                    <a:pt x="68973" y="81025"/>
                  </a:cubicBezTo>
                  <a:cubicBezTo>
                    <a:pt x="71213" y="79060"/>
                    <a:pt x="74642" y="79243"/>
                    <a:pt x="76608" y="81482"/>
                  </a:cubicBezTo>
                  <a:cubicBezTo>
                    <a:pt x="79854" y="85001"/>
                    <a:pt x="85980" y="84453"/>
                    <a:pt x="91832" y="83128"/>
                  </a:cubicBezTo>
                  <a:cubicBezTo>
                    <a:pt x="98462" y="81574"/>
                    <a:pt x="104954" y="78466"/>
                    <a:pt x="107560" y="75221"/>
                  </a:cubicBezTo>
                  <a:cubicBezTo>
                    <a:pt x="112132" y="69508"/>
                    <a:pt x="113869" y="62790"/>
                    <a:pt x="113640" y="56071"/>
                  </a:cubicBezTo>
                  <a:cubicBezTo>
                    <a:pt x="113412" y="48987"/>
                    <a:pt x="110989" y="41858"/>
                    <a:pt x="107285" y="35642"/>
                  </a:cubicBezTo>
                  <a:cubicBezTo>
                    <a:pt x="99330" y="22388"/>
                    <a:pt x="84746" y="15030"/>
                    <a:pt x="69430" y="13705"/>
                  </a:cubicBezTo>
                  <a:cubicBezTo>
                    <a:pt x="54480" y="12425"/>
                    <a:pt x="38753" y="16995"/>
                    <a:pt x="27597" y="28010"/>
                  </a:cubicBezTo>
                  <a:cubicBezTo>
                    <a:pt x="21243" y="34271"/>
                    <a:pt x="17585" y="42909"/>
                    <a:pt x="15802" y="51958"/>
                  </a:cubicBezTo>
                  <a:cubicBezTo>
                    <a:pt x="13928" y="61601"/>
                    <a:pt x="14156" y="71702"/>
                    <a:pt x="15848" y="80294"/>
                  </a:cubicBezTo>
                  <a:cubicBezTo>
                    <a:pt x="20922" y="106162"/>
                    <a:pt x="35873" y="129745"/>
                    <a:pt x="55440" y="150951"/>
                  </a:cubicBezTo>
                  <a:cubicBezTo>
                    <a:pt x="84060" y="181983"/>
                    <a:pt x="122556" y="207805"/>
                    <a:pt x="156388" y="227047"/>
                  </a:cubicBezTo>
                  <a:cubicBezTo>
                    <a:pt x="166674" y="232942"/>
                    <a:pt x="177098" y="238564"/>
                    <a:pt x="187751" y="243774"/>
                  </a:cubicBezTo>
                  <a:cubicBezTo>
                    <a:pt x="198266" y="248938"/>
                    <a:pt x="209056" y="253646"/>
                    <a:pt x="220211" y="257759"/>
                  </a:cubicBezTo>
                  <a:lnTo>
                    <a:pt x="243985" y="266077"/>
                  </a:lnTo>
                  <a:cubicBezTo>
                    <a:pt x="245585" y="266625"/>
                    <a:pt x="249288" y="268408"/>
                    <a:pt x="251940" y="269276"/>
                  </a:cubicBezTo>
                  <a:lnTo>
                    <a:pt x="251940" y="269276"/>
                  </a:lnTo>
                  <a:close/>
                  <a:moveTo>
                    <a:pt x="252900" y="269550"/>
                  </a:moveTo>
                  <a:cubicBezTo>
                    <a:pt x="254089" y="269870"/>
                    <a:pt x="254912" y="269870"/>
                    <a:pt x="255003" y="269322"/>
                  </a:cubicBezTo>
                  <a:cubicBezTo>
                    <a:pt x="255140" y="268271"/>
                    <a:pt x="253677" y="269093"/>
                    <a:pt x="252900" y="269550"/>
                  </a:cubicBezTo>
                  <a:lnTo>
                    <a:pt x="252900" y="2695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3846089" y="1154909"/>
              <a:ext cx="475133" cy="190470"/>
            </a:xfrm>
            <a:custGeom>
              <a:avLst/>
              <a:gdLst/>
              <a:ahLst/>
              <a:cxnLst/>
              <a:rect l="l" t="t" r="r" b="b"/>
              <a:pathLst>
                <a:path w="950267" h="380940" extrusionOk="0">
                  <a:moveTo>
                    <a:pt x="950153" y="268134"/>
                  </a:moveTo>
                  <a:cubicBezTo>
                    <a:pt x="950335" y="269093"/>
                    <a:pt x="950473" y="270830"/>
                    <a:pt x="949147" y="272932"/>
                  </a:cubicBezTo>
                  <a:cubicBezTo>
                    <a:pt x="948827" y="273435"/>
                    <a:pt x="947912" y="274486"/>
                    <a:pt x="946404" y="275857"/>
                  </a:cubicBezTo>
                  <a:cubicBezTo>
                    <a:pt x="941557" y="280245"/>
                    <a:pt x="928070" y="290574"/>
                    <a:pt x="924413" y="292356"/>
                  </a:cubicBezTo>
                  <a:cubicBezTo>
                    <a:pt x="914903" y="297064"/>
                    <a:pt x="905028" y="300126"/>
                    <a:pt x="894878" y="302228"/>
                  </a:cubicBezTo>
                  <a:cubicBezTo>
                    <a:pt x="885049" y="304239"/>
                    <a:pt x="874945" y="305244"/>
                    <a:pt x="864612" y="305839"/>
                  </a:cubicBezTo>
                  <a:cubicBezTo>
                    <a:pt x="835032" y="307438"/>
                    <a:pt x="803944" y="302822"/>
                    <a:pt x="773815" y="294687"/>
                  </a:cubicBezTo>
                  <a:cubicBezTo>
                    <a:pt x="743686" y="286552"/>
                    <a:pt x="714517" y="274898"/>
                    <a:pt x="688869" y="262512"/>
                  </a:cubicBezTo>
                  <a:cubicBezTo>
                    <a:pt x="640727" y="239204"/>
                    <a:pt x="593271" y="211233"/>
                    <a:pt x="545403" y="185457"/>
                  </a:cubicBezTo>
                  <a:cubicBezTo>
                    <a:pt x="497444" y="159726"/>
                    <a:pt x="449028" y="136326"/>
                    <a:pt x="398463" y="122935"/>
                  </a:cubicBezTo>
                  <a:cubicBezTo>
                    <a:pt x="391056" y="128054"/>
                    <a:pt x="380952" y="131756"/>
                    <a:pt x="372220" y="137057"/>
                  </a:cubicBezTo>
                  <a:cubicBezTo>
                    <a:pt x="370163" y="138291"/>
                    <a:pt x="368243" y="139617"/>
                    <a:pt x="366505" y="141125"/>
                  </a:cubicBezTo>
                  <a:cubicBezTo>
                    <a:pt x="352515" y="153328"/>
                    <a:pt x="340674" y="167495"/>
                    <a:pt x="330433" y="182623"/>
                  </a:cubicBezTo>
                  <a:cubicBezTo>
                    <a:pt x="319918" y="198208"/>
                    <a:pt x="311094" y="214752"/>
                    <a:pt x="303413" y="231205"/>
                  </a:cubicBezTo>
                  <a:cubicBezTo>
                    <a:pt x="290703" y="258353"/>
                    <a:pt x="283983" y="295053"/>
                    <a:pt x="268530" y="324577"/>
                  </a:cubicBezTo>
                  <a:cubicBezTo>
                    <a:pt x="261352" y="338334"/>
                    <a:pt x="252300" y="350582"/>
                    <a:pt x="240275" y="359951"/>
                  </a:cubicBezTo>
                  <a:cubicBezTo>
                    <a:pt x="201597" y="389841"/>
                    <a:pt x="155695" y="385042"/>
                    <a:pt x="124972" y="362876"/>
                  </a:cubicBezTo>
                  <a:cubicBezTo>
                    <a:pt x="91689" y="338790"/>
                    <a:pt x="76053" y="294641"/>
                    <a:pt x="105450" y="252275"/>
                  </a:cubicBezTo>
                  <a:cubicBezTo>
                    <a:pt x="108285" y="248207"/>
                    <a:pt x="111760" y="244734"/>
                    <a:pt x="115691" y="241763"/>
                  </a:cubicBezTo>
                  <a:cubicBezTo>
                    <a:pt x="121041" y="237695"/>
                    <a:pt x="127213" y="234542"/>
                    <a:pt x="133705" y="231845"/>
                  </a:cubicBezTo>
                  <a:cubicBezTo>
                    <a:pt x="138505" y="229880"/>
                    <a:pt x="143534" y="228281"/>
                    <a:pt x="148655" y="227184"/>
                  </a:cubicBezTo>
                  <a:cubicBezTo>
                    <a:pt x="153821" y="226087"/>
                    <a:pt x="159079" y="225493"/>
                    <a:pt x="164382" y="225447"/>
                  </a:cubicBezTo>
                  <a:cubicBezTo>
                    <a:pt x="169137" y="225447"/>
                    <a:pt x="173754" y="225995"/>
                    <a:pt x="178189" y="227184"/>
                  </a:cubicBezTo>
                  <a:cubicBezTo>
                    <a:pt x="182715" y="228418"/>
                    <a:pt x="187013" y="230292"/>
                    <a:pt x="191036" y="232851"/>
                  </a:cubicBezTo>
                  <a:cubicBezTo>
                    <a:pt x="202786" y="240209"/>
                    <a:pt x="209598" y="249898"/>
                    <a:pt x="211884" y="260364"/>
                  </a:cubicBezTo>
                  <a:cubicBezTo>
                    <a:pt x="214216" y="271150"/>
                    <a:pt x="211747" y="282896"/>
                    <a:pt x="204157" y="293910"/>
                  </a:cubicBezTo>
                  <a:cubicBezTo>
                    <a:pt x="199311" y="300994"/>
                    <a:pt x="190762" y="306341"/>
                    <a:pt x="182030" y="307758"/>
                  </a:cubicBezTo>
                  <a:cubicBezTo>
                    <a:pt x="172612" y="309221"/>
                    <a:pt x="163056" y="306433"/>
                    <a:pt x="157250" y="297201"/>
                  </a:cubicBezTo>
                  <a:cubicBezTo>
                    <a:pt x="155604" y="294687"/>
                    <a:pt x="156336" y="291351"/>
                    <a:pt x="158850" y="289751"/>
                  </a:cubicBezTo>
                  <a:cubicBezTo>
                    <a:pt x="161365" y="288152"/>
                    <a:pt x="164702" y="288883"/>
                    <a:pt x="166302" y="291351"/>
                  </a:cubicBezTo>
                  <a:cubicBezTo>
                    <a:pt x="169594" y="296424"/>
                    <a:pt x="174989" y="297658"/>
                    <a:pt x="180155" y="296744"/>
                  </a:cubicBezTo>
                  <a:cubicBezTo>
                    <a:pt x="185916" y="295738"/>
                    <a:pt x="191493" y="292173"/>
                    <a:pt x="194648" y="287466"/>
                  </a:cubicBezTo>
                  <a:cubicBezTo>
                    <a:pt x="200043" y="279331"/>
                    <a:pt x="202009" y="270830"/>
                    <a:pt x="200180" y="263015"/>
                  </a:cubicBezTo>
                  <a:cubicBezTo>
                    <a:pt x="198397" y="255428"/>
                    <a:pt x="193094" y="248664"/>
                    <a:pt x="184498" y="243408"/>
                  </a:cubicBezTo>
                  <a:cubicBezTo>
                    <a:pt x="181527" y="241626"/>
                    <a:pt x="178281" y="240300"/>
                    <a:pt x="174943" y="239432"/>
                  </a:cubicBezTo>
                  <a:cubicBezTo>
                    <a:pt x="171606" y="238564"/>
                    <a:pt x="168085" y="238198"/>
                    <a:pt x="164519" y="238244"/>
                  </a:cubicBezTo>
                  <a:cubicBezTo>
                    <a:pt x="160130" y="238335"/>
                    <a:pt x="155741" y="238929"/>
                    <a:pt x="151489" y="239889"/>
                  </a:cubicBezTo>
                  <a:cubicBezTo>
                    <a:pt x="147146" y="240895"/>
                    <a:pt x="142894" y="242311"/>
                    <a:pt x="138825" y="244048"/>
                  </a:cubicBezTo>
                  <a:cubicBezTo>
                    <a:pt x="134345" y="245968"/>
                    <a:pt x="129956" y="248116"/>
                    <a:pt x="126070" y="250812"/>
                  </a:cubicBezTo>
                  <a:cubicBezTo>
                    <a:pt x="122412" y="253326"/>
                    <a:pt x="119166" y="256251"/>
                    <a:pt x="116652" y="259953"/>
                  </a:cubicBezTo>
                  <a:cubicBezTo>
                    <a:pt x="92695" y="295144"/>
                    <a:pt x="105953" y="331295"/>
                    <a:pt x="133476" y="351085"/>
                  </a:cubicBezTo>
                  <a:cubicBezTo>
                    <a:pt x="159673" y="369869"/>
                    <a:pt x="198626" y="374073"/>
                    <a:pt x="231589" y="348708"/>
                  </a:cubicBezTo>
                  <a:cubicBezTo>
                    <a:pt x="242104" y="340664"/>
                    <a:pt x="249922" y="330016"/>
                    <a:pt x="256323" y="318133"/>
                  </a:cubicBezTo>
                  <a:cubicBezTo>
                    <a:pt x="271959" y="288928"/>
                    <a:pt x="279045" y="252595"/>
                    <a:pt x="291984" y="225767"/>
                  </a:cubicBezTo>
                  <a:cubicBezTo>
                    <a:pt x="300167" y="208857"/>
                    <a:pt x="309540" y="191855"/>
                    <a:pt x="320695" y="175951"/>
                  </a:cubicBezTo>
                  <a:cubicBezTo>
                    <a:pt x="331713" y="160137"/>
                    <a:pt x="344423" y="145421"/>
                    <a:pt x="359373" y="132807"/>
                  </a:cubicBezTo>
                  <a:cubicBezTo>
                    <a:pt x="361613" y="130933"/>
                    <a:pt x="364082" y="129288"/>
                    <a:pt x="366688" y="127734"/>
                  </a:cubicBezTo>
                  <a:cubicBezTo>
                    <a:pt x="372083" y="124580"/>
                    <a:pt x="377935" y="122067"/>
                    <a:pt x="383513" y="119507"/>
                  </a:cubicBezTo>
                  <a:cubicBezTo>
                    <a:pt x="323575" y="106208"/>
                    <a:pt x="260437" y="107625"/>
                    <a:pt x="191356" y="136966"/>
                  </a:cubicBezTo>
                  <a:cubicBezTo>
                    <a:pt x="180475" y="141582"/>
                    <a:pt x="170691" y="147432"/>
                    <a:pt x="161502" y="154013"/>
                  </a:cubicBezTo>
                  <a:cubicBezTo>
                    <a:pt x="146963" y="164342"/>
                    <a:pt x="133842" y="176408"/>
                    <a:pt x="120355" y="188062"/>
                  </a:cubicBezTo>
                  <a:cubicBezTo>
                    <a:pt x="117566" y="190530"/>
                    <a:pt x="113268" y="190256"/>
                    <a:pt x="110845" y="187468"/>
                  </a:cubicBezTo>
                  <a:cubicBezTo>
                    <a:pt x="108376" y="184680"/>
                    <a:pt x="108651" y="180429"/>
                    <a:pt x="111440" y="177961"/>
                  </a:cubicBezTo>
                  <a:cubicBezTo>
                    <a:pt x="123372" y="167313"/>
                    <a:pt x="135213" y="156710"/>
                    <a:pt x="147740" y="146883"/>
                  </a:cubicBezTo>
                  <a:cubicBezTo>
                    <a:pt x="147603" y="146792"/>
                    <a:pt x="147192" y="146518"/>
                    <a:pt x="147146" y="146472"/>
                  </a:cubicBezTo>
                  <a:cubicBezTo>
                    <a:pt x="142620" y="143776"/>
                    <a:pt x="138048" y="141308"/>
                    <a:pt x="133385" y="138885"/>
                  </a:cubicBezTo>
                  <a:cubicBezTo>
                    <a:pt x="128721" y="136509"/>
                    <a:pt x="123967" y="134269"/>
                    <a:pt x="119212" y="132121"/>
                  </a:cubicBezTo>
                  <a:cubicBezTo>
                    <a:pt x="108102" y="126957"/>
                    <a:pt x="96810" y="122432"/>
                    <a:pt x="85471" y="117908"/>
                  </a:cubicBezTo>
                  <a:cubicBezTo>
                    <a:pt x="77928" y="114891"/>
                    <a:pt x="70338" y="111921"/>
                    <a:pt x="62749" y="108996"/>
                  </a:cubicBezTo>
                  <a:cubicBezTo>
                    <a:pt x="43593" y="101592"/>
                    <a:pt x="24437" y="94508"/>
                    <a:pt x="4960" y="88383"/>
                  </a:cubicBezTo>
                  <a:cubicBezTo>
                    <a:pt x="1349" y="87378"/>
                    <a:pt x="-755" y="83676"/>
                    <a:pt x="251" y="80066"/>
                  </a:cubicBezTo>
                  <a:cubicBezTo>
                    <a:pt x="1257" y="76501"/>
                    <a:pt x="4960" y="74398"/>
                    <a:pt x="8526" y="75358"/>
                  </a:cubicBezTo>
                  <a:cubicBezTo>
                    <a:pt x="28826" y="80203"/>
                    <a:pt x="49033" y="85413"/>
                    <a:pt x="68875" y="92177"/>
                  </a:cubicBezTo>
                  <a:cubicBezTo>
                    <a:pt x="76830" y="94873"/>
                    <a:pt x="84648" y="97844"/>
                    <a:pt x="92375" y="101135"/>
                  </a:cubicBezTo>
                  <a:cubicBezTo>
                    <a:pt x="103987" y="106025"/>
                    <a:pt x="115234" y="111646"/>
                    <a:pt x="126435" y="117542"/>
                  </a:cubicBezTo>
                  <a:cubicBezTo>
                    <a:pt x="131282" y="120147"/>
                    <a:pt x="136082" y="122889"/>
                    <a:pt x="140791" y="125814"/>
                  </a:cubicBezTo>
                  <a:cubicBezTo>
                    <a:pt x="145500" y="128694"/>
                    <a:pt x="150118" y="131756"/>
                    <a:pt x="154644" y="134955"/>
                  </a:cubicBezTo>
                  <a:cubicBezTo>
                    <a:pt x="154918" y="135183"/>
                    <a:pt x="156747" y="137560"/>
                    <a:pt x="158347" y="139023"/>
                  </a:cubicBezTo>
                  <a:lnTo>
                    <a:pt x="157844" y="139205"/>
                  </a:lnTo>
                  <a:cubicBezTo>
                    <a:pt x="157661" y="139297"/>
                    <a:pt x="157433" y="139388"/>
                    <a:pt x="157250" y="139434"/>
                  </a:cubicBezTo>
                  <a:lnTo>
                    <a:pt x="156838" y="139617"/>
                  </a:lnTo>
                  <a:cubicBezTo>
                    <a:pt x="157204" y="139525"/>
                    <a:pt x="157616" y="139479"/>
                    <a:pt x="157981" y="139434"/>
                  </a:cubicBezTo>
                  <a:cubicBezTo>
                    <a:pt x="158164" y="139297"/>
                    <a:pt x="158347" y="139251"/>
                    <a:pt x="158484" y="139114"/>
                  </a:cubicBezTo>
                  <a:lnTo>
                    <a:pt x="158347" y="138977"/>
                  </a:lnTo>
                  <a:cubicBezTo>
                    <a:pt x="158576" y="138885"/>
                    <a:pt x="158713" y="138931"/>
                    <a:pt x="158942" y="138840"/>
                  </a:cubicBezTo>
                  <a:cubicBezTo>
                    <a:pt x="167308" y="133081"/>
                    <a:pt x="175766" y="127505"/>
                    <a:pt x="185458" y="123209"/>
                  </a:cubicBezTo>
                  <a:cubicBezTo>
                    <a:pt x="234789" y="101500"/>
                    <a:pt x="281422" y="93411"/>
                    <a:pt x="326181" y="94691"/>
                  </a:cubicBezTo>
                  <a:lnTo>
                    <a:pt x="307254" y="79700"/>
                  </a:lnTo>
                  <a:cubicBezTo>
                    <a:pt x="295138" y="70194"/>
                    <a:pt x="282703" y="61510"/>
                    <a:pt x="270176" y="53055"/>
                  </a:cubicBezTo>
                  <a:cubicBezTo>
                    <a:pt x="261809" y="47388"/>
                    <a:pt x="253442" y="41858"/>
                    <a:pt x="244802" y="36556"/>
                  </a:cubicBezTo>
                  <a:cubicBezTo>
                    <a:pt x="230675" y="27964"/>
                    <a:pt x="216044" y="19920"/>
                    <a:pt x="200180" y="13019"/>
                  </a:cubicBezTo>
                  <a:cubicBezTo>
                    <a:pt x="196705" y="11648"/>
                    <a:pt x="195014" y="7763"/>
                    <a:pt x="196385" y="4290"/>
                  </a:cubicBezTo>
                  <a:cubicBezTo>
                    <a:pt x="197711" y="816"/>
                    <a:pt x="201643" y="-875"/>
                    <a:pt x="205118" y="451"/>
                  </a:cubicBezTo>
                  <a:cubicBezTo>
                    <a:pt x="226468" y="7992"/>
                    <a:pt x="246310" y="16995"/>
                    <a:pt x="264918" y="28055"/>
                  </a:cubicBezTo>
                  <a:cubicBezTo>
                    <a:pt x="272462" y="32534"/>
                    <a:pt x="279777" y="37379"/>
                    <a:pt x="286909" y="42543"/>
                  </a:cubicBezTo>
                  <a:cubicBezTo>
                    <a:pt x="297424" y="50176"/>
                    <a:pt x="307482" y="58585"/>
                    <a:pt x="317495" y="67223"/>
                  </a:cubicBezTo>
                  <a:lnTo>
                    <a:pt x="338160" y="86327"/>
                  </a:lnTo>
                  <a:lnTo>
                    <a:pt x="344469" y="92725"/>
                  </a:lnTo>
                  <a:cubicBezTo>
                    <a:pt x="345200" y="93228"/>
                    <a:pt x="347395" y="94873"/>
                    <a:pt x="347898" y="95559"/>
                  </a:cubicBezTo>
                  <a:cubicBezTo>
                    <a:pt x="348035" y="95787"/>
                    <a:pt x="347943" y="95925"/>
                    <a:pt x="348081" y="96153"/>
                  </a:cubicBezTo>
                  <a:cubicBezTo>
                    <a:pt x="366551" y="97935"/>
                    <a:pt x="384701" y="101180"/>
                    <a:pt x="402577" y="105705"/>
                  </a:cubicBezTo>
                  <a:cubicBezTo>
                    <a:pt x="443862" y="116217"/>
                    <a:pt x="483774" y="133447"/>
                    <a:pt x="523047" y="153328"/>
                  </a:cubicBezTo>
                  <a:cubicBezTo>
                    <a:pt x="518521" y="145421"/>
                    <a:pt x="514132" y="137377"/>
                    <a:pt x="509240" y="129836"/>
                  </a:cubicBezTo>
                  <a:cubicBezTo>
                    <a:pt x="506222" y="125174"/>
                    <a:pt x="503113" y="120558"/>
                    <a:pt x="499959" y="115897"/>
                  </a:cubicBezTo>
                  <a:cubicBezTo>
                    <a:pt x="495341" y="109133"/>
                    <a:pt x="490678" y="102232"/>
                    <a:pt x="485374" y="95513"/>
                  </a:cubicBezTo>
                  <a:lnTo>
                    <a:pt x="467178" y="72525"/>
                  </a:lnTo>
                  <a:lnTo>
                    <a:pt x="461235" y="65761"/>
                  </a:lnTo>
                  <a:cubicBezTo>
                    <a:pt x="460549" y="65395"/>
                    <a:pt x="459452" y="64846"/>
                    <a:pt x="459086" y="64618"/>
                  </a:cubicBezTo>
                  <a:cubicBezTo>
                    <a:pt x="457989" y="63887"/>
                    <a:pt x="457257" y="63201"/>
                    <a:pt x="456892" y="62607"/>
                  </a:cubicBezTo>
                  <a:cubicBezTo>
                    <a:pt x="455383" y="60276"/>
                    <a:pt x="455200" y="58082"/>
                    <a:pt x="456206" y="56163"/>
                  </a:cubicBezTo>
                  <a:cubicBezTo>
                    <a:pt x="456709" y="55066"/>
                    <a:pt x="457577" y="53055"/>
                    <a:pt x="460549" y="52370"/>
                  </a:cubicBezTo>
                  <a:cubicBezTo>
                    <a:pt x="462332" y="51821"/>
                    <a:pt x="464207" y="52141"/>
                    <a:pt x="465670" y="53009"/>
                  </a:cubicBezTo>
                  <a:cubicBezTo>
                    <a:pt x="465624" y="53101"/>
                    <a:pt x="465578" y="53192"/>
                    <a:pt x="465532" y="53284"/>
                  </a:cubicBezTo>
                  <a:cubicBezTo>
                    <a:pt x="465212" y="54106"/>
                    <a:pt x="466264" y="54518"/>
                    <a:pt x="467453" y="54837"/>
                  </a:cubicBezTo>
                  <a:cubicBezTo>
                    <a:pt x="467361" y="54609"/>
                    <a:pt x="467270" y="54426"/>
                    <a:pt x="467133" y="54198"/>
                  </a:cubicBezTo>
                  <a:cubicBezTo>
                    <a:pt x="467361" y="54426"/>
                    <a:pt x="467544" y="54655"/>
                    <a:pt x="467681" y="54883"/>
                  </a:cubicBezTo>
                  <a:cubicBezTo>
                    <a:pt x="468687" y="55157"/>
                    <a:pt x="469738" y="55386"/>
                    <a:pt x="470150" y="55706"/>
                  </a:cubicBezTo>
                  <a:lnTo>
                    <a:pt x="477602" y="62516"/>
                  </a:lnTo>
                  <a:cubicBezTo>
                    <a:pt x="481351" y="66080"/>
                    <a:pt x="484917" y="69691"/>
                    <a:pt x="488437" y="73439"/>
                  </a:cubicBezTo>
                  <a:cubicBezTo>
                    <a:pt x="491912" y="77095"/>
                    <a:pt x="495250" y="80888"/>
                    <a:pt x="498587" y="84636"/>
                  </a:cubicBezTo>
                  <a:cubicBezTo>
                    <a:pt x="504531" y="91537"/>
                    <a:pt x="510108" y="98438"/>
                    <a:pt x="515046" y="105614"/>
                  </a:cubicBezTo>
                  <a:cubicBezTo>
                    <a:pt x="518383" y="110549"/>
                    <a:pt x="521447" y="115623"/>
                    <a:pt x="524327" y="120741"/>
                  </a:cubicBezTo>
                  <a:cubicBezTo>
                    <a:pt x="531413" y="133492"/>
                    <a:pt x="537220" y="146746"/>
                    <a:pt x="542889" y="160640"/>
                  </a:cubicBezTo>
                  <a:cubicBezTo>
                    <a:pt x="543346" y="161645"/>
                    <a:pt x="543072" y="162697"/>
                    <a:pt x="543026" y="163748"/>
                  </a:cubicBezTo>
                  <a:cubicBezTo>
                    <a:pt x="546683" y="165667"/>
                    <a:pt x="550387" y="167495"/>
                    <a:pt x="553998" y="169461"/>
                  </a:cubicBezTo>
                  <a:cubicBezTo>
                    <a:pt x="601637" y="195237"/>
                    <a:pt x="648454" y="223802"/>
                    <a:pt x="696230" y="247476"/>
                  </a:cubicBezTo>
                  <a:cubicBezTo>
                    <a:pt x="701670" y="250172"/>
                    <a:pt x="707842" y="252640"/>
                    <a:pt x="713603" y="255245"/>
                  </a:cubicBezTo>
                  <a:cubicBezTo>
                    <a:pt x="711637" y="250766"/>
                    <a:pt x="709763" y="246516"/>
                    <a:pt x="707568" y="241671"/>
                  </a:cubicBezTo>
                  <a:cubicBezTo>
                    <a:pt x="705328" y="236690"/>
                    <a:pt x="702951" y="231617"/>
                    <a:pt x="700527" y="226452"/>
                  </a:cubicBezTo>
                  <a:cubicBezTo>
                    <a:pt x="698973" y="223116"/>
                    <a:pt x="697419" y="219780"/>
                    <a:pt x="695818" y="216489"/>
                  </a:cubicBezTo>
                  <a:cubicBezTo>
                    <a:pt x="693441" y="211507"/>
                    <a:pt x="691018" y="206572"/>
                    <a:pt x="688412" y="201864"/>
                  </a:cubicBezTo>
                  <a:cubicBezTo>
                    <a:pt x="683520" y="193135"/>
                    <a:pt x="678217" y="185137"/>
                    <a:pt x="671679" y="179058"/>
                  </a:cubicBezTo>
                  <a:cubicBezTo>
                    <a:pt x="668936" y="176819"/>
                    <a:pt x="668524" y="172751"/>
                    <a:pt x="670810" y="169963"/>
                  </a:cubicBezTo>
                  <a:cubicBezTo>
                    <a:pt x="673050" y="167221"/>
                    <a:pt x="677119" y="166810"/>
                    <a:pt x="679862" y="169095"/>
                  </a:cubicBezTo>
                  <a:cubicBezTo>
                    <a:pt x="690835" y="177047"/>
                    <a:pt x="700436" y="188702"/>
                    <a:pt x="708437" y="202001"/>
                  </a:cubicBezTo>
                  <a:cubicBezTo>
                    <a:pt x="710631" y="205612"/>
                    <a:pt x="712643" y="209405"/>
                    <a:pt x="714472" y="213244"/>
                  </a:cubicBezTo>
                  <a:cubicBezTo>
                    <a:pt x="716300" y="217083"/>
                    <a:pt x="717992" y="220968"/>
                    <a:pt x="719455" y="224899"/>
                  </a:cubicBezTo>
                  <a:cubicBezTo>
                    <a:pt x="724256" y="237467"/>
                    <a:pt x="727593" y="250035"/>
                    <a:pt x="730656" y="260547"/>
                  </a:cubicBezTo>
                  <a:cubicBezTo>
                    <a:pt x="730930" y="261324"/>
                    <a:pt x="730565" y="262055"/>
                    <a:pt x="730519" y="262832"/>
                  </a:cubicBezTo>
                  <a:cubicBezTo>
                    <a:pt x="745789" y="269139"/>
                    <a:pt x="761608" y="274989"/>
                    <a:pt x="777975" y="279651"/>
                  </a:cubicBezTo>
                  <a:cubicBezTo>
                    <a:pt x="806458" y="287740"/>
                    <a:pt x="835855" y="292630"/>
                    <a:pt x="863927" y="291488"/>
                  </a:cubicBezTo>
                  <a:cubicBezTo>
                    <a:pt x="873573" y="291122"/>
                    <a:pt x="883037" y="290300"/>
                    <a:pt x="892227" y="288609"/>
                  </a:cubicBezTo>
                  <a:cubicBezTo>
                    <a:pt x="901279" y="286872"/>
                    <a:pt x="910103" y="284312"/>
                    <a:pt x="918606" y="280291"/>
                  </a:cubicBezTo>
                  <a:cubicBezTo>
                    <a:pt x="921807" y="278782"/>
                    <a:pt x="933419" y="269916"/>
                    <a:pt x="937763" y="266168"/>
                  </a:cubicBezTo>
                  <a:cubicBezTo>
                    <a:pt x="938448" y="264889"/>
                    <a:pt x="939500" y="263883"/>
                    <a:pt x="940917" y="263289"/>
                  </a:cubicBezTo>
                  <a:cubicBezTo>
                    <a:pt x="944072" y="261918"/>
                    <a:pt x="946129" y="263106"/>
                    <a:pt x="946907" y="263518"/>
                  </a:cubicBezTo>
                  <a:cubicBezTo>
                    <a:pt x="948735" y="264523"/>
                    <a:pt x="949787" y="266077"/>
                    <a:pt x="950153" y="2681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4590413" y="863834"/>
              <a:ext cx="171700" cy="181585"/>
            </a:xfrm>
            <a:custGeom>
              <a:avLst/>
              <a:gdLst/>
              <a:ahLst/>
              <a:cxnLst/>
              <a:rect l="l" t="t" r="r" b="b"/>
              <a:pathLst>
                <a:path w="343400" h="363170" extrusionOk="0">
                  <a:moveTo>
                    <a:pt x="88584" y="153907"/>
                  </a:moveTo>
                  <a:cubicBezTo>
                    <a:pt x="50226" y="146366"/>
                    <a:pt x="2176" y="147006"/>
                    <a:pt x="73" y="196457"/>
                  </a:cubicBezTo>
                  <a:cubicBezTo>
                    <a:pt x="-2350" y="252032"/>
                    <a:pt x="56444" y="242434"/>
                    <a:pt x="102163" y="221182"/>
                  </a:cubicBezTo>
                  <a:cubicBezTo>
                    <a:pt x="69154" y="244993"/>
                    <a:pt x="35870" y="280276"/>
                    <a:pt x="61427" y="314919"/>
                  </a:cubicBezTo>
                  <a:cubicBezTo>
                    <a:pt x="87624" y="350385"/>
                    <a:pt x="121822" y="315376"/>
                    <a:pt x="145687" y="272918"/>
                  </a:cubicBezTo>
                  <a:cubicBezTo>
                    <a:pt x="140292" y="322597"/>
                    <a:pt x="148476" y="375019"/>
                    <a:pt x="193875" y="360805"/>
                  </a:cubicBezTo>
                  <a:cubicBezTo>
                    <a:pt x="232873" y="348648"/>
                    <a:pt x="229124" y="307652"/>
                    <a:pt x="216780" y="271593"/>
                  </a:cubicBezTo>
                  <a:cubicBezTo>
                    <a:pt x="240874" y="303813"/>
                    <a:pt x="274020" y="332972"/>
                    <a:pt x="303006" y="304910"/>
                  </a:cubicBezTo>
                  <a:cubicBezTo>
                    <a:pt x="333592" y="275295"/>
                    <a:pt x="300766" y="241429"/>
                    <a:pt x="260853" y="218348"/>
                  </a:cubicBezTo>
                  <a:cubicBezTo>
                    <a:pt x="303600" y="230780"/>
                    <a:pt x="348039" y="228997"/>
                    <a:pt x="343010" y="180918"/>
                  </a:cubicBezTo>
                  <a:cubicBezTo>
                    <a:pt x="337752" y="130644"/>
                    <a:pt x="287461" y="134163"/>
                    <a:pt x="249012" y="144538"/>
                  </a:cubicBezTo>
                  <a:cubicBezTo>
                    <a:pt x="286227" y="127080"/>
                    <a:pt x="328014" y="97418"/>
                    <a:pt x="307303" y="57428"/>
                  </a:cubicBezTo>
                  <a:cubicBezTo>
                    <a:pt x="284078" y="12502"/>
                    <a:pt x="236896" y="55280"/>
                    <a:pt x="206219" y="99566"/>
                  </a:cubicBezTo>
                  <a:cubicBezTo>
                    <a:pt x="216414" y="58479"/>
                    <a:pt x="218837" y="5784"/>
                    <a:pt x="166535" y="391"/>
                  </a:cubicBezTo>
                  <a:cubicBezTo>
                    <a:pt x="109615" y="-5459"/>
                    <a:pt x="114964" y="55554"/>
                    <a:pt x="133755" y="105553"/>
                  </a:cubicBezTo>
                  <a:cubicBezTo>
                    <a:pt x="110438" y="70362"/>
                    <a:pt x="76012" y="34439"/>
                    <a:pt x="44374" y="63187"/>
                  </a:cubicBezTo>
                  <a:cubicBezTo>
                    <a:pt x="11731" y="92848"/>
                    <a:pt x="47346" y="129456"/>
                    <a:pt x="88584" y="153907"/>
                  </a:cubicBezTo>
                  <a:lnTo>
                    <a:pt x="88584" y="153907"/>
                  </a:lnTo>
                  <a:close/>
                  <a:moveTo>
                    <a:pt x="138692" y="198468"/>
                  </a:moveTo>
                  <a:cubicBezTo>
                    <a:pt x="143950" y="191155"/>
                    <a:pt x="141390" y="182883"/>
                    <a:pt x="138692" y="176804"/>
                  </a:cubicBezTo>
                  <a:cubicBezTo>
                    <a:pt x="160089" y="182426"/>
                    <a:pt x="157620" y="152719"/>
                    <a:pt x="161643" y="155964"/>
                  </a:cubicBezTo>
                  <a:cubicBezTo>
                    <a:pt x="161643" y="155964"/>
                    <a:pt x="160912" y="154364"/>
                    <a:pt x="159586" y="151531"/>
                  </a:cubicBezTo>
                  <a:cubicBezTo>
                    <a:pt x="168821" y="156695"/>
                    <a:pt x="179473" y="151074"/>
                    <a:pt x="185234" y="148834"/>
                  </a:cubicBezTo>
                  <a:cubicBezTo>
                    <a:pt x="189715" y="157746"/>
                    <a:pt x="202927" y="160169"/>
                    <a:pt x="200276" y="162728"/>
                  </a:cubicBezTo>
                  <a:cubicBezTo>
                    <a:pt x="200276" y="162728"/>
                    <a:pt x="202059" y="162225"/>
                    <a:pt x="205259" y="161311"/>
                  </a:cubicBezTo>
                  <a:cubicBezTo>
                    <a:pt x="206356" y="164739"/>
                    <a:pt x="191497" y="183523"/>
                    <a:pt x="207728" y="195131"/>
                  </a:cubicBezTo>
                  <a:cubicBezTo>
                    <a:pt x="207499" y="195040"/>
                    <a:pt x="207225" y="194994"/>
                    <a:pt x="206996" y="194903"/>
                  </a:cubicBezTo>
                  <a:cubicBezTo>
                    <a:pt x="190629" y="190195"/>
                    <a:pt x="187520" y="204181"/>
                    <a:pt x="185691" y="211767"/>
                  </a:cubicBezTo>
                  <a:cubicBezTo>
                    <a:pt x="182537" y="211265"/>
                    <a:pt x="176364" y="208797"/>
                    <a:pt x="170330" y="209299"/>
                  </a:cubicBezTo>
                  <a:cubicBezTo>
                    <a:pt x="168318" y="195131"/>
                    <a:pt x="148293" y="195817"/>
                    <a:pt x="150991" y="192206"/>
                  </a:cubicBezTo>
                  <a:cubicBezTo>
                    <a:pt x="150991" y="192206"/>
                    <a:pt x="146190" y="194446"/>
                    <a:pt x="138692" y="198468"/>
                  </a:cubicBezTo>
                  <a:lnTo>
                    <a:pt x="138692" y="1984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4653416" y="933145"/>
              <a:ext cx="44070" cy="44375"/>
            </a:xfrm>
            <a:custGeom>
              <a:avLst/>
              <a:gdLst/>
              <a:ahLst/>
              <a:cxnLst/>
              <a:rect l="l" t="t" r="r" b="b"/>
              <a:pathLst>
                <a:path w="88140" h="88749" extrusionOk="0">
                  <a:moveTo>
                    <a:pt x="20" y="45723"/>
                  </a:moveTo>
                  <a:cubicBezTo>
                    <a:pt x="-711" y="21272"/>
                    <a:pt x="18445" y="797"/>
                    <a:pt x="42722" y="20"/>
                  </a:cubicBezTo>
                  <a:cubicBezTo>
                    <a:pt x="67044" y="-711"/>
                    <a:pt x="87389" y="18530"/>
                    <a:pt x="88120" y="43027"/>
                  </a:cubicBezTo>
                  <a:cubicBezTo>
                    <a:pt x="88852" y="67478"/>
                    <a:pt x="69742" y="87953"/>
                    <a:pt x="45419" y="88730"/>
                  </a:cubicBezTo>
                  <a:cubicBezTo>
                    <a:pt x="21097" y="89461"/>
                    <a:pt x="797" y="70220"/>
                    <a:pt x="20" y="45723"/>
                  </a:cubicBezTo>
                  <a:lnTo>
                    <a:pt x="20" y="45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8" name="Google Shape;518;p4"/>
          <p:cNvGrpSpPr/>
          <p:nvPr/>
        </p:nvGrpSpPr>
        <p:grpSpPr>
          <a:xfrm>
            <a:off x="3639406" y="3779211"/>
            <a:ext cx="1977284" cy="342457"/>
            <a:chOff x="3639406" y="3779211"/>
            <a:chExt cx="1977284" cy="342457"/>
          </a:xfrm>
        </p:grpSpPr>
        <p:sp>
          <p:nvSpPr>
            <p:cNvPr id="519" name="Google Shape;519;p4"/>
            <p:cNvSpPr/>
            <p:nvPr/>
          </p:nvSpPr>
          <p:spPr>
            <a:xfrm rot="10800000">
              <a:off x="4522203" y="3992319"/>
              <a:ext cx="212843" cy="129349"/>
            </a:xfrm>
            <a:custGeom>
              <a:avLst/>
              <a:gdLst/>
              <a:ahLst/>
              <a:cxnLst/>
              <a:rect l="l" t="t" r="r" b="b"/>
              <a:pathLst>
                <a:path w="425686" h="258698" extrusionOk="0">
                  <a:moveTo>
                    <a:pt x="217353" y="258218"/>
                  </a:moveTo>
                  <a:cubicBezTo>
                    <a:pt x="219922" y="263849"/>
                    <a:pt x="139155" y="218573"/>
                    <a:pt x="101188" y="196280"/>
                  </a:cubicBezTo>
                  <a:cubicBezTo>
                    <a:pt x="41936" y="161462"/>
                    <a:pt x="-13328" y="121242"/>
                    <a:pt x="2856" y="99600"/>
                  </a:cubicBezTo>
                  <a:cubicBezTo>
                    <a:pt x="17583" y="79873"/>
                    <a:pt x="61495" y="107989"/>
                    <a:pt x="106289" y="145910"/>
                  </a:cubicBezTo>
                  <a:cubicBezTo>
                    <a:pt x="70239" y="102013"/>
                    <a:pt x="44237" y="59917"/>
                    <a:pt x="63259" y="46625"/>
                  </a:cubicBezTo>
                  <a:cubicBezTo>
                    <a:pt x="81514" y="33870"/>
                    <a:pt x="109625" y="64820"/>
                    <a:pt x="137161" y="107184"/>
                  </a:cubicBezTo>
                  <a:cubicBezTo>
                    <a:pt x="120172" y="60223"/>
                    <a:pt x="112463" y="19851"/>
                    <a:pt x="132827" y="13530"/>
                  </a:cubicBezTo>
                  <a:cubicBezTo>
                    <a:pt x="157832" y="5755"/>
                    <a:pt x="176816" y="59074"/>
                    <a:pt x="190085" y="119135"/>
                  </a:cubicBezTo>
                  <a:cubicBezTo>
                    <a:pt x="183604" y="57810"/>
                    <a:pt x="184409" y="813"/>
                    <a:pt x="209606" y="9"/>
                  </a:cubicBezTo>
                  <a:cubicBezTo>
                    <a:pt x="235224" y="-795"/>
                    <a:pt x="239097" y="52869"/>
                    <a:pt x="235531" y="112470"/>
                  </a:cubicBezTo>
                  <a:cubicBezTo>
                    <a:pt x="250603" y="54401"/>
                    <a:pt x="270737" y="3763"/>
                    <a:pt x="294169" y="11155"/>
                  </a:cubicBezTo>
                  <a:cubicBezTo>
                    <a:pt x="316566" y="18242"/>
                    <a:pt x="305751" y="62483"/>
                    <a:pt x="285195" y="112202"/>
                  </a:cubicBezTo>
                  <a:cubicBezTo>
                    <a:pt x="312999" y="64628"/>
                    <a:pt x="342491" y="27320"/>
                    <a:pt x="361820" y="39347"/>
                  </a:cubicBezTo>
                  <a:cubicBezTo>
                    <a:pt x="383297" y="52677"/>
                    <a:pt x="355914" y="98643"/>
                    <a:pt x="318829" y="145604"/>
                  </a:cubicBezTo>
                  <a:cubicBezTo>
                    <a:pt x="363546" y="106035"/>
                    <a:pt x="407918" y="75660"/>
                    <a:pt x="423066" y="94161"/>
                  </a:cubicBezTo>
                  <a:cubicBezTo>
                    <a:pt x="452673" y="130320"/>
                    <a:pt x="221686" y="259559"/>
                    <a:pt x="217851" y="257720"/>
                  </a:cubicBezTo>
                  <a:lnTo>
                    <a:pt x="217353" y="258218"/>
                  </a:lnTo>
                  <a:lnTo>
                    <a:pt x="217353" y="258218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520;p4"/>
            <p:cNvSpPr/>
            <p:nvPr/>
          </p:nvSpPr>
          <p:spPr>
            <a:xfrm rot="10800000">
              <a:off x="4617498" y="3801894"/>
              <a:ext cx="11691" cy="159772"/>
            </a:xfrm>
            <a:custGeom>
              <a:avLst/>
              <a:gdLst/>
              <a:ahLst/>
              <a:cxnLst/>
              <a:rect l="l" t="t" r="r" b="b"/>
              <a:pathLst>
                <a:path w="23382" h="319544" extrusionOk="0">
                  <a:moveTo>
                    <a:pt x="3031" y="8274"/>
                  </a:moveTo>
                  <a:cubicBezTo>
                    <a:pt x="3070" y="3716"/>
                    <a:pt x="6752" y="0"/>
                    <a:pt x="11315" y="0"/>
                  </a:cubicBezTo>
                  <a:cubicBezTo>
                    <a:pt x="15879" y="0"/>
                    <a:pt x="19561" y="3716"/>
                    <a:pt x="19561" y="8274"/>
                  </a:cubicBezTo>
                  <a:cubicBezTo>
                    <a:pt x="19561" y="8274"/>
                    <a:pt x="20711" y="40411"/>
                    <a:pt x="21785" y="83925"/>
                  </a:cubicBezTo>
                  <a:cubicBezTo>
                    <a:pt x="22360" y="106984"/>
                    <a:pt x="23051" y="133261"/>
                    <a:pt x="23319" y="159576"/>
                  </a:cubicBezTo>
                  <a:cubicBezTo>
                    <a:pt x="23473" y="180184"/>
                    <a:pt x="23319" y="200868"/>
                    <a:pt x="23166" y="220058"/>
                  </a:cubicBezTo>
                  <a:cubicBezTo>
                    <a:pt x="22820" y="263917"/>
                    <a:pt x="22054" y="300000"/>
                    <a:pt x="22820" y="310074"/>
                  </a:cubicBezTo>
                  <a:cubicBezTo>
                    <a:pt x="23281" y="314785"/>
                    <a:pt x="19829" y="319037"/>
                    <a:pt x="15112" y="319496"/>
                  </a:cubicBezTo>
                  <a:cubicBezTo>
                    <a:pt x="10395" y="319994"/>
                    <a:pt x="6138" y="316547"/>
                    <a:pt x="5678" y="311797"/>
                  </a:cubicBezTo>
                  <a:cubicBezTo>
                    <a:pt x="4335" y="301608"/>
                    <a:pt x="2303" y="264913"/>
                    <a:pt x="1037" y="220288"/>
                  </a:cubicBezTo>
                  <a:cubicBezTo>
                    <a:pt x="500" y="201059"/>
                    <a:pt x="40" y="180337"/>
                    <a:pt x="2" y="159691"/>
                  </a:cubicBezTo>
                  <a:cubicBezTo>
                    <a:pt x="-37" y="133337"/>
                    <a:pt x="539" y="107061"/>
                    <a:pt x="999" y="83963"/>
                  </a:cubicBezTo>
                  <a:cubicBezTo>
                    <a:pt x="1881" y="40449"/>
                    <a:pt x="3031" y="8274"/>
                    <a:pt x="3031" y="8274"/>
                  </a:cubicBezTo>
                  <a:lnTo>
                    <a:pt x="3031" y="827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521;p4"/>
            <p:cNvSpPr/>
            <p:nvPr/>
          </p:nvSpPr>
          <p:spPr>
            <a:xfrm rot="10800000">
              <a:off x="4597029" y="3934886"/>
              <a:ext cx="52576" cy="76358"/>
            </a:xfrm>
            <a:custGeom>
              <a:avLst/>
              <a:gdLst/>
              <a:ahLst/>
              <a:cxnLst/>
              <a:rect l="l" t="t" r="r" b="b"/>
              <a:pathLst>
                <a:path w="105153" h="152716" extrusionOk="0">
                  <a:moveTo>
                    <a:pt x="56558" y="152705"/>
                  </a:moveTo>
                  <a:cubicBezTo>
                    <a:pt x="39760" y="153854"/>
                    <a:pt x="9501" y="70389"/>
                    <a:pt x="2943" y="47253"/>
                  </a:cubicBezTo>
                  <a:cubicBezTo>
                    <a:pt x="-125" y="36451"/>
                    <a:pt x="-2656" y="20593"/>
                    <a:pt x="5398" y="10979"/>
                  </a:cubicBezTo>
                  <a:cubicBezTo>
                    <a:pt x="13030" y="1901"/>
                    <a:pt x="36424" y="12090"/>
                    <a:pt x="42675" y="18563"/>
                  </a:cubicBezTo>
                  <a:cubicBezTo>
                    <a:pt x="43672" y="19597"/>
                    <a:pt x="51342" y="30935"/>
                    <a:pt x="51726" y="30821"/>
                  </a:cubicBezTo>
                  <a:cubicBezTo>
                    <a:pt x="53643" y="30284"/>
                    <a:pt x="56903" y="21972"/>
                    <a:pt x="58130" y="20325"/>
                  </a:cubicBezTo>
                  <a:cubicBezTo>
                    <a:pt x="65340" y="10749"/>
                    <a:pt x="75810" y="-589"/>
                    <a:pt x="89041" y="24"/>
                  </a:cubicBezTo>
                  <a:cubicBezTo>
                    <a:pt x="107795" y="943"/>
                    <a:pt x="106107" y="27871"/>
                    <a:pt x="103729" y="40397"/>
                  </a:cubicBezTo>
                  <a:cubicBezTo>
                    <a:pt x="96328" y="79429"/>
                    <a:pt x="73356" y="151594"/>
                    <a:pt x="56558" y="152705"/>
                  </a:cubicBezTo>
                  <a:lnTo>
                    <a:pt x="56558" y="15270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522;p4"/>
            <p:cNvSpPr/>
            <p:nvPr/>
          </p:nvSpPr>
          <p:spPr>
            <a:xfrm rot="10800000">
              <a:off x="4574489" y="4011472"/>
              <a:ext cx="106657" cy="53624"/>
            </a:xfrm>
            <a:custGeom>
              <a:avLst/>
              <a:gdLst/>
              <a:ahLst/>
              <a:cxnLst/>
              <a:rect l="l" t="t" r="r" b="b"/>
              <a:pathLst>
                <a:path w="213313" h="107248" extrusionOk="0">
                  <a:moveTo>
                    <a:pt x="211219" y="38705"/>
                  </a:moveTo>
                  <a:cubicBezTo>
                    <a:pt x="207729" y="43761"/>
                    <a:pt x="204623" y="48894"/>
                    <a:pt x="201286" y="53988"/>
                  </a:cubicBezTo>
                  <a:cubicBezTo>
                    <a:pt x="199062" y="57435"/>
                    <a:pt x="196876" y="60844"/>
                    <a:pt x="194536" y="64139"/>
                  </a:cubicBezTo>
                  <a:cubicBezTo>
                    <a:pt x="192580" y="66935"/>
                    <a:pt x="190509" y="69654"/>
                    <a:pt x="188400" y="72297"/>
                  </a:cubicBezTo>
                  <a:cubicBezTo>
                    <a:pt x="186214" y="74979"/>
                    <a:pt x="183913" y="77507"/>
                    <a:pt x="181650" y="80112"/>
                  </a:cubicBezTo>
                  <a:lnTo>
                    <a:pt x="171296" y="91603"/>
                  </a:lnTo>
                  <a:cubicBezTo>
                    <a:pt x="170605" y="92369"/>
                    <a:pt x="168343" y="93710"/>
                    <a:pt x="166885" y="94935"/>
                  </a:cubicBezTo>
                  <a:cubicBezTo>
                    <a:pt x="166770" y="95510"/>
                    <a:pt x="166579" y="96084"/>
                    <a:pt x="166348" y="96659"/>
                  </a:cubicBezTo>
                  <a:cubicBezTo>
                    <a:pt x="166387" y="96161"/>
                    <a:pt x="166348" y="95587"/>
                    <a:pt x="166387" y="95433"/>
                  </a:cubicBezTo>
                  <a:cubicBezTo>
                    <a:pt x="165658" y="96161"/>
                    <a:pt x="165313" y="96812"/>
                    <a:pt x="165850" y="97272"/>
                  </a:cubicBezTo>
                  <a:cubicBezTo>
                    <a:pt x="165927" y="97310"/>
                    <a:pt x="165965" y="97349"/>
                    <a:pt x="166003" y="97387"/>
                  </a:cubicBezTo>
                  <a:cubicBezTo>
                    <a:pt x="165466" y="98306"/>
                    <a:pt x="164738" y="99149"/>
                    <a:pt x="163856" y="99877"/>
                  </a:cubicBezTo>
                  <a:cubicBezTo>
                    <a:pt x="161401" y="102290"/>
                    <a:pt x="159100" y="101907"/>
                    <a:pt x="158333" y="101983"/>
                  </a:cubicBezTo>
                  <a:cubicBezTo>
                    <a:pt x="155764" y="102328"/>
                    <a:pt x="154076" y="100911"/>
                    <a:pt x="152542" y="99838"/>
                  </a:cubicBezTo>
                  <a:cubicBezTo>
                    <a:pt x="151200" y="98881"/>
                    <a:pt x="148515" y="95242"/>
                    <a:pt x="150778" y="89343"/>
                  </a:cubicBezTo>
                  <a:cubicBezTo>
                    <a:pt x="151353" y="87887"/>
                    <a:pt x="154651" y="82755"/>
                    <a:pt x="155840" y="80571"/>
                  </a:cubicBezTo>
                  <a:lnTo>
                    <a:pt x="164086" y="66935"/>
                  </a:lnTo>
                  <a:cubicBezTo>
                    <a:pt x="165965" y="64024"/>
                    <a:pt x="167729" y="61113"/>
                    <a:pt x="169723" y="58278"/>
                  </a:cubicBezTo>
                  <a:cubicBezTo>
                    <a:pt x="171717" y="55444"/>
                    <a:pt x="173750" y="52647"/>
                    <a:pt x="175974" y="50004"/>
                  </a:cubicBezTo>
                  <a:cubicBezTo>
                    <a:pt x="182801" y="41922"/>
                    <a:pt x="190356" y="34721"/>
                    <a:pt x="198026" y="27367"/>
                  </a:cubicBezTo>
                  <a:cubicBezTo>
                    <a:pt x="201171" y="23728"/>
                    <a:pt x="206655" y="23345"/>
                    <a:pt x="210298" y="26447"/>
                  </a:cubicBezTo>
                  <a:cubicBezTo>
                    <a:pt x="213942" y="29588"/>
                    <a:pt x="214325" y="35066"/>
                    <a:pt x="211219" y="38705"/>
                  </a:cubicBezTo>
                  <a:close/>
                  <a:moveTo>
                    <a:pt x="166003" y="97387"/>
                  </a:moveTo>
                  <a:cubicBezTo>
                    <a:pt x="166272" y="97502"/>
                    <a:pt x="166348" y="97119"/>
                    <a:pt x="166348" y="96659"/>
                  </a:cubicBezTo>
                  <a:lnTo>
                    <a:pt x="166195" y="97004"/>
                  </a:lnTo>
                  <a:lnTo>
                    <a:pt x="166003" y="97387"/>
                  </a:lnTo>
                  <a:close/>
                  <a:moveTo>
                    <a:pt x="166617" y="55175"/>
                  </a:moveTo>
                  <a:cubicBezTo>
                    <a:pt x="168381" y="51728"/>
                    <a:pt x="169953" y="48204"/>
                    <a:pt x="171487" y="44680"/>
                  </a:cubicBezTo>
                  <a:cubicBezTo>
                    <a:pt x="175361" y="35525"/>
                    <a:pt x="178621" y="26294"/>
                    <a:pt x="181612" y="16833"/>
                  </a:cubicBezTo>
                  <a:cubicBezTo>
                    <a:pt x="183453" y="12428"/>
                    <a:pt x="181382" y="7333"/>
                    <a:pt x="176933" y="5495"/>
                  </a:cubicBezTo>
                  <a:cubicBezTo>
                    <a:pt x="172523" y="3618"/>
                    <a:pt x="167422" y="5725"/>
                    <a:pt x="165581" y="10130"/>
                  </a:cubicBezTo>
                  <a:cubicBezTo>
                    <a:pt x="162322" y="16105"/>
                    <a:pt x="158755" y="21774"/>
                    <a:pt x="155265" y="27596"/>
                  </a:cubicBezTo>
                  <a:cubicBezTo>
                    <a:pt x="152926" y="31542"/>
                    <a:pt x="150548" y="35410"/>
                    <a:pt x="148362" y="39394"/>
                  </a:cubicBezTo>
                  <a:cubicBezTo>
                    <a:pt x="146483" y="42765"/>
                    <a:pt x="144719" y="46212"/>
                    <a:pt x="143069" y="49660"/>
                  </a:cubicBezTo>
                  <a:cubicBezTo>
                    <a:pt x="141382" y="53184"/>
                    <a:pt x="139925" y="56823"/>
                    <a:pt x="138429" y="60423"/>
                  </a:cubicBezTo>
                  <a:lnTo>
                    <a:pt x="131411" y="77775"/>
                  </a:lnTo>
                  <a:cubicBezTo>
                    <a:pt x="130989" y="78771"/>
                    <a:pt x="130797" y="81414"/>
                    <a:pt x="130299" y="83329"/>
                  </a:cubicBezTo>
                  <a:cubicBezTo>
                    <a:pt x="129762" y="83712"/>
                    <a:pt x="129263" y="84172"/>
                    <a:pt x="128803" y="84708"/>
                  </a:cubicBezTo>
                  <a:cubicBezTo>
                    <a:pt x="129263" y="84440"/>
                    <a:pt x="129915" y="84172"/>
                    <a:pt x="130069" y="84057"/>
                  </a:cubicBezTo>
                  <a:cubicBezTo>
                    <a:pt x="129723" y="85053"/>
                    <a:pt x="129263" y="85666"/>
                    <a:pt x="128573" y="85398"/>
                  </a:cubicBezTo>
                  <a:cubicBezTo>
                    <a:pt x="128458" y="85359"/>
                    <a:pt x="128419" y="85321"/>
                    <a:pt x="128381" y="85244"/>
                  </a:cubicBezTo>
                  <a:cubicBezTo>
                    <a:pt x="127729" y="86202"/>
                    <a:pt x="127231" y="87313"/>
                    <a:pt x="127039" y="88539"/>
                  </a:cubicBezTo>
                  <a:cubicBezTo>
                    <a:pt x="125888" y="92331"/>
                    <a:pt x="127767" y="94437"/>
                    <a:pt x="128151" y="95203"/>
                  </a:cubicBezTo>
                  <a:cubicBezTo>
                    <a:pt x="129647" y="98191"/>
                    <a:pt x="135744" y="102558"/>
                    <a:pt x="142264" y="95433"/>
                  </a:cubicBezTo>
                  <a:cubicBezTo>
                    <a:pt x="143415" y="94208"/>
                    <a:pt x="146598" y="88692"/>
                    <a:pt x="148055" y="86508"/>
                  </a:cubicBezTo>
                  <a:lnTo>
                    <a:pt x="158256" y="70114"/>
                  </a:lnTo>
                  <a:cubicBezTo>
                    <a:pt x="160979" y="65096"/>
                    <a:pt x="163971" y="60270"/>
                    <a:pt x="166617" y="55175"/>
                  </a:cubicBezTo>
                  <a:close/>
                  <a:moveTo>
                    <a:pt x="126924" y="83138"/>
                  </a:moveTo>
                  <a:cubicBezTo>
                    <a:pt x="126732" y="84402"/>
                    <a:pt x="125275" y="86968"/>
                    <a:pt x="124431" y="89075"/>
                  </a:cubicBezTo>
                  <a:cubicBezTo>
                    <a:pt x="126042" y="92331"/>
                    <a:pt x="125351" y="96353"/>
                    <a:pt x="122552" y="98919"/>
                  </a:cubicBezTo>
                  <a:cubicBezTo>
                    <a:pt x="119752" y="102022"/>
                    <a:pt x="116722" y="101485"/>
                    <a:pt x="115035" y="101409"/>
                  </a:cubicBezTo>
                  <a:cubicBezTo>
                    <a:pt x="112159" y="101294"/>
                    <a:pt x="110049" y="99379"/>
                    <a:pt x="108285" y="96238"/>
                  </a:cubicBezTo>
                  <a:cubicBezTo>
                    <a:pt x="107710" y="95280"/>
                    <a:pt x="107518" y="93595"/>
                    <a:pt x="107365" y="91411"/>
                  </a:cubicBezTo>
                  <a:cubicBezTo>
                    <a:pt x="107250" y="89228"/>
                    <a:pt x="108017" y="84593"/>
                    <a:pt x="107863" y="82410"/>
                  </a:cubicBezTo>
                  <a:lnTo>
                    <a:pt x="106943" y="63066"/>
                  </a:lnTo>
                  <a:cubicBezTo>
                    <a:pt x="106905" y="58470"/>
                    <a:pt x="106866" y="53873"/>
                    <a:pt x="107211" y="49315"/>
                  </a:cubicBezTo>
                  <a:cubicBezTo>
                    <a:pt x="107442" y="46289"/>
                    <a:pt x="107787" y="43301"/>
                    <a:pt x="108247" y="40313"/>
                  </a:cubicBezTo>
                  <a:cubicBezTo>
                    <a:pt x="110011" y="29320"/>
                    <a:pt x="112811" y="18633"/>
                    <a:pt x="115035" y="7678"/>
                  </a:cubicBezTo>
                  <a:cubicBezTo>
                    <a:pt x="115572" y="2928"/>
                    <a:pt x="119906" y="-481"/>
                    <a:pt x="124661" y="56"/>
                  </a:cubicBezTo>
                  <a:cubicBezTo>
                    <a:pt x="129416" y="592"/>
                    <a:pt x="132868" y="4882"/>
                    <a:pt x="132331" y="9670"/>
                  </a:cubicBezTo>
                  <a:cubicBezTo>
                    <a:pt x="132024" y="20740"/>
                    <a:pt x="131871" y="31695"/>
                    <a:pt x="131296" y="42727"/>
                  </a:cubicBezTo>
                  <a:cubicBezTo>
                    <a:pt x="131142" y="45599"/>
                    <a:pt x="130951" y="48434"/>
                    <a:pt x="130644" y="51307"/>
                  </a:cubicBezTo>
                  <a:cubicBezTo>
                    <a:pt x="130222" y="55520"/>
                    <a:pt x="129608" y="59734"/>
                    <a:pt x="129225" y="63947"/>
                  </a:cubicBezTo>
                  <a:lnTo>
                    <a:pt x="126924" y="83138"/>
                  </a:lnTo>
                  <a:close/>
                  <a:moveTo>
                    <a:pt x="124047" y="90147"/>
                  </a:moveTo>
                  <a:cubicBezTo>
                    <a:pt x="123664" y="91335"/>
                    <a:pt x="123702" y="92177"/>
                    <a:pt x="124508" y="92331"/>
                  </a:cubicBezTo>
                  <a:cubicBezTo>
                    <a:pt x="125428" y="92484"/>
                    <a:pt x="124354" y="90875"/>
                    <a:pt x="124047" y="90147"/>
                  </a:cubicBezTo>
                  <a:close/>
                  <a:moveTo>
                    <a:pt x="99234" y="38743"/>
                  </a:moveTo>
                  <a:cubicBezTo>
                    <a:pt x="97892" y="30546"/>
                    <a:pt x="96013" y="22578"/>
                    <a:pt x="94210" y="14496"/>
                  </a:cubicBezTo>
                  <a:cubicBezTo>
                    <a:pt x="93635" y="9708"/>
                    <a:pt x="89302" y="6337"/>
                    <a:pt x="84546" y="6874"/>
                  </a:cubicBezTo>
                  <a:cubicBezTo>
                    <a:pt x="79791" y="7448"/>
                    <a:pt x="76377" y="11777"/>
                    <a:pt x="76953" y="16526"/>
                  </a:cubicBezTo>
                  <a:cubicBezTo>
                    <a:pt x="77106" y="24685"/>
                    <a:pt x="76799" y="32691"/>
                    <a:pt x="77029" y="40811"/>
                  </a:cubicBezTo>
                  <a:cubicBezTo>
                    <a:pt x="77144" y="46212"/>
                    <a:pt x="77336" y="51575"/>
                    <a:pt x="77873" y="56937"/>
                  </a:cubicBezTo>
                  <a:cubicBezTo>
                    <a:pt x="78487" y="63679"/>
                    <a:pt x="79637" y="70344"/>
                    <a:pt x="80711" y="77047"/>
                  </a:cubicBezTo>
                  <a:cubicBezTo>
                    <a:pt x="81785" y="83827"/>
                    <a:pt x="83165" y="90415"/>
                    <a:pt x="84393" y="97157"/>
                  </a:cubicBezTo>
                  <a:cubicBezTo>
                    <a:pt x="84776" y="101754"/>
                    <a:pt x="88765" y="105163"/>
                    <a:pt x="93367" y="104818"/>
                  </a:cubicBezTo>
                  <a:cubicBezTo>
                    <a:pt x="97930" y="104473"/>
                    <a:pt x="101382" y="100451"/>
                    <a:pt x="100999" y="95855"/>
                  </a:cubicBezTo>
                  <a:cubicBezTo>
                    <a:pt x="101190" y="89036"/>
                    <a:pt x="101574" y="82295"/>
                    <a:pt x="101612" y="75438"/>
                  </a:cubicBezTo>
                  <a:cubicBezTo>
                    <a:pt x="101651" y="68620"/>
                    <a:pt x="101727" y="61840"/>
                    <a:pt x="101267" y="55022"/>
                  </a:cubicBezTo>
                  <a:cubicBezTo>
                    <a:pt x="100883" y="49545"/>
                    <a:pt x="100116" y="44144"/>
                    <a:pt x="99234" y="38743"/>
                  </a:cubicBezTo>
                  <a:close/>
                  <a:moveTo>
                    <a:pt x="80251" y="92331"/>
                  </a:moveTo>
                  <a:lnTo>
                    <a:pt x="80289" y="92331"/>
                  </a:lnTo>
                  <a:cubicBezTo>
                    <a:pt x="80749" y="92177"/>
                    <a:pt x="80327" y="91833"/>
                    <a:pt x="79906" y="91565"/>
                  </a:cubicBezTo>
                  <a:lnTo>
                    <a:pt x="79982" y="91909"/>
                  </a:lnTo>
                  <a:cubicBezTo>
                    <a:pt x="79829" y="91679"/>
                    <a:pt x="79676" y="91450"/>
                    <a:pt x="79484" y="91258"/>
                  </a:cubicBezTo>
                  <a:lnTo>
                    <a:pt x="79522" y="91296"/>
                  </a:lnTo>
                  <a:lnTo>
                    <a:pt x="79906" y="91565"/>
                  </a:lnTo>
                  <a:cubicBezTo>
                    <a:pt x="79867" y="91182"/>
                    <a:pt x="79791" y="90722"/>
                    <a:pt x="79676" y="90339"/>
                  </a:cubicBezTo>
                  <a:cubicBezTo>
                    <a:pt x="77259" y="83099"/>
                    <a:pt x="71699" y="64828"/>
                    <a:pt x="71277" y="63411"/>
                  </a:cubicBezTo>
                  <a:cubicBezTo>
                    <a:pt x="69704" y="58891"/>
                    <a:pt x="68055" y="54448"/>
                    <a:pt x="66099" y="50081"/>
                  </a:cubicBezTo>
                  <a:cubicBezTo>
                    <a:pt x="64795" y="47285"/>
                    <a:pt x="63377" y="44489"/>
                    <a:pt x="61842" y="41807"/>
                  </a:cubicBezTo>
                  <a:cubicBezTo>
                    <a:pt x="56282" y="31963"/>
                    <a:pt x="49762" y="22847"/>
                    <a:pt x="44163" y="13041"/>
                  </a:cubicBezTo>
                  <a:cubicBezTo>
                    <a:pt x="42130" y="8712"/>
                    <a:pt x="36991" y="6797"/>
                    <a:pt x="32619" y="8827"/>
                  </a:cubicBezTo>
                  <a:cubicBezTo>
                    <a:pt x="28285" y="10819"/>
                    <a:pt x="26368" y="15990"/>
                    <a:pt x="28400" y="20357"/>
                  </a:cubicBezTo>
                  <a:cubicBezTo>
                    <a:pt x="31622" y="29397"/>
                    <a:pt x="35035" y="38245"/>
                    <a:pt x="38870" y="47055"/>
                  </a:cubicBezTo>
                  <a:cubicBezTo>
                    <a:pt x="40711" y="51307"/>
                    <a:pt x="42590" y="55482"/>
                    <a:pt x="44585" y="59619"/>
                  </a:cubicBezTo>
                  <a:cubicBezTo>
                    <a:pt x="45428" y="61381"/>
                    <a:pt x="46272" y="63104"/>
                    <a:pt x="47154" y="64828"/>
                  </a:cubicBezTo>
                  <a:cubicBezTo>
                    <a:pt x="45850" y="63028"/>
                    <a:pt x="44623" y="61228"/>
                    <a:pt x="43242" y="59504"/>
                  </a:cubicBezTo>
                  <a:cubicBezTo>
                    <a:pt x="40941" y="56631"/>
                    <a:pt x="38487" y="53950"/>
                    <a:pt x="35917" y="51307"/>
                  </a:cubicBezTo>
                  <a:cubicBezTo>
                    <a:pt x="29282" y="44489"/>
                    <a:pt x="22149" y="38322"/>
                    <a:pt x="14402" y="32844"/>
                  </a:cubicBezTo>
                  <a:cubicBezTo>
                    <a:pt x="10797" y="29703"/>
                    <a:pt x="5275" y="30086"/>
                    <a:pt x="2130" y="33725"/>
                  </a:cubicBezTo>
                  <a:cubicBezTo>
                    <a:pt x="-1015" y="37326"/>
                    <a:pt x="-631" y="42803"/>
                    <a:pt x="2974" y="45944"/>
                  </a:cubicBezTo>
                  <a:cubicBezTo>
                    <a:pt x="7001" y="50311"/>
                    <a:pt x="10414" y="55061"/>
                    <a:pt x="14019" y="59772"/>
                  </a:cubicBezTo>
                  <a:cubicBezTo>
                    <a:pt x="17701" y="64598"/>
                    <a:pt x="21114" y="69616"/>
                    <a:pt x="24949" y="74328"/>
                  </a:cubicBezTo>
                  <a:cubicBezTo>
                    <a:pt x="28362" y="78579"/>
                    <a:pt x="32120" y="82410"/>
                    <a:pt x="35764" y="86393"/>
                  </a:cubicBezTo>
                  <a:lnTo>
                    <a:pt x="48074" y="98574"/>
                  </a:lnTo>
                  <a:cubicBezTo>
                    <a:pt x="48995" y="99455"/>
                    <a:pt x="51641" y="100873"/>
                    <a:pt x="53367" y="102098"/>
                  </a:cubicBezTo>
                  <a:cubicBezTo>
                    <a:pt x="54441" y="102903"/>
                    <a:pt x="55131" y="103592"/>
                    <a:pt x="54786" y="103975"/>
                  </a:cubicBezTo>
                  <a:lnTo>
                    <a:pt x="54671" y="104090"/>
                  </a:lnTo>
                  <a:cubicBezTo>
                    <a:pt x="55093" y="104550"/>
                    <a:pt x="55591" y="104971"/>
                    <a:pt x="56166" y="105354"/>
                  </a:cubicBezTo>
                  <a:cubicBezTo>
                    <a:pt x="59196" y="107997"/>
                    <a:pt x="61842" y="107116"/>
                    <a:pt x="62418" y="107078"/>
                  </a:cubicBezTo>
                  <a:cubicBezTo>
                    <a:pt x="63568" y="107078"/>
                    <a:pt x="66483" y="105546"/>
                    <a:pt x="68209" y="102864"/>
                  </a:cubicBezTo>
                  <a:cubicBezTo>
                    <a:pt x="72197" y="105852"/>
                    <a:pt x="76454" y="104473"/>
                    <a:pt x="77221" y="103937"/>
                  </a:cubicBezTo>
                  <a:cubicBezTo>
                    <a:pt x="81248" y="101677"/>
                    <a:pt x="82667" y="96621"/>
                    <a:pt x="80404" y="92599"/>
                  </a:cubicBezTo>
                  <a:lnTo>
                    <a:pt x="80251" y="92331"/>
                  </a:lnTo>
                  <a:close/>
                  <a:moveTo>
                    <a:pt x="54671" y="104090"/>
                  </a:moveTo>
                  <a:cubicBezTo>
                    <a:pt x="54172" y="103516"/>
                    <a:pt x="53712" y="102864"/>
                    <a:pt x="53405" y="102175"/>
                  </a:cubicBezTo>
                  <a:cubicBezTo>
                    <a:pt x="53559" y="103401"/>
                    <a:pt x="53904" y="104818"/>
                    <a:pt x="54671" y="1040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523;p4"/>
            <p:cNvSpPr/>
            <p:nvPr/>
          </p:nvSpPr>
          <p:spPr>
            <a:xfrm rot="10800000">
              <a:off x="4531948" y="3869486"/>
              <a:ext cx="195193" cy="87500"/>
            </a:xfrm>
            <a:custGeom>
              <a:avLst/>
              <a:gdLst/>
              <a:ahLst/>
              <a:cxnLst/>
              <a:rect l="l" t="t" r="r" b="b"/>
              <a:pathLst>
                <a:path w="390386" h="175000" extrusionOk="0">
                  <a:moveTo>
                    <a:pt x="198166" y="175000"/>
                  </a:moveTo>
                  <a:cubicBezTo>
                    <a:pt x="175002" y="174579"/>
                    <a:pt x="97189" y="151826"/>
                    <a:pt x="62174" y="111377"/>
                  </a:cubicBezTo>
                  <a:cubicBezTo>
                    <a:pt x="35712" y="80810"/>
                    <a:pt x="-606" y="8453"/>
                    <a:pt x="8" y="7304"/>
                  </a:cubicBezTo>
                  <a:cubicBezTo>
                    <a:pt x="545" y="6270"/>
                    <a:pt x="86029" y="36453"/>
                    <a:pt x="102174" y="47140"/>
                  </a:cubicBezTo>
                  <a:cubicBezTo>
                    <a:pt x="163075" y="87436"/>
                    <a:pt x="206565" y="175153"/>
                    <a:pt x="198166" y="175000"/>
                  </a:cubicBezTo>
                  <a:close/>
                  <a:moveTo>
                    <a:pt x="302749" y="39824"/>
                  </a:moveTo>
                  <a:cubicBezTo>
                    <a:pt x="250477" y="80159"/>
                    <a:pt x="213162" y="167876"/>
                    <a:pt x="220372" y="167722"/>
                  </a:cubicBezTo>
                  <a:cubicBezTo>
                    <a:pt x="240276" y="167301"/>
                    <a:pt x="307006" y="144548"/>
                    <a:pt x="337035" y="104099"/>
                  </a:cubicBezTo>
                  <a:cubicBezTo>
                    <a:pt x="359738" y="73532"/>
                    <a:pt x="390879" y="1175"/>
                    <a:pt x="390381" y="26"/>
                  </a:cubicBezTo>
                  <a:cubicBezTo>
                    <a:pt x="389882" y="-1008"/>
                    <a:pt x="316594" y="29176"/>
                    <a:pt x="302749" y="3982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524;p4"/>
            <p:cNvSpPr/>
            <p:nvPr/>
          </p:nvSpPr>
          <p:spPr>
            <a:xfrm rot="10800000">
              <a:off x="4750161" y="3847328"/>
              <a:ext cx="89104" cy="193954"/>
            </a:xfrm>
            <a:custGeom>
              <a:avLst/>
              <a:gdLst/>
              <a:ahLst/>
              <a:cxnLst/>
              <a:rect l="l" t="t" r="r" b="b"/>
              <a:pathLst>
                <a:path w="178209" h="387907" extrusionOk="0">
                  <a:moveTo>
                    <a:pt x="156491" y="387908"/>
                  </a:moveTo>
                  <a:cubicBezTo>
                    <a:pt x="156491" y="387908"/>
                    <a:pt x="-13518" y="312372"/>
                    <a:pt x="864" y="189338"/>
                  </a:cubicBezTo>
                  <a:cubicBezTo>
                    <a:pt x="15284" y="66343"/>
                    <a:pt x="60422" y="0"/>
                    <a:pt x="60422" y="0"/>
                  </a:cubicBezTo>
                  <a:cubicBezTo>
                    <a:pt x="60422" y="0"/>
                    <a:pt x="161784" y="134946"/>
                    <a:pt x="175667" y="237563"/>
                  </a:cubicBezTo>
                  <a:cubicBezTo>
                    <a:pt x="187057" y="321680"/>
                    <a:pt x="156491" y="387908"/>
                    <a:pt x="156491" y="387908"/>
                  </a:cubicBezTo>
                  <a:lnTo>
                    <a:pt x="156491" y="38790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525;p4"/>
            <p:cNvSpPr/>
            <p:nvPr/>
          </p:nvSpPr>
          <p:spPr>
            <a:xfrm rot="10800000">
              <a:off x="4875951" y="3879116"/>
              <a:ext cx="227082" cy="162251"/>
            </a:xfrm>
            <a:custGeom>
              <a:avLst/>
              <a:gdLst/>
              <a:ahLst/>
              <a:cxnLst/>
              <a:rect l="l" t="t" r="r" b="b"/>
              <a:pathLst>
                <a:path w="454163" h="324502" extrusionOk="0">
                  <a:moveTo>
                    <a:pt x="430641" y="309019"/>
                  </a:moveTo>
                  <a:cubicBezTo>
                    <a:pt x="430641" y="309019"/>
                    <a:pt x="346960" y="347553"/>
                    <a:pt x="308302" y="303043"/>
                  </a:cubicBezTo>
                  <a:cubicBezTo>
                    <a:pt x="269606" y="258572"/>
                    <a:pt x="102167" y="98613"/>
                    <a:pt x="53921" y="69080"/>
                  </a:cubicBezTo>
                  <a:cubicBezTo>
                    <a:pt x="5714" y="39509"/>
                    <a:pt x="0" y="36024"/>
                    <a:pt x="0" y="36024"/>
                  </a:cubicBezTo>
                  <a:cubicBezTo>
                    <a:pt x="0" y="36024"/>
                    <a:pt x="205254" y="-18215"/>
                    <a:pt x="274362" y="6414"/>
                  </a:cubicBezTo>
                  <a:cubicBezTo>
                    <a:pt x="372041" y="41195"/>
                    <a:pt x="509721" y="171621"/>
                    <a:pt x="430641" y="309019"/>
                  </a:cubicBezTo>
                  <a:lnTo>
                    <a:pt x="430641" y="3090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526;p4"/>
            <p:cNvSpPr/>
            <p:nvPr/>
          </p:nvSpPr>
          <p:spPr>
            <a:xfrm rot="10800000">
              <a:off x="4943723" y="3781453"/>
              <a:ext cx="213768" cy="95796"/>
            </a:xfrm>
            <a:custGeom>
              <a:avLst/>
              <a:gdLst/>
              <a:ahLst/>
              <a:cxnLst/>
              <a:rect l="l" t="t" r="r" b="b"/>
              <a:pathLst>
                <a:path w="427535" h="191593" extrusionOk="0">
                  <a:moveTo>
                    <a:pt x="0" y="97765"/>
                  </a:moveTo>
                  <a:cubicBezTo>
                    <a:pt x="0" y="97765"/>
                    <a:pt x="188456" y="-4661"/>
                    <a:pt x="259712" y="165"/>
                  </a:cubicBezTo>
                  <a:cubicBezTo>
                    <a:pt x="329664" y="4915"/>
                    <a:pt x="427535" y="126800"/>
                    <a:pt x="427535" y="126800"/>
                  </a:cubicBezTo>
                  <a:cubicBezTo>
                    <a:pt x="427535" y="126800"/>
                    <a:pt x="389874" y="162308"/>
                    <a:pt x="311639" y="188738"/>
                  </a:cubicBezTo>
                  <a:cubicBezTo>
                    <a:pt x="246442" y="210801"/>
                    <a:pt x="0" y="97765"/>
                    <a:pt x="0" y="97765"/>
                  </a:cubicBezTo>
                  <a:lnTo>
                    <a:pt x="0" y="9776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527;p4"/>
            <p:cNvSpPr/>
            <p:nvPr/>
          </p:nvSpPr>
          <p:spPr>
            <a:xfrm rot="10800000">
              <a:off x="4725914" y="3807010"/>
              <a:ext cx="76699" cy="164942"/>
            </a:xfrm>
            <a:custGeom>
              <a:avLst/>
              <a:gdLst/>
              <a:ahLst/>
              <a:cxnLst/>
              <a:rect l="l" t="t" r="r" b="b"/>
              <a:pathLst>
                <a:path w="153397" h="329884" extrusionOk="0">
                  <a:moveTo>
                    <a:pt x="144776" y="313446"/>
                  </a:moveTo>
                  <a:cubicBezTo>
                    <a:pt x="148381" y="313216"/>
                    <a:pt x="151832" y="315437"/>
                    <a:pt x="152983" y="319038"/>
                  </a:cubicBezTo>
                  <a:cubicBezTo>
                    <a:pt x="154402" y="323290"/>
                    <a:pt x="152062" y="327886"/>
                    <a:pt x="147805" y="329265"/>
                  </a:cubicBezTo>
                  <a:cubicBezTo>
                    <a:pt x="144776" y="330338"/>
                    <a:pt x="141171" y="330031"/>
                    <a:pt x="137374" y="328231"/>
                  </a:cubicBezTo>
                  <a:cubicBezTo>
                    <a:pt x="131430" y="325435"/>
                    <a:pt x="124220" y="317276"/>
                    <a:pt x="121919" y="314863"/>
                  </a:cubicBezTo>
                  <a:cubicBezTo>
                    <a:pt x="115514" y="308121"/>
                    <a:pt x="109531" y="300920"/>
                    <a:pt x="103894" y="293451"/>
                  </a:cubicBezTo>
                  <a:cubicBezTo>
                    <a:pt x="95610" y="282457"/>
                    <a:pt x="88016" y="270890"/>
                    <a:pt x="80615" y="259475"/>
                  </a:cubicBezTo>
                  <a:cubicBezTo>
                    <a:pt x="70989" y="244383"/>
                    <a:pt x="62321" y="228870"/>
                    <a:pt x="54651" y="212935"/>
                  </a:cubicBezTo>
                  <a:cubicBezTo>
                    <a:pt x="46981" y="196924"/>
                    <a:pt x="40231" y="180530"/>
                    <a:pt x="34402" y="163829"/>
                  </a:cubicBezTo>
                  <a:cubicBezTo>
                    <a:pt x="27460" y="143872"/>
                    <a:pt x="21785" y="123456"/>
                    <a:pt x="16952" y="102810"/>
                  </a:cubicBezTo>
                  <a:cubicBezTo>
                    <a:pt x="9781" y="72167"/>
                    <a:pt x="4603" y="40987"/>
                    <a:pt x="116" y="9884"/>
                  </a:cubicBezTo>
                  <a:cubicBezTo>
                    <a:pt x="-651" y="5287"/>
                    <a:pt x="2456" y="882"/>
                    <a:pt x="7058" y="116"/>
                  </a:cubicBezTo>
                  <a:cubicBezTo>
                    <a:pt x="11698" y="-650"/>
                    <a:pt x="16070" y="2453"/>
                    <a:pt x="16837" y="7049"/>
                  </a:cubicBezTo>
                  <a:cubicBezTo>
                    <a:pt x="24891" y="49184"/>
                    <a:pt x="34824" y="91166"/>
                    <a:pt x="47863" y="131998"/>
                  </a:cubicBezTo>
                  <a:cubicBezTo>
                    <a:pt x="53041" y="148239"/>
                    <a:pt x="58716" y="164289"/>
                    <a:pt x="65006" y="180108"/>
                  </a:cubicBezTo>
                  <a:cubicBezTo>
                    <a:pt x="74364" y="203627"/>
                    <a:pt x="84987" y="226686"/>
                    <a:pt x="98103" y="248750"/>
                  </a:cubicBezTo>
                  <a:cubicBezTo>
                    <a:pt x="104737" y="260088"/>
                    <a:pt x="111564" y="271579"/>
                    <a:pt x="119080" y="282534"/>
                  </a:cubicBezTo>
                  <a:cubicBezTo>
                    <a:pt x="123989" y="289735"/>
                    <a:pt x="129167" y="296668"/>
                    <a:pt x="134804" y="303218"/>
                  </a:cubicBezTo>
                  <a:cubicBezTo>
                    <a:pt x="135993" y="304597"/>
                    <a:pt x="138831" y="308389"/>
                    <a:pt x="142014" y="311301"/>
                  </a:cubicBezTo>
                  <a:cubicBezTo>
                    <a:pt x="142590" y="311875"/>
                    <a:pt x="143357" y="312871"/>
                    <a:pt x="143932" y="313446"/>
                  </a:cubicBezTo>
                  <a:cubicBezTo>
                    <a:pt x="143510" y="313561"/>
                    <a:pt x="143011" y="313752"/>
                    <a:pt x="142743" y="313829"/>
                  </a:cubicBezTo>
                  <a:cubicBezTo>
                    <a:pt x="143165" y="313714"/>
                    <a:pt x="143625" y="313599"/>
                    <a:pt x="144047" y="313522"/>
                  </a:cubicBezTo>
                  <a:lnTo>
                    <a:pt x="143932" y="313446"/>
                  </a:lnTo>
                  <a:cubicBezTo>
                    <a:pt x="144354" y="313292"/>
                    <a:pt x="144699" y="313254"/>
                    <a:pt x="144776" y="313446"/>
                  </a:cubicBezTo>
                  <a:cubicBezTo>
                    <a:pt x="144546" y="313484"/>
                    <a:pt x="144277" y="313484"/>
                    <a:pt x="144047" y="313522"/>
                  </a:cubicBezTo>
                  <a:cubicBezTo>
                    <a:pt x="144392" y="313867"/>
                    <a:pt x="144699" y="313982"/>
                    <a:pt x="144776" y="313637"/>
                  </a:cubicBezTo>
                  <a:cubicBezTo>
                    <a:pt x="144776" y="313561"/>
                    <a:pt x="144776" y="313484"/>
                    <a:pt x="144776" y="313446"/>
                  </a:cubicBezTo>
                  <a:lnTo>
                    <a:pt x="144776" y="3134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528;p4"/>
            <p:cNvSpPr/>
            <p:nvPr/>
          </p:nvSpPr>
          <p:spPr>
            <a:xfrm rot="10800000">
              <a:off x="4896138" y="3810086"/>
              <a:ext cx="205186" cy="30911"/>
            </a:xfrm>
            <a:custGeom>
              <a:avLst/>
              <a:gdLst/>
              <a:ahLst/>
              <a:cxnLst/>
              <a:rect l="l" t="t" r="r" b="b"/>
              <a:pathLst>
                <a:path w="410371" h="61821" extrusionOk="0">
                  <a:moveTo>
                    <a:pt x="8932" y="21046"/>
                  </a:moveTo>
                  <a:cubicBezTo>
                    <a:pt x="7858" y="21084"/>
                    <a:pt x="6784" y="20931"/>
                    <a:pt x="5748" y="20548"/>
                  </a:cubicBezTo>
                  <a:cubicBezTo>
                    <a:pt x="2412" y="19437"/>
                    <a:pt x="1492" y="17407"/>
                    <a:pt x="1070" y="16756"/>
                  </a:cubicBezTo>
                  <a:cubicBezTo>
                    <a:pt x="-196" y="14611"/>
                    <a:pt x="-158" y="12543"/>
                    <a:pt x="264" y="10704"/>
                  </a:cubicBezTo>
                  <a:cubicBezTo>
                    <a:pt x="609" y="9248"/>
                    <a:pt x="2105" y="5226"/>
                    <a:pt x="7551" y="4575"/>
                  </a:cubicBezTo>
                  <a:cubicBezTo>
                    <a:pt x="8471" y="4460"/>
                    <a:pt x="12076" y="4728"/>
                    <a:pt x="13495" y="4537"/>
                  </a:cubicBezTo>
                  <a:lnTo>
                    <a:pt x="23735" y="3273"/>
                  </a:lnTo>
                  <a:lnTo>
                    <a:pt x="52191" y="400"/>
                  </a:lnTo>
                  <a:cubicBezTo>
                    <a:pt x="66765" y="-404"/>
                    <a:pt x="81146" y="17"/>
                    <a:pt x="95451" y="1549"/>
                  </a:cubicBezTo>
                  <a:cubicBezTo>
                    <a:pt x="109679" y="3043"/>
                    <a:pt x="123792" y="5686"/>
                    <a:pt x="137867" y="9172"/>
                  </a:cubicBezTo>
                  <a:cubicBezTo>
                    <a:pt x="163946" y="15798"/>
                    <a:pt x="190446" y="22617"/>
                    <a:pt x="216985" y="28477"/>
                  </a:cubicBezTo>
                  <a:cubicBezTo>
                    <a:pt x="243255" y="34299"/>
                    <a:pt x="269564" y="39049"/>
                    <a:pt x="295834" y="40351"/>
                  </a:cubicBezTo>
                  <a:cubicBezTo>
                    <a:pt x="330235" y="42075"/>
                    <a:pt x="364597" y="38360"/>
                    <a:pt x="398384" y="23842"/>
                  </a:cubicBezTo>
                  <a:cubicBezTo>
                    <a:pt x="402641" y="21889"/>
                    <a:pt x="407665" y="23804"/>
                    <a:pt x="409621" y="28056"/>
                  </a:cubicBezTo>
                  <a:cubicBezTo>
                    <a:pt x="411538" y="32308"/>
                    <a:pt x="409659" y="37325"/>
                    <a:pt x="405402" y="39279"/>
                  </a:cubicBezTo>
                  <a:cubicBezTo>
                    <a:pt x="369429" y="56478"/>
                    <a:pt x="332421" y="62491"/>
                    <a:pt x="295105" y="61764"/>
                  </a:cubicBezTo>
                  <a:cubicBezTo>
                    <a:pt x="267416" y="61189"/>
                    <a:pt x="239573" y="57014"/>
                    <a:pt x="211999" y="50923"/>
                  </a:cubicBezTo>
                  <a:cubicBezTo>
                    <a:pt x="185154" y="44948"/>
                    <a:pt x="158615" y="36981"/>
                    <a:pt x="132383" y="29741"/>
                  </a:cubicBezTo>
                  <a:cubicBezTo>
                    <a:pt x="119344" y="26064"/>
                    <a:pt x="106228" y="23191"/>
                    <a:pt x="92958" y="21276"/>
                  </a:cubicBezTo>
                  <a:cubicBezTo>
                    <a:pt x="79766" y="19399"/>
                    <a:pt x="66419" y="18403"/>
                    <a:pt x="52843" y="18633"/>
                  </a:cubicBezTo>
                  <a:lnTo>
                    <a:pt x="25614" y="20165"/>
                  </a:lnTo>
                  <a:lnTo>
                    <a:pt x="15029" y="21008"/>
                  </a:lnTo>
                  <a:cubicBezTo>
                    <a:pt x="14377" y="21046"/>
                    <a:pt x="12997" y="20663"/>
                    <a:pt x="11731" y="20395"/>
                  </a:cubicBezTo>
                  <a:cubicBezTo>
                    <a:pt x="11156" y="20625"/>
                    <a:pt x="10581" y="20778"/>
                    <a:pt x="9967" y="20893"/>
                  </a:cubicBezTo>
                  <a:cubicBezTo>
                    <a:pt x="9507" y="21161"/>
                    <a:pt x="9047" y="21314"/>
                    <a:pt x="8932" y="21046"/>
                  </a:cubicBezTo>
                  <a:cubicBezTo>
                    <a:pt x="9277" y="21008"/>
                    <a:pt x="9622" y="20969"/>
                    <a:pt x="9967" y="20893"/>
                  </a:cubicBezTo>
                  <a:cubicBezTo>
                    <a:pt x="10427" y="20663"/>
                    <a:pt x="10887" y="20357"/>
                    <a:pt x="11003" y="20318"/>
                  </a:cubicBezTo>
                  <a:lnTo>
                    <a:pt x="11156" y="20280"/>
                  </a:lnTo>
                  <a:cubicBezTo>
                    <a:pt x="9929" y="20050"/>
                    <a:pt x="8893" y="20050"/>
                    <a:pt x="8893" y="20778"/>
                  </a:cubicBezTo>
                  <a:cubicBezTo>
                    <a:pt x="8893" y="20893"/>
                    <a:pt x="8893" y="20969"/>
                    <a:pt x="8932" y="21046"/>
                  </a:cubicBezTo>
                  <a:lnTo>
                    <a:pt x="8932" y="210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529;p4"/>
            <p:cNvSpPr/>
            <p:nvPr/>
          </p:nvSpPr>
          <p:spPr>
            <a:xfrm rot="10800000">
              <a:off x="4796069" y="4027741"/>
              <a:ext cx="82547" cy="83870"/>
            </a:xfrm>
            <a:custGeom>
              <a:avLst/>
              <a:gdLst/>
              <a:ahLst/>
              <a:cxnLst/>
              <a:rect l="l" t="t" r="r" b="b"/>
              <a:pathLst>
                <a:path w="165094" h="167740" extrusionOk="0">
                  <a:moveTo>
                    <a:pt x="75537" y="163220"/>
                  </a:moveTo>
                  <a:cubicBezTo>
                    <a:pt x="71472" y="170957"/>
                    <a:pt x="55863" y="166859"/>
                    <a:pt x="49765" y="164790"/>
                  </a:cubicBezTo>
                  <a:cubicBezTo>
                    <a:pt x="31932" y="158700"/>
                    <a:pt x="-743" y="126065"/>
                    <a:pt x="1060" y="122962"/>
                  </a:cubicBezTo>
                  <a:cubicBezTo>
                    <a:pt x="2824" y="119898"/>
                    <a:pt x="41865" y="135449"/>
                    <a:pt x="60427" y="146251"/>
                  </a:cubicBezTo>
                  <a:cubicBezTo>
                    <a:pt x="64991" y="148894"/>
                    <a:pt x="79142" y="156287"/>
                    <a:pt x="75537" y="163220"/>
                  </a:cubicBezTo>
                  <a:close/>
                  <a:moveTo>
                    <a:pt x="115575" y="119591"/>
                  </a:moveTo>
                  <a:cubicBezTo>
                    <a:pt x="95441" y="105151"/>
                    <a:pt x="43054" y="97911"/>
                    <a:pt x="44243" y="99673"/>
                  </a:cubicBezTo>
                  <a:cubicBezTo>
                    <a:pt x="46812" y="103580"/>
                    <a:pt x="49804" y="106951"/>
                    <a:pt x="53025" y="110130"/>
                  </a:cubicBezTo>
                  <a:cubicBezTo>
                    <a:pt x="64492" y="121507"/>
                    <a:pt x="77685" y="131389"/>
                    <a:pt x="92296" y="136713"/>
                  </a:cubicBezTo>
                  <a:cubicBezTo>
                    <a:pt x="106294" y="141808"/>
                    <a:pt x="142114" y="138629"/>
                    <a:pt x="115575" y="119591"/>
                  </a:cubicBezTo>
                  <a:close/>
                  <a:moveTo>
                    <a:pt x="51990" y="60794"/>
                  </a:moveTo>
                  <a:cubicBezTo>
                    <a:pt x="53754" y="53899"/>
                    <a:pt x="56055" y="25669"/>
                    <a:pt x="42479" y="26282"/>
                  </a:cubicBezTo>
                  <a:cubicBezTo>
                    <a:pt x="34118" y="26665"/>
                    <a:pt x="29516" y="42331"/>
                    <a:pt x="26870" y="48192"/>
                  </a:cubicBezTo>
                  <a:cubicBezTo>
                    <a:pt x="16592" y="71136"/>
                    <a:pt x="-3619" y="110513"/>
                    <a:pt x="561" y="112620"/>
                  </a:cubicBezTo>
                  <a:cubicBezTo>
                    <a:pt x="4741" y="114727"/>
                    <a:pt x="45470" y="86496"/>
                    <a:pt x="51990" y="60794"/>
                  </a:cubicBezTo>
                  <a:close/>
                  <a:moveTo>
                    <a:pt x="71702" y="82053"/>
                  </a:moveTo>
                  <a:cubicBezTo>
                    <a:pt x="82977" y="69374"/>
                    <a:pt x="90916" y="53172"/>
                    <a:pt x="91107" y="36854"/>
                  </a:cubicBezTo>
                  <a:cubicBezTo>
                    <a:pt x="91146" y="32219"/>
                    <a:pt x="91069" y="23830"/>
                    <a:pt x="86007" y="21379"/>
                  </a:cubicBezTo>
                  <a:cubicBezTo>
                    <a:pt x="79142" y="18085"/>
                    <a:pt x="73236" y="30266"/>
                    <a:pt x="71433" y="34479"/>
                  </a:cubicBezTo>
                  <a:cubicBezTo>
                    <a:pt x="63188" y="54129"/>
                    <a:pt x="55940" y="85692"/>
                    <a:pt x="53830" y="95536"/>
                  </a:cubicBezTo>
                  <a:cubicBezTo>
                    <a:pt x="53485" y="97222"/>
                    <a:pt x="58471" y="93813"/>
                    <a:pt x="58931" y="93506"/>
                  </a:cubicBezTo>
                  <a:cubicBezTo>
                    <a:pt x="63763" y="90289"/>
                    <a:pt x="67905" y="86305"/>
                    <a:pt x="71702" y="82053"/>
                  </a:cubicBezTo>
                  <a:close/>
                  <a:moveTo>
                    <a:pt x="85355" y="85309"/>
                  </a:moveTo>
                  <a:cubicBezTo>
                    <a:pt x="85355" y="85309"/>
                    <a:pt x="107253" y="103887"/>
                    <a:pt x="128998" y="110015"/>
                  </a:cubicBezTo>
                  <a:cubicBezTo>
                    <a:pt x="146639" y="115033"/>
                    <a:pt x="165009" y="108253"/>
                    <a:pt x="165086" y="105380"/>
                  </a:cubicBezTo>
                  <a:cubicBezTo>
                    <a:pt x="166045" y="80521"/>
                    <a:pt x="85355" y="85309"/>
                    <a:pt x="85355" y="85309"/>
                  </a:cubicBezTo>
                  <a:close/>
                  <a:moveTo>
                    <a:pt x="127886" y="27431"/>
                  </a:moveTo>
                  <a:cubicBezTo>
                    <a:pt x="130264" y="20230"/>
                    <a:pt x="130877" y="-7311"/>
                    <a:pt x="114118" y="1844"/>
                  </a:cubicBezTo>
                  <a:cubicBezTo>
                    <a:pt x="104875" y="6900"/>
                    <a:pt x="101040" y="20575"/>
                    <a:pt x="98624" y="29308"/>
                  </a:cubicBezTo>
                  <a:cubicBezTo>
                    <a:pt x="95940" y="39076"/>
                    <a:pt x="90034" y="77150"/>
                    <a:pt x="94904" y="76844"/>
                  </a:cubicBezTo>
                  <a:cubicBezTo>
                    <a:pt x="99813" y="76537"/>
                    <a:pt x="121788" y="45702"/>
                    <a:pt x="127886" y="2743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530;p4"/>
            <p:cNvSpPr/>
            <p:nvPr/>
          </p:nvSpPr>
          <p:spPr>
            <a:xfrm rot="10800000">
              <a:off x="5053416" y="3937110"/>
              <a:ext cx="108202" cy="94826"/>
            </a:xfrm>
            <a:custGeom>
              <a:avLst/>
              <a:gdLst/>
              <a:ahLst/>
              <a:cxnLst/>
              <a:rect l="l" t="t" r="r" b="b"/>
              <a:pathLst>
                <a:path w="216404" h="189653" extrusionOk="0">
                  <a:moveTo>
                    <a:pt x="150805" y="165208"/>
                  </a:moveTo>
                  <a:cubicBezTo>
                    <a:pt x="172550" y="170609"/>
                    <a:pt x="195906" y="179994"/>
                    <a:pt x="195906" y="179994"/>
                  </a:cubicBezTo>
                  <a:cubicBezTo>
                    <a:pt x="195906" y="179994"/>
                    <a:pt x="172742" y="189379"/>
                    <a:pt x="146318" y="186850"/>
                  </a:cubicBezTo>
                  <a:cubicBezTo>
                    <a:pt x="130288" y="185318"/>
                    <a:pt x="116136" y="175666"/>
                    <a:pt x="117709" y="172525"/>
                  </a:cubicBezTo>
                  <a:cubicBezTo>
                    <a:pt x="123116" y="161799"/>
                    <a:pt x="146011" y="164021"/>
                    <a:pt x="150805" y="165208"/>
                  </a:cubicBezTo>
                  <a:close/>
                  <a:moveTo>
                    <a:pt x="155024" y="147550"/>
                  </a:moveTo>
                  <a:cubicBezTo>
                    <a:pt x="156289" y="145826"/>
                    <a:pt x="109386" y="120431"/>
                    <a:pt x="86184" y="126061"/>
                  </a:cubicBezTo>
                  <a:cubicBezTo>
                    <a:pt x="79511" y="127670"/>
                    <a:pt x="74257" y="129700"/>
                    <a:pt x="78629" y="136404"/>
                  </a:cubicBezTo>
                  <a:cubicBezTo>
                    <a:pt x="92243" y="157203"/>
                    <a:pt x="153758" y="149274"/>
                    <a:pt x="155024" y="147550"/>
                  </a:cubicBezTo>
                  <a:close/>
                  <a:moveTo>
                    <a:pt x="104247" y="101968"/>
                  </a:moveTo>
                  <a:cubicBezTo>
                    <a:pt x="101639" y="98942"/>
                    <a:pt x="62292" y="73508"/>
                    <a:pt x="34104" y="82356"/>
                  </a:cubicBezTo>
                  <a:cubicBezTo>
                    <a:pt x="19300" y="86991"/>
                    <a:pt x="45571" y="98865"/>
                    <a:pt x="49674" y="100512"/>
                  </a:cubicBezTo>
                  <a:cubicBezTo>
                    <a:pt x="73797" y="110089"/>
                    <a:pt x="106855" y="104994"/>
                    <a:pt x="104247" y="101968"/>
                  </a:cubicBezTo>
                  <a:close/>
                  <a:moveTo>
                    <a:pt x="69233" y="63127"/>
                  </a:moveTo>
                  <a:lnTo>
                    <a:pt x="66932" y="60561"/>
                  </a:lnTo>
                  <a:cubicBezTo>
                    <a:pt x="57651" y="55850"/>
                    <a:pt x="48409" y="51138"/>
                    <a:pt x="38898" y="46848"/>
                  </a:cubicBezTo>
                  <a:cubicBezTo>
                    <a:pt x="34219" y="44741"/>
                    <a:pt x="29502" y="42711"/>
                    <a:pt x="24631" y="40988"/>
                  </a:cubicBezTo>
                  <a:cubicBezTo>
                    <a:pt x="12474" y="36659"/>
                    <a:pt x="-12761" y="39762"/>
                    <a:pt x="7795" y="53551"/>
                  </a:cubicBezTo>
                  <a:cubicBezTo>
                    <a:pt x="19454" y="61365"/>
                    <a:pt x="34487" y="64468"/>
                    <a:pt x="48255" y="65617"/>
                  </a:cubicBezTo>
                  <a:cubicBezTo>
                    <a:pt x="52282" y="65962"/>
                    <a:pt x="68351" y="68222"/>
                    <a:pt x="69233" y="63127"/>
                  </a:cubicBezTo>
                  <a:close/>
                  <a:moveTo>
                    <a:pt x="74487" y="68758"/>
                  </a:moveTo>
                  <a:cubicBezTo>
                    <a:pt x="66702" y="49146"/>
                    <a:pt x="66433" y="26202"/>
                    <a:pt x="51553" y="11072"/>
                  </a:cubicBezTo>
                  <a:cubicBezTo>
                    <a:pt x="48178" y="7663"/>
                    <a:pt x="38054" y="-3062"/>
                    <a:pt x="32186" y="845"/>
                  </a:cubicBezTo>
                  <a:cubicBezTo>
                    <a:pt x="27316" y="4024"/>
                    <a:pt x="33337" y="13370"/>
                    <a:pt x="35254" y="16434"/>
                  </a:cubicBezTo>
                  <a:cubicBezTo>
                    <a:pt x="43960" y="30262"/>
                    <a:pt x="70345" y="65885"/>
                    <a:pt x="74487" y="68758"/>
                  </a:cubicBezTo>
                  <a:close/>
                  <a:moveTo>
                    <a:pt x="109233" y="101049"/>
                  </a:moveTo>
                  <a:lnTo>
                    <a:pt x="110652" y="101815"/>
                  </a:lnTo>
                  <a:cubicBezTo>
                    <a:pt x="111074" y="92277"/>
                    <a:pt x="111074" y="82739"/>
                    <a:pt x="110345" y="73163"/>
                  </a:cubicBezTo>
                  <a:cubicBezTo>
                    <a:pt x="109885" y="66690"/>
                    <a:pt x="109080" y="60178"/>
                    <a:pt x="107469" y="53858"/>
                  </a:cubicBezTo>
                  <a:cubicBezTo>
                    <a:pt x="105628" y="46580"/>
                    <a:pt x="102905" y="37770"/>
                    <a:pt x="97114" y="32561"/>
                  </a:cubicBezTo>
                  <a:cubicBezTo>
                    <a:pt x="92090" y="28041"/>
                    <a:pt x="87795" y="30990"/>
                    <a:pt x="87143" y="37042"/>
                  </a:cubicBezTo>
                  <a:cubicBezTo>
                    <a:pt x="85494" y="52287"/>
                    <a:pt x="93394" y="69218"/>
                    <a:pt x="99569" y="82739"/>
                  </a:cubicBezTo>
                  <a:cubicBezTo>
                    <a:pt x="99990" y="83620"/>
                    <a:pt x="109003" y="101240"/>
                    <a:pt x="109233" y="101049"/>
                  </a:cubicBezTo>
                  <a:close/>
                  <a:moveTo>
                    <a:pt x="143979" y="77760"/>
                  </a:moveTo>
                  <a:cubicBezTo>
                    <a:pt x="141639" y="73087"/>
                    <a:pt x="134890" y="63013"/>
                    <a:pt x="128217" y="65158"/>
                  </a:cubicBezTo>
                  <a:cubicBezTo>
                    <a:pt x="123883" y="66575"/>
                    <a:pt x="123691" y="73163"/>
                    <a:pt x="123730" y="76802"/>
                  </a:cubicBezTo>
                  <a:cubicBezTo>
                    <a:pt x="123730" y="88217"/>
                    <a:pt x="151150" y="134450"/>
                    <a:pt x="151112" y="134412"/>
                  </a:cubicBezTo>
                  <a:cubicBezTo>
                    <a:pt x="150690" y="115796"/>
                    <a:pt x="152493" y="94958"/>
                    <a:pt x="143979" y="77760"/>
                  </a:cubicBezTo>
                  <a:close/>
                  <a:moveTo>
                    <a:pt x="183327" y="118132"/>
                  </a:moveTo>
                  <a:cubicBezTo>
                    <a:pt x="182636" y="112042"/>
                    <a:pt x="181908" y="102313"/>
                    <a:pt x="177114" y="97716"/>
                  </a:cubicBezTo>
                  <a:cubicBezTo>
                    <a:pt x="170172" y="91051"/>
                    <a:pt x="164727" y="107752"/>
                    <a:pt x="164113" y="111621"/>
                  </a:cubicBezTo>
                  <a:cubicBezTo>
                    <a:pt x="161927" y="125180"/>
                    <a:pt x="175772" y="161761"/>
                    <a:pt x="178993" y="162834"/>
                  </a:cubicBezTo>
                  <a:cubicBezTo>
                    <a:pt x="182215" y="163944"/>
                    <a:pt x="184055" y="124185"/>
                    <a:pt x="183327" y="118132"/>
                  </a:cubicBezTo>
                  <a:close/>
                  <a:moveTo>
                    <a:pt x="211630" y="140617"/>
                  </a:moveTo>
                  <a:cubicBezTo>
                    <a:pt x="206836" y="139238"/>
                    <a:pt x="203308" y="144256"/>
                    <a:pt x="201927" y="146516"/>
                  </a:cubicBezTo>
                  <a:cubicBezTo>
                    <a:pt x="196558" y="155288"/>
                    <a:pt x="197018" y="166970"/>
                    <a:pt x="199588" y="177542"/>
                  </a:cubicBezTo>
                  <a:cubicBezTo>
                    <a:pt x="199779" y="178309"/>
                    <a:pt x="203614" y="191868"/>
                    <a:pt x="206721" y="189340"/>
                  </a:cubicBezTo>
                  <a:lnTo>
                    <a:pt x="204458" y="186467"/>
                  </a:lnTo>
                  <a:cubicBezTo>
                    <a:pt x="210096" y="176164"/>
                    <a:pt x="215618" y="165017"/>
                    <a:pt x="216270" y="153028"/>
                  </a:cubicBezTo>
                  <a:cubicBezTo>
                    <a:pt x="216424" y="150346"/>
                    <a:pt x="217267" y="142226"/>
                    <a:pt x="211630" y="14061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531;p4"/>
            <p:cNvSpPr/>
            <p:nvPr/>
          </p:nvSpPr>
          <p:spPr>
            <a:xfrm rot="10800000">
              <a:off x="5180235" y="3784757"/>
              <a:ext cx="105043" cy="68431"/>
            </a:xfrm>
            <a:custGeom>
              <a:avLst/>
              <a:gdLst/>
              <a:ahLst/>
              <a:cxnLst/>
              <a:rect l="l" t="t" r="r" b="b"/>
              <a:pathLst>
                <a:path w="210087" h="136861" extrusionOk="0">
                  <a:moveTo>
                    <a:pt x="210054" y="0"/>
                  </a:moveTo>
                  <a:cubicBezTo>
                    <a:pt x="210054" y="613"/>
                    <a:pt x="210130" y="1417"/>
                    <a:pt x="210054" y="1839"/>
                  </a:cubicBezTo>
                  <a:cubicBezTo>
                    <a:pt x="209785" y="3639"/>
                    <a:pt x="209478" y="5439"/>
                    <a:pt x="209210" y="7240"/>
                  </a:cubicBezTo>
                  <a:cubicBezTo>
                    <a:pt x="208366" y="12985"/>
                    <a:pt x="207331" y="18731"/>
                    <a:pt x="206295" y="24476"/>
                  </a:cubicBezTo>
                  <a:cubicBezTo>
                    <a:pt x="203227" y="41867"/>
                    <a:pt x="199660" y="59831"/>
                    <a:pt x="194138" y="76609"/>
                  </a:cubicBezTo>
                  <a:cubicBezTo>
                    <a:pt x="192374" y="81971"/>
                    <a:pt x="189267" y="91586"/>
                    <a:pt x="181636" y="89517"/>
                  </a:cubicBezTo>
                  <a:cubicBezTo>
                    <a:pt x="172125" y="86913"/>
                    <a:pt x="174272" y="72242"/>
                    <a:pt x="176190" y="65539"/>
                  </a:cubicBezTo>
                  <a:cubicBezTo>
                    <a:pt x="182441" y="44088"/>
                    <a:pt x="197359" y="25932"/>
                    <a:pt x="207024" y="6014"/>
                  </a:cubicBezTo>
                  <a:lnTo>
                    <a:pt x="210054" y="0"/>
                  </a:lnTo>
                  <a:close/>
                  <a:moveTo>
                    <a:pt x="171626" y="33018"/>
                  </a:moveTo>
                  <a:cubicBezTo>
                    <a:pt x="170629" y="34934"/>
                    <a:pt x="169325" y="36696"/>
                    <a:pt x="168251" y="38572"/>
                  </a:cubicBezTo>
                  <a:lnTo>
                    <a:pt x="166909" y="32827"/>
                  </a:lnTo>
                  <a:cubicBezTo>
                    <a:pt x="153371" y="37155"/>
                    <a:pt x="138836" y="37347"/>
                    <a:pt x="125145" y="41139"/>
                  </a:cubicBezTo>
                  <a:cubicBezTo>
                    <a:pt x="122230" y="41943"/>
                    <a:pt x="111645" y="44663"/>
                    <a:pt x="113333" y="49642"/>
                  </a:cubicBezTo>
                  <a:cubicBezTo>
                    <a:pt x="114637" y="53549"/>
                    <a:pt x="121540" y="53818"/>
                    <a:pt x="124761" y="53779"/>
                  </a:cubicBezTo>
                  <a:cubicBezTo>
                    <a:pt x="135078" y="53703"/>
                    <a:pt x="145432" y="49949"/>
                    <a:pt x="154828" y="45927"/>
                  </a:cubicBezTo>
                  <a:cubicBezTo>
                    <a:pt x="157858" y="44625"/>
                    <a:pt x="160849" y="43207"/>
                    <a:pt x="163802" y="41675"/>
                  </a:cubicBezTo>
                  <a:cubicBezTo>
                    <a:pt x="164378" y="41369"/>
                    <a:pt x="166219" y="40526"/>
                    <a:pt x="167369" y="39990"/>
                  </a:cubicBezTo>
                  <a:cubicBezTo>
                    <a:pt x="163112" y="47191"/>
                    <a:pt x="158702" y="54239"/>
                    <a:pt x="154330" y="61364"/>
                  </a:cubicBezTo>
                  <a:cubicBezTo>
                    <a:pt x="150610" y="67416"/>
                    <a:pt x="147005" y="73659"/>
                    <a:pt x="144320" y="80324"/>
                  </a:cubicBezTo>
                  <a:cubicBezTo>
                    <a:pt x="141712" y="86759"/>
                    <a:pt x="139526" y="94458"/>
                    <a:pt x="141175" y="101430"/>
                  </a:cubicBezTo>
                  <a:cubicBezTo>
                    <a:pt x="143055" y="109359"/>
                    <a:pt x="149843" y="108095"/>
                    <a:pt x="153831" y="102579"/>
                  </a:cubicBezTo>
                  <a:cubicBezTo>
                    <a:pt x="163419" y="89364"/>
                    <a:pt x="166142" y="70174"/>
                    <a:pt x="169862" y="54699"/>
                  </a:cubicBezTo>
                  <a:cubicBezTo>
                    <a:pt x="171281" y="48953"/>
                    <a:pt x="172508" y="43131"/>
                    <a:pt x="174042" y="37423"/>
                  </a:cubicBezTo>
                  <a:cubicBezTo>
                    <a:pt x="174119" y="37079"/>
                    <a:pt x="175691" y="32674"/>
                    <a:pt x="175384" y="32559"/>
                  </a:cubicBezTo>
                  <a:lnTo>
                    <a:pt x="171626" y="33018"/>
                  </a:lnTo>
                  <a:close/>
                  <a:moveTo>
                    <a:pt x="128175" y="76609"/>
                  </a:moveTo>
                  <a:cubicBezTo>
                    <a:pt x="123803" y="84155"/>
                    <a:pt x="118779" y="91318"/>
                    <a:pt x="114215" y="98710"/>
                  </a:cubicBezTo>
                  <a:cubicBezTo>
                    <a:pt x="111684" y="102771"/>
                    <a:pt x="109152" y="106754"/>
                    <a:pt x="106967" y="110968"/>
                  </a:cubicBezTo>
                  <a:cubicBezTo>
                    <a:pt x="104857" y="115105"/>
                    <a:pt x="97417" y="138968"/>
                    <a:pt x="110418" y="129584"/>
                  </a:cubicBezTo>
                  <a:cubicBezTo>
                    <a:pt x="122077" y="121233"/>
                    <a:pt x="128136" y="102617"/>
                    <a:pt x="131779" y="89517"/>
                  </a:cubicBezTo>
                  <a:cubicBezTo>
                    <a:pt x="133045" y="84997"/>
                    <a:pt x="135039" y="77949"/>
                    <a:pt x="132777" y="74157"/>
                  </a:cubicBezTo>
                  <a:lnTo>
                    <a:pt x="128175" y="76609"/>
                  </a:lnTo>
                  <a:close/>
                  <a:moveTo>
                    <a:pt x="106851" y="89058"/>
                  </a:moveTo>
                  <a:lnTo>
                    <a:pt x="105586" y="86759"/>
                  </a:lnTo>
                  <a:cubicBezTo>
                    <a:pt x="92700" y="98442"/>
                    <a:pt x="79162" y="109550"/>
                    <a:pt x="66890" y="121846"/>
                  </a:cubicBezTo>
                  <a:cubicBezTo>
                    <a:pt x="65126" y="123608"/>
                    <a:pt x="55078" y="132610"/>
                    <a:pt x="59066" y="135827"/>
                  </a:cubicBezTo>
                  <a:cubicBezTo>
                    <a:pt x="62671" y="138738"/>
                    <a:pt x="68961" y="134793"/>
                    <a:pt x="71799" y="132725"/>
                  </a:cubicBezTo>
                  <a:cubicBezTo>
                    <a:pt x="81923" y="125408"/>
                    <a:pt x="89632" y="114492"/>
                    <a:pt x="96957" y="104571"/>
                  </a:cubicBezTo>
                  <a:cubicBezTo>
                    <a:pt x="99565" y="101047"/>
                    <a:pt x="102173" y="97485"/>
                    <a:pt x="104550" y="93807"/>
                  </a:cubicBezTo>
                  <a:cubicBezTo>
                    <a:pt x="105509" y="92313"/>
                    <a:pt x="106928" y="87296"/>
                    <a:pt x="106851" y="89058"/>
                  </a:cubicBezTo>
                  <a:close/>
                  <a:moveTo>
                    <a:pt x="78165" y="96067"/>
                  </a:moveTo>
                  <a:lnTo>
                    <a:pt x="73716" y="98978"/>
                  </a:lnTo>
                  <a:cubicBezTo>
                    <a:pt x="67235" y="103154"/>
                    <a:pt x="60217" y="106563"/>
                    <a:pt x="53467" y="110240"/>
                  </a:cubicBezTo>
                  <a:cubicBezTo>
                    <a:pt x="49057" y="112691"/>
                    <a:pt x="44685" y="115219"/>
                    <a:pt x="40428" y="117977"/>
                  </a:cubicBezTo>
                  <a:cubicBezTo>
                    <a:pt x="36248" y="120697"/>
                    <a:pt x="30725" y="123838"/>
                    <a:pt x="28194" y="128358"/>
                  </a:cubicBezTo>
                  <a:cubicBezTo>
                    <a:pt x="24052" y="135827"/>
                    <a:pt x="37398" y="132112"/>
                    <a:pt x="39853" y="130809"/>
                  </a:cubicBezTo>
                  <a:cubicBezTo>
                    <a:pt x="51089" y="124719"/>
                    <a:pt x="60102" y="114607"/>
                    <a:pt x="68961" y="105528"/>
                  </a:cubicBezTo>
                  <a:cubicBezTo>
                    <a:pt x="71070" y="103345"/>
                    <a:pt x="77206" y="99170"/>
                    <a:pt x="78165" y="96067"/>
                  </a:cubicBezTo>
                  <a:close/>
                  <a:moveTo>
                    <a:pt x="52930" y="98097"/>
                  </a:moveTo>
                  <a:cubicBezTo>
                    <a:pt x="53275" y="98097"/>
                    <a:pt x="51895" y="99208"/>
                    <a:pt x="50667" y="100166"/>
                  </a:cubicBezTo>
                  <a:cubicBezTo>
                    <a:pt x="51895" y="100051"/>
                    <a:pt x="53122" y="99936"/>
                    <a:pt x="54311" y="99821"/>
                  </a:cubicBezTo>
                  <a:lnTo>
                    <a:pt x="52930" y="98097"/>
                  </a:lnTo>
                  <a:close/>
                  <a:moveTo>
                    <a:pt x="49210" y="101277"/>
                  </a:moveTo>
                  <a:cubicBezTo>
                    <a:pt x="49364" y="101162"/>
                    <a:pt x="50092" y="100626"/>
                    <a:pt x="50667" y="100166"/>
                  </a:cubicBezTo>
                  <a:cubicBezTo>
                    <a:pt x="37551" y="101315"/>
                    <a:pt x="24320" y="102081"/>
                    <a:pt x="11780" y="106448"/>
                  </a:cubicBezTo>
                  <a:cubicBezTo>
                    <a:pt x="8980" y="107444"/>
                    <a:pt x="-1221" y="110700"/>
                    <a:pt x="121" y="115411"/>
                  </a:cubicBezTo>
                  <a:cubicBezTo>
                    <a:pt x="1233" y="119318"/>
                    <a:pt x="7830" y="118973"/>
                    <a:pt x="10821" y="118705"/>
                  </a:cubicBezTo>
                  <a:cubicBezTo>
                    <a:pt x="21598" y="117671"/>
                    <a:pt x="32106" y="112002"/>
                    <a:pt x="41195" y="106524"/>
                  </a:cubicBezTo>
                  <a:cubicBezTo>
                    <a:pt x="43918" y="104839"/>
                    <a:pt x="46602" y="103115"/>
                    <a:pt x="49210" y="101277"/>
                  </a:cubicBezTo>
                  <a:close/>
                  <a:moveTo>
                    <a:pt x="34330" y="89058"/>
                  </a:moveTo>
                  <a:cubicBezTo>
                    <a:pt x="42806" y="92007"/>
                    <a:pt x="52432" y="92390"/>
                    <a:pt x="61329" y="92735"/>
                  </a:cubicBezTo>
                  <a:cubicBezTo>
                    <a:pt x="64857" y="92888"/>
                    <a:pt x="68424" y="92926"/>
                    <a:pt x="71952" y="92926"/>
                  </a:cubicBezTo>
                  <a:cubicBezTo>
                    <a:pt x="72297" y="92926"/>
                    <a:pt x="77475" y="92620"/>
                    <a:pt x="77168" y="92390"/>
                  </a:cubicBezTo>
                  <a:lnTo>
                    <a:pt x="70993" y="89785"/>
                  </a:lnTo>
                  <a:cubicBezTo>
                    <a:pt x="60485" y="85534"/>
                    <a:pt x="50054" y="80362"/>
                    <a:pt x="38702" y="78715"/>
                  </a:cubicBezTo>
                  <a:cubicBezTo>
                    <a:pt x="35596" y="78256"/>
                    <a:pt x="27043" y="77336"/>
                    <a:pt x="26737" y="82431"/>
                  </a:cubicBezTo>
                  <a:cubicBezTo>
                    <a:pt x="26507" y="85993"/>
                    <a:pt x="31645" y="88138"/>
                    <a:pt x="34330" y="89058"/>
                  </a:cubicBezTo>
                  <a:close/>
                  <a:moveTo>
                    <a:pt x="93659" y="83618"/>
                  </a:moveTo>
                  <a:cubicBezTo>
                    <a:pt x="95730" y="83810"/>
                    <a:pt x="102364" y="85802"/>
                    <a:pt x="104320" y="84653"/>
                  </a:cubicBezTo>
                  <a:lnTo>
                    <a:pt x="102403" y="81856"/>
                  </a:lnTo>
                  <a:cubicBezTo>
                    <a:pt x="96919" y="79596"/>
                    <a:pt x="91549" y="76992"/>
                    <a:pt x="86027" y="74732"/>
                  </a:cubicBezTo>
                  <a:cubicBezTo>
                    <a:pt x="82729" y="73353"/>
                    <a:pt x="79392" y="72089"/>
                    <a:pt x="75941" y="71055"/>
                  </a:cubicBezTo>
                  <a:cubicBezTo>
                    <a:pt x="72259" y="69982"/>
                    <a:pt x="68002" y="68718"/>
                    <a:pt x="64129" y="69522"/>
                  </a:cubicBezTo>
                  <a:cubicBezTo>
                    <a:pt x="59795" y="70403"/>
                    <a:pt x="60102" y="74196"/>
                    <a:pt x="63132" y="76532"/>
                  </a:cubicBezTo>
                  <a:cubicBezTo>
                    <a:pt x="70955" y="82622"/>
                    <a:pt x="84263" y="82661"/>
                    <a:pt x="93659" y="83618"/>
                  </a:cubicBezTo>
                  <a:close/>
                  <a:moveTo>
                    <a:pt x="90437" y="70403"/>
                  </a:moveTo>
                  <a:cubicBezTo>
                    <a:pt x="98453" y="73698"/>
                    <a:pt x="107657" y="74923"/>
                    <a:pt x="116247" y="75613"/>
                  </a:cubicBezTo>
                  <a:cubicBezTo>
                    <a:pt x="119507" y="75881"/>
                    <a:pt x="122805" y="76111"/>
                    <a:pt x="126065" y="75766"/>
                  </a:cubicBezTo>
                  <a:cubicBezTo>
                    <a:pt x="126180" y="75766"/>
                    <a:pt x="130591" y="74464"/>
                    <a:pt x="129670" y="74196"/>
                  </a:cubicBezTo>
                  <a:lnTo>
                    <a:pt x="131933" y="74042"/>
                  </a:lnTo>
                  <a:cubicBezTo>
                    <a:pt x="119737" y="70097"/>
                    <a:pt x="108270" y="63662"/>
                    <a:pt x="95423" y="61862"/>
                  </a:cubicBezTo>
                  <a:cubicBezTo>
                    <a:pt x="92815" y="61517"/>
                    <a:pt x="84685" y="60521"/>
                    <a:pt x="84071" y="64696"/>
                  </a:cubicBezTo>
                  <a:cubicBezTo>
                    <a:pt x="83611" y="67684"/>
                    <a:pt x="88405" y="69561"/>
                    <a:pt x="90437" y="70403"/>
                  </a:cubicBezTo>
                  <a:close/>
                  <a:moveTo>
                    <a:pt x="155135" y="20799"/>
                  </a:moveTo>
                  <a:cubicBezTo>
                    <a:pt x="168328" y="19918"/>
                    <a:pt x="181827" y="16433"/>
                    <a:pt x="194023" y="11338"/>
                  </a:cubicBezTo>
                  <a:cubicBezTo>
                    <a:pt x="197359" y="9959"/>
                    <a:pt x="200658" y="8389"/>
                    <a:pt x="203802" y="6550"/>
                  </a:cubicBezTo>
                  <a:cubicBezTo>
                    <a:pt x="204723" y="6014"/>
                    <a:pt x="205643" y="5439"/>
                    <a:pt x="206487" y="4788"/>
                  </a:cubicBezTo>
                  <a:cubicBezTo>
                    <a:pt x="207062" y="4405"/>
                    <a:pt x="208443" y="2911"/>
                    <a:pt x="207944" y="3332"/>
                  </a:cubicBezTo>
                  <a:lnTo>
                    <a:pt x="200542" y="919"/>
                  </a:lnTo>
                  <a:cubicBezTo>
                    <a:pt x="186008" y="6397"/>
                    <a:pt x="169824" y="6320"/>
                    <a:pt x="155135" y="11798"/>
                  </a:cubicBezTo>
                  <a:cubicBezTo>
                    <a:pt x="153179" y="12487"/>
                    <a:pt x="142633" y="15743"/>
                    <a:pt x="143361" y="19152"/>
                  </a:cubicBezTo>
                  <a:cubicBezTo>
                    <a:pt x="144013" y="22140"/>
                    <a:pt x="153371" y="20914"/>
                    <a:pt x="155135" y="2079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532;p4"/>
            <p:cNvSpPr/>
            <p:nvPr/>
          </p:nvSpPr>
          <p:spPr>
            <a:xfrm rot="10800000">
              <a:off x="5356531" y="3783209"/>
              <a:ext cx="89050" cy="142411"/>
            </a:xfrm>
            <a:custGeom>
              <a:avLst/>
              <a:gdLst/>
              <a:ahLst/>
              <a:cxnLst/>
              <a:rect l="l" t="t" r="r" b="b"/>
              <a:pathLst>
                <a:path w="178099" h="284822" extrusionOk="0">
                  <a:moveTo>
                    <a:pt x="178099" y="154975"/>
                  </a:moveTo>
                  <a:lnTo>
                    <a:pt x="176757" y="155281"/>
                  </a:lnTo>
                  <a:cubicBezTo>
                    <a:pt x="178598" y="157311"/>
                    <a:pt x="161033" y="153021"/>
                    <a:pt x="159998" y="152638"/>
                  </a:cubicBezTo>
                  <a:cubicBezTo>
                    <a:pt x="148952" y="148693"/>
                    <a:pt x="138176" y="143445"/>
                    <a:pt x="128435" y="136934"/>
                  </a:cubicBezTo>
                  <a:cubicBezTo>
                    <a:pt x="95031" y="114487"/>
                    <a:pt x="82759" y="73655"/>
                    <a:pt x="69835" y="37610"/>
                  </a:cubicBezTo>
                  <a:cubicBezTo>
                    <a:pt x="66421" y="28111"/>
                    <a:pt x="63392" y="18420"/>
                    <a:pt x="60477" y="8729"/>
                  </a:cubicBezTo>
                  <a:cubicBezTo>
                    <a:pt x="60055" y="7235"/>
                    <a:pt x="57678" y="1911"/>
                    <a:pt x="59480" y="608"/>
                  </a:cubicBezTo>
                  <a:cubicBezTo>
                    <a:pt x="61819" y="-1077"/>
                    <a:pt x="68186" y="1221"/>
                    <a:pt x="70525" y="1719"/>
                  </a:cubicBezTo>
                  <a:cubicBezTo>
                    <a:pt x="82951" y="4401"/>
                    <a:pt x="95146" y="8154"/>
                    <a:pt x="106843" y="13211"/>
                  </a:cubicBezTo>
                  <a:cubicBezTo>
                    <a:pt x="167323" y="39219"/>
                    <a:pt x="170889" y="98170"/>
                    <a:pt x="178099" y="154975"/>
                  </a:cubicBezTo>
                  <a:close/>
                  <a:moveTo>
                    <a:pt x="131465" y="146165"/>
                  </a:moveTo>
                  <a:cubicBezTo>
                    <a:pt x="132692" y="145131"/>
                    <a:pt x="128358" y="147046"/>
                    <a:pt x="126786" y="147199"/>
                  </a:cubicBezTo>
                  <a:cubicBezTo>
                    <a:pt x="123756" y="147544"/>
                    <a:pt x="120726" y="148157"/>
                    <a:pt x="117812" y="148961"/>
                  </a:cubicBezTo>
                  <a:cubicBezTo>
                    <a:pt x="107955" y="151681"/>
                    <a:pt x="98751" y="156545"/>
                    <a:pt x="90659" y="162712"/>
                  </a:cubicBezTo>
                  <a:cubicBezTo>
                    <a:pt x="62433" y="184278"/>
                    <a:pt x="41685" y="213810"/>
                    <a:pt x="25693" y="245105"/>
                  </a:cubicBezTo>
                  <a:cubicBezTo>
                    <a:pt x="20937" y="254451"/>
                    <a:pt x="16144" y="263912"/>
                    <a:pt x="10391" y="272722"/>
                  </a:cubicBezTo>
                  <a:cubicBezTo>
                    <a:pt x="8473" y="275633"/>
                    <a:pt x="6402" y="278468"/>
                    <a:pt x="4101" y="281073"/>
                  </a:cubicBezTo>
                  <a:cubicBezTo>
                    <a:pt x="2951" y="282375"/>
                    <a:pt x="-1344" y="284712"/>
                    <a:pt x="420" y="284788"/>
                  </a:cubicBezTo>
                  <a:cubicBezTo>
                    <a:pt x="12999" y="285363"/>
                    <a:pt x="29144" y="278583"/>
                    <a:pt x="41302" y="275978"/>
                  </a:cubicBezTo>
                  <a:cubicBezTo>
                    <a:pt x="67610" y="270386"/>
                    <a:pt x="97486" y="264487"/>
                    <a:pt x="119921" y="248706"/>
                  </a:cubicBezTo>
                  <a:cubicBezTo>
                    <a:pt x="146997" y="229668"/>
                    <a:pt x="163104" y="188951"/>
                    <a:pt x="156354" y="156392"/>
                  </a:cubicBezTo>
                  <a:lnTo>
                    <a:pt x="131465" y="14616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533;p4"/>
            <p:cNvSpPr/>
            <p:nvPr/>
          </p:nvSpPr>
          <p:spPr>
            <a:xfrm rot="10800000">
              <a:off x="5138340" y="3865374"/>
              <a:ext cx="237941" cy="148129"/>
            </a:xfrm>
            <a:custGeom>
              <a:avLst/>
              <a:gdLst/>
              <a:ahLst/>
              <a:cxnLst/>
              <a:rect l="l" t="t" r="r" b="b"/>
              <a:pathLst>
                <a:path w="475882" h="296257" extrusionOk="0">
                  <a:moveTo>
                    <a:pt x="147111" y="175226"/>
                  </a:moveTo>
                  <a:cubicBezTo>
                    <a:pt x="147111" y="175226"/>
                    <a:pt x="169969" y="198438"/>
                    <a:pt x="170467" y="224140"/>
                  </a:cubicBezTo>
                  <a:cubicBezTo>
                    <a:pt x="171081" y="256699"/>
                    <a:pt x="147955" y="293586"/>
                    <a:pt x="131388" y="295693"/>
                  </a:cubicBezTo>
                  <a:cubicBezTo>
                    <a:pt x="49317" y="305958"/>
                    <a:pt x="129355" y="172928"/>
                    <a:pt x="147111" y="175226"/>
                  </a:cubicBezTo>
                  <a:close/>
                  <a:moveTo>
                    <a:pt x="143775" y="119838"/>
                  </a:moveTo>
                  <a:lnTo>
                    <a:pt x="168473" y="97889"/>
                  </a:lnTo>
                  <a:cubicBezTo>
                    <a:pt x="152366" y="85402"/>
                    <a:pt x="122490" y="72340"/>
                    <a:pt x="102394" y="68127"/>
                  </a:cubicBezTo>
                  <a:cubicBezTo>
                    <a:pt x="88665" y="65292"/>
                    <a:pt x="74437" y="64871"/>
                    <a:pt x="60477" y="65867"/>
                  </a:cubicBezTo>
                  <a:cubicBezTo>
                    <a:pt x="50352" y="66556"/>
                    <a:pt x="40228" y="68012"/>
                    <a:pt x="30487" y="70808"/>
                  </a:cubicBezTo>
                  <a:cubicBezTo>
                    <a:pt x="9854" y="76707"/>
                    <a:pt x="-12466" y="91607"/>
                    <a:pt x="8282" y="112407"/>
                  </a:cubicBezTo>
                  <a:cubicBezTo>
                    <a:pt x="11695" y="115816"/>
                    <a:pt x="15568" y="118727"/>
                    <a:pt x="19710" y="121217"/>
                  </a:cubicBezTo>
                  <a:cubicBezTo>
                    <a:pt x="46134" y="137036"/>
                    <a:pt x="79231" y="137841"/>
                    <a:pt x="108300" y="129720"/>
                  </a:cubicBezTo>
                  <a:cubicBezTo>
                    <a:pt x="112327" y="128609"/>
                    <a:pt x="141129" y="123936"/>
                    <a:pt x="143775" y="119838"/>
                  </a:cubicBezTo>
                  <a:close/>
                  <a:moveTo>
                    <a:pt x="208933" y="7568"/>
                  </a:moveTo>
                  <a:cubicBezTo>
                    <a:pt x="195664" y="1745"/>
                    <a:pt x="170160" y="-5686"/>
                    <a:pt x="158080" y="6802"/>
                  </a:cubicBezTo>
                  <a:cubicBezTo>
                    <a:pt x="149451" y="15688"/>
                    <a:pt x="157773" y="28980"/>
                    <a:pt x="163717" y="36717"/>
                  </a:cubicBezTo>
                  <a:cubicBezTo>
                    <a:pt x="175836" y="52499"/>
                    <a:pt x="203526" y="80116"/>
                    <a:pt x="225616" y="81304"/>
                  </a:cubicBezTo>
                  <a:lnTo>
                    <a:pt x="284331" y="99958"/>
                  </a:lnTo>
                  <a:cubicBezTo>
                    <a:pt x="280381" y="58512"/>
                    <a:pt x="245481" y="23579"/>
                    <a:pt x="208933" y="7568"/>
                  </a:cubicBezTo>
                  <a:close/>
                  <a:moveTo>
                    <a:pt x="471023" y="149983"/>
                  </a:moveTo>
                  <a:cubicBezTo>
                    <a:pt x="462125" y="113977"/>
                    <a:pt x="442643" y="78354"/>
                    <a:pt x="414187" y="54184"/>
                  </a:cubicBezTo>
                  <a:cubicBezTo>
                    <a:pt x="404369" y="45834"/>
                    <a:pt x="366095" y="18140"/>
                    <a:pt x="353899" y="37407"/>
                  </a:cubicBezTo>
                  <a:cubicBezTo>
                    <a:pt x="348683" y="45719"/>
                    <a:pt x="356315" y="56597"/>
                    <a:pt x="360764" y="63339"/>
                  </a:cubicBezTo>
                  <a:cubicBezTo>
                    <a:pt x="373496" y="82721"/>
                    <a:pt x="388338" y="100647"/>
                    <a:pt x="400227" y="120566"/>
                  </a:cubicBezTo>
                  <a:cubicBezTo>
                    <a:pt x="403027" y="125239"/>
                    <a:pt x="413880" y="143395"/>
                    <a:pt x="413075" y="145004"/>
                  </a:cubicBezTo>
                  <a:lnTo>
                    <a:pt x="475011" y="185721"/>
                  </a:lnTo>
                  <a:cubicBezTo>
                    <a:pt x="477696" y="174958"/>
                    <a:pt x="473554" y="160249"/>
                    <a:pt x="471023" y="14998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534;p4"/>
            <p:cNvSpPr/>
            <p:nvPr/>
          </p:nvSpPr>
          <p:spPr>
            <a:xfrm rot="10800000">
              <a:off x="4806645" y="3798720"/>
              <a:ext cx="657158" cy="288714"/>
            </a:xfrm>
            <a:custGeom>
              <a:avLst/>
              <a:gdLst/>
              <a:ahLst/>
              <a:cxnLst/>
              <a:rect l="l" t="t" r="r" b="b"/>
              <a:pathLst>
                <a:path w="1314317" h="577428" extrusionOk="0">
                  <a:moveTo>
                    <a:pt x="661714" y="415976"/>
                  </a:moveTo>
                  <a:cubicBezTo>
                    <a:pt x="662711" y="420304"/>
                    <a:pt x="660027" y="424632"/>
                    <a:pt x="655693" y="425666"/>
                  </a:cubicBezTo>
                  <a:cubicBezTo>
                    <a:pt x="636633" y="430723"/>
                    <a:pt x="620525" y="439609"/>
                    <a:pt x="605799" y="450334"/>
                  </a:cubicBezTo>
                  <a:cubicBezTo>
                    <a:pt x="587735" y="463473"/>
                    <a:pt x="572012" y="479637"/>
                    <a:pt x="555904" y="495610"/>
                  </a:cubicBezTo>
                  <a:cubicBezTo>
                    <a:pt x="539145" y="512196"/>
                    <a:pt x="521925" y="528475"/>
                    <a:pt x="502750" y="542150"/>
                  </a:cubicBezTo>
                  <a:cubicBezTo>
                    <a:pt x="493316" y="548738"/>
                    <a:pt x="483421" y="554599"/>
                    <a:pt x="473028" y="559502"/>
                  </a:cubicBezTo>
                  <a:cubicBezTo>
                    <a:pt x="462597" y="564443"/>
                    <a:pt x="451743" y="568388"/>
                    <a:pt x="440507" y="571223"/>
                  </a:cubicBezTo>
                  <a:lnTo>
                    <a:pt x="417535" y="575934"/>
                  </a:lnTo>
                  <a:lnTo>
                    <a:pt x="410133" y="577084"/>
                  </a:lnTo>
                  <a:cubicBezTo>
                    <a:pt x="409903" y="577122"/>
                    <a:pt x="407295" y="577428"/>
                    <a:pt x="406298" y="577428"/>
                  </a:cubicBezTo>
                  <a:cubicBezTo>
                    <a:pt x="398206" y="577237"/>
                    <a:pt x="397899" y="569423"/>
                    <a:pt x="398513" y="567507"/>
                  </a:cubicBezTo>
                  <a:cubicBezTo>
                    <a:pt x="399471" y="564137"/>
                    <a:pt x="402616" y="561915"/>
                    <a:pt x="405991" y="561915"/>
                  </a:cubicBezTo>
                  <a:lnTo>
                    <a:pt x="405991" y="561953"/>
                  </a:lnTo>
                  <a:cubicBezTo>
                    <a:pt x="405991" y="562298"/>
                    <a:pt x="406489" y="562183"/>
                    <a:pt x="406950" y="561992"/>
                  </a:cubicBezTo>
                  <a:cubicBezTo>
                    <a:pt x="407333" y="562030"/>
                    <a:pt x="407678" y="562107"/>
                    <a:pt x="408062" y="562221"/>
                  </a:cubicBezTo>
                  <a:lnTo>
                    <a:pt x="408177" y="562260"/>
                  </a:lnTo>
                  <a:cubicBezTo>
                    <a:pt x="407947" y="562145"/>
                    <a:pt x="407640" y="561992"/>
                    <a:pt x="407333" y="561838"/>
                  </a:cubicBezTo>
                  <a:cubicBezTo>
                    <a:pt x="407487" y="561762"/>
                    <a:pt x="407640" y="561685"/>
                    <a:pt x="407640" y="561685"/>
                  </a:cubicBezTo>
                  <a:lnTo>
                    <a:pt x="414351" y="560268"/>
                  </a:lnTo>
                  <a:lnTo>
                    <a:pt x="435866" y="554561"/>
                  </a:lnTo>
                  <a:cubicBezTo>
                    <a:pt x="445799" y="551496"/>
                    <a:pt x="455348" y="547398"/>
                    <a:pt x="464514" y="542533"/>
                  </a:cubicBezTo>
                  <a:cubicBezTo>
                    <a:pt x="473680" y="537668"/>
                    <a:pt x="482424" y="531999"/>
                    <a:pt x="490708" y="525679"/>
                  </a:cubicBezTo>
                  <a:cubicBezTo>
                    <a:pt x="508809" y="512234"/>
                    <a:pt x="524495" y="495878"/>
                    <a:pt x="540641" y="480135"/>
                  </a:cubicBezTo>
                  <a:cubicBezTo>
                    <a:pt x="557707" y="463473"/>
                    <a:pt x="575156" y="447347"/>
                    <a:pt x="594715" y="434400"/>
                  </a:cubicBezTo>
                  <a:cubicBezTo>
                    <a:pt x="611705" y="423177"/>
                    <a:pt x="630382" y="414482"/>
                    <a:pt x="652012" y="410000"/>
                  </a:cubicBezTo>
                  <a:cubicBezTo>
                    <a:pt x="656345" y="408966"/>
                    <a:pt x="660679" y="411647"/>
                    <a:pt x="661714" y="415976"/>
                  </a:cubicBezTo>
                  <a:close/>
                  <a:moveTo>
                    <a:pt x="407333" y="561838"/>
                  </a:moveTo>
                  <a:cubicBezTo>
                    <a:pt x="406643" y="561532"/>
                    <a:pt x="405953" y="561302"/>
                    <a:pt x="405991" y="561915"/>
                  </a:cubicBezTo>
                  <a:cubicBezTo>
                    <a:pt x="406298" y="561915"/>
                    <a:pt x="406605" y="561953"/>
                    <a:pt x="406950" y="561992"/>
                  </a:cubicBezTo>
                  <a:lnTo>
                    <a:pt x="407333" y="561838"/>
                  </a:lnTo>
                  <a:close/>
                  <a:moveTo>
                    <a:pt x="922040" y="379433"/>
                  </a:moveTo>
                  <a:cubicBezTo>
                    <a:pt x="918780" y="379088"/>
                    <a:pt x="914139" y="376177"/>
                    <a:pt x="908003" y="372079"/>
                  </a:cubicBezTo>
                  <a:cubicBezTo>
                    <a:pt x="898339" y="365644"/>
                    <a:pt x="886220" y="355838"/>
                    <a:pt x="872452" y="344002"/>
                  </a:cubicBezTo>
                  <a:cubicBezTo>
                    <a:pt x="854811" y="328795"/>
                    <a:pt x="834753" y="310141"/>
                    <a:pt x="813967" y="290720"/>
                  </a:cubicBezTo>
                  <a:cubicBezTo>
                    <a:pt x="801196" y="278769"/>
                    <a:pt x="788157" y="266512"/>
                    <a:pt x="775271" y="254599"/>
                  </a:cubicBezTo>
                  <a:cubicBezTo>
                    <a:pt x="734926" y="217291"/>
                    <a:pt x="696805" y="182396"/>
                    <a:pt x="677361" y="164929"/>
                  </a:cubicBezTo>
                  <a:cubicBezTo>
                    <a:pt x="673987" y="161711"/>
                    <a:pt x="668579" y="161865"/>
                    <a:pt x="665396" y="165274"/>
                  </a:cubicBezTo>
                  <a:cubicBezTo>
                    <a:pt x="662174" y="168683"/>
                    <a:pt x="662328" y="174045"/>
                    <a:pt x="665741" y="177263"/>
                  </a:cubicBezTo>
                  <a:cubicBezTo>
                    <a:pt x="678589" y="189980"/>
                    <a:pt x="699643" y="211775"/>
                    <a:pt x="724571" y="236635"/>
                  </a:cubicBezTo>
                  <a:cubicBezTo>
                    <a:pt x="737112" y="249122"/>
                    <a:pt x="750573" y="262452"/>
                    <a:pt x="764494" y="275705"/>
                  </a:cubicBezTo>
                  <a:cubicBezTo>
                    <a:pt x="773430" y="284285"/>
                    <a:pt x="782596" y="292789"/>
                    <a:pt x="791762" y="301101"/>
                  </a:cubicBezTo>
                  <a:cubicBezTo>
                    <a:pt x="806067" y="314086"/>
                    <a:pt x="820410" y="326535"/>
                    <a:pt x="833986" y="337988"/>
                  </a:cubicBezTo>
                  <a:cubicBezTo>
                    <a:pt x="859528" y="359438"/>
                    <a:pt x="882577" y="377097"/>
                    <a:pt x="898761" y="386749"/>
                  </a:cubicBezTo>
                  <a:cubicBezTo>
                    <a:pt x="908272" y="392380"/>
                    <a:pt x="915903" y="395368"/>
                    <a:pt x="920774" y="395598"/>
                  </a:cubicBezTo>
                  <a:cubicBezTo>
                    <a:pt x="925261" y="395942"/>
                    <a:pt x="929173" y="392610"/>
                    <a:pt x="929518" y="388128"/>
                  </a:cubicBezTo>
                  <a:cubicBezTo>
                    <a:pt x="929863" y="383685"/>
                    <a:pt x="926527" y="379778"/>
                    <a:pt x="922040" y="379433"/>
                  </a:cubicBezTo>
                  <a:close/>
                  <a:moveTo>
                    <a:pt x="1307274" y="15389"/>
                  </a:moveTo>
                  <a:lnTo>
                    <a:pt x="1306392" y="15848"/>
                  </a:lnTo>
                  <a:cubicBezTo>
                    <a:pt x="1307312" y="16117"/>
                    <a:pt x="1308041" y="16117"/>
                    <a:pt x="1307811" y="15274"/>
                  </a:cubicBezTo>
                  <a:lnTo>
                    <a:pt x="1307389" y="15312"/>
                  </a:lnTo>
                  <a:lnTo>
                    <a:pt x="1307274" y="15389"/>
                  </a:lnTo>
                  <a:close/>
                  <a:moveTo>
                    <a:pt x="1309805" y="642"/>
                  </a:moveTo>
                  <a:cubicBezTo>
                    <a:pt x="1308501" y="-10"/>
                    <a:pt x="1305126" y="-622"/>
                    <a:pt x="1300792" y="1254"/>
                  </a:cubicBezTo>
                  <a:cubicBezTo>
                    <a:pt x="1294771" y="3821"/>
                    <a:pt x="1281157" y="12707"/>
                    <a:pt x="1279316" y="13665"/>
                  </a:cubicBezTo>
                  <a:cubicBezTo>
                    <a:pt x="1266890" y="19909"/>
                    <a:pt x="1254196" y="25693"/>
                    <a:pt x="1241387" y="31170"/>
                  </a:cubicBezTo>
                  <a:cubicBezTo>
                    <a:pt x="1228539" y="36648"/>
                    <a:pt x="1215577" y="41819"/>
                    <a:pt x="1202499" y="46722"/>
                  </a:cubicBezTo>
                  <a:cubicBezTo>
                    <a:pt x="1181713" y="54727"/>
                    <a:pt x="1160735" y="60971"/>
                    <a:pt x="1139796" y="65567"/>
                  </a:cubicBezTo>
                  <a:cubicBezTo>
                    <a:pt x="1125567" y="68708"/>
                    <a:pt x="1111339" y="71122"/>
                    <a:pt x="1097073" y="72462"/>
                  </a:cubicBezTo>
                  <a:cubicBezTo>
                    <a:pt x="1061828" y="75756"/>
                    <a:pt x="1026239" y="72960"/>
                    <a:pt x="990304" y="61009"/>
                  </a:cubicBezTo>
                  <a:cubicBezTo>
                    <a:pt x="986124" y="59515"/>
                    <a:pt x="981522" y="61660"/>
                    <a:pt x="980026" y="65874"/>
                  </a:cubicBezTo>
                  <a:cubicBezTo>
                    <a:pt x="978492" y="70049"/>
                    <a:pt x="980678" y="74646"/>
                    <a:pt x="984858" y="76139"/>
                  </a:cubicBezTo>
                  <a:cubicBezTo>
                    <a:pt x="1022826" y="90657"/>
                    <a:pt x="1060831" y="95790"/>
                    <a:pt x="1098722" y="93415"/>
                  </a:cubicBezTo>
                  <a:cubicBezTo>
                    <a:pt x="1114024" y="92457"/>
                    <a:pt x="1129326" y="90274"/>
                    <a:pt x="1144513" y="86865"/>
                  </a:cubicBezTo>
                  <a:cubicBezTo>
                    <a:pt x="1166564" y="81962"/>
                    <a:pt x="1188348" y="74531"/>
                    <a:pt x="1210054" y="65644"/>
                  </a:cubicBezTo>
                  <a:cubicBezTo>
                    <a:pt x="1223209" y="60128"/>
                    <a:pt x="1236286" y="54421"/>
                    <a:pt x="1249134" y="48254"/>
                  </a:cubicBezTo>
                  <a:cubicBezTo>
                    <a:pt x="1262058" y="42087"/>
                    <a:pt x="1274752" y="35499"/>
                    <a:pt x="1287254" y="28451"/>
                  </a:cubicBezTo>
                  <a:cubicBezTo>
                    <a:pt x="1288904" y="27531"/>
                    <a:pt x="1300371" y="19066"/>
                    <a:pt x="1306392" y="15848"/>
                  </a:cubicBezTo>
                  <a:cubicBezTo>
                    <a:pt x="1305241" y="15542"/>
                    <a:pt x="1303822" y="14853"/>
                    <a:pt x="1303400" y="14661"/>
                  </a:cubicBezTo>
                  <a:cubicBezTo>
                    <a:pt x="1304666" y="15236"/>
                    <a:pt x="1306046" y="15465"/>
                    <a:pt x="1307389" y="15312"/>
                  </a:cubicBezTo>
                  <a:cubicBezTo>
                    <a:pt x="1307542" y="15197"/>
                    <a:pt x="1307734" y="15044"/>
                    <a:pt x="1307772" y="15159"/>
                  </a:cubicBezTo>
                  <a:lnTo>
                    <a:pt x="1307811" y="15274"/>
                  </a:lnTo>
                  <a:cubicBezTo>
                    <a:pt x="1310265" y="14891"/>
                    <a:pt x="1312489" y="13282"/>
                    <a:pt x="1313602" y="10869"/>
                  </a:cubicBezTo>
                  <a:cubicBezTo>
                    <a:pt x="1315404" y="7000"/>
                    <a:pt x="1313678" y="2404"/>
                    <a:pt x="1309805" y="642"/>
                  </a:cubicBezTo>
                  <a:close/>
                  <a:moveTo>
                    <a:pt x="836249" y="358289"/>
                  </a:moveTo>
                  <a:cubicBezTo>
                    <a:pt x="797399" y="363613"/>
                    <a:pt x="757783" y="356451"/>
                    <a:pt x="718934" y="343580"/>
                  </a:cubicBezTo>
                  <a:cubicBezTo>
                    <a:pt x="660103" y="324083"/>
                    <a:pt x="603076" y="291218"/>
                    <a:pt x="553258" y="265669"/>
                  </a:cubicBezTo>
                  <a:cubicBezTo>
                    <a:pt x="522194" y="249965"/>
                    <a:pt x="485492" y="233762"/>
                    <a:pt x="448330" y="226369"/>
                  </a:cubicBezTo>
                  <a:cubicBezTo>
                    <a:pt x="422328" y="221160"/>
                    <a:pt x="396135" y="220317"/>
                    <a:pt x="371322" y="226254"/>
                  </a:cubicBezTo>
                  <a:cubicBezTo>
                    <a:pt x="325799" y="237324"/>
                    <a:pt x="305934" y="277007"/>
                    <a:pt x="309769" y="313128"/>
                  </a:cubicBezTo>
                  <a:cubicBezTo>
                    <a:pt x="313642" y="349939"/>
                    <a:pt x="341523" y="383225"/>
                    <a:pt x="391188" y="378246"/>
                  </a:cubicBezTo>
                  <a:cubicBezTo>
                    <a:pt x="405991" y="376752"/>
                    <a:pt x="418915" y="370393"/>
                    <a:pt x="427928" y="360587"/>
                  </a:cubicBezTo>
                  <a:cubicBezTo>
                    <a:pt x="437055" y="350705"/>
                    <a:pt x="442347" y="337375"/>
                    <a:pt x="441542" y="322015"/>
                  </a:cubicBezTo>
                  <a:cubicBezTo>
                    <a:pt x="440890" y="309681"/>
                    <a:pt x="430152" y="292138"/>
                    <a:pt x="415617" y="286507"/>
                  </a:cubicBezTo>
                  <a:cubicBezTo>
                    <a:pt x="403690" y="281910"/>
                    <a:pt x="388810" y="283749"/>
                    <a:pt x="375617" y="303514"/>
                  </a:cubicBezTo>
                  <a:cubicBezTo>
                    <a:pt x="373239" y="307000"/>
                    <a:pt x="374121" y="311826"/>
                    <a:pt x="377650" y="314201"/>
                  </a:cubicBezTo>
                  <a:cubicBezTo>
                    <a:pt x="381178" y="316614"/>
                    <a:pt x="385972" y="315695"/>
                    <a:pt x="388388" y="312171"/>
                  </a:cubicBezTo>
                  <a:cubicBezTo>
                    <a:pt x="395828" y="301522"/>
                    <a:pt x="403153" y="298879"/>
                    <a:pt x="409634" y="301522"/>
                  </a:cubicBezTo>
                  <a:cubicBezTo>
                    <a:pt x="418148" y="305046"/>
                    <a:pt x="424399" y="315465"/>
                    <a:pt x="424629" y="322743"/>
                  </a:cubicBezTo>
                  <a:cubicBezTo>
                    <a:pt x="424975" y="333085"/>
                    <a:pt x="421331" y="342010"/>
                    <a:pt x="415080" y="348560"/>
                  </a:cubicBezTo>
                  <a:cubicBezTo>
                    <a:pt x="408752" y="355187"/>
                    <a:pt x="399740" y="359247"/>
                    <a:pt x="389538" y="360089"/>
                  </a:cubicBezTo>
                  <a:cubicBezTo>
                    <a:pt x="352607" y="363154"/>
                    <a:pt x="332051" y="338524"/>
                    <a:pt x="329596" y="311213"/>
                  </a:cubicBezTo>
                  <a:cubicBezTo>
                    <a:pt x="327142" y="284209"/>
                    <a:pt x="342137" y="254714"/>
                    <a:pt x="376231" y="246938"/>
                  </a:cubicBezTo>
                  <a:cubicBezTo>
                    <a:pt x="398091" y="241844"/>
                    <a:pt x="421178" y="243070"/>
                    <a:pt x="444073" y="247666"/>
                  </a:cubicBezTo>
                  <a:cubicBezTo>
                    <a:pt x="479318" y="254753"/>
                    <a:pt x="514102" y="269921"/>
                    <a:pt x="543632" y="284707"/>
                  </a:cubicBezTo>
                  <a:cubicBezTo>
                    <a:pt x="594639" y="309911"/>
                    <a:pt x="653085" y="342469"/>
                    <a:pt x="713219" y="361277"/>
                  </a:cubicBezTo>
                  <a:cubicBezTo>
                    <a:pt x="754868" y="374262"/>
                    <a:pt x="797284" y="380697"/>
                    <a:pt x="838588" y="374224"/>
                  </a:cubicBezTo>
                  <a:cubicBezTo>
                    <a:pt x="842999" y="373573"/>
                    <a:pt x="846028" y="369474"/>
                    <a:pt x="845415" y="365107"/>
                  </a:cubicBezTo>
                  <a:cubicBezTo>
                    <a:pt x="844763" y="360702"/>
                    <a:pt x="840659" y="357638"/>
                    <a:pt x="836249" y="358289"/>
                  </a:cubicBezTo>
                  <a:close/>
                  <a:moveTo>
                    <a:pt x="532549" y="382881"/>
                  </a:moveTo>
                  <a:cubicBezTo>
                    <a:pt x="534620" y="379625"/>
                    <a:pt x="533699" y="375296"/>
                    <a:pt x="530478" y="373190"/>
                  </a:cubicBezTo>
                  <a:cubicBezTo>
                    <a:pt x="527218" y="371121"/>
                    <a:pt x="522884" y="372040"/>
                    <a:pt x="520775" y="375258"/>
                  </a:cubicBezTo>
                  <a:cubicBezTo>
                    <a:pt x="475521" y="443555"/>
                    <a:pt x="413891" y="474811"/>
                    <a:pt x="351341" y="484693"/>
                  </a:cubicBezTo>
                  <a:cubicBezTo>
                    <a:pt x="323383" y="489137"/>
                    <a:pt x="295234" y="489290"/>
                    <a:pt x="268158" y="486570"/>
                  </a:cubicBezTo>
                  <a:cubicBezTo>
                    <a:pt x="222559" y="481936"/>
                    <a:pt x="180066" y="469065"/>
                    <a:pt x="147391" y="453514"/>
                  </a:cubicBezTo>
                  <a:cubicBezTo>
                    <a:pt x="133086" y="446772"/>
                    <a:pt x="118321" y="440988"/>
                    <a:pt x="103173" y="436507"/>
                  </a:cubicBezTo>
                  <a:cubicBezTo>
                    <a:pt x="87986" y="432025"/>
                    <a:pt x="72415" y="428807"/>
                    <a:pt x="56577" y="427199"/>
                  </a:cubicBezTo>
                  <a:cubicBezTo>
                    <a:pt x="51131" y="426662"/>
                    <a:pt x="45647" y="426318"/>
                    <a:pt x="40162" y="426164"/>
                  </a:cubicBezTo>
                  <a:cubicBezTo>
                    <a:pt x="34678" y="426050"/>
                    <a:pt x="29156" y="426126"/>
                    <a:pt x="23710" y="426394"/>
                  </a:cubicBezTo>
                  <a:cubicBezTo>
                    <a:pt x="21064" y="426548"/>
                    <a:pt x="15234" y="428961"/>
                    <a:pt x="11208" y="430072"/>
                  </a:cubicBezTo>
                  <a:cubicBezTo>
                    <a:pt x="10440" y="429574"/>
                    <a:pt x="9597" y="429267"/>
                    <a:pt x="8753" y="429152"/>
                  </a:cubicBezTo>
                  <a:cubicBezTo>
                    <a:pt x="9137" y="429459"/>
                    <a:pt x="9597" y="429880"/>
                    <a:pt x="10057" y="430340"/>
                  </a:cubicBezTo>
                  <a:cubicBezTo>
                    <a:pt x="8293" y="430761"/>
                    <a:pt x="7027" y="430761"/>
                    <a:pt x="6951" y="429957"/>
                  </a:cubicBezTo>
                  <a:cubicBezTo>
                    <a:pt x="6951" y="429574"/>
                    <a:pt x="6951" y="429305"/>
                    <a:pt x="6989" y="429076"/>
                  </a:cubicBezTo>
                  <a:cubicBezTo>
                    <a:pt x="5992" y="429190"/>
                    <a:pt x="5033" y="429535"/>
                    <a:pt x="4113" y="430072"/>
                  </a:cubicBezTo>
                  <a:cubicBezTo>
                    <a:pt x="1313" y="431795"/>
                    <a:pt x="661" y="433710"/>
                    <a:pt x="431" y="434438"/>
                  </a:cubicBezTo>
                  <a:cubicBezTo>
                    <a:pt x="-681" y="437809"/>
                    <a:pt x="393" y="440375"/>
                    <a:pt x="3269" y="442252"/>
                  </a:cubicBezTo>
                  <a:cubicBezTo>
                    <a:pt x="3998" y="442750"/>
                    <a:pt x="5570" y="443478"/>
                    <a:pt x="7986" y="443363"/>
                  </a:cubicBezTo>
                  <a:cubicBezTo>
                    <a:pt x="10517" y="443172"/>
                    <a:pt x="20220" y="440375"/>
                    <a:pt x="24285" y="440260"/>
                  </a:cubicBezTo>
                  <a:cubicBezTo>
                    <a:pt x="29386" y="440107"/>
                    <a:pt x="34525" y="440184"/>
                    <a:pt x="39625" y="440452"/>
                  </a:cubicBezTo>
                  <a:cubicBezTo>
                    <a:pt x="44726" y="440720"/>
                    <a:pt x="49865" y="441180"/>
                    <a:pt x="54927" y="441831"/>
                  </a:cubicBezTo>
                  <a:cubicBezTo>
                    <a:pt x="69769" y="443670"/>
                    <a:pt x="84343" y="447040"/>
                    <a:pt x="98532" y="451599"/>
                  </a:cubicBezTo>
                  <a:cubicBezTo>
                    <a:pt x="112760" y="456157"/>
                    <a:pt x="126605" y="461941"/>
                    <a:pt x="140028" y="468644"/>
                  </a:cubicBezTo>
                  <a:cubicBezTo>
                    <a:pt x="174045" y="485498"/>
                    <a:pt x="218379" y="500092"/>
                    <a:pt x="266202" y="505263"/>
                  </a:cubicBezTo>
                  <a:cubicBezTo>
                    <a:pt x="294850" y="508327"/>
                    <a:pt x="324764" y="508059"/>
                    <a:pt x="354371" y="503041"/>
                  </a:cubicBezTo>
                  <a:cubicBezTo>
                    <a:pt x="420871" y="491703"/>
                    <a:pt x="485876" y="456655"/>
                    <a:pt x="532549" y="3828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535;p4"/>
            <p:cNvSpPr/>
            <p:nvPr/>
          </p:nvSpPr>
          <p:spPr>
            <a:xfrm rot="10800000">
              <a:off x="5458078" y="3779211"/>
              <a:ext cx="158612" cy="172553"/>
            </a:xfrm>
            <a:custGeom>
              <a:avLst/>
              <a:gdLst/>
              <a:ahLst/>
              <a:cxnLst/>
              <a:rect l="l" t="t" r="r" b="b"/>
              <a:pathLst>
                <a:path w="317224" h="345106" extrusionOk="0">
                  <a:moveTo>
                    <a:pt x="235601" y="199220"/>
                  </a:moveTo>
                  <a:cubicBezTo>
                    <a:pt x="271113" y="206575"/>
                    <a:pt x="315485" y="206153"/>
                    <a:pt x="317173" y="159192"/>
                  </a:cubicBezTo>
                  <a:cubicBezTo>
                    <a:pt x="319129" y="106409"/>
                    <a:pt x="264862" y="115296"/>
                    <a:pt x="222753" y="135252"/>
                  </a:cubicBezTo>
                  <a:cubicBezTo>
                    <a:pt x="253089" y="112767"/>
                    <a:pt x="283693" y="79404"/>
                    <a:pt x="259915" y="46386"/>
                  </a:cubicBezTo>
                  <a:cubicBezTo>
                    <a:pt x="235524" y="12563"/>
                    <a:pt x="204076" y="45697"/>
                    <a:pt x="182255" y="85878"/>
                  </a:cubicBezTo>
                  <a:cubicBezTo>
                    <a:pt x="186972" y="38725"/>
                    <a:pt x="179148" y="-11109"/>
                    <a:pt x="137269" y="2183"/>
                  </a:cubicBezTo>
                  <a:cubicBezTo>
                    <a:pt x="101296" y="13559"/>
                    <a:pt x="104978" y="52515"/>
                    <a:pt x="116560" y="86835"/>
                  </a:cubicBezTo>
                  <a:cubicBezTo>
                    <a:pt x="94124" y="56154"/>
                    <a:pt x="63367" y="28268"/>
                    <a:pt x="36752" y="54775"/>
                  </a:cubicBezTo>
                  <a:cubicBezTo>
                    <a:pt x="8640" y="82775"/>
                    <a:pt x="39129" y="115104"/>
                    <a:pt x="76099" y="137206"/>
                  </a:cubicBezTo>
                  <a:cubicBezTo>
                    <a:pt x="36560" y="125216"/>
                    <a:pt x="-4476" y="126710"/>
                    <a:pt x="395" y="172446"/>
                  </a:cubicBezTo>
                  <a:cubicBezTo>
                    <a:pt x="5534" y="220211"/>
                    <a:pt x="51977" y="217108"/>
                    <a:pt x="87451" y="207379"/>
                  </a:cubicBezTo>
                  <a:cubicBezTo>
                    <a:pt x="53127" y="223812"/>
                    <a:pt x="14700" y="251812"/>
                    <a:pt x="33990" y="289887"/>
                  </a:cubicBezTo>
                  <a:cubicBezTo>
                    <a:pt x="55697" y="332673"/>
                    <a:pt x="99110" y="292262"/>
                    <a:pt x="127183" y="250318"/>
                  </a:cubicBezTo>
                  <a:cubicBezTo>
                    <a:pt x="117979" y="289312"/>
                    <a:pt x="115984" y="339376"/>
                    <a:pt x="164345" y="344700"/>
                  </a:cubicBezTo>
                  <a:cubicBezTo>
                    <a:pt x="217000" y="350522"/>
                    <a:pt x="211746" y="292568"/>
                    <a:pt x="194143" y="244994"/>
                  </a:cubicBezTo>
                  <a:cubicBezTo>
                    <a:pt x="215850" y="278510"/>
                    <a:pt x="247873" y="312793"/>
                    <a:pt x="276943" y="285635"/>
                  </a:cubicBezTo>
                  <a:cubicBezTo>
                    <a:pt x="306971" y="257558"/>
                    <a:pt x="273836" y="222663"/>
                    <a:pt x="235601" y="199220"/>
                  </a:cubicBezTo>
                  <a:lnTo>
                    <a:pt x="235601" y="199220"/>
                  </a:lnTo>
                  <a:close/>
                  <a:moveTo>
                    <a:pt x="189081" y="156664"/>
                  </a:moveTo>
                  <a:cubicBezTo>
                    <a:pt x="184249" y="163559"/>
                    <a:pt x="186665" y="171450"/>
                    <a:pt x="189196" y="177272"/>
                  </a:cubicBezTo>
                  <a:cubicBezTo>
                    <a:pt x="169407" y="171833"/>
                    <a:pt x="171823" y="200025"/>
                    <a:pt x="168103" y="196922"/>
                  </a:cubicBezTo>
                  <a:cubicBezTo>
                    <a:pt x="168103" y="196922"/>
                    <a:pt x="168755" y="198454"/>
                    <a:pt x="170021" y="201174"/>
                  </a:cubicBezTo>
                  <a:cubicBezTo>
                    <a:pt x="161468" y="196233"/>
                    <a:pt x="151651" y="201519"/>
                    <a:pt x="146358" y="203625"/>
                  </a:cubicBezTo>
                  <a:cubicBezTo>
                    <a:pt x="142178" y="195084"/>
                    <a:pt x="129906" y="192747"/>
                    <a:pt x="132360" y="190334"/>
                  </a:cubicBezTo>
                  <a:cubicBezTo>
                    <a:pt x="132360" y="190334"/>
                    <a:pt x="130711" y="190793"/>
                    <a:pt x="127796" y="191674"/>
                  </a:cubicBezTo>
                  <a:cubicBezTo>
                    <a:pt x="126723" y="188380"/>
                    <a:pt x="140375" y="170645"/>
                    <a:pt x="125342" y="159537"/>
                  </a:cubicBezTo>
                  <a:cubicBezTo>
                    <a:pt x="125534" y="159575"/>
                    <a:pt x="125764" y="159652"/>
                    <a:pt x="125994" y="159729"/>
                  </a:cubicBezTo>
                  <a:cubicBezTo>
                    <a:pt x="141142" y="164325"/>
                    <a:pt x="143942" y="151034"/>
                    <a:pt x="145591" y="143832"/>
                  </a:cubicBezTo>
                  <a:cubicBezTo>
                    <a:pt x="148506" y="144292"/>
                    <a:pt x="154220" y="146667"/>
                    <a:pt x="159819" y="146207"/>
                  </a:cubicBezTo>
                  <a:cubicBezTo>
                    <a:pt x="161737" y="159690"/>
                    <a:pt x="180260" y="159154"/>
                    <a:pt x="177768" y="162563"/>
                  </a:cubicBezTo>
                  <a:cubicBezTo>
                    <a:pt x="177768" y="162563"/>
                    <a:pt x="182216" y="160456"/>
                    <a:pt x="189081" y="156664"/>
                  </a:cubicBezTo>
                  <a:lnTo>
                    <a:pt x="189081" y="15666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536;p4"/>
            <p:cNvSpPr/>
            <p:nvPr/>
          </p:nvSpPr>
          <p:spPr>
            <a:xfrm rot="10800000">
              <a:off x="5516250" y="3845079"/>
              <a:ext cx="40717" cy="42150"/>
            </a:xfrm>
            <a:custGeom>
              <a:avLst/>
              <a:gdLst/>
              <a:ahLst/>
              <a:cxnLst/>
              <a:rect l="l" t="t" r="r" b="b"/>
              <a:pathLst>
                <a:path w="81433" h="84299" extrusionOk="0">
                  <a:moveTo>
                    <a:pt x="81407" y="41039"/>
                  </a:moveTo>
                  <a:cubicBezTo>
                    <a:pt x="82212" y="64290"/>
                    <a:pt x="64648" y="83672"/>
                    <a:pt x="42174" y="84284"/>
                  </a:cubicBezTo>
                  <a:cubicBezTo>
                    <a:pt x="19701" y="84897"/>
                    <a:pt x="832" y="66511"/>
                    <a:pt x="27" y="43260"/>
                  </a:cubicBezTo>
                  <a:cubicBezTo>
                    <a:pt x="-779" y="20010"/>
                    <a:pt x="16786" y="628"/>
                    <a:pt x="39260" y="15"/>
                  </a:cubicBezTo>
                  <a:cubicBezTo>
                    <a:pt x="61695" y="-598"/>
                    <a:pt x="80602" y="17788"/>
                    <a:pt x="81407" y="41039"/>
                  </a:cubicBezTo>
                  <a:lnTo>
                    <a:pt x="81407" y="4103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537;p4"/>
            <p:cNvSpPr/>
            <p:nvPr/>
          </p:nvSpPr>
          <p:spPr>
            <a:xfrm rot="10800000">
              <a:off x="4802465" y="3828852"/>
              <a:ext cx="237537" cy="211525"/>
            </a:xfrm>
            <a:custGeom>
              <a:avLst/>
              <a:gdLst/>
              <a:ahLst/>
              <a:cxnLst/>
              <a:rect l="l" t="t" r="r" b="b"/>
              <a:pathLst>
                <a:path w="475074" h="423050" extrusionOk="0">
                  <a:moveTo>
                    <a:pt x="474627" y="417317"/>
                  </a:moveTo>
                  <a:cubicBezTo>
                    <a:pt x="473131" y="421722"/>
                    <a:pt x="468338" y="424097"/>
                    <a:pt x="463889" y="422603"/>
                  </a:cubicBezTo>
                  <a:cubicBezTo>
                    <a:pt x="420207" y="408584"/>
                    <a:pt x="382892" y="386176"/>
                    <a:pt x="349066" y="359056"/>
                  </a:cubicBezTo>
                  <a:cubicBezTo>
                    <a:pt x="310102" y="327838"/>
                    <a:pt x="275586" y="290530"/>
                    <a:pt x="241071" y="253030"/>
                  </a:cubicBezTo>
                  <a:cubicBezTo>
                    <a:pt x="237082" y="248702"/>
                    <a:pt x="233094" y="244373"/>
                    <a:pt x="229105" y="240045"/>
                  </a:cubicBezTo>
                  <a:cubicBezTo>
                    <a:pt x="227993" y="241730"/>
                    <a:pt x="226229" y="243032"/>
                    <a:pt x="224081" y="243492"/>
                  </a:cubicBezTo>
                  <a:cubicBezTo>
                    <a:pt x="216066" y="245867"/>
                    <a:pt x="208281" y="248357"/>
                    <a:pt x="200265" y="250310"/>
                  </a:cubicBezTo>
                  <a:cubicBezTo>
                    <a:pt x="194819" y="251651"/>
                    <a:pt x="189335" y="252838"/>
                    <a:pt x="183813" y="253643"/>
                  </a:cubicBezTo>
                  <a:cubicBezTo>
                    <a:pt x="180093" y="254179"/>
                    <a:pt x="176334" y="254485"/>
                    <a:pt x="172538" y="254677"/>
                  </a:cubicBezTo>
                  <a:cubicBezTo>
                    <a:pt x="166862" y="254945"/>
                    <a:pt x="161186" y="254830"/>
                    <a:pt x="155433" y="254524"/>
                  </a:cubicBezTo>
                  <a:cubicBezTo>
                    <a:pt x="152634" y="254332"/>
                    <a:pt x="141627" y="254524"/>
                    <a:pt x="135184" y="252953"/>
                  </a:cubicBezTo>
                  <a:cubicBezTo>
                    <a:pt x="130505" y="251842"/>
                    <a:pt x="127207" y="249927"/>
                    <a:pt x="125903" y="247744"/>
                  </a:cubicBezTo>
                  <a:cubicBezTo>
                    <a:pt x="123372" y="244335"/>
                    <a:pt x="124101" y="239508"/>
                    <a:pt x="127514" y="236980"/>
                  </a:cubicBezTo>
                  <a:cubicBezTo>
                    <a:pt x="130275" y="234950"/>
                    <a:pt x="133957" y="234989"/>
                    <a:pt x="136564" y="236904"/>
                  </a:cubicBezTo>
                  <a:lnTo>
                    <a:pt x="136603" y="236865"/>
                  </a:lnTo>
                  <a:cubicBezTo>
                    <a:pt x="136718" y="236253"/>
                    <a:pt x="137140" y="236827"/>
                    <a:pt x="137562" y="237478"/>
                  </a:cubicBezTo>
                  <a:lnTo>
                    <a:pt x="137370" y="237478"/>
                  </a:lnTo>
                  <a:lnTo>
                    <a:pt x="137293" y="237478"/>
                  </a:lnTo>
                  <a:cubicBezTo>
                    <a:pt x="137677" y="237823"/>
                    <a:pt x="138022" y="238168"/>
                    <a:pt x="138290" y="238589"/>
                  </a:cubicBezTo>
                  <a:cubicBezTo>
                    <a:pt x="138137" y="238398"/>
                    <a:pt x="137868" y="237900"/>
                    <a:pt x="137562" y="237478"/>
                  </a:cubicBezTo>
                  <a:cubicBezTo>
                    <a:pt x="138866" y="237402"/>
                    <a:pt x="141090" y="236712"/>
                    <a:pt x="142586" y="236559"/>
                  </a:cubicBezTo>
                  <a:cubicBezTo>
                    <a:pt x="147916" y="236138"/>
                    <a:pt x="153477" y="235180"/>
                    <a:pt x="155318" y="235027"/>
                  </a:cubicBezTo>
                  <a:lnTo>
                    <a:pt x="217983" y="228017"/>
                  </a:lnTo>
                  <a:cubicBezTo>
                    <a:pt x="194551" y="202813"/>
                    <a:pt x="170352" y="178413"/>
                    <a:pt x="143890" y="156618"/>
                  </a:cubicBezTo>
                  <a:cubicBezTo>
                    <a:pt x="131502" y="159989"/>
                    <a:pt x="119192" y="163666"/>
                    <a:pt x="106574" y="166156"/>
                  </a:cubicBezTo>
                  <a:cubicBezTo>
                    <a:pt x="102010" y="167075"/>
                    <a:pt x="97370" y="167726"/>
                    <a:pt x="92691" y="168262"/>
                  </a:cubicBezTo>
                  <a:cubicBezTo>
                    <a:pt x="88012" y="168760"/>
                    <a:pt x="83295" y="168990"/>
                    <a:pt x="78578" y="169220"/>
                  </a:cubicBezTo>
                  <a:cubicBezTo>
                    <a:pt x="74551" y="169373"/>
                    <a:pt x="70486" y="169488"/>
                    <a:pt x="66421" y="169412"/>
                  </a:cubicBezTo>
                  <a:cubicBezTo>
                    <a:pt x="62164" y="169335"/>
                    <a:pt x="57945" y="169067"/>
                    <a:pt x="53765" y="168492"/>
                  </a:cubicBezTo>
                  <a:cubicBezTo>
                    <a:pt x="52269" y="168301"/>
                    <a:pt x="50198" y="167803"/>
                    <a:pt x="48089" y="166998"/>
                  </a:cubicBezTo>
                  <a:lnTo>
                    <a:pt x="45635" y="166002"/>
                  </a:lnTo>
                  <a:cubicBezTo>
                    <a:pt x="42068" y="167075"/>
                    <a:pt x="38118" y="165390"/>
                    <a:pt x="36507" y="161904"/>
                  </a:cubicBezTo>
                  <a:cubicBezTo>
                    <a:pt x="35433" y="160065"/>
                    <a:pt x="35548" y="158418"/>
                    <a:pt x="35548" y="157231"/>
                  </a:cubicBezTo>
                  <a:cubicBezTo>
                    <a:pt x="35548" y="154243"/>
                    <a:pt x="37351" y="152328"/>
                    <a:pt x="39652" y="150757"/>
                  </a:cubicBezTo>
                  <a:cubicBezTo>
                    <a:pt x="40841" y="149915"/>
                    <a:pt x="42797" y="149493"/>
                    <a:pt x="45443" y="149532"/>
                  </a:cubicBezTo>
                  <a:cubicBezTo>
                    <a:pt x="47706" y="149570"/>
                    <a:pt x="52461" y="151179"/>
                    <a:pt x="54839" y="151102"/>
                  </a:cubicBezTo>
                  <a:cubicBezTo>
                    <a:pt x="57715" y="151102"/>
                    <a:pt x="60553" y="150834"/>
                    <a:pt x="63430" y="150566"/>
                  </a:cubicBezTo>
                  <a:cubicBezTo>
                    <a:pt x="67878" y="150144"/>
                    <a:pt x="72327" y="149493"/>
                    <a:pt x="76737" y="148842"/>
                  </a:cubicBezTo>
                  <a:cubicBezTo>
                    <a:pt x="81148" y="148229"/>
                    <a:pt x="85520" y="147425"/>
                    <a:pt x="89892" y="146774"/>
                  </a:cubicBezTo>
                  <a:cubicBezTo>
                    <a:pt x="94302" y="146122"/>
                    <a:pt x="98712" y="145471"/>
                    <a:pt x="103161" y="144897"/>
                  </a:cubicBezTo>
                  <a:cubicBezTo>
                    <a:pt x="110524" y="143977"/>
                    <a:pt x="117888" y="143096"/>
                    <a:pt x="125251" y="142254"/>
                  </a:cubicBezTo>
                  <a:cubicBezTo>
                    <a:pt x="113708" y="133520"/>
                    <a:pt x="102125" y="124787"/>
                    <a:pt x="89777" y="117279"/>
                  </a:cubicBezTo>
                  <a:cubicBezTo>
                    <a:pt x="74014" y="107703"/>
                    <a:pt x="57523" y="99353"/>
                    <a:pt x="40112" y="93033"/>
                  </a:cubicBezTo>
                  <a:cubicBezTo>
                    <a:pt x="36546" y="91692"/>
                    <a:pt x="27763" y="87364"/>
                    <a:pt x="19671" y="84376"/>
                  </a:cubicBezTo>
                  <a:cubicBezTo>
                    <a:pt x="15990" y="82997"/>
                    <a:pt x="10084" y="79550"/>
                    <a:pt x="10237" y="81810"/>
                  </a:cubicBezTo>
                  <a:cubicBezTo>
                    <a:pt x="6133" y="82959"/>
                    <a:pt x="1800" y="80660"/>
                    <a:pt x="419" y="76562"/>
                  </a:cubicBezTo>
                  <a:cubicBezTo>
                    <a:pt x="-1000" y="72310"/>
                    <a:pt x="1301" y="67714"/>
                    <a:pt x="5558" y="66296"/>
                  </a:cubicBezTo>
                  <a:cubicBezTo>
                    <a:pt x="8243" y="65339"/>
                    <a:pt x="12385" y="65300"/>
                    <a:pt x="17293" y="66373"/>
                  </a:cubicBezTo>
                  <a:cubicBezTo>
                    <a:pt x="26919" y="68441"/>
                    <a:pt x="40994" y="74991"/>
                    <a:pt x="45865" y="76600"/>
                  </a:cubicBezTo>
                  <a:cubicBezTo>
                    <a:pt x="62317" y="82078"/>
                    <a:pt x="77926" y="89394"/>
                    <a:pt x="93075" y="97629"/>
                  </a:cubicBezTo>
                  <a:cubicBezTo>
                    <a:pt x="91924" y="92420"/>
                    <a:pt x="90774" y="87249"/>
                    <a:pt x="89431" y="82116"/>
                  </a:cubicBezTo>
                  <a:cubicBezTo>
                    <a:pt x="87552" y="74800"/>
                    <a:pt x="85328" y="67599"/>
                    <a:pt x="83487" y="60244"/>
                  </a:cubicBezTo>
                  <a:cubicBezTo>
                    <a:pt x="81876" y="53886"/>
                    <a:pt x="80687" y="47412"/>
                    <a:pt x="79268" y="40939"/>
                  </a:cubicBezTo>
                  <a:cubicBezTo>
                    <a:pt x="78348" y="36112"/>
                    <a:pt x="74206" y="20025"/>
                    <a:pt x="72749" y="13283"/>
                  </a:cubicBezTo>
                  <a:cubicBezTo>
                    <a:pt x="72327" y="11406"/>
                    <a:pt x="72058" y="10065"/>
                    <a:pt x="71982" y="9529"/>
                  </a:cubicBezTo>
                  <a:cubicBezTo>
                    <a:pt x="71637" y="5316"/>
                    <a:pt x="73401" y="3171"/>
                    <a:pt x="74014" y="2634"/>
                  </a:cubicBezTo>
                  <a:cubicBezTo>
                    <a:pt x="76431" y="489"/>
                    <a:pt x="79192" y="-1043"/>
                    <a:pt x="82720" y="872"/>
                  </a:cubicBezTo>
                  <a:cubicBezTo>
                    <a:pt x="83410" y="1255"/>
                    <a:pt x="84906" y="1715"/>
                    <a:pt x="85980" y="3515"/>
                  </a:cubicBezTo>
                  <a:cubicBezTo>
                    <a:pt x="86785" y="4665"/>
                    <a:pt x="87245" y="5929"/>
                    <a:pt x="87360" y="7231"/>
                  </a:cubicBezTo>
                  <a:cubicBezTo>
                    <a:pt x="87591" y="7614"/>
                    <a:pt x="87821" y="8074"/>
                    <a:pt x="88051" y="8610"/>
                  </a:cubicBezTo>
                  <a:cubicBezTo>
                    <a:pt x="90659" y="15237"/>
                    <a:pt x="97255" y="30980"/>
                    <a:pt x="98904" y="35768"/>
                  </a:cubicBezTo>
                  <a:cubicBezTo>
                    <a:pt x="100860" y="42203"/>
                    <a:pt x="103046" y="48485"/>
                    <a:pt x="104695" y="54958"/>
                  </a:cubicBezTo>
                  <a:cubicBezTo>
                    <a:pt x="105807" y="59325"/>
                    <a:pt x="106689" y="63730"/>
                    <a:pt x="107456" y="68173"/>
                  </a:cubicBezTo>
                  <a:cubicBezTo>
                    <a:pt x="109374" y="79473"/>
                    <a:pt x="110371" y="90811"/>
                    <a:pt x="110601" y="102379"/>
                  </a:cubicBezTo>
                  <a:cubicBezTo>
                    <a:pt x="110793" y="104218"/>
                    <a:pt x="110026" y="105826"/>
                    <a:pt x="109105" y="107282"/>
                  </a:cubicBezTo>
                  <a:cubicBezTo>
                    <a:pt x="122413" y="115402"/>
                    <a:pt x="135567" y="123829"/>
                    <a:pt x="148070" y="133176"/>
                  </a:cubicBezTo>
                  <a:cubicBezTo>
                    <a:pt x="158578" y="141143"/>
                    <a:pt x="168703" y="149532"/>
                    <a:pt x="178635" y="158227"/>
                  </a:cubicBezTo>
                  <a:cubicBezTo>
                    <a:pt x="178252" y="157078"/>
                    <a:pt x="177562" y="156043"/>
                    <a:pt x="177753" y="154741"/>
                  </a:cubicBezTo>
                  <a:cubicBezTo>
                    <a:pt x="178827" y="143326"/>
                    <a:pt x="178674" y="131643"/>
                    <a:pt x="178252" y="119846"/>
                  </a:cubicBezTo>
                  <a:cubicBezTo>
                    <a:pt x="177945" y="111074"/>
                    <a:pt x="177216" y="102264"/>
                    <a:pt x="176641" y="93531"/>
                  </a:cubicBezTo>
                  <a:cubicBezTo>
                    <a:pt x="175989" y="84606"/>
                    <a:pt x="175606" y="75719"/>
                    <a:pt x="174762" y="67062"/>
                  </a:cubicBezTo>
                  <a:cubicBezTo>
                    <a:pt x="174340" y="61738"/>
                    <a:pt x="173765" y="56414"/>
                    <a:pt x="172806" y="51128"/>
                  </a:cubicBezTo>
                  <a:cubicBezTo>
                    <a:pt x="171886" y="46033"/>
                    <a:pt x="170735" y="41015"/>
                    <a:pt x="168933" y="36112"/>
                  </a:cubicBezTo>
                  <a:cubicBezTo>
                    <a:pt x="168856" y="35883"/>
                    <a:pt x="167974" y="31937"/>
                    <a:pt x="166785" y="29601"/>
                  </a:cubicBezTo>
                  <a:cubicBezTo>
                    <a:pt x="167744" y="30137"/>
                    <a:pt x="168664" y="30290"/>
                    <a:pt x="169431" y="30328"/>
                  </a:cubicBezTo>
                  <a:cubicBezTo>
                    <a:pt x="168511" y="30252"/>
                    <a:pt x="167590" y="29945"/>
                    <a:pt x="166747" y="29524"/>
                  </a:cubicBezTo>
                  <a:cubicBezTo>
                    <a:pt x="166133" y="28337"/>
                    <a:pt x="165443" y="27609"/>
                    <a:pt x="164752" y="27992"/>
                  </a:cubicBezTo>
                  <a:cubicBezTo>
                    <a:pt x="162183" y="25311"/>
                    <a:pt x="161876" y="21021"/>
                    <a:pt x="164254" y="17994"/>
                  </a:cubicBezTo>
                  <a:cubicBezTo>
                    <a:pt x="165826" y="15620"/>
                    <a:pt x="169815" y="12708"/>
                    <a:pt x="175376" y="16807"/>
                  </a:cubicBezTo>
                  <a:cubicBezTo>
                    <a:pt x="175797" y="17075"/>
                    <a:pt x="176526" y="17918"/>
                    <a:pt x="177523" y="19105"/>
                  </a:cubicBezTo>
                  <a:cubicBezTo>
                    <a:pt x="179594" y="21748"/>
                    <a:pt x="184273" y="28988"/>
                    <a:pt x="184503" y="29409"/>
                  </a:cubicBezTo>
                  <a:cubicBezTo>
                    <a:pt x="187303" y="35002"/>
                    <a:pt x="189450" y="40862"/>
                    <a:pt x="191176" y="46838"/>
                  </a:cubicBezTo>
                  <a:cubicBezTo>
                    <a:pt x="192864" y="52622"/>
                    <a:pt x="194052" y="58597"/>
                    <a:pt x="195050" y="64573"/>
                  </a:cubicBezTo>
                  <a:cubicBezTo>
                    <a:pt x="196392" y="73536"/>
                    <a:pt x="197772" y="82729"/>
                    <a:pt x="198424" y="92075"/>
                  </a:cubicBezTo>
                  <a:cubicBezTo>
                    <a:pt x="198846" y="98242"/>
                    <a:pt x="198961" y="104447"/>
                    <a:pt x="198846" y="110653"/>
                  </a:cubicBezTo>
                  <a:cubicBezTo>
                    <a:pt x="198578" y="126472"/>
                    <a:pt x="196814" y="142139"/>
                    <a:pt x="193707" y="157154"/>
                  </a:cubicBezTo>
                  <a:cubicBezTo>
                    <a:pt x="193017" y="161483"/>
                    <a:pt x="189028" y="164394"/>
                    <a:pt x="184771" y="163896"/>
                  </a:cubicBezTo>
                  <a:cubicBezTo>
                    <a:pt x="205404" y="182473"/>
                    <a:pt x="224963" y="202238"/>
                    <a:pt x="243985" y="222540"/>
                  </a:cubicBezTo>
                  <a:lnTo>
                    <a:pt x="252998" y="132256"/>
                  </a:lnTo>
                  <a:cubicBezTo>
                    <a:pt x="253343" y="127928"/>
                    <a:pt x="254187" y="120267"/>
                    <a:pt x="254493" y="112798"/>
                  </a:cubicBezTo>
                  <a:cubicBezTo>
                    <a:pt x="254647" y="108967"/>
                    <a:pt x="254762" y="105213"/>
                    <a:pt x="254417" y="102072"/>
                  </a:cubicBezTo>
                  <a:cubicBezTo>
                    <a:pt x="254263" y="100694"/>
                    <a:pt x="254685" y="98395"/>
                    <a:pt x="253956" y="98548"/>
                  </a:cubicBezTo>
                  <a:cubicBezTo>
                    <a:pt x="253956" y="98663"/>
                    <a:pt x="254225" y="98740"/>
                    <a:pt x="254302" y="98855"/>
                  </a:cubicBezTo>
                  <a:cubicBezTo>
                    <a:pt x="254148" y="98740"/>
                    <a:pt x="254033" y="98587"/>
                    <a:pt x="253918" y="98472"/>
                  </a:cubicBezTo>
                  <a:cubicBezTo>
                    <a:pt x="251272" y="95446"/>
                    <a:pt x="251387" y="90811"/>
                    <a:pt x="254302" y="87938"/>
                  </a:cubicBezTo>
                  <a:cubicBezTo>
                    <a:pt x="257293" y="84950"/>
                    <a:pt x="262202" y="84950"/>
                    <a:pt x="265193" y="87938"/>
                  </a:cubicBezTo>
                  <a:cubicBezTo>
                    <a:pt x="268031" y="90428"/>
                    <a:pt x="270294" y="96403"/>
                    <a:pt x="271368" y="103949"/>
                  </a:cubicBezTo>
                  <a:cubicBezTo>
                    <a:pt x="272787" y="113755"/>
                    <a:pt x="272595" y="126702"/>
                    <a:pt x="272710" y="132908"/>
                  </a:cubicBezTo>
                  <a:cubicBezTo>
                    <a:pt x="272710" y="141564"/>
                    <a:pt x="272557" y="150183"/>
                    <a:pt x="271981" y="158763"/>
                  </a:cubicBezTo>
                  <a:cubicBezTo>
                    <a:pt x="271598" y="164470"/>
                    <a:pt x="271061" y="170178"/>
                    <a:pt x="270332" y="175808"/>
                  </a:cubicBezTo>
                  <a:cubicBezTo>
                    <a:pt x="269258" y="184274"/>
                    <a:pt x="267839" y="192701"/>
                    <a:pt x="266267" y="201089"/>
                  </a:cubicBezTo>
                  <a:cubicBezTo>
                    <a:pt x="263966" y="213462"/>
                    <a:pt x="261205" y="225719"/>
                    <a:pt x="258597" y="238168"/>
                  </a:cubicBezTo>
                  <a:cubicBezTo>
                    <a:pt x="292269" y="274710"/>
                    <a:pt x="324944" y="311789"/>
                    <a:pt x="362259" y="343045"/>
                  </a:cubicBezTo>
                  <a:cubicBezTo>
                    <a:pt x="393784" y="369475"/>
                    <a:pt x="428338" y="392036"/>
                    <a:pt x="469373" y="406554"/>
                  </a:cubicBezTo>
                  <a:cubicBezTo>
                    <a:pt x="473745" y="408048"/>
                    <a:pt x="476123" y="412874"/>
                    <a:pt x="474627" y="417317"/>
                  </a:cubicBezTo>
                  <a:close/>
                  <a:moveTo>
                    <a:pt x="165788" y="28950"/>
                  </a:moveTo>
                  <a:cubicBezTo>
                    <a:pt x="166095" y="29218"/>
                    <a:pt x="166440" y="29409"/>
                    <a:pt x="166747" y="29601"/>
                  </a:cubicBezTo>
                  <a:lnTo>
                    <a:pt x="166708" y="29524"/>
                  </a:lnTo>
                  <a:cubicBezTo>
                    <a:pt x="166401" y="29333"/>
                    <a:pt x="166095" y="29141"/>
                    <a:pt x="165788" y="28950"/>
                  </a:cubicBezTo>
                  <a:close/>
                  <a:moveTo>
                    <a:pt x="164714" y="27992"/>
                  </a:moveTo>
                  <a:lnTo>
                    <a:pt x="164676" y="28030"/>
                  </a:lnTo>
                  <a:cubicBezTo>
                    <a:pt x="164331" y="28222"/>
                    <a:pt x="165021" y="28452"/>
                    <a:pt x="165328" y="28605"/>
                  </a:cubicBezTo>
                  <a:lnTo>
                    <a:pt x="164982" y="28260"/>
                  </a:lnTo>
                  <a:lnTo>
                    <a:pt x="164714" y="27992"/>
                  </a:lnTo>
                  <a:close/>
                  <a:moveTo>
                    <a:pt x="165328" y="28605"/>
                  </a:moveTo>
                  <a:lnTo>
                    <a:pt x="165596" y="28796"/>
                  </a:lnTo>
                  <a:lnTo>
                    <a:pt x="165788" y="28950"/>
                  </a:lnTo>
                  <a:lnTo>
                    <a:pt x="165481" y="28643"/>
                  </a:lnTo>
                  <a:cubicBezTo>
                    <a:pt x="165443" y="28643"/>
                    <a:pt x="165404" y="28605"/>
                    <a:pt x="165328" y="28605"/>
                  </a:cubicBezTo>
                  <a:close/>
                  <a:moveTo>
                    <a:pt x="253841" y="98472"/>
                  </a:moveTo>
                  <a:cubicBezTo>
                    <a:pt x="253803" y="98472"/>
                    <a:pt x="253918" y="98510"/>
                    <a:pt x="253918" y="98548"/>
                  </a:cubicBezTo>
                  <a:cubicBezTo>
                    <a:pt x="253918" y="98548"/>
                    <a:pt x="253918" y="98472"/>
                    <a:pt x="253880" y="98472"/>
                  </a:cubicBezTo>
                  <a:lnTo>
                    <a:pt x="253841" y="9847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538;p4"/>
            <p:cNvSpPr/>
            <p:nvPr/>
          </p:nvSpPr>
          <p:spPr>
            <a:xfrm rot="10800000">
              <a:off x="4552336" y="3861583"/>
              <a:ext cx="143639" cy="76619"/>
            </a:xfrm>
            <a:custGeom>
              <a:avLst/>
              <a:gdLst/>
              <a:ahLst/>
              <a:cxnLst/>
              <a:rect l="l" t="t" r="r" b="b"/>
              <a:pathLst>
                <a:path w="287277" h="153238" extrusionOk="0">
                  <a:moveTo>
                    <a:pt x="139784" y="147621"/>
                  </a:moveTo>
                  <a:cubicBezTo>
                    <a:pt x="140053" y="148463"/>
                    <a:pt x="140475" y="149229"/>
                    <a:pt x="140973" y="149881"/>
                  </a:cubicBezTo>
                  <a:cubicBezTo>
                    <a:pt x="140168" y="150723"/>
                    <a:pt x="139861" y="148770"/>
                    <a:pt x="139669" y="147582"/>
                  </a:cubicBezTo>
                  <a:lnTo>
                    <a:pt x="139784" y="147621"/>
                  </a:lnTo>
                  <a:close/>
                  <a:moveTo>
                    <a:pt x="284865" y="2562"/>
                  </a:moveTo>
                  <a:cubicBezTo>
                    <a:pt x="281567" y="-809"/>
                    <a:pt x="276198" y="-847"/>
                    <a:pt x="272862" y="2409"/>
                  </a:cubicBezTo>
                  <a:cubicBezTo>
                    <a:pt x="259899" y="14053"/>
                    <a:pt x="246630" y="25200"/>
                    <a:pt x="233552" y="36691"/>
                  </a:cubicBezTo>
                  <a:cubicBezTo>
                    <a:pt x="224808" y="44390"/>
                    <a:pt x="216026" y="52090"/>
                    <a:pt x="207588" y="60095"/>
                  </a:cubicBezTo>
                  <a:cubicBezTo>
                    <a:pt x="193399" y="73617"/>
                    <a:pt x="180052" y="87866"/>
                    <a:pt x="166860" y="102345"/>
                  </a:cubicBezTo>
                  <a:cubicBezTo>
                    <a:pt x="162258" y="107631"/>
                    <a:pt x="157732" y="113032"/>
                    <a:pt x="153590" y="118777"/>
                  </a:cubicBezTo>
                  <a:cubicBezTo>
                    <a:pt x="150791" y="122685"/>
                    <a:pt x="148145" y="126668"/>
                    <a:pt x="145767" y="130843"/>
                  </a:cubicBezTo>
                  <a:cubicBezTo>
                    <a:pt x="145652" y="131073"/>
                    <a:pt x="145307" y="131648"/>
                    <a:pt x="145038" y="132107"/>
                  </a:cubicBezTo>
                  <a:cubicBezTo>
                    <a:pt x="144386" y="131609"/>
                    <a:pt x="143351" y="130843"/>
                    <a:pt x="143121" y="130652"/>
                  </a:cubicBezTo>
                  <a:lnTo>
                    <a:pt x="116582" y="105946"/>
                  </a:lnTo>
                  <a:cubicBezTo>
                    <a:pt x="108567" y="98514"/>
                    <a:pt x="100628" y="91007"/>
                    <a:pt x="92536" y="83652"/>
                  </a:cubicBezTo>
                  <a:cubicBezTo>
                    <a:pt x="87128" y="78749"/>
                    <a:pt x="81721" y="73885"/>
                    <a:pt x="76237" y="69097"/>
                  </a:cubicBezTo>
                  <a:cubicBezTo>
                    <a:pt x="68030" y="61934"/>
                    <a:pt x="59708" y="54924"/>
                    <a:pt x="51424" y="47838"/>
                  </a:cubicBezTo>
                  <a:cubicBezTo>
                    <a:pt x="38998" y="37266"/>
                    <a:pt x="26573" y="26770"/>
                    <a:pt x="14415" y="15815"/>
                  </a:cubicBezTo>
                  <a:cubicBezTo>
                    <a:pt x="11117" y="12521"/>
                    <a:pt x="5710" y="12560"/>
                    <a:pt x="2450" y="15892"/>
                  </a:cubicBezTo>
                  <a:cubicBezTo>
                    <a:pt x="-848" y="19225"/>
                    <a:pt x="-810" y="24587"/>
                    <a:pt x="2527" y="27881"/>
                  </a:cubicBezTo>
                  <a:cubicBezTo>
                    <a:pt x="18212" y="44697"/>
                    <a:pt x="34166" y="61168"/>
                    <a:pt x="50925" y="76911"/>
                  </a:cubicBezTo>
                  <a:cubicBezTo>
                    <a:pt x="57598" y="83193"/>
                    <a:pt x="64425" y="89321"/>
                    <a:pt x="71366" y="95297"/>
                  </a:cubicBezTo>
                  <a:cubicBezTo>
                    <a:pt x="81721" y="104222"/>
                    <a:pt x="92459" y="112764"/>
                    <a:pt x="103044" y="121459"/>
                  </a:cubicBezTo>
                  <a:lnTo>
                    <a:pt x="131884" y="143982"/>
                  </a:lnTo>
                  <a:cubicBezTo>
                    <a:pt x="132574" y="144556"/>
                    <a:pt x="137215" y="146012"/>
                    <a:pt x="139669" y="147582"/>
                  </a:cubicBezTo>
                  <a:cubicBezTo>
                    <a:pt x="139631" y="147238"/>
                    <a:pt x="139592" y="146969"/>
                    <a:pt x="139554" y="146816"/>
                  </a:cubicBezTo>
                  <a:cubicBezTo>
                    <a:pt x="139631" y="147084"/>
                    <a:pt x="139708" y="147352"/>
                    <a:pt x="139784" y="147621"/>
                  </a:cubicBezTo>
                  <a:cubicBezTo>
                    <a:pt x="140973" y="148387"/>
                    <a:pt x="141625" y="149153"/>
                    <a:pt x="141011" y="149842"/>
                  </a:cubicBezTo>
                  <a:lnTo>
                    <a:pt x="140973" y="149881"/>
                  </a:lnTo>
                  <a:cubicBezTo>
                    <a:pt x="142277" y="151643"/>
                    <a:pt x="144310" y="152485"/>
                    <a:pt x="146457" y="152792"/>
                  </a:cubicBezTo>
                  <a:cubicBezTo>
                    <a:pt x="149218" y="153596"/>
                    <a:pt x="152133" y="153443"/>
                    <a:pt x="154319" y="151260"/>
                  </a:cubicBezTo>
                  <a:cubicBezTo>
                    <a:pt x="155815" y="149804"/>
                    <a:pt x="156582" y="147927"/>
                    <a:pt x="156697" y="146012"/>
                  </a:cubicBezTo>
                  <a:cubicBezTo>
                    <a:pt x="156582" y="145974"/>
                    <a:pt x="156467" y="145935"/>
                    <a:pt x="156352" y="145897"/>
                  </a:cubicBezTo>
                  <a:cubicBezTo>
                    <a:pt x="155585" y="145591"/>
                    <a:pt x="155853" y="144824"/>
                    <a:pt x="156543" y="143943"/>
                  </a:cubicBezTo>
                  <a:cubicBezTo>
                    <a:pt x="156428" y="143292"/>
                    <a:pt x="156198" y="142679"/>
                    <a:pt x="155930" y="142105"/>
                  </a:cubicBezTo>
                  <a:lnTo>
                    <a:pt x="156237" y="142564"/>
                  </a:lnTo>
                  <a:cubicBezTo>
                    <a:pt x="156313" y="142756"/>
                    <a:pt x="156428" y="142948"/>
                    <a:pt x="156543" y="143177"/>
                  </a:cubicBezTo>
                  <a:lnTo>
                    <a:pt x="156774" y="143637"/>
                  </a:lnTo>
                  <a:cubicBezTo>
                    <a:pt x="158039" y="142181"/>
                    <a:pt x="160149" y="140496"/>
                    <a:pt x="160417" y="140075"/>
                  </a:cubicBezTo>
                  <a:cubicBezTo>
                    <a:pt x="163408" y="135785"/>
                    <a:pt x="166783" y="131763"/>
                    <a:pt x="170273" y="127856"/>
                  </a:cubicBezTo>
                  <a:cubicBezTo>
                    <a:pt x="173878" y="123834"/>
                    <a:pt x="177713" y="120042"/>
                    <a:pt x="181548" y="116288"/>
                  </a:cubicBezTo>
                  <a:cubicBezTo>
                    <a:pt x="191788" y="106175"/>
                    <a:pt x="202449" y="96523"/>
                    <a:pt x="212919" y="86640"/>
                  </a:cubicBezTo>
                  <a:cubicBezTo>
                    <a:pt x="219937" y="80052"/>
                    <a:pt x="226917" y="73387"/>
                    <a:pt x="233782" y="66645"/>
                  </a:cubicBezTo>
                  <a:cubicBezTo>
                    <a:pt x="251155" y="49638"/>
                    <a:pt x="268029" y="32171"/>
                    <a:pt x="284712" y="14513"/>
                  </a:cubicBezTo>
                  <a:cubicBezTo>
                    <a:pt x="288087" y="11257"/>
                    <a:pt x="288125" y="5895"/>
                    <a:pt x="284865" y="2562"/>
                  </a:cubicBezTo>
                  <a:close/>
                  <a:moveTo>
                    <a:pt x="156697" y="146012"/>
                  </a:moveTo>
                  <a:cubicBezTo>
                    <a:pt x="157732" y="146242"/>
                    <a:pt x="157464" y="145054"/>
                    <a:pt x="156774" y="143637"/>
                  </a:cubicBezTo>
                  <a:lnTo>
                    <a:pt x="156543" y="143943"/>
                  </a:lnTo>
                  <a:cubicBezTo>
                    <a:pt x="156697" y="144633"/>
                    <a:pt x="156735" y="145322"/>
                    <a:pt x="156697" y="1460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539;p4"/>
            <p:cNvSpPr/>
            <p:nvPr/>
          </p:nvSpPr>
          <p:spPr>
            <a:xfrm rot="10800000">
              <a:off x="4416831" y="3847328"/>
              <a:ext cx="89104" cy="193954"/>
            </a:xfrm>
            <a:custGeom>
              <a:avLst/>
              <a:gdLst/>
              <a:ahLst/>
              <a:cxnLst/>
              <a:rect l="l" t="t" r="r" b="b"/>
              <a:pathLst>
                <a:path w="178209" h="387907" extrusionOk="0">
                  <a:moveTo>
                    <a:pt x="21718" y="387908"/>
                  </a:moveTo>
                  <a:cubicBezTo>
                    <a:pt x="21718" y="387908"/>
                    <a:pt x="-8847" y="321680"/>
                    <a:pt x="2543" y="237563"/>
                  </a:cubicBezTo>
                  <a:cubicBezTo>
                    <a:pt x="16426" y="134946"/>
                    <a:pt x="117787" y="0"/>
                    <a:pt x="117787" y="0"/>
                  </a:cubicBezTo>
                  <a:cubicBezTo>
                    <a:pt x="117787" y="0"/>
                    <a:pt x="162926" y="66343"/>
                    <a:pt x="177346" y="189338"/>
                  </a:cubicBezTo>
                  <a:cubicBezTo>
                    <a:pt x="191728" y="312372"/>
                    <a:pt x="21718" y="387908"/>
                    <a:pt x="21718" y="387908"/>
                  </a:cubicBezTo>
                  <a:lnTo>
                    <a:pt x="21718" y="38790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540;p4"/>
            <p:cNvSpPr/>
            <p:nvPr/>
          </p:nvSpPr>
          <p:spPr>
            <a:xfrm rot="10800000">
              <a:off x="4153063" y="3879116"/>
              <a:ext cx="227082" cy="162251"/>
            </a:xfrm>
            <a:custGeom>
              <a:avLst/>
              <a:gdLst/>
              <a:ahLst/>
              <a:cxnLst/>
              <a:rect l="l" t="t" r="r" b="b"/>
              <a:pathLst>
                <a:path w="454164" h="324502" extrusionOk="0">
                  <a:moveTo>
                    <a:pt x="23523" y="309019"/>
                  </a:moveTo>
                  <a:cubicBezTo>
                    <a:pt x="-55557" y="171621"/>
                    <a:pt x="82123" y="41195"/>
                    <a:pt x="179802" y="6414"/>
                  </a:cubicBezTo>
                  <a:cubicBezTo>
                    <a:pt x="248910" y="-18215"/>
                    <a:pt x="454164" y="36024"/>
                    <a:pt x="454164" y="36024"/>
                  </a:cubicBezTo>
                  <a:cubicBezTo>
                    <a:pt x="454164" y="36024"/>
                    <a:pt x="448450" y="39509"/>
                    <a:pt x="400243" y="69080"/>
                  </a:cubicBezTo>
                  <a:cubicBezTo>
                    <a:pt x="351997" y="98613"/>
                    <a:pt x="184558" y="258572"/>
                    <a:pt x="145862" y="303043"/>
                  </a:cubicBezTo>
                  <a:cubicBezTo>
                    <a:pt x="107204" y="347553"/>
                    <a:pt x="23523" y="309019"/>
                    <a:pt x="23523" y="309019"/>
                  </a:cubicBezTo>
                  <a:lnTo>
                    <a:pt x="23523" y="3090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541;p4"/>
            <p:cNvSpPr/>
            <p:nvPr/>
          </p:nvSpPr>
          <p:spPr>
            <a:xfrm rot="10800000">
              <a:off x="4098605" y="3781453"/>
              <a:ext cx="213768" cy="95796"/>
            </a:xfrm>
            <a:custGeom>
              <a:avLst/>
              <a:gdLst/>
              <a:ahLst/>
              <a:cxnLst/>
              <a:rect l="l" t="t" r="r" b="b"/>
              <a:pathLst>
                <a:path w="427535" h="191593" extrusionOk="0">
                  <a:moveTo>
                    <a:pt x="427535" y="97765"/>
                  </a:moveTo>
                  <a:cubicBezTo>
                    <a:pt x="427535" y="97765"/>
                    <a:pt x="181093" y="210801"/>
                    <a:pt x="115896" y="188738"/>
                  </a:cubicBezTo>
                  <a:cubicBezTo>
                    <a:pt x="37661" y="162308"/>
                    <a:pt x="0" y="126800"/>
                    <a:pt x="0" y="126800"/>
                  </a:cubicBezTo>
                  <a:cubicBezTo>
                    <a:pt x="0" y="126800"/>
                    <a:pt x="97871" y="4915"/>
                    <a:pt x="167823" y="165"/>
                  </a:cubicBezTo>
                  <a:cubicBezTo>
                    <a:pt x="239079" y="-4661"/>
                    <a:pt x="427535" y="97765"/>
                    <a:pt x="427535" y="97765"/>
                  </a:cubicBezTo>
                  <a:lnTo>
                    <a:pt x="427535" y="9776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542;p4"/>
            <p:cNvSpPr/>
            <p:nvPr/>
          </p:nvSpPr>
          <p:spPr>
            <a:xfrm rot="10800000">
              <a:off x="4453484" y="3807010"/>
              <a:ext cx="76699" cy="164942"/>
            </a:xfrm>
            <a:custGeom>
              <a:avLst/>
              <a:gdLst/>
              <a:ahLst/>
              <a:cxnLst/>
              <a:rect l="l" t="t" r="r" b="b"/>
              <a:pathLst>
                <a:path w="153397" h="329884" extrusionOk="0">
                  <a:moveTo>
                    <a:pt x="8622" y="313446"/>
                  </a:moveTo>
                  <a:cubicBezTo>
                    <a:pt x="8622" y="313484"/>
                    <a:pt x="8622" y="313561"/>
                    <a:pt x="8622" y="313637"/>
                  </a:cubicBezTo>
                  <a:cubicBezTo>
                    <a:pt x="8699" y="313982"/>
                    <a:pt x="9006" y="313867"/>
                    <a:pt x="9351" y="313522"/>
                  </a:cubicBezTo>
                  <a:cubicBezTo>
                    <a:pt x="9121" y="313484"/>
                    <a:pt x="8852" y="313484"/>
                    <a:pt x="8622" y="313446"/>
                  </a:cubicBezTo>
                  <a:cubicBezTo>
                    <a:pt x="8699" y="313254"/>
                    <a:pt x="9044" y="313292"/>
                    <a:pt x="9466" y="313446"/>
                  </a:cubicBezTo>
                  <a:lnTo>
                    <a:pt x="9351" y="313522"/>
                  </a:lnTo>
                  <a:cubicBezTo>
                    <a:pt x="9773" y="313599"/>
                    <a:pt x="10233" y="313714"/>
                    <a:pt x="10655" y="313829"/>
                  </a:cubicBezTo>
                  <a:cubicBezTo>
                    <a:pt x="10386" y="313752"/>
                    <a:pt x="9888" y="313561"/>
                    <a:pt x="9466" y="313446"/>
                  </a:cubicBezTo>
                  <a:cubicBezTo>
                    <a:pt x="10041" y="312871"/>
                    <a:pt x="10808" y="311875"/>
                    <a:pt x="11383" y="311301"/>
                  </a:cubicBezTo>
                  <a:cubicBezTo>
                    <a:pt x="14567" y="308389"/>
                    <a:pt x="17405" y="304597"/>
                    <a:pt x="18593" y="303218"/>
                  </a:cubicBezTo>
                  <a:cubicBezTo>
                    <a:pt x="24231" y="296668"/>
                    <a:pt x="29408" y="289735"/>
                    <a:pt x="34317" y="282534"/>
                  </a:cubicBezTo>
                  <a:cubicBezTo>
                    <a:pt x="41834" y="271579"/>
                    <a:pt x="48660" y="260088"/>
                    <a:pt x="55295" y="248750"/>
                  </a:cubicBezTo>
                  <a:cubicBezTo>
                    <a:pt x="68411" y="226686"/>
                    <a:pt x="79034" y="203627"/>
                    <a:pt x="88392" y="180108"/>
                  </a:cubicBezTo>
                  <a:cubicBezTo>
                    <a:pt x="94682" y="164289"/>
                    <a:pt x="100357" y="148239"/>
                    <a:pt x="105535" y="131998"/>
                  </a:cubicBezTo>
                  <a:cubicBezTo>
                    <a:pt x="118574" y="91166"/>
                    <a:pt x="128507" y="49184"/>
                    <a:pt x="136561" y="7049"/>
                  </a:cubicBezTo>
                  <a:cubicBezTo>
                    <a:pt x="137328" y="2453"/>
                    <a:pt x="141700" y="-650"/>
                    <a:pt x="146340" y="116"/>
                  </a:cubicBezTo>
                  <a:cubicBezTo>
                    <a:pt x="150942" y="882"/>
                    <a:pt x="154049" y="5287"/>
                    <a:pt x="153282" y="9884"/>
                  </a:cubicBezTo>
                  <a:cubicBezTo>
                    <a:pt x="148795" y="40987"/>
                    <a:pt x="143617" y="72167"/>
                    <a:pt x="136446" y="102810"/>
                  </a:cubicBezTo>
                  <a:cubicBezTo>
                    <a:pt x="131613" y="123456"/>
                    <a:pt x="125937" y="143872"/>
                    <a:pt x="118996" y="163829"/>
                  </a:cubicBezTo>
                  <a:cubicBezTo>
                    <a:pt x="113167" y="180530"/>
                    <a:pt x="106417" y="196924"/>
                    <a:pt x="98747" y="212935"/>
                  </a:cubicBezTo>
                  <a:cubicBezTo>
                    <a:pt x="91076" y="228870"/>
                    <a:pt x="82409" y="244383"/>
                    <a:pt x="72783" y="259475"/>
                  </a:cubicBezTo>
                  <a:cubicBezTo>
                    <a:pt x="65381" y="270890"/>
                    <a:pt x="57788" y="282457"/>
                    <a:pt x="49504" y="293451"/>
                  </a:cubicBezTo>
                  <a:cubicBezTo>
                    <a:pt x="43867" y="300920"/>
                    <a:pt x="37884" y="308121"/>
                    <a:pt x="31479" y="314863"/>
                  </a:cubicBezTo>
                  <a:cubicBezTo>
                    <a:pt x="29178" y="317276"/>
                    <a:pt x="21968" y="325435"/>
                    <a:pt x="16024" y="328231"/>
                  </a:cubicBezTo>
                  <a:cubicBezTo>
                    <a:pt x="12227" y="330031"/>
                    <a:pt x="8622" y="330338"/>
                    <a:pt x="5592" y="329265"/>
                  </a:cubicBezTo>
                  <a:cubicBezTo>
                    <a:pt x="1336" y="327886"/>
                    <a:pt x="-1004" y="323290"/>
                    <a:pt x="415" y="319038"/>
                  </a:cubicBezTo>
                  <a:cubicBezTo>
                    <a:pt x="1566" y="315437"/>
                    <a:pt x="5017" y="313216"/>
                    <a:pt x="8622" y="313446"/>
                  </a:cubicBezTo>
                  <a:lnTo>
                    <a:pt x="8622" y="3134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543;p4"/>
            <p:cNvSpPr/>
            <p:nvPr/>
          </p:nvSpPr>
          <p:spPr>
            <a:xfrm rot="10800000">
              <a:off x="4216095" y="3828853"/>
              <a:ext cx="237537" cy="178738"/>
            </a:xfrm>
            <a:custGeom>
              <a:avLst/>
              <a:gdLst/>
              <a:ahLst/>
              <a:cxnLst/>
              <a:rect l="l" t="t" r="r" b="b"/>
              <a:pathLst>
                <a:path w="475074" h="357476" extrusionOk="0">
                  <a:moveTo>
                    <a:pt x="464838" y="16236"/>
                  </a:moveTo>
                  <a:cubicBezTo>
                    <a:pt x="464991" y="13976"/>
                    <a:pt x="459085" y="17424"/>
                    <a:pt x="455403" y="18803"/>
                  </a:cubicBezTo>
                  <a:cubicBezTo>
                    <a:pt x="447311" y="21790"/>
                    <a:pt x="438529" y="26119"/>
                    <a:pt x="434962" y="27459"/>
                  </a:cubicBezTo>
                  <a:cubicBezTo>
                    <a:pt x="417551" y="33780"/>
                    <a:pt x="401060" y="42130"/>
                    <a:pt x="385298" y="51706"/>
                  </a:cubicBezTo>
                  <a:cubicBezTo>
                    <a:pt x="369382" y="61397"/>
                    <a:pt x="354234" y="72314"/>
                    <a:pt x="339622" y="83882"/>
                  </a:cubicBezTo>
                  <a:cubicBezTo>
                    <a:pt x="300773" y="114295"/>
                    <a:pt x="267446" y="151068"/>
                    <a:pt x="234004" y="187457"/>
                  </a:cubicBezTo>
                  <a:cubicBezTo>
                    <a:pt x="199488" y="224957"/>
                    <a:pt x="164973" y="262265"/>
                    <a:pt x="126008" y="293483"/>
                  </a:cubicBezTo>
                  <a:cubicBezTo>
                    <a:pt x="92183" y="320603"/>
                    <a:pt x="54867" y="343011"/>
                    <a:pt x="11186" y="357030"/>
                  </a:cubicBezTo>
                  <a:cubicBezTo>
                    <a:pt x="6737" y="358524"/>
                    <a:pt x="1943" y="356149"/>
                    <a:pt x="447" y="351744"/>
                  </a:cubicBezTo>
                  <a:cubicBezTo>
                    <a:pt x="-1048" y="347301"/>
                    <a:pt x="1329" y="342474"/>
                    <a:pt x="5740" y="340980"/>
                  </a:cubicBezTo>
                  <a:cubicBezTo>
                    <a:pt x="46775" y="326463"/>
                    <a:pt x="81329" y="303902"/>
                    <a:pt x="112854" y="277472"/>
                  </a:cubicBezTo>
                  <a:cubicBezTo>
                    <a:pt x="150361" y="246024"/>
                    <a:pt x="183227" y="208677"/>
                    <a:pt x="217091" y="171943"/>
                  </a:cubicBezTo>
                  <a:cubicBezTo>
                    <a:pt x="251377" y="134673"/>
                    <a:pt x="286736" y="98131"/>
                    <a:pt x="327043" y="67602"/>
                  </a:cubicBezTo>
                  <a:cubicBezTo>
                    <a:pt x="342613" y="55958"/>
                    <a:pt x="358721" y="44926"/>
                    <a:pt x="375633" y="35312"/>
                  </a:cubicBezTo>
                  <a:cubicBezTo>
                    <a:pt x="392700" y="25583"/>
                    <a:pt x="410495" y="17271"/>
                    <a:pt x="429210" y="11027"/>
                  </a:cubicBezTo>
                  <a:cubicBezTo>
                    <a:pt x="434080" y="9418"/>
                    <a:pt x="448155" y="2868"/>
                    <a:pt x="457781" y="800"/>
                  </a:cubicBezTo>
                  <a:cubicBezTo>
                    <a:pt x="462690" y="-273"/>
                    <a:pt x="466832" y="-235"/>
                    <a:pt x="469517" y="723"/>
                  </a:cubicBezTo>
                  <a:cubicBezTo>
                    <a:pt x="473773" y="2140"/>
                    <a:pt x="476074" y="6737"/>
                    <a:pt x="474655" y="10989"/>
                  </a:cubicBezTo>
                  <a:cubicBezTo>
                    <a:pt x="473275" y="15087"/>
                    <a:pt x="468941" y="17385"/>
                    <a:pt x="464838" y="16236"/>
                  </a:cubicBezTo>
                  <a:lnTo>
                    <a:pt x="464838" y="16236"/>
                  </a:lnTo>
                  <a:close/>
                  <a:moveTo>
                    <a:pt x="464838" y="16236"/>
                  </a:moveTo>
                  <a:lnTo>
                    <a:pt x="464838" y="16236"/>
                  </a:lnTo>
                  <a:cubicBezTo>
                    <a:pt x="464799" y="16428"/>
                    <a:pt x="464531" y="16160"/>
                    <a:pt x="464377" y="16121"/>
                  </a:cubicBezTo>
                  <a:cubicBezTo>
                    <a:pt x="464531" y="16160"/>
                    <a:pt x="464684" y="16198"/>
                    <a:pt x="464838" y="16236"/>
                  </a:cubicBezTo>
                  <a:lnTo>
                    <a:pt x="464838" y="162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544;p4"/>
            <p:cNvSpPr/>
            <p:nvPr/>
          </p:nvSpPr>
          <p:spPr>
            <a:xfrm rot="10800000">
              <a:off x="4154772" y="3810086"/>
              <a:ext cx="205186" cy="30911"/>
            </a:xfrm>
            <a:custGeom>
              <a:avLst/>
              <a:gdLst/>
              <a:ahLst/>
              <a:cxnLst/>
              <a:rect l="l" t="t" r="r" b="b"/>
              <a:pathLst>
                <a:path w="410371" h="61821" extrusionOk="0">
                  <a:moveTo>
                    <a:pt x="401440" y="21046"/>
                  </a:moveTo>
                  <a:cubicBezTo>
                    <a:pt x="401479" y="20969"/>
                    <a:pt x="401479" y="20893"/>
                    <a:pt x="401479" y="20778"/>
                  </a:cubicBezTo>
                  <a:cubicBezTo>
                    <a:pt x="401479" y="20050"/>
                    <a:pt x="400443" y="20050"/>
                    <a:pt x="399216" y="20280"/>
                  </a:cubicBezTo>
                  <a:lnTo>
                    <a:pt x="399370" y="20318"/>
                  </a:lnTo>
                  <a:cubicBezTo>
                    <a:pt x="399485" y="20357"/>
                    <a:pt x="399945" y="20663"/>
                    <a:pt x="400405" y="20893"/>
                  </a:cubicBezTo>
                  <a:cubicBezTo>
                    <a:pt x="400750" y="20969"/>
                    <a:pt x="401095" y="21008"/>
                    <a:pt x="401440" y="21046"/>
                  </a:cubicBezTo>
                  <a:cubicBezTo>
                    <a:pt x="401325" y="21314"/>
                    <a:pt x="400865" y="21161"/>
                    <a:pt x="400405" y="20893"/>
                  </a:cubicBezTo>
                  <a:cubicBezTo>
                    <a:pt x="399791" y="20778"/>
                    <a:pt x="399216" y="20625"/>
                    <a:pt x="398641" y="20395"/>
                  </a:cubicBezTo>
                  <a:cubicBezTo>
                    <a:pt x="397375" y="20663"/>
                    <a:pt x="395995" y="21046"/>
                    <a:pt x="395343" y="21008"/>
                  </a:cubicBezTo>
                  <a:lnTo>
                    <a:pt x="384758" y="20165"/>
                  </a:lnTo>
                  <a:lnTo>
                    <a:pt x="357529" y="18633"/>
                  </a:lnTo>
                  <a:cubicBezTo>
                    <a:pt x="343953" y="18403"/>
                    <a:pt x="330606" y="19399"/>
                    <a:pt x="317414" y="21276"/>
                  </a:cubicBezTo>
                  <a:cubicBezTo>
                    <a:pt x="304144" y="23191"/>
                    <a:pt x="291028" y="26064"/>
                    <a:pt x="277989" y="29741"/>
                  </a:cubicBezTo>
                  <a:cubicBezTo>
                    <a:pt x="251757" y="36981"/>
                    <a:pt x="225218" y="44948"/>
                    <a:pt x="198373" y="50923"/>
                  </a:cubicBezTo>
                  <a:cubicBezTo>
                    <a:pt x="170798" y="57014"/>
                    <a:pt x="142956" y="61189"/>
                    <a:pt x="115266" y="61764"/>
                  </a:cubicBezTo>
                  <a:cubicBezTo>
                    <a:pt x="77951" y="62491"/>
                    <a:pt x="40943" y="56478"/>
                    <a:pt x="4970" y="39279"/>
                  </a:cubicBezTo>
                  <a:cubicBezTo>
                    <a:pt x="713" y="37325"/>
                    <a:pt x="-1166" y="32308"/>
                    <a:pt x="751" y="28056"/>
                  </a:cubicBezTo>
                  <a:cubicBezTo>
                    <a:pt x="2707" y="23804"/>
                    <a:pt x="7731" y="21889"/>
                    <a:pt x="11988" y="23842"/>
                  </a:cubicBezTo>
                  <a:cubicBezTo>
                    <a:pt x="45775" y="38360"/>
                    <a:pt x="80137" y="42075"/>
                    <a:pt x="114538" y="40351"/>
                  </a:cubicBezTo>
                  <a:cubicBezTo>
                    <a:pt x="140808" y="39049"/>
                    <a:pt x="167117" y="34299"/>
                    <a:pt x="193387" y="28477"/>
                  </a:cubicBezTo>
                  <a:cubicBezTo>
                    <a:pt x="219926" y="22617"/>
                    <a:pt x="246426" y="15798"/>
                    <a:pt x="272505" y="9172"/>
                  </a:cubicBezTo>
                  <a:cubicBezTo>
                    <a:pt x="286580" y="5686"/>
                    <a:pt x="300693" y="3043"/>
                    <a:pt x="314921" y="1549"/>
                  </a:cubicBezTo>
                  <a:cubicBezTo>
                    <a:pt x="329226" y="17"/>
                    <a:pt x="343607" y="-404"/>
                    <a:pt x="358181" y="400"/>
                  </a:cubicBezTo>
                  <a:lnTo>
                    <a:pt x="386637" y="3273"/>
                  </a:lnTo>
                  <a:lnTo>
                    <a:pt x="396877" y="4537"/>
                  </a:lnTo>
                  <a:cubicBezTo>
                    <a:pt x="398296" y="4728"/>
                    <a:pt x="401901" y="4460"/>
                    <a:pt x="402821" y="4575"/>
                  </a:cubicBezTo>
                  <a:cubicBezTo>
                    <a:pt x="408267" y="5226"/>
                    <a:pt x="409763" y="9248"/>
                    <a:pt x="410108" y="10704"/>
                  </a:cubicBezTo>
                  <a:cubicBezTo>
                    <a:pt x="410529" y="12543"/>
                    <a:pt x="410568" y="14611"/>
                    <a:pt x="409302" y="16756"/>
                  </a:cubicBezTo>
                  <a:cubicBezTo>
                    <a:pt x="408880" y="17407"/>
                    <a:pt x="407960" y="19437"/>
                    <a:pt x="404623" y="20548"/>
                  </a:cubicBezTo>
                  <a:cubicBezTo>
                    <a:pt x="403588" y="20931"/>
                    <a:pt x="402514" y="21084"/>
                    <a:pt x="401440" y="21046"/>
                  </a:cubicBezTo>
                  <a:lnTo>
                    <a:pt x="401440" y="210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545;p4"/>
            <p:cNvSpPr/>
            <p:nvPr/>
          </p:nvSpPr>
          <p:spPr>
            <a:xfrm rot="10800000">
              <a:off x="4377480" y="4027741"/>
              <a:ext cx="82547" cy="83870"/>
            </a:xfrm>
            <a:custGeom>
              <a:avLst/>
              <a:gdLst/>
              <a:ahLst/>
              <a:cxnLst/>
              <a:rect l="l" t="t" r="r" b="b"/>
              <a:pathLst>
                <a:path w="165094" h="167740" extrusionOk="0">
                  <a:moveTo>
                    <a:pt x="164035" y="122962"/>
                  </a:moveTo>
                  <a:cubicBezTo>
                    <a:pt x="165837" y="126065"/>
                    <a:pt x="133163" y="158700"/>
                    <a:pt x="115329" y="164790"/>
                  </a:cubicBezTo>
                  <a:cubicBezTo>
                    <a:pt x="109232" y="166859"/>
                    <a:pt x="93623" y="170957"/>
                    <a:pt x="89558" y="163220"/>
                  </a:cubicBezTo>
                  <a:cubicBezTo>
                    <a:pt x="85953" y="156287"/>
                    <a:pt x="100104" y="148894"/>
                    <a:pt x="104668" y="146251"/>
                  </a:cubicBezTo>
                  <a:cubicBezTo>
                    <a:pt x="123230" y="135449"/>
                    <a:pt x="162271" y="119898"/>
                    <a:pt x="164035" y="122962"/>
                  </a:cubicBezTo>
                  <a:close/>
                  <a:moveTo>
                    <a:pt x="120852" y="99673"/>
                  </a:moveTo>
                  <a:cubicBezTo>
                    <a:pt x="122041" y="97911"/>
                    <a:pt x="69654" y="105151"/>
                    <a:pt x="49519" y="119591"/>
                  </a:cubicBezTo>
                  <a:cubicBezTo>
                    <a:pt x="22981" y="138629"/>
                    <a:pt x="58800" y="141808"/>
                    <a:pt x="72798" y="136713"/>
                  </a:cubicBezTo>
                  <a:cubicBezTo>
                    <a:pt x="87410" y="131389"/>
                    <a:pt x="100603" y="121507"/>
                    <a:pt x="112070" y="110130"/>
                  </a:cubicBezTo>
                  <a:cubicBezTo>
                    <a:pt x="115291" y="106951"/>
                    <a:pt x="118282" y="103580"/>
                    <a:pt x="120852" y="99673"/>
                  </a:cubicBezTo>
                  <a:close/>
                  <a:moveTo>
                    <a:pt x="138225" y="48192"/>
                  </a:moveTo>
                  <a:cubicBezTo>
                    <a:pt x="135579" y="42331"/>
                    <a:pt x="130977" y="26665"/>
                    <a:pt x="122616" y="26282"/>
                  </a:cubicBezTo>
                  <a:cubicBezTo>
                    <a:pt x="109040" y="25669"/>
                    <a:pt x="111341" y="53899"/>
                    <a:pt x="113105" y="60794"/>
                  </a:cubicBezTo>
                  <a:cubicBezTo>
                    <a:pt x="119625" y="86496"/>
                    <a:pt x="160353" y="114727"/>
                    <a:pt x="164534" y="112620"/>
                  </a:cubicBezTo>
                  <a:cubicBezTo>
                    <a:pt x="168714" y="110513"/>
                    <a:pt x="148503" y="71136"/>
                    <a:pt x="138225" y="48192"/>
                  </a:cubicBezTo>
                  <a:close/>
                  <a:moveTo>
                    <a:pt x="106164" y="93506"/>
                  </a:moveTo>
                  <a:cubicBezTo>
                    <a:pt x="106624" y="93813"/>
                    <a:pt x="111609" y="97222"/>
                    <a:pt x="111264" y="95536"/>
                  </a:cubicBezTo>
                  <a:cubicBezTo>
                    <a:pt x="109155" y="85692"/>
                    <a:pt x="101907" y="54129"/>
                    <a:pt x="93661" y="34479"/>
                  </a:cubicBezTo>
                  <a:cubicBezTo>
                    <a:pt x="91859" y="30266"/>
                    <a:pt x="85953" y="18085"/>
                    <a:pt x="79088" y="21379"/>
                  </a:cubicBezTo>
                  <a:cubicBezTo>
                    <a:pt x="74026" y="23830"/>
                    <a:pt x="73949" y="32219"/>
                    <a:pt x="73987" y="36854"/>
                  </a:cubicBezTo>
                  <a:cubicBezTo>
                    <a:pt x="74179" y="53172"/>
                    <a:pt x="82118" y="69374"/>
                    <a:pt x="93393" y="82053"/>
                  </a:cubicBezTo>
                  <a:cubicBezTo>
                    <a:pt x="97189" y="86305"/>
                    <a:pt x="101331" y="90289"/>
                    <a:pt x="106164" y="93506"/>
                  </a:cubicBezTo>
                  <a:close/>
                  <a:moveTo>
                    <a:pt x="8" y="105380"/>
                  </a:moveTo>
                  <a:cubicBezTo>
                    <a:pt x="85" y="108253"/>
                    <a:pt x="18455" y="115033"/>
                    <a:pt x="36097" y="110015"/>
                  </a:cubicBezTo>
                  <a:cubicBezTo>
                    <a:pt x="57842" y="103887"/>
                    <a:pt x="79740" y="85309"/>
                    <a:pt x="79740" y="85309"/>
                  </a:cubicBezTo>
                  <a:cubicBezTo>
                    <a:pt x="79740" y="85309"/>
                    <a:pt x="-950" y="80521"/>
                    <a:pt x="8" y="105380"/>
                  </a:cubicBezTo>
                  <a:close/>
                  <a:moveTo>
                    <a:pt x="70191" y="76844"/>
                  </a:moveTo>
                  <a:cubicBezTo>
                    <a:pt x="75061" y="77150"/>
                    <a:pt x="69155" y="39076"/>
                    <a:pt x="66471" y="29308"/>
                  </a:cubicBezTo>
                  <a:cubicBezTo>
                    <a:pt x="64054" y="20575"/>
                    <a:pt x="60219" y="6900"/>
                    <a:pt x="50977" y="1844"/>
                  </a:cubicBezTo>
                  <a:cubicBezTo>
                    <a:pt x="34217" y="-7311"/>
                    <a:pt x="34831" y="20230"/>
                    <a:pt x="37209" y="27431"/>
                  </a:cubicBezTo>
                  <a:cubicBezTo>
                    <a:pt x="43307" y="45702"/>
                    <a:pt x="65282" y="76537"/>
                    <a:pt x="70191" y="7684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546;p4"/>
            <p:cNvSpPr/>
            <p:nvPr/>
          </p:nvSpPr>
          <p:spPr>
            <a:xfrm rot="10800000">
              <a:off x="4094478" y="3937110"/>
              <a:ext cx="108202" cy="94826"/>
            </a:xfrm>
            <a:custGeom>
              <a:avLst/>
              <a:gdLst/>
              <a:ahLst/>
              <a:cxnLst/>
              <a:rect l="l" t="t" r="r" b="b"/>
              <a:pathLst>
                <a:path w="216404" h="189653" extrusionOk="0">
                  <a:moveTo>
                    <a:pt x="98696" y="172525"/>
                  </a:moveTo>
                  <a:cubicBezTo>
                    <a:pt x="100268" y="175666"/>
                    <a:pt x="86117" y="185318"/>
                    <a:pt x="70086" y="186850"/>
                  </a:cubicBezTo>
                  <a:cubicBezTo>
                    <a:pt x="43662" y="189379"/>
                    <a:pt x="20498" y="179994"/>
                    <a:pt x="20498" y="179994"/>
                  </a:cubicBezTo>
                  <a:cubicBezTo>
                    <a:pt x="20498" y="179994"/>
                    <a:pt x="43854" y="170609"/>
                    <a:pt x="65599" y="165208"/>
                  </a:cubicBezTo>
                  <a:cubicBezTo>
                    <a:pt x="70393" y="164021"/>
                    <a:pt x="93288" y="161799"/>
                    <a:pt x="98696" y="172525"/>
                  </a:cubicBezTo>
                  <a:close/>
                  <a:moveTo>
                    <a:pt x="130220" y="126061"/>
                  </a:moveTo>
                  <a:cubicBezTo>
                    <a:pt x="107018" y="120431"/>
                    <a:pt x="60115" y="145826"/>
                    <a:pt x="61380" y="147550"/>
                  </a:cubicBezTo>
                  <a:cubicBezTo>
                    <a:pt x="62646" y="149274"/>
                    <a:pt x="124161" y="157203"/>
                    <a:pt x="137775" y="136404"/>
                  </a:cubicBezTo>
                  <a:cubicBezTo>
                    <a:pt x="142147" y="129700"/>
                    <a:pt x="136893" y="127670"/>
                    <a:pt x="130220" y="126061"/>
                  </a:cubicBezTo>
                  <a:close/>
                  <a:moveTo>
                    <a:pt x="182301" y="82356"/>
                  </a:moveTo>
                  <a:cubicBezTo>
                    <a:pt x="154113" y="73508"/>
                    <a:pt x="114765" y="98942"/>
                    <a:pt x="112157" y="101968"/>
                  </a:cubicBezTo>
                  <a:cubicBezTo>
                    <a:pt x="109549" y="104994"/>
                    <a:pt x="142607" y="110089"/>
                    <a:pt x="166730" y="100512"/>
                  </a:cubicBezTo>
                  <a:cubicBezTo>
                    <a:pt x="170834" y="98865"/>
                    <a:pt x="197104" y="86991"/>
                    <a:pt x="182301" y="82356"/>
                  </a:cubicBezTo>
                  <a:close/>
                  <a:moveTo>
                    <a:pt x="191773" y="40988"/>
                  </a:moveTo>
                  <a:cubicBezTo>
                    <a:pt x="186903" y="42711"/>
                    <a:pt x="182185" y="44741"/>
                    <a:pt x="177507" y="46848"/>
                  </a:cubicBezTo>
                  <a:cubicBezTo>
                    <a:pt x="167996" y="51138"/>
                    <a:pt x="158753" y="55850"/>
                    <a:pt x="149472" y="60561"/>
                  </a:cubicBezTo>
                  <a:lnTo>
                    <a:pt x="147171" y="63127"/>
                  </a:lnTo>
                  <a:cubicBezTo>
                    <a:pt x="148053" y="68222"/>
                    <a:pt x="164122" y="65962"/>
                    <a:pt x="168149" y="65617"/>
                  </a:cubicBezTo>
                  <a:cubicBezTo>
                    <a:pt x="181917" y="64468"/>
                    <a:pt x="196950" y="61365"/>
                    <a:pt x="208609" y="53551"/>
                  </a:cubicBezTo>
                  <a:cubicBezTo>
                    <a:pt x="229165" y="39762"/>
                    <a:pt x="203930" y="36659"/>
                    <a:pt x="191773" y="40988"/>
                  </a:cubicBezTo>
                  <a:close/>
                  <a:moveTo>
                    <a:pt x="181150" y="16434"/>
                  </a:moveTo>
                  <a:cubicBezTo>
                    <a:pt x="183067" y="13370"/>
                    <a:pt x="189088" y="4024"/>
                    <a:pt x="184218" y="845"/>
                  </a:cubicBezTo>
                  <a:cubicBezTo>
                    <a:pt x="178350" y="-3062"/>
                    <a:pt x="168226" y="7663"/>
                    <a:pt x="164851" y="11072"/>
                  </a:cubicBezTo>
                  <a:cubicBezTo>
                    <a:pt x="149971" y="26202"/>
                    <a:pt x="149702" y="49146"/>
                    <a:pt x="141917" y="68758"/>
                  </a:cubicBezTo>
                  <a:cubicBezTo>
                    <a:pt x="146059" y="65885"/>
                    <a:pt x="172444" y="30262"/>
                    <a:pt x="181150" y="16434"/>
                  </a:cubicBezTo>
                  <a:close/>
                  <a:moveTo>
                    <a:pt x="116836" y="82739"/>
                  </a:moveTo>
                  <a:cubicBezTo>
                    <a:pt x="123010" y="69218"/>
                    <a:pt x="130910" y="52287"/>
                    <a:pt x="129261" y="37042"/>
                  </a:cubicBezTo>
                  <a:cubicBezTo>
                    <a:pt x="128609" y="30990"/>
                    <a:pt x="124314" y="28041"/>
                    <a:pt x="119290" y="32561"/>
                  </a:cubicBezTo>
                  <a:cubicBezTo>
                    <a:pt x="113499" y="37770"/>
                    <a:pt x="110776" y="46580"/>
                    <a:pt x="108935" y="53858"/>
                  </a:cubicBezTo>
                  <a:cubicBezTo>
                    <a:pt x="107325" y="60178"/>
                    <a:pt x="106519" y="66690"/>
                    <a:pt x="106059" y="73163"/>
                  </a:cubicBezTo>
                  <a:cubicBezTo>
                    <a:pt x="105330" y="82739"/>
                    <a:pt x="105330" y="92277"/>
                    <a:pt x="105752" y="101815"/>
                  </a:cubicBezTo>
                  <a:lnTo>
                    <a:pt x="107171" y="101049"/>
                  </a:lnTo>
                  <a:cubicBezTo>
                    <a:pt x="107401" y="101240"/>
                    <a:pt x="116414" y="83620"/>
                    <a:pt x="116836" y="82739"/>
                  </a:cubicBezTo>
                  <a:close/>
                  <a:moveTo>
                    <a:pt x="88188" y="65158"/>
                  </a:moveTo>
                  <a:cubicBezTo>
                    <a:pt x="81514" y="63013"/>
                    <a:pt x="74765" y="73087"/>
                    <a:pt x="72425" y="77760"/>
                  </a:cubicBezTo>
                  <a:cubicBezTo>
                    <a:pt x="63911" y="94958"/>
                    <a:pt x="65714" y="115796"/>
                    <a:pt x="65292" y="134412"/>
                  </a:cubicBezTo>
                  <a:cubicBezTo>
                    <a:pt x="65254" y="134450"/>
                    <a:pt x="92675" y="88217"/>
                    <a:pt x="92675" y="76802"/>
                  </a:cubicBezTo>
                  <a:cubicBezTo>
                    <a:pt x="92713" y="73163"/>
                    <a:pt x="92521" y="66575"/>
                    <a:pt x="88188" y="65158"/>
                  </a:cubicBezTo>
                  <a:close/>
                  <a:moveTo>
                    <a:pt x="52291" y="111621"/>
                  </a:moveTo>
                  <a:cubicBezTo>
                    <a:pt x="51677" y="107752"/>
                    <a:pt x="46232" y="91051"/>
                    <a:pt x="39290" y="97716"/>
                  </a:cubicBezTo>
                  <a:cubicBezTo>
                    <a:pt x="34496" y="102313"/>
                    <a:pt x="33768" y="112042"/>
                    <a:pt x="33077" y="118132"/>
                  </a:cubicBezTo>
                  <a:cubicBezTo>
                    <a:pt x="32349" y="124185"/>
                    <a:pt x="34190" y="163944"/>
                    <a:pt x="37411" y="162834"/>
                  </a:cubicBezTo>
                  <a:cubicBezTo>
                    <a:pt x="40633" y="161761"/>
                    <a:pt x="54477" y="125180"/>
                    <a:pt x="52291" y="111621"/>
                  </a:cubicBezTo>
                  <a:close/>
                  <a:moveTo>
                    <a:pt x="4774" y="140617"/>
                  </a:moveTo>
                  <a:cubicBezTo>
                    <a:pt x="-863" y="142226"/>
                    <a:pt x="-19" y="150346"/>
                    <a:pt x="134" y="153028"/>
                  </a:cubicBezTo>
                  <a:cubicBezTo>
                    <a:pt x="786" y="165017"/>
                    <a:pt x="6308" y="176164"/>
                    <a:pt x="11946" y="186467"/>
                  </a:cubicBezTo>
                  <a:lnTo>
                    <a:pt x="9683" y="189340"/>
                  </a:lnTo>
                  <a:cubicBezTo>
                    <a:pt x="12790" y="191868"/>
                    <a:pt x="16625" y="178309"/>
                    <a:pt x="16817" y="177542"/>
                  </a:cubicBezTo>
                  <a:cubicBezTo>
                    <a:pt x="19386" y="166970"/>
                    <a:pt x="19846" y="155288"/>
                    <a:pt x="14477" y="146516"/>
                  </a:cubicBezTo>
                  <a:cubicBezTo>
                    <a:pt x="13097" y="144256"/>
                    <a:pt x="9568" y="139238"/>
                    <a:pt x="4774" y="14061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547;p4"/>
            <p:cNvSpPr/>
            <p:nvPr/>
          </p:nvSpPr>
          <p:spPr>
            <a:xfrm rot="10800000">
              <a:off x="3970817" y="3784757"/>
              <a:ext cx="105035" cy="68431"/>
            </a:xfrm>
            <a:custGeom>
              <a:avLst/>
              <a:gdLst/>
              <a:ahLst/>
              <a:cxnLst/>
              <a:rect l="l" t="t" r="r" b="b"/>
              <a:pathLst>
                <a:path w="210070" h="136861" extrusionOk="0">
                  <a:moveTo>
                    <a:pt x="33881" y="65539"/>
                  </a:moveTo>
                  <a:cubicBezTo>
                    <a:pt x="35798" y="72242"/>
                    <a:pt x="37946" y="86913"/>
                    <a:pt x="28435" y="89517"/>
                  </a:cubicBezTo>
                  <a:cubicBezTo>
                    <a:pt x="20803" y="91586"/>
                    <a:pt x="17697" y="81971"/>
                    <a:pt x="15933" y="76609"/>
                  </a:cubicBezTo>
                  <a:cubicBezTo>
                    <a:pt x="10410" y="59831"/>
                    <a:pt x="6843" y="41867"/>
                    <a:pt x="3776" y="24476"/>
                  </a:cubicBezTo>
                  <a:cubicBezTo>
                    <a:pt x="2740" y="18731"/>
                    <a:pt x="1705" y="12985"/>
                    <a:pt x="861" y="7240"/>
                  </a:cubicBezTo>
                  <a:cubicBezTo>
                    <a:pt x="592" y="5439"/>
                    <a:pt x="285" y="3639"/>
                    <a:pt x="17" y="1839"/>
                  </a:cubicBezTo>
                  <a:cubicBezTo>
                    <a:pt x="-21" y="1417"/>
                    <a:pt x="17" y="613"/>
                    <a:pt x="17" y="0"/>
                  </a:cubicBezTo>
                  <a:lnTo>
                    <a:pt x="3008" y="6014"/>
                  </a:lnTo>
                  <a:cubicBezTo>
                    <a:pt x="12711" y="25932"/>
                    <a:pt x="27630" y="44088"/>
                    <a:pt x="33881" y="65539"/>
                  </a:cubicBezTo>
                  <a:close/>
                  <a:moveTo>
                    <a:pt x="55741" y="61364"/>
                  </a:moveTo>
                  <a:cubicBezTo>
                    <a:pt x="51369" y="54277"/>
                    <a:pt x="46959" y="47191"/>
                    <a:pt x="42702" y="39990"/>
                  </a:cubicBezTo>
                  <a:cubicBezTo>
                    <a:pt x="43852" y="40526"/>
                    <a:pt x="45693" y="41369"/>
                    <a:pt x="46268" y="41675"/>
                  </a:cubicBezTo>
                  <a:cubicBezTo>
                    <a:pt x="49221" y="43207"/>
                    <a:pt x="52213" y="44625"/>
                    <a:pt x="55242" y="45927"/>
                  </a:cubicBezTo>
                  <a:cubicBezTo>
                    <a:pt x="64638" y="49949"/>
                    <a:pt x="74993" y="53703"/>
                    <a:pt x="85309" y="53779"/>
                  </a:cubicBezTo>
                  <a:cubicBezTo>
                    <a:pt x="88531" y="53818"/>
                    <a:pt x="95434" y="53549"/>
                    <a:pt x="96738" y="49642"/>
                  </a:cubicBezTo>
                  <a:cubicBezTo>
                    <a:pt x="98425" y="44663"/>
                    <a:pt x="87840" y="41943"/>
                    <a:pt x="84926" y="41139"/>
                  </a:cubicBezTo>
                  <a:cubicBezTo>
                    <a:pt x="71234" y="37347"/>
                    <a:pt x="56700" y="37155"/>
                    <a:pt x="43162" y="32827"/>
                  </a:cubicBezTo>
                  <a:lnTo>
                    <a:pt x="41819" y="38572"/>
                  </a:lnTo>
                  <a:cubicBezTo>
                    <a:pt x="40746" y="36696"/>
                    <a:pt x="39442" y="34934"/>
                    <a:pt x="38445" y="33018"/>
                  </a:cubicBezTo>
                  <a:lnTo>
                    <a:pt x="34686" y="32559"/>
                  </a:lnTo>
                  <a:cubicBezTo>
                    <a:pt x="34379" y="32674"/>
                    <a:pt x="35952" y="37079"/>
                    <a:pt x="36028" y="37423"/>
                  </a:cubicBezTo>
                  <a:cubicBezTo>
                    <a:pt x="37562" y="43131"/>
                    <a:pt x="38790" y="48953"/>
                    <a:pt x="40209" y="54699"/>
                  </a:cubicBezTo>
                  <a:cubicBezTo>
                    <a:pt x="43929" y="70174"/>
                    <a:pt x="46652" y="89364"/>
                    <a:pt x="56239" y="102579"/>
                  </a:cubicBezTo>
                  <a:cubicBezTo>
                    <a:pt x="60228" y="108095"/>
                    <a:pt x="67016" y="109359"/>
                    <a:pt x="68895" y="101430"/>
                  </a:cubicBezTo>
                  <a:cubicBezTo>
                    <a:pt x="70544" y="94458"/>
                    <a:pt x="68358" y="86759"/>
                    <a:pt x="65750" y="80324"/>
                  </a:cubicBezTo>
                  <a:cubicBezTo>
                    <a:pt x="63066" y="73659"/>
                    <a:pt x="59461" y="67416"/>
                    <a:pt x="55741" y="61364"/>
                  </a:cubicBezTo>
                  <a:close/>
                  <a:moveTo>
                    <a:pt x="95856" y="98710"/>
                  </a:moveTo>
                  <a:cubicBezTo>
                    <a:pt x="91292" y="91318"/>
                    <a:pt x="86268" y="84155"/>
                    <a:pt x="81896" y="76609"/>
                  </a:cubicBezTo>
                  <a:lnTo>
                    <a:pt x="77294" y="74157"/>
                  </a:lnTo>
                  <a:cubicBezTo>
                    <a:pt x="75031" y="77949"/>
                    <a:pt x="77025" y="84997"/>
                    <a:pt x="78291" y="89517"/>
                  </a:cubicBezTo>
                  <a:cubicBezTo>
                    <a:pt x="81934" y="102617"/>
                    <a:pt x="87994" y="121233"/>
                    <a:pt x="99653" y="129584"/>
                  </a:cubicBezTo>
                  <a:cubicBezTo>
                    <a:pt x="112653" y="138968"/>
                    <a:pt x="105213" y="115105"/>
                    <a:pt x="103104" y="110968"/>
                  </a:cubicBezTo>
                  <a:cubicBezTo>
                    <a:pt x="100918" y="106754"/>
                    <a:pt x="98387" y="102771"/>
                    <a:pt x="95856" y="98710"/>
                  </a:cubicBezTo>
                  <a:close/>
                  <a:moveTo>
                    <a:pt x="143181" y="121846"/>
                  </a:moveTo>
                  <a:cubicBezTo>
                    <a:pt x="130908" y="109550"/>
                    <a:pt x="117371" y="98442"/>
                    <a:pt x="104485" y="86759"/>
                  </a:cubicBezTo>
                  <a:lnTo>
                    <a:pt x="103219" y="89058"/>
                  </a:lnTo>
                  <a:cubicBezTo>
                    <a:pt x="103142" y="87296"/>
                    <a:pt x="104561" y="92313"/>
                    <a:pt x="105520" y="93807"/>
                  </a:cubicBezTo>
                  <a:cubicBezTo>
                    <a:pt x="107898" y="97485"/>
                    <a:pt x="110506" y="101047"/>
                    <a:pt x="113114" y="104571"/>
                  </a:cubicBezTo>
                  <a:cubicBezTo>
                    <a:pt x="120439" y="114492"/>
                    <a:pt x="128147" y="125408"/>
                    <a:pt x="138272" y="132725"/>
                  </a:cubicBezTo>
                  <a:cubicBezTo>
                    <a:pt x="141110" y="134793"/>
                    <a:pt x="147399" y="138738"/>
                    <a:pt x="151004" y="135827"/>
                  </a:cubicBezTo>
                  <a:cubicBezTo>
                    <a:pt x="154993" y="132610"/>
                    <a:pt x="144945" y="123608"/>
                    <a:pt x="143181" y="121846"/>
                  </a:cubicBezTo>
                  <a:close/>
                  <a:moveTo>
                    <a:pt x="169643" y="117977"/>
                  </a:moveTo>
                  <a:cubicBezTo>
                    <a:pt x="165386" y="115219"/>
                    <a:pt x="161014" y="112691"/>
                    <a:pt x="156604" y="110240"/>
                  </a:cubicBezTo>
                  <a:cubicBezTo>
                    <a:pt x="149854" y="106563"/>
                    <a:pt x="142836" y="103154"/>
                    <a:pt x="136354" y="98978"/>
                  </a:cubicBezTo>
                  <a:lnTo>
                    <a:pt x="131905" y="96067"/>
                  </a:lnTo>
                  <a:cubicBezTo>
                    <a:pt x="132864" y="99170"/>
                    <a:pt x="139000" y="103345"/>
                    <a:pt x="141110" y="105528"/>
                  </a:cubicBezTo>
                  <a:cubicBezTo>
                    <a:pt x="149969" y="114607"/>
                    <a:pt x="158981" y="124719"/>
                    <a:pt x="170218" y="130809"/>
                  </a:cubicBezTo>
                  <a:cubicBezTo>
                    <a:pt x="172673" y="132112"/>
                    <a:pt x="186019" y="135827"/>
                    <a:pt x="181877" y="128358"/>
                  </a:cubicBezTo>
                  <a:cubicBezTo>
                    <a:pt x="179345" y="123838"/>
                    <a:pt x="173823" y="120697"/>
                    <a:pt x="169643" y="117977"/>
                  </a:cubicBezTo>
                  <a:close/>
                  <a:moveTo>
                    <a:pt x="198291" y="106448"/>
                  </a:moveTo>
                  <a:cubicBezTo>
                    <a:pt x="185750" y="102119"/>
                    <a:pt x="172519" y="101315"/>
                    <a:pt x="159403" y="100166"/>
                  </a:cubicBezTo>
                  <a:cubicBezTo>
                    <a:pt x="159978" y="100626"/>
                    <a:pt x="160707" y="101162"/>
                    <a:pt x="160861" y="101277"/>
                  </a:cubicBezTo>
                  <a:cubicBezTo>
                    <a:pt x="163468" y="103115"/>
                    <a:pt x="166153" y="104839"/>
                    <a:pt x="168876" y="106524"/>
                  </a:cubicBezTo>
                  <a:cubicBezTo>
                    <a:pt x="177965" y="112002"/>
                    <a:pt x="188473" y="117671"/>
                    <a:pt x="199250" y="118705"/>
                  </a:cubicBezTo>
                  <a:cubicBezTo>
                    <a:pt x="202241" y="118973"/>
                    <a:pt x="208837" y="119318"/>
                    <a:pt x="209950" y="115411"/>
                  </a:cubicBezTo>
                  <a:cubicBezTo>
                    <a:pt x="211292" y="110700"/>
                    <a:pt x="201090" y="107444"/>
                    <a:pt x="198291" y="106448"/>
                  </a:cubicBezTo>
                  <a:close/>
                  <a:moveTo>
                    <a:pt x="157141" y="98097"/>
                  </a:moveTo>
                  <a:lnTo>
                    <a:pt x="155760" y="99821"/>
                  </a:lnTo>
                  <a:cubicBezTo>
                    <a:pt x="156987" y="99936"/>
                    <a:pt x="158176" y="100051"/>
                    <a:pt x="159403" y="100166"/>
                  </a:cubicBezTo>
                  <a:cubicBezTo>
                    <a:pt x="158176" y="99247"/>
                    <a:pt x="156795" y="98097"/>
                    <a:pt x="157141" y="98097"/>
                  </a:cubicBezTo>
                  <a:close/>
                  <a:moveTo>
                    <a:pt x="132903" y="92390"/>
                  </a:moveTo>
                  <a:cubicBezTo>
                    <a:pt x="132596" y="92620"/>
                    <a:pt x="137773" y="92926"/>
                    <a:pt x="138118" y="92926"/>
                  </a:cubicBezTo>
                  <a:cubicBezTo>
                    <a:pt x="141647" y="92926"/>
                    <a:pt x="145213" y="92888"/>
                    <a:pt x="148742" y="92735"/>
                  </a:cubicBezTo>
                  <a:cubicBezTo>
                    <a:pt x="157639" y="92390"/>
                    <a:pt x="167265" y="92007"/>
                    <a:pt x="175740" y="89058"/>
                  </a:cubicBezTo>
                  <a:cubicBezTo>
                    <a:pt x="178425" y="88138"/>
                    <a:pt x="183564" y="85993"/>
                    <a:pt x="183334" y="82431"/>
                  </a:cubicBezTo>
                  <a:cubicBezTo>
                    <a:pt x="183027" y="77336"/>
                    <a:pt x="174475" y="78256"/>
                    <a:pt x="171368" y="78715"/>
                  </a:cubicBezTo>
                  <a:cubicBezTo>
                    <a:pt x="160017" y="80362"/>
                    <a:pt x="149585" y="85534"/>
                    <a:pt x="139077" y="89785"/>
                  </a:cubicBezTo>
                  <a:lnTo>
                    <a:pt x="132903" y="92390"/>
                  </a:lnTo>
                  <a:close/>
                  <a:moveTo>
                    <a:pt x="107668" y="81856"/>
                  </a:moveTo>
                  <a:lnTo>
                    <a:pt x="105750" y="84653"/>
                  </a:lnTo>
                  <a:cubicBezTo>
                    <a:pt x="107706" y="85802"/>
                    <a:pt x="114341" y="83810"/>
                    <a:pt x="116412" y="83618"/>
                  </a:cubicBezTo>
                  <a:cubicBezTo>
                    <a:pt x="125808" y="82661"/>
                    <a:pt x="139116" y="82622"/>
                    <a:pt x="146939" y="76532"/>
                  </a:cubicBezTo>
                  <a:cubicBezTo>
                    <a:pt x="149969" y="74196"/>
                    <a:pt x="150276" y="70403"/>
                    <a:pt x="145942" y="69522"/>
                  </a:cubicBezTo>
                  <a:cubicBezTo>
                    <a:pt x="142068" y="68718"/>
                    <a:pt x="137811" y="69982"/>
                    <a:pt x="134130" y="71055"/>
                  </a:cubicBezTo>
                  <a:cubicBezTo>
                    <a:pt x="130678" y="72089"/>
                    <a:pt x="127342" y="73353"/>
                    <a:pt x="124043" y="74732"/>
                  </a:cubicBezTo>
                  <a:cubicBezTo>
                    <a:pt x="118521" y="76992"/>
                    <a:pt x="113152" y="79596"/>
                    <a:pt x="107668" y="81856"/>
                  </a:cubicBezTo>
                  <a:close/>
                  <a:moveTo>
                    <a:pt x="80400" y="74196"/>
                  </a:moveTo>
                  <a:cubicBezTo>
                    <a:pt x="79480" y="74464"/>
                    <a:pt x="83890" y="75766"/>
                    <a:pt x="84005" y="75766"/>
                  </a:cubicBezTo>
                  <a:cubicBezTo>
                    <a:pt x="87265" y="76111"/>
                    <a:pt x="90563" y="75881"/>
                    <a:pt x="93823" y="75613"/>
                  </a:cubicBezTo>
                  <a:cubicBezTo>
                    <a:pt x="102414" y="74923"/>
                    <a:pt x="111618" y="73698"/>
                    <a:pt x="119633" y="70403"/>
                  </a:cubicBezTo>
                  <a:cubicBezTo>
                    <a:pt x="121666" y="69561"/>
                    <a:pt x="126460" y="67684"/>
                    <a:pt x="125999" y="64696"/>
                  </a:cubicBezTo>
                  <a:cubicBezTo>
                    <a:pt x="125386" y="60521"/>
                    <a:pt x="117256" y="61517"/>
                    <a:pt x="114648" y="61862"/>
                  </a:cubicBezTo>
                  <a:cubicBezTo>
                    <a:pt x="101800" y="63662"/>
                    <a:pt x="90333" y="70097"/>
                    <a:pt x="78138" y="74042"/>
                  </a:cubicBezTo>
                  <a:lnTo>
                    <a:pt x="80400" y="74196"/>
                  </a:lnTo>
                  <a:close/>
                  <a:moveTo>
                    <a:pt x="3584" y="4788"/>
                  </a:moveTo>
                  <a:cubicBezTo>
                    <a:pt x="4427" y="5439"/>
                    <a:pt x="5348" y="6014"/>
                    <a:pt x="6268" y="6550"/>
                  </a:cubicBezTo>
                  <a:cubicBezTo>
                    <a:pt x="9413" y="8389"/>
                    <a:pt x="12711" y="9959"/>
                    <a:pt x="16048" y="11338"/>
                  </a:cubicBezTo>
                  <a:cubicBezTo>
                    <a:pt x="28243" y="16433"/>
                    <a:pt x="41743" y="19918"/>
                    <a:pt x="54936" y="20799"/>
                  </a:cubicBezTo>
                  <a:cubicBezTo>
                    <a:pt x="56700" y="20914"/>
                    <a:pt x="66057" y="22140"/>
                    <a:pt x="66709" y="19152"/>
                  </a:cubicBezTo>
                  <a:cubicBezTo>
                    <a:pt x="67438" y="15743"/>
                    <a:pt x="56891" y="12487"/>
                    <a:pt x="54936" y="11798"/>
                  </a:cubicBezTo>
                  <a:cubicBezTo>
                    <a:pt x="40247" y="6320"/>
                    <a:pt x="24063" y="6397"/>
                    <a:pt x="9528" y="919"/>
                  </a:cubicBezTo>
                  <a:lnTo>
                    <a:pt x="2126" y="3332"/>
                  </a:lnTo>
                  <a:cubicBezTo>
                    <a:pt x="1628" y="2911"/>
                    <a:pt x="3008" y="4405"/>
                    <a:pt x="3584" y="47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4"/>
            <p:cNvSpPr/>
            <p:nvPr/>
          </p:nvSpPr>
          <p:spPr>
            <a:xfrm rot="10800000">
              <a:off x="3991448" y="3798720"/>
              <a:ext cx="131806" cy="83825"/>
            </a:xfrm>
            <a:custGeom>
              <a:avLst/>
              <a:gdLst/>
              <a:ahLst/>
              <a:cxnLst/>
              <a:rect l="l" t="t" r="r" b="b"/>
              <a:pathLst>
                <a:path w="263612" h="167650" extrusionOk="0">
                  <a:moveTo>
                    <a:pt x="254589" y="152060"/>
                  </a:moveTo>
                  <a:cubicBezTo>
                    <a:pt x="254282" y="152213"/>
                    <a:pt x="253975" y="152367"/>
                    <a:pt x="253745" y="152482"/>
                  </a:cubicBezTo>
                  <a:lnTo>
                    <a:pt x="253860" y="152443"/>
                  </a:lnTo>
                  <a:cubicBezTo>
                    <a:pt x="254244" y="152328"/>
                    <a:pt x="254589" y="152252"/>
                    <a:pt x="254972" y="152213"/>
                  </a:cubicBezTo>
                  <a:lnTo>
                    <a:pt x="254589" y="152060"/>
                  </a:lnTo>
                  <a:cubicBezTo>
                    <a:pt x="255279" y="151754"/>
                    <a:pt x="255970" y="151524"/>
                    <a:pt x="255931" y="152137"/>
                  </a:cubicBezTo>
                  <a:cubicBezTo>
                    <a:pt x="255624" y="152137"/>
                    <a:pt x="255318" y="152175"/>
                    <a:pt x="254972" y="152213"/>
                  </a:cubicBezTo>
                  <a:cubicBezTo>
                    <a:pt x="255433" y="152405"/>
                    <a:pt x="255931" y="152520"/>
                    <a:pt x="255931" y="152175"/>
                  </a:cubicBezTo>
                  <a:lnTo>
                    <a:pt x="255931" y="152137"/>
                  </a:lnTo>
                  <a:cubicBezTo>
                    <a:pt x="259306" y="152137"/>
                    <a:pt x="262451" y="154358"/>
                    <a:pt x="263410" y="157729"/>
                  </a:cubicBezTo>
                  <a:cubicBezTo>
                    <a:pt x="264023" y="159644"/>
                    <a:pt x="263717" y="167459"/>
                    <a:pt x="255624" y="167650"/>
                  </a:cubicBezTo>
                  <a:cubicBezTo>
                    <a:pt x="254627" y="167650"/>
                    <a:pt x="252020" y="167344"/>
                    <a:pt x="251789" y="167305"/>
                  </a:cubicBezTo>
                  <a:lnTo>
                    <a:pt x="244387" y="166156"/>
                  </a:lnTo>
                  <a:lnTo>
                    <a:pt x="221415" y="161445"/>
                  </a:lnTo>
                  <a:cubicBezTo>
                    <a:pt x="210179" y="158610"/>
                    <a:pt x="199325" y="154665"/>
                    <a:pt x="188894" y="149724"/>
                  </a:cubicBezTo>
                  <a:cubicBezTo>
                    <a:pt x="178501" y="144821"/>
                    <a:pt x="168606" y="138960"/>
                    <a:pt x="159172" y="132372"/>
                  </a:cubicBezTo>
                  <a:cubicBezTo>
                    <a:pt x="139997" y="118697"/>
                    <a:pt x="122777" y="102418"/>
                    <a:pt x="106018" y="85832"/>
                  </a:cubicBezTo>
                  <a:cubicBezTo>
                    <a:pt x="89910" y="69859"/>
                    <a:pt x="74187" y="53695"/>
                    <a:pt x="56123" y="40556"/>
                  </a:cubicBezTo>
                  <a:cubicBezTo>
                    <a:pt x="41397" y="29831"/>
                    <a:pt x="25289" y="20944"/>
                    <a:pt x="6229" y="15888"/>
                  </a:cubicBezTo>
                  <a:cubicBezTo>
                    <a:pt x="1895" y="14854"/>
                    <a:pt x="-789" y="10526"/>
                    <a:pt x="208" y="6197"/>
                  </a:cubicBezTo>
                  <a:cubicBezTo>
                    <a:pt x="1243" y="1869"/>
                    <a:pt x="5577" y="-812"/>
                    <a:pt x="9911" y="222"/>
                  </a:cubicBezTo>
                  <a:cubicBezTo>
                    <a:pt x="31541" y="4703"/>
                    <a:pt x="50217" y="13399"/>
                    <a:pt x="67207" y="24622"/>
                  </a:cubicBezTo>
                  <a:cubicBezTo>
                    <a:pt x="86766" y="37569"/>
                    <a:pt x="104215" y="53695"/>
                    <a:pt x="121281" y="70357"/>
                  </a:cubicBezTo>
                  <a:cubicBezTo>
                    <a:pt x="137427" y="86100"/>
                    <a:pt x="153113" y="102456"/>
                    <a:pt x="171214" y="115901"/>
                  </a:cubicBezTo>
                  <a:cubicBezTo>
                    <a:pt x="179498" y="122221"/>
                    <a:pt x="188242" y="127890"/>
                    <a:pt x="197408" y="132755"/>
                  </a:cubicBezTo>
                  <a:cubicBezTo>
                    <a:pt x="206574" y="137619"/>
                    <a:pt x="216123" y="141718"/>
                    <a:pt x="226056" y="144782"/>
                  </a:cubicBezTo>
                  <a:lnTo>
                    <a:pt x="247571" y="150490"/>
                  </a:lnTo>
                  <a:lnTo>
                    <a:pt x="254282" y="151907"/>
                  </a:lnTo>
                  <a:cubicBezTo>
                    <a:pt x="254282" y="151907"/>
                    <a:pt x="254435" y="151984"/>
                    <a:pt x="254589" y="152060"/>
                  </a:cubicBezTo>
                  <a:lnTo>
                    <a:pt x="254589" y="152060"/>
                  </a:lnTo>
                  <a:close/>
                  <a:moveTo>
                    <a:pt x="249297" y="156006"/>
                  </a:moveTo>
                  <a:cubicBezTo>
                    <a:pt x="248529" y="157231"/>
                    <a:pt x="248223" y="158572"/>
                    <a:pt x="248261" y="159989"/>
                  </a:cubicBezTo>
                  <a:cubicBezTo>
                    <a:pt x="248223" y="158572"/>
                    <a:pt x="248606" y="157193"/>
                    <a:pt x="249297" y="156006"/>
                  </a:cubicBezTo>
                  <a:lnTo>
                    <a:pt x="249297" y="156006"/>
                  </a:lnTo>
                  <a:close/>
                  <a:moveTo>
                    <a:pt x="252901" y="152788"/>
                  </a:moveTo>
                  <a:cubicBezTo>
                    <a:pt x="251751" y="153248"/>
                    <a:pt x="250946" y="153899"/>
                    <a:pt x="250332" y="154588"/>
                  </a:cubicBezTo>
                  <a:cubicBezTo>
                    <a:pt x="251061" y="153861"/>
                    <a:pt x="251904" y="153209"/>
                    <a:pt x="252901" y="152788"/>
                  </a:cubicBezTo>
                  <a:lnTo>
                    <a:pt x="252901" y="1527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549;p4"/>
            <p:cNvSpPr/>
            <p:nvPr/>
          </p:nvSpPr>
          <p:spPr>
            <a:xfrm rot="10800000">
              <a:off x="4123832" y="3889622"/>
              <a:ext cx="133232" cy="116504"/>
            </a:xfrm>
            <a:custGeom>
              <a:avLst/>
              <a:gdLst/>
              <a:ahLst/>
              <a:cxnLst/>
              <a:rect l="l" t="t" r="r" b="b"/>
              <a:pathLst>
                <a:path w="266465" h="233009" extrusionOk="0">
                  <a:moveTo>
                    <a:pt x="7503" y="216820"/>
                  </a:moveTo>
                  <a:cubicBezTo>
                    <a:pt x="10763" y="216476"/>
                    <a:pt x="15403" y="213565"/>
                    <a:pt x="21540" y="209466"/>
                  </a:cubicBezTo>
                  <a:cubicBezTo>
                    <a:pt x="31204" y="203031"/>
                    <a:pt x="43323" y="193225"/>
                    <a:pt x="57091" y="181389"/>
                  </a:cubicBezTo>
                  <a:cubicBezTo>
                    <a:pt x="74732" y="166182"/>
                    <a:pt x="94789" y="147528"/>
                    <a:pt x="115576" y="128108"/>
                  </a:cubicBezTo>
                  <a:cubicBezTo>
                    <a:pt x="128346" y="116157"/>
                    <a:pt x="141386" y="103899"/>
                    <a:pt x="154272" y="91987"/>
                  </a:cubicBezTo>
                  <a:cubicBezTo>
                    <a:pt x="194617" y="54678"/>
                    <a:pt x="232737" y="19783"/>
                    <a:pt x="252181" y="2316"/>
                  </a:cubicBezTo>
                  <a:cubicBezTo>
                    <a:pt x="255556" y="-901"/>
                    <a:pt x="260964" y="-748"/>
                    <a:pt x="264147" y="2661"/>
                  </a:cubicBezTo>
                  <a:cubicBezTo>
                    <a:pt x="267368" y="6070"/>
                    <a:pt x="267215" y="11433"/>
                    <a:pt x="263801" y="14650"/>
                  </a:cubicBezTo>
                  <a:cubicBezTo>
                    <a:pt x="250954" y="27367"/>
                    <a:pt x="229899" y="49162"/>
                    <a:pt x="204971" y="74022"/>
                  </a:cubicBezTo>
                  <a:cubicBezTo>
                    <a:pt x="192431" y="86509"/>
                    <a:pt x="178969" y="99839"/>
                    <a:pt x="165048" y="113092"/>
                  </a:cubicBezTo>
                  <a:cubicBezTo>
                    <a:pt x="156112" y="121672"/>
                    <a:pt x="146947" y="130176"/>
                    <a:pt x="137781" y="138488"/>
                  </a:cubicBezTo>
                  <a:cubicBezTo>
                    <a:pt x="123476" y="151473"/>
                    <a:pt x="109133" y="163922"/>
                    <a:pt x="95557" y="175375"/>
                  </a:cubicBezTo>
                  <a:cubicBezTo>
                    <a:pt x="70015" y="196826"/>
                    <a:pt x="46966" y="214484"/>
                    <a:pt x="30782" y="224137"/>
                  </a:cubicBezTo>
                  <a:cubicBezTo>
                    <a:pt x="21271" y="229767"/>
                    <a:pt x="13639" y="232755"/>
                    <a:pt x="8769" y="232985"/>
                  </a:cubicBezTo>
                  <a:cubicBezTo>
                    <a:pt x="4281" y="233330"/>
                    <a:pt x="370" y="229997"/>
                    <a:pt x="25" y="225515"/>
                  </a:cubicBezTo>
                  <a:cubicBezTo>
                    <a:pt x="-320" y="221072"/>
                    <a:pt x="3016" y="217165"/>
                    <a:pt x="7503" y="216820"/>
                  </a:cubicBezTo>
                  <a:lnTo>
                    <a:pt x="7503" y="21682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550;p4"/>
            <p:cNvSpPr/>
            <p:nvPr/>
          </p:nvSpPr>
          <p:spPr>
            <a:xfrm rot="10800000">
              <a:off x="4282061" y="4040449"/>
              <a:ext cx="167390" cy="46985"/>
            </a:xfrm>
            <a:custGeom>
              <a:avLst/>
              <a:gdLst/>
              <a:ahLst/>
              <a:cxnLst/>
              <a:rect l="l" t="t" r="r" b="b"/>
              <a:pathLst>
                <a:path w="334781" h="93970" extrusionOk="0">
                  <a:moveTo>
                    <a:pt x="7926" y="15848"/>
                  </a:moveTo>
                  <a:cubicBezTo>
                    <a:pt x="9076" y="15542"/>
                    <a:pt x="10495" y="14853"/>
                    <a:pt x="10917" y="14661"/>
                  </a:cubicBezTo>
                  <a:cubicBezTo>
                    <a:pt x="9651" y="15236"/>
                    <a:pt x="8271" y="15465"/>
                    <a:pt x="6928" y="15312"/>
                  </a:cubicBezTo>
                  <a:cubicBezTo>
                    <a:pt x="6775" y="15197"/>
                    <a:pt x="6583" y="15044"/>
                    <a:pt x="6545" y="15159"/>
                  </a:cubicBezTo>
                  <a:lnTo>
                    <a:pt x="6507" y="15274"/>
                  </a:lnTo>
                  <a:lnTo>
                    <a:pt x="6928" y="15312"/>
                  </a:lnTo>
                  <a:lnTo>
                    <a:pt x="7043" y="15389"/>
                  </a:lnTo>
                  <a:lnTo>
                    <a:pt x="7926" y="15848"/>
                  </a:lnTo>
                  <a:cubicBezTo>
                    <a:pt x="7005" y="16117"/>
                    <a:pt x="6276" y="16117"/>
                    <a:pt x="6507" y="15274"/>
                  </a:cubicBezTo>
                  <a:cubicBezTo>
                    <a:pt x="4052" y="14891"/>
                    <a:pt x="1828" y="13282"/>
                    <a:pt x="716" y="10869"/>
                  </a:cubicBezTo>
                  <a:cubicBezTo>
                    <a:pt x="-1087" y="7000"/>
                    <a:pt x="639" y="2404"/>
                    <a:pt x="4512" y="642"/>
                  </a:cubicBezTo>
                  <a:cubicBezTo>
                    <a:pt x="5816" y="-10"/>
                    <a:pt x="9191" y="-622"/>
                    <a:pt x="13525" y="1254"/>
                  </a:cubicBezTo>
                  <a:cubicBezTo>
                    <a:pt x="19546" y="3821"/>
                    <a:pt x="33160" y="12707"/>
                    <a:pt x="35001" y="13665"/>
                  </a:cubicBezTo>
                  <a:cubicBezTo>
                    <a:pt x="47427" y="19909"/>
                    <a:pt x="60121" y="25693"/>
                    <a:pt x="72930" y="31170"/>
                  </a:cubicBezTo>
                  <a:cubicBezTo>
                    <a:pt x="85778" y="36648"/>
                    <a:pt x="98740" y="41819"/>
                    <a:pt x="111818" y="46722"/>
                  </a:cubicBezTo>
                  <a:cubicBezTo>
                    <a:pt x="132604" y="54727"/>
                    <a:pt x="153582" y="60971"/>
                    <a:pt x="174521" y="65567"/>
                  </a:cubicBezTo>
                  <a:cubicBezTo>
                    <a:pt x="188750" y="68708"/>
                    <a:pt x="202978" y="71122"/>
                    <a:pt x="217244" y="72462"/>
                  </a:cubicBezTo>
                  <a:cubicBezTo>
                    <a:pt x="252489" y="75756"/>
                    <a:pt x="288078" y="72960"/>
                    <a:pt x="324013" y="61009"/>
                  </a:cubicBezTo>
                  <a:cubicBezTo>
                    <a:pt x="328193" y="59515"/>
                    <a:pt x="332796" y="61660"/>
                    <a:pt x="334291" y="65874"/>
                  </a:cubicBezTo>
                  <a:cubicBezTo>
                    <a:pt x="335825" y="70049"/>
                    <a:pt x="333639" y="74646"/>
                    <a:pt x="329459" y="76139"/>
                  </a:cubicBezTo>
                  <a:cubicBezTo>
                    <a:pt x="291492" y="90657"/>
                    <a:pt x="253486" y="95790"/>
                    <a:pt x="215595" y="93415"/>
                  </a:cubicBezTo>
                  <a:cubicBezTo>
                    <a:pt x="200293" y="92457"/>
                    <a:pt x="184991" y="90274"/>
                    <a:pt x="169805" y="86865"/>
                  </a:cubicBezTo>
                  <a:cubicBezTo>
                    <a:pt x="147753" y="81962"/>
                    <a:pt x="125969" y="74531"/>
                    <a:pt x="104263" y="65644"/>
                  </a:cubicBezTo>
                  <a:cubicBezTo>
                    <a:pt x="91109" y="60128"/>
                    <a:pt x="78031" y="54421"/>
                    <a:pt x="65183" y="48254"/>
                  </a:cubicBezTo>
                  <a:cubicBezTo>
                    <a:pt x="52259" y="42087"/>
                    <a:pt x="39565" y="35499"/>
                    <a:pt x="27063" y="28451"/>
                  </a:cubicBezTo>
                  <a:cubicBezTo>
                    <a:pt x="25414" y="27531"/>
                    <a:pt x="13947" y="19066"/>
                    <a:pt x="7926" y="15848"/>
                  </a:cubicBezTo>
                  <a:lnTo>
                    <a:pt x="7926" y="158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551;p4"/>
            <p:cNvSpPr/>
            <p:nvPr/>
          </p:nvSpPr>
          <p:spPr>
            <a:xfrm rot="10800000">
              <a:off x="3810515" y="3783209"/>
              <a:ext cx="89050" cy="142411"/>
            </a:xfrm>
            <a:custGeom>
              <a:avLst/>
              <a:gdLst/>
              <a:ahLst/>
              <a:cxnLst/>
              <a:rect l="l" t="t" r="r" b="b"/>
              <a:pathLst>
                <a:path w="178099" h="284822" extrusionOk="0">
                  <a:moveTo>
                    <a:pt x="49665" y="136934"/>
                  </a:moveTo>
                  <a:cubicBezTo>
                    <a:pt x="39923" y="143445"/>
                    <a:pt x="29147" y="148693"/>
                    <a:pt x="18102" y="152638"/>
                  </a:cubicBezTo>
                  <a:cubicBezTo>
                    <a:pt x="17066" y="153021"/>
                    <a:pt x="-498" y="157311"/>
                    <a:pt x="1342" y="155281"/>
                  </a:cubicBezTo>
                  <a:lnTo>
                    <a:pt x="0" y="154975"/>
                  </a:lnTo>
                  <a:cubicBezTo>
                    <a:pt x="7210" y="98170"/>
                    <a:pt x="10777" y="39219"/>
                    <a:pt x="71256" y="13211"/>
                  </a:cubicBezTo>
                  <a:cubicBezTo>
                    <a:pt x="82953" y="8154"/>
                    <a:pt x="95149" y="4401"/>
                    <a:pt x="107574" y="1719"/>
                  </a:cubicBezTo>
                  <a:cubicBezTo>
                    <a:pt x="109914" y="1221"/>
                    <a:pt x="116280" y="-1077"/>
                    <a:pt x="118619" y="608"/>
                  </a:cubicBezTo>
                  <a:cubicBezTo>
                    <a:pt x="120422" y="1911"/>
                    <a:pt x="118044" y="7235"/>
                    <a:pt x="117622" y="8729"/>
                  </a:cubicBezTo>
                  <a:cubicBezTo>
                    <a:pt x="114708" y="18420"/>
                    <a:pt x="111678" y="28111"/>
                    <a:pt x="108265" y="37610"/>
                  </a:cubicBezTo>
                  <a:cubicBezTo>
                    <a:pt x="95340" y="73655"/>
                    <a:pt x="83068" y="114487"/>
                    <a:pt x="49665" y="136934"/>
                  </a:cubicBezTo>
                  <a:close/>
                  <a:moveTo>
                    <a:pt x="173998" y="281073"/>
                  </a:moveTo>
                  <a:cubicBezTo>
                    <a:pt x="171697" y="278468"/>
                    <a:pt x="169626" y="275633"/>
                    <a:pt x="167708" y="272722"/>
                  </a:cubicBezTo>
                  <a:cubicBezTo>
                    <a:pt x="161956" y="263912"/>
                    <a:pt x="157162" y="254451"/>
                    <a:pt x="152406" y="245105"/>
                  </a:cubicBezTo>
                  <a:cubicBezTo>
                    <a:pt x="136414" y="213810"/>
                    <a:pt x="115666" y="184278"/>
                    <a:pt x="87440" y="162712"/>
                  </a:cubicBezTo>
                  <a:cubicBezTo>
                    <a:pt x="79348" y="156545"/>
                    <a:pt x="70144" y="151681"/>
                    <a:pt x="60288" y="148961"/>
                  </a:cubicBezTo>
                  <a:cubicBezTo>
                    <a:pt x="57373" y="148157"/>
                    <a:pt x="54343" y="147544"/>
                    <a:pt x="51314" y="147199"/>
                  </a:cubicBezTo>
                  <a:cubicBezTo>
                    <a:pt x="49741" y="147046"/>
                    <a:pt x="45408" y="145131"/>
                    <a:pt x="46635" y="146165"/>
                  </a:cubicBezTo>
                  <a:lnTo>
                    <a:pt x="21745" y="156392"/>
                  </a:lnTo>
                  <a:cubicBezTo>
                    <a:pt x="14995" y="188951"/>
                    <a:pt x="31103" y="229668"/>
                    <a:pt x="58178" y="248706"/>
                  </a:cubicBezTo>
                  <a:cubicBezTo>
                    <a:pt x="80614" y="264487"/>
                    <a:pt x="110489" y="270386"/>
                    <a:pt x="136797" y="275978"/>
                  </a:cubicBezTo>
                  <a:cubicBezTo>
                    <a:pt x="148955" y="278583"/>
                    <a:pt x="165100" y="285363"/>
                    <a:pt x="177680" y="284788"/>
                  </a:cubicBezTo>
                  <a:cubicBezTo>
                    <a:pt x="179444" y="284712"/>
                    <a:pt x="175148" y="282375"/>
                    <a:pt x="173998" y="28107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552;p4"/>
            <p:cNvSpPr/>
            <p:nvPr/>
          </p:nvSpPr>
          <p:spPr>
            <a:xfrm rot="10800000">
              <a:off x="3879815" y="3865374"/>
              <a:ext cx="237941" cy="148129"/>
            </a:xfrm>
            <a:custGeom>
              <a:avLst/>
              <a:gdLst/>
              <a:ahLst/>
              <a:cxnLst/>
              <a:rect l="l" t="t" r="r" b="b"/>
              <a:pathLst>
                <a:path w="475882" h="296257" extrusionOk="0">
                  <a:moveTo>
                    <a:pt x="344495" y="295693"/>
                  </a:moveTo>
                  <a:cubicBezTo>
                    <a:pt x="327927" y="293586"/>
                    <a:pt x="304802" y="256699"/>
                    <a:pt x="305416" y="224140"/>
                  </a:cubicBezTo>
                  <a:cubicBezTo>
                    <a:pt x="305914" y="198438"/>
                    <a:pt x="328771" y="175226"/>
                    <a:pt x="328771" y="175226"/>
                  </a:cubicBezTo>
                  <a:cubicBezTo>
                    <a:pt x="346528" y="172928"/>
                    <a:pt x="426566" y="305958"/>
                    <a:pt x="344495" y="295693"/>
                  </a:cubicBezTo>
                  <a:close/>
                  <a:moveTo>
                    <a:pt x="445396" y="70808"/>
                  </a:moveTo>
                  <a:cubicBezTo>
                    <a:pt x="435655" y="68012"/>
                    <a:pt x="425530" y="66556"/>
                    <a:pt x="415406" y="65867"/>
                  </a:cubicBezTo>
                  <a:cubicBezTo>
                    <a:pt x="401446" y="64871"/>
                    <a:pt x="387218" y="65292"/>
                    <a:pt x="373488" y="68127"/>
                  </a:cubicBezTo>
                  <a:cubicBezTo>
                    <a:pt x="353392" y="72340"/>
                    <a:pt x="323517" y="85402"/>
                    <a:pt x="307410" y="97889"/>
                  </a:cubicBezTo>
                  <a:lnTo>
                    <a:pt x="332108" y="119838"/>
                  </a:lnTo>
                  <a:cubicBezTo>
                    <a:pt x="334754" y="123936"/>
                    <a:pt x="363555" y="128609"/>
                    <a:pt x="367582" y="129720"/>
                  </a:cubicBezTo>
                  <a:cubicBezTo>
                    <a:pt x="396652" y="137841"/>
                    <a:pt x="429749" y="137036"/>
                    <a:pt x="456173" y="121217"/>
                  </a:cubicBezTo>
                  <a:cubicBezTo>
                    <a:pt x="460314" y="118727"/>
                    <a:pt x="464188" y="115816"/>
                    <a:pt x="467601" y="112407"/>
                  </a:cubicBezTo>
                  <a:cubicBezTo>
                    <a:pt x="488349" y="91607"/>
                    <a:pt x="466029" y="76707"/>
                    <a:pt x="445396" y="70808"/>
                  </a:cubicBezTo>
                  <a:close/>
                  <a:moveTo>
                    <a:pt x="317803" y="6802"/>
                  </a:moveTo>
                  <a:cubicBezTo>
                    <a:pt x="305722" y="-5686"/>
                    <a:pt x="280219" y="1745"/>
                    <a:pt x="266950" y="7568"/>
                  </a:cubicBezTo>
                  <a:cubicBezTo>
                    <a:pt x="230401" y="23579"/>
                    <a:pt x="195502" y="58512"/>
                    <a:pt x="191552" y="99958"/>
                  </a:cubicBezTo>
                  <a:lnTo>
                    <a:pt x="250267" y="81304"/>
                  </a:lnTo>
                  <a:cubicBezTo>
                    <a:pt x="272357" y="80116"/>
                    <a:pt x="300046" y="52499"/>
                    <a:pt x="312165" y="36717"/>
                  </a:cubicBezTo>
                  <a:cubicBezTo>
                    <a:pt x="318110" y="28980"/>
                    <a:pt x="326432" y="15688"/>
                    <a:pt x="317803" y="6802"/>
                  </a:cubicBezTo>
                  <a:close/>
                  <a:moveTo>
                    <a:pt x="61696" y="54184"/>
                  </a:moveTo>
                  <a:cubicBezTo>
                    <a:pt x="33240" y="78354"/>
                    <a:pt x="13757" y="113977"/>
                    <a:pt x="4860" y="149983"/>
                  </a:cubicBezTo>
                  <a:cubicBezTo>
                    <a:pt x="2329" y="160249"/>
                    <a:pt x="-1813" y="174958"/>
                    <a:pt x="872" y="185721"/>
                  </a:cubicBezTo>
                  <a:lnTo>
                    <a:pt x="62808" y="145004"/>
                  </a:lnTo>
                  <a:cubicBezTo>
                    <a:pt x="62003" y="143395"/>
                    <a:pt x="72856" y="125239"/>
                    <a:pt x="75656" y="120566"/>
                  </a:cubicBezTo>
                  <a:cubicBezTo>
                    <a:pt x="87545" y="100647"/>
                    <a:pt x="102386" y="82721"/>
                    <a:pt x="115119" y="63339"/>
                  </a:cubicBezTo>
                  <a:cubicBezTo>
                    <a:pt x="119567" y="56597"/>
                    <a:pt x="127199" y="45719"/>
                    <a:pt x="121983" y="37407"/>
                  </a:cubicBezTo>
                  <a:cubicBezTo>
                    <a:pt x="109788" y="18140"/>
                    <a:pt x="71514" y="45834"/>
                    <a:pt x="61696" y="5418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4"/>
            <p:cNvSpPr/>
            <p:nvPr/>
          </p:nvSpPr>
          <p:spPr>
            <a:xfrm rot="10800000">
              <a:off x="3946945" y="3898063"/>
              <a:ext cx="268094" cy="78308"/>
            </a:xfrm>
            <a:custGeom>
              <a:avLst/>
              <a:gdLst/>
              <a:ahLst/>
              <a:cxnLst/>
              <a:rect l="l" t="t" r="r" b="b"/>
              <a:pathLst>
                <a:path w="536189" h="156617" extrusionOk="0">
                  <a:moveTo>
                    <a:pt x="457106" y="90047"/>
                  </a:moveTo>
                  <a:cubicBezTo>
                    <a:pt x="449666" y="79398"/>
                    <a:pt x="442341" y="76755"/>
                    <a:pt x="435859" y="79398"/>
                  </a:cubicBezTo>
                  <a:cubicBezTo>
                    <a:pt x="427345" y="82922"/>
                    <a:pt x="421094" y="93341"/>
                    <a:pt x="420864" y="100619"/>
                  </a:cubicBezTo>
                  <a:cubicBezTo>
                    <a:pt x="420519" y="110961"/>
                    <a:pt x="424162" y="119886"/>
                    <a:pt x="430414" y="126436"/>
                  </a:cubicBezTo>
                  <a:cubicBezTo>
                    <a:pt x="436741" y="133063"/>
                    <a:pt x="445754" y="137123"/>
                    <a:pt x="455955" y="137966"/>
                  </a:cubicBezTo>
                  <a:cubicBezTo>
                    <a:pt x="492887" y="141030"/>
                    <a:pt x="513443" y="116400"/>
                    <a:pt x="515897" y="89089"/>
                  </a:cubicBezTo>
                  <a:cubicBezTo>
                    <a:pt x="518352" y="62085"/>
                    <a:pt x="503357" y="32590"/>
                    <a:pt x="469263" y="24815"/>
                  </a:cubicBezTo>
                  <a:cubicBezTo>
                    <a:pt x="447403" y="19720"/>
                    <a:pt x="424316" y="20946"/>
                    <a:pt x="401420" y="25542"/>
                  </a:cubicBezTo>
                  <a:cubicBezTo>
                    <a:pt x="366176" y="32629"/>
                    <a:pt x="331392" y="47797"/>
                    <a:pt x="301862" y="62583"/>
                  </a:cubicBezTo>
                  <a:cubicBezTo>
                    <a:pt x="250855" y="87787"/>
                    <a:pt x="192408" y="120346"/>
                    <a:pt x="132274" y="139153"/>
                  </a:cubicBezTo>
                  <a:cubicBezTo>
                    <a:pt x="90625" y="152138"/>
                    <a:pt x="48209" y="158573"/>
                    <a:pt x="6905" y="152100"/>
                  </a:cubicBezTo>
                  <a:cubicBezTo>
                    <a:pt x="2495" y="151449"/>
                    <a:pt x="-535" y="147350"/>
                    <a:pt x="79" y="142983"/>
                  </a:cubicBezTo>
                  <a:cubicBezTo>
                    <a:pt x="731" y="138578"/>
                    <a:pt x="4834" y="135514"/>
                    <a:pt x="9245" y="136165"/>
                  </a:cubicBezTo>
                  <a:cubicBezTo>
                    <a:pt x="48094" y="141490"/>
                    <a:pt x="87711" y="134327"/>
                    <a:pt x="126560" y="121456"/>
                  </a:cubicBezTo>
                  <a:cubicBezTo>
                    <a:pt x="185390" y="101959"/>
                    <a:pt x="242418" y="69094"/>
                    <a:pt x="292236" y="43545"/>
                  </a:cubicBezTo>
                  <a:cubicBezTo>
                    <a:pt x="323300" y="27841"/>
                    <a:pt x="360001" y="11638"/>
                    <a:pt x="397164" y="4245"/>
                  </a:cubicBezTo>
                  <a:cubicBezTo>
                    <a:pt x="423165" y="-964"/>
                    <a:pt x="449359" y="-1807"/>
                    <a:pt x="474172" y="4130"/>
                  </a:cubicBezTo>
                  <a:cubicBezTo>
                    <a:pt x="519694" y="15200"/>
                    <a:pt x="539560" y="54883"/>
                    <a:pt x="535725" y="91004"/>
                  </a:cubicBezTo>
                  <a:cubicBezTo>
                    <a:pt x="531851" y="127815"/>
                    <a:pt x="503970" y="161101"/>
                    <a:pt x="454306" y="156122"/>
                  </a:cubicBezTo>
                  <a:cubicBezTo>
                    <a:pt x="439503" y="154628"/>
                    <a:pt x="426579" y="148269"/>
                    <a:pt x="417566" y="138464"/>
                  </a:cubicBezTo>
                  <a:cubicBezTo>
                    <a:pt x="408439" y="128581"/>
                    <a:pt x="403146" y="115251"/>
                    <a:pt x="403951" y="99891"/>
                  </a:cubicBezTo>
                  <a:cubicBezTo>
                    <a:pt x="404604" y="87557"/>
                    <a:pt x="415342" y="70014"/>
                    <a:pt x="429877" y="64383"/>
                  </a:cubicBezTo>
                  <a:cubicBezTo>
                    <a:pt x="441804" y="59786"/>
                    <a:pt x="456684" y="61625"/>
                    <a:pt x="469877" y="81390"/>
                  </a:cubicBezTo>
                  <a:cubicBezTo>
                    <a:pt x="472254" y="84876"/>
                    <a:pt x="471372" y="89702"/>
                    <a:pt x="467844" y="92077"/>
                  </a:cubicBezTo>
                  <a:cubicBezTo>
                    <a:pt x="464316" y="94490"/>
                    <a:pt x="459522" y="93571"/>
                    <a:pt x="457106" y="90047"/>
                  </a:cubicBezTo>
                  <a:lnTo>
                    <a:pt x="457106" y="900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4"/>
            <p:cNvSpPr/>
            <p:nvPr/>
          </p:nvSpPr>
          <p:spPr>
            <a:xfrm rot="10800000">
              <a:off x="3792293" y="3833806"/>
              <a:ext cx="266827" cy="67585"/>
            </a:xfrm>
            <a:custGeom>
              <a:avLst/>
              <a:gdLst/>
              <a:ahLst/>
              <a:cxnLst/>
              <a:rect l="l" t="t" r="r" b="b"/>
              <a:pathLst>
                <a:path w="533654" h="135170" extrusionOk="0">
                  <a:moveTo>
                    <a:pt x="522447" y="57986"/>
                  </a:moveTo>
                  <a:cubicBezTo>
                    <a:pt x="523214" y="57488"/>
                    <a:pt x="524058" y="57182"/>
                    <a:pt x="524901" y="57067"/>
                  </a:cubicBezTo>
                  <a:cubicBezTo>
                    <a:pt x="525783" y="56416"/>
                    <a:pt x="526474" y="56224"/>
                    <a:pt x="526666" y="56990"/>
                  </a:cubicBezTo>
                  <a:cubicBezTo>
                    <a:pt x="527663" y="57105"/>
                    <a:pt x="528621" y="57450"/>
                    <a:pt x="529542" y="57986"/>
                  </a:cubicBezTo>
                  <a:cubicBezTo>
                    <a:pt x="532342" y="59710"/>
                    <a:pt x="532993" y="61625"/>
                    <a:pt x="533223" y="62353"/>
                  </a:cubicBezTo>
                  <a:cubicBezTo>
                    <a:pt x="534336" y="65724"/>
                    <a:pt x="533262" y="68290"/>
                    <a:pt x="530386" y="70167"/>
                  </a:cubicBezTo>
                  <a:cubicBezTo>
                    <a:pt x="529657" y="70665"/>
                    <a:pt x="528085" y="71393"/>
                    <a:pt x="525668" y="71278"/>
                  </a:cubicBezTo>
                  <a:cubicBezTo>
                    <a:pt x="523137" y="71086"/>
                    <a:pt x="513434" y="68290"/>
                    <a:pt x="509369" y="68175"/>
                  </a:cubicBezTo>
                  <a:cubicBezTo>
                    <a:pt x="504269" y="68022"/>
                    <a:pt x="499130" y="68099"/>
                    <a:pt x="494029" y="68367"/>
                  </a:cubicBezTo>
                  <a:cubicBezTo>
                    <a:pt x="488928" y="68635"/>
                    <a:pt x="483789" y="69095"/>
                    <a:pt x="478727" y="69746"/>
                  </a:cubicBezTo>
                  <a:cubicBezTo>
                    <a:pt x="463885" y="71584"/>
                    <a:pt x="449312" y="74955"/>
                    <a:pt x="435122" y="79513"/>
                  </a:cubicBezTo>
                  <a:cubicBezTo>
                    <a:pt x="420894" y="84072"/>
                    <a:pt x="407049" y="89856"/>
                    <a:pt x="393626" y="96559"/>
                  </a:cubicBezTo>
                  <a:cubicBezTo>
                    <a:pt x="359609" y="113413"/>
                    <a:pt x="315276" y="128007"/>
                    <a:pt x="267452" y="133178"/>
                  </a:cubicBezTo>
                  <a:cubicBezTo>
                    <a:pt x="238804" y="136242"/>
                    <a:pt x="208891" y="135974"/>
                    <a:pt x="179284" y="130956"/>
                  </a:cubicBezTo>
                  <a:cubicBezTo>
                    <a:pt x="112783" y="119618"/>
                    <a:pt x="47779" y="84570"/>
                    <a:pt x="1106" y="10795"/>
                  </a:cubicBezTo>
                  <a:cubicBezTo>
                    <a:pt x="-965" y="7540"/>
                    <a:pt x="-45" y="3211"/>
                    <a:pt x="3177" y="1104"/>
                  </a:cubicBezTo>
                  <a:cubicBezTo>
                    <a:pt x="6436" y="-964"/>
                    <a:pt x="10770" y="-45"/>
                    <a:pt x="12880" y="3173"/>
                  </a:cubicBezTo>
                  <a:cubicBezTo>
                    <a:pt x="58133" y="71470"/>
                    <a:pt x="119763" y="102726"/>
                    <a:pt x="182314" y="112608"/>
                  </a:cubicBezTo>
                  <a:cubicBezTo>
                    <a:pt x="210271" y="117052"/>
                    <a:pt x="238421" y="117205"/>
                    <a:pt x="265496" y="114485"/>
                  </a:cubicBezTo>
                  <a:cubicBezTo>
                    <a:pt x="311095" y="109850"/>
                    <a:pt x="353588" y="96980"/>
                    <a:pt x="386263" y="81429"/>
                  </a:cubicBezTo>
                  <a:cubicBezTo>
                    <a:pt x="400568" y="74687"/>
                    <a:pt x="415333" y="68903"/>
                    <a:pt x="430482" y="64422"/>
                  </a:cubicBezTo>
                  <a:cubicBezTo>
                    <a:pt x="445669" y="59940"/>
                    <a:pt x="461239" y="56722"/>
                    <a:pt x="477078" y="55114"/>
                  </a:cubicBezTo>
                  <a:cubicBezTo>
                    <a:pt x="482524" y="54577"/>
                    <a:pt x="488008" y="54233"/>
                    <a:pt x="493492" y="54079"/>
                  </a:cubicBezTo>
                  <a:cubicBezTo>
                    <a:pt x="498976" y="53964"/>
                    <a:pt x="504499" y="54041"/>
                    <a:pt x="509945" y="54309"/>
                  </a:cubicBezTo>
                  <a:cubicBezTo>
                    <a:pt x="512591" y="54462"/>
                    <a:pt x="518420" y="56876"/>
                    <a:pt x="522447" y="57986"/>
                  </a:cubicBezTo>
                  <a:lnTo>
                    <a:pt x="522447" y="57986"/>
                  </a:lnTo>
                  <a:close/>
                  <a:moveTo>
                    <a:pt x="524901" y="57067"/>
                  </a:moveTo>
                  <a:cubicBezTo>
                    <a:pt x="524518" y="57374"/>
                    <a:pt x="524058" y="57795"/>
                    <a:pt x="523597" y="58255"/>
                  </a:cubicBezTo>
                  <a:cubicBezTo>
                    <a:pt x="525362" y="58676"/>
                    <a:pt x="526627" y="58676"/>
                    <a:pt x="526704" y="57871"/>
                  </a:cubicBezTo>
                  <a:cubicBezTo>
                    <a:pt x="526704" y="57488"/>
                    <a:pt x="526704" y="57220"/>
                    <a:pt x="526666" y="56990"/>
                  </a:cubicBezTo>
                  <a:cubicBezTo>
                    <a:pt x="526090" y="56952"/>
                    <a:pt x="525477" y="56952"/>
                    <a:pt x="524901" y="57067"/>
                  </a:cubicBezTo>
                  <a:lnTo>
                    <a:pt x="524901" y="5706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555;p4"/>
            <p:cNvSpPr/>
            <p:nvPr/>
          </p:nvSpPr>
          <p:spPr>
            <a:xfrm rot="10800000">
              <a:off x="3639406" y="3779211"/>
              <a:ext cx="158612" cy="172553"/>
            </a:xfrm>
            <a:custGeom>
              <a:avLst/>
              <a:gdLst/>
              <a:ahLst/>
              <a:cxnLst/>
              <a:rect l="l" t="t" r="r" b="b"/>
              <a:pathLst>
                <a:path w="317224" h="345106" extrusionOk="0">
                  <a:moveTo>
                    <a:pt x="81624" y="199220"/>
                  </a:moveTo>
                  <a:cubicBezTo>
                    <a:pt x="43388" y="222663"/>
                    <a:pt x="10253" y="257558"/>
                    <a:pt x="40281" y="285635"/>
                  </a:cubicBezTo>
                  <a:cubicBezTo>
                    <a:pt x="69351" y="312793"/>
                    <a:pt x="101374" y="278510"/>
                    <a:pt x="123081" y="244994"/>
                  </a:cubicBezTo>
                  <a:cubicBezTo>
                    <a:pt x="105478" y="292568"/>
                    <a:pt x="100224" y="350522"/>
                    <a:pt x="152879" y="344700"/>
                  </a:cubicBezTo>
                  <a:cubicBezTo>
                    <a:pt x="201240" y="339376"/>
                    <a:pt x="199246" y="289312"/>
                    <a:pt x="190041" y="250318"/>
                  </a:cubicBezTo>
                  <a:cubicBezTo>
                    <a:pt x="218114" y="292262"/>
                    <a:pt x="261527" y="332673"/>
                    <a:pt x="283234" y="289887"/>
                  </a:cubicBezTo>
                  <a:cubicBezTo>
                    <a:pt x="302524" y="251812"/>
                    <a:pt x="264097" y="223812"/>
                    <a:pt x="229773" y="207379"/>
                  </a:cubicBezTo>
                  <a:cubicBezTo>
                    <a:pt x="265247" y="217108"/>
                    <a:pt x="311690" y="220211"/>
                    <a:pt x="316829" y="172446"/>
                  </a:cubicBezTo>
                  <a:cubicBezTo>
                    <a:pt x="321700" y="126710"/>
                    <a:pt x="280664" y="125216"/>
                    <a:pt x="241125" y="137206"/>
                  </a:cubicBezTo>
                  <a:cubicBezTo>
                    <a:pt x="278095" y="115104"/>
                    <a:pt x="308584" y="82775"/>
                    <a:pt x="280473" y="54775"/>
                  </a:cubicBezTo>
                  <a:cubicBezTo>
                    <a:pt x="253857" y="28268"/>
                    <a:pt x="223100" y="56154"/>
                    <a:pt x="200664" y="86835"/>
                  </a:cubicBezTo>
                  <a:cubicBezTo>
                    <a:pt x="212246" y="52515"/>
                    <a:pt x="215928" y="13559"/>
                    <a:pt x="179955" y="2183"/>
                  </a:cubicBezTo>
                  <a:cubicBezTo>
                    <a:pt x="138076" y="-11109"/>
                    <a:pt x="130252" y="38725"/>
                    <a:pt x="134970" y="85878"/>
                  </a:cubicBezTo>
                  <a:cubicBezTo>
                    <a:pt x="113148" y="45697"/>
                    <a:pt x="81700" y="12563"/>
                    <a:pt x="57309" y="46386"/>
                  </a:cubicBezTo>
                  <a:cubicBezTo>
                    <a:pt x="33532" y="79404"/>
                    <a:pt x="64136" y="112767"/>
                    <a:pt x="94471" y="135252"/>
                  </a:cubicBezTo>
                  <a:cubicBezTo>
                    <a:pt x="52362" y="115296"/>
                    <a:pt x="-1905" y="106409"/>
                    <a:pt x="51" y="159192"/>
                  </a:cubicBezTo>
                  <a:cubicBezTo>
                    <a:pt x="1739" y="206153"/>
                    <a:pt x="46111" y="206575"/>
                    <a:pt x="81624" y="199220"/>
                  </a:cubicBezTo>
                  <a:lnTo>
                    <a:pt x="81624" y="199220"/>
                  </a:lnTo>
                  <a:close/>
                  <a:moveTo>
                    <a:pt x="128143" y="156664"/>
                  </a:moveTo>
                  <a:cubicBezTo>
                    <a:pt x="135008" y="160456"/>
                    <a:pt x="139457" y="162563"/>
                    <a:pt x="139457" y="162563"/>
                  </a:cubicBezTo>
                  <a:cubicBezTo>
                    <a:pt x="136964" y="159154"/>
                    <a:pt x="155487" y="159690"/>
                    <a:pt x="157405" y="146207"/>
                  </a:cubicBezTo>
                  <a:cubicBezTo>
                    <a:pt x="163004" y="146667"/>
                    <a:pt x="168718" y="144292"/>
                    <a:pt x="171633" y="143832"/>
                  </a:cubicBezTo>
                  <a:cubicBezTo>
                    <a:pt x="173282" y="151034"/>
                    <a:pt x="176082" y="164325"/>
                    <a:pt x="191230" y="159729"/>
                  </a:cubicBezTo>
                  <a:cubicBezTo>
                    <a:pt x="191460" y="159652"/>
                    <a:pt x="191691" y="159575"/>
                    <a:pt x="191882" y="159537"/>
                  </a:cubicBezTo>
                  <a:cubicBezTo>
                    <a:pt x="176849" y="170645"/>
                    <a:pt x="190501" y="188380"/>
                    <a:pt x="189428" y="191674"/>
                  </a:cubicBezTo>
                  <a:cubicBezTo>
                    <a:pt x="186513" y="190793"/>
                    <a:pt x="184864" y="190334"/>
                    <a:pt x="184864" y="190334"/>
                  </a:cubicBezTo>
                  <a:cubicBezTo>
                    <a:pt x="187318" y="192747"/>
                    <a:pt x="175046" y="195084"/>
                    <a:pt x="170866" y="203625"/>
                  </a:cubicBezTo>
                  <a:cubicBezTo>
                    <a:pt x="165574" y="201519"/>
                    <a:pt x="155756" y="196233"/>
                    <a:pt x="147203" y="201174"/>
                  </a:cubicBezTo>
                  <a:cubicBezTo>
                    <a:pt x="148469" y="198454"/>
                    <a:pt x="149121" y="196922"/>
                    <a:pt x="149121" y="196922"/>
                  </a:cubicBezTo>
                  <a:cubicBezTo>
                    <a:pt x="145401" y="200025"/>
                    <a:pt x="147817" y="171833"/>
                    <a:pt x="128028" y="177272"/>
                  </a:cubicBezTo>
                  <a:cubicBezTo>
                    <a:pt x="130559" y="171450"/>
                    <a:pt x="132975" y="163559"/>
                    <a:pt x="128143" y="156664"/>
                  </a:cubicBezTo>
                  <a:lnTo>
                    <a:pt x="128143" y="15666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556;p4"/>
            <p:cNvSpPr/>
            <p:nvPr/>
          </p:nvSpPr>
          <p:spPr>
            <a:xfrm rot="10800000">
              <a:off x="3699130" y="3845079"/>
              <a:ext cx="40717" cy="42150"/>
            </a:xfrm>
            <a:custGeom>
              <a:avLst/>
              <a:gdLst/>
              <a:ahLst/>
              <a:cxnLst/>
              <a:rect l="l" t="t" r="r" b="b"/>
              <a:pathLst>
                <a:path w="81433" h="84299" extrusionOk="0">
                  <a:moveTo>
                    <a:pt x="27" y="41039"/>
                  </a:moveTo>
                  <a:cubicBezTo>
                    <a:pt x="832" y="17788"/>
                    <a:pt x="19739" y="-598"/>
                    <a:pt x="42174" y="15"/>
                  </a:cubicBezTo>
                  <a:cubicBezTo>
                    <a:pt x="64648" y="628"/>
                    <a:pt x="82213" y="20010"/>
                    <a:pt x="81407" y="43260"/>
                  </a:cubicBezTo>
                  <a:cubicBezTo>
                    <a:pt x="80602" y="66511"/>
                    <a:pt x="61733" y="84897"/>
                    <a:pt x="39260" y="84284"/>
                  </a:cubicBezTo>
                  <a:cubicBezTo>
                    <a:pt x="16786" y="83672"/>
                    <a:pt x="-779" y="64290"/>
                    <a:pt x="27" y="41039"/>
                  </a:cubicBezTo>
                  <a:lnTo>
                    <a:pt x="27" y="4103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557;p4"/>
            <p:cNvSpPr/>
            <p:nvPr/>
          </p:nvSpPr>
          <p:spPr>
            <a:xfrm rot="10800000">
              <a:off x="4233867" y="3912963"/>
              <a:ext cx="118563" cy="127414"/>
            </a:xfrm>
            <a:custGeom>
              <a:avLst/>
              <a:gdLst/>
              <a:ahLst/>
              <a:cxnLst/>
              <a:rect l="l" t="t" r="r" b="b"/>
              <a:pathLst>
                <a:path w="237126" h="254827" extrusionOk="0">
                  <a:moveTo>
                    <a:pt x="162071" y="102379"/>
                  </a:moveTo>
                  <a:cubicBezTo>
                    <a:pt x="162301" y="90811"/>
                    <a:pt x="163298" y="79473"/>
                    <a:pt x="165215" y="68173"/>
                  </a:cubicBezTo>
                  <a:cubicBezTo>
                    <a:pt x="165982" y="63730"/>
                    <a:pt x="166864" y="59325"/>
                    <a:pt x="167977" y="54958"/>
                  </a:cubicBezTo>
                  <a:cubicBezTo>
                    <a:pt x="169626" y="48485"/>
                    <a:pt x="171812" y="42203"/>
                    <a:pt x="173768" y="35768"/>
                  </a:cubicBezTo>
                  <a:cubicBezTo>
                    <a:pt x="175417" y="30980"/>
                    <a:pt x="182013" y="15237"/>
                    <a:pt x="184621" y="8610"/>
                  </a:cubicBezTo>
                  <a:cubicBezTo>
                    <a:pt x="184851" y="8074"/>
                    <a:pt x="185081" y="7614"/>
                    <a:pt x="185311" y="7231"/>
                  </a:cubicBezTo>
                  <a:cubicBezTo>
                    <a:pt x="185426" y="5929"/>
                    <a:pt x="185886" y="4665"/>
                    <a:pt x="186692" y="3515"/>
                  </a:cubicBezTo>
                  <a:cubicBezTo>
                    <a:pt x="187766" y="1715"/>
                    <a:pt x="189261" y="1255"/>
                    <a:pt x="189952" y="872"/>
                  </a:cubicBezTo>
                  <a:cubicBezTo>
                    <a:pt x="193480" y="-1043"/>
                    <a:pt x="196241" y="489"/>
                    <a:pt x="198657" y="2634"/>
                  </a:cubicBezTo>
                  <a:cubicBezTo>
                    <a:pt x="199271" y="3171"/>
                    <a:pt x="201035" y="5316"/>
                    <a:pt x="200690" y="9529"/>
                  </a:cubicBezTo>
                  <a:cubicBezTo>
                    <a:pt x="200613" y="10065"/>
                    <a:pt x="200345" y="11406"/>
                    <a:pt x="199923" y="13283"/>
                  </a:cubicBezTo>
                  <a:cubicBezTo>
                    <a:pt x="198466" y="20025"/>
                    <a:pt x="194324" y="36112"/>
                    <a:pt x="193403" y="40939"/>
                  </a:cubicBezTo>
                  <a:cubicBezTo>
                    <a:pt x="191984" y="47412"/>
                    <a:pt x="190795" y="53886"/>
                    <a:pt x="189185" y="60244"/>
                  </a:cubicBezTo>
                  <a:cubicBezTo>
                    <a:pt x="187344" y="67599"/>
                    <a:pt x="185120" y="74800"/>
                    <a:pt x="183240" y="82116"/>
                  </a:cubicBezTo>
                  <a:cubicBezTo>
                    <a:pt x="181361" y="89317"/>
                    <a:pt x="179444" y="96480"/>
                    <a:pt x="178101" y="103911"/>
                  </a:cubicBezTo>
                  <a:cubicBezTo>
                    <a:pt x="177680" y="108316"/>
                    <a:pt x="173768" y="111572"/>
                    <a:pt x="169319" y="111151"/>
                  </a:cubicBezTo>
                  <a:cubicBezTo>
                    <a:pt x="164909" y="110729"/>
                    <a:pt x="161649" y="106784"/>
                    <a:pt x="162071" y="102379"/>
                  </a:cubicBezTo>
                  <a:close/>
                  <a:moveTo>
                    <a:pt x="107344" y="28605"/>
                  </a:moveTo>
                  <a:cubicBezTo>
                    <a:pt x="107651" y="28452"/>
                    <a:pt x="108341" y="28222"/>
                    <a:pt x="107996" y="28030"/>
                  </a:cubicBezTo>
                  <a:lnTo>
                    <a:pt x="107958" y="27992"/>
                  </a:lnTo>
                  <a:lnTo>
                    <a:pt x="107689" y="28260"/>
                  </a:lnTo>
                  <a:lnTo>
                    <a:pt x="107344" y="28605"/>
                  </a:lnTo>
                  <a:close/>
                  <a:moveTo>
                    <a:pt x="106884" y="28950"/>
                  </a:moveTo>
                  <a:lnTo>
                    <a:pt x="107076" y="28796"/>
                  </a:lnTo>
                  <a:lnTo>
                    <a:pt x="107344" y="28605"/>
                  </a:lnTo>
                  <a:cubicBezTo>
                    <a:pt x="107267" y="28605"/>
                    <a:pt x="107229" y="28643"/>
                    <a:pt x="107190" y="28643"/>
                  </a:cubicBezTo>
                  <a:lnTo>
                    <a:pt x="106884" y="28950"/>
                  </a:lnTo>
                  <a:close/>
                  <a:moveTo>
                    <a:pt x="105925" y="29601"/>
                  </a:moveTo>
                  <a:cubicBezTo>
                    <a:pt x="106232" y="29409"/>
                    <a:pt x="106577" y="29218"/>
                    <a:pt x="106884" y="28950"/>
                  </a:cubicBezTo>
                  <a:cubicBezTo>
                    <a:pt x="106577" y="29141"/>
                    <a:pt x="106270" y="29333"/>
                    <a:pt x="105963" y="29524"/>
                  </a:cubicBezTo>
                  <a:lnTo>
                    <a:pt x="105925" y="29601"/>
                  </a:lnTo>
                  <a:close/>
                  <a:moveTo>
                    <a:pt x="88169" y="163934"/>
                  </a:moveTo>
                  <a:cubicBezTo>
                    <a:pt x="92579" y="163245"/>
                    <a:pt x="95609" y="159146"/>
                    <a:pt x="94957" y="154741"/>
                  </a:cubicBezTo>
                  <a:cubicBezTo>
                    <a:pt x="93883" y="143326"/>
                    <a:pt x="94036" y="131643"/>
                    <a:pt x="94458" y="119846"/>
                  </a:cubicBezTo>
                  <a:cubicBezTo>
                    <a:pt x="94765" y="111074"/>
                    <a:pt x="95493" y="102264"/>
                    <a:pt x="96069" y="93531"/>
                  </a:cubicBezTo>
                  <a:cubicBezTo>
                    <a:pt x="96721" y="84606"/>
                    <a:pt x="97104" y="75719"/>
                    <a:pt x="97948" y="67062"/>
                  </a:cubicBezTo>
                  <a:cubicBezTo>
                    <a:pt x="98370" y="61738"/>
                    <a:pt x="98945" y="56414"/>
                    <a:pt x="99904" y="51128"/>
                  </a:cubicBezTo>
                  <a:cubicBezTo>
                    <a:pt x="100824" y="46033"/>
                    <a:pt x="101975" y="41015"/>
                    <a:pt x="103777" y="36112"/>
                  </a:cubicBezTo>
                  <a:cubicBezTo>
                    <a:pt x="103854" y="35883"/>
                    <a:pt x="104736" y="31937"/>
                    <a:pt x="105925" y="29601"/>
                  </a:cubicBezTo>
                  <a:cubicBezTo>
                    <a:pt x="104966" y="30137"/>
                    <a:pt x="104046" y="30290"/>
                    <a:pt x="103279" y="30328"/>
                  </a:cubicBezTo>
                  <a:cubicBezTo>
                    <a:pt x="104199" y="30252"/>
                    <a:pt x="105120" y="29945"/>
                    <a:pt x="105963" y="29524"/>
                  </a:cubicBezTo>
                  <a:cubicBezTo>
                    <a:pt x="106577" y="28337"/>
                    <a:pt x="107267" y="27609"/>
                    <a:pt x="107958" y="27992"/>
                  </a:cubicBezTo>
                  <a:cubicBezTo>
                    <a:pt x="110527" y="25311"/>
                    <a:pt x="110834" y="21021"/>
                    <a:pt x="108456" y="17994"/>
                  </a:cubicBezTo>
                  <a:cubicBezTo>
                    <a:pt x="106884" y="15620"/>
                    <a:pt x="102895" y="12708"/>
                    <a:pt x="97334" y="16807"/>
                  </a:cubicBezTo>
                  <a:cubicBezTo>
                    <a:pt x="96913" y="17075"/>
                    <a:pt x="96184" y="17918"/>
                    <a:pt x="95187" y="19105"/>
                  </a:cubicBezTo>
                  <a:cubicBezTo>
                    <a:pt x="93116" y="21748"/>
                    <a:pt x="88437" y="28988"/>
                    <a:pt x="88207" y="29409"/>
                  </a:cubicBezTo>
                  <a:cubicBezTo>
                    <a:pt x="85407" y="35002"/>
                    <a:pt x="83260" y="40862"/>
                    <a:pt x="81534" y="46838"/>
                  </a:cubicBezTo>
                  <a:cubicBezTo>
                    <a:pt x="79846" y="52622"/>
                    <a:pt x="78658" y="58597"/>
                    <a:pt x="77660" y="64573"/>
                  </a:cubicBezTo>
                  <a:cubicBezTo>
                    <a:pt x="76318" y="73536"/>
                    <a:pt x="74938" y="82729"/>
                    <a:pt x="74285" y="92075"/>
                  </a:cubicBezTo>
                  <a:cubicBezTo>
                    <a:pt x="73864" y="98242"/>
                    <a:pt x="73749" y="104447"/>
                    <a:pt x="73864" y="110653"/>
                  </a:cubicBezTo>
                  <a:cubicBezTo>
                    <a:pt x="74132" y="126472"/>
                    <a:pt x="75896" y="142139"/>
                    <a:pt x="79003" y="157154"/>
                  </a:cubicBezTo>
                  <a:cubicBezTo>
                    <a:pt x="79693" y="161559"/>
                    <a:pt x="83796" y="164585"/>
                    <a:pt x="88169" y="163934"/>
                  </a:cubicBezTo>
                  <a:close/>
                  <a:moveTo>
                    <a:pt x="18830" y="98472"/>
                  </a:moveTo>
                  <a:lnTo>
                    <a:pt x="18792" y="98472"/>
                  </a:lnTo>
                  <a:cubicBezTo>
                    <a:pt x="18753" y="98472"/>
                    <a:pt x="18792" y="98548"/>
                    <a:pt x="18753" y="98548"/>
                  </a:cubicBezTo>
                  <a:cubicBezTo>
                    <a:pt x="18753" y="98510"/>
                    <a:pt x="18868" y="98510"/>
                    <a:pt x="18830" y="98472"/>
                  </a:cubicBezTo>
                  <a:close/>
                  <a:moveTo>
                    <a:pt x="18217" y="112798"/>
                  </a:moveTo>
                  <a:cubicBezTo>
                    <a:pt x="18063" y="108967"/>
                    <a:pt x="17948" y="105213"/>
                    <a:pt x="18293" y="102072"/>
                  </a:cubicBezTo>
                  <a:cubicBezTo>
                    <a:pt x="18447" y="100694"/>
                    <a:pt x="18025" y="98395"/>
                    <a:pt x="18753" y="98548"/>
                  </a:cubicBezTo>
                  <a:cubicBezTo>
                    <a:pt x="18753" y="98663"/>
                    <a:pt x="18485" y="98740"/>
                    <a:pt x="18409" y="98855"/>
                  </a:cubicBezTo>
                  <a:cubicBezTo>
                    <a:pt x="18562" y="98740"/>
                    <a:pt x="18677" y="98587"/>
                    <a:pt x="18792" y="98472"/>
                  </a:cubicBezTo>
                  <a:cubicBezTo>
                    <a:pt x="21438" y="95446"/>
                    <a:pt x="21323" y="90811"/>
                    <a:pt x="18409" y="87938"/>
                  </a:cubicBezTo>
                  <a:cubicBezTo>
                    <a:pt x="15417" y="84950"/>
                    <a:pt x="10508" y="84950"/>
                    <a:pt x="7517" y="87938"/>
                  </a:cubicBezTo>
                  <a:cubicBezTo>
                    <a:pt x="4679" y="90428"/>
                    <a:pt x="2416" y="96403"/>
                    <a:pt x="1342" y="103949"/>
                  </a:cubicBezTo>
                  <a:cubicBezTo>
                    <a:pt x="-77" y="113755"/>
                    <a:pt x="115" y="126702"/>
                    <a:pt x="0" y="132908"/>
                  </a:cubicBezTo>
                  <a:cubicBezTo>
                    <a:pt x="0" y="141564"/>
                    <a:pt x="153" y="150183"/>
                    <a:pt x="729" y="158763"/>
                  </a:cubicBezTo>
                  <a:cubicBezTo>
                    <a:pt x="1112" y="164470"/>
                    <a:pt x="1649" y="170178"/>
                    <a:pt x="2378" y="175808"/>
                  </a:cubicBezTo>
                  <a:cubicBezTo>
                    <a:pt x="3452" y="184274"/>
                    <a:pt x="4871" y="192701"/>
                    <a:pt x="6443" y="201089"/>
                  </a:cubicBezTo>
                  <a:cubicBezTo>
                    <a:pt x="8744" y="213538"/>
                    <a:pt x="11544" y="225872"/>
                    <a:pt x="14152" y="238359"/>
                  </a:cubicBezTo>
                  <a:cubicBezTo>
                    <a:pt x="14803" y="242764"/>
                    <a:pt x="18907" y="245790"/>
                    <a:pt x="23317" y="245101"/>
                  </a:cubicBezTo>
                  <a:cubicBezTo>
                    <a:pt x="27689" y="244450"/>
                    <a:pt x="30719" y="240351"/>
                    <a:pt x="30067" y="235946"/>
                  </a:cubicBezTo>
                  <a:lnTo>
                    <a:pt x="19712" y="132256"/>
                  </a:lnTo>
                  <a:cubicBezTo>
                    <a:pt x="19367" y="127928"/>
                    <a:pt x="18524" y="120267"/>
                    <a:pt x="18217" y="112798"/>
                  </a:cubicBezTo>
                  <a:close/>
                  <a:moveTo>
                    <a:pt x="233020" y="150757"/>
                  </a:moveTo>
                  <a:cubicBezTo>
                    <a:pt x="231831" y="149915"/>
                    <a:pt x="229875" y="149493"/>
                    <a:pt x="227229" y="149532"/>
                  </a:cubicBezTo>
                  <a:cubicBezTo>
                    <a:pt x="224966" y="149570"/>
                    <a:pt x="220210" y="151179"/>
                    <a:pt x="217833" y="151102"/>
                  </a:cubicBezTo>
                  <a:cubicBezTo>
                    <a:pt x="214957" y="151102"/>
                    <a:pt x="212118" y="150834"/>
                    <a:pt x="209242" y="150566"/>
                  </a:cubicBezTo>
                  <a:cubicBezTo>
                    <a:pt x="204794" y="150144"/>
                    <a:pt x="200345" y="149493"/>
                    <a:pt x="195934" y="148842"/>
                  </a:cubicBezTo>
                  <a:cubicBezTo>
                    <a:pt x="191524" y="148229"/>
                    <a:pt x="187152" y="147425"/>
                    <a:pt x="182780" y="146774"/>
                  </a:cubicBezTo>
                  <a:cubicBezTo>
                    <a:pt x="178370" y="146122"/>
                    <a:pt x="173959" y="145471"/>
                    <a:pt x="169511" y="144897"/>
                  </a:cubicBezTo>
                  <a:cubicBezTo>
                    <a:pt x="155973" y="143211"/>
                    <a:pt x="142473" y="141871"/>
                    <a:pt x="128935" y="140070"/>
                  </a:cubicBezTo>
                  <a:cubicBezTo>
                    <a:pt x="124602" y="139189"/>
                    <a:pt x="120345" y="142024"/>
                    <a:pt x="119463" y="146352"/>
                  </a:cubicBezTo>
                  <a:cubicBezTo>
                    <a:pt x="118581" y="150719"/>
                    <a:pt x="121419" y="154971"/>
                    <a:pt x="125791" y="155852"/>
                  </a:cubicBezTo>
                  <a:cubicBezTo>
                    <a:pt x="139213" y="159452"/>
                    <a:pt x="152444" y="163474"/>
                    <a:pt x="166097" y="166156"/>
                  </a:cubicBezTo>
                  <a:cubicBezTo>
                    <a:pt x="170661" y="167075"/>
                    <a:pt x="175302" y="167726"/>
                    <a:pt x="179980" y="168262"/>
                  </a:cubicBezTo>
                  <a:cubicBezTo>
                    <a:pt x="184659" y="168760"/>
                    <a:pt x="189377" y="168990"/>
                    <a:pt x="194093" y="169220"/>
                  </a:cubicBezTo>
                  <a:cubicBezTo>
                    <a:pt x="198120" y="169373"/>
                    <a:pt x="202186" y="169488"/>
                    <a:pt x="206251" y="169412"/>
                  </a:cubicBezTo>
                  <a:cubicBezTo>
                    <a:pt x="210508" y="169335"/>
                    <a:pt x="214726" y="169067"/>
                    <a:pt x="218907" y="168492"/>
                  </a:cubicBezTo>
                  <a:cubicBezTo>
                    <a:pt x="220402" y="168301"/>
                    <a:pt x="222473" y="167803"/>
                    <a:pt x="224583" y="166998"/>
                  </a:cubicBezTo>
                  <a:lnTo>
                    <a:pt x="227037" y="166002"/>
                  </a:lnTo>
                  <a:cubicBezTo>
                    <a:pt x="230604" y="167075"/>
                    <a:pt x="234554" y="165390"/>
                    <a:pt x="236164" y="161904"/>
                  </a:cubicBezTo>
                  <a:cubicBezTo>
                    <a:pt x="237238" y="160065"/>
                    <a:pt x="237123" y="158418"/>
                    <a:pt x="237123" y="157231"/>
                  </a:cubicBezTo>
                  <a:cubicBezTo>
                    <a:pt x="237123" y="154243"/>
                    <a:pt x="235321" y="152328"/>
                    <a:pt x="233020" y="150757"/>
                  </a:cubicBezTo>
                  <a:close/>
                  <a:moveTo>
                    <a:pt x="136107" y="236904"/>
                  </a:moveTo>
                  <a:lnTo>
                    <a:pt x="136107" y="236904"/>
                  </a:lnTo>
                  <a:cubicBezTo>
                    <a:pt x="135954" y="236253"/>
                    <a:pt x="135532" y="236827"/>
                    <a:pt x="135110" y="237478"/>
                  </a:cubicBezTo>
                  <a:lnTo>
                    <a:pt x="135302" y="237478"/>
                  </a:lnTo>
                  <a:lnTo>
                    <a:pt x="135378" y="237478"/>
                  </a:lnTo>
                  <a:cubicBezTo>
                    <a:pt x="134995" y="237823"/>
                    <a:pt x="134650" y="238168"/>
                    <a:pt x="134381" y="238589"/>
                  </a:cubicBezTo>
                  <a:cubicBezTo>
                    <a:pt x="134535" y="238398"/>
                    <a:pt x="134803" y="237900"/>
                    <a:pt x="135110" y="237478"/>
                  </a:cubicBezTo>
                  <a:cubicBezTo>
                    <a:pt x="133806" y="237402"/>
                    <a:pt x="131582" y="236712"/>
                    <a:pt x="130086" y="236559"/>
                  </a:cubicBezTo>
                  <a:cubicBezTo>
                    <a:pt x="124755" y="236138"/>
                    <a:pt x="119194" y="235180"/>
                    <a:pt x="117353" y="235027"/>
                  </a:cubicBezTo>
                  <a:lnTo>
                    <a:pt x="51927" y="227711"/>
                  </a:lnTo>
                  <a:cubicBezTo>
                    <a:pt x="47593" y="226791"/>
                    <a:pt x="43298" y="229588"/>
                    <a:pt x="42378" y="233954"/>
                  </a:cubicBezTo>
                  <a:cubicBezTo>
                    <a:pt x="41457" y="238283"/>
                    <a:pt x="44257" y="242573"/>
                    <a:pt x="48590" y="243492"/>
                  </a:cubicBezTo>
                  <a:cubicBezTo>
                    <a:pt x="56606" y="245867"/>
                    <a:pt x="64391" y="248357"/>
                    <a:pt x="72406" y="250310"/>
                  </a:cubicBezTo>
                  <a:cubicBezTo>
                    <a:pt x="77852" y="251651"/>
                    <a:pt x="83336" y="252838"/>
                    <a:pt x="88859" y="253643"/>
                  </a:cubicBezTo>
                  <a:cubicBezTo>
                    <a:pt x="92579" y="254179"/>
                    <a:pt x="96337" y="254485"/>
                    <a:pt x="100134" y="254677"/>
                  </a:cubicBezTo>
                  <a:cubicBezTo>
                    <a:pt x="105810" y="254945"/>
                    <a:pt x="111486" y="254830"/>
                    <a:pt x="117238" y="254524"/>
                  </a:cubicBezTo>
                  <a:cubicBezTo>
                    <a:pt x="120038" y="254332"/>
                    <a:pt x="131045" y="254524"/>
                    <a:pt x="137488" y="252953"/>
                  </a:cubicBezTo>
                  <a:cubicBezTo>
                    <a:pt x="142167" y="251842"/>
                    <a:pt x="145465" y="249927"/>
                    <a:pt x="146769" y="247744"/>
                  </a:cubicBezTo>
                  <a:cubicBezTo>
                    <a:pt x="149300" y="244335"/>
                    <a:pt x="148571" y="239508"/>
                    <a:pt x="145158" y="236980"/>
                  </a:cubicBezTo>
                  <a:cubicBezTo>
                    <a:pt x="142397" y="234950"/>
                    <a:pt x="138715" y="234989"/>
                    <a:pt x="136107" y="23690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8" name="Google Shape;558;p4"/>
          <p:cNvSpPr txBox="1">
            <a:spLocks noGrp="1"/>
          </p:cNvSpPr>
          <p:nvPr>
            <p:ph type="subTitle" idx="2"/>
          </p:nvPr>
        </p:nvSpPr>
        <p:spPr>
          <a:xfrm>
            <a:off x="1160675" y="3311825"/>
            <a:ext cx="6822600" cy="267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1pPr>
            <a:lvl2pPr lvl="1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algn="ctr">
              <a:spcBef>
                <a:spcPts val="800"/>
              </a:spcBef>
              <a:spcAft>
                <a:spcPts val="80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p5"/>
          <p:cNvSpPr txBox="1">
            <a:spLocks noGrp="1"/>
          </p:cNvSpPr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5"/>
          <p:cNvSpPr txBox="1">
            <a:spLocks noGrp="1"/>
          </p:cNvSpPr>
          <p:nvPr>
            <p:ph type="body" idx="1"/>
          </p:nvPr>
        </p:nvSpPr>
        <p:spPr>
          <a:xfrm>
            <a:off x="514350" y="1783649"/>
            <a:ext cx="8115300" cy="2654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2" name="Google Shape;562;p5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p6"/>
          <p:cNvSpPr txBox="1">
            <a:spLocks noGrp="1"/>
          </p:cNvSpPr>
          <p:nvPr>
            <p:ph type="title"/>
          </p:nvPr>
        </p:nvSpPr>
        <p:spPr>
          <a:xfrm>
            <a:off x="947725" y="785650"/>
            <a:ext cx="7248600" cy="531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565" name="Google Shape;565;p6"/>
          <p:cNvSpPr txBox="1">
            <a:spLocks noGrp="1"/>
          </p:cNvSpPr>
          <p:nvPr>
            <p:ph type="body" idx="1"/>
          </p:nvPr>
        </p:nvSpPr>
        <p:spPr>
          <a:xfrm>
            <a:off x="947725" y="1783650"/>
            <a:ext cx="33867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6" name="Google Shape;566;p6"/>
          <p:cNvSpPr txBox="1">
            <a:spLocks noGrp="1"/>
          </p:cNvSpPr>
          <p:nvPr>
            <p:ph type="body" idx="2"/>
          </p:nvPr>
        </p:nvSpPr>
        <p:spPr>
          <a:xfrm>
            <a:off x="4809543" y="1783650"/>
            <a:ext cx="33867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7" name="Google Shape;567;p6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568" name="Google Shape;568;p6"/>
          <p:cNvGrpSpPr/>
          <p:nvPr/>
        </p:nvGrpSpPr>
        <p:grpSpPr>
          <a:xfrm>
            <a:off x="264594" y="212555"/>
            <a:ext cx="8614812" cy="4718390"/>
            <a:chOff x="284414" y="217039"/>
            <a:chExt cx="8614812" cy="4718390"/>
          </a:xfrm>
        </p:grpSpPr>
        <p:grpSp>
          <p:nvGrpSpPr>
            <p:cNvPr id="569" name="Google Shape;569;p6"/>
            <p:cNvGrpSpPr/>
            <p:nvPr/>
          </p:nvGrpSpPr>
          <p:grpSpPr>
            <a:xfrm>
              <a:off x="284414" y="217039"/>
              <a:ext cx="1241287" cy="1200952"/>
              <a:chOff x="284414" y="217039"/>
              <a:chExt cx="1241287" cy="1200952"/>
            </a:xfrm>
          </p:grpSpPr>
          <p:sp>
            <p:nvSpPr>
              <p:cNvPr id="570" name="Google Shape;570;p6"/>
              <p:cNvSpPr/>
              <p:nvPr/>
            </p:nvSpPr>
            <p:spPr>
              <a:xfrm rot="10800000" flipH="1">
                <a:off x="448033" y="384225"/>
                <a:ext cx="157413" cy="202257"/>
              </a:xfrm>
              <a:custGeom>
                <a:avLst/>
                <a:gdLst/>
                <a:ahLst/>
                <a:cxnLst/>
                <a:rect l="l" t="t" r="r" b="b"/>
                <a:pathLst>
                  <a:path w="314825" h="404513" extrusionOk="0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" name="Google Shape;571;p6"/>
              <p:cNvSpPr/>
              <p:nvPr/>
            </p:nvSpPr>
            <p:spPr>
              <a:xfrm rot="10800000" flipH="1">
                <a:off x="344071" y="355193"/>
                <a:ext cx="81348" cy="57380"/>
              </a:xfrm>
              <a:custGeom>
                <a:avLst/>
                <a:gdLst/>
                <a:ahLst/>
                <a:cxnLst/>
                <a:rect l="l" t="t" r="r" b="b"/>
                <a:pathLst>
                  <a:path w="162696" h="114759" extrusionOk="0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" name="Google Shape;572;p6"/>
              <p:cNvSpPr/>
              <p:nvPr/>
            </p:nvSpPr>
            <p:spPr>
              <a:xfrm rot="10800000" flipH="1">
                <a:off x="401928" y="396544"/>
                <a:ext cx="85905" cy="71755"/>
              </a:xfrm>
              <a:custGeom>
                <a:avLst/>
                <a:gdLst/>
                <a:ahLst/>
                <a:cxnLst/>
                <a:rect l="l" t="t" r="r" b="b"/>
                <a:pathLst>
                  <a:path w="171810" h="143510" extrusionOk="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" name="Google Shape;573;p6"/>
              <p:cNvSpPr/>
              <p:nvPr/>
            </p:nvSpPr>
            <p:spPr>
              <a:xfrm rot="10800000" flipH="1">
                <a:off x="459096" y="422543"/>
                <a:ext cx="82351" cy="96467"/>
              </a:xfrm>
              <a:custGeom>
                <a:avLst/>
                <a:gdLst/>
                <a:ahLst/>
                <a:cxnLst/>
                <a:rect l="l" t="t" r="r" b="b"/>
                <a:pathLst>
                  <a:path w="164702" h="192934" extrusionOk="0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4" name="Google Shape;574;p6"/>
              <p:cNvSpPr/>
              <p:nvPr/>
            </p:nvSpPr>
            <p:spPr>
              <a:xfrm rot="10800000" flipH="1">
                <a:off x="294726" y="751161"/>
                <a:ext cx="211302" cy="537707"/>
              </a:xfrm>
              <a:custGeom>
                <a:avLst/>
                <a:gdLst/>
                <a:ahLst/>
                <a:cxnLst/>
                <a:rect l="l" t="t" r="r" b="b"/>
                <a:pathLst>
                  <a:path w="422605" h="1075414" extrusionOk="0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" name="Google Shape;575;p6"/>
              <p:cNvSpPr/>
              <p:nvPr/>
            </p:nvSpPr>
            <p:spPr>
              <a:xfrm rot="10800000" flipH="1">
                <a:off x="284414" y="1322156"/>
                <a:ext cx="243694" cy="95835"/>
              </a:xfrm>
              <a:custGeom>
                <a:avLst/>
                <a:gdLst/>
                <a:ahLst/>
                <a:cxnLst/>
                <a:rect l="l" t="t" r="r" b="b"/>
                <a:pathLst>
                  <a:path w="487387" h="191671" extrusionOk="0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6" name="Google Shape;576;p6"/>
              <p:cNvSpPr/>
              <p:nvPr/>
            </p:nvSpPr>
            <p:spPr>
              <a:xfrm rot="10800000" flipH="1">
                <a:off x="321203" y="1328593"/>
                <a:ext cx="142252" cy="81040"/>
              </a:xfrm>
              <a:custGeom>
                <a:avLst/>
                <a:gdLst/>
                <a:ahLst/>
                <a:cxnLst/>
                <a:rect l="l" t="t" r="r" b="b"/>
                <a:pathLst>
                  <a:path w="284504" h="162080" extrusionOk="0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" name="Google Shape;577;p6"/>
              <p:cNvSpPr/>
              <p:nvPr/>
            </p:nvSpPr>
            <p:spPr>
              <a:xfrm rot="10800000" flipH="1">
                <a:off x="287208" y="438437"/>
                <a:ext cx="189664" cy="890184"/>
              </a:xfrm>
              <a:custGeom>
                <a:avLst/>
                <a:gdLst/>
                <a:ahLst/>
                <a:cxnLst/>
                <a:rect l="l" t="t" r="r" b="b"/>
                <a:pathLst>
                  <a:path w="379328" h="1780367" extrusionOk="0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" name="Google Shape;578;p6"/>
              <p:cNvSpPr/>
              <p:nvPr/>
            </p:nvSpPr>
            <p:spPr>
              <a:xfrm rot="10800000" flipH="1">
                <a:off x="858657" y="239110"/>
                <a:ext cx="537879" cy="211235"/>
              </a:xfrm>
              <a:custGeom>
                <a:avLst/>
                <a:gdLst/>
                <a:ahLst/>
                <a:cxnLst/>
                <a:rect l="l" t="t" r="r" b="b"/>
                <a:pathLst>
                  <a:path w="1075758" h="422470" extrusionOk="0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" name="Google Shape;579;p6"/>
              <p:cNvSpPr/>
              <p:nvPr/>
            </p:nvSpPr>
            <p:spPr>
              <a:xfrm rot="10800000" flipH="1">
                <a:off x="314718" y="300661"/>
                <a:ext cx="312271" cy="333027"/>
              </a:xfrm>
              <a:custGeom>
                <a:avLst/>
                <a:gdLst/>
                <a:ahLst/>
                <a:cxnLst/>
                <a:rect l="l" t="t" r="r" b="b"/>
                <a:pathLst>
                  <a:path w="624542" h="666053" extrusionOk="0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580;p6"/>
              <p:cNvSpPr/>
              <p:nvPr/>
            </p:nvSpPr>
            <p:spPr>
              <a:xfrm rot="10800000" flipH="1">
                <a:off x="1429834" y="217039"/>
                <a:ext cx="95867" cy="243616"/>
              </a:xfrm>
              <a:custGeom>
                <a:avLst/>
                <a:gdLst/>
                <a:ahLst/>
                <a:cxnLst/>
                <a:rect l="l" t="t" r="r" b="b"/>
                <a:pathLst>
                  <a:path w="191733" h="487231" extrusionOk="0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" name="Google Shape;581;p6"/>
              <p:cNvSpPr/>
              <p:nvPr/>
            </p:nvSpPr>
            <p:spPr>
              <a:xfrm rot="10800000" flipH="1">
                <a:off x="1436274" y="281671"/>
                <a:ext cx="81066" cy="142207"/>
              </a:xfrm>
              <a:custGeom>
                <a:avLst/>
                <a:gdLst/>
                <a:ahLst/>
                <a:cxnLst/>
                <a:rect l="l" t="t" r="r" b="b"/>
                <a:pathLst>
                  <a:path w="162132" h="284413" extrusionOk="0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" name="Google Shape;582;p6"/>
              <p:cNvSpPr/>
              <p:nvPr/>
            </p:nvSpPr>
            <p:spPr>
              <a:xfrm rot="10800000" flipH="1">
                <a:off x="545846" y="269493"/>
                <a:ext cx="890455" cy="188409"/>
              </a:xfrm>
              <a:custGeom>
                <a:avLst/>
                <a:gdLst/>
                <a:ahLst/>
                <a:cxnLst/>
                <a:rect l="l" t="t" r="r" b="b"/>
                <a:pathLst>
                  <a:path w="1780909" h="376817" extrusionOk="0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" name="Google Shape;583;p6"/>
              <p:cNvSpPr/>
              <p:nvPr/>
            </p:nvSpPr>
            <p:spPr>
              <a:xfrm rot="10800000" flipH="1">
                <a:off x="332351" y="318154"/>
                <a:ext cx="238412" cy="258544"/>
              </a:xfrm>
              <a:custGeom>
                <a:avLst/>
                <a:gdLst/>
                <a:ahLst/>
                <a:cxnLst/>
                <a:rect l="l" t="t" r="r" b="b"/>
                <a:pathLst>
                  <a:path w="476824" h="517087" extrusionOk="0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" name="Google Shape;584;p6"/>
              <p:cNvSpPr/>
              <p:nvPr/>
            </p:nvSpPr>
            <p:spPr>
              <a:xfrm rot="10800000" flipH="1">
                <a:off x="507106" y="440259"/>
                <a:ext cx="312719" cy="336885"/>
              </a:xfrm>
              <a:custGeom>
                <a:avLst/>
                <a:gdLst/>
                <a:ahLst/>
                <a:cxnLst/>
                <a:rect l="l" t="t" r="r" b="b"/>
                <a:pathLst>
                  <a:path w="625438" h="673769" extrusionOk="0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" name="Google Shape;585;p6"/>
              <p:cNvSpPr/>
              <p:nvPr/>
            </p:nvSpPr>
            <p:spPr>
              <a:xfrm rot="10800000" flipH="1">
                <a:off x="503625" y="489033"/>
                <a:ext cx="472208" cy="465996"/>
              </a:xfrm>
              <a:custGeom>
                <a:avLst/>
                <a:gdLst/>
                <a:ahLst/>
                <a:cxnLst/>
                <a:rect l="l" t="t" r="r" b="b"/>
                <a:pathLst>
                  <a:path w="944416" h="931992" extrusionOk="0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" name="Google Shape;586;p6"/>
              <p:cNvSpPr/>
              <p:nvPr/>
            </p:nvSpPr>
            <p:spPr>
              <a:xfrm rot="10800000" flipH="1">
                <a:off x="553489" y="542785"/>
                <a:ext cx="371215" cy="357381"/>
              </a:xfrm>
              <a:custGeom>
                <a:avLst/>
                <a:gdLst/>
                <a:ahLst/>
                <a:cxnLst/>
                <a:rect l="l" t="t" r="r" b="b"/>
                <a:pathLst>
                  <a:path w="742430" h="714761" extrusionOk="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" name="Google Shape;587;p6"/>
              <p:cNvSpPr/>
              <p:nvPr/>
            </p:nvSpPr>
            <p:spPr>
              <a:xfrm rot="10800000" flipH="1">
                <a:off x="605042" y="536404"/>
                <a:ext cx="168060" cy="198131"/>
              </a:xfrm>
              <a:custGeom>
                <a:avLst/>
                <a:gdLst/>
                <a:ahLst/>
                <a:cxnLst/>
                <a:rect l="l" t="t" r="r" b="b"/>
                <a:pathLst>
                  <a:path w="336120" h="396261" extrusionOk="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8" name="Google Shape;588;p6"/>
              <p:cNvSpPr/>
              <p:nvPr/>
            </p:nvSpPr>
            <p:spPr>
              <a:xfrm rot="10800000" flipH="1">
                <a:off x="511607" y="451363"/>
                <a:ext cx="274640" cy="259729"/>
              </a:xfrm>
              <a:custGeom>
                <a:avLst/>
                <a:gdLst/>
                <a:ahLst/>
                <a:cxnLst/>
                <a:rect l="l" t="t" r="r" b="b"/>
                <a:pathLst>
                  <a:path w="549280" h="519458" extrusionOk="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89" name="Google Shape;589;p6"/>
            <p:cNvGrpSpPr/>
            <p:nvPr/>
          </p:nvGrpSpPr>
          <p:grpSpPr>
            <a:xfrm rot="10800000" flipH="1">
              <a:off x="284414" y="3734476"/>
              <a:ext cx="1241287" cy="1200952"/>
              <a:chOff x="284414" y="217039"/>
              <a:chExt cx="1241287" cy="1200952"/>
            </a:xfrm>
          </p:grpSpPr>
          <p:sp>
            <p:nvSpPr>
              <p:cNvPr id="590" name="Google Shape;590;p6"/>
              <p:cNvSpPr/>
              <p:nvPr/>
            </p:nvSpPr>
            <p:spPr>
              <a:xfrm rot="10800000" flipH="1">
                <a:off x="448033" y="384225"/>
                <a:ext cx="157413" cy="202257"/>
              </a:xfrm>
              <a:custGeom>
                <a:avLst/>
                <a:gdLst/>
                <a:ahLst/>
                <a:cxnLst/>
                <a:rect l="l" t="t" r="r" b="b"/>
                <a:pathLst>
                  <a:path w="314825" h="404513" extrusionOk="0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" name="Google Shape;591;p6"/>
              <p:cNvSpPr/>
              <p:nvPr/>
            </p:nvSpPr>
            <p:spPr>
              <a:xfrm rot="10800000" flipH="1">
                <a:off x="344071" y="355193"/>
                <a:ext cx="81348" cy="57380"/>
              </a:xfrm>
              <a:custGeom>
                <a:avLst/>
                <a:gdLst/>
                <a:ahLst/>
                <a:cxnLst/>
                <a:rect l="l" t="t" r="r" b="b"/>
                <a:pathLst>
                  <a:path w="162696" h="114759" extrusionOk="0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2" name="Google Shape;592;p6"/>
              <p:cNvSpPr/>
              <p:nvPr/>
            </p:nvSpPr>
            <p:spPr>
              <a:xfrm rot="10800000" flipH="1">
                <a:off x="401928" y="396544"/>
                <a:ext cx="85905" cy="71755"/>
              </a:xfrm>
              <a:custGeom>
                <a:avLst/>
                <a:gdLst/>
                <a:ahLst/>
                <a:cxnLst/>
                <a:rect l="l" t="t" r="r" b="b"/>
                <a:pathLst>
                  <a:path w="171810" h="143510" extrusionOk="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6"/>
              <p:cNvSpPr/>
              <p:nvPr/>
            </p:nvSpPr>
            <p:spPr>
              <a:xfrm rot="10800000" flipH="1">
                <a:off x="459096" y="422543"/>
                <a:ext cx="82351" cy="96467"/>
              </a:xfrm>
              <a:custGeom>
                <a:avLst/>
                <a:gdLst/>
                <a:ahLst/>
                <a:cxnLst/>
                <a:rect l="l" t="t" r="r" b="b"/>
                <a:pathLst>
                  <a:path w="164702" h="192934" extrusionOk="0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" name="Google Shape;594;p6"/>
              <p:cNvSpPr/>
              <p:nvPr/>
            </p:nvSpPr>
            <p:spPr>
              <a:xfrm rot="10800000" flipH="1">
                <a:off x="294726" y="751161"/>
                <a:ext cx="211302" cy="537707"/>
              </a:xfrm>
              <a:custGeom>
                <a:avLst/>
                <a:gdLst/>
                <a:ahLst/>
                <a:cxnLst/>
                <a:rect l="l" t="t" r="r" b="b"/>
                <a:pathLst>
                  <a:path w="422605" h="1075414" extrusionOk="0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5" name="Google Shape;595;p6"/>
              <p:cNvSpPr/>
              <p:nvPr/>
            </p:nvSpPr>
            <p:spPr>
              <a:xfrm rot="10800000" flipH="1">
                <a:off x="284414" y="1322156"/>
                <a:ext cx="243694" cy="95835"/>
              </a:xfrm>
              <a:custGeom>
                <a:avLst/>
                <a:gdLst/>
                <a:ahLst/>
                <a:cxnLst/>
                <a:rect l="l" t="t" r="r" b="b"/>
                <a:pathLst>
                  <a:path w="487387" h="191671" extrusionOk="0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" name="Google Shape;596;p6"/>
              <p:cNvSpPr/>
              <p:nvPr/>
            </p:nvSpPr>
            <p:spPr>
              <a:xfrm rot="10800000" flipH="1">
                <a:off x="321203" y="1328593"/>
                <a:ext cx="142252" cy="81040"/>
              </a:xfrm>
              <a:custGeom>
                <a:avLst/>
                <a:gdLst/>
                <a:ahLst/>
                <a:cxnLst/>
                <a:rect l="l" t="t" r="r" b="b"/>
                <a:pathLst>
                  <a:path w="284504" h="162080" extrusionOk="0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" name="Google Shape;597;p6"/>
              <p:cNvSpPr/>
              <p:nvPr/>
            </p:nvSpPr>
            <p:spPr>
              <a:xfrm rot="10800000" flipH="1">
                <a:off x="287208" y="438437"/>
                <a:ext cx="189664" cy="890184"/>
              </a:xfrm>
              <a:custGeom>
                <a:avLst/>
                <a:gdLst/>
                <a:ahLst/>
                <a:cxnLst/>
                <a:rect l="l" t="t" r="r" b="b"/>
                <a:pathLst>
                  <a:path w="379328" h="1780367" extrusionOk="0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" name="Google Shape;598;p6"/>
              <p:cNvSpPr/>
              <p:nvPr/>
            </p:nvSpPr>
            <p:spPr>
              <a:xfrm rot="10800000" flipH="1">
                <a:off x="858657" y="239110"/>
                <a:ext cx="537879" cy="211235"/>
              </a:xfrm>
              <a:custGeom>
                <a:avLst/>
                <a:gdLst/>
                <a:ahLst/>
                <a:cxnLst/>
                <a:rect l="l" t="t" r="r" b="b"/>
                <a:pathLst>
                  <a:path w="1075758" h="422470" extrusionOk="0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" name="Google Shape;599;p6"/>
              <p:cNvSpPr/>
              <p:nvPr/>
            </p:nvSpPr>
            <p:spPr>
              <a:xfrm rot="10800000" flipH="1">
                <a:off x="314718" y="300661"/>
                <a:ext cx="312271" cy="333027"/>
              </a:xfrm>
              <a:custGeom>
                <a:avLst/>
                <a:gdLst/>
                <a:ahLst/>
                <a:cxnLst/>
                <a:rect l="l" t="t" r="r" b="b"/>
                <a:pathLst>
                  <a:path w="624542" h="666053" extrusionOk="0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" name="Google Shape;600;p6"/>
              <p:cNvSpPr/>
              <p:nvPr/>
            </p:nvSpPr>
            <p:spPr>
              <a:xfrm rot="10800000" flipH="1">
                <a:off x="1429834" y="217039"/>
                <a:ext cx="95867" cy="243616"/>
              </a:xfrm>
              <a:custGeom>
                <a:avLst/>
                <a:gdLst/>
                <a:ahLst/>
                <a:cxnLst/>
                <a:rect l="l" t="t" r="r" b="b"/>
                <a:pathLst>
                  <a:path w="191733" h="487231" extrusionOk="0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" name="Google Shape;601;p6"/>
              <p:cNvSpPr/>
              <p:nvPr/>
            </p:nvSpPr>
            <p:spPr>
              <a:xfrm rot="10800000" flipH="1">
                <a:off x="1436274" y="281671"/>
                <a:ext cx="81066" cy="142207"/>
              </a:xfrm>
              <a:custGeom>
                <a:avLst/>
                <a:gdLst/>
                <a:ahLst/>
                <a:cxnLst/>
                <a:rect l="l" t="t" r="r" b="b"/>
                <a:pathLst>
                  <a:path w="162132" h="284413" extrusionOk="0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" name="Google Shape;602;p6"/>
              <p:cNvSpPr/>
              <p:nvPr/>
            </p:nvSpPr>
            <p:spPr>
              <a:xfrm rot="10800000" flipH="1">
                <a:off x="545846" y="269493"/>
                <a:ext cx="890455" cy="188409"/>
              </a:xfrm>
              <a:custGeom>
                <a:avLst/>
                <a:gdLst/>
                <a:ahLst/>
                <a:cxnLst/>
                <a:rect l="l" t="t" r="r" b="b"/>
                <a:pathLst>
                  <a:path w="1780909" h="376817" extrusionOk="0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6"/>
              <p:cNvSpPr/>
              <p:nvPr/>
            </p:nvSpPr>
            <p:spPr>
              <a:xfrm rot="10800000" flipH="1">
                <a:off x="332351" y="318154"/>
                <a:ext cx="238412" cy="258544"/>
              </a:xfrm>
              <a:custGeom>
                <a:avLst/>
                <a:gdLst/>
                <a:ahLst/>
                <a:cxnLst/>
                <a:rect l="l" t="t" r="r" b="b"/>
                <a:pathLst>
                  <a:path w="476824" h="517087" extrusionOk="0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" name="Google Shape;604;p6"/>
              <p:cNvSpPr/>
              <p:nvPr/>
            </p:nvSpPr>
            <p:spPr>
              <a:xfrm rot="10800000" flipH="1">
                <a:off x="507106" y="440259"/>
                <a:ext cx="312719" cy="336885"/>
              </a:xfrm>
              <a:custGeom>
                <a:avLst/>
                <a:gdLst/>
                <a:ahLst/>
                <a:cxnLst/>
                <a:rect l="l" t="t" r="r" b="b"/>
                <a:pathLst>
                  <a:path w="625438" h="673769" extrusionOk="0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" name="Google Shape;605;p6"/>
              <p:cNvSpPr/>
              <p:nvPr/>
            </p:nvSpPr>
            <p:spPr>
              <a:xfrm rot="10800000" flipH="1">
                <a:off x="503625" y="489033"/>
                <a:ext cx="472208" cy="465996"/>
              </a:xfrm>
              <a:custGeom>
                <a:avLst/>
                <a:gdLst/>
                <a:ahLst/>
                <a:cxnLst/>
                <a:rect l="l" t="t" r="r" b="b"/>
                <a:pathLst>
                  <a:path w="944416" h="931992" extrusionOk="0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6" name="Google Shape;606;p6"/>
              <p:cNvSpPr/>
              <p:nvPr/>
            </p:nvSpPr>
            <p:spPr>
              <a:xfrm rot="10800000" flipH="1">
                <a:off x="553489" y="542785"/>
                <a:ext cx="371215" cy="357381"/>
              </a:xfrm>
              <a:custGeom>
                <a:avLst/>
                <a:gdLst/>
                <a:ahLst/>
                <a:cxnLst/>
                <a:rect l="l" t="t" r="r" b="b"/>
                <a:pathLst>
                  <a:path w="742430" h="714761" extrusionOk="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" name="Google Shape;607;p6"/>
              <p:cNvSpPr/>
              <p:nvPr/>
            </p:nvSpPr>
            <p:spPr>
              <a:xfrm rot="10800000" flipH="1">
                <a:off x="605042" y="536404"/>
                <a:ext cx="168060" cy="198131"/>
              </a:xfrm>
              <a:custGeom>
                <a:avLst/>
                <a:gdLst/>
                <a:ahLst/>
                <a:cxnLst/>
                <a:rect l="l" t="t" r="r" b="b"/>
                <a:pathLst>
                  <a:path w="336120" h="396261" extrusionOk="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" name="Google Shape;608;p6"/>
              <p:cNvSpPr/>
              <p:nvPr/>
            </p:nvSpPr>
            <p:spPr>
              <a:xfrm rot="10800000" flipH="1">
                <a:off x="511607" y="451363"/>
                <a:ext cx="274640" cy="259729"/>
              </a:xfrm>
              <a:custGeom>
                <a:avLst/>
                <a:gdLst/>
                <a:ahLst/>
                <a:cxnLst/>
                <a:rect l="l" t="t" r="r" b="b"/>
                <a:pathLst>
                  <a:path w="549280" h="519458" extrusionOk="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09" name="Google Shape;609;p6"/>
            <p:cNvGrpSpPr/>
            <p:nvPr/>
          </p:nvGrpSpPr>
          <p:grpSpPr>
            <a:xfrm flipH="1">
              <a:off x="7657939" y="217039"/>
              <a:ext cx="1241287" cy="1200952"/>
              <a:chOff x="284414" y="217039"/>
              <a:chExt cx="1241287" cy="1200952"/>
            </a:xfrm>
          </p:grpSpPr>
          <p:sp>
            <p:nvSpPr>
              <p:cNvPr id="610" name="Google Shape;610;p6"/>
              <p:cNvSpPr/>
              <p:nvPr/>
            </p:nvSpPr>
            <p:spPr>
              <a:xfrm rot="10800000" flipH="1">
                <a:off x="448033" y="384225"/>
                <a:ext cx="157413" cy="202257"/>
              </a:xfrm>
              <a:custGeom>
                <a:avLst/>
                <a:gdLst/>
                <a:ahLst/>
                <a:cxnLst/>
                <a:rect l="l" t="t" r="r" b="b"/>
                <a:pathLst>
                  <a:path w="314825" h="404513" extrusionOk="0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" name="Google Shape;611;p6"/>
              <p:cNvSpPr/>
              <p:nvPr/>
            </p:nvSpPr>
            <p:spPr>
              <a:xfrm rot="10800000" flipH="1">
                <a:off x="344071" y="355193"/>
                <a:ext cx="81348" cy="57380"/>
              </a:xfrm>
              <a:custGeom>
                <a:avLst/>
                <a:gdLst/>
                <a:ahLst/>
                <a:cxnLst/>
                <a:rect l="l" t="t" r="r" b="b"/>
                <a:pathLst>
                  <a:path w="162696" h="114759" extrusionOk="0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" name="Google Shape;612;p6"/>
              <p:cNvSpPr/>
              <p:nvPr/>
            </p:nvSpPr>
            <p:spPr>
              <a:xfrm rot="10800000" flipH="1">
                <a:off x="401928" y="396544"/>
                <a:ext cx="85905" cy="71755"/>
              </a:xfrm>
              <a:custGeom>
                <a:avLst/>
                <a:gdLst/>
                <a:ahLst/>
                <a:cxnLst/>
                <a:rect l="l" t="t" r="r" b="b"/>
                <a:pathLst>
                  <a:path w="171810" h="143510" extrusionOk="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" name="Google Shape;613;p6"/>
              <p:cNvSpPr/>
              <p:nvPr/>
            </p:nvSpPr>
            <p:spPr>
              <a:xfrm rot="10800000" flipH="1">
                <a:off x="459096" y="422543"/>
                <a:ext cx="82351" cy="96467"/>
              </a:xfrm>
              <a:custGeom>
                <a:avLst/>
                <a:gdLst/>
                <a:ahLst/>
                <a:cxnLst/>
                <a:rect l="l" t="t" r="r" b="b"/>
                <a:pathLst>
                  <a:path w="164702" h="192934" extrusionOk="0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" name="Google Shape;614;p6"/>
              <p:cNvSpPr/>
              <p:nvPr/>
            </p:nvSpPr>
            <p:spPr>
              <a:xfrm rot="10800000" flipH="1">
                <a:off x="294726" y="751161"/>
                <a:ext cx="211302" cy="537707"/>
              </a:xfrm>
              <a:custGeom>
                <a:avLst/>
                <a:gdLst/>
                <a:ahLst/>
                <a:cxnLst/>
                <a:rect l="l" t="t" r="r" b="b"/>
                <a:pathLst>
                  <a:path w="422605" h="1075414" extrusionOk="0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5" name="Google Shape;615;p6"/>
              <p:cNvSpPr/>
              <p:nvPr/>
            </p:nvSpPr>
            <p:spPr>
              <a:xfrm rot="10800000" flipH="1">
                <a:off x="284414" y="1322156"/>
                <a:ext cx="243694" cy="95835"/>
              </a:xfrm>
              <a:custGeom>
                <a:avLst/>
                <a:gdLst/>
                <a:ahLst/>
                <a:cxnLst/>
                <a:rect l="l" t="t" r="r" b="b"/>
                <a:pathLst>
                  <a:path w="487387" h="191671" extrusionOk="0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6" name="Google Shape;616;p6"/>
              <p:cNvSpPr/>
              <p:nvPr/>
            </p:nvSpPr>
            <p:spPr>
              <a:xfrm rot="10800000" flipH="1">
                <a:off x="321203" y="1328593"/>
                <a:ext cx="142252" cy="81040"/>
              </a:xfrm>
              <a:custGeom>
                <a:avLst/>
                <a:gdLst/>
                <a:ahLst/>
                <a:cxnLst/>
                <a:rect l="l" t="t" r="r" b="b"/>
                <a:pathLst>
                  <a:path w="284504" h="162080" extrusionOk="0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" name="Google Shape;617;p6"/>
              <p:cNvSpPr/>
              <p:nvPr/>
            </p:nvSpPr>
            <p:spPr>
              <a:xfrm rot="10800000" flipH="1">
                <a:off x="287208" y="438437"/>
                <a:ext cx="189664" cy="890184"/>
              </a:xfrm>
              <a:custGeom>
                <a:avLst/>
                <a:gdLst/>
                <a:ahLst/>
                <a:cxnLst/>
                <a:rect l="l" t="t" r="r" b="b"/>
                <a:pathLst>
                  <a:path w="379328" h="1780367" extrusionOk="0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8" name="Google Shape;618;p6"/>
              <p:cNvSpPr/>
              <p:nvPr/>
            </p:nvSpPr>
            <p:spPr>
              <a:xfrm rot="10800000" flipH="1">
                <a:off x="858657" y="239110"/>
                <a:ext cx="537879" cy="211235"/>
              </a:xfrm>
              <a:custGeom>
                <a:avLst/>
                <a:gdLst/>
                <a:ahLst/>
                <a:cxnLst/>
                <a:rect l="l" t="t" r="r" b="b"/>
                <a:pathLst>
                  <a:path w="1075758" h="422470" extrusionOk="0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9" name="Google Shape;619;p6"/>
              <p:cNvSpPr/>
              <p:nvPr/>
            </p:nvSpPr>
            <p:spPr>
              <a:xfrm rot="10800000" flipH="1">
                <a:off x="314718" y="300661"/>
                <a:ext cx="312271" cy="333027"/>
              </a:xfrm>
              <a:custGeom>
                <a:avLst/>
                <a:gdLst/>
                <a:ahLst/>
                <a:cxnLst/>
                <a:rect l="l" t="t" r="r" b="b"/>
                <a:pathLst>
                  <a:path w="624542" h="666053" extrusionOk="0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" name="Google Shape;620;p6"/>
              <p:cNvSpPr/>
              <p:nvPr/>
            </p:nvSpPr>
            <p:spPr>
              <a:xfrm rot="10800000" flipH="1">
                <a:off x="1429834" y="217039"/>
                <a:ext cx="95867" cy="243616"/>
              </a:xfrm>
              <a:custGeom>
                <a:avLst/>
                <a:gdLst/>
                <a:ahLst/>
                <a:cxnLst/>
                <a:rect l="l" t="t" r="r" b="b"/>
                <a:pathLst>
                  <a:path w="191733" h="487231" extrusionOk="0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1" name="Google Shape;621;p6"/>
              <p:cNvSpPr/>
              <p:nvPr/>
            </p:nvSpPr>
            <p:spPr>
              <a:xfrm rot="10800000" flipH="1">
                <a:off x="1436274" y="281671"/>
                <a:ext cx="81066" cy="142207"/>
              </a:xfrm>
              <a:custGeom>
                <a:avLst/>
                <a:gdLst/>
                <a:ahLst/>
                <a:cxnLst/>
                <a:rect l="l" t="t" r="r" b="b"/>
                <a:pathLst>
                  <a:path w="162132" h="284413" extrusionOk="0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2" name="Google Shape;622;p6"/>
              <p:cNvSpPr/>
              <p:nvPr/>
            </p:nvSpPr>
            <p:spPr>
              <a:xfrm rot="10800000" flipH="1">
                <a:off x="545846" y="269493"/>
                <a:ext cx="890455" cy="188409"/>
              </a:xfrm>
              <a:custGeom>
                <a:avLst/>
                <a:gdLst/>
                <a:ahLst/>
                <a:cxnLst/>
                <a:rect l="l" t="t" r="r" b="b"/>
                <a:pathLst>
                  <a:path w="1780909" h="376817" extrusionOk="0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" name="Google Shape;623;p6"/>
              <p:cNvSpPr/>
              <p:nvPr/>
            </p:nvSpPr>
            <p:spPr>
              <a:xfrm rot="10800000" flipH="1">
                <a:off x="332351" y="318154"/>
                <a:ext cx="238412" cy="258544"/>
              </a:xfrm>
              <a:custGeom>
                <a:avLst/>
                <a:gdLst/>
                <a:ahLst/>
                <a:cxnLst/>
                <a:rect l="l" t="t" r="r" b="b"/>
                <a:pathLst>
                  <a:path w="476824" h="517087" extrusionOk="0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" name="Google Shape;624;p6"/>
              <p:cNvSpPr/>
              <p:nvPr/>
            </p:nvSpPr>
            <p:spPr>
              <a:xfrm rot="10800000" flipH="1">
                <a:off x="507106" y="440259"/>
                <a:ext cx="312719" cy="336885"/>
              </a:xfrm>
              <a:custGeom>
                <a:avLst/>
                <a:gdLst/>
                <a:ahLst/>
                <a:cxnLst/>
                <a:rect l="l" t="t" r="r" b="b"/>
                <a:pathLst>
                  <a:path w="625438" h="673769" extrusionOk="0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" name="Google Shape;625;p6"/>
              <p:cNvSpPr/>
              <p:nvPr/>
            </p:nvSpPr>
            <p:spPr>
              <a:xfrm rot="10800000" flipH="1">
                <a:off x="503625" y="489033"/>
                <a:ext cx="472208" cy="465996"/>
              </a:xfrm>
              <a:custGeom>
                <a:avLst/>
                <a:gdLst/>
                <a:ahLst/>
                <a:cxnLst/>
                <a:rect l="l" t="t" r="r" b="b"/>
                <a:pathLst>
                  <a:path w="944416" h="931992" extrusionOk="0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" name="Google Shape;626;p6"/>
              <p:cNvSpPr/>
              <p:nvPr/>
            </p:nvSpPr>
            <p:spPr>
              <a:xfrm rot="10800000" flipH="1">
                <a:off x="553489" y="542785"/>
                <a:ext cx="371215" cy="357381"/>
              </a:xfrm>
              <a:custGeom>
                <a:avLst/>
                <a:gdLst/>
                <a:ahLst/>
                <a:cxnLst/>
                <a:rect l="l" t="t" r="r" b="b"/>
                <a:pathLst>
                  <a:path w="742430" h="714761" extrusionOk="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7" name="Google Shape;627;p6"/>
              <p:cNvSpPr/>
              <p:nvPr/>
            </p:nvSpPr>
            <p:spPr>
              <a:xfrm rot="10800000" flipH="1">
                <a:off x="605042" y="536404"/>
                <a:ext cx="168060" cy="198131"/>
              </a:xfrm>
              <a:custGeom>
                <a:avLst/>
                <a:gdLst/>
                <a:ahLst/>
                <a:cxnLst/>
                <a:rect l="l" t="t" r="r" b="b"/>
                <a:pathLst>
                  <a:path w="336120" h="396261" extrusionOk="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8" name="Google Shape;628;p6"/>
              <p:cNvSpPr/>
              <p:nvPr/>
            </p:nvSpPr>
            <p:spPr>
              <a:xfrm rot="10800000" flipH="1">
                <a:off x="511607" y="451363"/>
                <a:ext cx="274640" cy="259729"/>
              </a:xfrm>
              <a:custGeom>
                <a:avLst/>
                <a:gdLst/>
                <a:ahLst/>
                <a:cxnLst/>
                <a:rect l="l" t="t" r="r" b="b"/>
                <a:pathLst>
                  <a:path w="549280" h="519458" extrusionOk="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29" name="Google Shape;629;p6"/>
            <p:cNvGrpSpPr/>
            <p:nvPr/>
          </p:nvGrpSpPr>
          <p:grpSpPr>
            <a:xfrm rot="10800000">
              <a:off x="7657939" y="3734476"/>
              <a:ext cx="1241287" cy="1200952"/>
              <a:chOff x="284414" y="217039"/>
              <a:chExt cx="1241287" cy="1200952"/>
            </a:xfrm>
          </p:grpSpPr>
          <p:sp>
            <p:nvSpPr>
              <p:cNvPr id="630" name="Google Shape;630;p6"/>
              <p:cNvSpPr/>
              <p:nvPr/>
            </p:nvSpPr>
            <p:spPr>
              <a:xfrm rot="10800000" flipH="1">
                <a:off x="448033" y="384225"/>
                <a:ext cx="157413" cy="202257"/>
              </a:xfrm>
              <a:custGeom>
                <a:avLst/>
                <a:gdLst/>
                <a:ahLst/>
                <a:cxnLst/>
                <a:rect l="l" t="t" r="r" b="b"/>
                <a:pathLst>
                  <a:path w="314825" h="404513" extrusionOk="0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1" name="Google Shape;631;p6"/>
              <p:cNvSpPr/>
              <p:nvPr/>
            </p:nvSpPr>
            <p:spPr>
              <a:xfrm rot="10800000" flipH="1">
                <a:off x="344071" y="355193"/>
                <a:ext cx="81348" cy="57380"/>
              </a:xfrm>
              <a:custGeom>
                <a:avLst/>
                <a:gdLst/>
                <a:ahLst/>
                <a:cxnLst/>
                <a:rect l="l" t="t" r="r" b="b"/>
                <a:pathLst>
                  <a:path w="162696" h="114759" extrusionOk="0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2" name="Google Shape;632;p6"/>
              <p:cNvSpPr/>
              <p:nvPr/>
            </p:nvSpPr>
            <p:spPr>
              <a:xfrm rot="10800000" flipH="1">
                <a:off x="401928" y="396544"/>
                <a:ext cx="85905" cy="71755"/>
              </a:xfrm>
              <a:custGeom>
                <a:avLst/>
                <a:gdLst/>
                <a:ahLst/>
                <a:cxnLst/>
                <a:rect l="l" t="t" r="r" b="b"/>
                <a:pathLst>
                  <a:path w="171810" h="143510" extrusionOk="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" name="Google Shape;633;p6"/>
              <p:cNvSpPr/>
              <p:nvPr/>
            </p:nvSpPr>
            <p:spPr>
              <a:xfrm rot="10800000" flipH="1">
                <a:off x="459096" y="422543"/>
                <a:ext cx="82351" cy="96467"/>
              </a:xfrm>
              <a:custGeom>
                <a:avLst/>
                <a:gdLst/>
                <a:ahLst/>
                <a:cxnLst/>
                <a:rect l="l" t="t" r="r" b="b"/>
                <a:pathLst>
                  <a:path w="164702" h="192934" extrusionOk="0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" name="Google Shape;634;p6"/>
              <p:cNvSpPr/>
              <p:nvPr/>
            </p:nvSpPr>
            <p:spPr>
              <a:xfrm rot="10800000" flipH="1">
                <a:off x="294726" y="751161"/>
                <a:ext cx="211302" cy="537707"/>
              </a:xfrm>
              <a:custGeom>
                <a:avLst/>
                <a:gdLst/>
                <a:ahLst/>
                <a:cxnLst/>
                <a:rect l="l" t="t" r="r" b="b"/>
                <a:pathLst>
                  <a:path w="422605" h="1075414" extrusionOk="0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" name="Google Shape;635;p6"/>
              <p:cNvSpPr/>
              <p:nvPr/>
            </p:nvSpPr>
            <p:spPr>
              <a:xfrm rot="10800000" flipH="1">
                <a:off x="284414" y="1322156"/>
                <a:ext cx="243694" cy="95835"/>
              </a:xfrm>
              <a:custGeom>
                <a:avLst/>
                <a:gdLst/>
                <a:ahLst/>
                <a:cxnLst/>
                <a:rect l="l" t="t" r="r" b="b"/>
                <a:pathLst>
                  <a:path w="487387" h="191671" extrusionOk="0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6" name="Google Shape;636;p6"/>
              <p:cNvSpPr/>
              <p:nvPr/>
            </p:nvSpPr>
            <p:spPr>
              <a:xfrm rot="10800000" flipH="1">
                <a:off x="321203" y="1328593"/>
                <a:ext cx="142252" cy="81040"/>
              </a:xfrm>
              <a:custGeom>
                <a:avLst/>
                <a:gdLst/>
                <a:ahLst/>
                <a:cxnLst/>
                <a:rect l="l" t="t" r="r" b="b"/>
                <a:pathLst>
                  <a:path w="284504" h="162080" extrusionOk="0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" name="Google Shape;637;p6"/>
              <p:cNvSpPr/>
              <p:nvPr/>
            </p:nvSpPr>
            <p:spPr>
              <a:xfrm rot="10800000" flipH="1">
                <a:off x="287208" y="438437"/>
                <a:ext cx="189664" cy="890184"/>
              </a:xfrm>
              <a:custGeom>
                <a:avLst/>
                <a:gdLst/>
                <a:ahLst/>
                <a:cxnLst/>
                <a:rect l="l" t="t" r="r" b="b"/>
                <a:pathLst>
                  <a:path w="379328" h="1780367" extrusionOk="0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8" name="Google Shape;638;p6"/>
              <p:cNvSpPr/>
              <p:nvPr/>
            </p:nvSpPr>
            <p:spPr>
              <a:xfrm rot="10800000" flipH="1">
                <a:off x="858657" y="239110"/>
                <a:ext cx="537879" cy="211235"/>
              </a:xfrm>
              <a:custGeom>
                <a:avLst/>
                <a:gdLst/>
                <a:ahLst/>
                <a:cxnLst/>
                <a:rect l="l" t="t" r="r" b="b"/>
                <a:pathLst>
                  <a:path w="1075758" h="422470" extrusionOk="0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" name="Google Shape;639;p6"/>
              <p:cNvSpPr/>
              <p:nvPr/>
            </p:nvSpPr>
            <p:spPr>
              <a:xfrm rot="10800000" flipH="1">
                <a:off x="314718" y="300661"/>
                <a:ext cx="312271" cy="333027"/>
              </a:xfrm>
              <a:custGeom>
                <a:avLst/>
                <a:gdLst/>
                <a:ahLst/>
                <a:cxnLst/>
                <a:rect l="l" t="t" r="r" b="b"/>
                <a:pathLst>
                  <a:path w="624542" h="666053" extrusionOk="0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" name="Google Shape;640;p6"/>
              <p:cNvSpPr/>
              <p:nvPr/>
            </p:nvSpPr>
            <p:spPr>
              <a:xfrm rot="10800000" flipH="1">
                <a:off x="1429834" y="217039"/>
                <a:ext cx="95867" cy="243616"/>
              </a:xfrm>
              <a:custGeom>
                <a:avLst/>
                <a:gdLst/>
                <a:ahLst/>
                <a:cxnLst/>
                <a:rect l="l" t="t" r="r" b="b"/>
                <a:pathLst>
                  <a:path w="191733" h="487231" extrusionOk="0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" name="Google Shape;641;p6"/>
              <p:cNvSpPr/>
              <p:nvPr/>
            </p:nvSpPr>
            <p:spPr>
              <a:xfrm rot="10800000" flipH="1">
                <a:off x="1436274" y="281671"/>
                <a:ext cx="81066" cy="142207"/>
              </a:xfrm>
              <a:custGeom>
                <a:avLst/>
                <a:gdLst/>
                <a:ahLst/>
                <a:cxnLst/>
                <a:rect l="l" t="t" r="r" b="b"/>
                <a:pathLst>
                  <a:path w="162132" h="284413" extrusionOk="0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2" name="Google Shape;642;p6"/>
              <p:cNvSpPr/>
              <p:nvPr/>
            </p:nvSpPr>
            <p:spPr>
              <a:xfrm rot="10800000" flipH="1">
                <a:off x="545846" y="269493"/>
                <a:ext cx="890455" cy="188409"/>
              </a:xfrm>
              <a:custGeom>
                <a:avLst/>
                <a:gdLst/>
                <a:ahLst/>
                <a:cxnLst/>
                <a:rect l="l" t="t" r="r" b="b"/>
                <a:pathLst>
                  <a:path w="1780909" h="376817" extrusionOk="0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" name="Google Shape;643;p6"/>
              <p:cNvSpPr/>
              <p:nvPr/>
            </p:nvSpPr>
            <p:spPr>
              <a:xfrm rot="10800000" flipH="1">
                <a:off x="332351" y="318154"/>
                <a:ext cx="238412" cy="258544"/>
              </a:xfrm>
              <a:custGeom>
                <a:avLst/>
                <a:gdLst/>
                <a:ahLst/>
                <a:cxnLst/>
                <a:rect l="l" t="t" r="r" b="b"/>
                <a:pathLst>
                  <a:path w="476824" h="517087" extrusionOk="0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4" name="Google Shape;644;p6"/>
              <p:cNvSpPr/>
              <p:nvPr/>
            </p:nvSpPr>
            <p:spPr>
              <a:xfrm rot="10800000" flipH="1">
                <a:off x="507106" y="440259"/>
                <a:ext cx="312719" cy="336885"/>
              </a:xfrm>
              <a:custGeom>
                <a:avLst/>
                <a:gdLst/>
                <a:ahLst/>
                <a:cxnLst/>
                <a:rect l="l" t="t" r="r" b="b"/>
                <a:pathLst>
                  <a:path w="625438" h="673769" extrusionOk="0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5" name="Google Shape;645;p6"/>
              <p:cNvSpPr/>
              <p:nvPr/>
            </p:nvSpPr>
            <p:spPr>
              <a:xfrm rot="10800000" flipH="1">
                <a:off x="503625" y="489033"/>
                <a:ext cx="472208" cy="465996"/>
              </a:xfrm>
              <a:custGeom>
                <a:avLst/>
                <a:gdLst/>
                <a:ahLst/>
                <a:cxnLst/>
                <a:rect l="l" t="t" r="r" b="b"/>
                <a:pathLst>
                  <a:path w="944416" h="931992" extrusionOk="0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6" name="Google Shape;646;p6"/>
              <p:cNvSpPr/>
              <p:nvPr/>
            </p:nvSpPr>
            <p:spPr>
              <a:xfrm rot="10800000" flipH="1">
                <a:off x="553489" y="542785"/>
                <a:ext cx="371215" cy="357381"/>
              </a:xfrm>
              <a:custGeom>
                <a:avLst/>
                <a:gdLst/>
                <a:ahLst/>
                <a:cxnLst/>
                <a:rect l="l" t="t" r="r" b="b"/>
                <a:pathLst>
                  <a:path w="742430" h="714761" extrusionOk="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7" name="Google Shape;647;p6"/>
              <p:cNvSpPr/>
              <p:nvPr/>
            </p:nvSpPr>
            <p:spPr>
              <a:xfrm rot="10800000" flipH="1">
                <a:off x="605042" y="536404"/>
                <a:ext cx="168060" cy="198131"/>
              </a:xfrm>
              <a:custGeom>
                <a:avLst/>
                <a:gdLst/>
                <a:ahLst/>
                <a:cxnLst/>
                <a:rect l="l" t="t" r="r" b="b"/>
                <a:pathLst>
                  <a:path w="336120" h="396261" extrusionOk="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8" name="Google Shape;648;p6"/>
              <p:cNvSpPr/>
              <p:nvPr/>
            </p:nvSpPr>
            <p:spPr>
              <a:xfrm rot="10800000" flipH="1">
                <a:off x="511607" y="451363"/>
                <a:ext cx="274640" cy="259729"/>
              </a:xfrm>
              <a:custGeom>
                <a:avLst/>
                <a:gdLst/>
                <a:ahLst/>
                <a:cxnLst/>
                <a:rect l="l" t="t" r="r" b="b"/>
                <a:pathLst>
                  <a:path w="549280" h="519458" extrusionOk="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p7"/>
          <p:cNvSpPr txBox="1">
            <a:spLocks noGrp="1"/>
          </p:cNvSpPr>
          <p:nvPr>
            <p:ph type="title"/>
          </p:nvPr>
        </p:nvSpPr>
        <p:spPr>
          <a:xfrm>
            <a:off x="910000" y="785650"/>
            <a:ext cx="7323900" cy="531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7"/>
          <p:cNvSpPr txBox="1">
            <a:spLocks noGrp="1"/>
          </p:cNvSpPr>
          <p:nvPr>
            <p:ph type="body" idx="1"/>
          </p:nvPr>
        </p:nvSpPr>
        <p:spPr>
          <a:xfrm>
            <a:off x="910000" y="1783650"/>
            <a:ext cx="22818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2" name="Google Shape;652;p7"/>
          <p:cNvSpPr txBox="1">
            <a:spLocks noGrp="1"/>
          </p:cNvSpPr>
          <p:nvPr>
            <p:ph type="body" idx="2"/>
          </p:nvPr>
        </p:nvSpPr>
        <p:spPr>
          <a:xfrm>
            <a:off x="3431236" y="1783650"/>
            <a:ext cx="22818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3" name="Google Shape;653;p7"/>
          <p:cNvSpPr txBox="1">
            <a:spLocks noGrp="1"/>
          </p:cNvSpPr>
          <p:nvPr>
            <p:ph type="body" idx="3"/>
          </p:nvPr>
        </p:nvSpPr>
        <p:spPr>
          <a:xfrm>
            <a:off x="5952472" y="1783650"/>
            <a:ext cx="22818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4" name="Google Shape;654;p7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55" name="Google Shape;655;p7"/>
          <p:cNvGrpSpPr/>
          <p:nvPr/>
        </p:nvGrpSpPr>
        <p:grpSpPr>
          <a:xfrm>
            <a:off x="-626765" y="-239581"/>
            <a:ext cx="10397531" cy="1573608"/>
            <a:chOff x="-626765" y="-239581"/>
            <a:chExt cx="10397531" cy="1573608"/>
          </a:xfrm>
        </p:grpSpPr>
        <p:sp>
          <p:nvSpPr>
            <p:cNvPr id="656" name="Google Shape;656;p7"/>
            <p:cNvSpPr/>
            <p:nvPr/>
          </p:nvSpPr>
          <p:spPr>
            <a:xfrm rot="5400000">
              <a:off x="556732" y="740254"/>
              <a:ext cx="582942" cy="604603"/>
            </a:xfrm>
            <a:custGeom>
              <a:avLst/>
              <a:gdLst/>
              <a:ahLst/>
              <a:cxnLst/>
              <a:rect l="l" t="t" r="r" b="b"/>
              <a:pathLst>
                <a:path w="1165884" h="1209206" extrusionOk="0">
                  <a:moveTo>
                    <a:pt x="35556" y="983827"/>
                  </a:moveTo>
                  <a:cubicBezTo>
                    <a:pt x="27595" y="927932"/>
                    <a:pt x="30770" y="866725"/>
                    <a:pt x="52506" y="814000"/>
                  </a:cubicBezTo>
                  <a:cubicBezTo>
                    <a:pt x="58947" y="798375"/>
                    <a:pt x="71335" y="770740"/>
                    <a:pt x="91506" y="769267"/>
                  </a:cubicBezTo>
                  <a:cubicBezTo>
                    <a:pt x="119682" y="767168"/>
                    <a:pt x="126078" y="818420"/>
                    <a:pt x="128582" y="836858"/>
                  </a:cubicBezTo>
                  <a:cubicBezTo>
                    <a:pt x="137796" y="905075"/>
                    <a:pt x="122142" y="976863"/>
                    <a:pt x="94234" y="1039275"/>
                  </a:cubicBezTo>
                  <a:lnTo>
                    <a:pt x="64358" y="1064499"/>
                  </a:lnTo>
                  <a:cubicBezTo>
                    <a:pt x="63777" y="1063205"/>
                    <a:pt x="60467" y="1059812"/>
                    <a:pt x="59439" y="1058160"/>
                  </a:cubicBezTo>
                  <a:cubicBezTo>
                    <a:pt x="56129" y="1052713"/>
                    <a:pt x="52864" y="1047356"/>
                    <a:pt x="50315" y="1041507"/>
                  </a:cubicBezTo>
                  <a:cubicBezTo>
                    <a:pt x="42309" y="1023248"/>
                    <a:pt x="38374" y="1003471"/>
                    <a:pt x="35556" y="983827"/>
                  </a:cubicBezTo>
                  <a:close/>
                  <a:moveTo>
                    <a:pt x="220491" y="1069499"/>
                  </a:moveTo>
                  <a:cubicBezTo>
                    <a:pt x="164228" y="1075616"/>
                    <a:pt x="109127" y="1101643"/>
                    <a:pt x="63911" y="1134814"/>
                  </a:cubicBezTo>
                  <a:cubicBezTo>
                    <a:pt x="47587" y="1146779"/>
                    <a:pt x="31754" y="1159993"/>
                    <a:pt x="18158" y="1175039"/>
                  </a:cubicBezTo>
                  <a:cubicBezTo>
                    <a:pt x="13238" y="1180440"/>
                    <a:pt x="8587" y="1186110"/>
                    <a:pt x="4473" y="1192137"/>
                  </a:cubicBezTo>
                  <a:cubicBezTo>
                    <a:pt x="2639" y="1194861"/>
                    <a:pt x="2549" y="1202852"/>
                    <a:pt x="0" y="1200843"/>
                  </a:cubicBezTo>
                  <a:lnTo>
                    <a:pt x="2549" y="1204950"/>
                  </a:lnTo>
                  <a:cubicBezTo>
                    <a:pt x="20350" y="1213701"/>
                    <a:pt x="47184" y="1206691"/>
                    <a:pt x="65566" y="1203923"/>
                  </a:cubicBezTo>
                  <a:cubicBezTo>
                    <a:pt x="121516" y="1195441"/>
                    <a:pt x="180150" y="1182048"/>
                    <a:pt x="228586" y="1151645"/>
                  </a:cubicBezTo>
                  <a:cubicBezTo>
                    <a:pt x="244955" y="1141377"/>
                    <a:pt x="293213" y="1109099"/>
                    <a:pt x="279438" y="1083473"/>
                  </a:cubicBezTo>
                  <a:cubicBezTo>
                    <a:pt x="269464" y="1065035"/>
                    <a:pt x="237352" y="1067624"/>
                    <a:pt x="220491" y="1069499"/>
                  </a:cubicBezTo>
                  <a:close/>
                  <a:moveTo>
                    <a:pt x="454712" y="600690"/>
                  </a:moveTo>
                  <a:lnTo>
                    <a:pt x="490134" y="584261"/>
                  </a:lnTo>
                  <a:cubicBezTo>
                    <a:pt x="539107" y="509124"/>
                    <a:pt x="589064" y="436667"/>
                    <a:pt x="596757" y="344476"/>
                  </a:cubicBezTo>
                  <a:cubicBezTo>
                    <a:pt x="597964" y="329521"/>
                    <a:pt x="603778" y="256706"/>
                    <a:pt x="581193" y="251348"/>
                  </a:cubicBezTo>
                  <a:cubicBezTo>
                    <a:pt x="562274" y="246884"/>
                    <a:pt x="537407" y="283760"/>
                    <a:pt x="528641" y="295055"/>
                  </a:cubicBezTo>
                  <a:cubicBezTo>
                    <a:pt x="483336" y="353137"/>
                    <a:pt x="453236" y="422291"/>
                    <a:pt x="442547" y="495195"/>
                  </a:cubicBezTo>
                  <a:cubicBezTo>
                    <a:pt x="438522" y="522607"/>
                    <a:pt x="435570" y="552340"/>
                    <a:pt x="440624" y="579841"/>
                  </a:cubicBezTo>
                  <a:cubicBezTo>
                    <a:pt x="440848" y="581091"/>
                    <a:pt x="448764" y="611271"/>
                    <a:pt x="454712" y="600690"/>
                  </a:cubicBezTo>
                  <a:close/>
                  <a:moveTo>
                    <a:pt x="691751" y="408005"/>
                  </a:moveTo>
                  <a:cubicBezTo>
                    <a:pt x="722834" y="374477"/>
                    <a:pt x="755796" y="341798"/>
                    <a:pt x="781960" y="304118"/>
                  </a:cubicBezTo>
                  <a:cubicBezTo>
                    <a:pt x="812954" y="259518"/>
                    <a:pt x="836658" y="206168"/>
                    <a:pt x="839923" y="151301"/>
                  </a:cubicBezTo>
                  <a:cubicBezTo>
                    <a:pt x="844216" y="79022"/>
                    <a:pt x="786969" y="94826"/>
                    <a:pt x="753113" y="137238"/>
                  </a:cubicBezTo>
                  <a:cubicBezTo>
                    <a:pt x="742245" y="150854"/>
                    <a:pt x="732629" y="165364"/>
                    <a:pt x="723863" y="180409"/>
                  </a:cubicBezTo>
                  <a:cubicBezTo>
                    <a:pt x="707315" y="208981"/>
                    <a:pt x="693943" y="238982"/>
                    <a:pt x="682940" y="270099"/>
                  </a:cubicBezTo>
                  <a:cubicBezTo>
                    <a:pt x="664156" y="323136"/>
                    <a:pt x="652617" y="379969"/>
                    <a:pt x="662457" y="429926"/>
                  </a:cubicBezTo>
                  <a:lnTo>
                    <a:pt x="691751" y="408005"/>
                  </a:lnTo>
                  <a:close/>
                  <a:moveTo>
                    <a:pt x="886167" y="288135"/>
                  </a:moveTo>
                  <a:lnTo>
                    <a:pt x="900122" y="284474"/>
                  </a:lnTo>
                  <a:cubicBezTo>
                    <a:pt x="957816" y="229026"/>
                    <a:pt x="1020520" y="168087"/>
                    <a:pt x="1046728" y="90584"/>
                  </a:cubicBezTo>
                  <a:cubicBezTo>
                    <a:pt x="1053928" y="69244"/>
                    <a:pt x="1070789" y="15627"/>
                    <a:pt x="1041540" y="2189"/>
                  </a:cubicBezTo>
                  <a:cubicBezTo>
                    <a:pt x="1021772" y="-6874"/>
                    <a:pt x="997755" y="14377"/>
                    <a:pt x="984651" y="26341"/>
                  </a:cubicBezTo>
                  <a:cubicBezTo>
                    <a:pt x="937690" y="69066"/>
                    <a:pt x="906875" y="128621"/>
                    <a:pt x="891669" y="189739"/>
                  </a:cubicBezTo>
                  <a:cubicBezTo>
                    <a:pt x="885631" y="214026"/>
                    <a:pt x="881650" y="239116"/>
                    <a:pt x="880935" y="264206"/>
                  </a:cubicBezTo>
                  <a:cubicBezTo>
                    <a:pt x="880845" y="266661"/>
                    <a:pt x="879325" y="292421"/>
                    <a:pt x="886167" y="288135"/>
                  </a:cubicBezTo>
                  <a:close/>
                  <a:moveTo>
                    <a:pt x="1144853" y="317913"/>
                  </a:moveTo>
                  <a:cubicBezTo>
                    <a:pt x="1136669" y="313850"/>
                    <a:pt x="1127992" y="310770"/>
                    <a:pt x="1119181" y="308270"/>
                  </a:cubicBezTo>
                  <a:cubicBezTo>
                    <a:pt x="1048919" y="288135"/>
                    <a:pt x="973335" y="296618"/>
                    <a:pt x="902939" y="311216"/>
                  </a:cubicBezTo>
                  <a:cubicBezTo>
                    <a:pt x="877446" y="316484"/>
                    <a:pt x="852132" y="322824"/>
                    <a:pt x="827758" y="332021"/>
                  </a:cubicBezTo>
                  <a:cubicBezTo>
                    <a:pt x="824761" y="333137"/>
                    <a:pt x="807050" y="338360"/>
                    <a:pt x="806871" y="343584"/>
                  </a:cubicBezTo>
                  <a:lnTo>
                    <a:pt x="799537" y="353628"/>
                  </a:lnTo>
                  <a:cubicBezTo>
                    <a:pt x="846855" y="369299"/>
                    <a:pt x="890953" y="389969"/>
                    <a:pt x="940552" y="398987"/>
                  </a:cubicBezTo>
                  <a:cubicBezTo>
                    <a:pt x="973559" y="404969"/>
                    <a:pt x="1007102" y="406085"/>
                    <a:pt x="1040511" y="402826"/>
                  </a:cubicBezTo>
                  <a:cubicBezTo>
                    <a:pt x="1075620" y="399389"/>
                    <a:pt x="1114664" y="391665"/>
                    <a:pt x="1144674" y="372111"/>
                  </a:cubicBezTo>
                  <a:cubicBezTo>
                    <a:pt x="1171151" y="354878"/>
                    <a:pt x="1174640" y="332780"/>
                    <a:pt x="1144853" y="317913"/>
                  </a:cubicBezTo>
                  <a:close/>
                  <a:moveTo>
                    <a:pt x="871722" y="450774"/>
                  </a:moveTo>
                  <a:cubicBezTo>
                    <a:pt x="807676" y="431443"/>
                    <a:pt x="738577" y="447069"/>
                    <a:pt x="676634" y="466802"/>
                  </a:cubicBezTo>
                  <a:cubicBezTo>
                    <a:pt x="654675" y="473766"/>
                    <a:pt x="632581" y="481400"/>
                    <a:pt x="611918" y="491624"/>
                  </a:cubicBezTo>
                  <a:cubicBezTo>
                    <a:pt x="611471" y="491847"/>
                    <a:pt x="589645" y="503276"/>
                    <a:pt x="593760" y="506223"/>
                  </a:cubicBezTo>
                  <a:lnTo>
                    <a:pt x="577883" y="535777"/>
                  </a:lnTo>
                  <a:cubicBezTo>
                    <a:pt x="667197" y="536625"/>
                    <a:pt x="757183" y="558769"/>
                    <a:pt x="846095" y="538322"/>
                  </a:cubicBezTo>
                  <a:cubicBezTo>
                    <a:pt x="865505" y="533857"/>
                    <a:pt x="927448" y="518723"/>
                    <a:pt x="926733" y="489883"/>
                  </a:cubicBezTo>
                  <a:cubicBezTo>
                    <a:pt x="926151" y="468141"/>
                    <a:pt x="887644" y="455551"/>
                    <a:pt x="871722" y="450774"/>
                  </a:cubicBezTo>
                  <a:close/>
                  <a:moveTo>
                    <a:pt x="272505" y="802928"/>
                  </a:moveTo>
                  <a:lnTo>
                    <a:pt x="318348" y="753909"/>
                  </a:lnTo>
                  <a:cubicBezTo>
                    <a:pt x="333778" y="720917"/>
                    <a:pt x="348894" y="687835"/>
                    <a:pt x="358108" y="652477"/>
                  </a:cubicBezTo>
                  <a:cubicBezTo>
                    <a:pt x="364101" y="629307"/>
                    <a:pt x="368484" y="605645"/>
                    <a:pt x="370317" y="581761"/>
                  </a:cubicBezTo>
                  <a:cubicBezTo>
                    <a:pt x="372911" y="548411"/>
                    <a:pt x="364548" y="438408"/>
                    <a:pt x="310342" y="498767"/>
                  </a:cubicBezTo>
                  <a:cubicBezTo>
                    <a:pt x="303768" y="506089"/>
                    <a:pt x="298043" y="514169"/>
                    <a:pt x="292900" y="522607"/>
                  </a:cubicBezTo>
                  <a:cubicBezTo>
                    <a:pt x="263337" y="571046"/>
                    <a:pt x="253721" y="630512"/>
                    <a:pt x="251395" y="686362"/>
                  </a:cubicBezTo>
                  <a:cubicBezTo>
                    <a:pt x="250143" y="716720"/>
                    <a:pt x="249204" y="748909"/>
                    <a:pt x="255913" y="778821"/>
                  </a:cubicBezTo>
                  <a:cubicBezTo>
                    <a:pt x="257031" y="783821"/>
                    <a:pt x="262442" y="806723"/>
                    <a:pt x="272505" y="802928"/>
                  </a:cubicBezTo>
                  <a:close/>
                  <a:moveTo>
                    <a:pt x="475464" y="777258"/>
                  </a:moveTo>
                  <a:cubicBezTo>
                    <a:pt x="405918" y="771990"/>
                    <a:pt x="335701" y="808018"/>
                    <a:pt x="280064" y="846055"/>
                  </a:cubicBezTo>
                  <a:cubicBezTo>
                    <a:pt x="260922" y="859180"/>
                    <a:pt x="243121" y="873913"/>
                    <a:pt x="226037" y="889583"/>
                  </a:cubicBezTo>
                  <a:cubicBezTo>
                    <a:pt x="224114" y="891369"/>
                    <a:pt x="205061" y="914003"/>
                    <a:pt x="205240" y="913959"/>
                  </a:cubicBezTo>
                  <a:lnTo>
                    <a:pt x="167850" y="961014"/>
                  </a:lnTo>
                  <a:cubicBezTo>
                    <a:pt x="186814" y="968425"/>
                    <a:pt x="226708" y="954853"/>
                    <a:pt x="245223" y="951326"/>
                  </a:cubicBezTo>
                  <a:cubicBezTo>
                    <a:pt x="319197" y="937218"/>
                    <a:pt x="396839" y="917173"/>
                    <a:pt x="464328" y="883422"/>
                  </a:cubicBezTo>
                  <a:cubicBezTo>
                    <a:pt x="487406" y="871859"/>
                    <a:pt x="545860" y="843064"/>
                    <a:pt x="539018" y="808777"/>
                  </a:cubicBezTo>
                  <a:cubicBezTo>
                    <a:pt x="534008" y="783597"/>
                    <a:pt x="495680" y="778776"/>
                    <a:pt x="475464" y="77725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 rot="5400000">
              <a:off x="-484849" y="-326703"/>
              <a:ext cx="1449333" cy="1733165"/>
            </a:xfrm>
            <a:custGeom>
              <a:avLst/>
              <a:gdLst/>
              <a:ahLst/>
              <a:cxnLst/>
              <a:rect l="l" t="t" r="r" b="b"/>
              <a:pathLst>
                <a:path w="2898666" h="3466331" extrusionOk="0">
                  <a:moveTo>
                    <a:pt x="1521418" y="2297181"/>
                  </a:moveTo>
                  <a:cubicBezTo>
                    <a:pt x="1522849" y="2297583"/>
                    <a:pt x="1524280" y="2297717"/>
                    <a:pt x="1525666" y="2297628"/>
                  </a:cubicBezTo>
                  <a:cubicBezTo>
                    <a:pt x="1526069" y="2298967"/>
                    <a:pt x="1522625" y="2297583"/>
                    <a:pt x="1521373" y="2297181"/>
                  </a:cubicBezTo>
                  <a:cubicBezTo>
                    <a:pt x="1521373" y="2297181"/>
                    <a:pt x="1521373" y="2297181"/>
                    <a:pt x="1521418" y="2297181"/>
                  </a:cubicBezTo>
                  <a:close/>
                  <a:moveTo>
                    <a:pt x="65507" y="2177446"/>
                  </a:moveTo>
                  <a:cubicBezTo>
                    <a:pt x="64478" y="2178919"/>
                    <a:pt x="63271" y="2180124"/>
                    <a:pt x="61884" y="2181062"/>
                  </a:cubicBezTo>
                  <a:cubicBezTo>
                    <a:pt x="62645" y="2182535"/>
                    <a:pt x="64657" y="2178740"/>
                    <a:pt x="65507" y="2177446"/>
                  </a:cubicBezTo>
                  <a:close/>
                  <a:moveTo>
                    <a:pt x="2034584" y="891333"/>
                  </a:moveTo>
                  <a:lnTo>
                    <a:pt x="2034584" y="891333"/>
                  </a:lnTo>
                  <a:cubicBezTo>
                    <a:pt x="2034942" y="891512"/>
                    <a:pt x="2034763" y="890708"/>
                    <a:pt x="2034808" y="890396"/>
                  </a:cubicBezTo>
                  <a:lnTo>
                    <a:pt x="2034674" y="891021"/>
                  </a:lnTo>
                  <a:lnTo>
                    <a:pt x="2034584" y="891333"/>
                  </a:lnTo>
                  <a:close/>
                  <a:moveTo>
                    <a:pt x="2885107" y="232562"/>
                  </a:moveTo>
                  <a:cubicBezTo>
                    <a:pt x="2854157" y="229616"/>
                    <a:pt x="2823342" y="225419"/>
                    <a:pt x="2792348" y="225017"/>
                  </a:cubicBezTo>
                  <a:cubicBezTo>
                    <a:pt x="2783851" y="224883"/>
                    <a:pt x="2775353" y="225151"/>
                    <a:pt x="2766900" y="225821"/>
                  </a:cubicBezTo>
                  <a:cubicBezTo>
                    <a:pt x="2754064" y="226758"/>
                    <a:pt x="2741363" y="228767"/>
                    <a:pt x="2728616" y="231312"/>
                  </a:cubicBezTo>
                  <a:cubicBezTo>
                    <a:pt x="2728393" y="231357"/>
                    <a:pt x="2728214" y="231446"/>
                    <a:pt x="2727990" y="231491"/>
                  </a:cubicBezTo>
                  <a:cubicBezTo>
                    <a:pt x="2734699" y="227116"/>
                    <a:pt x="2741765" y="223142"/>
                    <a:pt x="2748518" y="218812"/>
                  </a:cubicBezTo>
                  <a:cubicBezTo>
                    <a:pt x="2749681" y="218053"/>
                    <a:pt x="2751202" y="218098"/>
                    <a:pt x="2752141" y="216981"/>
                  </a:cubicBezTo>
                  <a:cubicBezTo>
                    <a:pt x="2752410" y="216714"/>
                    <a:pt x="2752678" y="216356"/>
                    <a:pt x="2752946" y="216089"/>
                  </a:cubicBezTo>
                  <a:cubicBezTo>
                    <a:pt x="2783359" y="196758"/>
                    <a:pt x="2813727" y="177337"/>
                    <a:pt x="2845213" y="159212"/>
                  </a:cubicBezTo>
                  <a:cubicBezTo>
                    <a:pt x="2851966" y="155328"/>
                    <a:pt x="2854336" y="146756"/>
                    <a:pt x="2850490" y="140015"/>
                  </a:cubicBezTo>
                  <a:cubicBezTo>
                    <a:pt x="2846599" y="133273"/>
                    <a:pt x="2838012" y="130907"/>
                    <a:pt x="2831258" y="134747"/>
                  </a:cubicBezTo>
                  <a:cubicBezTo>
                    <a:pt x="2823745" y="138988"/>
                    <a:pt x="2816723" y="143765"/>
                    <a:pt x="2809254" y="148095"/>
                  </a:cubicBezTo>
                  <a:cubicBezTo>
                    <a:pt x="2814129" y="141086"/>
                    <a:pt x="2819183" y="134122"/>
                    <a:pt x="2823521" y="126845"/>
                  </a:cubicBezTo>
                  <a:cubicBezTo>
                    <a:pt x="2830230" y="115728"/>
                    <a:pt x="2836044" y="104210"/>
                    <a:pt x="2841635" y="92826"/>
                  </a:cubicBezTo>
                  <a:cubicBezTo>
                    <a:pt x="2844721" y="86308"/>
                    <a:pt x="2847583" y="79745"/>
                    <a:pt x="2850222" y="73048"/>
                  </a:cubicBezTo>
                  <a:cubicBezTo>
                    <a:pt x="2854068" y="63360"/>
                    <a:pt x="2857467" y="53583"/>
                    <a:pt x="2861045" y="43806"/>
                  </a:cubicBezTo>
                  <a:lnTo>
                    <a:pt x="2867843" y="23359"/>
                  </a:lnTo>
                  <a:cubicBezTo>
                    <a:pt x="2873344" y="18314"/>
                    <a:pt x="2873657" y="9787"/>
                    <a:pt x="2868603" y="4341"/>
                  </a:cubicBezTo>
                  <a:cubicBezTo>
                    <a:pt x="2863549" y="-1151"/>
                    <a:pt x="2854963" y="-1463"/>
                    <a:pt x="2849506" y="3582"/>
                  </a:cubicBezTo>
                  <a:cubicBezTo>
                    <a:pt x="2846420" y="6126"/>
                    <a:pt x="2843871" y="9743"/>
                    <a:pt x="2841500" y="13761"/>
                  </a:cubicBezTo>
                  <a:cubicBezTo>
                    <a:pt x="2838057" y="19564"/>
                    <a:pt x="2835597" y="26797"/>
                    <a:pt x="2833047" y="31708"/>
                  </a:cubicBezTo>
                  <a:lnTo>
                    <a:pt x="2809836" y="76084"/>
                  </a:lnTo>
                  <a:cubicBezTo>
                    <a:pt x="2802859" y="88584"/>
                    <a:pt x="2794853" y="100772"/>
                    <a:pt x="2787116" y="113273"/>
                  </a:cubicBezTo>
                  <a:cubicBezTo>
                    <a:pt x="2779468" y="125639"/>
                    <a:pt x="2771865" y="138140"/>
                    <a:pt x="2763904" y="150372"/>
                  </a:cubicBezTo>
                  <a:cubicBezTo>
                    <a:pt x="2754243" y="165239"/>
                    <a:pt x="2744404" y="179703"/>
                    <a:pt x="2734162" y="193632"/>
                  </a:cubicBezTo>
                  <a:cubicBezTo>
                    <a:pt x="2683221" y="225642"/>
                    <a:pt x="2633264" y="258768"/>
                    <a:pt x="2585185" y="294037"/>
                  </a:cubicBezTo>
                  <a:cubicBezTo>
                    <a:pt x="2587914" y="289484"/>
                    <a:pt x="2590910" y="284975"/>
                    <a:pt x="2593325" y="280332"/>
                  </a:cubicBezTo>
                  <a:cubicBezTo>
                    <a:pt x="2600750" y="266135"/>
                    <a:pt x="2606608" y="251670"/>
                    <a:pt x="2611752" y="238009"/>
                  </a:cubicBezTo>
                  <a:cubicBezTo>
                    <a:pt x="2616224" y="225241"/>
                    <a:pt x="2618505" y="205151"/>
                    <a:pt x="2623469" y="188632"/>
                  </a:cubicBezTo>
                  <a:cubicBezTo>
                    <a:pt x="2625124" y="183052"/>
                    <a:pt x="2626645" y="177828"/>
                    <a:pt x="2629597" y="174257"/>
                  </a:cubicBezTo>
                  <a:cubicBezTo>
                    <a:pt x="2634740" y="168855"/>
                    <a:pt x="2634516" y="160328"/>
                    <a:pt x="2629105" y="155194"/>
                  </a:cubicBezTo>
                  <a:cubicBezTo>
                    <a:pt x="2623738" y="150060"/>
                    <a:pt x="2615151" y="150283"/>
                    <a:pt x="2610052" y="155685"/>
                  </a:cubicBezTo>
                  <a:cubicBezTo>
                    <a:pt x="2604104" y="161087"/>
                    <a:pt x="2599452" y="169123"/>
                    <a:pt x="2595382" y="178319"/>
                  </a:cubicBezTo>
                  <a:cubicBezTo>
                    <a:pt x="2588674" y="193543"/>
                    <a:pt x="2584604" y="212740"/>
                    <a:pt x="2578924" y="224482"/>
                  </a:cubicBezTo>
                  <a:cubicBezTo>
                    <a:pt x="2573423" y="236803"/>
                    <a:pt x="2566401" y="249438"/>
                    <a:pt x="2559514" y="262519"/>
                  </a:cubicBezTo>
                  <a:cubicBezTo>
                    <a:pt x="2552894" y="275019"/>
                    <a:pt x="2546230" y="287787"/>
                    <a:pt x="2539030" y="300109"/>
                  </a:cubicBezTo>
                  <a:cubicBezTo>
                    <a:pt x="2529101" y="317119"/>
                    <a:pt x="2518949" y="333503"/>
                    <a:pt x="2507768" y="347477"/>
                  </a:cubicBezTo>
                  <a:cubicBezTo>
                    <a:pt x="2505397" y="350066"/>
                    <a:pt x="2504592" y="353370"/>
                    <a:pt x="2504503" y="356584"/>
                  </a:cubicBezTo>
                  <a:cubicBezTo>
                    <a:pt x="2463491" y="389174"/>
                    <a:pt x="2423462" y="422792"/>
                    <a:pt x="2384552" y="457659"/>
                  </a:cubicBezTo>
                  <a:cubicBezTo>
                    <a:pt x="2385312" y="455248"/>
                    <a:pt x="2386520" y="453060"/>
                    <a:pt x="2387236" y="450605"/>
                  </a:cubicBezTo>
                  <a:cubicBezTo>
                    <a:pt x="2392334" y="433595"/>
                    <a:pt x="2395867" y="416006"/>
                    <a:pt x="2399177" y="398505"/>
                  </a:cubicBezTo>
                  <a:cubicBezTo>
                    <a:pt x="2404052" y="372879"/>
                    <a:pt x="2407630" y="347253"/>
                    <a:pt x="2414562" y="322744"/>
                  </a:cubicBezTo>
                  <a:cubicBezTo>
                    <a:pt x="2416977" y="315735"/>
                    <a:pt x="2413265" y="308056"/>
                    <a:pt x="2406199" y="305600"/>
                  </a:cubicBezTo>
                  <a:cubicBezTo>
                    <a:pt x="2399177" y="303190"/>
                    <a:pt x="2391484" y="306895"/>
                    <a:pt x="2389025" y="313949"/>
                  </a:cubicBezTo>
                  <a:cubicBezTo>
                    <a:pt x="2382092" y="330423"/>
                    <a:pt x="2376233" y="347477"/>
                    <a:pt x="2371045" y="364977"/>
                  </a:cubicBezTo>
                  <a:cubicBezTo>
                    <a:pt x="2366081" y="381719"/>
                    <a:pt x="2361519" y="398684"/>
                    <a:pt x="2357091" y="415693"/>
                  </a:cubicBezTo>
                  <a:cubicBezTo>
                    <a:pt x="2354811" y="424533"/>
                    <a:pt x="2352664" y="433372"/>
                    <a:pt x="2350428" y="442167"/>
                  </a:cubicBezTo>
                  <a:cubicBezTo>
                    <a:pt x="2347073" y="455203"/>
                    <a:pt x="2343764" y="468150"/>
                    <a:pt x="2339470" y="480829"/>
                  </a:cubicBezTo>
                  <a:cubicBezTo>
                    <a:pt x="2336116" y="490606"/>
                    <a:pt x="2332269" y="500205"/>
                    <a:pt x="2327842" y="509625"/>
                  </a:cubicBezTo>
                  <a:cubicBezTo>
                    <a:pt x="2272876" y="561635"/>
                    <a:pt x="2220011" y="615744"/>
                    <a:pt x="2169205" y="671862"/>
                  </a:cubicBezTo>
                  <a:cubicBezTo>
                    <a:pt x="2170949" y="664763"/>
                    <a:pt x="2173364" y="657844"/>
                    <a:pt x="2174616" y="650656"/>
                  </a:cubicBezTo>
                  <a:cubicBezTo>
                    <a:pt x="2177792" y="632486"/>
                    <a:pt x="2179267" y="614048"/>
                    <a:pt x="2180654" y="595610"/>
                  </a:cubicBezTo>
                  <a:cubicBezTo>
                    <a:pt x="2182667" y="569135"/>
                    <a:pt x="2183606" y="542617"/>
                    <a:pt x="2188704" y="516187"/>
                  </a:cubicBezTo>
                  <a:cubicBezTo>
                    <a:pt x="2190493" y="508955"/>
                    <a:pt x="2186110" y="501633"/>
                    <a:pt x="2178865" y="499803"/>
                  </a:cubicBezTo>
                  <a:cubicBezTo>
                    <a:pt x="2171664" y="498017"/>
                    <a:pt x="2164330" y="502392"/>
                    <a:pt x="2162496" y="509625"/>
                  </a:cubicBezTo>
                  <a:cubicBezTo>
                    <a:pt x="2156726" y="527706"/>
                    <a:pt x="2152478" y="545920"/>
                    <a:pt x="2149123" y="564359"/>
                  </a:cubicBezTo>
                  <a:cubicBezTo>
                    <a:pt x="2145858" y="582350"/>
                    <a:pt x="2143220" y="600431"/>
                    <a:pt x="2140760" y="618467"/>
                  </a:cubicBezTo>
                  <a:cubicBezTo>
                    <a:pt x="2139463" y="627843"/>
                    <a:pt x="2138300" y="637218"/>
                    <a:pt x="2137048" y="646593"/>
                  </a:cubicBezTo>
                  <a:cubicBezTo>
                    <a:pt x="2135169" y="660344"/>
                    <a:pt x="2133246" y="674005"/>
                    <a:pt x="2130205" y="687621"/>
                  </a:cubicBezTo>
                  <a:cubicBezTo>
                    <a:pt x="2127119" y="701327"/>
                    <a:pt x="2123452" y="714988"/>
                    <a:pt x="2117861" y="728516"/>
                  </a:cubicBezTo>
                  <a:cubicBezTo>
                    <a:pt x="2117593" y="729096"/>
                    <a:pt x="2117950" y="729676"/>
                    <a:pt x="2117772" y="730257"/>
                  </a:cubicBezTo>
                  <a:cubicBezTo>
                    <a:pt x="2067725" y="788384"/>
                    <a:pt x="2019512" y="848207"/>
                    <a:pt x="1973446" y="909905"/>
                  </a:cubicBezTo>
                  <a:cubicBezTo>
                    <a:pt x="1973312" y="896155"/>
                    <a:pt x="1972149" y="882315"/>
                    <a:pt x="1970450" y="868609"/>
                  </a:cubicBezTo>
                  <a:cubicBezTo>
                    <a:pt x="1967319" y="844546"/>
                    <a:pt x="1962355" y="821152"/>
                    <a:pt x="1960700" y="799009"/>
                  </a:cubicBezTo>
                  <a:cubicBezTo>
                    <a:pt x="1960655" y="791598"/>
                    <a:pt x="1954528" y="785616"/>
                    <a:pt x="1947104" y="785660"/>
                  </a:cubicBezTo>
                  <a:cubicBezTo>
                    <a:pt x="1939635" y="785749"/>
                    <a:pt x="1933642" y="791821"/>
                    <a:pt x="1933731" y="799277"/>
                  </a:cubicBezTo>
                  <a:cubicBezTo>
                    <a:pt x="1932344" y="825661"/>
                    <a:pt x="1933776" y="854457"/>
                    <a:pt x="1934760" y="883387"/>
                  </a:cubicBezTo>
                  <a:cubicBezTo>
                    <a:pt x="1934983" y="890530"/>
                    <a:pt x="1935207" y="897673"/>
                    <a:pt x="1935475" y="904771"/>
                  </a:cubicBezTo>
                  <a:cubicBezTo>
                    <a:pt x="1935878" y="915262"/>
                    <a:pt x="1936280" y="925665"/>
                    <a:pt x="1935967" y="935933"/>
                  </a:cubicBezTo>
                  <a:cubicBezTo>
                    <a:pt x="1935654" y="946246"/>
                    <a:pt x="1934581" y="956335"/>
                    <a:pt x="1932792" y="966202"/>
                  </a:cubicBezTo>
                  <a:cubicBezTo>
                    <a:pt x="1852959" y="1077589"/>
                    <a:pt x="1779208" y="1193798"/>
                    <a:pt x="1710825" y="1313579"/>
                  </a:cubicBezTo>
                  <a:cubicBezTo>
                    <a:pt x="1720709" y="1270408"/>
                    <a:pt x="1730146" y="1226835"/>
                    <a:pt x="1738912" y="1190271"/>
                  </a:cubicBezTo>
                  <a:cubicBezTo>
                    <a:pt x="1769727" y="1060178"/>
                    <a:pt x="1793565" y="925174"/>
                    <a:pt x="1792760" y="791196"/>
                  </a:cubicBezTo>
                  <a:cubicBezTo>
                    <a:pt x="1792223" y="700836"/>
                    <a:pt x="1780416" y="610922"/>
                    <a:pt x="1752508" y="523330"/>
                  </a:cubicBezTo>
                  <a:cubicBezTo>
                    <a:pt x="1736094" y="472168"/>
                    <a:pt x="1710378" y="421184"/>
                    <a:pt x="1672049" y="384442"/>
                  </a:cubicBezTo>
                  <a:cubicBezTo>
                    <a:pt x="1645572" y="359039"/>
                    <a:pt x="1613103" y="340378"/>
                    <a:pt x="1573745" y="332521"/>
                  </a:cubicBezTo>
                  <a:cubicBezTo>
                    <a:pt x="1499279" y="317877"/>
                    <a:pt x="1434518" y="358325"/>
                    <a:pt x="1392522" y="419577"/>
                  </a:cubicBezTo>
                  <a:cubicBezTo>
                    <a:pt x="1352539" y="477883"/>
                    <a:pt x="1333754" y="554537"/>
                    <a:pt x="1345830" y="614717"/>
                  </a:cubicBezTo>
                  <a:cubicBezTo>
                    <a:pt x="1348692" y="629093"/>
                    <a:pt x="1354014" y="643781"/>
                    <a:pt x="1361752" y="656995"/>
                  </a:cubicBezTo>
                  <a:cubicBezTo>
                    <a:pt x="1369802" y="670835"/>
                    <a:pt x="1380447" y="683023"/>
                    <a:pt x="1393461" y="691729"/>
                  </a:cubicBezTo>
                  <a:cubicBezTo>
                    <a:pt x="1406253" y="700256"/>
                    <a:pt x="1419849" y="705926"/>
                    <a:pt x="1434026" y="708961"/>
                  </a:cubicBezTo>
                  <a:cubicBezTo>
                    <a:pt x="1447936" y="711908"/>
                    <a:pt x="1462426" y="712399"/>
                    <a:pt x="1477275" y="710524"/>
                  </a:cubicBezTo>
                  <a:cubicBezTo>
                    <a:pt x="1565561" y="699407"/>
                    <a:pt x="1602995" y="641013"/>
                    <a:pt x="1607154" y="588422"/>
                  </a:cubicBezTo>
                  <a:cubicBezTo>
                    <a:pt x="1610240" y="549358"/>
                    <a:pt x="1594452" y="513464"/>
                    <a:pt x="1568289" y="498687"/>
                  </a:cubicBezTo>
                  <a:cubicBezTo>
                    <a:pt x="1544808" y="485472"/>
                    <a:pt x="1511399" y="486767"/>
                    <a:pt x="1473652" y="521232"/>
                  </a:cubicBezTo>
                  <a:cubicBezTo>
                    <a:pt x="1467883" y="526411"/>
                    <a:pt x="1467435" y="535295"/>
                    <a:pt x="1472623" y="541099"/>
                  </a:cubicBezTo>
                  <a:cubicBezTo>
                    <a:pt x="1477811" y="546858"/>
                    <a:pt x="1486756" y="547304"/>
                    <a:pt x="1492526" y="542126"/>
                  </a:cubicBezTo>
                  <a:cubicBezTo>
                    <a:pt x="1517571" y="519982"/>
                    <a:pt x="1538368" y="515384"/>
                    <a:pt x="1553574" y="524268"/>
                  </a:cubicBezTo>
                  <a:cubicBezTo>
                    <a:pt x="1571017" y="534447"/>
                    <a:pt x="1578978" y="559582"/>
                    <a:pt x="1576518" y="585788"/>
                  </a:cubicBezTo>
                  <a:cubicBezTo>
                    <a:pt x="1572716" y="626503"/>
                    <a:pt x="1541857" y="669987"/>
                    <a:pt x="1473384" y="677710"/>
                  </a:cubicBezTo>
                  <a:cubicBezTo>
                    <a:pt x="1462337" y="678960"/>
                    <a:pt x="1451558" y="678514"/>
                    <a:pt x="1441227" y="676192"/>
                  </a:cubicBezTo>
                  <a:cubicBezTo>
                    <a:pt x="1431164" y="673916"/>
                    <a:pt x="1421593" y="669764"/>
                    <a:pt x="1412603" y="663603"/>
                  </a:cubicBezTo>
                  <a:cubicBezTo>
                    <a:pt x="1403882" y="657620"/>
                    <a:pt x="1396995" y="649183"/>
                    <a:pt x="1391672" y="639807"/>
                  </a:cubicBezTo>
                  <a:cubicBezTo>
                    <a:pt x="1386037" y="629852"/>
                    <a:pt x="1382235" y="618780"/>
                    <a:pt x="1380178" y="608021"/>
                  </a:cubicBezTo>
                  <a:cubicBezTo>
                    <a:pt x="1370294" y="556055"/>
                    <a:pt x="1388050" y="490472"/>
                    <a:pt x="1422890" y="440471"/>
                  </a:cubicBezTo>
                  <a:cubicBezTo>
                    <a:pt x="1456657" y="392032"/>
                    <a:pt x="1507106" y="357745"/>
                    <a:pt x="1566276" y="369754"/>
                  </a:cubicBezTo>
                  <a:cubicBezTo>
                    <a:pt x="1606394" y="377745"/>
                    <a:pt x="1637432" y="399978"/>
                    <a:pt x="1661494" y="428997"/>
                  </a:cubicBezTo>
                  <a:cubicBezTo>
                    <a:pt x="1686719" y="459355"/>
                    <a:pt x="1704430" y="497124"/>
                    <a:pt x="1716729" y="534849"/>
                  </a:cubicBezTo>
                  <a:cubicBezTo>
                    <a:pt x="1744234" y="618691"/>
                    <a:pt x="1756041" y="704854"/>
                    <a:pt x="1757428" y="791598"/>
                  </a:cubicBezTo>
                  <a:cubicBezTo>
                    <a:pt x="1759575" y="922941"/>
                    <a:pt x="1737838" y="1055535"/>
                    <a:pt x="1709126" y="1183441"/>
                  </a:cubicBezTo>
                  <a:cubicBezTo>
                    <a:pt x="1698168" y="1232505"/>
                    <a:pt x="1686093" y="1293980"/>
                    <a:pt x="1673391" y="1350455"/>
                  </a:cubicBezTo>
                  <a:cubicBezTo>
                    <a:pt x="1669276" y="1368714"/>
                    <a:pt x="1665072" y="1386081"/>
                    <a:pt x="1660823" y="1402733"/>
                  </a:cubicBezTo>
                  <a:cubicBezTo>
                    <a:pt x="1637253" y="1446261"/>
                    <a:pt x="1613997" y="1489968"/>
                    <a:pt x="1591769" y="1534211"/>
                  </a:cubicBezTo>
                  <a:cubicBezTo>
                    <a:pt x="1568602" y="1580418"/>
                    <a:pt x="1546329" y="1627071"/>
                    <a:pt x="1524548" y="1673947"/>
                  </a:cubicBezTo>
                  <a:cubicBezTo>
                    <a:pt x="1523967" y="1671804"/>
                    <a:pt x="1523564" y="1670197"/>
                    <a:pt x="1523430" y="1669795"/>
                  </a:cubicBezTo>
                  <a:lnTo>
                    <a:pt x="1513009" y="1620776"/>
                  </a:lnTo>
                  <a:cubicBezTo>
                    <a:pt x="1507732" y="1594615"/>
                    <a:pt x="1503170" y="1568230"/>
                    <a:pt x="1499190" y="1541756"/>
                  </a:cubicBezTo>
                  <a:cubicBezTo>
                    <a:pt x="1495164" y="1515326"/>
                    <a:pt x="1491765" y="1488763"/>
                    <a:pt x="1488992" y="1462200"/>
                  </a:cubicBezTo>
                  <a:cubicBezTo>
                    <a:pt x="1485414" y="1429832"/>
                    <a:pt x="1483268" y="1396662"/>
                    <a:pt x="1481210" y="1363402"/>
                  </a:cubicBezTo>
                  <a:cubicBezTo>
                    <a:pt x="1482284" y="1355857"/>
                    <a:pt x="1483983" y="1348089"/>
                    <a:pt x="1486264" y="1340053"/>
                  </a:cubicBezTo>
                  <a:cubicBezTo>
                    <a:pt x="1496506" y="1304382"/>
                    <a:pt x="1516140" y="1265899"/>
                    <a:pt x="1525219" y="1237773"/>
                  </a:cubicBezTo>
                  <a:cubicBezTo>
                    <a:pt x="1532151" y="1215317"/>
                    <a:pt x="1538950" y="1192861"/>
                    <a:pt x="1544719" y="1170137"/>
                  </a:cubicBezTo>
                  <a:cubicBezTo>
                    <a:pt x="1550533" y="1147323"/>
                    <a:pt x="1555497" y="1124332"/>
                    <a:pt x="1559702" y="1101251"/>
                  </a:cubicBezTo>
                  <a:cubicBezTo>
                    <a:pt x="1568199" y="1054999"/>
                    <a:pt x="1573566" y="1008301"/>
                    <a:pt x="1576339" y="961068"/>
                  </a:cubicBezTo>
                  <a:cubicBezTo>
                    <a:pt x="1577010" y="953299"/>
                    <a:pt x="1571285" y="946469"/>
                    <a:pt x="1563503" y="945799"/>
                  </a:cubicBezTo>
                  <a:cubicBezTo>
                    <a:pt x="1555766" y="945130"/>
                    <a:pt x="1548923" y="950844"/>
                    <a:pt x="1548252" y="958567"/>
                  </a:cubicBezTo>
                  <a:cubicBezTo>
                    <a:pt x="1543825" y="995176"/>
                    <a:pt x="1537250" y="1031204"/>
                    <a:pt x="1529736" y="1067053"/>
                  </a:cubicBezTo>
                  <a:cubicBezTo>
                    <a:pt x="1524146" y="1093974"/>
                    <a:pt x="1517661" y="1120716"/>
                    <a:pt x="1511042" y="1147457"/>
                  </a:cubicBezTo>
                  <a:cubicBezTo>
                    <a:pt x="1504467" y="1174199"/>
                    <a:pt x="1497937" y="1200986"/>
                    <a:pt x="1490424" y="1227639"/>
                  </a:cubicBezTo>
                  <a:cubicBezTo>
                    <a:pt x="1486756" y="1241657"/>
                    <a:pt x="1480629" y="1258265"/>
                    <a:pt x="1474412" y="1275765"/>
                  </a:cubicBezTo>
                  <a:cubicBezTo>
                    <a:pt x="1470700" y="1235585"/>
                    <a:pt x="1466094" y="1195539"/>
                    <a:pt x="1458088" y="1156476"/>
                  </a:cubicBezTo>
                  <a:cubicBezTo>
                    <a:pt x="1444000" y="1087768"/>
                    <a:pt x="1420520" y="1022052"/>
                    <a:pt x="1378926" y="962943"/>
                  </a:cubicBezTo>
                  <a:cubicBezTo>
                    <a:pt x="1374588" y="956514"/>
                    <a:pt x="1365822" y="954817"/>
                    <a:pt x="1359381" y="959148"/>
                  </a:cubicBezTo>
                  <a:cubicBezTo>
                    <a:pt x="1352941" y="963478"/>
                    <a:pt x="1351242" y="972229"/>
                    <a:pt x="1355580" y="978657"/>
                  </a:cubicBezTo>
                  <a:cubicBezTo>
                    <a:pt x="1392567" y="1035579"/>
                    <a:pt x="1411619" y="1098259"/>
                    <a:pt x="1423114" y="1163128"/>
                  </a:cubicBezTo>
                  <a:cubicBezTo>
                    <a:pt x="1431835" y="1212281"/>
                    <a:pt x="1435815" y="1262774"/>
                    <a:pt x="1439572" y="1313132"/>
                  </a:cubicBezTo>
                  <a:cubicBezTo>
                    <a:pt x="1443463" y="1364830"/>
                    <a:pt x="1447354" y="1416350"/>
                    <a:pt x="1453750" y="1466351"/>
                  </a:cubicBezTo>
                  <a:cubicBezTo>
                    <a:pt x="1457372" y="1493361"/>
                    <a:pt x="1461621" y="1520326"/>
                    <a:pt x="1466586" y="1547158"/>
                  </a:cubicBezTo>
                  <a:cubicBezTo>
                    <a:pt x="1471550" y="1574034"/>
                    <a:pt x="1477185" y="1600686"/>
                    <a:pt x="1483536" y="1627205"/>
                  </a:cubicBezTo>
                  <a:lnTo>
                    <a:pt x="1496148" y="1676671"/>
                  </a:lnTo>
                  <a:cubicBezTo>
                    <a:pt x="1496596" y="1678278"/>
                    <a:pt x="1502007" y="1695600"/>
                    <a:pt x="1504243" y="1702520"/>
                  </a:cubicBezTo>
                  <a:lnTo>
                    <a:pt x="1505496" y="1706270"/>
                  </a:lnTo>
                  <a:cubicBezTo>
                    <a:pt x="1506032" y="1707609"/>
                    <a:pt x="1506524" y="1708413"/>
                    <a:pt x="1506748" y="1708770"/>
                  </a:cubicBezTo>
                  <a:cubicBezTo>
                    <a:pt x="1507195" y="1709395"/>
                    <a:pt x="1507643" y="1709484"/>
                    <a:pt x="1508090" y="1710020"/>
                  </a:cubicBezTo>
                  <a:cubicBezTo>
                    <a:pt x="1386305" y="1977082"/>
                    <a:pt x="1285765" y="2252582"/>
                    <a:pt x="1200342" y="2522367"/>
                  </a:cubicBezTo>
                  <a:cubicBezTo>
                    <a:pt x="1188535" y="2559958"/>
                    <a:pt x="1163578" y="2658309"/>
                    <a:pt x="1135134" y="2775366"/>
                  </a:cubicBezTo>
                  <a:cubicBezTo>
                    <a:pt x="1105616" y="2896710"/>
                    <a:pt x="1072251" y="3037875"/>
                    <a:pt x="1045551" y="3151941"/>
                  </a:cubicBezTo>
                  <a:cubicBezTo>
                    <a:pt x="1052483" y="3033232"/>
                    <a:pt x="1056061" y="2913719"/>
                    <a:pt x="1054809" y="2794206"/>
                  </a:cubicBezTo>
                  <a:cubicBezTo>
                    <a:pt x="1053959" y="2716525"/>
                    <a:pt x="1051231" y="2638933"/>
                    <a:pt x="1046580" y="2561699"/>
                  </a:cubicBezTo>
                  <a:cubicBezTo>
                    <a:pt x="1039513" y="2444775"/>
                    <a:pt x="1027930" y="2328700"/>
                    <a:pt x="1012857" y="2214366"/>
                  </a:cubicBezTo>
                  <a:cubicBezTo>
                    <a:pt x="999753" y="2117444"/>
                    <a:pt x="970146" y="1943733"/>
                    <a:pt x="953598" y="1867748"/>
                  </a:cubicBezTo>
                  <a:cubicBezTo>
                    <a:pt x="949751" y="1850203"/>
                    <a:pt x="946531" y="1837613"/>
                    <a:pt x="944385" y="1831899"/>
                  </a:cubicBezTo>
                  <a:cubicBezTo>
                    <a:pt x="940359" y="1821363"/>
                    <a:pt x="932398" y="1819845"/>
                    <a:pt x="929939" y="1819800"/>
                  </a:cubicBezTo>
                  <a:cubicBezTo>
                    <a:pt x="922470" y="1819711"/>
                    <a:pt x="916342" y="1825649"/>
                    <a:pt x="916253" y="1833104"/>
                  </a:cubicBezTo>
                  <a:cubicBezTo>
                    <a:pt x="916163" y="1836274"/>
                    <a:pt x="917237" y="1839220"/>
                    <a:pt x="919071" y="1841542"/>
                  </a:cubicBezTo>
                  <a:cubicBezTo>
                    <a:pt x="920904" y="1846810"/>
                    <a:pt x="923364" y="1857971"/>
                    <a:pt x="926405" y="1873373"/>
                  </a:cubicBezTo>
                  <a:cubicBezTo>
                    <a:pt x="941477" y="1949135"/>
                    <a:pt x="967820" y="2122131"/>
                    <a:pt x="979091" y="2218608"/>
                  </a:cubicBezTo>
                  <a:cubicBezTo>
                    <a:pt x="992776" y="2332316"/>
                    <a:pt x="1002258" y="2447722"/>
                    <a:pt x="1008698" y="2563886"/>
                  </a:cubicBezTo>
                  <a:cubicBezTo>
                    <a:pt x="1012992" y="2640630"/>
                    <a:pt x="1015854" y="2717641"/>
                    <a:pt x="1017375" y="2794787"/>
                  </a:cubicBezTo>
                  <a:cubicBezTo>
                    <a:pt x="1018985" y="2876977"/>
                    <a:pt x="1018627" y="2959167"/>
                    <a:pt x="1016927" y="3041134"/>
                  </a:cubicBezTo>
                  <a:cubicBezTo>
                    <a:pt x="992910" y="2915951"/>
                    <a:pt x="957310" y="2792867"/>
                    <a:pt x="894159" y="2687998"/>
                  </a:cubicBezTo>
                  <a:cubicBezTo>
                    <a:pt x="833110" y="2586566"/>
                    <a:pt x="746703" y="2502054"/>
                    <a:pt x="622012" y="2447945"/>
                  </a:cubicBezTo>
                  <a:cubicBezTo>
                    <a:pt x="605151" y="2440713"/>
                    <a:pt x="587708" y="2434507"/>
                    <a:pt x="570042" y="2429061"/>
                  </a:cubicBezTo>
                  <a:cubicBezTo>
                    <a:pt x="569818" y="2428838"/>
                    <a:pt x="569863" y="2428525"/>
                    <a:pt x="569595" y="2428302"/>
                  </a:cubicBezTo>
                  <a:cubicBezTo>
                    <a:pt x="561142" y="2421605"/>
                    <a:pt x="553494" y="2412899"/>
                    <a:pt x="546115" y="2403524"/>
                  </a:cubicBezTo>
                  <a:cubicBezTo>
                    <a:pt x="527778" y="2380264"/>
                    <a:pt x="511364" y="2352451"/>
                    <a:pt x="493474" y="2332540"/>
                  </a:cubicBezTo>
                  <a:cubicBezTo>
                    <a:pt x="479833" y="2317584"/>
                    <a:pt x="465387" y="2303119"/>
                    <a:pt x="450583" y="2289012"/>
                  </a:cubicBezTo>
                  <a:cubicBezTo>
                    <a:pt x="450091" y="2285708"/>
                    <a:pt x="448616" y="2281110"/>
                    <a:pt x="445082" y="2275574"/>
                  </a:cubicBezTo>
                  <a:cubicBezTo>
                    <a:pt x="438910" y="2266020"/>
                    <a:pt x="426745" y="2251734"/>
                    <a:pt x="424643" y="2247983"/>
                  </a:cubicBezTo>
                  <a:cubicBezTo>
                    <a:pt x="417219" y="2234813"/>
                    <a:pt x="410466" y="2221286"/>
                    <a:pt x="404070" y="2207536"/>
                  </a:cubicBezTo>
                  <a:cubicBezTo>
                    <a:pt x="394320" y="2186642"/>
                    <a:pt x="385554" y="2165302"/>
                    <a:pt x="377012" y="2144052"/>
                  </a:cubicBezTo>
                  <a:cubicBezTo>
                    <a:pt x="363773" y="2111818"/>
                    <a:pt x="352548" y="2078916"/>
                    <a:pt x="341814" y="2045879"/>
                  </a:cubicBezTo>
                  <a:cubicBezTo>
                    <a:pt x="334613" y="2023780"/>
                    <a:pt x="327681" y="2001592"/>
                    <a:pt x="321017" y="1979270"/>
                  </a:cubicBezTo>
                  <a:cubicBezTo>
                    <a:pt x="304290" y="1923196"/>
                    <a:pt x="289308" y="1866543"/>
                    <a:pt x="275488" y="1809755"/>
                  </a:cubicBezTo>
                  <a:cubicBezTo>
                    <a:pt x="273833" y="1802166"/>
                    <a:pt x="266319" y="1797344"/>
                    <a:pt x="258761" y="1798996"/>
                  </a:cubicBezTo>
                  <a:cubicBezTo>
                    <a:pt x="251158" y="1800603"/>
                    <a:pt x="246283" y="1808103"/>
                    <a:pt x="247938" y="1815693"/>
                  </a:cubicBezTo>
                  <a:cubicBezTo>
                    <a:pt x="255809" y="1857480"/>
                    <a:pt x="263859" y="1899312"/>
                    <a:pt x="273475" y="1940831"/>
                  </a:cubicBezTo>
                  <a:cubicBezTo>
                    <a:pt x="279871" y="1968600"/>
                    <a:pt x="286892" y="1996234"/>
                    <a:pt x="294943" y="2023601"/>
                  </a:cubicBezTo>
                  <a:cubicBezTo>
                    <a:pt x="301651" y="2046459"/>
                    <a:pt x="309120" y="2069139"/>
                    <a:pt x="317350" y="2091505"/>
                  </a:cubicBezTo>
                  <a:cubicBezTo>
                    <a:pt x="325579" y="2113961"/>
                    <a:pt x="334792" y="2136016"/>
                    <a:pt x="344587" y="2157847"/>
                  </a:cubicBezTo>
                  <a:cubicBezTo>
                    <a:pt x="354337" y="2179276"/>
                    <a:pt x="364310" y="2200794"/>
                    <a:pt x="375357" y="2221733"/>
                  </a:cubicBezTo>
                  <a:cubicBezTo>
                    <a:pt x="377012" y="2224858"/>
                    <a:pt x="378935" y="2227760"/>
                    <a:pt x="380635" y="2230885"/>
                  </a:cubicBezTo>
                  <a:cubicBezTo>
                    <a:pt x="375268" y="2227045"/>
                    <a:pt x="370124" y="2222983"/>
                    <a:pt x="364623" y="2219367"/>
                  </a:cubicBezTo>
                  <a:cubicBezTo>
                    <a:pt x="345213" y="2206509"/>
                    <a:pt x="324953" y="2195080"/>
                    <a:pt x="303932" y="2185348"/>
                  </a:cubicBezTo>
                  <a:cubicBezTo>
                    <a:pt x="284656" y="2176374"/>
                    <a:pt x="264486" y="2169365"/>
                    <a:pt x="244002" y="2163383"/>
                  </a:cubicBezTo>
                  <a:cubicBezTo>
                    <a:pt x="244002" y="2162356"/>
                    <a:pt x="244717" y="2161463"/>
                    <a:pt x="244449" y="2160391"/>
                  </a:cubicBezTo>
                  <a:cubicBezTo>
                    <a:pt x="237427" y="2125524"/>
                    <a:pt x="216765" y="2087755"/>
                    <a:pt x="190690" y="2053647"/>
                  </a:cubicBezTo>
                  <a:cubicBezTo>
                    <a:pt x="181075" y="2041102"/>
                    <a:pt x="170743" y="2029093"/>
                    <a:pt x="160054" y="2018065"/>
                  </a:cubicBezTo>
                  <a:cubicBezTo>
                    <a:pt x="142343" y="1999717"/>
                    <a:pt x="123783" y="1984002"/>
                    <a:pt x="107637" y="1971323"/>
                  </a:cubicBezTo>
                  <a:cubicBezTo>
                    <a:pt x="98424" y="1964224"/>
                    <a:pt x="88987" y="1957349"/>
                    <a:pt x="79282" y="1950831"/>
                  </a:cubicBezTo>
                  <a:cubicBezTo>
                    <a:pt x="69577" y="1944313"/>
                    <a:pt x="59603" y="1938108"/>
                    <a:pt x="49406" y="1932348"/>
                  </a:cubicBezTo>
                  <a:cubicBezTo>
                    <a:pt x="48243" y="1931723"/>
                    <a:pt x="29280" y="1921232"/>
                    <a:pt x="21811" y="1916812"/>
                  </a:cubicBezTo>
                  <a:cubicBezTo>
                    <a:pt x="21319" y="1916544"/>
                    <a:pt x="20872" y="1916321"/>
                    <a:pt x="20470" y="1916143"/>
                  </a:cubicBezTo>
                  <a:cubicBezTo>
                    <a:pt x="15595" y="1911812"/>
                    <a:pt x="8126" y="1911544"/>
                    <a:pt x="2893" y="1915785"/>
                  </a:cubicBezTo>
                  <a:cubicBezTo>
                    <a:pt x="2356" y="1916187"/>
                    <a:pt x="-5381" y="1930875"/>
                    <a:pt x="6918" y="1939670"/>
                  </a:cubicBezTo>
                  <a:cubicBezTo>
                    <a:pt x="14074" y="1944804"/>
                    <a:pt x="32366" y="1957215"/>
                    <a:pt x="33484" y="1957974"/>
                  </a:cubicBezTo>
                  <a:cubicBezTo>
                    <a:pt x="42564" y="1964091"/>
                    <a:pt x="51285" y="1970653"/>
                    <a:pt x="59917" y="1977439"/>
                  </a:cubicBezTo>
                  <a:cubicBezTo>
                    <a:pt x="68548" y="1984225"/>
                    <a:pt x="77001" y="1991234"/>
                    <a:pt x="85230" y="1998511"/>
                  </a:cubicBezTo>
                  <a:cubicBezTo>
                    <a:pt x="99855" y="2011056"/>
                    <a:pt x="115956" y="2027128"/>
                    <a:pt x="132459" y="2044406"/>
                  </a:cubicBezTo>
                  <a:cubicBezTo>
                    <a:pt x="147263" y="2059897"/>
                    <a:pt x="162335" y="2076416"/>
                    <a:pt x="175618" y="2093693"/>
                  </a:cubicBezTo>
                  <a:cubicBezTo>
                    <a:pt x="191272" y="2113961"/>
                    <a:pt x="204644" y="2134810"/>
                    <a:pt x="212784" y="2155481"/>
                  </a:cubicBezTo>
                  <a:cubicBezTo>
                    <a:pt x="209877" y="2154856"/>
                    <a:pt x="207060" y="2153829"/>
                    <a:pt x="204108" y="2153293"/>
                  </a:cubicBezTo>
                  <a:cubicBezTo>
                    <a:pt x="185100" y="2149900"/>
                    <a:pt x="165824" y="2147980"/>
                    <a:pt x="146458" y="2147445"/>
                  </a:cubicBezTo>
                  <a:cubicBezTo>
                    <a:pt x="127316" y="2146954"/>
                    <a:pt x="108129" y="2147712"/>
                    <a:pt x="89166" y="2149588"/>
                  </a:cubicBezTo>
                  <a:cubicBezTo>
                    <a:pt x="85230" y="2149989"/>
                    <a:pt x="67922" y="2150168"/>
                    <a:pt x="57814" y="2152489"/>
                  </a:cubicBezTo>
                  <a:cubicBezTo>
                    <a:pt x="49675" y="2154364"/>
                    <a:pt x="44352" y="2158249"/>
                    <a:pt x="42250" y="2161597"/>
                  </a:cubicBezTo>
                  <a:cubicBezTo>
                    <a:pt x="37957" y="2168026"/>
                    <a:pt x="39701" y="2176776"/>
                    <a:pt x="46186" y="2181106"/>
                  </a:cubicBezTo>
                  <a:cubicBezTo>
                    <a:pt x="51106" y="2184365"/>
                    <a:pt x="57367" y="2184142"/>
                    <a:pt x="61974" y="2180972"/>
                  </a:cubicBezTo>
                  <a:lnTo>
                    <a:pt x="61884" y="2180749"/>
                  </a:lnTo>
                  <a:cubicBezTo>
                    <a:pt x="61214" y="2178740"/>
                    <a:pt x="62824" y="2177758"/>
                    <a:pt x="65597" y="2177356"/>
                  </a:cubicBezTo>
                  <a:cubicBezTo>
                    <a:pt x="72976" y="2176329"/>
                    <a:pt x="88674" y="2179678"/>
                    <a:pt x="91402" y="2179544"/>
                  </a:cubicBezTo>
                  <a:cubicBezTo>
                    <a:pt x="109158" y="2178651"/>
                    <a:pt x="127048" y="2178785"/>
                    <a:pt x="144893" y="2180035"/>
                  </a:cubicBezTo>
                  <a:cubicBezTo>
                    <a:pt x="162514" y="2181285"/>
                    <a:pt x="180001" y="2183740"/>
                    <a:pt x="197220" y="2187580"/>
                  </a:cubicBezTo>
                  <a:cubicBezTo>
                    <a:pt x="228885" y="2194410"/>
                    <a:pt x="258940" y="2205616"/>
                    <a:pt x="287697" y="2219501"/>
                  </a:cubicBezTo>
                  <a:cubicBezTo>
                    <a:pt x="307063" y="2228831"/>
                    <a:pt x="325758" y="2239501"/>
                    <a:pt x="343916" y="2251109"/>
                  </a:cubicBezTo>
                  <a:cubicBezTo>
                    <a:pt x="389758" y="2280440"/>
                    <a:pt x="431978" y="2316200"/>
                    <a:pt x="469547" y="2354951"/>
                  </a:cubicBezTo>
                  <a:cubicBezTo>
                    <a:pt x="486408" y="2372050"/>
                    <a:pt x="502285" y="2395711"/>
                    <a:pt x="519369" y="2416337"/>
                  </a:cubicBezTo>
                  <a:cubicBezTo>
                    <a:pt x="490254" y="2410623"/>
                    <a:pt x="460691" y="2407230"/>
                    <a:pt x="431307" y="2407498"/>
                  </a:cubicBezTo>
                  <a:cubicBezTo>
                    <a:pt x="364936" y="2408078"/>
                    <a:pt x="299639" y="2425221"/>
                    <a:pt x="242928" y="2463973"/>
                  </a:cubicBezTo>
                  <a:cubicBezTo>
                    <a:pt x="157371" y="2522680"/>
                    <a:pt x="86170" y="2665854"/>
                    <a:pt x="95696" y="2780143"/>
                  </a:cubicBezTo>
                  <a:cubicBezTo>
                    <a:pt x="102494" y="2862155"/>
                    <a:pt x="148515" y="2930237"/>
                    <a:pt x="256614" y="2945015"/>
                  </a:cubicBezTo>
                  <a:cubicBezTo>
                    <a:pt x="293825" y="2950059"/>
                    <a:pt x="330901" y="2939256"/>
                    <a:pt x="358183" y="2918049"/>
                  </a:cubicBezTo>
                  <a:cubicBezTo>
                    <a:pt x="387433" y="2895326"/>
                    <a:pt x="405680" y="2861039"/>
                    <a:pt x="402013" y="2821796"/>
                  </a:cubicBezTo>
                  <a:cubicBezTo>
                    <a:pt x="394454" y="2740767"/>
                    <a:pt x="354203" y="2713355"/>
                    <a:pt x="317529" y="2712596"/>
                  </a:cubicBezTo>
                  <a:cubicBezTo>
                    <a:pt x="262473" y="2711436"/>
                    <a:pt x="210727" y="2771661"/>
                    <a:pt x="251068" y="2823538"/>
                  </a:cubicBezTo>
                  <a:cubicBezTo>
                    <a:pt x="255585" y="2829430"/>
                    <a:pt x="264083" y="2830547"/>
                    <a:pt x="269987" y="2826038"/>
                  </a:cubicBezTo>
                  <a:cubicBezTo>
                    <a:pt x="275890" y="2821529"/>
                    <a:pt x="277008" y="2813046"/>
                    <a:pt x="272491" y="2807153"/>
                  </a:cubicBezTo>
                  <a:cubicBezTo>
                    <a:pt x="248161" y="2775009"/>
                    <a:pt x="282957" y="2740097"/>
                    <a:pt x="316724" y="2741213"/>
                  </a:cubicBezTo>
                  <a:cubicBezTo>
                    <a:pt x="343200" y="2742106"/>
                    <a:pt x="367038" y="2765813"/>
                    <a:pt x="371734" y="2824386"/>
                  </a:cubicBezTo>
                  <a:cubicBezTo>
                    <a:pt x="374060" y="2852690"/>
                    <a:pt x="360240" y="2877021"/>
                    <a:pt x="338996" y="2893138"/>
                  </a:cubicBezTo>
                  <a:cubicBezTo>
                    <a:pt x="317976" y="2909076"/>
                    <a:pt x="289576" y="2916978"/>
                    <a:pt x="261221" y="2912781"/>
                  </a:cubicBezTo>
                  <a:cubicBezTo>
                    <a:pt x="173069" y="2899835"/>
                    <a:pt x="135501" y="2844431"/>
                    <a:pt x="130536" y="2777420"/>
                  </a:cubicBezTo>
                  <a:cubicBezTo>
                    <a:pt x="122933" y="2674961"/>
                    <a:pt x="187112" y="2547011"/>
                    <a:pt x="264128" y="2495000"/>
                  </a:cubicBezTo>
                  <a:cubicBezTo>
                    <a:pt x="314577" y="2460758"/>
                    <a:pt x="372718" y="2446160"/>
                    <a:pt x="431665" y="2445668"/>
                  </a:cubicBezTo>
                  <a:cubicBezTo>
                    <a:pt x="491461" y="2445133"/>
                    <a:pt x="552197" y="2459017"/>
                    <a:pt x="607118" y="2482500"/>
                  </a:cubicBezTo>
                  <a:cubicBezTo>
                    <a:pt x="724654" y="2532368"/>
                    <a:pt x="806142" y="2611343"/>
                    <a:pt x="864462" y="2706034"/>
                  </a:cubicBezTo>
                  <a:cubicBezTo>
                    <a:pt x="950780" y="2846217"/>
                    <a:pt x="986783" y="3020464"/>
                    <a:pt x="1011963" y="3187656"/>
                  </a:cubicBezTo>
                  <a:cubicBezTo>
                    <a:pt x="1009637" y="3236944"/>
                    <a:pt x="1006685" y="3286052"/>
                    <a:pt x="1002973" y="3334938"/>
                  </a:cubicBezTo>
                  <a:cubicBezTo>
                    <a:pt x="998367" y="3354849"/>
                    <a:pt x="995728" y="3366323"/>
                    <a:pt x="995728" y="3366323"/>
                  </a:cubicBezTo>
                  <a:cubicBezTo>
                    <a:pt x="994297" y="3372394"/>
                    <a:pt x="997785" y="3377707"/>
                    <a:pt x="1003018" y="3380519"/>
                  </a:cubicBezTo>
                  <a:cubicBezTo>
                    <a:pt x="1005254" y="3384180"/>
                    <a:pt x="1008564" y="3387082"/>
                    <a:pt x="1013171" y="3387484"/>
                  </a:cubicBezTo>
                  <a:cubicBezTo>
                    <a:pt x="1020908" y="3388153"/>
                    <a:pt x="1027795" y="3382439"/>
                    <a:pt x="1028511" y="3374716"/>
                  </a:cubicBezTo>
                  <a:cubicBezTo>
                    <a:pt x="1030032" y="3359537"/>
                    <a:pt x="1031060" y="3344135"/>
                    <a:pt x="1032447" y="3328911"/>
                  </a:cubicBezTo>
                  <a:cubicBezTo>
                    <a:pt x="1033162" y="3325875"/>
                    <a:pt x="1033878" y="3323018"/>
                    <a:pt x="1034638" y="3319714"/>
                  </a:cubicBezTo>
                  <a:cubicBezTo>
                    <a:pt x="1048190" y="3269355"/>
                    <a:pt x="1063709" y="3222032"/>
                    <a:pt x="1080883" y="3177477"/>
                  </a:cubicBezTo>
                  <a:cubicBezTo>
                    <a:pt x="1172031" y="3064438"/>
                    <a:pt x="1343012" y="2984257"/>
                    <a:pt x="1512875" y="2957247"/>
                  </a:cubicBezTo>
                  <a:cubicBezTo>
                    <a:pt x="1627101" y="2939077"/>
                    <a:pt x="1740522" y="2944881"/>
                    <a:pt x="1828003" y="2981980"/>
                  </a:cubicBezTo>
                  <a:cubicBezTo>
                    <a:pt x="1893479" y="3009749"/>
                    <a:pt x="1944107" y="3055241"/>
                    <a:pt x="1967677" y="3122342"/>
                  </a:cubicBezTo>
                  <a:cubicBezTo>
                    <a:pt x="1997687" y="3206719"/>
                    <a:pt x="1985253" y="3297392"/>
                    <a:pt x="1940708" y="3358912"/>
                  </a:cubicBezTo>
                  <a:cubicBezTo>
                    <a:pt x="1896520" y="3419896"/>
                    <a:pt x="1820221" y="3450924"/>
                    <a:pt x="1723124" y="3417440"/>
                  </a:cubicBezTo>
                  <a:cubicBezTo>
                    <a:pt x="1642039" y="3389627"/>
                    <a:pt x="1620885" y="3327795"/>
                    <a:pt x="1636359" y="3279132"/>
                  </a:cubicBezTo>
                  <a:cubicBezTo>
                    <a:pt x="1645572" y="3250247"/>
                    <a:pt x="1667129" y="3226229"/>
                    <a:pt x="1695932" y="3218461"/>
                  </a:cubicBezTo>
                  <a:cubicBezTo>
                    <a:pt x="1720575" y="3211809"/>
                    <a:pt x="1750048" y="3217211"/>
                    <a:pt x="1781087" y="3239935"/>
                  </a:cubicBezTo>
                  <a:cubicBezTo>
                    <a:pt x="1787348" y="3244578"/>
                    <a:pt x="1796159" y="3243283"/>
                    <a:pt x="1800810" y="3237033"/>
                  </a:cubicBezTo>
                  <a:cubicBezTo>
                    <a:pt x="1805462" y="3230827"/>
                    <a:pt x="1804165" y="3221988"/>
                    <a:pt x="1797903" y="3217345"/>
                  </a:cubicBezTo>
                  <a:cubicBezTo>
                    <a:pt x="1758412" y="3187522"/>
                    <a:pt x="1720217" y="3181584"/>
                    <a:pt x="1688373" y="3189665"/>
                  </a:cubicBezTo>
                  <a:cubicBezTo>
                    <a:pt x="1649553" y="3199531"/>
                    <a:pt x="1619543" y="3230872"/>
                    <a:pt x="1606662" y="3269489"/>
                  </a:cubicBezTo>
                  <a:cubicBezTo>
                    <a:pt x="1586044" y="3331322"/>
                    <a:pt x="1608764" y="3412619"/>
                    <a:pt x="1711854" y="3449495"/>
                  </a:cubicBezTo>
                  <a:cubicBezTo>
                    <a:pt x="1826750" y="3490434"/>
                    <a:pt x="1917407" y="3452575"/>
                    <a:pt x="1970450" y="3380564"/>
                  </a:cubicBezTo>
                  <a:cubicBezTo>
                    <a:pt x="2022106" y="3310473"/>
                    <a:pt x="2037581" y="3206586"/>
                    <a:pt x="2003680" y="3109707"/>
                  </a:cubicBezTo>
                  <a:cubicBezTo>
                    <a:pt x="1981541" y="3047161"/>
                    <a:pt x="1939501" y="3000463"/>
                    <a:pt x="1884176" y="2968185"/>
                  </a:cubicBezTo>
                  <a:cubicBezTo>
                    <a:pt x="1812886" y="2926576"/>
                    <a:pt x="1719188" y="2908942"/>
                    <a:pt x="1619096" y="2912023"/>
                  </a:cubicBezTo>
                  <a:cubicBezTo>
                    <a:pt x="1438409" y="2917603"/>
                    <a:pt x="1237329" y="2990552"/>
                    <a:pt x="1112280" y="3103323"/>
                  </a:cubicBezTo>
                  <a:cubicBezTo>
                    <a:pt x="1120598" y="3085153"/>
                    <a:pt x="1129051" y="3067251"/>
                    <a:pt x="1137817" y="3050062"/>
                  </a:cubicBezTo>
                  <a:cubicBezTo>
                    <a:pt x="1185985" y="2956354"/>
                    <a:pt x="1241801" y="2877959"/>
                    <a:pt x="1300793" y="2812019"/>
                  </a:cubicBezTo>
                  <a:cubicBezTo>
                    <a:pt x="1356117" y="2750142"/>
                    <a:pt x="1414169" y="2699248"/>
                    <a:pt x="1472176" y="2657684"/>
                  </a:cubicBezTo>
                  <a:cubicBezTo>
                    <a:pt x="1584971" y="2576833"/>
                    <a:pt x="1696871" y="2530805"/>
                    <a:pt x="1783323" y="2507054"/>
                  </a:cubicBezTo>
                  <a:cubicBezTo>
                    <a:pt x="1790837" y="2505090"/>
                    <a:pt x="1795309" y="2497411"/>
                    <a:pt x="1793341" y="2489866"/>
                  </a:cubicBezTo>
                  <a:cubicBezTo>
                    <a:pt x="1791374" y="2482366"/>
                    <a:pt x="1783636" y="2477857"/>
                    <a:pt x="1776122" y="2479866"/>
                  </a:cubicBezTo>
                  <a:cubicBezTo>
                    <a:pt x="1686808" y="2502233"/>
                    <a:pt x="1570391" y="2546029"/>
                    <a:pt x="1453258" y="2626880"/>
                  </a:cubicBezTo>
                  <a:cubicBezTo>
                    <a:pt x="1488322" y="2576208"/>
                    <a:pt x="1524817" y="2525269"/>
                    <a:pt x="1556839" y="2472232"/>
                  </a:cubicBezTo>
                  <a:cubicBezTo>
                    <a:pt x="1588549" y="2419685"/>
                    <a:pt x="1615607" y="2365041"/>
                    <a:pt x="1633497" y="2307226"/>
                  </a:cubicBezTo>
                  <a:cubicBezTo>
                    <a:pt x="1646959" y="2261823"/>
                    <a:pt x="1643470" y="2205616"/>
                    <a:pt x="1618201" y="2166508"/>
                  </a:cubicBezTo>
                  <a:cubicBezTo>
                    <a:pt x="1600401" y="2138962"/>
                    <a:pt x="1572403" y="2119229"/>
                    <a:pt x="1532420" y="2116417"/>
                  </a:cubicBezTo>
                  <a:cubicBezTo>
                    <a:pt x="1491229" y="2113560"/>
                    <a:pt x="1452453" y="2142578"/>
                    <a:pt x="1432774" y="2181597"/>
                  </a:cubicBezTo>
                  <a:cubicBezTo>
                    <a:pt x="1413140" y="2220438"/>
                    <a:pt x="1412514" y="2267582"/>
                    <a:pt x="1443240" y="2298253"/>
                  </a:cubicBezTo>
                  <a:cubicBezTo>
                    <a:pt x="1452229" y="2307182"/>
                    <a:pt x="1463365" y="2312316"/>
                    <a:pt x="1475173" y="2313789"/>
                  </a:cubicBezTo>
                  <a:cubicBezTo>
                    <a:pt x="1486264" y="2315129"/>
                    <a:pt x="1497893" y="2313387"/>
                    <a:pt x="1508537" y="2308700"/>
                  </a:cubicBezTo>
                  <a:cubicBezTo>
                    <a:pt x="1510952" y="2307628"/>
                    <a:pt x="1536311" y="2293387"/>
                    <a:pt x="1537921" y="2287717"/>
                  </a:cubicBezTo>
                  <a:cubicBezTo>
                    <a:pt x="1539933" y="2280574"/>
                    <a:pt x="1535774" y="2273118"/>
                    <a:pt x="1528618" y="2271065"/>
                  </a:cubicBezTo>
                  <a:cubicBezTo>
                    <a:pt x="1524951" y="2269993"/>
                    <a:pt x="1519942" y="2270216"/>
                    <a:pt x="1514441" y="2272627"/>
                  </a:cubicBezTo>
                  <a:cubicBezTo>
                    <a:pt x="1508671" y="2275172"/>
                    <a:pt x="1501023" y="2281779"/>
                    <a:pt x="1497669" y="2283163"/>
                  </a:cubicBezTo>
                  <a:cubicBezTo>
                    <a:pt x="1491676" y="2285574"/>
                    <a:pt x="1485191" y="2286422"/>
                    <a:pt x="1479064" y="2285440"/>
                  </a:cubicBezTo>
                  <a:cubicBezTo>
                    <a:pt x="1473563" y="2284637"/>
                    <a:pt x="1468419" y="2282092"/>
                    <a:pt x="1464349" y="2277761"/>
                  </a:cubicBezTo>
                  <a:cubicBezTo>
                    <a:pt x="1443687" y="2255886"/>
                    <a:pt x="1447265" y="2223161"/>
                    <a:pt x="1461577" y="2196598"/>
                  </a:cubicBezTo>
                  <a:cubicBezTo>
                    <a:pt x="1475799" y="2170213"/>
                    <a:pt x="1501381" y="2148739"/>
                    <a:pt x="1529557" y="2151373"/>
                  </a:cubicBezTo>
                  <a:cubicBezTo>
                    <a:pt x="1563816" y="2154498"/>
                    <a:pt x="1584613" y="2175615"/>
                    <a:pt x="1594989" y="2202491"/>
                  </a:cubicBezTo>
                  <a:cubicBezTo>
                    <a:pt x="1606215" y="2231376"/>
                    <a:pt x="1605902" y="2266734"/>
                    <a:pt x="1596867" y="2296244"/>
                  </a:cubicBezTo>
                  <a:cubicBezTo>
                    <a:pt x="1580633" y="2351424"/>
                    <a:pt x="1555095" y="2403480"/>
                    <a:pt x="1525979" y="2454106"/>
                  </a:cubicBezTo>
                  <a:cubicBezTo>
                    <a:pt x="1481568" y="2531385"/>
                    <a:pt x="1428659" y="2605182"/>
                    <a:pt x="1383935" y="2679470"/>
                  </a:cubicBezTo>
                  <a:cubicBezTo>
                    <a:pt x="1383890" y="2679560"/>
                    <a:pt x="1383935" y="2679694"/>
                    <a:pt x="1383890" y="2679783"/>
                  </a:cubicBezTo>
                  <a:cubicBezTo>
                    <a:pt x="1345875" y="2711168"/>
                    <a:pt x="1308306" y="2746303"/>
                    <a:pt x="1272348" y="2786751"/>
                  </a:cubicBezTo>
                  <a:cubicBezTo>
                    <a:pt x="1211657" y="2855056"/>
                    <a:pt x="1155349" y="2937157"/>
                    <a:pt x="1107449" y="3034884"/>
                  </a:cubicBezTo>
                  <a:cubicBezTo>
                    <a:pt x="1104542" y="3040821"/>
                    <a:pt x="1101904" y="3047295"/>
                    <a:pt x="1099041" y="3053321"/>
                  </a:cubicBezTo>
                  <a:cubicBezTo>
                    <a:pt x="1120733" y="2964256"/>
                    <a:pt x="1144257" y="2868628"/>
                    <a:pt x="1165815" y="2782866"/>
                  </a:cubicBezTo>
                  <a:cubicBezTo>
                    <a:pt x="1194885" y="2667015"/>
                    <a:pt x="1220199" y="2569601"/>
                    <a:pt x="1232185" y="2532457"/>
                  </a:cubicBezTo>
                  <a:cubicBezTo>
                    <a:pt x="1283484" y="2372854"/>
                    <a:pt x="1340374" y="2211375"/>
                    <a:pt x="1403658" y="2050790"/>
                  </a:cubicBezTo>
                  <a:cubicBezTo>
                    <a:pt x="1434205" y="2008333"/>
                    <a:pt x="1469940" y="1967528"/>
                    <a:pt x="1506435" y="1931143"/>
                  </a:cubicBezTo>
                  <a:cubicBezTo>
                    <a:pt x="1530541" y="1907124"/>
                    <a:pt x="1554693" y="1885293"/>
                    <a:pt x="1577770" y="1865873"/>
                  </a:cubicBezTo>
                  <a:cubicBezTo>
                    <a:pt x="1579336" y="1865829"/>
                    <a:pt x="1580812" y="1866543"/>
                    <a:pt x="1582332" y="1865962"/>
                  </a:cubicBezTo>
                  <a:cubicBezTo>
                    <a:pt x="1595347" y="1861051"/>
                    <a:pt x="1625178" y="1848953"/>
                    <a:pt x="1649508" y="1839846"/>
                  </a:cubicBezTo>
                  <a:cubicBezTo>
                    <a:pt x="1660957" y="1835515"/>
                    <a:pt x="1671110" y="1831899"/>
                    <a:pt x="1677416" y="1830158"/>
                  </a:cubicBezTo>
                  <a:cubicBezTo>
                    <a:pt x="1706353" y="1822077"/>
                    <a:pt x="1735736" y="1815514"/>
                    <a:pt x="1765299" y="1810112"/>
                  </a:cubicBezTo>
                  <a:cubicBezTo>
                    <a:pt x="1794907" y="1804711"/>
                    <a:pt x="1824693" y="1800558"/>
                    <a:pt x="1854614" y="1797701"/>
                  </a:cubicBezTo>
                  <a:cubicBezTo>
                    <a:pt x="1900680" y="1793058"/>
                    <a:pt x="1945628" y="1792657"/>
                    <a:pt x="1989860" y="1794978"/>
                  </a:cubicBezTo>
                  <a:cubicBezTo>
                    <a:pt x="2035345" y="1797344"/>
                    <a:pt x="2080069" y="1802969"/>
                    <a:pt x="2124301" y="1811362"/>
                  </a:cubicBezTo>
                  <a:cubicBezTo>
                    <a:pt x="2212453" y="1828104"/>
                    <a:pt x="2298816" y="1855605"/>
                    <a:pt x="2385312" y="1890785"/>
                  </a:cubicBezTo>
                  <a:cubicBezTo>
                    <a:pt x="2392468" y="1893820"/>
                    <a:pt x="2400742" y="1890472"/>
                    <a:pt x="2403828" y="1883329"/>
                  </a:cubicBezTo>
                  <a:cubicBezTo>
                    <a:pt x="2406869" y="1876186"/>
                    <a:pt x="2403515" y="1867927"/>
                    <a:pt x="2396359" y="1864891"/>
                  </a:cubicBezTo>
                  <a:cubicBezTo>
                    <a:pt x="2308879" y="1826095"/>
                    <a:pt x="2221487" y="1794353"/>
                    <a:pt x="2131547" y="1775379"/>
                  </a:cubicBezTo>
                  <a:cubicBezTo>
                    <a:pt x="2085659" y="1765691"/>
                    <a:pt x="2039146" y="1759307"/>
                    <a:pt x="1991783" y="1756986"/>
                  </a:cubicBezTo>
                  <a:cubicBezTo>
                    <a:pt x="1945628" y="1754709"/>
                    <a:pt x="1898712" y="1756495"/>
                    <a:pt x="1850723" y="1762120"/>
                  </a:cubicBezTo>
                  <a:cubicBezTo>
                    <a:pt x="1819908" y="1765870"/>
                    <a:pt x="1789227" y="1770825"/>
                    <a:pt x="1758814" y="1777254"/>
                  </a:cubicBezTo>
                  <a:cubicBezTo>
                    <a:pt x="1728446" y="1783728"/>
                    <a:pt x="1698347" y="1791585"/>
                    <a:pt x="1668695" y="1800871"/>
                  </a:cubicBezTo>
                  <a:cubicBezTo>
                    <a:pt x="1667174" y="1801362"/>
                    <a:pt x="1664759" y="1802300"/>
                    <a:pt x="1662836" y="1802969"/>
                  </a:cubicBezTo>
                  <a:cubicBezTo>
                    <a:pt x="1724287" y="1763504"/>
                    <a:pt x="1789182" y="1731851"/>
                    <a:pt x="1856447" y="1706582"/>
                  </a:cubicBezTo>
                  <a:cubicBezTo>
                    <a:pt x="1904660" y="1688457"/>
                    <a:pt x="1953991" y="1673412"/>
                    <a:pt x="2004172" y="1661268"/>
                  </a:cubicBezTo>
                  <a:cubicBezTo>
                    <a:pt x="2129758" y="1630866"/>
                    <a:pt x="2260397" y="1618142"/>
                    <a:pt x="2389651" y="1617696"/>
                  </a:cubicBezTo>
                  <a:cubicBezTo>
                    <a:pt x="2397433" y="1617740"/>
                    <a:pt x="2403784" y="1611490"/>
                    <a:pt x="2403873" y="1603722"/>
                  </a:cubicBezTo>
                  <a:cubicBezTo>
                    <a:pt x="2403918" y="1595998"/>
                    <a:pt x="2397656" y="1589614"/>
                    <a:pt x="2389874" y="1589570"/>
                  </a:cubicBezTo>
                  <a:cubicBezTo>
                    <a:pt x="2258027" y="1587114"/>
                    <a:pt x="2124346" y="1596400"/>
                    <a:pt x="1995764" y="1625419"/>
                  </a:cubicBezTo>
                  <a:cubicBezTo>
                    <a:pt x="1952605" y="1635152"/>
                    <a:pt x="1910251" y="1647741"/>
                    <a:pt x="1868612" y="1662251"/>
                  </a:cubicBezTo>
                  <a:cubicBezTo>
                    <a:pt x="1894955" y="1643946"/>
                    <a:pt x="1921700" y="1626178"/>
                    <a:pt x="1948803" y="1608856"/>
                  </a:cubicBezTo>
                  <a:cubicBezTo>
                    <a:pt x="1975906" y="1591534"/>
                    <a:pt x="2003322" y="1574748"/>
                    <a:pt x="2031185" y="1558631"/>
                  </a:cubicBezTo>
                  <a:cubicBezTo>
                    <a:pt x="2080784" y="1529657"/>
                    <a:pt x="2134096" y="1505147"/>
                    <a:pt x="2189375" y="1484432"/>
                  </a:cubicBezTo>
                  <a:cubicBezTo>
                    <a:pt x="2225647" y="1470816"/>
                    <a:pt x="2262812" y="1458851"/>
                    <a:pt x="2300515" y="1448896"/>
                  </a:cubicBezTo>
                  <a:cubicBezTo>
                    <a:pt x="2395510" y="1423805"/>
                    <a:pt x="2493903" y="1411037"/>
                    <a:pt x="2589703" y="1414252"/>
                  </a:cubicBezTo>
                  <a:cubicBezTo>
                    <a:pt x="2597485" y="1414653"/>
                    <a:pt x="2604059" y="1408626"/>
                    <a:pt x="2604461" y="1400903"/>
                  </a:cubicBezTo>
                  <a:cubicBezTo>
                    <a:pt x="2604819" y="1393135"/>
                    <a:pt x="2598826" y="1386528"/>
                    <a:pt x="2591044" y="1386170"/>
                  </a:cubicBezTo>
                  <a:cubicBezTo>
                    <a:pt x="2492248" y="1379965"/>
                    <a:pt x="2390053" y="1389340"/>
                    <a:pt x="2291436" y="1413269"/>
                  </a:cubicBezTo>
                  <a:cubicBezTo>
                    <a:pt x="2252168" y="1422779"/>
                    <a:pt x="2213482" y="1434565"/>
                    <a:pt x="2175913" y="1448717"/>
                  </a:cubicBezTo>
                  <a:cubicBezTo>
                    <a:pt x="2118621" y="1470280"/>
                    <a:pt x="2063923" y="1497245"/>
                    <a:pt x="2012938" y="1528050"/>
                  </a:cubicBezTo>
                  <a:cubicBezTo>
                    <a:pt x="1985030" y="1545059"/>
                    <a:pt x="1957524" y="1562738"/>
                    <a:pt x="1930466" y="1581087"/>
                  </a:cubicBezTo>
                  <a:cubicBezTo>
                    <a:pt x="1903408" y="1599436"/>
                    <a:pt x="1876842" y="1618410"/>
                    <a:pt x="1850588" y="1637785"/>
                  </a:cubicBezTo>
                  <a:lnTo>
                    <a:pt x="1797054" y="1678948"/>
                  </a:lnTo>
                  <a:cubicBezTo>
                    <a:pt x="1796114" y="1679706"/>
                    <a:pt x="1780729" y="1693189"/>
                    <a:pt x="1773931" y="1700198"/>
                  </a:cubicBezTo>
                  <a:cubicBezTo>
                    <a:pt x="1724421" y="1723145"/>
                    <a:pt x="1676432" y="1749887"/>
                    <a:pt x="1630545" y="1781183"/>
                  </a:cubicBezTo>
                  <a:cubicBezTo>
                    <a:pt x="1590114" y="1808996"/>
                    <a:pt x="1536221" y="1854310"/>
                    <a:pt x="1483760" y="1908999"/>
                  </a:cubicBezTo>
                  <a:cubicBezTo>
                    <a:pt x="1469806" y="1923554"/>
                    <a:pt x="1456075" y="1938956"/>
                    <a:pt x="1442569" y="1954671"/>
                  </a:cubicBezTo>
                  <a:cubicBezTo>
                    <a:pt x="1498653" y="1818506"/>
                    <a:pt x="1559344" y="1683367"/>
                    <a:pt x="1625849" y="1551176"/>
                  </a:cubicBezTo>
                  <a:cubicBezTo>
                    <a:pt x="1698258" y="1407287"/>
                    <a:pt x="1777777" y="1267149"/>
                    <a:pt x="1864453" y="1132368"/>
                  </a:cubicBezTo>
                  <a:lnTo>
                    <a:pt x="1872324" y="1127591"/>
                  </a:lnTo>
                  <a:lnTo>
                    <a:pt x="1912084" y="1106608"/>
                  </a:lnTo>
                  <a:lnTo>
                    <a:pt x="2041159" y="1050267"/>
                  </a:lnTo>
                  <a:cubicBezTo>
                    <a:pt x="2048494" y="1047633"/>
                    <a:pt x="2052295" y="1039597"/>
                    <a:pt x="2049656" y="1032275"/>
                  </a:cubicBezTo>
                  <a:cubicBezTo>
                    <a:pt x="2047018" y="1024954"/>
                    <a:pt x="2038923" y="1021159"/>
                    <a:pt x="2031632" y="1023793"/>
                  </a:cubicBezTo>
                  <a:cubicBezTo>
                    <a:pt x="2014861" y="1028614"/>
                    <a:pt x="1998224" y="1032989"/>
                    <a:pt x="1981720" y="1038034"/>
                  </a:cubicBezTo>
                  <a:cubicBezTo>
                    <a:pt x="1970539" y="1041472"/>
                    <a:pt x="1959403" y="1045043"/>
                    <a:pt x="1948445" y="1049195"/>
                  </a:cubicBezTo>
                  <a:cubicBezTo>
                    <a:pt x="1939232" y="1052722"/>
                    <a:pt x="1930153" y="1056606"/>
                    <a:pt x="1921253" y="1060937"/>
                  </a:cubicBezTo>
                  <a:cubicBezTo>
                    <a:pt x="1915931" y="1063526"/>
                    <a:pt x="1910743" y="1066607"/>
                    <a:pt x="1905510" y="1069508"/>
                  </a:cubicBezTo>
                  <a:cubicBezTo>
                    <a:pt x="1932837" y="1028748"/>
                    <a:pt x="1960476" y="988211"/>
                    <a:pt x="1989368" y="948656"/>
                  </a:cubicBezTo>
                  <a:cubicBezTo>
                    <a:pt x="2001533" y="932004"/>
                    <a:pt x="2014414" y="915932"/>
                    <a:pt x="2026847" y="899503"/>
                  </a:cubicBezTo>
                  <a:cubicBezTo>
                    <a:pt x="2030514" y="897896"/>
                    <a:pt x="2033600" y="895262"/>
                    <a:pt x="2034674" y="891199"/>
                  </a:cubicBezTo>
                  <a:cubicBezTo>
                    <a:pt x="2034316" y="890931"/>
                    <a:pt x="2034450" y="890619"/>
                    <a:pt x="2034897" y="890262"/>
                  </a:cubicBezTo>
                  <a:cubicBezTo>
                    <a:pt x="2035702" y="889503"/>
                    <a:pt x="2037536" y="888565"/>
                    <a:pt x="2038610" y="887717"/>
                  </a:cubicBezTo>
                  <a:cubicBezTo>
                    <a:pt x="2042411" y="884592"/>
                    <a:pt x="2047510" y="881511"/>
                    <a:pt x="2052921" y="878386"/>
                  </a:cubicBezTo>
                  <a:cubicBezTo>
                    <a:pt x="2069693" y="868699"/>
                    <a:pt x="2089998" y="859814"/>
                    <a:pt x="2096438" y="856198"/>
                  </a:cubicBezTo>
                  <a:cubicBezTo>
                    <a:pt x="2119829" y="842448"/>
                    <a:pt x="2143712" y="830215"/>
                    <a:pt x="2167505" y="818161"/>
                  </a:cubicBezTo>
                  <a:cubicBezTo>
                    <a:pt x="2183427" y="810081"/>
                    <a:pt x="2199259" y="802089"/>
                    <a:pt x="2215450" y="794723"/>
                  </a:cubicBezTo>
                  <a:cubicBezTo>
                    <a:pt x="2242284" y="782490"/>
                    <a:pt x="2269611" y="771374"/>
                    <a:pt x="2298458" y="762847"/>
                  </a:cubicBezTo>
                  <a:cubicBezTo>
                    <a:pt x="2306016" y="760972"/>
                    <a:pt x="2310623" y="753293"/>
                    <a:pt x="2308700" y="745793"/>
                  </a:cubicBezTo>
                  <a:cubicBezTo>
                    <a:pt x="2306821" y="738248"/>
                    <a:pt x="2299173" y="733650"/>
                    <a:pt x="2291615" y="735525"/>
                  </a:cubicBezTo>
                  <a:cubicBezTo>
                    <a:pt x="2252705" y="743650"/>
                    <a:pt x="2215539" y="754990"/>
                    <a:pt x="2179804" y="770303"/>
                  </a:cubicBezTo>
                  <a:cubicBezTo>
                    <a:pt x="2165537" y="776419"/>
                    <a:pt x="2151494" y="783249"/>
                    <a:pt x="2137763" y="790705"/>
                  </a:cubicBezTo>
                  <a:cubicBezTo>
                    <a:pt x="2120276" y="800214"/>
                    <a:pt x="2103460" y="811107"/>
                    <a:pt x="2086554" y="822135"/>
                  </a:cubicBezTo>
                  <a:cubicBezTo>
                    <a:pt x="2146216" y="747846"/>
                    <a:pt x="2208875" y="676237"/>
                    <a:pt x="2274888" y="607976"/>
                  </a:cubicBezTo>
                  <a:cubicBezTo>
                    <a:pt x="2278600" y="610208"/>
                    <a:pt x="2282849" y="611280"/>
                    <a:pt x="2287187" y="609539"/>
                  </a:cubicBezTo>
                  <a:cubicBezTo>
                    <a:pt x="2391395" y="568287"/>
                    <a:pt x="2537778" y="515964"/>
                    <a:pt x="2657818" y="529179"/>
                  </a:cubicBezTo>
                  <a:cubicBezTo>
                    <a:pt x="2736040" y="537795"/>
                    <a:pt x="2802545" y="575609"/>
                    <a:pt x="2835821" y="667799"/>
                  </a:cubicBezTo>
                  <a:cubicBezTo>
                    <a:pt x="2852458" y="712711"/>
                    <a:pt x="2846733" y="771865"/>
                    <a:pt x="2822806" y="817581"/>
                  </a:cubicBezTo>
                  <a:cubicBezTo>
                    <a:pt x="2799594" y="862002"/>
                    <a:pt x="2758581" y="893878"/>
                    <a:pt x="2702139" y="884190"/>
                  </a:cubicBezTo>
                  <a:cubicBezTo>
                    <a:pt x="2682684" y="880886"/>
                    <a:pt x="2659607" y="869904"/>
                    <a:pt x="2642254" y="854189"/>
                  </a:cubicBezTo>
                  <a:cubicBezTo>
                    <a:pt x="2626242" y="839635"/>
                    <a:pt x="2614569" y="821063"/>
                    <a:pt x="2618102" y="800170"/>
                  </a:cubicBezTo>
                  <a:cubicBezTo>
                    <a:pt x="2619757" y="790482"/>
                    <a:pt x="2624096" y="782312"/>
                    <a:pt x="2630223" y="775571"/>
                  </a:cubicBezTo>
                  <a:cubicBezTo>
                    <a:pt x="2636931" y="768160"/>
                    <a:pt x="2645608" y="762311"/>
                    <a:pt x="2655000" y="757802"/>
                  </a:cubicBezTo>
                  <a:cubicBezTo>
                    <a:pt x="2659920" y="755481"/>
                    <a:pt x="2674008" y="755615"/>
                    <a:pt x="2680001" y="755615"/>
                  </a:cubicBezTo>
                  <a:cubicBezTo>
                    <a:pt x="2680538" y="755659"/>
                    <a:pt x="2680985" y="755615"/>
                    <a:pt x="2681477" y="755570"/>
                  </a:cubicBezTo>
                  <a:cubicBezTo>
                    <a:pt x="2683937" y="755972"/>
                    <a:pt x="2686575" y="755704"/>
                    <a:pt x="2689080" y="754632"/>
                  </a:cubicBezTo>
                  <a:cubicBezTo>
                    <a:pt x="2690064" y="754186"/>
                    <a:pt x="2698114" y="729051"/>
                    <a:pt x="2680359" y="728605"/>
                  </a:cubicBezTo>
                  <a:cubicBezTo>
                    <a:pt x="2671414" y="728382"/>
                    <a:pt x="2650662" y="729319"/>
                    <a:pt x="2643282" y="732623"/>
                  </a:cubicBezTo>
                  <a:cubicBezTo>
                    <a:pt x="2630357" y="738427"/>
                    <a:pt x="2618550" y="746239"/>
                    <a:pt x="2609202" y="756061"/>
                  </a:cubicBezTo>
                  <a:cubicBezTo>
                    <a:pt x="2599184" y="766642"/>
                    <a:pt x="2591983" y="779544"/>
                    <a:pt x="2589032" y="794946"/>
                  </a:cubicBezTo>
                  <a:cubicBezTo>
                    <a:pt x="2584157" y="820304"/>
                    <a:pt x="2592923" y="844233"/>
                    <a:pt x="2609113" y="864234"/>
                  </a:cubicBezTo>
                  <a:cubicBezTo>
                    <a:pt x="2630938" y="891378"/>
                    <a:pt x="2666807" y="910843"/>
                    <a:pt x="2696281" y="916513"/>
                  </a:cubicBezTo>
                  <a:cubicBezTo>
                    <a:pt x="2769047" y="930352"/>
                    <a:pt x="2823655" y="891378"/>
                    <a:pt x="2854560" y="834456"/>
                  </a:cubicBezTo>
                  <a:cubicBezTo>
                    <a:pt x="2884078" y="779990"/>
                    <a:pt x="2890831" y="708961"/>
                    <a:pt x="2871510" y="654852"/>
                  </a:cubicBezTo>
                  <a:cubicBezTo>
                    <a:pt x="2831795" y="546769"/>
                    <a:pt x="2753572" y="501901"/>
                    <a:pt x="2661574" y="493017"/>
                  </a:cubicBezTo>
                  <a:cubicBezTo>
                    <a:pt x="2550882" y="482347"/>
                    <a:pt x="2419616" y="525697"/>
                    <a:pt x="2316213" y="567216"/>
                  </a:cubicBezTo>
                  <a:cubicBezTo>
                    <a:pt x="2355973" y="527706"/>
                    <a:pt x="2396896" y="489445"/>
                    <a:pt x="2439026" y="452391"/>
                  </a:cubicBezTo>
                  <a:cubicBezTo>
                    <a:pt x="2439160" y="452391"/>
                    <a:pt x="2439429" y="452391"/>
                    <a:pt x="2439563" y="452346"/>
                  </a:cubicBezTo>
                  <a:lnTo>
                    <a:pt x="2454769" y="448060"/>
                  </a:lnTo>
                  <a:lnTo>
                    <a:pt x="2502222" y="434622"/>
                  </a:lnTo>
                  <a:cubicBezTo>
                    <a:pt x="2516176" y="430560"/>
                    <a:pt x="2530219" y="427836"/>
                    <a:pt x="2544173" y="425247"/>
                  </a:cubicBezTo>
                  <a:cubicBezTo>
                    <a:pt x="2553610" y="423506"/>
                    <a:pt x="2563002" y="421809"/>
                    <a:pt x="2572439" y="420425"/>
                  </a:cubicBezTo>
                  <a:cubicBezTo>
                    <a:pt x="2596277" y="416898"/>
                    <a:pt x="2620204" y="414800"/>
                    <a:pt x="2644892" y="415202"/>
                  </a:cubicBezTo>
                  <a:cubicBezTo>
                    <a:pt x="2652630" y="415782"/>
                    <a:pt x="2659383" y="409979"/>
                    <a:pt x="2659964" y="402210"/>
                  </a:cubicBezTo>
                  <a:cubicBezTo>
                    <a:pt x="2660546" y="394487"/>
                    <a:pt x="2654732" y="387746"/>
                    <a:pt x="2646994" y="387165"/>
                  </a:cubicBezTo>
                  <a:cubicBezTo>
                    <a:pt x="2620518" y="383638"/>
                    <a:pt x="2594488" y="382121"/>
                    <a:pt x="2568548" y="383817"/>
                  </a:cubicBezTo>
                  <a:cubicBezTo>
                    <a:pt x="2557993" y="384531"/>
                    <a:pt x="2547483" y="385781"/>
                    <a:pt x="2537062" y="387790"/>
                  </a:cubicBezTo>
                  <a:cubicBezTo>
                    <a:pt x="2525970" y="389933"/>
                    <a:pt x="2514968" y="393103"/>
                    <a:pt x="2504011" y="396630"/>
                  </a:cubicBezTo>
                  <a:cubicBezTo>
                    <a:pt x="2551553" y="357477"/>
                    <a:pt x="2600839" y="320288"/>
                    <a:pt x="2651422" y="284484"/>
                  </a:cubicBezTo>
                  <a:cubicBezTo>
                    <a:pt x="2653435" y="284707"/>
                    <a:pt x="2655447" y="285019"/>
                    <a:pt x="2658354" y="284082"/>
                  </a:cubicBezTo>
                  <a:cubicBezTo>
                    <a:pt x="2659830" y="283635"/>
                    <a:pt x="2663632" y="281537"/>
                    <a:pt x="2665331" y="280599"/>
                  </a:cubicBezTo>
                  <a:lnTo>
                    <a:pt x="2683042" y="276448"/>
                  </a:lnTo>
                  <a:cubicBezTo>
                    <a:pt x="2693418" y="274037"/>
                    <a:pt x="2703794" y="271939"/>
                    <a:pt x="2714260" y="270019"/>
                  </a:cubicBezTo>
                  <a:cubicBezTo>
                    <a:pt x="2721147" y="268813"/>
                    <a:pt x="2727990" y="267697"/>
                    <a:pt x="2734878" y="266804"/>
                  </a:cubicBezTo>
                  <a:cubicBezTo>
                    <a:pt x="2744493" y="265420"/>
                    <a:pt x="2754154" y="264751"/>
                    <a:pt x="2763770" y="264081"/>
                  </a:cubicBezTo>
                  <a:cubicBezTo>
                    <a:pt x="2773519" y="263411"/>
                    <a:pt x="2783314" y="262965"/>
                    <a:pt x="2793064" y="262519"/>
                  </a:cubicBezTo>
                  <a:cubicBezTo>
                    <a:pt x="2823342" y="261135"/>
                    <a:pt x="2853576" y="260867"/>
                    <a:pt x="2883944" y="260644"/>
                  </a:cubicBezTo>
                  <a:cubicBezTo>
                    <a:pt x="2891726" y="261001"/>
                    <a:pt x="2898300" y="254974"/>
                    <a:pt x="2898658" y="247206"/>
                  </a:cubicBezTo>
                  <a:cubicBezTo>
                    <a:pt x="2898926" y="239527"/>
                    <a:pt x="2892889" y="232919"/>
                    <a:pt x="2885107" y="23256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 rot="5400000">
              <a:off x="-489728" y="211890"/>
              <a:ext cx="898344" cy="556226"/>
            </a:xfrm>
            <a:custGeom>
              <a:avLst/>
              <a:gdLst/>
              <a:ahLst/>
              <a:cxnLst/>
              <a:rect l="l" t="t" r="r" b="b"/>
              <a:pathLst>
                <a:path w="1796687" h="1112451" extrusionOk="0">
                  <a:moveTo>
                    <a:pt x="565246" y="751195"/>
                  </a:moveTo>
                  <a:cubicBezTo>
                    <a:pt x="570434" y="753204"/>
                    <a:pt x="554154" y="750391"/>
                    <a:pt x="548698" y="749454"/>
                  </a:cubicBezTo>
                  <a:cubicBezTo>
                    <a:pt x="537740" y="747534"/>
                    <a:pt x="527141" y="744320"/>
                    <a:pt x="516720" y="740302"/>
                  </a:cubicBezTo>
                  <a:cubicBezTo>
                    <a:pt x="480493" y="726194"/>
                    <a:pt x="446995" y="706953"/>
                    <a:pt x="416090" y="683470"/>
                  </a:cubicBezTo>
                  <a:cubicBezTo>
                    <a:pt x="325747" y="614807"/>
                    <a:pt x="243454" y="521723"/>
                    <a:pt x="192245" y="420202"/>
                  </a:cubicBezTo>
                  <a:cubicBezTo>
                    <a:pt x="186610" y="409041"/>
                    <a:pt x="144748" y="333771"/>
                    <a:pt x="154185" y="320512"/>
                  </a:cubicBezTo>
                  <a:cubicBezTo>
                    <a:pt x="157897" y="315288"/>
                    <a:pt x="182585" y="324574"/>
                    <a:pt x="186833" y="325646"/>
                  </a:cubicBezTo>
                  <a:cubicBezTo>
                    <a:pt x="226683" y="335378"/>
                    <a:pt x="265280" y="349352"/>
                    <a:pt x="302356" y="366674"/>
                  </a:cubicBezTo>
                  <a:cubicBezTo>
                    <a:pt x="394757" y="409934"/>
                    <a:pt x="497757" y="483776"/>
                    <a:pt x="535280" y="583109"/>
                  </a:cubicBezTo>
                  <a:cubicBezTo>
                    <a:pt x="552365" y="628334"/>
                    <a:pt x="548072" y="677755"/>
                    <a:pt x="561936" y="723739"/>
                  </a:cubicBezTo>
                  <a:lnTo>
                    <a:pt x="565246" y="751195"/>
                  </a:lnTo>
                  <a:close/>
                  <a:moveTo>
                    <a:pt x="820622" y="10"/>
                  </a:moveTo>
                  <a:cubicBezTo>
                    <a:pt x="819235" y="-882"/>
                    <a:pt x="755771" y="56351"/>
                    <a:pt x="752283" y="59119"/>
                  </a:cubicBezTo>
                  <a:cubicBezTo>
                    <a:pt x="679561" y="117157"/>
                    <a:pt x="603977" y="181132"/>
                    <a:pt x="563188" y="266715"/>
                  </a:cubicBezTo>
                  <a:cubicBezTo>
                    <a:pt x="550174" y="294038"/>
                    <a:pt x="539395" y="324262"/>
                    <a:pt x="537025" y="354709"/>
                  </a:cubicBezTo>
                  <a:cubicBezTo>
                    <a:pt x="536220" y="364486"/>
                    <a:pt x="536622" y="374487"/>
                    <a:pt x="537651" y="384264"/>
                  </a:cubicBezTo>
                  <a:cubicBezTo>
                    <a:pt x="538098" y="388639"/>
                    <a:pt x="544046" y="400559"/>
                    <a:pt x="541542" y="396943"/>
                  </a:cubicBezTo>
                  <a:lnTo>
                    <a:pt x="554646" y="436140"/>
                  </a:lnTo>
                  <a:cubicBezTo>
                    <a:pt x="695349" y="407211"/>
                    <a:pt x="803582" y="272519"/>
                    <a:pt x="820711" y="134791"/>
                  </a:cubicBezTo>
                  <a:cubicBezTo>
                    <a:pt x="825183" y="98808"/>
                    <a:pt x="820890" y="63539"/>
                    <a:pt x="818654" y="27645"/>
                  </a:cubicBezTo>
                  <a:cubicBezTo>
                    <a:pt x="818520" y="25681"/>
                    <a:pt x="821158" y="323"/>
                    <a:pt x="820622" y="10"/>
                  </a:cubicBezTo>
                  <a:close/>
                  <a:moveTo>
                    <a:pt x="303832" y="898521"/>
                  </a:moveTo>
                  <a:cubicBezTo>
                    <a:pt x="241173" y="902986"/>
                    <a:pt x="129005" y="942005"/>
                    <a:pt x="58519" y="995578"/>
                  </a:cubicBezTo>
                  <a:cubicBezTo>
                    <a:pt x="52839" y="999908"/>
                    <a:pt x="-1188" y="1035043"/>
                    <a:pt x="20" y="1043972"/>
                  </a:cubicBezTo>
                  <a:cubicBezTo>
                    <a:pt x="1451" y="1054330"/>
                    <a:pt x="72697" y="1080670"/>
                    <a:pt x="80703" y="1084107"/>
                  </a:cubicBezTo>
                  <a:cubicBezTo>
                    <a:pt x="175205" y="1124510"/>
                    <a:pt x="272436" y="1124332"/>
                    <a:pt x="360364" y="1066562"/>
                  </a:cubicBezTo>
                  <a:cubicBezTo>
                    <a:pt x="381831" y="1052455"/>
                    <a:pt x="458534" y="1003748"/>
                    <a:pt x="434606" y="968702"/>
                  </a:cubicBezTo>
                  <a:cubicBezTo>
                    <a:pt x="434606" y="968702"/>
                    <a:pt x="353208" y="894994"/>
                    <a:pt x="303832" y="898521"/>
                  </a:cubicBezTo>
                  <a:close/>
                  <a:moveTo>
                    <a:pt x="1255297" y="1010355"/>
                  </a:moveTo>
                  <a:cubicBezTo>
                    <a:pt x="1232488" y="996247"/>
                    <a:pt x="1208471" y="983792"/>
                    <a:pt x="1183872" y="973211"/>
                  </a:cubicBezTo>
                  <a:cubicBezTo>
                    <a:pt x="1119648" y="945576"/>
                    <a:pt x="1049610" y="937585"/>
                    <a:pt x="981808" y="956559"/>
                  </a:cubicBezTo>
                  <a:cubicBezTo>
                    <a:pt x="961593" y="962184"/>
                    <a:pt x="925366" y="971425"/>
                    <a:pt x="915213" y="992095"/>
                  </a:cubicBezTo>
                  <a:lnTo>
                    <a:pt x="903093" y="999640"/>
                  </a:lnTo>
                  <a:cubicBezTo>
                    <a:pt x="930599" y="1045579"/>
                    <a:pt x="972416" y="1071205"/>
                    <a:pt x="1025146" y="1082277"/>
                  </a:cubicBezTo>
                  <a:cubicBezTo>
                    <a:pt x="1061641" y="1089956"/>
                    <a:pt x="1100417" y="1090670"/>
                    <a:pt x="1137225" y="1084777"/>
                  </a:cubicBezTo>
                  <a:cubicBezTo>
                    <a:pt x="1157306" y="1081607"/>
                    <a:pt x="1176940" y="1076071"/>
                    <a:pt x="1195948" y="1068794"/>
                  </a:cubicBezTo>
                  <a:cubicBezTo>
                    <a:pt x="1209007" y="1063794"/>
                    <a:pt x="1221799" y="1058169"/>
                    <a:pt x="1234143" y="1051606"/>
                  </a:cubicBezTo>
                  <a:cubicBezTo>
                    <a:pt x="1245681" y="1045490"/>
                    <a:pt x="1256818" y="1038526"/>
                    <a:pt x="1267507" y="1031070"/>
                  </a:cubicBezTo>
                  <a:cubicBezTo>
                    <a:pt x="1268625" y="1030266"/>
                    <a:pt x="1275915" y="1026873"/>
                    <a:pt x="1275915" y="1025132"/>
                  </a:cubicBezTo>
                  <a:cubicBezTo>
                    <a:pt x="1275870" y="1020534"/>
                    <a:pt x="1258249" y="1012185"/>
                    <a:pt x="1255297" y="1010355"/>
                  </a:cubicBezTo>
                  <a:close/>
                  <a:moveTo>
                    <a:pt x="1777722" y="309351"/>
                  </a:moveTo>
                  <a:cubicBezTo>
                    <a:pt x="1755181" y="275153"/>
                    <a:pt x="1730225" y="242384"/>
                    <a:pt x="1703614" y="211312"/>
                  </a:cubicBezTo>
                  <a:cubicBezTo>
                    <a:pt x="1654059" y="153498"/>
                    <a:pt x="1597438" y="99969"/>
                    <a:pt x="1526908" y="68986"/>
                  </a:cubicBezTo>
                  <a:cubicBezTo>
                    <a:pt x="1501415" y="57825"/>
                    <a:pt x="1474536" y="50057"/>
                    <a:pt x="1446851" y="47244"/>
                  </a:cubicBezTo>
                  <a:cubicBezTo>
                    <a:pt x="1438712" y="46440"/>
                    <a:pt x="1386474" y="54343"/>
                    <a:pt x="1382359" y="47289"/>
                  </a:cubicBezTo>
                  <a:cubicBezTo>
                    <a:pt x="1362412" y="199660"/>
                    <a:pt x="1548152" y="316538"/>
                    <a:pt x="1676198" y="336450"/>
                  </a:cubicBezTo>
                  <a:cubicBezTo>
                    <a:pt x="1705134" y="340959"/>
                    <a:pt x="1767748" y="353414"/>
                    <a:pt x="1796685" y="340825"/>
                  </a:cubicBezTo>
                  <a:cubicBezTo>
                    <a:pt x="1796953" y="340735"/>
                    <a:pt x="1778437" y="310422"/>
                    <a:pt x="1777722" y="3093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 rot="5400000">
              <a:off x="-432317" y="240474"/>
              <a:ext cx="804661" cy="500423"/>
            </a:xfrm>
            <a:custGeom>
              <a:avLst/>
              <a:gdLst/>
              <a:ahLst/>
              <a:cxnLst/>
              <a:rect l="l" t="t" r="r" b="b"/>
              <a:pathLst>
                <a:path w="1609322" h="1000845" extrusionOk="0">
                  <a:moveTo>
                    <a:pt x="433076" y="434291"/>
                  </a:moveTo>
                  <a:cubicBezTo>
                    <a:pt x="432897" y="434693"/>
                    <a:pt x="432763" y="435095"/>
                    <a:pt x="432628" y="435541"/>
                  </a:cubicBezTo>
                  <a:cubicBezTo>
                    <a:pt x="432271" y="434961"/>
                    <a:pt x="432763" y="434068"/>
                    <a:pt x="433702" y="433086"/>
                  </a:cubicBezTo>
                  <a:cubicBezTo>
                    <a:pt x="433478" y="433488"/>
                    <a:pt x="433255" y="433890"/>
                    <a:pt x="433076" y="434291"/>
                  </a:cubicBezTo>
                  <a:close/>
                  <a:moveTo>
                    <a:pt x="662109" y="70932"/>
                  </a:moveTo>
                  <a:cubicBezTo>
                    <a:pt x="649273" y="82405"/>
                    <a:pt x="637779" y="95486"/>
                    <a:pt x="627000" y="109237"/>
                  </a:cubicBezTo>
                  <a:cubicBezTo>
                    <a:pt x="611660" y="128835"/>
                    <a:pt x="597840" y="149907"/>
                    <a:pt x="583260" y="169462"/>
                  </a:cubicBezTo>
                  <a:cubicBezTo>
                    <a:pt x="573018" y="183480"/>
                    <a:pt x="562463" y="197230"/>
                    <a:pt x="552176" y="211204"/>
                  </a:cubicBezTo>
                  <a:cubicBezTo>
                    <a:pt x="541800" y="225356"/>
                    <a:pt x="531514" y="239553"/>
                    <a:pt x="521630" y="254018"/>
                  </a:cubicBezTo>
                  <a:cubicBezTo>
                    <a:pt x="508257" y="273527"/>
                    <a:pt x="495690" y="293528"/>
                    <a:pt x="483838" y="313975"/>
                  </a:cubicBezTo>
                  <a:cubicBezTo>
                    <a:pt x="476324" y="327145"/>
                    <a:pt x="468945" y="340404"/>
                    <a:pt x="462191" y="354021"/>
                  </a:cubicBezTo>
                  <a:cubicBezTo>
                    <a:pt x="455348" y="367861"/>
                    <a:pt x="449087" y="381924"/>
                    <a:pt x="443809" y="396433"/>
                  </a:cubicBezTo>
                  <a:lnTo>
                    <a:pt x="434865" y="423889"/>
                  </a:lnTo>
                  <a:cubicBezTo>
                    <a:pt x="434462" y="425318"/>
                    <a:pt x="435088" y="428175"/>
                    <a:pt x="435401" y="430765"/>
                  </a:cubicBezTo>
                  <a:cubicBezTo>
                    <a:pt x="434775" y="431479"/>
                    <a:pt x="434194" y="432238"/>
                    <a:pt x="433702" y="433086"/>
                  </a:cubicBezTo>
                  <a:cubicBezTo>
                    <a:pt x="434194" y="432550"/>
                    <a:pt x="434820" y="431970"/>
                    <a:pt x="435491" y="431390"/>
                  </a:cubicBezTo>
                  <a:cubicBezTo>
                    <a:pt x="435849" y="434024"/>
                    <a:pt x="435804" y="436211"/>
                    <a:pt x="434015" y="436077"/>
                  </a:cubicBezTo>
                  <a:cubicBezTo>
                    <a:pt x="433255" y="436033"/>
                    <a:pt x="432807" y="435854"/>
                    <a:pt x="432628" y="435541"/>
                  </a:cubicBezTo>
                  <a:cubicBezTo>
                    <a:pt x="430392" y="442015"/>
                    <a:pt x="433478" y="449247"/>
                    <a:pt x="439874" y="452149"/>
                  </a:cubicBezTo>
                  <a:cubicBezTo>
                    <a:pt x="445688" y="455006"/>
                    <a:pt x="450250" y="453399"/>
                    <a:pt x="453783" y="451390"/>
                  </a:cubicBezTo>
                  <a:cubicBezTo>
                    <a:pt x="456466" y="449872"/>
                    <a:pt x="458747" y="447149"/>
                    <a:pt x="460223" y="443086"/>
                  </a:cubicBezTo>
                  <a:cubicBezTo>
                    <a:pt x="461028" y="440988"/>
                    <a:pt x="461476" y="434336"/>
                    <a:pt x="461610" y="432148"/>
                  </a:cubicBezTo>
                  <a:lnTo>
                    <a:pt x="471539" y="407505"/>
                  </a:lnTo>
                  <a:cubicBezTo>
                    <a:pt x="476100" y="397058"/>
                    <a:pt x="481333" y="386879"/>
                    <a:pt x="486834" y="376879"/>
                  </a:cubicBezTo>
                  <a:cubicBezTo>
                    <a:pt x="495198" y="361566"/>
                    <a:pt x="504411" y="346744"/>
                    <a:pt x="513848" y="332145"/>
                  </a:cubicBezTo>
                  <a:cubicBezTo>
                    <a:pt x="520020" y="322547"/>
                    <a:pt x="526415" y="313127"/>
                    <a:pt x="532856" y="303752"/>
                  </a:cubicBezTo>
                  <a:cubicBezTo>
                    <a:pt x="545870" y="284778"/>
                    <a:pt x="559467" y="266250"/>
                    <a:pt x="572839" y="247544"/>
                  </a:cubicBezTo>
                  <a:cubicBezTo>
                    <a:pt x="586391" y="228570"/>
                    <a:pt x="599629" y="209329"/>
                    <a:pt x="612689" y="190087"/>
                  </a:cubicBezTo>
                  <a:cubicBezTo>
                    <a:pt x="626016" y="169863"/>
                    <a:pt x="638584" y="148300"/>
                    <a:pt x="652538" y="127898"/>
                  </a:cubicBezTo>
                  <a:cubicBezTo>
                    <a:pt x="661438" y="114906"/>
                    <a:pt x="670830" y="102361"/>
                    <a:pt x="681653" y="91200"/>
                  </a:cubicBezTo>
                  <a:cubicBezTo>
                    <a:pt x="687244" y="85843"/>
                    <a:pt x="687423" y="76914"/>
                    <a:pt x="682056" y="71333"/>
                  </a:cubicBezTo>
                  <a:cubicBezTo>
                    <a:pt x="676644" y="65708"/>
                    <a:pt x="667699" y="65530"/>
                    <a:pt x="662109" y="70932"/>
                  </a:cubicBezTo>
                  <a:close/>
                  <a:moveTo>
                    <a:pt x="386562" y="568805"/>
                  </a:moveTo>
                  <a:cubicBezTo>
                    <a:pt x="366973" y="545813"/>
                    <a:pt x="346445" y="524875"/>
                    <a:pt x="327571" y="505990"/>
                  </a:cubicBezTo>
                  <a:cubicBezTo>
                    <a:pt x="318089" y="496704"/>
                    <a:pt x="308340" y="487820"/>
                    <a:pt x="298232" y="479293"/>
                  </a:cubicBezTo>
                  <a:cubicBezTo>
                    <a:pt x="283339" y="466658"/>
                    <a:pt x="267864" y="454738"/>
                    <a:pt x="252166" y="442997"/>
                  </a:cubicBezTo>
                  <a:lnTo>
                    <a:pt x="228507" y="426032"/>
                  </a:lnTo>
                  <a:cubicBezTo>
                    <a:pt x="225868" y="424291"/>
                    <a:pt x="221887" y="418889"/>
                    <a:pt x="219428" y="417103"/>
                  </a:cubicBezTo>
                  <a:cubicBezTo>
                    <a:pt x="215984" y="414559"/>
                    <a:pt x="212764" y="413621"/>
                    <a:pt x="210438" y="413576"/>
                  </a:cubicBezTo>
                  <a:cubicBezTo>
                    <a:pt x="206547" y="413487"/>
                    <a:pt x="203148" y="414469"/>
                    <a:pt x="200420" y="416969"/>
                  </a:cubicBezTo>
                  <a:cubicBezTo>
                    <a:pt x="198497" y="418755"/>
                    <a:pt x="195813" y="421479"/>
                    <a:pt x="195411" y="426747"/>
                  </a:cubicBezTo>
                  <a:cubicBezTo>
                    <a:pt x="194785" y="432104"/>
                    <a:pt x="197378" y="437104"/>
                    <a:pt x="201717" y="439738"/>
                  </a:cubicBezTo>
                  <a:cubicBezTo>
                    <a:pt x="201717" y="439381"/>
                    <a:pt x="201985" y="438934"/>
                    <a:pt x="202477" y="438354"/>
                  </a:cubicBezTo>
                  <a:cubicBezTo>
                    <a:pt x="203506" y="437193"/>
                    <a:pt x="205026" y="438801"/>
                    <a:pt x="206592" y="441077"/>
                  </a:cubicBezTo>
                  <a:cubicBezTo>
                    <a:pt x="205921" y="441122"/>
                    <a:pt x="205295" y="441167"/>
                    <a:pt x="204713" y="441122"/>
                  </a:cubicBezTo>
                  <a:cubicBezTo>
                    <a:pt x="205429" y="441345"/>
                    <a:pt x="206189" y="441524"/>
                    <a:pt x="206950" y="441658"/>
                  </a:cubicBezTo>
                  <a:cubicBezTo>
                    <a:pt x="208739" y="444336"/>
                    <a:pt x="210617" y="447774"/>
                    <a:pt x="212003" y="448845"/>
                  </a:cubicBezTo>
                  <a:lnTo>
                    <a:pt x="233337" y="466525"/>
                  </a:lnTo>
                  <a:cubicBezTo>
                    <a:pt x="245368" y="476793"/>
                    <a:pt x="257220" y="487195"/>
                    <a:pt x="268848" y="497954"/>
                  </a:cubicBezTo>
                  <a:cubicBezTo>
                    <a:pt x="280253" y="508490"/>
                    <a:pt x="291389" y="519339"/>
                    <a:pt x="301944" y="530812"/>
                  </a:cubicBezTo>
                  <a:cubicBezTo>
                    <a:pt x="319744" y="549697"/>
                    <a:pt x="338394" y="571126"/>
                    <a:pt x="357402" y="593493"/>
                  </a:cubicBezTo>
                  <a:cubicBezTo>
                    <a:pt x="375113" y="614342"/>
                    <a:pt x="393047" y="635994"/>
                    <a:pt x="409461" y="658361"/>
                  </a:cubicBezTo>
                  <a:cubicBezTo>
                    <a:pt x="432002" y="689076"/>
                    <a:pt x="452262" y="720595"/>
                    <a:pt x="465724" y="752069"/>
                  </a:cubicBezTo>
                  <a:cubicBezTo>
                    <a:pt x="468587" y="759302"/>
                    <a:pt x="476727" y="762873"/>
                    <a:pt x="483972" y="760061"/>
                  </a:cubicBezTo>
                  <a:cubicBezTo>
                    <a:pt x="491262" y="757204"/>
                    <a:pt x="494840" y="749078"/>
                    <a:pt x="491978" y="741846"/>
                  </a:cubicBezTo>
                  <a:cubicBezTo>
                    <a:pt x="476861" y="699300"/>
                    <a:pt x="451681" y="655281"/>
                    <a:pt x="422118" y="614252"/>
                  </a:cubicBezTo>
                  <a:cubicBezTo>
                    <a:pt x="410803" y="598538"/>
                    <a:pt x="398862" y="583269"/>
                    <a:pt x="386562" y="568805"/>
                  </a:cubicBezTo>
                  <a:close/>
                  <a:moveTo>
                    <a:pt x="370327" y="958862"/>
                  </a:moveTo>
                  <a:cubicBezTo>
                    <a:pt x="372787" y="955870"/>
                    <a:pt x="368986" y="955558"/>
                    <a:pt x="365005" y="955915"/>
                  </a:cubicBezTo>
                  <a:lnTo>
                    <a:pt x="365318" y="956228"/>
                  </a:lnTo>
                  <a:cubicBezTo>
                    <a:pt x="367107" y="956719"/>
                    <a:pt x="368807" y="957612"/>
                    <a:pt x="370327" y="958862"/>
                  </a:cubicBezTo>
                  <a:close/>
                  <a:moveTo>
                    <a:pt x="370327" y="958862"/>
                  </a:moveTo>
                  <a:lnTo>
                    <a:pt x="370193" y="958996"/>
                  </a:lnTo>
                  <a:cubicBezTo>
                    <a:pt x="369388" y="959888"/>
                    <a:pt x="367465" y="958370"/>
                    <a:pt x="365318" y="956228"/>
                  </a:cubicBezTo>
                  <a:cubicBezTo>
                    <a:pt x="364961" y="956138"/>
                    <a:pt x="364603" y="956049"/>
                    <a:pt x="364245" y="955960"/>
                  </a:cubicBezTo>
                  <a:lnTo>
                    <a:pt x="365005" y="955915"/>
                  </a:lnTo>
                  <a:cubicBezTo>
                    <a:pt x="362367" y="953326"/>
                    <a:pt x="359459" y="950022"/>
                    <a:pt x="357670" y="949084"/>
                  </a:cubicBezTo>
                  <a:cubicBezTo>
                    <a:pt x="354540" y="947433"/>
                    <a:pt x="351275" y="946049"/>
                    <a:pt x="347965" y="944709"/>
                  </a:cubicBezTo>
                  <a:cubicBezTo>
                    <a:pt x="343448" y="942924"/>
                    <a:pt x="338797" y="941406"/>
                    <a:pt x="334190" y="939888"/>
                  </a:cubicBezTo>
                  <a:cubicBezTo>
                    <a:pt x="321489" y="935781"/>
                    <a:pt x="308653" y="932656"/>
                    <a:pt x="295638" y="930379"/>
                  </a:cubicBezTo>
                  <a:cubicBezTo>
                    <a:pt x="282623" y="928146"/>
                    <a:pt x="269474" y="926896"/>
                    <a:pt x="256102" y="926316"/>
                  </a:cubicBezTo>
                  <a:cubicBezTo>
                    <a:pt x="237183" y="925646"/>
                    <a:pt x="218175" y="926227"/>
                    <a:pt x="199257" y="928236"/>
                  </a:cubicBezTo>
                  <a:cubicBezTo>
                    <a:pt x="171751" y="931138"/>
                    <a:pt x="144470" y="936763"/>
                    <a:pt x="117367" y="941540"/>
                  </a:cubicBezTo>
                  <a:cubicBezTo>
                    <a:pt x="95810" y="945915"/>
                    <a:pt x="73090" y="949754"/>
                    <a:pt x="51398" y="956183"/>
                  </a:cubicBezTo>
                  <a:cubicBezTo>
                    <a:pt x="36103" y="960737"/>
                    <a:pt x="21299" y="966451"/>
                    <a:pt x="7613" y="974264"/>
                  </a:cubicBezTo>
                  <a:cubicBezTo>
                    <a:pt x="726" y="977835"/>
                    <a:pt x="-2002" y="986363"/>
                    <a:pt x="1575" y="993238"/>
                  </a:cubicBezTo>
                  <a:cubicBezTo>
                    <a:pt x="5153" y="1000158"/>
                    <a:pt x="13696" y="1002836"/>
                    <a:pt x="20583" y="999265"/>
                  </a:cubicBezTo>
                  <a:cubicBezTo>
                    <a:pt x="32838" y="993550"/>
                    <a:pt x="45942" y="989889"/>
                    <a:pt x="59359" y="986988"/>
                  </a:cubicBezTo>
                  <a:cubicBezTo>
                    <a:pt x="80559" y="982389"/>
                    <a:pt x="102474" y="980112"/>
                    <a:pt x="123360" y="977344"/>
                  </a:cubicBezTo>
                  <a:cubicBezTo>
                    <a:pt x="142055" y="974487"/>
                    <a:pt x="160928" y="971764"/>
                    <a:pt x="179757" y="969085"/>
                  </a:cubicBezTo>
                  <a:cubicBezTo>
                    <a:pt x="192056" y="967299"/>
                    <a:pt x="204311" y="965558"/>
                    <a:pt x="216655" y="964219"/>
                  </a:cubicBezTo>
                  <a:cubicBezTo>
                    <a:pt x="229669" y="962835"/>
                    <a:pt x="242684" y="961719"/>
                    <a:pt x="255744" y="961496"/>
                  </a:cubicBezTo>
                  <a:cubicBezTo>
                    <a:pt x="267640" y="961272"/>
                    <a:pt x="279403" y="961674"/>
                    <a:pt x="291121" y="962924"/>
                  </a:cubicBezTo>
                  <a:cubicBezTo>
                    <a:pt x="302794" y="964130"/>
                    <a:pt x="314422" y="965960"/>
                    <a:pt x="326006" y="968773"/>
                  </a:cubicBezTo>
                  <a:lnTo>
                    <a:pt x="345595" y="974487"/>
                  </a:lnTo>
                  <a:cubicBezTo>
                    <a:pt x="347697" y="975380"/>
                    <a:pt x="351901" y="979130"/>
                    <a:pt x="353198" y="980068"/>
                  </a:cubicBezTo>
                  <a:cubicBezTo>
                    <a:pt x="359594" y="984800"/>
                    <a:pt x="365318" y="983059"/>
                    <a:pt x="366123" y="982791"/>
                  </a:cubicBezTo>
                  <a:cubicBezTo>
                    <a:pt x="367286" y="982345"/>
                    <a:pt x="383298" y="972389"/>
                    <a:pt x="371848" y="960335"/>
                  </a:cubicBezTo>
                  <a:cubicBezTo>
                    <a:pt x="371356" y="959799"/>
                    <a:pt x="370864" y="959308"/>
                    <a:pt x="370327" y="958862"/>
                  </a:cubicBezTo>
                  <a:close/>
                  <a:moveTo>
                    <a:pt x="1080505" y="961228"/>
                  </a:moveTo>
                  <a:cubicBezTo>
                    <a:pt x="1077553" y="962656"/>
                    <a:pt x="1072812" y="961808"/>
                    <a:pt x="1067803" y="961585"/>
                  </a:cubicBezTo>
                  <a:cubicBezTo>
                    <a:pt x="1056711" y="961005"/>
                    <a:pt x="1044636" y="958951"/>
                    <a:pt x="1037838" y="958638"/>
                  </a:cubicBezTo>
                  <a:cubicBezTo>
                    <a:pt x="1012255" y="957835"/>
                    <a:pt x="986673" y="955067"/>
                    <a:pt x="961046" y="953192"/>
                  </a:cubicBezTo>
                  <a:cubicBezTo>
                    <a:pt x="943782" y="951942"/>
                    <a:pt x="926430" y="951406"/>
                    <a:pt x="909255" y="950379"/>
                  </a:cubicBezTo>
                  <a:lnTo>
                    <a:pt x="846149" y="947968"/>
                  </a:lnTo>
                  <a:cubicBezTo>
                    <a:pt x="845747" y="947968"/>
                    <a:pt x="835773" y="947656"/>
                    <a:pt x="829959" y="945959"/>
                  </a:cubicBezTo>
                  <a:cubicBezTo>
                    <a:pt x="829422" y="945067"/>
                    <a:pt x="828752" y="944218"/>
                    <a:pt x="828036" y="943459"/>
                  </a:cubicBezTo>
                  <a:cubicBezTo>
                    <a:pt x="828528" y="944263"/>
                    <a:pt x="828931" y="945201"/>
                    <a:pt x="829244" y="945736"/>
                  </a:cubicBezTo>
                  <a:cubicBezTo>
                    <a:pt x="826829" y="944977"/>
                    <a:pt x="825353" y="943906"/>
                    <a:pt x="825979" y="942477"/>
                  </a:cubicBezTo>
                  <a:cubicBezTo>
                    <a:pt x="826113" y="942209"/>
                    <a:pt x="826247" y="942075"/>
                    <a:pt x="826381" y="941986"/>
                  </a:cubicBezTo>
                  <a:cubicBezTo>
                    <a:pt x="822759" y="939263"/>
                    <a:pt x="817794" y="938459"/>
                    <a:pt x="813277" y="940290"/>
                  </a:cubicBezTo>
                  <a:cubicBezTo>
                    <a:pt x="805137" y="943013"/>
                    <a:pt x="804332" y="949263"/>
                    <a:pt x="804466" y="954174"/>
                  </a:cubicBezTo>
                  <a:cubicBezTo>
                    <a:pt x="804511" y="956629"/>
                    <a:pt x="806211" y="962433"/>
                    <a:pt x="813411" y="966674"/>
                  </a:cubicBezTo>
                  <a:cubicBezTo>
                    <a:pt x="820075" y="970603"/>
                    <a:pt x="841319" y="977657"/>
                    <a:pt x="842214" y="977835"/>
                  </a:cubicBezTo>
                  <a:cubicBezTo>
                    <a:pt x="850845" y="979398"/>
                    <a:pt x="859567" y="980648"/>
                    <a:pt x="868288" y="981720"/>
                  </a:cubicBezTo>
                  <a:cubicBezTo>
                    <a:pt x="880990" y="983282"/>
                    <a:pt x="893691" y="984443"/>
                    <a:pt x="906304" y="986005"/>
                  </a:cubicBezTo>
                  <a:cubicBezTo>
                    <a:pt x="927950" y="988148"/>
                    <a:pt x="949686" y="990872"/>
                    <a:pt x="971556" y="992032"/>
                  </a:cubicBezTo>
                  <a:cubicBezTo>
                    <a:pt x="993650" y="993193"/>
                    <a:pt x="1015789" y="992836"/>
                    <a:pt x="1037838" y="992077"/>
                  </a:cubicBezTo>
                  <a:cubicBezTo>
                    <a:pt x="1045843" y="991675"/>
                    <a:pt x="1061184" y="992881"/>
                    <a:pt x="1073617" y="991541"/>
                  </a:cubicBezTo>
                  <a:cubicBezTo>
                    <a:pt x="1082026" y="990648"/>
                    <a:pt x="1089450" y="988863"/>
                    <a:pt x="1094280" y="985782"/>
                  </a:cubicBezTo>
                  <a:cubicBezTo>
                    <a:pt x="1101078" y="981943"/>
                    <a:pt x="1103493" y="973371"/>
                    <a:pt x="1099691" y="966585"/>
                  </a:cubicBezTo>
                  <a:cubicBezTo>
                    <a:pt x="1095890" y="959844"/>
                    <a:pt x="1087258" y="957433"/>
                    <a:pt x="1080505" y="961228"/>
                  </a:cubicBezTo>
                  <a:close/>
                  <a:moveTo>
                    <a:pt x="1605523" y="239017"/>
                  </a:moveTo>
                  <a:cubicBezTo>
                    <a:pt x="1571846" y="200623"/>
                    <a:pt x="1535977" y="163301"/>
                    <a:pt x="1496709" y="129728"/>
                  </a:cubicBezTo>
                  <a:cubicBezTo>
                    <a:pt x="1481011" y="116290"/>
                    <a:pt x="1464687" y="103567"/>
                    <a:pt x="1447870" y="91557"/>
                  </a:cubicBezTo>
                  <a:cubicBezTo>
                    <a:pt x="1422512" y="73432"/>
                    <a:pt x="1395901" y="57270"/>
                    <a:pt x="1368753" y="42404"/>
                  </a:cubicBezTo>
                  <a:cubicBezTo>
                    <a:pt x="1357259" y="36243"/>
                    <a:pt x="1345630" y="30350"/>
                    <a:pt x="1333823" y="24814"/>
                  </a:cubicBezTo>
                  <a:cubicBezTo>
                    <a:pt x="1322016" y="19234"/>
                    <a:pt x="1310075" y="14010"/>
                    <a:pt x="1297954" y="9144"/>
                  </a:cubicBezTo>
                  <a:cubicBezTo>
                    <a:pt x="1294198" y="7626"/>
                    <a:pt x="1285342" y="2626"/>
                    <a:pt x="1278812" y="974"/>
                  </a:cubicBezTo>
                  <a:cubicBezTo>
                    <a:pt x="1274385" y="-97"/>
                    <a:pt x="1270449" y="-321"/>
                    <a:pt x="1267408" y="483"/>
                  </a:cubicBezTo>
                  <a:cubicBezTo>
                    <a:pt x="1260162" y="2046"/>
                    <a:pt x="1255511" y="9233"/>
                    <a:pt x="1257121" y="16510"/>
                  </a:cubicBezTo>
                  <a:cubicBezTo>
                    <a:pt x="1258552" y="23028"/>
                    <a:pt x="1264456" y="27404"/>
                    <a:pt x="1270896" y="27091"/>
                  </a:cubicBezTo>
                  <a:lnTo>
                    <a:pt x="1270896" y="27046"/>
                  </a:lnTo>
                  <a:cubicBezTo>
                    <a:pt x="1271030" y="26421"/>
                    <a:pt x="1271567" y="26511"/>
                    <a:pt x="1272283" y="26957"/>
                  </a:cubicBezTo>
                  <a:cubicBezTo>
                    <a:pt x="1272596" y="26912"/>
                    <a:pt x="1272909" y="26868"/>
                    <a:pt x="1273177" y="26779"/>
                  </a:cubicBezTo>
                  <a:cubicBezTo>
                    <a:pt x="1272998" y="26823"/>
                    <a:pt x="1272730" y="26912"/>
                    <a:pt x="1272417" y="27046"/>
                  </a:cubicBezTo>
                  <a:cubicBezTo>
                    <a:pt x="1273624" y="27716"/>
                    <a:pt x="1275190" y="29145"/>
                    <a:pt x="1276353" y="29770"/>
                  </a:cubicBezTo>
                  <a:cubicBezTo>
                    <a:pt x="1280378" y="32002"/>
                    <a:pt x="1284179" y="34368"/>
                    <a:pt x="1286281" y="35395"/>
                  </a:cubicBezTo>
                  <a:cubicBezTo>
                    <a:pt x="1297507" y="40841"/>
                    <a:pt x="1308554" y="46645"/>
                    <a:pt x="1319467" y="52717"/>
                  </a:cubicBezTo>
                  <a:cubicBezTo>
                    <a:pt x="1330424" y="58788"/>
                    <a:pt x="1341158" y="65128"/>
                    <a:pt x="1351758" y="71735"/>
                  </a:cubicBezTo>
                  <a:cubicBezTo>
                    <a:pt x="1377161" y="87137"/>
                    <a:pt x="1401536" y="104326"/>
                    <a:pt x="1425553" y="122139"/>
                  </a:cubicBezTo>
                  <a:cubicBezTo>
                    <a:pt x="1441519" y="133969"/>
                    <a:pt x="1457262" y="146157"/>
                    <a:pt x="1472871" y="158568"/>
                  </a:cubicBezTo>
                  <a:cubicBezTo>
                    <a:pt x="1512094" y="189864"/>
                    <a:pt x="1549931" y="222945"/>
                    <a:pt x="1584906" y="258170"/>
                  </a:cubicBezTo>
                  <a:cubicBezTo>
                    <a:pt x="1590228" y="263840"/>
                    <a:pt x="1599173" y="264152"/>
                    <a:pt x="1604853" y="258884"/>
                  </a:cubicBezTo>
                  <a:cubicBezTo>
                    <a:pt x="1610533" y="253571"/>
                    <a:pt x="1610846" y="244687"/>
                    <a:pt x="1605523" y="239017"/>
                  </a:cubicBezTo>
                  <a:close/>
                  <a:moveTo>
                    <a:pt x="1270896" y="27091"/>
                  </a:moveTo>
                  <a:cubicBezTo>
                    <a:pt x="1270896" y="27225"/>
                    <a:pt x="1271165" y="27046"/>
                    <a:pt x="1271254" y="27091"/>
                  </a:cubicBezTo>
                  <a:cubicBezTo>
                    <a:pt x="1271209" y="27091"/>
                    <a:pt x="1271209" y="27091"/>
                    <a:pt x="1271165" y="27091"/>
                  </a:cubicBezTo>
                  <a:lnTo>
                    <a:pt x="1270896" y="27091"/>
                  </a:lnTo>
                  <a:close/>
                  <a:moveTo>
                    <a:pt x="1271835" y="27002"/>
                  </a:moveTo>
                  <a:cubicBezTo>
                    <a:pt x="1271656" y="27046"/>
                    <a:pt x="1271433" y="27046"/>
                    <a:pt x="1271254" y="27091"/>
                  </a:cubicBezTo>
                  <a:cubicBezTo>
                    <a:pt x="1271478" y="27225"/>
                    <a:pt x="1271880" y="27270"/>
                    <a:pt x="1272417" y="27046"/>
                  </a:cubicBezTo>
                  <a:lnTo>
                    <a:pt x="1272283" y="26957"/>
                  </a:lnTo>
                  <a:lnTo>
                    <a:pt x="1271835" y="2700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 rot="5400000">
              <a:off x="-367962" y="125143"/>
              <a:ext cx="1412975" cy="683526"/>
            </a:xfrm>
            <a:custGeom>
              <a:avLst/>
              <a:gdLst/>
              <a:ahLst/>
              <a:cxnLst/>
              <a:rect l="l" t="t" r="r" b="b"/>
              <a:pathLst>
                <a:path w="2825950" h="1367052" extrusionOk="0">
                  <a:moveTo>
                    <a:pt x="390846" y="855786"/>
                  </a:moveTo>
                  <a:cubicBezTo>
                    <a:pt x="390846" y="874358"/>
                    <a:pt x="375550" y="889448"/>
                    <a:pt x="356721" y="889448"/>
                  </a:cubicBezTo>
                  <a:cubicBezTo>
                    <a:pt x="337892" y="889448"/>
                    <a:pt x="322641" y="874358"/>
                    <a:pt x="322641" y="855786"/>
                  </a:cubicBezTo>
                  <a:cubicBezTo>
                    <a:pt x="322641" y="837214"/>
                    <a:pt x="337892" y="822080"/>
                    <a:pt x="356721" y="822080"/>
                  </a:cubicBezTo>
                  <a:cubicBezTo>
                    <a:pt x="375550" y="822080"/>
                    <a:pt x="390846" y="837214"/>
                    <a:pt x="390846" y="855786"/>
                  </a:cubicBezTo>
                  <a:close/>
                  <a:moveTo>
                    <a:pt x="34125" y="1004139"/>
                  </a:moveTo>
                  <a:cubicBezTo>
                    <a:pt x="15296" y="1004139"/>
                    <a:pt x="0" y="1019229"/>
                    <a:pt x="0" y="1037845"/>
                  </a:cubicBezTo>
                  <a:cubicBezTo>
                    <a:pt x="0" y="1056418"/>
                    <a:pt x="15296" y="1071507"/>
                    <a:pt x="34125" y="1071507"/>
                  </a:cubicBezTo>
                  <a:cubicBezTo>
                    <a:pt x="52954" y="1071507"/>
                    <a:pt x="68249" y="1056418"/>
                    <a:pt x="68249" y="1037845"/>
                  </a:cubicBezTo>
                  <a:cubicBezTo>
                    <a:pt x="68249" y="1019229"/>
                    <a:pt x="52954" y="1004139"/>
                    <a:pt x="34125" y="1004139"/>
                  </a:cubicBezTo>
                  <a:close/>
                  <a:moveTo>
                    <a:pt x="34125" y="1299684"/>
                  </a:moveTo>
                  <a:cubicBezTo>
                    <a:pt x="15296" y="1299684"/>
                    <a:pt x="0" y="1314774"/>
                    <a:pt x="0" y="1333346"/>
                  </a:cubicBezTo>
                  <a:cubicBezTo>
                    <a:pt x="0" y="1351918"/>
                    <a:pt x="15296" y="1367052"/>
                    <a:pt x="34125" y="1367052"/>
                  </a:cubicBezTo>
                  <a:cubicBezTo>
                    <a:pt x="52954" y="1367052"/>
                    <a:pt x="68249" y="1351918"/>
                    <a:pt x="68249" y="1333346"/>
                  </a:cubicBezTo>
                  <a:cubicBezTo>
                    <a:pt x="68249" y="1314774"/>
                    <a:pt x="52954" y="1299684"/>
                    <a:pt x="34125" y="1299684"/>
                  </a:cubicBezTo>
                  <a:close/>
                  <a:moveTo>
                    <a:pt x="1439049" y="17858"/>
                  </a:moveTo>
                  <a:cubicBezTo>
                    <a:pt x="1420220" y="17858"/>
                    <a:pt x="1404925" y="32947"/>
                    <a:pt x="1404925" y="51519"/>
                  </a:cubicBezTo>
                  <a:cubicBezTo>
                    <a:pt x="1404925" y="70136"/>
                    <a:pt x="1420220" y="85226"/>
                    <a:pt x="1439049" y="85226"/>
                  </a:cubicBezTo>
                  <a:cubicBezTo>
                    <a:pt x="1457878" y="85226"/>
                    <a:pt x="1473129" y="70136"/>
                    <a:pt x="1473129" y="51519"/>
                  </a:cubicBezTo>
                  <a:cubicBezTo>
                    <a:pt x="1473129" y="32947"/>
                    <a:pt x="1457878" y="17858"/>
                    <a:pt x="1439049" y="17858"/>
                  </a:cubicBezTo>
                  <a:close/>
                  <a:moveTo>
                    <a:pt x="1701402" y="0"/>
                  </a:moveTo>
                  <a:cubicBezTo>
                    <a:pt x="1682573" y="0"/>
                    <a:pt x="1667278" y="15090"/>
                    <a:pt x="1667278" y="33706"/>
                  </a:cubicBezTo>
                  <a:cubicBezTo>
                    <a:pt x="1667278" y="52278"/>
                    <a:pt x="1682573" y="67368"/>
                    <a:pt x="1701402" y="67368"/>
                  </a:cubicBezTo>
                  <a:cubicBezTo>
                    <a:pt x="1720231" y="67368"/>
                    <a:pt x="1735527" y="52278"/>
                    <a:pt x="1735527" y="33706"/>
                  </a:cubicBezTo>
                  <a:cubicBezTo>
                    <a:pt x="1735527" y="15090"/>
                    <a:pt x="1720231" y="0"/>
                    <a:pt x="1701402" y="0"/>
                  </a:cubicBezTo>
                  <a:close/>
                  <a:moveTo>
                    <a:pt x="2791826" y="518543"/>
                  </a:moveTo>
                  <a:cubicBezTo>
                    <a:pt x="2772997" y="518543"/>
                    <a:pt x="2757701" y="533633"/>
                    <a:pt x="2757701" y="552250"/>
                  </a:cubicBezTo>
                  <a:cubicBezTo>
                    <a:pt x="2757701" y="570822"/>
                    <a:pt x="2772997" y="585911"/>
                    <a:pt x="2791826" y="585911"/>
                  </a:cubicBezTo>
                  <a:cubicBezTo>
                    <a:pt x="2810655" y="585911"/>
                    <a:pt x="2825950" y="570822"/>
                    <a:pt x="2825950" y="552250"/>
                  </a:cubicBezTo>
                  <a:cubicBezTo>
                    <a:pt x="2825950" y="533633"/>
                    <a:pt x="2810655" y="518543"/>
                    <a:pt x="2791826" y="518543"/>
                  </a:cubicBezTo>
                  <a:close/>
                  <a:moveTo>
                    <a:pt x="2608367" y="756095"/>
                  </a:moveTo>
                  <a:cubicBezTo>
                    <a:pt x="2589493" y="756095"/>
                    <a:pt x="2574242" y="771185"/>
                    <a:pt x="2574242" y="789802"/>
                  </a:cubicBezTo>
                  <a:cubicBezTo>
                    <a:pt x="2574242" y="808374"/>
                    <a:pt x="2589493" y="823464"/>
                    <a:pt x="2608367" y="823464"/>
                  </a:cubicBezTo>
                  <a:cubicBezTo>
                    <a:pt x="2627196" y="823464"/>
                    <a:pt x="2642447" y="808374"/>
                    <a:pt x="2642447" y="789802"/>
                  </a:cubicBezTo>
                  <a:cubicBezTo>
                    <a:pt x="2642447" y="771185"/>
                    <a:pt x="2627196" y="756095"/>
                    <a:pt x="2608367" y="756095"/>
                  </a:cubicBezTo>
                  <a:close/>
                  <a:moveTo>
                    <a:pt x="2588912" y="1010434"/>
                  </a:moveTo>
                  <a:cubicBezTo>
                    <a:pt x="2570083" y="1010434"/>
                    <a:pt x="2554787" y="1025524"/>
                    <a:pt x="2554787" y="1044140"/>
                  </a:cubicBezTo>
                  <a:cubicBezTo>
                    <a:pt x="2554787" y="1062712"/>
                    <a:pt x="2570083" y="1077802"/>
                    <a:pt x="2588912" y="1077802"/>
                  </a:cubicBezTo>
                  <a:cubicBezTo>
                    <a:pt x="2607740" y="1077802"/>
                    <a:pt x="2623036" y="1062712"/>
                    <a:pt x="2623036" y="1044140"/>
                  </a:cubicBezTo>
                  <a:cubicBezTo>
                    <a:pt x="2623036" y="1025524"/>
                    <a:pt x="2607740" y="1010434"/>
                    <a:pt x="2588912" y="101043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 rot="5400000">
              <a:off x="-309656" y="74782"/>
              <a:ext cx="894083" cy="826054"/>
            </a:xfrm>
            <a:custGeom>
              <a:avLst/>
              <a:gdLst/>
              <a:ahLst/>
              <a:cxnLst/>
              <a:rect l="l" t="t" r="r" b="b"/>
              <a:pathLst>
                <a:path w="1788166" h="1652108" extrusionOk="0">
                  <a:moveTo>
                    <a:pt x="1643183" y="1325835"/>
                  </a:moveTo>
                  <a:cubicBezTo>
                    <a:pt x="1711477" y="1286458"/>
                    <a:pt x="1767919" y="1229939"/>
                    <a:pt x="1710896" y="1186768"/>
                  </a:cubicBezTo>
                  <a:cubicBezTo>
                    <a:pt x="1655348" y="1144623"/>
                    <a:pt x="1598459" y="1199580"/>
                    <a:pt x="1560085" y="1254046"/>
                  </a:cubicBezTo>
                  <a:cubicBezTo>
                    <a:pt x="1594344" y="1178642"/>
                    <a:pt x="1609998" y="1081630"/>
                    <a:pt x="1520638" y="1085648"/>
                  </a:cubicBezTo>
                  <a:cubicBezTo>
                    <a:pt x="1441119" y="1089175"/>
                    <a:pt x="1439911" y="1168419"/>
                    <a:pt x="1451897" y="1231769"/>
                  </a:cubicBezTo>
                  <a:cubicBezTo>
                    <a:pt x="1412674" y="1163687"/>
                    <a:pt x="1353996" y="1104935"/>
                    <a:pt x="1306141" y="1158820"/>
                  </a:cubicBezTo>
                  <a:cubicBezTo>
                    <a:pt x="1259851" y="1211054"/>
                    <a:pt x="1317501" y="1267842"/>
                    <a:pt x="1373988" y="1306280"/>
                  </a:cubicBezTo>
                  <a:cubicBezTo>
                    <a:pt x="1293663" y="1275297"/>
                    <a:pt x="1195627" y="1266502"/>
                    <a:pt x="1204840" y="1360478"/>
                  </a:cubicBezTo>
                  <a:cubicBezTo>
                    <a:pt x="1213338" y="1446776"/>
                    <a:pt x="1298046" y="1442713"/>
                    <a:pt x="1364148" y="1425838"/>
                  </a:cubicBezTo>
                  <a:cubicBezTo>
                    <a:pt x="1292902" y="1476464"/>
                    <a:pt x="1223982" y="1554369"/>
                    <a:pt x="1296122" y="1592673"/>
                  </a:cubicBezTo>
                  <a:cubicBezTo>
                    <a:pt x="1360347" y="1626782"/>
                    <a:pt x="1408202" y="1557851"/>
                    <a:pt x="1436423" y="1496376"/>
                  </a:cubicBezTo>
                  <a:cubicBezTo>
                    <a:pt x="1419517" y="1559860"/>
                    <a:pt x="1413747" y="1642809"/>
                    <a:pt x="1494564" y="1651470"/>
                  </a:cubicBezTo>
                  <a:cubicBezTo>
                    <a:pt x="1571893" y="1659729"/>
                    <a:pt x="1574889" y="1586378"/>
                    <a:pt x="1555076" y="1515930"/>
                  </a:cubicBezTo>
                  <a:cubicBezTo>
                    <a:pt x="1592019" y="1581691"/>
                    <a:pt x="1646403" y="1635844"/>
                    <a:pt x="1694124" y="1585352"/>
                  </a:cubicBezTo>
                  <a:cubicBezTo>
                    <a:pt x="1739296" y="1537538"/>
                    <a:pt x="1692514" y="1482893"/>
                    <a:pt x="1640768" y="1443160"/>
                  </a:cubicBezTo>
                  <a:cubicBezTo>
                    <a:pt x="1698731" y="1463473"/>
                    <a:pt x="1764654" y="1469678"/>
                    <a:pt x="1784333" y="1405257"/>
                  </a:cubicBezTo>
                  <a:cubicBezTo>
                    <a:pt x="1807277" y="1330388"/>
                    <a:pt x="1723061" y="1316950"/>
                    <a:pt x="1643183" y="1325835"/>
                  </a:cubicBezTo>
                  <a:close/>
                  <a:moveTo>
                    <a:pt x="1517508" y="1427088"/>
                  </a:moveTo>
                  <a:cubicBezTo>
                    <a:pt x="1517642" y="1427445"/>
                    <a:pt x="1517731" y="1427847"/>
                    <a:pt x="1517866" y="1428248"/>
                  </a:cubicBezTo>
                  <a:cubicBezTo>
                    <a:pt x="1499216" y="1401507"/>
                    <a:pt x="1469027" y="1426061"/>
                    <a:pt x="1463436" y="1424186"/>
                  </a:cubicBezTo>
                  <a:cubicBezTo>
                    <a:pt x="1465001" y="1418962"/>
                    <a:pt x="1465762" y="1416016"/>
                    <a:pt x="1465762" y="1416016"/>
                  </a:cubicBezTo>
                  <a:cubicBezTo>
                    <a:pt x="1461647" y="1420391"/>
                    <a:pt x="1457846" y="1398560"/>
                    <a:pt x="1443444" y="1391149"/>
                  </a:cubicBezTo>
                  <a:cubicBezTo>
                    <a:pt x="1447112" y="1381729"/>
                    <a:pt x="1456146" y="1364050"/>
                    <a:pt x="1447872" y="1348871"/>
                  </a:cubicBezTo>
                  <a:cubicBezTo>
                    <a:pt x="1452434" y="1351103"/>
                    <a:pt x="1455028" y="1352264"/>
                    <a:pt x="1455028" y="1352264"/>
                  </a:cubicBezTo>
                  <a:cubicBezTo>
                    <a:pt x="1449795" y="1345657"/>
                    <a:pt x="1497561" y="1349675"/>
                    <a:pt x="1488571" y="1314406"/>
                  </a:cubicBezTo>
                  <a:cubicBezTo>
                    <a:pt x="1498411" y="1318825"/>
                    <a:pt x="1511694" y="1323067"/>
                    <a:pt x="1523411" y="1314361"/>
                  </a:cubicBezTo>
                  <a:cubicBezTo>
                    <a:pt x="1516926" y="1326727"/>
                    <a:pt x="1513304" y="1334629"/>
                    <a:pt x="1513304" y="1334629"/>
                  </a:cubicBezTo>
                  <a:cubicBezTo>
                    <a:pt x="1519118" y="1330165"/>
                    <a:pt x="1518000" y="1363202"/>
                    <a:pt x="1540764" y="1366550"/>
                  </a:cubicBezTo>
                  <a:cubicBezTo>
                    <a:pt x="1539960" y="1376550"/>
                    <a:pt x="1543895" y="1386685"/>
                    <a:pt x="1544656" y="1391863"/>
                  </a:cubicBezTo>
                  <a:cubicBezTo>
                    <a:pt x="1532446" y="1394944"/>
                    <a:pt x="1509949" y="1400033"/>
                    <a:pt x="1517508" y="1427088"/>
                  </a:cubicBezTo>
                  <a:close/>
                  <a:moveTo>
                    <a:pt x="621814" y="340491"/>
                  </a:moveTo>
                  <a:cubicBezTo>
                    <a:pt x="718597" y="284685"/>
                    <a:pt x="798565" y="204638"/>
                    <a:pt x="717792" y="143431"/>
                  </a:cubicBezTo>
                  <a:cubicBezTo>
                    <a:pt x="639078" y="83786"/>
                    <a:pt x="558484" y="161646"/>
                    <a:pt x="504100" y="238791"/>
                  </a:cubicBezTo>
                  <a:cubicBezTo>
                    <a:pt x="552670" y="131913"/>
                    <a:pt x="574854" y="-5458"/>
                    <a:pt x="448239" y="167"/>
                  </a:cubicBezTo>
                  <a:cubicBezTo>
                    <a:pt x="335579" y="5212"/>
                    <a:pt x="333879" y="117492"/>
                    <a:pt x="350874" y="207183"/>
                  </a:cubicBezTo>
                  <a:cubicBezTo>
                    <a:pt x="295327" y="110796"/>
                    <a:pt x="212139" y="27534"/>
                    <a:pt x="144382" y="103876"/>
                  </a:cubicBezTo>
                  <a:cubicBezTo>
                    <a:pt x="78771" y="177852"/>
                    <a:pt x="160438" y="258300"/>
                    <a:pt x="240495" y="312767"/>
                  </a:cubicBezTo>
                  <a:cubicBezTo>
                    <a:pt x="126716" y="268881"/>
                    <a:pt x="-12243" y="256425"/>
                    <a:pt x="862" y="389555"/>
                  </a:cubicBezTo>
                  <a:cubicBezTo>
                    <a:pt x="12848" y="511791"/>
                    <a:pt x="132888" y="506076"/>
                    <a:pt x="226585" y="482192"/>
                  </a:cubicBezTo>
                  <a:cubicBezTo>
                    <a:pt x="125598" y="553890"/>
                    <a:pt x="27965" y="664251"/>
                    <a:pt x="130160" y="718494"/>
                  </a:cubicBezTo>
                  <a:cubicBezTo>
                    <a:pt x="221174" y="766844"/>
                    <a:pt x="288931" y="669207"/>
                    <a:pt x="328915" y="582106"/>
                  </a:cubicBezTo>
                  <a:cubicBezTo>
                    <a:pt x="305032" y="672019"/>
                    <a:pt x="296802" y="789523"/>
                    <a:pt x="411297" y="801800"/>
                  </a:cubicBezTo>
                  <a:cubicBezTo>
                    <a:pt x="520871" y="813497"/>
                    <a:pt x="525120" y="709610"/>
                    <a:pt x="496989" y="609740"/>
                  </a:cubicBezTo>
                  <a:cubicBezTo>
                    <a:pt x="549405" y="703002"/>
                    <a:pt x="626421" y="779656"/>
                    <a:pt x="693999" y="708136"/>
                  </a:cubicBezTo>
                  <a:cubicBezTo>
                    <a:pt x="758044" y="640366"/>
                    <a:pt x="691718" y="562953"/>
                    <a:pt x="618415" y="506701"/>
                  </a:cubicBezTo>
                  <a:cubicBezTo>
                    <a:pt x="700529" y="535452"/>
                    <a:pt x="793913" y="544247"/>
                    <a:pt x="821821" y="453039"/>
                  </a:cubicBezTo>
                  <a:cubicBezTo>
                    <a:pt x="854336" y="346919"/>
                    <a:pt x="735011" y="327856"/>
                    <a:pt x="621814" y="340491"/>
                  </a:cubicBezTo>
                  <a:close/>
                  <a:moveTo>
                    <a:pt x="443811" y="483888"/>
                  </a:moveTo>
                  <a:cubicBezTo>
                    <a:pt x="443990" y="484468"/>
                    <a:pt x="444124" y="485004"/>
                    <a:pt x="444303" y="485584"/>
                  </a:cubicBezTo>
                  <a:cubicBezTo>
                    <a:pt x="417916" y="447682"/>
                    <a:pt x="375115" y="482459"/>
                    <a:pt x="367199" y="479825"/>
                  </a:cubicBezTo>
                  <a:cubicBezTo>
                    <a:pt x="369390" y="472415"/>
                    <a:pt x="370508" y="468218"/>
                    <a:pt x="370508" y="468218"/>
                  </a:cubicBezTo>
                  <a:cubicBezTo>
                    <a:pt x="364694" y="474468"/>
                    <a:pt x="359238" y="443485"/>
                    <a:pt x="338888" y="433038"/>
                  </a:cubicBezTo>
                  <a:cubicBezTo>
                    <a:pt x="344031" y="419645"/>
                    <a:pt x="356867" y="394644"/>
                    <a:pt x="345149" y="373126"/>
                  </a:cubicBezTo>
                  <a:cubicBezTo>
                    <a:pt x="351634" y="376251"/>
                    <a:pt x="355302" y="377903"/>
                    <a:pt x="355302" y="377903"/>
                  </a:cubicBezTo>
                  <a:cubicBezTo>
                    <a:pt x="347878" y="368527"/>
                    <a:pt x="415501" y="374242"/>
                    <a:pt x="402799" y="324285"/>
                  </a:cubicBezTo>
                  <a:cubicBezTo>
                    <a:pt x="416708" y="330535"/>
                    <a:pt x="435537" y="336517"/>
                    <a:pt x="452175" y="324196"/>
                  </a:cubicBezTo>
                  <a:cubicBezTo>
                    <a:pt x="442962" y="341696"/>
                    <a:pt x="437863" y="352946"/>
                    <a:pt x="437863" y="352946"/>
                  </a:cubicBezTo>
                  <a:cubicBezTo>
                    <a:pt x="446092" y="346652"/>
                    <a:pt x="444482" y="393439"/>
                    <a:pt x="476728" y="398126"/>
                  </a:cubicBezTo>
                  <a:cubicBezTo>
                    <a:pt x="475610" y="412323"/>
                    <a:pt x="481201" y="426699"/>
                    <a:pt x="482274" y="434065"/>
                  </a:cubicBezTo>
                  <a:cubicBezTo>
                    <a:pt x="464966" y="438396"/>
                    <a:pt x="433077" y="445628"/>
                    <a:pt x="443811" y="4838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 rot="5400000">
              <a:off x="-196480" y="226085"/>
              <a:ext cx="627015" cy="572135"/>
            </a:xfrm>
            <a:custGeom>
              <a:avLst/>
              <a:gdLst/>
              <a:ahLst/>
              <a:cxnLst/>
              <a:rect l="l" t="t" r="r" b="b"/>
              <a:pathLst>
                <a:path w="1254030" h="1144270" extrusionOk="0">
                  <a:moveTo>
                    <a:pt x="1253991" y="1073744"/>
                  </a:moveTo>
                  <a:cubicBezTo>
                    <a:pt x="1252694" y="1113834"/>
                    <a:pt x="1219732" y="1145443"/>
                    <a:pt x="1180375" y="1144237"/>
                  </a:cubicBezTo>
                  <a:cubicBezTo>
                    <a:pt x="1141018" y="1143032"/>
                    <a:pt x="1110113" y="1109459"/>
                    <a:pt x="1111410" y="1069369"/>
                  </a:cubicBezTo>
                  <a:cubicBezTo>
                    <a:pt x="1112707" y="1029234"/>
                    <a:pt x="1145669" y="997670"/>
                    <a:pt x="1185026" y="998875"/>
                  </a:cubicBezTo>
                  <a:cubicBezTo>
                    <a:pt x="1224384" y="1000081"/>
                    <a:pt x="1255288" y="1033609"/>
                    <a:pt x="1253991" y="1073744"/>
                  </a:cubicBezTo>
                  <a:close/>
                  <a:moveTo>
                    <a:pt x="104353" y="49"/>
                  </a:moveTo>
                  <a:cubicBezTo>
                    <a:pt x="48626" y="-1692"/>
                    <a:pt x="1889" y="43086"/>
                    <a:pt x="56" y="99918"/>
                  </a:cubicBezTo>
                  <a:cubicBezTo>
                    <a:pt x="-1778" y="156706"/>
                    <a:pt x="42007" y="204252"/>
                    <a:pt x="97778" y="205948"/>
                  </a:cubicBezTo>
                  <a:cubicBezTo>
                    <a:pt x="153505" y="207690"/>
                    <a:pt x="200242" y="162911"/>
                    <a:pt x="202075" y="106079"/>
                  </a:cubicBezTo>
                  <a:cubicBezTo>
                    <a:pt x="203909" y="49247"/>
                    <a:pt x="160124" y="1746"/>
                    <a:pt x="104353" y="4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 rot="-5400000" flipH="1">
              <a:off x="8004327" y="740254"/>
              <a:ext cx="582942" cy="604603"/>
            </a:xfrm>
            <a:custGeom>
              <a:avLst/>
              <a:gdLst/>
              <a:ahLst/>
              <a:cxnLst/>
              <a:rect l="l" t="t" r="r" b="b"/>
              <a:pathLst>
                <a:path w="1165884" h="1209206" extrusionOk="0">
                  <a:moveTo>
                    <a:pt x="35556" y="983827"/>
                  </a:moveTo>
                  <a:cubicBezTo>
                    <a:pt x="27595" y="927932"/>
                    <a:pt x="30770" y="866725"/>
                    <a:pt x="52506" y="814000"/>
                  </a:cubicBezTo>
                  <a:cubicBezTo>
                    <a:pt x="58947" y="798375"/>
                    <a:pt x="71335" y="770740"/>
                    <a:pt x="91506" y="769267"/>
                  </a:cubicBezTo>
                  <a:cubicBezTo>
                    <a:pt x="119682" y="767168"/>
                    <a:pt x="126078" y="818420"/>
                    <a:pt x="128582" y="836858"/>
                  </a:cubicBezTo>
                  <a:cubicBezTo>
                    <a:pt x="137796" y="905075"/>
                    <a:pt x="122142" y="976863"/>
                    <a:pt x="94234" y="1039275"/>
                  </a:cubicBezTo>
                  <a:lnTo>
                    <a:pt x="64358" y="1064499"/>
                  </a:lnTo>
                  <a:cubicBezTo>
                    <a:pt x="63777" y="1063205"/>
                    <a:pt x="60467" y="1059812"/>
                    <a:pt x="59439" y="1058160"/>
                  </a:cubicBezTo>
                  <a:cubicBezTo>
                    <a:pt x="56129" y="1052713"/>
                    <a:pt x="52864" y="1047356"/>
                    <a:pt x="50315" y="1041507"/>
                  </a:cubicBezTo>
                  <a:cubicBezTo>
                    <a:pt x="42309" y="1023248"/>
                    <a:pt x="38374" y="1003471"/>
                    <a:pt x="35556" y="983827"/>
                  </a:cubicBezTo>
                  <a:close/>
                  <a:moveTo>
                    <a:pt x="220491" y="1069499"/>
                  </a:moveTo>
                  <a:cubicBezTo>
                    <a:pt x="164228" y="1075616"/>
                    <a:pt x="109127" y="1101643"/>
                    <a:pt x="63911" y="1134814"/>
                  </a:cubicBezTo>
                  <a:cubicBezTo>
                    <a:pt x="47587" y="1146779"/>
                    <a:pt x="31754" y="1159993"/>
                    <a:pt x="18158" y="1175039"/>
                  </a:cubicBezTo>
                  <a:cubicBezTo>
                    <a:pt x="13238" y="1180440"/>
                    <a:pt x="8587" y="1186110"/>
                    <a:pt x="4473" y="1192137"/>
                  </a:cubicBezTo>
                  <a:cubicBezTo>
                    <a:pt x="2639" y="1194861"/>
                    <a:pt x="2549" y="1202852"/>
                    <a:pt x="0" y="1200843"/>
                  </a:cubicBezTo>
                  <a:lnTo>
                    <a:pt x="2549" y="1204950"/>
                  </a:lnTo>
                  <a:cubicBezTo>
                    <a:pt x="20350" y="1213701"/>
                    <a:pt x="47184" y="1206691"/>
                    <a:pt x="65566" y="1203923"/>
                  </a:cubicBezTo>
                  <a:cubicBezTo>
                    <a:pt x="121516" y="1195441"/>
                    <a:pt x="180150" y="1182048"/>
                    <a:pt x="228586" y="1151645"/>
                  </a:cubicBezTo>
                  <a:cubicBezTo>
                    <a:pt x="244955" y="1141377"/>
                    <a:pt x="293213" y="1109099"/>
                    <a:pt x="279438" y="1083473"/>
                  </a:cubicBezTo>
                  <a:cubicBezTo>
                    <a:pt x="269464" y="1065035"/>
                    <a:pt x="237352" y="1067624"/>
                    <a:pt x="220491" y="1069499"/>
                  </a:cubicBezTo>
                  <a:close/>
                  <a:moveTo>
                    <a:pt x="454712" y="600690"/>
                  </a:moveTo>
                  <a:lnTo>
                    <a:pt x="490134" y="584261"/>
                  </a:lnTo>
                  <a:cubicBezTo>
                    <a:pt x="539107" y="509124"/>
                    <a:pt x="589064" y="436667"/>
                    <a:pt x="596757" y="344476"/>
                  </a:cubicBezTo>
                  <a:cubicBezTo>
                    <a:pt x="597964" y="329521"/>
                    <a:pt x="603778" y="256706"/>
                    <a:pt x="581193" y="251348"/>
                  </a:cubicBezTo>
                  <a:cubicBezTo>
                    <a:pt x="562274" y="246884"/>
                    <a:pt x="537407" y="283760"/>
                    <a:pt x="528641" y="295055"/>
                  </a:cubicBezTo>
                  <a:cubicBezTo>
                    <a:pt x="483336" y="353137"/>
                    <a:pt x="453236" y="422291"/>
                    <a:pt x="442547" y="495195"/>
                  </a:cubicBezTo>
                  <a:cubicBezTo>
                    <a:pt x="438522" y="522607"/>
                    <a:pt x="435570" y="552340"/>
                    <a:pt x="440624" y="579841"/>
                  </a:cubicBezTo>
                  <a:cubicBezTo>
                    <a:pt x="440848" y="581091"/>
                    <a:pt x="448764" y="611271"/>
                    <a:pt x="454712" y="600690"/>
                  </a:cubicBezTo>
                  <a:close/>
                  <a:moveTo>
                    <a:pt x="691751" y="408005"/>
                  </a:moveTo>
                  <a:cubicBezTo>
                    <a:pt x="722834" y="374477"/>
                    <a:pt x="755796" y="341798"/>
                    <a:pt x="781960" y="304118"/>
                  </a:cubicBezTo>
                  <a:cubicBezTo>
                    <a:pt x="812954" y="259518"/>
                    <a:pt x="836658" y="206168"/>
                    <a:pt x="839923" y="151301"/>
                  </a:cubicBezTo>
                  <a:cubicBezTo>
                    <a:pt x="844216" y="79022"/>
                    <a:pt x="786969" y="94826"/>
                    <a:pt x="753113" y="137238"/>
                  </a:cubicBezTo>
                  <a:cubicBezTo>
                    <a:pt x="742245" y="150854"/>
                    <a:pt x="732629" y="165364"/>
                    <a:pt x="723863" y="180409"/>
                  </a:cubicBezTo>
                  <a:cubicBezTo>
                    <a:pt x="707315" y="208981"/>
                    <a:pt x="693943" y="238982"/>
                    <a:pt x="682940" y="270099"/>
                  </a:cubicBezTo>
                  <a:cubicBezTo>
                    <a:pt x="664156" y="323136"/>
                    <a:pt x="652617" y="379969"/>
                    <a:pt x="662457" y="429926"/>
                  </a:cubicBezTo>
                  <a:lnTo>
                    <a:pt x="691751" y="408005"/>
                  </a:lnTo>
                  <a:close/>
                  <a:moveTo>
                    <a:pt x="886167" y="288135"/>
                  </a:moveTo>
                  <a:lnTo>
                    <a:pt x="900122" y="284474"/>
                  </a:lnTo>
                  <a:cubicBezTo>
                    <a:pt x="957816" y="229026"/>
                    <a:pt x="1020520" y="168087"/>
                    <a:pt x="1046728" y="90584"/>
                  </a:cubicBezTo>
                  <a:cubicBezTo>
                    <a:pt x="1053928" y="69244"/>
                    <a:pt x="1070789" y="15627"/>
                    <a:pt x="1041540" y="2189"/>
                  </a:cubicBezTo>
                  <a:cubicBezTo>
                    <a:pt x="1021772" y="-6874"/>
                    <a:pt x="997755" y="14377"/>
                    <a:pt x="984651" y="26341"/>
                  </a:cubicBezTo>
                  <a:cubicBezTo>
                    <a:pt x="937690" y="69066"/>
                    <a:pt x="906875" y="128621"/>
                    <a:pt x="891669" y="189739"/>
                  </a:cubicBezTo>
                  <a:cubicBezTo>
                    <a:pt x="885631" y="214026"/>
                    <a:pt x="881650" y="239116"/>
                    <a:pt x="880935" y="264206"/>
                  </a:cubicBezTo>
                  <a:cubicBezTo>
                    <a:pt x="880845" y="266661"/>
                    <a:pt x="879325" y="292421"/>
                    <a:pt x="886167" y="288135"/>
                  </a:cubicBezTo>
                  <a:close/>
                  <a:moveTo>
                    <a:pt x="1144853" y="317913"/>
                  </a:moveTo>
                  <a:cubicBezTo>
                    <a:pt x="1136669" y="313850"/>
                    <a:pt x="1127992" y="310770"/>
                    <a:pt x="1119181" y="308270"/>
                  </a:cubicBezTo>
                  <a:cubicBezTo>
                    <a:pt x="1048919" y="288135"/>
                    <a:pt x="973335" y="296618"/>
                    <a:pt x="902939" y="311216"/>
                  </a:cubicBezTo>
                  <a:cubicBezTo>
                    <a:pt x="877446" y="316484"/>
                    <a:pt x="852132" y="322824"/>
                    <a:pt x="827758" y="332021"/>
                  </a:cubicBezTo>
                  <a:cubicBezTo>
                    <a:pt x="824761" y="333137"/>
                    <a:pt x="807050" y="338360"/>
                    <a:pt x="806871" y="343584"/>
                  </a:cubicBezTo>
                  <a:lnTo>
                    <a:pt x="799537" y="353628"/>
                  </a:lnTo>
                  <a:cubicBezTo>
                    <a:pt x="846855" y="369299"/>
                    <a:pt x="890953" y="389969"/>
                    <a:pt x="940552" y="398987"/>
                  </a:cubicBezTo>
                  <a:cubicBezTo>
                    <a:pt x="973559" y="404969"/>
                    <a:pt x="1007102" y="406085"/>
                    <a:pt x="1040511" y="402826"/>
                  </a:cubicBezTo>
                  <a:cubicBezTo>
                    <a:pt x="1075620" y="399389"/>
                    <a:pt x="1114664" y="391665"/>
                    <a:pt x="1144674" y="372111"/>
                  </a:cubicBezTo>
                  <a:cubicBezTo>
                    <a:pt x="1171151" y="354878"/>
                    <a:pt x="1174640" y="332780"/>
                    <a:pt x="1144853" y="317913"/>
                  </a:cubicBezTo>
                  <a:close/>
                  <a:moveTo>
                    <a:pt x="871722" y="450774"/>
                  </a:moveTo>
                  <a:cubicBezTo>
                    <a:pt x="807676" y="431443"/>
                    <a:pt x="738577" y="447069"/>
                    <a:pt x="676634" y="466802"/>
                  </a:cubicBezTo>
                  <a:cubicBezTo>
                    <a:pt x="654675" y="473766"/>
                    <a:pt x="632581" y="481400"/>
                    <a:pt x="611918" y="491624"/>
                  </a:cubicBezTo>
                  <a:cubicBezTo>
                    <a:pt x="611471" y="491847"/>
                    <a:pt x="589645" y="503276"/>
                    <a:pt x="593760" y="506223"/>
                  </a:cubicBezTo>
                  <a:lnTo>
                    <a:pt x="577883" y="535777"/>
                  </a:lnTo>
                  <a:cubicBezTo>
                    <a:pt x="667197" y="536625"/>
                    <a:pt x="757183" y="558769"/>
                    <a:pt x="846095" y="538322"/>
                  </a:cubicBezTo>
                  <a:cubicBezTo>
                    <a:pt x="865505" y="533857"/>
                    <a:pt x="927448" y="518723"/>
                    <a:pt x="926733" y="489883"/>
                  </a:cubicBezTo>
                  <a:cubicBezTo>
                    <a:pt x="926151" y="468141"/>
                    <a:pt x="887644" y="455551"/>
                    <a:pt x="871722" y="450774"/>
                  </a:cubicBezTo>
                  <a:close/>
                  <a:moveTo>
                    <a:pt x="272505" y="802928"/>
                  </a:moveTo>
                  <a:lnTo>
                    <a:pt x="318348" y="753909"/>
                  </a:lnTo>
                  <a:cubicBezTo>
                    <a:pt x="333778" y="720917"/>
                    <a:pt x="348894" y="687835"/>
                    <a:pt x="358108" y="652477"/>
                  </a:cubicBezTo>
                  <a:cubicBezTo>
                    <a:pt x="364101" y="629307"/>
                    <a:pt x="368484" y="605645"/>
                    <a:pt x="370317" y="581761"/>
                  </a:cubicBezTo>
                  <a:cubicBezTo>
                    <a:pt x="372911" y="548411"/>
                    <a:pt x="364548" y="438408"/>
                    <a:pt x="310342" y="498767"/>
                  </a:cubicBezTo>
                  <a:cubicBezTo>
                    <a:pt x="303768" y="506089"/>
                    <a:pt x="298043" y="514169"/>
                    <a:pt x="292900" y="522607"/>
                  </a:cubicBezTo>
                  <a:cubicBezTo>
                    <a:pt x="263337" y="571046"/>
                    <a:pt x="253721" y="630512"/>
                    <a:pt x="251395" y="686362"/>
                  </a:cubicBezTo>
                  <a:cubicBezTo>
                    <a:pt x="250143" y="716720"/>
                    <a:pt x="249204" y="748909"/>
                    <a:pt x="255913" y="778821"/>
                  </a:cubicBezTo>
                  <a:cubicBezTo>
                    <a:pt x="257031" y="783821"/>
                    <a:pt x="262442" y="806723"/>
                    <a:pt x="272505" y="802928"/>
                  </a:cubicBezTo>
                  <a:close/>
                  <a:moveTo>
                    <a:pt x="475464" y="777258"/>
                  </a:moveTo>
                  <a:cubicBezTo>
                    <a:pt x="405918" y="771990"/>
                    <a:pt x="335701" y="808018"/>
                    <a:pt x="280064" y="846055"/>
                  </a:cubicBezTo>
                  <a:cubicBezTo>
                    <a:pt x="260922" y="859180"/>
                    <a:pt x="243121" y="873913"/>
                    <a:pt x="226037" y="889583"/>
                  </a:cubicBezTo>
                  <a:cubicBezTo>
                    <a:pt x="224114" y="891369"/>
                    <a:pt x="205061" y="914003"/>
                    <a:pt x="205240" y="913959"/>
                  </a:cubicBezTo>
                  <a:lnTo>
                    <a:pt x="167850" y="961014"/>
                  </a:lnTo>
                  <a:cubicBezTo>
                    <a:pt x="186814" y="968425"/>
                    <a:pt x="226708" y="954853"/>
                    <a:pt x="245223" y="951326"/>
                  </a:cubicBezTo>
                  <a:cubicBezTo>
                    <a:pt x="319197" y="937218"/>
                    <a:pt x="396839" y="917173"/>
                    <a:pt x="464328" y="883422"/>
                  </a:cubicBezTo>
                  <a:cubicBezTo>
                    <a:pt x="487406" y="871859"/>
                    <a:pt x="545860" y="843064"/>
                    <a:pt x="539018" y="808777"/>
                  </a:cubicBezTo>
                  <a:cubicBezTo>
                    <a:pt x="534008" y="783597"/>
                    <a:pt x="495680" y="778776"/>
                    <a:pt x="475464" y="77725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 rot="-5400000" flipH="1">
              <a:off x="8179516" y="-326704"/>
              <a:ext cx="1449333" cy="1733165"/>
            </a:xfrm>
            <a:custGeom>
              <a:avLst/>
              <a:gdLst/>
              <a:ahLst/>
              <a:cxnLst/>
              <a:rect l="l" t="t" r="r" b="b"/>
              <a:pathLst>
                <a:path w="2898666" h="3466331" extrusionOk="0">
                  <a:moveTo>
                    <a:pt x="1521418" y="2297181"/>
                  </a:moveTo>
                  <a:cubicBezTo>
                    <a:pt x="1522849" y="2297583"/>
                    <a:pt x="1524280" y="2297717"/>
                    <a:pt x="1525666" y="2297628"/>
                  </a:cubicBezTo>
                  <a:cubicBezTo>
                    <a:pt x="1526069" y="2298967"/>
                    <a:pt x="1522625" y="2297583"/>
                    <a:pt x="1521373" y="2297181"/>
                  </a:cubicBezTo>
                  <a:cubicBezTo>
                    <a:pt x="1521373" y="2297181"/>
                    <a:pt x="1521373" y="2297181"/>
                    <a:pt x="1521418" y="2297181"/>
                  </a:cubicBezTo>
                  <a:close/>
                  <a:moveTo>
                    <a:pt x="65507" y="2177446"/>
                  </a:moveTo>
                  <a:cubicBezTo>
                    <a:pt x="64478" y="2178919"/>
                    <a:pt x="63271" y="2180124"/>
                    <a:pt x="61884" y="2181062"/>
                  </a:cubicBezTo>
                  <a:cubicBezTo>
                    <a:pt x="62645" y="2182535"/>
                    <a:pt x="64657" y="2178740"/>
                    <a:pt x="65507" y="2177446"/>
                  </a:cubicBezTo>
                  <a:close/>
                  <a:moveTo>
                    <a:pt x="2034584" y="891333"/>
                  </a:moveTo>
                  <a:lnTo>
                    <a:pt x="2034584" y="891333"/>
                  </a:lnTo>
                  <a:cubicBezTo>
                    <a:pt x="2034942" y="891512"/>
                    <a:pt x="2034763" y="890708"/>
                    <a:pt x="2034808" y="890396"/>
                  </a:cubicBezTo>
                  <a:lnTo>
                    <a:pt x="2034674" y="891021"/>
                  </a:lnTo>
                  <a:lnTo>
                    <a:pt x="2034584" y="891333"/>
                  </a:lnTo>
                  <a:close/>
                  <a:moveTo>
                    <a:pt x="2885107" y="232562"/>
                  </a:moveTo>
                  <a:cubicBezTo>
                    <a:pt x="2854157" y="229616"/>
                    <a:pt x="2823342" y="225419"/>
                    <a:pt x="2792348" y="225017"/>
                  </a:cubicBezTo>
                  <a:cubicBezTo>
                    <a:pt x="2783851" y="224883"/>
                    <a:pt x="2775353" y="225151"/>
                    <a:pt x="2766900" y="225821"/>
                  </a:cubicBezTo>
                  <a:cubicBezTo>
                    <a:pt x="2754064" y="226758"/>
                    <a:pt x="2741363" y="228767"/>
                    <a:pt x="2728616" y="231312"/>
                  </a:cubicBezTo>
                  <a:cubicBezTo>
                    <a:pt x="2728393" y="231357"/>
                    <a:pt x="2728214" y="231446"/>
                    <a:pt x="2727990" y="231491"/>
                  </a:cubicBezTo>
                  <a:cubicBezTo>
                    <a:pt x="2734699" y="227116"/>
                    <a:pt x="2741765" y="223142"/>
                    <a:pt x="2748518" y="218812"/>
                  </a:cubicBezTo>
                  <a:cubicBezTo>
                    <a:pt x="2749681" y="218053"/>
                    <a:pt x="2751202" y="218098"/>
                    <a:pt x="2752141" y="216981"/>
                  </a:cubicBezTo>
                  <a:cubicBezTo>
                    <a:pt x="2752410" y="216714"/>
                    <a:pt x="2752678" y="216356"/>
                    <a:pt x="2752946" y="216089"/>
                  </a:cubicBezTo>
                  <a:cubicBezTo>
                    <a:pt x="2783359" y="196758"/>
                    <a:pt x="2813727" y="177337"/>
                    <a:pt x="2845213" y="159212"/>
                  </a:cubicBezTo>
                  <a:cubicBezTo>
                    <a:pt x="2851966" y="155328"/>
                    <a:pt x="2854336" y="146756"/>
                    <a:pt x="2850490" y="140015"/>
                  </a:cubicBezTo>
                  <a:cubicBezTo>
                    <a:pt x="2846599" y="133273"/>
                    <a:pt x="2838012" y="130907"/>
                    <a:pt x="2831258" y="134747"/>
                  </a:cubicBezTo>
                  <a:cubicBezTo>
                    <a:pt x="2823745" y="138988"/>
                    <a:pt x="2816723" y="143765"/>
                    <a:pt x="2809254" y="148095"/>
                  </a:cubicBezTo>
                  <a:cubicBezTo>
                    <a:pt x="2814129" y="141086"/>
                    <a:pt x="2819183" y="134122"/>
                    <a:pt x="2823521" y="126845"/>
                  </a:cubicBezTo>
                  <a:cubicBezTo>
                    <a:pt x="2830230" y="115728"/>
                    <a:pt x="2836044" y="104210"/>
                    <a:pt x="2841635" y="92826"/>
                  </a:cubicBezTo>
                  <a:cubicBezTo>
                    <a:pt x="2844721" y="86308"/>
                    <a:pt x="2847583" y="79745"/>
                    <a:pt x="2850222" y="73048"/>
                  </a:cubicBezTo>
                  <a:cubicBezTo>
                    <a:pt x="2854068" y="63360"/>
                    <a:pt x="2857467" y="53583"/>
                    <a:pt x="2861045" y="43806"/>
                  </a:cubicBezTo>
                  <a:lnTo>
                    <a:pt x="2867843" y="23359"/>
                  </a:lnTo>
                  <a:cubicBezTo>
                    <a:pt x="2873344" y="18314"/>
                    <a:pt x="2873657" y="9787"/>
                    <a:pt x="2868603" y="4341"/>
                  </a:cubicBezTo>
                  <a:cubicBezTo>
                    <a:pt x="2863549" y="-1151"/>
                    <a:pt x="2854963" y="-1463"/>
                    <a:pt x="2849506" y="3582"/>
                  </a:cubicBezTo>
                  <a:cubicBezTo>
                    <a:pt x="2846420" y="6126"/>
                    <a:pt x="2843871" y="9743"/>
                    <a:pt x="2841500" y="13761"/>
                  </a:cubicBezTo>
                  <a:cubicBezTo>
                    <a:pt x="2838057" y="19564"/>
                    <a:pt x="2835597" y="26797"/>
                    <a:pt x="2833047" y="31708"/>
                  </a:cubicBezTo>
                  <a:lnTo>
                    <a:pt x="2809836" y="76084"/>
                  </a:lnTo>
                  <a:cubicBezTo>
                    <a:pt x="2802859" y="88584"/>
                    <a:pt x="2794853" y="100772"/>
                    <a:pt x="2787116" y="113273"/>
                  </a:cubicBezTo>
                  <a:cubicBezTo>
                    <a:pt x="2779468" y="125639"/>
                    <a:pt x="2771865" y="138140"/>
                    <a:pt x="2763904" y="150372"/>
                  </a:cubicBezTo>
                  <a:cubicBezTo>
                    <a:pt x="2754243" y="165239"/>
                    <a:pt x="2744404" y="179703"/>
                    <a:pt x="2734162" y="193632"/>
                  </a:cubicBezTo>
                  <a:cubicBezTo>
                    <a:pt x="2683221" y="225642"/>
                    <a:pt x="2633264" y="258768"/>
                    <a:pt x="2585185" y="294037"/>
                  </a:cubicBezTo>
                  <a:cubicBezTo>
                    <a:pt x="2587914" y="289484"/>
                    <a:pt x="2590910" y="284975"/>
                    <a:pt x="2593325" y="280332"/>
                  </a:cubicBezTo>
                  <a:cubicBezTo>
                    <a:pt x="2600750" y="266135"/>
                    <a:pt x="2606608" y="251670"/>
                    <a:pt x="2611752" y="238009"/>
                  </a:cubicBezTo>
                  <a:cubicBezTo>
                    <a:pt x="2616224" y="225241"/>
                    <a:pt x="2618505" y="205151"/>
                    <a:pt x="2623469" y="188632"/>
                  </a:cubicBezTo>
                  <a:cubicBezTo>
                    <a:pt x="2625124" y="183052"/>
                    <a:pt x="2626645" y="177828"/>
                    <a:pt x="2629597" y="174257"/>
                  </a:cubicBezTo>
                  <a:cubicBezTo>
                    <a:pt x="2634740" y="168855"/>
                    <a:pt x="2634516" y="160328"/>
                    <a:pt x="2629105" y="155194"/>
                  </a:cubicBezTo>
                  <a:cubicBezTo>
                    <a:pt x="2623738" y="150060"/>
                    <a:pt x="2615151" y="150283"/>
                    <a:pt x="2610052" y="155685"/>
                  </a:cubicBezTo>
                  <a:cubicBezTo>
                    <a:pt x="2604104" y="161087"/>
                    <a:pt x="2599452" y="169123"/>
                    <a:pt x="2595382" y="178319"/>
                  </a:cubicBezTo>
                  <a:cubicBezTo>
                    <a:pt x="2588674" y="193543"/>
                    <a:pt x="2584604" y="212740"/>
                    <a:pt x="2578924" y="224482"/>
                  </a:cubicBezTo>
                  <a:cubicBezTo>
                    <a:pt x="2573423" y="236803"/>
                    <a:pt x="2566401" y="249438"/>
                    <a:pt x="2559514" y="262519"/>
                  </a:cubicBezTo>
                  <a:cubicBezTo>
                    <a:pt x="2552894" y="275019"/>
                    <a:pt x="2546230" y="287787"/>
                    <a:pt x="2539030" y="300109"/>
                  </a:cubicBezTo>
                  <a:cubicBezTo>
                    <a:pt x="2529101" y="317119"/>
                    <a:pt x="2518949" y="333503"/>
                    <a:pt x="2507768" y="347477"/>
                  </a:cubicBezTo>
                  <a:cubicBezTo>
                    <a:pt x="2505397" y="350066"/>
                    <a:pt x="2504592" y="353370"/>
                    <a:pt x="2504503" y="356584"/>
                  </a:cubicBezTo>
                  <a:cubicBezTo>
                    <a:pt x="2463491" y="389174"/>
                    <a:pt x="2423462" y="422792"/>
                    <a:pt x="2384552" y="457659"/>
                  </a:cubicBezTo>
                  <a:cubicBezTo>
                    <a:pt x="2385312" y="455248"/>
                    <a:pt x="2386520" y="453060"/>
                    <a:pt x="2387236" y="450605"/>
                  </a:cubicBezTo>
                  <a:cubicBezTo>
                    <a:pt x="2392334" y="433595"/>
                    <a:pt x="2395867" y="416006"/>
                    <a:pt x="2399177" y="398505"/>
                  </a:cubicBezTo>
                  <a:cubicBezTo>
                    <a:pt x="2404052" y="372879"/>
                    <a:pt x="2407630" y="347253"/>
                    <a:pt x="2414562" y="322744"/>
                  </a:cubicBezTo>
                  <a:cubicBezTo>
                    <a:pt x="2416977" y="315735"/>
                    <a:pt x="2413265" y="308056"/>
                    <a:pt x="2406199" y="305600"/>
                  </a:cubicBezTo>
                  <a:cubicBezTo>
                    <a:pt x="2399177" y="303190"/>
                    <a:pt x="2391484" y="306895"/>
                    <a:pt x="2389025" y="313949"/>
                  </a:cubicBezTo>
                  <a:cubicBezTo>
                    <a:pt x="2382092" y="330423"/>
                    <a:pt x="2376233" y="347477"/>
                    <a:pt x="2371045" y="364977"/>
                  </a:cubicBezTo>
                  <a:cubicBezTo>
                    <a:pt x="2366081" y="381719"/>
                    <a:pt x="2361519" y="398684"/>
                    <a:pt x="2357091" y="415693"/>
                  </a:cubicBezTo>
                  <a:cubicBezTo>
                    <a:pt x="2354811" y="424533"/>
                    <a:pt x="2352664" y="433372"/>
                    <a:pt x="2350428" y="442167"/>
                  </a:cubicBezTo>
                  <a:cubicBezTo>
                    <a:pt x="2347073" y="455203"/>
                    <a:pt x="2343764" y="468150"/>
                    <a:pt x="2339470" y="480829"/>
                  </a:cubicBezTo>
                  <a:cubicBezTo>
                    <a:pt x="2336116" y="490606"/>
                    <a:pt x="2332269" y="500205"/>
                    <a:pt x="2327842" y="509625"/>
                  </a:cubicBezTo>
                  <a:cubicBezTo>
                    <a:pt x="2272876" y="561635"/>
                    <a:pt x="2220011" y="615744"/>
                    <a:pt x="2169205" y="671862"/>
                  </a:cubicBezTo>
                  <a:cubicBezTo>
                    <a:pt x="2170949" y="664763"/>
                    <a:pt x="2173364" y="657844"/>
                    <a:pt x="2174616" y="650656"/>
                  </a:cubicBezTo>
                  <a:cubicBezTo>
                    <a:pt x="2177792" y="632486"/>
                    <a:pt x="2179267" y="614048"/>
                    <a:pt x="2180654" y="595610"/>
                  </a:cubicBezTo>
                  <a:cubicBezTo>
                    <a:pt x="2182667" y="569135"/>
                    <a:pt x="2183606" y="542617"/>
                    <a:pt x="2188704" y="516187"/>
                  </a:cubicBezTo>
                  <a:cubicBezTo>
                    <a:pt x="2190493" y="508955"/>
                    <a:pt x="2186110" y="501633"/>
                    <a:pt x="2178865" y="499803"/>
                  </a:cubicBezTo>
                  <a:cubicBezTo>
                    <a:pt x="2171664" y="498017"/>
                    <a:pt x="2164330" y="502392"/>
                    <a:pt x="2162496" y="509625"/>
                  </a:cubicBezTo>
                  <a:cubicBezTo>
                    <a:pt x="2156726" y="527706"/>
                    <a:pt x="2152478" y="545920"/>
                    <a:pt x="2149123" y="564359"/>
                  </a:cubicBezTo>
                  <a:cubicBezTo>
                    <a:pt x="2145858" y="582350"/>
                    <a:pt x="2143220" y="600431"/>
                    <a:pt x="2140760" y="618467"/>
                  </a:cubicBezTo>
                  <a:cubicBezTo>
                    <a:pt x="2139463" y="627843"/>
                    <a:pt x="2138300" y="637218"/>
                    <a:pt x="2137048" y="646593"/>
                  </a:cubicBezTo>
                  <a:cubicBezTo>
                    <a:pt x="2135169" y="660344"/>
                    <a:pt x="2133246" y="674005"/>
                    <a:pt x="2130205" y="687621"/>
                  </a:cubicBezTo>
                  <a:cubicBezTo>
                    <a:pt x="2127119" y="701327"/>
                    <a:pt x="2123452" y="714988"/>
                    <a:pt x="2117861" y="728516"/>
                  </a:cubicBezTo>
                  <a:cubicBezTo>
                    <a:pt x="2117593" y="729096"/>
                    <a:pt x="2117950" y="729676"/>
                    <a:pt x="2117772" y="730257"/>
                  </a:cubicBezTo>
                  <a:cubicBezTo>
                    <a:pt x="2067725" y="788384"/>
                    <a:pt x="2019512" y="848207"/>
                    <a:pt x="1973446" y="909905"/>
                  </a:cubicBezTo>
                  <a:cubicBezTo>
                    <a:pt x="1973312" y="896155"/>
                    <a:pt x="1972149" y="882315"/>
                    <a:pt x="1970450" y="868609"/>
                  </a:cubicBezTo>
                  <a:cubicBezTo>
                    <a:pt x="1967319" y="844546"/>
                    <a:pt x="1962355" y="821152"/>
                    <a:pt x="1960700" y="799009"/>
                  </a:cubicBezTo>
                  <a:cubicBezTo>
                    <a:pt x="1960655" y="791598"/>
                    <a:pt x="1954528" y="785616"/>
                    <a:pt x="1947104" y="785660"/>
                  </a:cubicBezTo>
                  <a:cubicBezTo>
                    <a:pt x="1939635" y="785749"/>
                    <a:pt x="1933642" y="791821"/>
                    <a:pt x="1933731" y="799277"/>
                  </a:cubicBezTo>
                  <a:cubicBezTo>
                    <a:pt x="1932344" y="825661"/>
                    <a:pt x="1933776" y="854457"/>
                    <a:pt x="1934760" y="883387"/>
                  </a:cubicBezTo>
                  <a:cubicBezTo>
                    <a:pt x="1934983" y="890530"/>
                    <a:pt x="1935207" y="897673"/>
                    <a:pt x="1935475" y="904771"/>
                  </a:cubicBezTo>
                  <a:cubicBezTo>
                    <a:pt x="1935878" y="915262"/>
                    <a:pt x="1936280" y="925665"/>
                    <a:pt x="1935967" y="935933"/>
                  </a:cubicBezTo>
                  <a:cubicBezTo>
                    <a:pt x="1935654" y="946246"/>
                    <a:pt x="1934581" y="956335"/>
                    <a:pt x="1932792" y="966202"/>
                  </a:cubicBezTo>
                  <a:cubicBezTo>
                    <a:pt x="1852959" y="1077589"/>
                    <a:pt x="1779208" y="1193798"/>
                    <a:pt x="1710825" y="1313579"/>
                  </a:cubicBezTo>
                  <a:cubicBezTo>
                    <a:pt x="1720709" y="1270408"/>
                    <a:pt x="1730146" y="1226835"/>
                    <a:pt x="1738912" y="1190271"/>
                  </a:cubicBezTo>
                  <a:cubicBezTo>
                    <a:pt x="1769727" y="1060178"/>
                    <a:pt x="1793565" y="925174"/>
                    <a:pt x="1792760" y="791196"/>
                  </a:cubicBezTo>
                  <a:cubicBezTo>
                    <a:pt x="1792223" y="700836"/>
                    <a:pt x="1780416" y="610922"/>
                    <a:pt x="1752508" y="523330"/>
                  </a:cubicBezTo>
                  <a:cubicBezTo>
                    <a:pt x="1736094" y="472168"/>
                    <a:pt x="1710378" y="421184"/>
                    <a:pt x="1672049" y="384442"/>
                  </a:cubicBezTo>
                  <a:cubicBezTo>
                    <a:pt x="1645572" y="359039"/>
                    <a:pt x="1613103" y="340378"/>
                    <a:pt x="1573745" y="332521"/>
                  </a:cubicBezTo>
                  <a:cubicBezTo>
                    <a:pt x="1499279" y="317877"/>
                    <a:pt x="1434518" y="358325"/>
                    <a:pt x="1392522" y="419577"/>
                  </a:cubicBezTo>
                  <a:cubicBezTo>
                    <a:pt x="1352539" y="477883"/>
                    <a:pt x="1333754" y="554537"/>
                    <a:pt x="1345830" y="614717"/>
                  </a:cubicBezTo>
                  <a:cubicBezTo>
                    <a:pt x="1348692" y="629093"/>
                    <a:pt x="1354014" y="643781"/>
                    <a:pt x="1361752" y="656995"/>
                  </a:cubicBezTo>
                  <a:cubicBezTo>
                    <a:pt x="1369802" y="670835"/>
                    <a:pt x="1380447" y="683023"/>
                    <a:pt x="1393461" y="691729"/>
                  </a:cubicBezTo>
                  <a:cubicBezTo>
                    <a:pt x="1406253" y="700256"/>
                    <a:pt x="1419849" y="705926"/>
                    <a:pt x="1434026" y="708961"/>
                  </a:cubicBezTo>
                  <a:cubicBezTo>
                    <a:pt x="1447936" y="711908"/>
                    <a:pt x="1462426" y="712399"/>
                    <a:pt x="1477275" y="710524"/>
                  </a:cubicBezTo>
                  <a:cubicBezTo>
                    <a:pt x="1565561" y="699407"/>
                    <a:pt x="1602995" y="641013"/>
                    <a:pt x="1607154" y="588422"/>
                  </a:cubicBezTo>
                  <a:cubicBezTo>
                    <a:pt x="1610240" y="549358"/>
                    <a:pt x="1594452" y="513464"/>
                    <a:pt x="1568289" y="498687"/>
                  </a:cubicBezTo>
                  <a:cubicBezTo>
                    <a:pt x="1544808" y="485472"/>
                    <a:pt x="1511399" y="486767"/>
                    <a:pt x="1473652" y="521232"/>
                  </a:cubicBezTo>
                  <a:cubicBezTo>
                    <a:pt x="1467883" y="526411"/>
                    <a:pt x="1467435" y="535295"/>
                    <a:pt x="1472623" y="541099"/>
                  </a:cubicBezTo>
                  <a:cubicBezTo>
                    <a:pt x="1477811" y="546858"/>
                    <a:pt x="1486756" y="547304"/>
                    <a:pt x="1492526" y="542126"/>
                  </a:cubicBezTo>
                  <a:cubicBezTo>
                    <a:pt x="1517571" y="519982"/>
                    <a:pt x="1538368" y="515384"/>
                    <a:pt x="1553574" y="524268"/>
                  </a:cubicBezTo>
                  <a:cubicBezTo>
                    <a:pt x="1571017" y="534447"/>
                    <a:pt x="1578978" y="559582"/>
                    <a:pt x="1576518" y="585788"/>
                  </a:cubicBezTo>
                  <a:cubicBezTo>
                    <a:pt x="1572716" y="626503"/>
                    <a:pt x="1541857" y="669987"/>
                    <a:pt x="1473384" y="677710"/>
                  </a:cubicBezTo>
                  <a:cubicBezTo>
                    <a:pt x="1462337" y="678960"/>
                    <a:pt x="1451558" y="678514"/>
                    <a:pt x="1441227" y="676192"/>
                  </a:cubicBezTo>
                  <a:cubicBezTo>
                    <a:pt x="1431164" y="673916"/>
                    <a:pt x="1421593" y="669764"/>
                    <a:pt x="1412603" y="663603"/>
                  </a:cubicBezTo>
                  <a:cubicBezTo>
                    <a:pt x="1403882" y="657620"/>
                    <a:pt x="1396995" y="649183"/>
                    <a:pt x="1391672" y="639807"/>
                  </a:cubicBezTo>
                  <a:cubicBezTo>
                    <a:pt x="1386037" y="629852"/>
                    <a:pt x="1382235" y="618780"/>
                    <a:pt x="1380178" y="608021"/>
                  </a:cubicBezTo>
                  <a:cubicBezTo>
                    <a:pt x="1370294" y="556055"/>
                    <a:pt x="1388050" y="490472"/>
                    <a:pt x="1422890" y="440471"/>
                  </a:cubicBezTo>
                  <a:cubicBezTo>
                    <a:pt x="1456657" y="392032"/>
                    <a:pt x="1507106" y="357745"/>
                    <a:pt x="1566276" y="369754"/>
                  </a:cubicBezTo>
                  <a:cubicBezTo>
                    <a:pt x="1606394" y="377745"/>
                    <a:pt x="1637432" y="399978"/>
                    <a:pt x="1661494" y="428997"/>
                  </a:cubicBezTo>
                  <a:cubicBezTo>
                    <a:pt x="1686719" y="459355"/>
                    <a:pt x="1704430" y="497124"/>
                    <a:pt x="1716729" y="534849"/>
                  </a:cubicBezTo>
                  <a:cubicBezTo>
                    <a:pt x="1744234" y="618691"/>
                    <a:pt x="1756041" y="704854"/>
                    <a:pt x="1757428" y="791598"/>
                  </a:cubicBezTo>
                  <a:cubicBezTo>
                    <a:pt x="1759575" y="922941"/>
                    <a:pt x="1737838" y="1055535"/>
                    <a:pt x="1709126" y="1183441"/>
                  </a:cubicBezTo>
                  <a:cubicBezTo>
                    <a:pt x="1698168" y="1232505"/>
                    <a:pt x="1686093" y="1293980"/>
                    <a:pt x="1673391" y="1350455"/>
                  </a:cubicBezTo>
                  <a:cubicBezTo>
                    <a:pt x="1669276" y="1368714"/>
                    <a:pt x="1665072" y="1386081"/>
                    <a:pt x="1660823" y="1402733"/>
                  </a:cubicBezTo>
                  <a:cubicBezTo>
                    <a:pt x="1637253" y="1446261"/>
                    <a:pt x="1613997" y="1489968"/>
                    <a:pt x="1591769" y="1534211"/>
                  </a:cubicBezTo>
                  <a:cubicBezTo>
                    <a:pt x="1568602" y="1580418"/>
                    <a:pt x="1546329" y="1627071"/>
                    <a:pt x="1524548" y="1673947"/>
                  </a:cubicBezTo>
                  <a:cubicBezTo>
                    <a:pt x="1523967" y="1671804"/>
                    <a:pt x="1523564" y="1670197"/>
                    <a:pt x="1523430" y="1669795"/>
                  </a:cubicBezTo>
                  <a:lnTo>
                    <a:pt x="1513009" y="1620776"/>
                  </a:lnTo>
                  <a:cubicBezTo>
                    <a:pt x="1507732" y="1594615"/>
                    <a:pt x="1503170" y="1568230"/>
                    <a:pt x="1499190" y="1541756"/>
                  </a:cubicBezTo>
                  <a:cubicBezTo>
                    <a:pt x="1495164" y="1515326"/>
                    <a:pt x="1491765" y="1488763"/>
                    <a:pt x="1488992" y="1462200"/>
                  </a:cubicBezTo>
                  <a:cubicBezTo>
                    <a:pt x="1485414" y="1429832"/>
                    <a:pt x="1483268" y="1396662"/>
                    <a:pt x="1481210" y="1363402"/>
                  </a:cubicBezTo>
                  <a:cubicBezTo>
                    <a:pt x="1482284" y="1355857"/>
                    <a:pt x="1483983" y="1348089"/>
                    <a:pt x="1486264" y="1340053"/>
                  </a:cubicBezTo>
                  <a:cubicBezTo>
                    <a:pt x="1496506" y="1304382"/>
                    <a:pt x="1516140" y="1265899"/>
                    <a:pt x="1525219" y="1237773"/>
                  </a:cubicBezTo>
                  <a:cubicBezTo>
                    <a:pt x="1532151" y="1215317"/>
                    <a:pt x="1538950" y="1192861"/>
                    <a:pt x="1544719" y="1170137"/>
                  </a:cubicBezTo>
                  <a:cubicBezTo>
                    <a:pt x="1550533" y="1147323"/>
                    <a:pt x="1555497" y="1124332"/>
                    <a:pt x="1559702" y="1101251"/>
                  </a:cubicBezTo>
                  <a:cubicBezTo>
                    <a:pt x="1568199" y="1054999"/>
                    <a:pt x="1573566" y="1008301"/>
                    <a:pt x="1576339" y="961068"/>
                  </a:cubicBezTo>
                  <a:cubicBezTo>
                    <a:pt x="1577010" y="953299"/>
                    <a:pt x="1571285" y="946469"/>
                    <a:pt x="1563503" y="945799"/>
                  </a:cubicBezTo>
                  <a:cubicBezTo>
                    <a:pt x="1555766" y="945130"/>
                    <a:pt x="1548923" y="950844"/>
                    <a:pt x="1548252" y="958567"/>
                  </a:cubicBezTo>
                  <a:cubicBezTo>
                    <a:pt x="1543825" y="995176"/>
                    <a:pt x="1537250" y="1031204"/>
                    <a:pt x="1529736" y="1067053"/>
                  </a:cubicBezTo>
                  <a:cubicBezTo>
                    <a:pt x="1524146" y="1093974"/>
                    <a:pt x="1517661" y="1120716"/>
                    <a:pt x="1511042" y="1147457"/>
                  </a:cubicBezTo>
                  <a:cubicBezTo>
                    <a:pt x="1504467" y="1174199"/>
                    <a:pt x="1497937" y="1200986"/>
                    <a:pt x="1490424" y="1227639"/>
                  </a:cubicBezTo>
                  <a:cubicBezTo>
                    <a:pt x="1486756" y="1241657"/>
                    <a:pt x="1480629" y="1258265"/>
                    <a:pt x="1474412" y="1275765"/>
                  </a:cubicBezTo>
                  <a:cubicBezTo>
                    <a:pt x="1470700" y="1235585"/>
                    <a:pt x="1466094" y="1195539"/>
                    <a:pt x="1458088" y="1156476"/>
                  </a:cubicBezTo>
                  <a:cubicBezTo>
                    <a:pt x="1444000" y="1087768"/>
                    <a:pt x="1420520" y="1022052"/>
                    <a:pt x="1378926" y="962943"/>
                  </a:cubicBezTo>
                  <a:cubicBezTo>
                    <a:pt x="1374588" y="956514"/>
                    <a:pt x="1365822" y="954817"/>
                    <a:pt x="1359381" y="959148"/>
                  </a:cubicBezTo>
                  <a:cubicBezTo>
                    <a:pt x="1352941" y="963478"/>
                    <a:pt x="1351242" y="972229"/>
                    <a:pt x="1355580" y="978657"/>
                  </a:cubicBezTo>
                  <a:cubicBezTo>
                    <a:pt x="1392567" y="1035579"/>
                    <a:pt x="1411619" y="1098259"/>
                    <a:pt x="1423114" y="1163128"/>
                  </a:cubicBezTo>
                  <a:cubicBezTo>
                    <a:pt x="1431835" y="1212281"/>
                    <a:pt x="1435815" y="1262774"/>
                    <a:pt x="1439572" y="1313132"/>
                  </a:cubicBezTo>
                  <a:cubicBezTo>
                    <a:pt x="1443463" y="1364830"/>
                    <a:pt x="1447354" y="1416350"/>
                    <a:pt x="1453750" y="1466351"/>
                  </a:cubicBezTo>
                  <a:cubicBezTo>
                    <a:pt x="1457372" y="1493361"/>
                    <a:pt x="1461621" y="1520326"/>
                    <a:pt x="1466586" y="1547158"/>
                  </a:cubicBezTo>
                  <a:cubicBezTo>
                    <a:pt x="1471550" y="1574034"/>
                    <a:pt x="1477185" y="1600686"/>
                    <a:pt x="1483536" y="1627205"/>
                  </a:cubicBezTo>
                  <a:lnTo>
                    <a:pt x="1496148" y="1676671"/>
                  </a:lnTo>
                  <a:cubicBezTo>
                    <a:pt x="1496596" y="1678278"/>
                    <a:pt x="1502007" y="1695600"/>
                    <a:pt x="1504243" y="1702520"/>
                  </a:cubicBezTo>
                  <a:lnTo>
                    <a:pt x="1505496" y="1706270"/>
                  </a:lnTo>
                  <a:cubicBezTo>
                    <a:pt x="1506032" y="1707609"/>
                    <a:pt x="1506524" y="1708413"/>
                    <a:pt x="1506748" y="1708770"/>
                  </a:cubicBezTo>
                  <a:cubicBezTo>
                    <a:pt x="1507195" y="1709395"/>
                    <a:pt x="1507643" y="1709484"/>
                    <a:pt x="1508090" y="1710020"/>
                  </a:cubicBezTo>
                  <a:cubicBezTo>
                    <a:pt x="1386305" y="1977082"/>
                    <a:pt x="1285765" y="2252582"/>
                    <a:pt x="1200342" y="2522367"/>
                  </a:cubicBezTo>
                  <a:cubicBezTo>
                    <a:pt x="1188535" y="2559958"/>
                    <a:pt x="1163578" y="2658309"/>
                    <a:pt x="1135134" y="2775366"/>
                  </a:cubicBezTo>
                  <a:cubicBezTo>
                    <a:pt x="1105616" y="2896710"/>
                    <a:pt x="1072251" y="3037875"/>
                    <a:pt x="1045551" y="3151941"/>
                  </a:cubicBezTo>
                  <a:cubicBezTo>
                    <a:pt x="1052483" y="3033232"/>
                    <a:pt x="1056061" y="2913719"/>
                    <a:pt x="1054809" y="2794206"/>
                  </a:cubicBezTo>
                  <a:cubicBezTo>
                    <a:pt x="1053959" y="2716525"/>
                    <a:pt x="1051231" y="2638933"/>
                    <a:pt x="1046580" y="2561699"/>
                  </a:cubicBezTo>
                  <a:cubicBezTo>
                    <a:pt x="1039513" y="2444775"/>
                    <a:pt x="1027930" y="2328700"/>
                    <a:pt x="1012857" y="2214366"/>
                  </a:cubicBezTo>
                  <a:cubicBezTo>
                    <a:pt x="999753" y="2117444"/>
                    <a:pt x="970146" y="1943733"/>
                    <a:pt x="953598" y="1867748"/>
                  </a:cubicBezTo>
                  <a:cubicBezTo>
                    <a:pt x="949751" y="1850203"/>
                    <a:pt x="946531" y="1837613"/>
                    <a:pt x="944385" y="1831899"/>
                  </a:cubicBezTo>
                  <a:cubicBezTo>
                    <a:pt x="940359" y="1821363"/>
                    <a:pt x="932398" y="1819845"/>
                    <a:pt x="929939" y="1819800"/>
                  </a:cubicBezTo>
                  <a:cubicBezTo>
                    <a:pt x="922470" y="1819711"/>
                    <a:pt x="916342" y="1825649"/>
                    <a:pt x="916253" y="1833104"/>
                  </a:cubicBezTo>
                  <a:cubicBezTo>
                    <a:pt x="916163" y="1836274"/>
                    <a:pt x="917237" y="1839220"/>
                    <a:pt x="919071" y="1841542"/>
                  </a:cubicBezTo>
                  <a:cubicBezTo>
                    <a:pt x="920904" y="1846810"/>
                    <a:pt x="923364" y="1857971"/>
                    <a:pt x="926405" y="1873373"/>
                  </a:cubicBezTo>
                  <a:cubicBezTo>
                    <a:pt x="941477" y="1949135"/>
                    <a:pt x="967820" y="2122131"/>
                    <a:pt x="979091" y="2218608"/>
                  </a:cubicBezTo>
                  <a:cubicBezTo>
                    <a:pt x="992776" y="2332316"/>
                    <a:pt x="1002258" y="2447722"/>
                    <a:pt x="1008698" y="2563886"/>
                  </a:cubicBezTo>
                  <a:cubicBezTo>
                    <a:pt x="1012992" y="2640630"/>
                    <a:pt x="1015854" y="2717641"/>
                    <a:pt x="1017375" y="2794787"/>
                  </a:cubicBezTo>
                  <a:cubicBezTo>
                    <a:pt x="1018985" y="2876977"/>
                    <a:pt x="1018627" y="2959167"/>
                    <a:pt x="1016927" y="3041134"/>
                  </a:cubicBezTo>
                  <a:cubicBezTo>
                    <a:pt x="992910" y="2915951"/>
                    <a:pt x="957310" y="2792867"/>
                    <a:pt x="894159" y="2687998"/>
                  </a:cubicBezTo>
                  <a:cubicBezTo>
                    <a:pt x="833110" y="2586566"/>
                    <a:pt x="746703" y="2502054"/>
                    <a:pt x="622012" y="2447945"/>
                  </a:cubicBezTo>
                  <a:cubicBezTo>
                    <a:pt x="605151" y="2440713"/>
                    <a:pt x="587708" y="2434507"/>
                    <a:pt x="570042" y="2429061"/>
                  </a:cubicBezTo>
                  <a:cubicBezTo>
                    <a:pt x="569818" y="2428838"/>
                    <a:pt x="569863" y="2428525"/>
                    <a:pt x="569595" y="2428302"/>
                  </a:cubicBezTo>
                  <a:cubicBezTo>
                    <a:pt x="561142" y="2421605"/>
                    <a:pt x="553494" y="2412899"/>
                    <a:pt x="546115" y="2403524"/>
                  </a:cubicBezTo>
                  <a:cubicBezTo>
                    <a:pt x="527778" y="2380264"/>
                    <a:pt x="511364" y="2352451"/>
                    <a:pt x="493474" y="2332540"/>
                  </a:cubicBezTo>
                  <a:cubicBezTo>
                    <a:pt x="479833" y="2317584"/>
                    <a:pt x="465387" y="2303119"/>
                    <a:pt x="450583" y="2289012"/>
                  </a:cubicBezTo>
                  <a:cubicBezTo>
                    <a:pt x="450091" y="2285708"/>
                    <a:pt x="448616" y="2281110"/>
                    <a:pt x="445082" y="2275574"/>
                  </a:cubicBezTo>
                  <a:cubicBezTo>
                    <a:pt x="438910" y="2266020"/>
                    <a:pt x="426745" y="2251734"/>
                    <a:pt x="424643" y="2247983"/>
                  </a:cubicBezTo>
                  <a:cubicBezTo>
                    <a:pt x="417219" y="2234813"/>
                    <a:pt x="410466" y="2221286"/>
                    <a:pt x="404070" y="2207536"/>
                  </a:cubicBezTo>
                  <a:cubicBezTo>
                    <a:pt x="394320" y="2186642"/>
                    <a:pt x="385554" y="2165302"/>
                    <a:pt x="377012" y="2144052"/>
                  </a:cubicBezTo>
                  <a:cubicBezTo>
                    <a:pt x="363773" y="2111818"/>
                    <a:pt x="352548" y="2078916"/>
                    <a:pt x="341814" y="2045879"/>
                  </a:cubicBezTo>
                  <a:cubicBezTo>
                    <a:pt x="334613" y="2023780"/>
                    <a:pt x="327681" y="2001592"/>
                    <a:pt x="321017" y="1979270"/>
                  </a:cubicBezTo>
                  <a:cubicBezTo>
                    <a:pt x="304290" y="1923196"/>
                    <a:pt x="289308" y="1866543"/>
                    <a:pt x="275488" y="1809755"/>
                  </a:cubicBezTo>
                  <a:cubicBezTo>
                    <a:pt x="273833" y="1802166"/>
                    <a:pt x="266319" y="1797344"/>
                    <a:pt x="258761" y="1798996"/>
                  </a:cubicBezTo>
                  <a:cubicBezTo>
                    <a:pt x="251158" y="1800603"/>
                    <a:pt x="246283" y="1808103"/>
                    <a:pt x="247938" y="1815693"/>
                  </a:cubicBezTo>
                  <a:cubicBezTo>
                    <a:pt x="255809" y="1857480"/>
                    <a:pt x="263859" y="1899312"/>
                    <a:pt x="273475" y="1940831"/>
                  </a:cubicBezTo>
                  <a:cubicBezTo>
                    <a:pt x="279871" y="1968600"/>
                    <a:pt x="286892" y="1996234"/>
                    <a:pt x="294943" y="2023601"/>
                  </a:cubicBezTo>
                  <a:cubicBezTo>
                    <a:pt x="301651" y="2046459"/>
                    <a:pt x="309120" y="2069139"/>
                    <a:pt x="317350" y="2091505"/>
                  </a:cubicBezTo>
                  <a:cubicBezTo>
                    <a:pt x="325579" y="2113961"/>
                    <a:pt x="334792" y="2136016"/>
                    <a:pt x="344587" y="2157847"/>
                  </a:cubicBezTo>
                  <a:cubicBezTo>
                    <a:pt x="354337" y="2179276"/>
                    <a:pt x="364310" y="2200794"/>
                    <a:pt x="375357" y="2221733"/>
                  </a:cubicBezTo>
                  <a:cubicBezTo>
                    <a:pt x="377012" y="2224858"/>
                    <a:pt x="378935" y="2227760"/>
                    <a:pt x="380635" y="2230885"/>
                  </a:cubicBezTo>
                  <a:cubicBezTo>
                    <a:pt x="375268" y="2227045"/>
                    <a:pt x="370124" y="2222983"/>
                    <a:pt x="364623" y="2219367"/>
                  </a:cubicBezTo>
                  <a:cubicBezTo>
                    <a:pt x="345213" y="2206509"/>
                    <a:pt x="324953" y="2195080"/>
                    <a:pt x="303932" y="2185348"/>
                  </a:cubicBezTo>
                  <a:cubicBezTo>
                    <a:pt x="284656" y="2176374"/>
                    <a:pt x="264486" y="2169365"/>
                    <a:pt x="244002" y="2163383"/>
                  </a:cubicBezTo>
                  <a:cubicBezTo>
                    <a:pt x="244002" y="2162356"/>
                    <a:pt x="244717" y="2161463"/>
                    <a:pt x="244449" y="2160391"/>
                  </a:cubicBezTo>
                  <a:cubicBezTo>
                    <a:pt x="237427" y="2125524"/>
                    <a:pt x="216765" y="2087755"/>
                    <a:pt x="190690" y="2053647"/>
                  </a:cubicBezTo>
                  <a:cubicBezTo>
                    <a:pt x="181075" y="2041102"/>
                    <a:pt x="170743" y="2029093"/>
                    <a:pt x="160054" y="2018065"/>
                  </a:cubicBezTo>
                  <a:cubicBezTo>
                    <a:pt x="142343" y="1999717"/>
                    <a:pt x="123783" y="1984002"/>
                    <a:pt x="107637" y="1971323"/>
                  </a:cubicBezTo>
                  <a:cubicBezTo>
                    <a:pt x="98424" y="1964224"/>
                    <a:pt x="88987" y="1957349"/>
                    <a:pt x="79282" y="1950831"/>
                  </a:cubicBezTo>
                  <a:cubicBezTo>
                    <a:pt x="69577" y="1944313"/>
                    <a:pt x="59603" y="1938108"/>
                    <a:pt x="49406" y="1932348"/>
                  </a:cubicBezTo>
                  <a:cubicBezTo>
                    <a:pt x="48243" y="1931723"/>
                    <a:pt x="29280" y="1921232"/>
                    <a:pt x="21811" y="1916812"/>
                  </a:cubicBezTo>
                  <a:cubicBezTo>
                    <a:pt x="21319" y="1916544"/>
                    <a:pt x="20872" y="1916321"/>
                    <a:pt x="20470" y="1916143"/>
                  </a:cubicBezTo>
                  <a:cubicBezTo>
                    <a:pt x="15595" y="1911812"/>
                    <a:pt x="8126" y="1911544"/>
                    <a:pt x="2893" y="1915785"/>
                  </a:cubicBezTo>
                  <a:cubicBezTo>
                    <a:pt x="2356" y="1916187"/>
                    <a:pt x="-5381" y="1930875"/>
                    <a:pt x="6918" y="1939670"/>
                  </a:cubicBezTo>
                  <a:cubicBezTo>
                    <a:pt x="14074" y="1944804"/>
                    <a:pt x="32366" y="1957215"/>
                    <a:pt x="33484" y="1957974"/>
                  </a:cubicBezTo>
                  <a:cubicBezTo>
                    <a:pt x="42564" y="1964091"/>
                    <a:pt x="51285" y="1970653"/>
                    <a:pt x="59917" y="1977439"/>
                  </a:cubicBezTo>
                  <a:cubicBezTo>
                    <a:pt x="68548" y="1984225"/>
                    <a:pt x="77001" y="1991234"/>
                    <a:pt x="85230" y="1998511"/>
                  </a:cubicBezTo>
                  <a:cubicBezTo>
                    <a:pt x="99855" y="2011056"/>
                    <a:pt x="115956" y="2027128"/>
                    <a:pt x="132459" y="2044406"/>
                  </a:cubicBezTo>
                  <a:cubicBezTo>
                    <a:pt x="147263" y="2059897"/>
                    <a:pt x="162335" y="2076416"/>
                    <a:pt x="175618" y="2093693"/>
                  </a:cubicBezTo>
                  <a:cubicBezTo>
                    <a:pt x="191272" y="2113961"/>
                    <a:pt x="204644" y="2134810"/>
                    <a:pt x="212784" y="2155481"/>
                  </a:cubicBezTo>
                  <a:cubicBezTo>
                    <a:pt x="209877" y="2154856"/>
                    <a:pt x="207060" y="2153829"/>
                    <a:pt x="204108" y="2153293"/>
                  </a:cubicBezTo>
                  <a:cubicBezTo>
                    <a:pt x="185100" y="2149900"/>
                    <a:pt x="165824" y="2147980"/>
                    <a:pt x="146458" y="2147445"/>
                  </a:cubicBezTo>
                  <a:cubicBezTo>
                    <a:pt x="127316" y="2146954"/>
                    <a:pt x="108129" y="2147712"/>
                    <a:pt x="89166" y="2149588"/>
                  </a:cubicBezTo>
                  <a:cubicBezTo>
                    <a:pt x="85230" y="2149989"/>
                    <a:pt x="67922" y="2150168"/>
                    <a:pt x="57814" y="2152489"/>
                  </a:cubicBezTo>
                  <a:cubicBezTo>
                    <a:pt x="49675" y="2154364"/>
                    <a:pt x="44352" y="2158249"/>
                    <a:pt x="42250" y="2161597"/>
                  </a:cubicBezTo>
                  <a:cubicBezTo>
                    <a:pt x="37957" y="2168026"/>
                    <a:pt x="39701" y="2176776"/>
                    <a:pt x="46186" y="2181106"/>
                  </a:cubicBezTo>
                  <a:cubicBezTo>
                    <a:pt x="51106" y="2184365"/>
                    <a:pt x="57367" y="2184142"/>
                    <a:pt x="61974" y="2180972"/>
                  </a:cubicBezTo>
                  <a:lnTo>
                    <a:pt x="61884" y="2180749"/>
                  </a:lnTo>
                  <a:cubicBezTo>
                    <a:pt x="61214" y="2178740"/>
                    <a:pt x="62824" y="2177758"/>
                    <a:pt x="65597" y="2177356"/>
                  </a:cubicBezTo>
                  <a:cubicBezTo>
                    <a:pt x="72976" y="2176329"/>
                    <a:pt x="88674" y="2179678"/>
                    <a:pt x="91402" y="2179544"/>
                  </a:cubicBezTo>
                  <a:cubicBezTo>
                    <a:pt x="109158" y="2178651"/>
                    <a:pt x="127048" y="2178785"/>
                    <a:pt x="144893" y="2180035"/>
                  </a:cubicBezTo>
                  <a:cubicBezTo>
                    <a:pt x="162514" y="2181285"/>
                    <a:pt x="180001" y="2183740"/>
                    <a:pt x="197220" y="2187580"/>
                  </a:cubicBezTo>
                  <a:cubicBezTo>
                    <a:pt x="228885" y="2194410"/>
                    <a:pt x="258940" y="2205616"/>
                    <a:pt x="287697" y="2219501"/>
                  </a:cubicBezTo>
                  <a:cubicBezTo>
                    <a:pt x="307063" y="2228831"/>
                    <a:pt x="325758" y="2239501"/>
                    <a:pt x="343916" y="2251109"/>
                  </a:cubicBezTo>
                  <a:cubicBezTo>
                    <a:pt x="389758" y="2280440"/>
                    <a:pt x="431978" y="2316200"/>
                    <a:pt x="469547" y="2354951"/>
                  </a:cubicBezTo>
                  <a:cubicBezTo>
                    <a:pt x="486408" y="2372050"/>
                    <a:pt x="502285" y="2395711"/>
                    <a:pt x="519369" y="2416337"/>
                  </a:cubicBezTo>
                  <a:cubicBezTo>
                    <a:pt x="490254" y="2410623"/>
                    <a:pt x="460691" y="2407230"/>
                    <a:pt x="431307" y="2407498"/>
                  </a:cubicBezTo>
                  <a:cubicBezTo>
                    <a:pt x="364936" y="2408078"/>
                    <a:pt x="299639" y="2425221"/>
                    <a:pt x="242928" y="2463973"/>
                  </a:cubicBezTo>
                  <a:cubicBezTo>
                    <a:pt x="157371" y="2522680"/>
                    <a:pt x="86170" y="2665854"/>
                    <a:pt x="95696" y="2780143"/>
                  </a:cubicBezTo>
                  <a:cubicBezTo>
                    <a:pt x="102494" y="2862155"/>
                    <a:pt x="148515" y="2930237"/>
                    <a:pt x="256614" y="2945015"/>
                  </a:cubicBezTo>
                  <a:cubicBezTo>
                    <a:pt x="293825" y="2950059"/>
                    <a:pt x="330901" y="2939256"/>
                    <a:pt x="358183" y="2918049"/>
                  </a:cubicBezTo>
                  <a:cubicBezTo>
                    <a:pt x="387433" y="2895326"/>
                    <a:pt x="405680" y="2861039"/>
                    <a:pt x="402013" y="2821796"/>
                  </a:cubicBezTo>
                  <a:cubicBezTo>
                    <a:pt x="394454" y="2740767"/>
                    <a:pt x="354203" y="2713355"/>
                    <a:pt x="317529" y="2712596"/>
                  </a:cubicBezTo>
                  <a:cubicBezTo>
                    <a:pt x="262473" y="2711436"/>
                    <a:pt x="210727" y="2771661"/>
                    <a:pt x="251068" y="2823538"/>
                  </a:cubicBezTo>
                  <a:cubicBezTo>
                    <a:pt x="255585" y="2829430"/>
                    <a:pt x="264083" y="2830547"/>
                    <a:pt x="269987" y="2826038"/>
                  </a:cubicBezTo>
                  <a:cubicBezTo>
                    <a:pt x="275890" y="2821529"/>
                    <a:pt x="277008" y="2813046"/>
                    <a:pt x="272491" y="2807153"/>
                  </a:cubicBezTo>
                  <a:cubicBezTo>
                    <a:pt x="248161" y="2775009"/>
                    <a:pt x="282957" y="2740097"/>
                    <a:pt x="316724" y="2741213"/>
                  </a:cubicBezTo>
                  <a:cubicBezTo>
                    <a:pt x="343200" y="2742106"/>
                    <a:pt x="367038" y="2765813"/>
                    <a:pt x="371734" y="2824386"/>
                  </a:cubicBezTo>
                  <a:cubicBezTo>
                    <a:pt x="374060" y="2852690"/>
                    <a:pt x="360240" y="2877021"/>
                    <a:pt x="338996" y="2893138"/>
                  </a:cubicBezTo>
                  <a:cubicBezTo>
                    <a:pt x="317976" y="2909076"/>
                    <a:pt x="289576" y="2916978"/>
                    <a:pt x="261221" y="2912781"/>
                  </a:cubicBezTo>
                  <a:cubicBezTo>
                    <a:pt x="173069" y="2899835"/>
                    <a:pt x="135501" y="2844431"/>
                    <a:pt x="130536" y="2777420"/>
                  </a:cubicBezTo>
                  <a:cubicBezTo>
                    <a:pt x="122933" y="2674961"/>
                    <a:pt x="187112" y="2547011"/>
                    <a:pt x="264128" y="2495000"/>
                  </a:cubicBezTo>
                  <a:cubicBezTo>
                    <a:pt x="314577" y="2460758"/>
                    <a:pt x="372718" y="2446160"/>
                    <a:pt x="431665" y="2445668"/>
                  </a:cubicBezTo>
                  <a:cubicBezTo>
                    <a:pt x="491461" y="2445133"/>
                    <a:pt x="552197" y="2459017"/>
                    <a:pt x="607118" y="2482500"/>
                  </a:cubicBezTo>
                  <a:cubicBezTo>
                    <a:pt x="724654" y="2532368"/>
                    <a:pt x="806142" y="2611343"/>
                    <a:pt x="864462" y="2706034"/>
                  </a:cubicBezTo>
                  <a:cubicBezTo>
                    <a:pt x="950780" y="2846217"/>
                    <a:pt x="986783" y="3020464"/>
                    <a:pt x="1011963" y="3187656"/>
                  </a:cubicBezTo>
                  <a:cubicBezTo>
                    <a:pt x="1009637" y="3236944"/>
                    <a:pt x="1006685" y="3286052"/>
                    <a:pt x="1002973" y="3334938"/>
                  </a:cubicBezTo>
                  <a:cubicBezTo>
                    <a:pt x="998367" y="3354849"/>
                    <a:pt x="995728" y="3366323"/>
                    <a:pt x="995728" y="3366323"/>
                  </a:cubicBezTo>
                  <a:cubicBezTo>
                    <a:pt x="994297" y="3372394"/>
                    <a:pt x="997785" y="3377707"/>
                    <a:pt x="1003018" y="3380519"/>
                  </a:cubicBezTo>
                  <a:cubicBezTo>
                    <a:pt x="1005254" y="3384180"/>
                    <a:pt x="1008564" y="3387082"/>
                    <a:pt x="1013171" y="3387484"/>
                  </a:cubicBezTo>
                  <a:cubicBezTo>
                    <a:pt x="1020908" y="3388153"/>
                    <a:pt x="1027795" y="3382439"/>
                    <a:pt x="1028511" y="3374716"/>
                  </a:cubicBezTo>
                  <a:cubicBezTo>
                    <a:pt x="1030032" y="3359537"/>
                    <a:pt x="1031060" y="3344135"/>
                    <a:pt x="1032447" y="3328911"/>
                  </a:cubicBezTo>
                  <a:cubicBezTo>
                    <a:pt x="1033162" y="3325875"/>
                    <a:pt x="1033878" y="3323018"/>
                    <a:pt x="1034638" y="3319714"/>
                  </a:cubicBezTo>
                  <a:cubicBezTo>
                    <a:pt x="1048190" y="3269355"/>
                    <a:pt x="1063709" y="3222032"/>
                    <a:pt x="1080883" y="3177477"/>
                  </a:cubicBezTo>
                  <a:cubicBezTo>
                    <a:pt x="1172031" y="3064438"/>
                    <a:pt x="1343012" y="2984257"/>
                    <a:pt x="1512875" y="2957247"/>
                  </a:cubicBezTo>
                  <a:cubicBezTo>
                    <a:pt x="1627101" y="2939077"/>
                    <a:pt x="1740522" y="2944881"/>
                    <a:pt x="1828003" y="2981980"/>
                  </a:cubicBezTo>
                  <a:cubicBezTo>
                    <a:pt x="1893479" y="3009749"/>
                    <a:pt x="1944107" y="3055241"/>
                    <a:pt x="1967677" y="3122342"/>
                  </a:cubicBezTo>
                  <a:cubicBezTo>
                    <a:pt x="1997687" y="3206719"/>
                    <a:pt x="1985253" y="3297392"/>
                    <a:pt x="1940708" y="3358912"/>
                  </a:cubicBezTo>
                  <a:cubicBezTo>
                    <a:pt x="1896520" y="3419896"/>
                    <a:pt x="1820221" y="3450924"/>
                    <a:pt x="1723124" y="3417440"/>
                  </a:cubicBezTo>
                  <a:cubicBezTo>
                    <a:pt x="1642039" y="3389627"/>
                    <a:pt x="1620885" y="3327795"/>
                    <a:pt x="1636359" y="3279132"/>
                  </a:cubicBezTo>
                  <a:cubicBezTo>
                    <a:pt x="1645572" y="3250247"/>
                    <a:pt x="1667129" y="3226229"/>
                    <a:pt x="1695932" y="3218461"/>
                  </a:cubicBezTo>
                  <a:cubicBezTo>
                    <a:pt x="1720575" y="3211809"/>
                    <a:pt x="1750048" y="3217211"/>
                    <a:pt x="1781087" y="3239935"/>
                  </a:cubicBezTo>
                  <a:cubicBezTo>
                    <a:pt x="1787348" y="3244578"/>
                    <a:pt x="1796159" y="3243283"/>
                    <a:pt x="1800810" y="3237033"/>
                  </a:cubicBezTo>
                  <a:cubicBezTo>
                    <a:pt x="1805462" y="3230827"/>
                    <a:pt x="1804165" y="3221988"/>
                    <a:pt x="1797903" y="3217345"/>
                  </a:cubicBezTo>
                  <a:cubicBezTo>
                    <a:pt x="1758412" y="3187522"/>
                    <a:pt x="1720217" y="3181584"/>
                    <a:pt x="1688373" y="3189665"/>
                  </a:cubicBezTo>
                  <a:cubicBezTo>
                    <a:pt x="1649553" y="3199531"/>
                    <a:pt x="1619543" y="3230872"/>
                    <a:pt x="1606662" y="3269489"/>
                  </a:cubicBezTo>
                  <a:cubicBezTo>
                    <a:pt x="1586044" y="3331322"/>
                    <a:pt x="1608764" y="3412619"/>
                    <a:pt x="1711854" y="3449495"/>
                  </a:cubicBezTo>
                  <a:cubicBezTo>
                    <a:pt x="1826750" y="3490434"/>
                    <a:pt x="1917407" y="3452575"/>
                    <a:pt x="1970450" y="3380564"/>
                  </a:cubicBezTo>
                  <a:cubicBezTo>
                    <a:pt x="2022106" y="3310473"/>
                    <a:pt x="2037581" y="3206586"/>
                    <a:pt x="2003680" y="3109707"/>
                  </a:cubicBezTo>
                  <a:cubicBezTo>
                    <a:pt x="1981541" y="3047161"/>
                    <a:pt x="1939501" y="3000463"/>
                    <a:pt x="1884176" y="2968185"/>
                  </a:cubicBezTo>
                  <a:cubicBezTo>
                    <a:pt x="1812886" y="2926576"/>
                    <a:pt x="1719188" y="2908942"/>
                    <a:pt x="1619096" y="2912023"/>
                  </a:cubicBezTo>
                  <a:cubicBezTo>
                    <a:pt x="1438409" y="2917603"/>
                    <a:pt x="1237329" y="2990552"/>
                    <a:pt x="1112280" y="3103323"/>
                  </a:cubicBezTo>
                  <a:cubicBezTo>
                    <a:pt x="1120598" y="3085153"/>
                    <a:pt x="1129051" y="3067251"/>
                    <a:pt x="1137817" y="3050062"/>
                  </a:cubicBezTo>
                  <a:cubicBezTo>
                    <a:pt x="1185985" y="2956354"/>
                    <a:pt x="1241801" y="2877959"/>
                    <a:pt x="1300793" y="2812019"/>
                  </a:cubicBezTo>
                  <a:cubicBezTo>
                    <a:pt x="1356117" y="2750142"/>
                    <a:pt x="1414169" y="2699248"/>
                    <a:pt x="1472176" y="2657684"/>
                  </a:cubicBezTo>
                  <a:cubicBezTo>
                    <a:pt x="1584971" y="2576833"/>
                    <a:pt x="1696871" y="2530805"/>
                    <a:pt x="1783323" y="2507054"/>
                  </a:cubicBezTo>
                  <a:cubicBezTo>
                    <a:pt x="1790837" y="2505090"/>
                    <a:pt x="1795309" y="2497411"/>
                    <a:pt x="1793341" y="2489866"/>
                  </a:cubicBezTo>
                  <a:cubicBezTo>
                    <a:pt x="1791374" y="2482366"/>
                    <a:pt x="1783636" y="2477857"/>
                    <a:pt x="1776122" y="2479866"/>
                  </a:cubicBezTo>
                  <a:cubicBezTo>
                    <a:pt x="1686808" y="2502233"/>
                    <a:pt x="1570391" y="2546029"/>
                    <a:pt x="1453258" y="2626880"/>
                  </a:cubicBezTo>
                  <a:cubicBezTo>
                    <a:pt x="1488322" y="2576208"/>
                    <a:pt x="1524817" y="2525269"/>
                    <a:pt x="1556839" y="2472232"/>
                  </a:cubicBezTo>
                  <a:cubicBezTo>
                    <a:pt x="1588549" y="2419685"/>
                    <a:pt x="1615607" y="2365041"/>
                    <a:pt x="1633497" y="2307226"/>
                  </a:cubicBezTo>
                  <a:cubicBezTo>
                    <a:pt x="1646959" y="2261823"/>
                    <a:pt x="1643470" y="2205616"/>
                    <a:pt x="1618201" y="2166508"/>
                  </a:cubicBezTo>
                  <a:cubicBezTo>
                    <a:pt x="1600401" y="2138962"/>
                    <a:pt x="1572403" y="2119229"/>
                    <a:pt x="1532420" y="2116417"/>
                  </a:cubicBezTo>
                  <a:cubicBezTo>
                    <a:pt x="1491229" y="2113560"/>
                    <a:pt x="1452453" y="2142578"/>
                    <a:pt x="1432774" y="2181597"/>
                  </a:cubicBezTo>
                  <a:cubicBezTo>
                    <a:pt x="1413140" y="2220438"/>
                    <a:pt x="1412514" y="2267582"/>
                    <a:pt x="1443240" y="2298253"/>
                  </a:cubicBezTo>
                  <a:cubicBezTo>
                    <a:pt x="1452229" y="2307182"/>
                    <a:pt x="1463365" y="2312316"/>
                    <a:pt x="1475173" y="2313789"/>
                  </a:cubicBezTo>
                  <a:cubicBezTo>
                    <a:pt x="1486264" y="2315129"/>
                    <a:pt x="1497893" y="2313387"/>
                    <a:pt x="1508537" y="2308700"/>
                  </a:cubicBezTo>
                  <a:cubicBezTo>
                    <a:pt x="1510952" y="2307628"/>
                    <a:pt x="1536311" y="2293387"/>
                    <a:pt x="1537921" y="2287717"/>
                  </a:cubicBezTo>
                  <a:cubicBezTo>
                    <a:pt x="1539933" y="2280574"/>
                    <a:pt x="1535774" y="2273118"/>
                    <a:pt x="1528618" y="2271065"/>
                  </a:cubicBezTo>
                  <a:cubicBezTo>
                    <a:pt x="1524951" y="2269993"/>
                    <a:pt x="1519942" y="2270216"/>
                    <a:pt x="1514441" y="2272627"/>
                  </a:cubicBezTo>
                  <a:cubicBezTo>
                    <a:pt x="1508671" y="2275172"/>
                    <a:pt x="1501023" y="2281779"/>
                    <a:pt x="1497669" y="2283163"/>
                  </a:cubicBezTo>
                  <a:cubicBezTo>
                    <a:pt x="1491676" y="2285574"/>
                    <a:pt x="1485191" y="2286422"/>
                    <a:pt x="1479064" y="2285440"/>
                  </a:cubicBezTo>
                  <a:cubicBezTo>
                    <a:pt x="1473563" y="2284637"/>
                    <a:pt x="1468419" y="2282092"/>
                    <a:pt x="1464349" y="2277761"/>
                  </a:cubicBezTo>
                  <a:cubicBezTo>
                    <a:pt x="1443687" y="2255886"/>
                    <a:pt x="1447265" y="2223161"/>
                    <a:pt x="1461577" y="2196598"/>
                  </a:cubicBezTo>
                  <a:cubicBezTo>
                    <a:pt x="1475799" y="2170213"/>
                    <a:pt x="1501381" y="2148739"/>
                    <a:pt x="1529557" y="2151373"/>
                  </a:cubicBezTo>
                  <a:cubicBezTo>
                    <a:pt x="1563816" y="2154498"/>
                    <a:pt x="1584613" y="2175615"/>
                    <a:pt x="1594989" y="2202491"/>
                  </a:cubicBezTo>
                  <a:cubicBezTo>
                    <a:pt x="1606215" y="2231376"/>
                    <a:pt x="1605902" y="2266734"/>
                    <a:pt x="1596867" y="2296244"/>
                  </a:cubicBezTo>
                  <a:cubicBezTo>
                    <a:pt x="1580633" y="2351424"/>
                    <a:pt x="1555095" y="2403480"/>
                    <a:pt x="1525979" y="2454106"/>
                  </a:cubicBezTo>
                  <a:cubicBezTo>
                    <a:pt x="1481568" y="2531385"/>
                    <a:pt x="1428659" y="2605182"/>
                    <a:pt x="1383935" y="2679470"/>
                  </a:cubicBezTo>
                  <a:cubicBezTo>
                    <a:pt x="1383890" y="2679560"/>
                    <a:pt x="1383935" y="2679694"/>
                    <a:pt x="1383890" y="2679783"/>
                  </a:cubicBezTo>
                  <a:cubicBezTo>
                    <a:pt x="1345875" y="2711168"/>
                    <a:pt x="1308306" y="2746303"/>
                    <a:pt x="1272348" y="2786751"/>
                  </a:cubicBezTo>
                  <a:cubicBezTo>
                    <a:pt x="1211657" y="2855056"/>
                    <a:pt x="1155349" y="2937157"/>
                    <a:pt x="1107449" y="3034884"/>
                  </a:cubicBezTo>
                  <a:cubicBezTo>
                    <a:pt x="1104542" y="3040821"/>
                    <a:pt x="1101904" y="3047295"/>
                    <a:pt x="1099041" y="3053321"/>
                  </a:cubicBezTo>
                  <a:cubicBezTo>
                    <a:pt x="1120733" y="2964256"/>
                    <a:pt x="1144257" y="2868628"/>
                    <a:pt x="1165815" y="2782866"/>
                  </a:cubicBezTo>
                  <a:cubicBezTo>
                    <a:pt x="1194885" y="2667015"/>
                    <a:pt x="1220199" y="2569601"/>
                    <a:pt x="1232185" y="2532457"/>
                  </a:cubicBezTo>
                  <a:cubicBezTo>
                    <a:pt x="1283484" y="2372854"/>
                    <a:pt x="1340374" y="2211375"/>
                    <a:pt x="1403658" y="2050790"/>
                  </a:cubicBezTo>
                  <a:cubicBezTo>
                    <a:pt x="1434205" y="2008333"/>
                    <a:pt x="1469940" y="1967528"/>
                    <a:pt x="1506435" y="1931143"/>
                  </a:cubicBezTo>
                  <a:cubicBezTo>
                    <a:pt x="1530541" y="1907124"/>
                    <a:pt x="1554693" y="1885293"/>
                    <a:pt x="1577770" y="1865873"/>
                  </a:cubicBezTo>
                  <a:cubicBezTo>
                    <a:pt x="1579336" y="1865829"/>
                    <a:pt x="1580812" y="1866543"/>
                    <a:pt x="1582332" y="1865962"/>
                  </a:cubicBezTo>
                  <a:cubicBezTo>
                    <a:pt x="1595347" y="1861051"/>
                    <a:pt x="1625178" y="1848953"/>
                    <a:pt x="1649508" y="1839846"/>
                  </a:cubicBezTo>
                  <a:cubicBezTo>
                    <a:pt x="1660957" y="1835515"/>
                    <a:pt x="1671110" y="1831899"/>
                    <a:pt x="1677416" y="1830158"/>
                  </a:cubicBezTo>
                  <a:cubicBezTo>
                    <a:pt x="1706353" y="1822077"/>
                    <a:pt x="1735736" y="1815514"/>
                    <a:pt x="1765299" y="1810112"/>
                  </a:cubicBezTo>
                  <a:cubicBezTo>
                    <a:pt x="1794907" y="1804711"/>
                    <a:pt x="1824693" y="1800558"/>
                    <a:pt x="1854614" y="1797701"/>
                  </a:cubicBezTo>
                  <a:cubicBezTo>
                    <a:pt x="1900680" y="1793058"/>
                    <a:pt x="1945628" y="1792657"/>
                    <a:pt x="1989860" y="1794978"/>
                  </a:cubicBezTo>
                  <a:cubicBezTo>
                    <a:pt x="2035345" y="1797344"/>
                    <a:pt x="2080069" y="1802969"/>
                    <a:pt x="2124301" y="1811362"/>
                  </a:cubicBezTo>
                  <a:cubicBezTo>
                    <a:pt x="2212453" y="1828104"/>
                    <a:pt x="2298816" y="1855605"/>
                    <a:pt x="2385312" y="1890785"/>
                  </a:cubicBezTo>
                  <a:cubicBezTo>
                    <a:pt x="2392468" y="1893820"/>
                    <a:pt x="2400742" y="1890472"/>
                    <a:pt x="2403828" y="1883329"/>
                  </a:cubicBezTo>
                  <a:cubicBezTo>
                    <a:pt x="2406869" y="1876186"/>
                    <a:pt x="2403515" y="1867927"/>
                    <a:pt x="2396359" y="1864891"/>
                  </a:cubicBezTo>
                  <a:cubicBezTo>
                    <a:pt x="2308879" y="1826095"/>
                    <a:pt x="2221487" y="1794353"/>
                    <a:pt x="2131547" y="1775379"/>
                  </a:cubicBezTo>
                  <a:cubicBezTo>
                    <a:pt x="2085659" y="1765691"/>
                    <a:pt x="2039146" y="1759307"/>
                    <a:pt x="1991783" y="1756986"/>
                  </a:cubicBezTo>
                  <a:cubicBezTo>
                    <a:pt x="1945628" y="1754709"/>
                    <a:pt x="1898712" y="1756495"/>
                    <a:pt x="1850723" y="1762120"/>
                  </a:cubicBezTo>
                  <a:cubicBezTo>
                    <a:pt x="1819908" y="1765870"/>
                    <a:pt x="1789227" y="1770825"/>
                    <a:pt x="1758814" y="1777254"/>
                  </a:cubicBezTo>
                  <a:cubicBezTo>
                    <a:pt x="1728446" y="1783728"/>
                    <a:pt x="1698347" y="1791585"/>
                    <a:pt x="1668695" y="1800871"/>
                  </a:cubicBezTo>
                  <a:cubicBezTo>
                    <a:pt x="1667174" y="1801362"/>
                    <a:pt x="1664759" y="1802300"/>
                    <a:pt x="1662836" y="1802969"/>
                  </a:cubicBezTo>
                  <a:cubicBezTo>
                    <a:pt x="1724287" y="1763504"/>
                    <a:pt x="1789182" y="1731851"/>
                    <a:pt x="1856447" y="1706582"/>
                  </a:cubicBezTo>
                  <a:cubicBezTo>
                    <a:pt x="1904660" y="1688457"/>
                    <a:pt x="1953991" y="1673412"/>
                    <a:pt x="2004172" y="1661268"/>
                  </a:cubicBezTo>
                  <a:cubicBezTo>
                    <a:pt x="2129758" y="1630866"/>
                    <a:pt x="2260397" y="1618142"/>
                    <a:pt x="2389651" y="1617696"/>
                  </a:cubicBezTo>
                  <a:cubicBezTo>
                    <a:pt x="2397433" y="1617740"/>
                    <a:pt x="2403784" y="1611490"/>
                    <a:pt x="2403873" y="1603722"/>
                  </a:cubicBezTo>
                  <a:cubicBezTo>
                    <a:pt x="2403918" y="1595998"/>
                    <a:pt x="2397656" y="1589614"/>
                    <a:pt x="2389874" y="1589570"/>
                  </a:cubicBezTo>
                  <a:cubicBezTo>
                    <a:pt x="2258027" y="1587114"/>
                    <a:pt x="2124346" y="1596400"/>
                    <a:pt x="1995764" y="1625419"/>
                  </a:cubicBezTo>
                  <a:cubicBezTo>
                    <a:pt x="1952605" y="1635152"/>
                    <a:pt x="1910251" y="1647741"/>
                    <a:pt x="1868612" y="1662251"/>
                  </a:cubicBezTo>
                  <a:cubicBezTo>
                    <a:pt x="1894955" y="1643946"/>
                    <a:pt x="1921700" y="1626178"/>
                    <a:pt x="1948803" y="1608856"/>
                  </a:cubicBezTo>
                  <a:cubicBezTo>
                    <a:pt x="1975906" y="1591534"/>
                    <a:pt x="2003322" y="1574748"/>
                    <a:pt x="2031185" y="1558631"/>
                  </a:cubicBezTo>
                  <a:cubicBezTo>
                    <a:pt x="2080784" y="1529657"/>
                    <a:pt x="2134096" y="1505147"/>
                    <a:pt x="2189375" y="1484432"/>
                  </a:cubicBezTo>
                  <a:cubicBezTo>
                    <a:pt x="2225647" y="1470816"/>
                    <a:pt x="2262812" y="1458851"/>
                    <a:pt x="2300515" y="1448896"/>
                  </a:cubicBezTo>
                  <a:cubicBezTo>
                    <a:pt x="2395510" y="1423805"/>
                    <a:pt x="2493903" y="1411037"/>
                    <a:pt x="2589703" y="1414252"/>
                  </a:cubicBezTo>
                  <a:cubicBezTo>
                    <a:pt x="2597485" y="1414653"/>
                    <a:pt x="2604059" y="1408626"/>
                    <a:pt x="2604461" y="1400903"/>
                  </a:cubicBezTo>
                  <a:cubicBezTo>
                    <a:pt x="2604819" y="1393135"/>
                    <a:pt x="2598826" y="1386528"/>
                    <a:pt x="2591044" y="1386170"/>
                  </a:cubicBezTo>
                  <a:cubicBezTo>
                    <a:pt x="2492248" y="1379965"/>
                    <a:pt x="2390053" y="1389340"/>
                    <a:pt x="2291436" y="1413269"/>
                  </a:cubicBezTo>
                  <a:cubicBezTo>
                    <a:pt x="2252168" y="1422779"/>
                    <a:pt x="2213482" y="1434565"/>
                    <a:pt x="2175913" y="1448717"/>
                  </a:cubicBezTo>
                  <a:cubicBezTo>
                    <a:pt x="2118621" y="1470280"/>
                    <a:pt x="2063923" y="1497245"/>
                    <a:pt x="2012938" y="1528050"/>
                  </a:cubicBezTo>
                  <a:cubicBezTo>
                    <a:pt x="1985030" y="1545059"/>
                    <a:pt x="1957524" y="1562738"/>
                    <a:pt x="1930466" y="1581087"/>
                  </a:cubicBezTo>
                  <a:cubicBezTo>
                    <a:pt x="1903408" y="1599436"/>
                    <a:pt x="1876842" y="1618410"/>
                    <a:pt x="1850588" y="1637785"/>
                  </a:cubicBezTo>
                  <a:lnTo>
                    <a:pt x="1797054" y="1678948"/>
                  </a:lnTo>
                  <a:cubicBezTo>
                    <a:pt x="1796114" y="1679706"/>
                    <a:pt x="1780729" y="1693189"/>
                    <a:pt x="1773931" y="1700198"/>
                  </a:cubicBezTo>
                  <a:cubicBezTo>
                    <a:pt x="1724421" y="1723145"/>
                    <a:pt x="1676432" y="1749887"/>
                    <a:pt x="1630545" y="1781183"/>
                  </a:cubicBezTo>
                  <a:cubicBezTo>
                    <a:pt x="1590114" y="1808996"/>
                    <a:pt x="1536221" y="1854310"/>
                    <a:pt x="1483760" y="1908999"/>
                  </a:cubicBezTo>
                  <a:cubicBezTo>
                    <a:pt x="1469806" y="1923554"/>
                    <a:pt x="1456075" y="1938956"/>
                    <a:pt x="1442569" y="1954671"/>
                  </a:cubicBezTo>
                  <a:cubicBezTo>
                    <a:pt x="1498653" y="1818506"/>
                    <a:pt x="1559344" y="1683367"/>
                    <a:pt x="1625849" y="1551176"/>
                  </a:cubicBezTo>
                  <a:cubicBezTo>
                    <a:pt x="1698258" y="1407287"/>
                    <a:pt x="1777777" y="1267149"/>
                    <a:pt x="1864453" y="1132368"/>
                  </a:cubicBezTo>
                  <a:lnTo>
                    <a:pt x="1872324" y="1127591"/>
                  </a:lnTo>
                  <a:lnTo>
                    <a:pt x="1912084" y="1106608"/>
                  </a:lnTo>
                  <a:lnTo>
                    <a:pt x="2041159" y="1050267"/>
                  </a:lnTo>
                  <a:cubicBezTo>
                    <a:pt x="2048494" y="1047633"/>
                    <a:pt x="2052295" y="1039597"/>
                    <a:pt x="2049656" y="1032275"/>
                  </a:cubicBezTo>
                  <a:cubicBezTo>
                    <a:pt x="2047018" y="1024954"/>
                    <a:pt x="2038923" y="1021159"/>
                    <a:pt x="2031632" y="1023793"/>
                  </a:cubicBezTo>
                  <a:cubicBezTo>
                    <a:pt x="2014861" y="1028614"/>
                    <a:pt x="1998224" y="1032989"/>
                    <a:pt x="1981720" y="1038034"/>
                  </a:cubicBezTo>
                  <a:cubicBezTo>
                    <a:pt x="1970539" y="1041472"/>
                    <a:pt x="1959403" y="1045043"/>
                    <a:pt x="1948445" y="1049195"/>
                  </a:cubicBezTo>
                  <a:cubicBezTo>
                    <a:pt x="1939232" y="1052722"/>
                    <a:pt x="1930153" y="1056606"/>
                    <a:pt x="1921253" y="1060937"/>
                  </a:cubicBezTo>
                  <a:cubicBezTo>
                    <a:pt x="1915931" y="1063526"/>
                    <a:pt x="1910743" y="1066607"/>
                    <a:pt x="1905510" y="1069508"/>
                  </a:cubicBezTo>
                  <a:cubicBezTo>
                    <a:pt x="1932837" y="1028748"/>
                    <a:pt x="1960476" y="988211"/>
                    <a:pt x="1989368" y="948656"/>
                  </a:cubicBezTo>
                  <a:cubicBezTo>
                    <a:pt x="2001533" y="932004"/>
                    <a:pt x="2014414" y="915932"/>
                    <a:pt x="2026847" y="899503"/>
                  </a:cubicBezTo>
                  <a:cubicBezTo>
                    <a:pt x="2030514" y="897896"/>
                    <a:pt x="2033600" y="895262"/>
                    <a:pt x="2034674" y="891199"/>
                  </a:cubicBezTo>
                  <a:cubicBezTo>
                    <a:pt x="2034316" y="890931"/>
                    <a:pt x="2034450" y="890619"/>
                    <a:pt x="2034897" y="890262"/>
                  </a:cubicBezTo>
                  <a:cubicBezTo>
                    <a:pt x="2035702" y="889503"/>
                    <a:pt x="2037536" y="888565"/>
                    <a:pt x="2038610" y="887717"/>
                  </a:cubicBezTo>
                  <a:cubicBezTo>
                    <a:pt x="2042411" y="884592"/>
                    <a:pt x="2047510" y="881511"/>
                    <a:pt x="2052921" y="878386"/>
                  </a:cubicBezTo>
                  <a:cubicBezTo>
                    <a:pt x="2069693" y="868699"/>
                    <a:pt x="2089998" y="859814"/>
                    <a:pt x="2096438" y="856198"/>
                  </a:cubicBezTo>
                  <a:cubicBezTo>
                    <a:pt x="2119829" y="842448"/>
                    <a:pt x="2143712" y="830215"/>
                    <a:pt x="2167505" y="818161"/>
                  </a:cubicBezTo>
                  <a:cubicBezTo>
                    <a:pt x="2183427" y="810081"/>
                    <a:pt x="2199259" y="802089"/>
                    <a:pt x="2215450" y="794723"/>
                  </a:cubicBezTo>
                  <a:cubicBezTo>
                    <a:pt x="2242284" y="782490"/>
                    <a:pt x="2269611" y="771374"/>
                    <a:pt x="2298458" y="762847"/>
                  </a:cubicBezTo>
                  <a:cubicBezTo>
                    <a:pt x="2306016" y="760972"/>
                    <a:pt x="2310623" y="753293"/>
                    <a:pt x="2308700" y="745793"/>
                  </a:cubicBezTo>
                  <a:cubicBezTo>
                    <a:pt x="2306821" y="738248"/>
                    <a:pt x="2299173" y="733650"/>
                    <a:pt x="2291615" y="735525"/>
                  </a:cubicBezTo>
                  <a:cubicBezTo>
                    <a:pt x="2252705" y="743650"/>
                    <a:pt x="2215539" y="754990"/>
                    <a:pt x="2179804" y="770303"/>
                  </a:cubicBezTo>
                  <a:cubicBezTo>
                    <a:pt x="2165537" y="776419"/>
                    <a:pt x="2151494" y="783249"/>
                    <a:pt x="2137763" y="790705"/>
                  </a:cubicBezTo>
                  <a:cubicBezTo>
                    <a:pt x="2120276" y="800214"/>
                    <a:pt x="2103460" y="811107"/>
                    <a:pt x="2086554" y="822135"/>
                  </a:cubicBezTo>
                  <a:cubicBezTo>
                    <a:pt x="2146216" y="747846"/>
                    <a:pt x="2208875" y="676237"/>
                    <a:pt x="2274888" y="607976"/>
                  </a:cubicBezTo>
                  <a:cubicBezTo>
                    <a:pt x="2278600" y="610208"/>
                    <a:pt x="2282849" y="611280"/>
                    <a:pt x="2287187" y="609539"/>
                  </a:cubicBezTo>
                  <a:cubicBezTo>
                    <a:pt x="2391395" y="568287"/>
                    <a:pt x="2537778" y="515964"/>
                    <a:pt x="2657818" y="529179"/>
                  </a:cubicBezTo>
                  <a:cubicBezTo>
                    <a:pt x="2736040" y="537795"/>
                    <a:pt x="2802545" y="575609"/>
                    <a:pt x="2835821" y="667799"/>
                  </a:cubicBezTo>
                  <a:cubicBezTo>
                    <a:pt x="2852458" y="712711"/>
                    <a:pt x="2846733" y="771865"/>
                    <a:pt x="2822806" y="817581"/>
                  </a:cubicBezTo>
                  <a:cubicBezTo>
                    <a:pt x="2799594" y="862002"/>
                    <a:pt x="2758581" y="893878"/>
                    <a:pt x="2702139" y="884190"/>
                  </a:cubicBezTo>
                  <a:cubicBezTo>
                    <a:pt x="2682684" y="880886"/>
                    <a:pt x="2659607" y="869904"/>
                    <a:pt x="2642254" y="854189"/>
                  </a:cubicBezTo>
                  <a:cubicBezTo>
                    <a:pt x="2626242" y="839635"/>
                    <a:pt x="2614569" y="821063"/>
                    <a:pt x="2618102" y="800170"/>
                  </a:cubicBezTo>
                  <a:cubicBezTo>
                    <a:pt x="2619757" y="790482"/>
                    <a:pt x="2624096" y="782312"/>
                    <a:pt x="2630223" y="775571"/>
                  </a:cubicBezTo>
                  <a:cubicBezTo>
                    <a:pt x="2636931" y="768160"/>
                    <a:pt x="2645608" y="762311"/>
                    <a:pt x="2655000" y="757802"/>
                  </a:cubicBezTo>
                  <a:cubicBezTo>
                    <a:pt x="2659920" y="755481"/>
                    <a:pt x="2674008" y="755615"/>
                    <a:pt x="2680001" y="755615"/>
                  </a:cubicBezTo>
                  <a:cubicBezTo>
                    <a:pt x="2680538" y="755659"/>
                    <a:pt x="2680985" y="755615"/>
                    <a:pt x="2681477" y="755570"/>
                  </a:cubicBezTo>
                  <a:cubicBezTo>
                    <a:pt x="2683937" y="755972"/>
                    <a:pt x="2686575" y="755704"/>
                    <a:pt x="2689080" y="754632"/>
                  </a:cubicBezTo>
                  <a:cubicBezTo>
                    <a:pt x="2690064" y="754186"/>
                    <a:pt x="2698114" y="729051"/>
                    <a:pt x="2680359" y="728605"/>
                  </a:cubicBezTo>
                  <a:cubicBezTo>
                    <a:pt x="2671414" y="728382"/>
                    <a:pt x="2650662" y="729319"/>
                    <a:pt x="2643282" y="732623"/>
                  </a:cubicBezTo>
                  <a:cubicBezTo>
                    <a:pt x="2630357" y="738427"/>
                    <a:pt x="2618550" y="746239"/>
                    <a:pt x="2609202" y="756061"/>
                  </a:cubicBezTo>
                  <a:cubicBezTo>
                    <a:pt x="2599184" y="766642"/>
                    <a:pt x="2591983" y="779544"/>
                    <a:pt x="2589032" y="794946"/>
                  </a:cubicBezTo>
                  <a:cubicBezTo>
                    <a:pt x="2584157" y="820304"/>
                    <a:pt x="2592923" y="844233"/>
                    <a:pt x="2609113" y="864234"/>
                  </a:cubicBezTo>
                  <a:cubicBezTo>
                    <a:pt x="2630938" y="891378"/>
                    <a:pt x="2666807" y="910843"/>
                    <a:pt x="2696281" y="916513"/>
                  </a:cubicBezTo>
                  <a:cubicBezTo>
                    <a:pt x="2769047" y="930352"/>
                    <a:pt x="2823655" y="891378"/>
                    <a:pt x="2854560" y="834456"/>
                  </a:cubicBezTo>
                  <a:cubicBezTo>
                    <a:pt x="2884078" y="779990"/>
                    <a:pt x="2890831" y="708961"/>
                    <a:pt x="2871510" y="654852"/>
                  </a:cubicBezTo>
                  <a:cubicBezTo>
                    <a:pt x="2831795" y="546769"/>
                    <a:pt x="2753572" y="501901"/>
                    <a:pt x="2661574" y="493017"/>
                  </a:cubicBezTo>
                  <a:cubicBezTo>
                    <a:pt x="2550882" y="482347"/>
                    <a:pt x="2419616" y="525697"/>
                    <a:pt x="2316213" y="567216"/>
                  </a:cubicBezTo>
                  <a:cubicBezTo>
                    <a:pt x="2355973" y="527706"/>
                    <a:pt x="2396896" y="489445"/>
                    <a:pt x="2439026" y="452391"/>
                  </a:cubicBezTo>
                  <a:cubicBezTo>
                    <a:pt x="2439160" y="452391"/>
                    <a:pt x="2439429" y="452391"/>
                    <a:pt x="2439563" y="452346"/>
                  </a:cubicBezTo>
                  <a:lnTo>
                    <a:pt x="2454769" y="448060"/>
                  </a:lnTo>
                  <a:lnTo>
                    <a:pt x="2502222" y="434622"/>
                  </a:lnTo>
                  <a:cubicBezTo>
                    <a:pt x="2516176" y="430560"/>
                    <a:pt x="2530219" y="427836"/>
                    <a:pt x="2544173" y="425247"/>
                  </a:cubicBezTo>
                  <a:cubicBezTo>
                    <a:pt x="2553610" y="423506"/>
                    <a:pt x="2563002" y="421809"/>
                    <a:pt x="2572439" y="420425"/>
                  </a:cubicBezTo>
                  <a:cubicBezTo>
                    <a:pt x="2596277" y="416898"/>
                    <a:pt x="2620204" y="414800"/>
                    <a:pt x="2644892" y="415202"/>
                  </a:cubicBezTo>
                  <a:cubicBezTo>
                    <a:pt x="2652630" y="415782"/>
                    <a:pt x="2659383" y="409979"/>
                    <a:pt x="2659964" y="402210"/>
                  </a:cubicBezTo>
                  <a:cubicBezTo>
                    <a:pt x="2660546" y="394487"/>
                    <a:pt x="2654732" y="387746"/>
                    <a:pt x="2646994" y="387165"/>
                  </a:cubicBezTo>
                  <a:cubicBezTo>
                    <a:pt x="2620518" y="383638"/>
                    <a:pt x="2594488" y="382121"/>
                    <a:pt x="2568548" y="383817"/>
                  </a:cubicBezTo>
                  <a:cubicBezTo>
                    <a:pt x="2557993" y="384531"/>
                    <a:pt x="2547483" y="385781"/>
                    <a:pt x="2537062" y="387790"/>
                  </a:cubicBezTo>
                  <a:cubicBezTo>
                    <a:pt x="2525970" y="389933"/>
                    <a:pt x="2514968" y="393103"/>
                    <a:pt x="2504011" y="396630"/>
                  </a:cubicBezTo>
                  <a:cubicBezTo>
                    <a:pt x="2551553" y="357477"/>
                    <a:pt x="2600839" y="320288"/>
                    <a:pt x="2651422" y="284484"/>
                  </a:cubicBezTo>
                  <a:cubicBezTo>
                    <a:pt x="2653435" y="284707"/>
                    <a:pt x="2655447" y="285019"/>
                    <a:pt x="2658354" y="284082"/>
                  </a:cubicBezTo>
                  <a:cubicBezTo>
                    <a:pt x="2659830" y="283635"/>
                    <a:pt x="2663632" y="281537"/>
                    <a:pt x="2665331" y="280599"/>
                  </a:cubicBezTo>
                  <a:lnTo>
                    <a:pt x="2683042" y="276448"/>
                  </a:lnTo>
                  <a:cubicBezTo>
                    <a:pt x="2693418" y="274037"/>
                    <a:pt x="2703794" y="271939"/>
                    <a:pt x="2714260" y="270019"/>
                  </a:cubicBezTo>
                  <a:cubicBezTo>
                    <a:pt x="2721147" y="268813"/>
                    <a:pt x="2727990" y="267697"/>
                    <a:pt x="2734878" y="266804"/>
                  </a:cubicBezTo>
                  <a:cubicBezTo>
                    <a:pt x="2744493" y="265420"/>
                    <a:pt x="2754154" y="264751"/>
                    <a:pt x="2763770" y="264081"/>
                  </a:cubicBezTo>
                  <a:cubicBezTo>
                    <a:pt x="2773519" y="263411"/>
                    <a:pt x="2783314" y="262965"/>
                    <a:pt x="2793064" y="262519"/>
                  </a:cubicBezTo>
                  <a:cubicBezTo>
                    <a:pt x="2823342" y="261135"/>
                    <a:pt x="2853576" y="260867"/>
                    <a:pt x="2883944" y="260644"/>
                  </a:cubicBezTo>
                  <a:cubicBezTo>
                    <a:pt x="2891726" y="261001"/>
                    <a:pt x="2898300" y="254974"/>
                    <a:pt x="2898658" y="247206"/>
                  </a:cubicBezTo>
                  <a:cubicBezTo>
                    <a:pt x="2898926" y="239527"/>
                    <a:pt x="2892889" y="232919"/>
                    <a:pt x="2885107" y="23256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 rot="-5400000" flipH="1">
              <a:off x="8735385" y="211889"/>
              <a:ext cx="898344" cy="556226"/>
            </a:xfrm>
            <a:custGeom>
              <a:avLst/>
              <a:gdLst/>
              <a:ahLst/>
              <a:cxnLst/>
              <a:rect l="l" t="t" r="r" b="b"/>
              <a:pathLst>
                <a:path w="1796687" h="1112451" extrusionOk="0">
                  <a:moveTo>
                    <a:pt x="565246" y="751195"/>
                  </a:moveTo>
                  <a:cubicBezTo>
                    <a:pt x="570434" y="753204"/>
                    <a:pt x="554154" y="750391"/>
                    <a:pt x="548698" y="749454"/>
                  </a:cubicBezTo>
                  <a:cubicBezTo>
                    <a:pt x="537740" y="747534"/>
                    <a:pt x="527141" y="744320"/>
                    <a:pt x="516720" y="740302"/>
                  </a:cubicBezTo>
                  <a:cubicBezTo>
                    <a:pt x="480493" y="726194"/>
                    <a:pt x="446995" y="706953"/>
                    <a:pt x="416090" y="683470"/>
                  </a:cubicBezTo>
                  <a:cubicBezTo>
                    <a:pt x="325747" y="614807"/>
                    <a:pt x="243454" y="521723"/>
                    <a:pt x="192245" y="420202"/>
                  </a:cubicBezTo>
                  <a:cubicBezTo>
                    <a:pt x="186610" y="409041"/>
                    <a:pt x="144748" y="333771"/>
                    <a:pt x="154185" y="320512"/>
                  </a:cubicBezTo>
                  <a:cubicBezTo>
                    <a:pt x="157897" y="315288"/>
                    <a:pt x="182585" y="324574"/>
                    <a:pt x="186833" y="325646"/>
                  </a:cubicBezTo>
                  <a:cubicBezTo>
                    <a:pt x="226683" y="335378"/>
                    <a:pt x="265280" y="349352"/>
                    <a:pt x="302356" y="366674"/>
                  </a:cubicBezTo>
                  <a:cubicBezTo>
                    <a:pt x="394757" y="409934"/>
                    <a:pt x="497757" y="483776"/>
                    <a:pt x="535280" y="583109"/>
                  </a:cubicBezTo>
                  <a:cubicBezTo>
                    <a:pt x="552365" y="628334"/>
                    <a:pt x="548072" y="677755"/>
                    <a:pt x="561936" y="723739"/>
                  </a:cubicBezTo>
                  <a:lnTo>
                    <a:pt x="565246" y="751195"/>
                  </a:lnTo>
                  <a:close/>
                  <a:moveTo>
                    <a:pt x="820622" y="10"/>
                  </a:moveTo>
                  <a:cubicBezTo>
                    <a:pt x="819235" y="-882"/>
                    <a:pt x="755771" y="56351"/>
                    <a:pt x="752283" y="59119"/>
                  </a:cubicBezTo>
                  <a:cubicBezTo>
                    <a:pt x="679561" y="117157"/>
                    <a:pt x="603977" y="181132"/>
                    <a:pt x="563188" y="266715"/>
                  </a:cubicBezTo>
                  <a:cubicBezTo>
                    <a:pt x="550174" y="294038"/>
                    <a:pt x="539395" y="324262"/>
                    <a:pt x="537025" y="354709"/>
                  </a:cubicBezTo>
                  <a:cubicBezTo>
                    <a:pt x="536220" y="364486"/>
                    <a:pt x="536622" y="374487"/>
                    <a:pt x="537651" y="384264"/>
                  </a:cubicBezTo>
                  <a:cubicBezTo>
                    <a:pt x="538098" y="388639"/>
                    <a:pt x="544046" y="400559"/>
                    <a:pt x="541542" y="396943"/>
                  </a:cubicBezTo>
                  <a:lnTo>
                    <a:pt x="554646" y="436140"/>
                  </a:lnTo>
                  <a:cubicBezTo>
                    <a:pt x="695349" y="407211"/>
                    <a:pt x="803582" y="272519"/>
                    <a:pt x="820711" y="134791"/>
                  </a:cubicBezTo>
                  <a:cubicBezTo>
                    <a:pt x="825183" y="98808"/>
                    <a:pt x="820890" y="63539"/>
                    <a:pt x="818654" y="27645"/>
                  </a:cubicBezTo>
                  <a:cubicBezTo>
                    <a:pt x="818520" y="25681"/>
                    <a:pt x="821158" y="323"/>
                    <a:pt x="820622" y="10"/>
                  </a:cubicBezTo>
                  <a:close/>
                  <a:moveTo>
                    <a:pt x="303832" y="898521"/>
                  </a:moveTo>
                  <a:cubicBezTo>
                    <a:pt x="241173" y="902986"/>
                    <a:pt x="129005" y="942005"/>
                    <a:pt x="58519" y="995578"/>
                  </a:cubicBezTo>
                  <a:cubicBezTo>
                    <a:pt x="52839" y="999908"/>
                    <a:pt x="-1188" y="1035043"/>
                    <a:pt x="20" y="1043972"/>
                  </a:cubicBezTo>
                  <a:cubicBezTo>
                    <a:pt x="1451" y="1054330"/>
                    <a:pt x="72697" y="1080670"/>
                    <a:pt x="80703" y="1084107"/>
                  </a:cubicBezTo>
                  <a:cubicBezTo>
                    <a:pt x="175205" y="1124510"/>
                    <a:pt x="272436" y="1124332"/>
                    <a:pt x="360364" y="1066562"/>
                  </a:cubicBezTo>
                  <a:cubicBezTo>
                    <a:pt x="381831" y="1052455"/>
                    <a:pt x="458534" y="1003748"/>
                    <a:pt x="434606" y="968702"/>
                  </a:cubicBezTo>
                  <a:cubicBezTo>
                    <a:pt x="434606" y="968702"/>
                    <a:pt x="353208" y="894994"/>
                    <a:pt x="303832" y="898521"/>
                  </a:cubicBezTo>
                  <a:close/>
                  <a:moveTo>
                    <a:pt x="1255297" y="1010355"/>
                  </a:moveTo>
                  <a:cubicBezTo>
                    <a:pt x="1232488" y="996247"/>
                    <a:pt x="1208471" y="983792"/>
                    <a:pt x="1183872" y="973211"/>
                  </a:cubicBezTo>
                  <a:cubicBezTo>
                    <a:pt x="1119648" y="945576"/>
                    <a:pt x="1049610" y="937585"/>
                    <a:pt x="981808" y="956559"/>
                  </a:cubicBezTo>
                  <a:cubicBezTo>
                    <a:pt x="961593" y="962184"/>
                    <a:pt x="925366" y="971425"/>
                    <a:pt x="915213" y="992095"/>
                  </a:cubicBezTo>
                  <a:lnTo>
                    <a:pt x="903093" y="999640"/>
                  </a:lnTo>
                  <a:cubicBezTo>
                    <a:pt x="930599" y="1045579"/>
                    <a:pt x="972416" y="1071205"/>
                    <a:pt x="1025146" y="1082277"/>
                  </a:cubicBezTo>
                  <a:cubicBezTo>
                    <a:pt x="1061641" y="1089956"/>
                    <a:pt x="1100417" y="1090670"/>
                    <a:pt x="1137225" y="1084777"/>
                  </a:cubicBezTo>
                  <a:cubicBezTo>
                    <a:pt x="1157306" y="1081607"/>
                    <a:pt x="1176940" y="1076071"/>
                    <a:pt x="1195948" y="1068794"/>
                  </a:cubicBezTo>
                  <a:cubicBezTo>
                    <a:pt x="1209007" y="1063794"/>
                    <a:pt x="1221799" y="1058169"/>
                    <a:pt x="1234143" y="1051606"/>
                  </a:cubicBezTo>
                  <a:cubicBezTo>
                    <a:pt x="1245681" y="1045490"/>
                    <a:pt x="1256818" y="1038526"/>
                    <a:pt x="1267507" y="1031070"/>
                  </a:cubicBezTo>
                  <a:cubicBezTo>
                    <a:pt x="1268625" y="1030266"/>
                    <a:pt x="1275915" y="1026873"/>
                    <a:pt x="1275915" y="1025132"/>
                  </a:cubicBezTo>
                  <a:cubicBezTo>
                    <a:pt x="1275870" y="1020534"/>
                    <a:pt x="1258249" y="1012185"/>
                    <a:pt x="1255297" y="1010355"/>
                  </a:cubicBezTo>
                  <a:close/>
                  <a:moveTo>
                    <a:pt x="1777722" y="309351"/>
                  </a:moveTo>
                  <a:cubicBezTo>
                    <a:pt x="1755181" y="275153"/>
                    <a:pt x="1730225" y="242384"/>
                    <a:pt x="1703614" y="211312"/>
                  </a:cubicBezTo>
                  <a:cubicBezTo>
                    <a:pt x="1654059" y="153498"/>
                    <a:pt x="1597438" y="99969"/>
                    <a:pt x="1526908" y="68986"/>
                  </a:cubicBezTo>
                  <a:cubicBezTo>
                    <a:pt x="1501415" y="57825"/>
                    <a:pt x="1474536" y="50057"/>
                    <a:pt x="1446851" y="47244"/>
                  </a:cubicBezTo>
                  <a:cubicBezTo>
                    <a:pt x="1438712" y="46440"/>
                    <a:pt x="1386474" y="54343"/>
                    <a:pt x="1382359" y="47289"/>
                  </a:cubicBezTo>
                  <a:cubicBezTo>
                    <a:pt x="1362412" y="199660"/>
                    <a:pt x="1548152" y="316538"/>
                    <a:pt x="1676198" y="336450"/>
                  </a:cubicBezTo>
                  <a:cubicBezTo>
                    <a:pt x="1705134" y="340959"/>
                    <a:pt x="1767748" y="353414"/>
                    <a:pt x="1796685" y="340825"/>
                  </a:cubicBezTo>
                  <a:cubicBezTo>
                    <a:pt x="1796953" y="340735"/>
                    <a:pt x="1778437" y="310422"/>
                    <a:pt x="1777722" y="3093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 rot="-5400000" flipH="1">
              <a:off x="8771657" y="240474"/>
              <a:ext cx="804661" cy="500423"/>
            </a:xfrm>
            <a:custGeom>
              <a:avLst/>
              <a:gdLst/>
              <a:ahLst/>
              <a:cxnLst/>
              <a:rect l="l" t="t" r="r" b="b"/>
              <a:pathLst>
                <a:path w="1609322" h="1000845" extrusionOk="0">
                  <a:moveTo>
                    <a:pt x="433076" y="434291"/>
                  </a:moveTo>
                  <a:cubicBezTo>
                    <a:pt x="432897" y="434693"/>
                    <a:pt x="432763" y="435095"/>
                    <a:pt x="432628" y="435541"/>
                  </a:cubicBezTo>
                  <a:cubicBezTo>
                    <a:pt x="432271" y="434961"/>
                    <a:pt x="432763" y="434068"/>
                    <a:pt x="433702" y="433086"/>
                  </a:cubicBezTo>
                  <a:cubicBezTo>
                    <a:pt x="433478" y="433488"/>
                    <a:pt x="433255" y="433890"/>
                    <a:pt x="433076" y="434291"/>
                  </a:cubicBezTo>
                  <a:close/>
                  <a:moveTo>
                    <a:pt x="662109" y="70932"/>
                  </a:moveTo>
                  <a:cubicBezTo>
                    <a:pt x="649273" y="82405"/>
                    <a:pt x="637779" y="95486"/>
                    <a:pt x="627000" y="109237"/>
                  </a:cubicBezTo>
                  <a:cubicBezTo>
                    <a:pt x="611660" y="128835"/>
                    <a:pt x="597840" y="149907"/>
                    <a:pt x="583260" y="169462"/>
                  </a:cubicBezTo>
                  <a:cubicBezTo>
                    <a:pt x="573018" y="183480"/>
                    <a:pt x="562463" y="197230"/>
                    <a:pt x="552176" y="211204"/>
                  </a:cubicBezTo>
                  <a:cubicBezTo>
                    <a:pt x="541800" y="225356"/>
                    <a:pt x="531514" y="239553"/>
                    <a:pt x="521630" y="254018"/>
                  </a:cubicBezTo>
                  <a:cubicBezTo>
                    <a:pt x="508257" y="273527"/>
                    <a:pt x="495690" y="293528"/>
                    <a:pt x="483838" y="313975"/>
                  </a:cubicBezTo>
                  <a:cubicBezTo>
                    <a:pt x="476324" y="327145"/>
                    <a:pt x="468945" y="340404"/>
                    <a:pt x="462191" y="354021"/>
                  </a:cubicBezTo>
                  <a:cubicBezTo>
                    <a:pt x="455348" y="367861"/>
                    <a:pt x="449087" y="381924"/>
                    <a:pt x="443809" y="396433"/>
                  </a:cubicBezTo>
                  <a:lnTo>
                    <a:pt x="434865" y="423889"/>
                  </a:lnTo>
                  <a:cubicBezTo>
                    <a:pt x="434462" y="425318"/>
                    <a:pt x="435088" y="428175"/>
                    <a:pt x="435401" y="430765"/>
                  </a:cubicBezTo>
                  <a:cubicBezTo>
                    <a:pt x="434775" y="431479"/>
                    <a:pt x="434194" y="432238"/>
                    <a:pt x="433702" y="433086"/>
                  </a:cubicBezTo>
                  <a:cubicBezTo>
                    <a:pt x="434194" y="432550"/>
                    <a:pt x="434820" y="431970"/>
                    <a:pt x="435491" y="431390"/>
                  </a:cubicBezTo>
                  <a:cubicBezTo>
                    <a:pt x="435849" y="434024"/>
                    <a:pt x="435804" y="436211"/>
                    <a:pt x="434015" y="436077"/>
                  </a:cubicBezTo>
                  <a:cubicBezTo>
                    <a:pt x="433255" y="436033"/>
                    <a:pt x="432807" y="435854"/>
                    <a:pt x="432628" y="435541"/>
                  </a:cubicBezTo>
                  <a:cubicBezTo>
                    <a:pt x="430392" y="442015"/>
                    <a:pt x="433478" y="449247"/>
                    <a:pt x="439874" y="452149"/>
                  </a:cubicBezTo>
                  <a:cubicBezTo>
                    <a:pt x="445688" y="455006"/>
                    <a:pt x="450250" y="453399"/>
                    <a:pt x="453783" y="451390"/>
                  </a:cubicBezTo>
                  <a:cubicBezTo>
                    <a:pt x="456466" y="449872"/>
                    <a:pt x="458747" y="447149"/>
                    <a:pt x="460223" y="443086"/>
                  </a:cubicBezTo>
                  <a:cubicBezTo>
                    <a:pt x="461028" y="440988"/>
                    <a:pt x="461476" y="434336"/>
                    <a:pt x="461610" y="432148"/>
                  </a:cubicBezTo>
                  <a:lnTo>
                    <a:pt x="471539" y="407505"/>
                  </a:lnTo>
                  <a:cubicBezTo>
                    <a:pt x="476100" y="397058"/>
                    <a:pt x="481333" y="386879"/>
                    <a:pt x="486834" y="376879"/>
                  </a:cubicBezTo>
                  <a:cubicBezTo>
                    <a:pt x="495198" y="361566"/>
                    <a:pt x="504411" y="346744"/>
                    <a:pt x="513848" y="332145"/>
                  </a:cubicBezTo>
                  <a:cubicBezTo>
                    <a:pt x="520020" y="322547"/>
                    <a:pt x="526415" y="313127"/>
                    <a:pt x="532856" y="303752"/>
                  </a:cubicBezTo>
                  <a:cubicBezTo>
                    <a:pt x="545870" y="284778"/>
                    <a:pt x="559467" y="266250"/>
                    <a:pt x="572839" y="247544"/>
                  </a:cubicBezTo>
                  <a:cubicBezTo>
                    <a:pt x="586391" y="228570"/>
                    <a:pt x="599629" y="209329"/>
                    <a:pt x="612689" y="190087"/>
                  </a:cubicBezTo>
                  <a:cubicBezTo>
                    <a:pt x="626016" y="169863"/>
                    <a:pt x="638584" y="148300"/>
                    <a:pt x="652538" y="127898"/>
                  </a:cubicBezTo>
                  <a:cubicBezTo>
                    <a:pt x="661438" y="114906"/>
                    <a:pt x="670830" y="102361"/>
                    <a:pt x="681653" y="91200"/>
                  </a:cubicBezTo>
                  <a:cubicBezTo>
                    <a:pt x="687244" y="85843"/>
                    <a:pt x="687423" y="76914"/>
                    <a:pt x="682056" y="71333"/>
                  </a:cubicBezTo>
                  <a:cubicBezTo>
                    <a:pt x="676644" y="65708"/>
                    <a:pt x="667699" y="65530"/>
                    <a:pt x="662109" y="70932"/>
                  </a:cubicBezTo>
                  <a:close/>
                  <a:moveTo>
                    <a:pt x="386562" y="568805"/>
                  </a:moveTo>
                  <a:cubicBezTo>
                    <a:pt x="366973" y="545813"/>
                    <a:pt x="346445" y="524875"/>
                    <a:pt x="327571" y="505990"/>
                  </a:cubicBezTo>
                  <a:cubicBezTo>
                    <a:pt x="318089" y="496704"/>
                    <a:pt x="308340" y="487820"/>
                    <a:pt x="298232" y="479293"/>
                  </a:cubicBezTo>
                  <a:cubicBezTo>
                    <a:pt x="283339" y="466658"/>
                    <a:pt x="267864" y="454738"/>
                    <a:pt x="252166" y="442997"/>
                  </a:cubicBezTo>
                  <a:lnTo>
                    <a:pt x="228507" y="426032"/>
                  </a:lnTo>
                  <a:cubicBezTo>
                    <a:pt x="225868" y="424291"/>
                    <a:pt x="221887" y="418889"/>
                    <a:pt x="219428" y="417103"/>
                  </a:cubicBezTo>
                  <a:cubicBezTo>
                    <a:pt x="215984" y="414559"/>
                    <a:pt x="212764" y="413621"/>
                    <a:pt x="210438" y="413576"/>
                  </a:cubicBezTo>
                  <a:cubicBezTo>
                    <a:pt x="206547" y="413487"/>
                    <a:pt x="203148" y="414469"/>
                    <a:pt x="200420" y="416969"/>
                  </a:cubicBezTo>
                  <a:cubicBezTo>
                    <a:pt x="198497" y="418755"/>
                    <a:pt x="195813" y="421479"/>
                    <a:pt x="195411" y="426747"/>
                  </a:cubicBezTo>
                  <a:cubicBezTo>
                    <a:pt x="194785" y="432104"/>
                    <a:pt x="197378" y="437104"/>
                    <a:pt x="201717" y="439738"/>
                  </a:cubicBezTo>
                  <a:cubicBezTo>
                    <a:pt x="201717" y="439381"/>
                    <a:pt x="201985" y="438934"/>
                    <a:pt x="202477" y="438354"/>
                  </a:cubicBezTo>
                  <a:cubicBezTo>
                    <a:pt x="203506" y="437193"/>
                    <a:pt x="205026" y="438801"/>
                    <a:pt x="206592" y="441077"/>
                  </a:cubicBezTo>
                  <a:cubicBezTo>
                    <a:pt x="205921" y="441122"/>
                    <a:pt x="205295" y="441167"/>
                    <a:pt x="204713" y="441122"/>
                  </a:cubicBezTo>
                  <a:cubicBezTo>
                    <a:pt x="205429" y="441345"/>
                    <a:pt x="206189" y="441524"/>
                    <a:pt x="206950" y="441658"/>
                  </a:cubicBezTo>
                  <a:cubicBezTo>
                    <a:pt x="208739" y="444336"/>
                    <a:pt x="210617" y="447774"/>
                    <a:pt x="212003" y="448845"/>
                  </a:cubicBezTo>
                  <a:lnTo>
                    <a:pt x="233337" y="466525"/>
                  </a:lnTo>
                  <a:cubicBezTo>
                    <a:pt x="245368" y="476793"/>
                    <a:pt x="257220" y="487195"/>
                    <a:pt x="268848" y="497954"/>
                  </a:cubicBezTo>
                  <a:cubicBezTo>
                    <a:pt x="280253" y="508490"/>
                    <a:pt x="291389" y="519339"/>
                    <a:pt x="301944" y="530812"/>
                  </a:cubicBezTo>
                  <a:cubicBezTo>
                    <a:pt x="319744" y="549697"/>
                    <a:pt x="338394" y="571126"/>
                    <a:pt x="357402" y="593493"/>
                  </a:cubicBezTo>
                  <a:cubicBezTo>
                    <a:pt x="375113" y="614342"/>
                    <a:pt x="393047" y="635994"/>
                    <a:pt x="409461" y="658361"/>
                  </a:cubicBezTo>
                  <a:cubicBezTo>
                    <a:pt x="432002" y="689076"/>
                    <a:pt x="452262" y="720595"/>
                    <a:pt x="465724" y="752069"/>
                  </a:cubicBezTo>
                  <a:cubicBezTo>
                    <a:pt x="468587" y="759302"/>
                    <a:pt x="476727" y="762873"/>
                    <a:pt x="483972" y="760061"/>
                  </a:cubicBezTo>
                  <a:cubicBezTo>
                    <a:pt x="491262" y="757204"/>
                    <a:pt x="494840" y="749078"/>
                    <a:pt x="491978" y="741846"/>
                  </a:cubicBezTo>
                  <a:cubicBezTo>
                    <a:pt x="476861" y="699300"/>
                    <a:pt x="451681" y="655281"/>
                    <a:pt x="422118" y="614252"/>
                  </a:cubicBezTo>
                  <a:cubicBezTo>
                    <a:pt x="410803" y="598538"/>
                    <a:pt x="398862" y="583269"/>
                    <a:pt x="386562" y="568805"/>
                  </a:cubicBezTo>
                  <a:close/>
                  <a:moveTo>
                    <a:pt x="370327" y="958862"/>
                  </a:moveTo>
                  <a:cubicBezTo>
                    <a:pt x="372787" y="955870"/>
                    <a:pt x="368986" y="955558"/>
                    <a:pt x="365005" y="955915"/>
                  </a:cubicBezTo>
                  <a:lnTo>
                    <a:pt x="365318" y="956228"/>
                  </a:lnTo>
                  <a:cubicBezTo>
                    <a:pt x="367107" y="956719"/>
                    <a:pt x="368807" y="957612"/>
                    <a:pt x="370327" y="958862"/>
                  </a:cubicBezTo>
                  <a:close/>
                  <a:moveTo>
                    <a:pt x="370327" y="958862"/>
                  </a:moveTo>
                  <a:lnTo>
                    <a:pt x="370193" y="958996"/>
                  </a:lnTo>
                  <a:cubicBezTo>
                    <a:pt x="369388" y="959888"/>
                    <a:pt x="367465" y="958370"/>
                    <a:pt x="365318" y="956228"/>
                  </a:cubicBezTo>
                  <a:cubicBezTo>
                    <a:pt x="364961" y="956138"/>
                    <a:pt x="364603" y="956049"/>
                    <a:pt x="364245" y="955960"/>
                  </a:cubicBezTo>
                  <a:lnTo>
                    <a:pt x="365005" y="955915"/>
                  </a:lnTo>
                  <a:cubicBezTo>
                    <a:pt x="362367" y="953326"/>
                    <a:pt x="359459" y="950022"/>
                    <a:pt x="357670" y="949084"/>
                  </a:cubicBezTo>
                  <a:cubicBezTo>
                    <a:pt x="354540" y="947433"/>
                    <a:pt x="351275" y="946049"/>
                    <a:pt x="347965" y="944709"/>
                  </a:cubicBezTo>
                  <a:cubicBezTo>
                    <a:pt x="343448" y="942924"/>
                    <a:pt x="338797" y="941406"/>
                    <a:pt x="334190" y="939888"/>
                  </a:cubicBezTo>
                  <a:cubicBezTo>
                    <a:pt x="321489" y="935781"/>
                    <a:pt x="308653" y="932656"/>
                    <a:pt x="295638" y="930379"/>
                  </a:cubicBezTo>
                  <a:cubicBezTo>
                    <a:pt x="282623" y="928146"/>
                    <a:pt x="269474" y="926896"/>
                    <a:pt x="256102" y="926316"/>
                  </a:cubicBezTo>
                  <a:cubicBezTo>
                    <a:pt x="237183" y="925646"/>
                    <a:pt x="218175" y="926227"/>
                    <a:pt x="199257" y="928236"/>
                  </a:cubicBezTo>
                  <a:cubicBezTo>
                    <a:pt x="171751" y="931138"/>
                    <a:pt x="144470" y="936763"/>
                    <a:pt x="117367" y="941540"/>
                  </a:cubicBezTo>
                  <a:cubicBezTo>
                    <a:pt x="95810" y="945915"/>
                    <a:pt x="73090" y="949754"/>
                    <a:pt x="51398" y="956183"/>
                  </a:cubicBezTo>
                  <a:cubicBezTo>
                    <a:pt x="36103" y="960737"/>
                    <a:pt x="21299" y="966451"/>
                    <a:pt x="7613" y="974264"/>
                  </a:cubicBezTo>
                  <a:cubicBezTo>
                    <a:pt x="726" y="977835"/>
                    <a:pt x="-2002" y="986363"/>
                    <a:pt x="1575" y="993238"/>
                  </a:cubicBezTo>
                  <a:cubicBezTo>
                    <a:pt x="5153" y="1000158"/>
                    <a:pt x="13696" y="1002836"/>
                    <a:pt x="20583" y="999265"/>
                  </a:cubicBezTo>
                  <a:cubicBezTo>
                    <a:pt x="32838" y="993550"/>
                    <a:pt x="45942" y="989889"/>
                    <a:pt x="59359" y="986988"/>
                  </a:cubicBezTo>
                  <a:cubicBezTo>
                    <a:pt x="80559" y="982389"/>
                    <a:pt x="102474" y="980112"/>
                    <a:pt x="123360" y="977344"/>
                  </a:cubicBezTo>
                  <a:cubicBezTo>
                    <a:pt x="142055" y="974487"/>
                    <a:pt x="160928" y="971764"/>
                    <a:pt x="179757" y="969085"/>
                  </a:cubicBezTo>
                  <a:cubicBezTo>
                    <a:pt x="192056" y="967299"/>
                    <a:pt x="204311" y="965558"/>
                    <a:pt x="216655" y="964219"/>
                  </a:cubicBezTo>
                  <a:cubicBezTo>
                    <a:pt x="229669" y="962835"/>
                    <a:pt x="242684" y="961719"/>
                    <a:pt x="255744" y="961496"/>
                  </a:cubicBezTo>
                  <a:cubicBezTo>
                    <a:pt x="267640" y="961272"/>
                    <a:pt x="279403" y="961674"/>
                    <a:pt x="291121" y="962924"/>
                  </a:cubicBezTo>
                  <a:cubicBezTo>
                    <a:pt x="302794" y="964130"/>
                    <a:pt x="314422" y="965960"/>
                    <a:pt x="326006" y="968773"/>
                  </a:cubicBezTo>
                  <a:lnTo>
                    <a:pt x="345595" y="974487"/>
                  </a:lnTo>
                  <a:cubicBezTo>
                    <a:pt x="347697" y="975380"/>
                    <a:pt x="351901" y="979130"/>
                    <a:pt x="353198" y="980068"/>
                  </a:cubicBezTo>
                  <a:cubicBezTo>
                    <a:pt x="359594" y="984800"/>
                    <a:pt x="365318" y="983059"/>
                    <a:pt x="366123" y="982791"/>
                  </a:cubicBezTo>
                  <a:cubicBezTo>
                    <a:pt x="367286" y="982345"/>
                    <a:pt x="383298" y="972389"/>
                    <a:pt x="371848" y="960335"/>
                  </a:cubicBezTo>
                  <a:cubicBezTo>
                    <a:pt x="371356" y="959799"/>
                    <a:pt x="370864" y="959308"/>
                    <a:pt x="370327" y="958862"/>
                  </a:cubicBezTo>
                  <a:close/>
                  <a:moveTo>
                    <a:pt x="1080505" y="961228"/>
                  </a:moveTo>
                  <a:cubicBezTo>
                    <a:pt x="1077553" y="962656"/>
                    <a:pt x="1072812" y="961808"/>
                    <a:pt x="1067803" y="961585"/>
                  </a:cubicBezTo>
                  <a:cubicBezTo>
                    <a:pt x="1056711" y="961005"/>
                    <a:pt x="1044636" y="958951"/>
                    <a:pt x="1037838" y="958638"/>
                  </a:cubicBezTo>
                  <a:cubicBezTo>
                    <a:pt x="1012255" y="957835"/>
                    <a:pt x="986673" y="955067"/>
                    <a:pt x="961046" y="953192"/>
                  </a:cubicBezTo>
                  <a:cubicBezTo>
                    <a:pt x="943782" y="951942"/>
                    <a:pt x="926430" y="951406"/>
                    <a:pt x="909255" y="950379"/>
                  </a:cubicBezTo>
                  <a:lnTo>
                    <a:pt x="846149" y="947968"/>
                  </a:lnTo>
                  <a:cubicBezTo>
                    <a:pt x="845747" y="947968"/>
                    <a:pt x="835773" y="947656"/>
                    <a:pt x="829959" y="945959"/>
                  </a:cubicBezTo>
                  <a:cubicBezTo>
                    <a:pt x="829422" y="945067"/>
                    <a:pt x="828752" y="944218"/>
                    <a:pt x="828036" y="943459"/>
                  </a:cubicBezTo>
                  <a:cubicBezTo>
                    <a:pt x="828528" y="944263"/>
                    <a:pt x="828931" y="945201"/>
                    <a:pt x="829244" y="945736"/>
                  </a:cubicBezTo>
                  <a:cubicBezTo>
                    <a:pt x="826829" y="944977"/>
                    <a:pt x="825353" y="943906"/>
                    <a:pt x="825979" y="942477"/>
                  </a:cubicBezTo>
                  <a:cubicBezTo>
                    <a:pt x="826113" y="942209"/>
                    <a:pt x="826247" y="942075"/>
                    <a:pt x="826381" y="941986"/>
                  </a:cubicBezTo>
                  <a:cubicBezTo>
                    <a:pt x="822759" y="939263"/>
                    <a:pt x="817794" y="938459"/>
                    <a:pt x="813277" y="940290"/>
                  </a:cubicBezTo>
                  <a:cubicBezTo>
                    <a:pt x="805137" y="943013"/>
                    <a:pt x="804332" y="949263"/>
                    <a:pt x="804466" y="954174"/>
                  </a:cubicBezTo>
                  <a:cubicBezTo>
                    <a:pt x="804511" y="956629"/>
                    <a:pt x="806211" y="962433"/>
                    <a:pt x="813411" y="966674"/>
                  </a:cubicBezTo>
                  <a:cubicBezTo>
                    <a:pt x="820075" y="970603"/>
                    <a:pt x="841319" y="977657"/>
                    <a:pt x="842214" y="977835"/>
                  </a:cubicBezTo>
                  <a:cubicBezTo>
                    <a:pt x="850845" y="979398"/>
                    <a:pt x="859567" y="980648"/>
                    <a:pt x="868288" y="981720"/>
                  </a:cubicBezTo>
                  <a:cubicBezTo>
                    <a:pt x="880990" y="983282"/>
                    <a:pt x="893691" y="984443"/>
                    <a:pt x="906304" y="986005"/>
                  </a:cubicBezTo>
                  <a:cubicBezTo>
                    <a:pt x="927950" y="988148"/>
                    <a:pt x="949686" y="990872"/>
                    <a:pt x="971556" y="992032"/>
                  </a:cubicBezTo>
                  <a:cubicBezTo>
                    <a:pt x="993650" y="993193"/>
                    <a:pt x="1015789" y="992836"/>
                    <a:pt x="1037838" y="992077"/>
                  </a:cubicBezTo>
                  <a:cubicBezTo>
                    <a:pt x="1045843" y="991675"/>
                    <a:pt x="1061184" y="992881"/>
                    <a:pt x="1073617" y="991541"/>
                  </a:cubicBezTo>
                  <a:cubicBezTo>
                    <a:pt x="1082026" y="990648"/>
                    <a:pt x="1089450" y="988863"/>
                    <a:pt x="1094280" y="985782"/>
                  </a:cubicBezTo>
                  <a:cubicBezTo>
                    <a:pt x="1101078" y="981943"/>
                    <a:pt x="1103493" y="973371"/>
                    <a:pt x="1099691" y="966585"/>
                  </a:cubicBezTo>
                  <a:cubicBezTo>
                    <a:pt x="1095890" y="959844"/>
                    <a:pt x="1087258" y="957433"/>
                    <a:pt x="1080505" y="961228"/>
                  </a:cubicBezTo>
                  <a:close/>
                  <a:moveTo>
                    <a:pt x="1605523" y="239017"/>
                  </a:moveTo>
                  <a:cubicBezTo>
                    <a:pt x="1571846" y="200623"/>
                    <a:pt x="1535977" y="163301"/>
                    <a:pt x="1496709" y="129728"/>
                  </a:cubicBezTo>
                  <a:cubicBezTo>
                    <a:pt x="1481011" y="116290"/>
                    <a:pt x="1464687" y="103567"/>
                    <a:pt x="1447870" y="91557"/>
                  </a:cubicBezTo>
                  <a:cubicBezTo>
                    <a:pt x="1422512" y="73432"/>
                    <a:pt x="1395901" y="57270"/>
                    <a:pt x="1368753" y="42404"/>
                  </a:cubicBezTo>
                  <a:cubicBezTo>
                    <a:pt x="1357259" y="36243"/>
                    <a:pt x="1345630" y="30350"/>
                    <a:pt x="1333823" y="24814"/>
                  </a:cubicBezTo>
                  <a:cubicBezTo>
                    <a:pt x="1322016" y="19234"/>
                    <a:pt x="1310075" y="14010"/>
                    <a:pt x="1297954" y="9144"/>
                  </a:cubicBezTo>
                  <a:cubicBezTo>
                    <a:pt x="1294198" y="7626"/>
                    <a:pt x="1285342" y="2626"/>
                    <a:pt x="1278812" y="974"/>
                  </a:cubicBezTo>
                  <a:cubicBezTo>
                    <a:pt x="1274385" y="-97"/>
                    <a:pt x="1270449" y="-321"/>
                    <a:pt x="1267408" y="483"/>
                  </a:cubicBezTo>
                  <a:cubicBezTo>
                    <a:pt x="1260162" y="2046"/>
                    <a:pt x="1255511" y="9233"/>
                    <a:pt x="1257121" y="16510"/>
                  </a:cubicBezTo>
                  <a:cubicBezTo>
                    <a:pt x="1258552" y="23028"/>
                    <a:pt x="1264456" y="27404"/>
                    <a:pt x="1270896" y="27091"/>
                  </a:cubicBezTo>
                  <a:lnTo>
                    <a:pt x="1270896" y="27046"/>
                  </a:lnTo>
                  <a:cubicBezTo>
                    <a:pt x="1271030" y="26421"/>
                    <a:pt x="1271567" y="26511"/>
                    <a:pt x="1272283" y="26957"/>
                  </a:cubicBezTo>
                  <a:cubicBezTo>
                    <a:pt x="1272596" y="26912"/>
                    <a:pt x="1272909" y="26868"/>
                    <a:pt x="1273177" y="26779"/>
                  </a:cubicBezTo>
                  <a:cubicBezTo>
                    <a:pt x="1272998" y="26823"/>
                    <a:pt x="1272730" y="26912"/>
                    <a:pt x="1272417" y="27046"/>
                  </a:cubicBezTo>
                  <a:cubicBezTo>
                    <a:pt x="1273624" y="27716"/>
                    <a:pt x="1275190" y="29145"/>
                    <a:pt x="1276353" y="29770"/>
                  </a:cubicBezTo>
                  <a:cubicBezTo>
                    <a:pt x="1280378" y="32002"/>
                    <a:pt x="1284179" y="34368"/>
                    <a:pt x="1286281" y="35395"/>
                  </a:cubicBezTo>
                  <a:cubicBezTo>
                    <a:pt x="1297507" y="40841"/>
                    <a:pt x="1308554" y="46645"/>
                    <a:pt x="1319467" y="52717"/>
                  </a:cubicBezTo>
                  <a:cubicBezTo>
                    <a:pt x="1330424" y="58788"/>
                    <a:pt x="1341158" y="65128"/>
                    <a:pt x="1351758" y="71735"/>
                  </a:cubicBezTo>
                  <a:cubicBezTo>
                    <a:pt x="1377161" y="87137"/>
                    <a:pt x="1401536" y="104326"/>
                    <a:pt x="1425553" y="122139"/>
                  </a:cubicBezTo>
                  <a:cubicBezTo>
                    <a:pt x="1441519" y="133969"/>
                    <a:pt x="1457262" y="146157"/>
                    <a:pt x="1472871" y="158568"/>
                  </a:cubicBezTo>
                  <a:cubicBezTo>
                    <a:pt x="1512094" y="189864"/>
                    <a:pt x="1549931" y="222945"/>
                    <a:pt x="1584906" y="258170"/>
                  </a:cubicBezTo>
                  <a:cubicBezTo>
                    <a:pt x="1590228" y="263840"/>
                    <a:pt x="1599173" y="264152"/>
                    <a:pt x="1604853" y="258884"/>
                  </a:cubicBezTo>
                  <a:cubicBezTo>
                    <a:pt x="1610533" y="253571"/>
                    <a:pt x="1610846" y="244687"/>
                    <a:pt x="1605523" y="239017"/>
                  </a:cubicBezTo>
                  <a:close/>
                  <a:moveTo>
                    <a:pt x="1270896" y="27091"/>
                  </a:moveTo>
                  <a:cubicBezTo>
                    <a:pt x="1270896" y="27225"/>
                    <a:pt x="1271165" y="27046"/>
                    <a:pt x="1271254" y="27091"/>
                  </a:cubicBezTo>
                  <a:cubicBezTo>
                    <a:pt x="1271209" y="27091"/>
                    <a:pt x="1271209" y="27091"/>
                    <a:pt x="1271165" y="27091"/>
                  </a:cubicBezTo>
                  <a:lnTo>
                    <a:pt x="1270896" y="27091"/>
                  </a:lnTo>
                  <a:close/>
                  <a:moveTo>
                    <a:pt x="1271835" y="27002"/>
                  </a:moveTo>
                  <a:cubicBezTo>
                    <a:pt x="1271656" y="27046"/>
                    <a:pt x="1271433" y="27046"/>
                    <a:pt x="1271254" y="27091"/>
                  </a:cubicBezTo>
                  <a:cubicBezTo>
                    <a:pt x="1271478" y="27225"/>
                    <a:pt x="1271880" y="27270"/>
                    <a:pt x="1272417" y="27046"/>
                  </a:cubicBezTo>
                  <a:lnTo>
                    <a:pt x="1272283" y="26957"/>
                  </a:lnTo>
                  <a:lnTo>
                    <a:pt x="1271835" y="2700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 rot="-5400000" flipH="1">
              <a:off x="8098987" y="125143"/>
              <a:ext cx="1412975" cy="683526"/>
            </a:xfrm>
            <a:custGeom>
              <a:avLst/>
              <a:gdLst/>
              <a:ahLst/>
              <a:cxnLst/>
              <a:rect l="l" t="t" r="r" b="b"/>
              <a:pathLst>
                <a:path w="2825950" h="1367052" extrusionOk="0">
                  <a:moveTo>
                    <a:pt x="390846" y="855786"/>
                  </a:moveTo>
                  <a:cubicBezTo>
                    <a:pt x="390846" y="874358"/>
                    <a:pt x="375550" y="889448"/>
                    <a:pt x="356721" y="889448"/>
                  </a:cubicBezTo>
                  <a:cubicBezTo>
                    <a:pt x="337892" y="889448"/>
                    <a:pt x="322641" y="874358"/>
                    <a:pt x="322641" y="855786"/>
                  </a:cubicBezTo>
                  <a:cubicBezTo>
                    <a:pt x="322641" y="837214"/>
                    <a:pt x="337892" y="822080"/>
                    <a:pt x="356721" y="822080"/>
                  </a:cubicBezTo>
                  <a:cubicBezTo>
                    <a:pt x="375550" y="822080"/>
                    <a:pt x="390846" y="837214"/>
                    <a:pt x="390846" y="855786"/>
                  </a:cubicBezTo>
                  <a:close/>
                  <a:moveTo>
                    <a:pt x="34125" y="1004139"/>
                  </a:moveTo>
                  <a:cubicBezTo>
                    <a:pt x="15296" y="1004139"/>
                    <a:pt x="0" y="1019229"/>
                    <a:pt x="0" y="1037845"/>
                  </a:cubicBezTo>
                  <a:cubicBezTo>
                    <a:pt x="0" y="1056418"/>
                    <a:pt x="15296" y="1071507"/>
                    <a:pt x="34125" y="1071507"/>
                  </a:cubicBezTo>
                  <a:cubicBezTo>
                    <a:pt x="52954" y="1071507"/>
                    <a:pt x="68249" y="1056418"/>
                    <a:pt x="68249" y="1037845"/>
                  </a:cubicBezTo>
                  <a:cubicBezTo>
                    <a:pt x="68249" y="1019229"/>
                    <a:pt x="52954" y="1004139"/>
                    <a:pt x="34125" y="1004139"/>
                  </a:cubicBezTo>
                  <a:close/>
                  <a:moveTo>
                    <a:pt x="34125" y="1299684"/>
                  </a:moveTo>
                  <a:cubicBezTo>
                    <a:pt x="15296" y="1299684"/>
                    <a:pt x="0" y="1314774"/>
                    <a:pt x="0" y="1333346"/>
                  </a:cubicBezTo>
                  <a:cubicBezTo>
                    <a:pt x="0" y="1351918"/>
                    <a:pt x="15296" y="1367052"/>
                    <a:pt x="34125" y="1367052"/>
                  </a:cubicBezTo>
                  <a:cubicBezTo>
                    <a:pt x="52954" y="1367052"/>
                    <a:pt x="68249" y="1351918"/>
                    <a:pt x="68249" y="1333346"/>
                  </a:cubicBezTo>
                  <a:cubicBezTo>
                    <a:pt x="68249" y="1314774"/>
                    <a:pt x="52954" y="1299684"/>
                    <a:pt x="34125" y="1299684"/>
                  </a:cubicBezTo>
                  <a:close/>
                  <a:moveTo>
                    <a:pt x="1439049" y="17858"/>
                  </a:moveTo>
                  <a:cubicBezTo>
                    <a:pt x="1420220" y="17858"/>
                    <a:pt x="1404925" y="32947"/>
                    <a:pt x="1404925" y="51519"/>
                  </a:cubicBezTo>
                  <a:cubicBezTo>
                    <a:pt x="1404925" y="70136"/>
                    <a:pt x="1420220" y="85226"/>
                    <a:pt x="1439049" y="85226"/>
                  </a:cubicBezTo>
                  <a:cubicBezTo>
                    <a:pt x="1457878" y="85226"/>
                    <a:pt x="1473129" y="70136"/>
                    <a:pt x="1473129" y="51519"/>
                  </a:cubicBezTo>
                  <a:cubicBezTo>
                    <a:pt x="1473129" y="32947"/>
                    <a:pt x="1457878" y="17858"/>
                    <a:pt x="1439049" y="17858"/>
                  </a:cubicBezTo>
                  <a:close/>
                  <a:moveTo>
                    <a:pt x="1701402" y="0"/>
                  </a:moveTo>
                  <a:cubicBezTo>
                    <a:pt x="1682573" y="0"/>
                    <a:pt x="1667278" y="15090"/>
                    <a:pt x="1667278" y="33706"/>
                  </a:cubicBezTo>
                  <a:cubicBezTo>
                    <a:pt x="1667278" y="52278"/>
                    <a:pt x="1682573" y="67368"/>
                    <a:pt x="1701402" y="67368"/>
                  </a:cubicBezTo>
                  <a:cubicBezTo>
                    <a:pt x="1720231" y="67368"/>
                    <a:pt x="1735527" y="52278"/>
                    <a:pt x="1735527" y="33706"/>
                  </a:cubicBezTo>
                  <a:cubicBezTo>
                    <a:pt x="1735527" y="15090"/>
                    <a:pt x="1720231" y="0"/>
                    <a:pt x="1701402" y="0"/>
                  </a:cubicBezTo>
                  <a:close/>
                  <a:moveTo>
                    <a:pt x="2791826" y="518543"/>
                  </a:moveTo>
                  <a:cubicBezTo>
                    <a:pt x="2772997" y="518543"/>
                    <a:pt x="2757701" y="533633"/>
                    <a:pt x="2757701" y="552250"/>
                  </a:cubicBezTo>
                  <a:cubicBezTo>
                    <a:pt x="2757701" y="570822"/>
                    <a:pt x="2772997" y="585911"/>
                    <a:pt x="2791826" y="585911"/>
                  </a:cubicBezTo>
                  <a:cubicBezTo>
                    <a:pt x="2810655" y="585911"/>
                    <a:pt x="2825950" y="570822"/>
                    <a:pt x="2825950" y="552250"/>
                  </a:cubicBezTo>
                  <a:cubicBezTo>
                    <a:pt x="2825950" y="533633"/>
                    <a:pt x="2810655" y="518543"/>
                    <a:pt x="2791826" y="518543"/>
                  </a:cubicBezTo>
                  <a:close/>
                  <a:moveTo>
                    <a:pt x="2608367" y="756095"/>
                  </a:moveTo>
                  <a:cubicBezTo>
                    <a:pt x="2589493" y="756095"/>
                    <a:pt x="2574242" y="771185"/>
                    <a:pt x="2574242" y="789802"/>
                  </a:cubicBezTo>
                  <a:cubicBezTo>
                    <a:pt x="2574242" y="808374"/>
                    <a:pt x="2589493" y="823464"/>
                    <a:pt x="2608367" y="823464"/>
                  </a:cubicBezTo>
                  <a:cubicBezTo>
                    <a:pt x="2627196" y="823464"/>
                    <a:pt x="2642447" y="808374"/>
                    <a:pt x="2642447" y="789802"/>
                  </a:cubicBezTo>
                  <a:cubicBezTo>
                    <a:pt x="2642447" y="771185"/>
                    <a:pt x="2627196" y="756095"/>
                    <a:pt x="2608367" y="756095"/>
                  </a:cubicBezTo>
                  <a:close/>
                  <a:moveTo>
                    <a:pt x="2588912" y="1010434"/>
                  </a:moveTo>
                  <a:cubicBezTo>
                    <a:pt x="2570083" y="1010434"/>
                    <a:pt x="2554787" y="1025524"/>
                    <a:pt x="2554787" y="1044140"/>
                  </a:cubicBezTo>
                  <a:cubicBezTo>
                    <a:pt x="2554787" y="1062712"/>
                    <a:pt x="2570083" y="1077802"/>
                    <a:pt x="2588912" y="1077802"/>
                  </a:cubicBezTo>
                  <a:cubicBezTo>
                    <a:pt x="2607740" y="1077802"/>
                    <a:pt x="2623036" y="1062712"/>
                    <a:pt x="2623036" y="1044140"/>
                  </a:cubicBezTo>
                  <a:cubicBezTo>
                    <a:pt x="2623036" y="1025524"/>
                    <a:pt x="2607740" y="1010434"/>
                    <a:pt x="2588912" y="101043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 rot="-5400000" flipH="1">
              <a:off x="8559574" y="74782"/>
              <a:ext cx="894083" cy="826054"/>
            </a:xfrm>
            <a:custGeom>
              <a:avLst/>
              <a:gdLst/>
              <a:ahLst/>
              <a:cxnLst/>
              <a:rect l="l" t="t" r="r" b="b"/>
              <a:pathLst>
                <a:path w="1788166" h="1652108" extrusionOk="0">
                  <a:moveTo>
                    <a:pt x="1643183" y="1325835"/>
                  </a:moveTo>
                  <a:cubicBezTo>
                    <a:pt x="1711477" y="1286458"/>
                    <a:pt x="1767919" y="1229939"/>
                    <a:pt x="1710896" y="1186768"/>
                  </a:cubicBezTo>
                  <a:cubicBezTo>
                    <a:pt x="1655348" y="1144623"/>
                    <a:pt x="1598459" y="1199580"/>
                    <a:pt x="1560085" y="1254046"/>
                  </a:cubicBezTo>
                  <a:cubicBezTo>
                    <a:pt x="1594344" y="1178642"/>
                    <a:pt x="1609998" y="1081630"/>
                    <a:pt x="1520638" y="1085648"/>
                  </a:cubicBezTo>
                  <a:cubicBezTo>
                    <a:pt x="1441119" y="1089175"/>
                    <a:pt x="1439911" y="1168419"/>
                    <a:pt x="1451897" y="1231769"/>
                  </a:cubicBezTo>
                  <a:cubicBezTo>
                    <a:pt x="1412674" y="1163687"/>
                    <a:pt x="1353996" y="1104935"/>
                    <a:pt x="1306141" y="1158820"/>
                  </a:cubicBezTo>
                  <a:cubicBezTo>
                    <a:pt x="1259851" y="1211054"/>
                    <a:pt x="1317501" y="1267842"/>
                    <a:pt x="1373988" y="1306280"/>
                  </a:cubicBezTo>
                  <a:cubicBezTo>
                    <a:pt x="1293663" y="1275297"/>
                    <a:pt x="1195627" y="1266502"/>
                    <a:pt x="1204840" y="1360478"/>
                  </a:cubicBezTo>
                  <a:cubicBezTo>
                    <a:pt x="1213338" y="1446776"/>
                    <a:pt x="1298046" y="1442713"/>
                    <a:pt x="1364148" y="1425838"/>
                  </a:cubicBezTo>
                  <a:cubicBezTo>
                    <a:pt x="1292902" y="1476464"/>
                    <a:pt x="1223982" y="1554369"/>
                    <a:pt x="1296122" y="1592673"/>
                  </a:cubicBezTo>
                  <a:cubicBezTo>
                    <a:pt x="1360347" y="1626782"/>
                    <a:pt x="1408202" y="1557851"/>
                    <a:pt x="1436423" y="1496376"/>
                  </a:cubicBezTo>
                  <a:cubicBezTo>
                    <a:pt x="1419517" y="1559860"/>
                    <a:pt x="1413747" y="1642809"/>
                    <a:pt x="1494564" y="1651470"/>
                  </a:cubicBezTo>
                  <a:cubicBezTo>
                    <a:pt x="1571893" y="1659729"/>
                    <a:pt x="1574889" y="1586378"/>
                    <a:pt x="1555076" y="1515930"/>
                  </a:cubicBezTo>
                  <a:cubicBezTo>
                    <a:pt x="1592019" y="1581691"/>
                    <a:pt x="1646403" y="1635844"/>
                    <a:pt x="1694124" y="1585352"/>
                  </a:cubicBezTo>
                  <a:cubicBezTo>
                    <a:pt x="1739296" y="1537538"/>
                    <a:pt x="1692514" y="1482893"/>
                    <a:pt x="1640768" y="1443160"/>
                  </a:cubicBezTo>
                  <a:cubicBezTo>
                    <a:pt x="1698731" y="1463473"/>
                    <a:pt x="1764654" y="1469678"/>
                    <a:pt x="1784333" y="1405257"/>
                  </a:cubicBezTo>
                  <a:cubicBezTo>
                    <a:pt x="1807277" y="1330388"/>
                    <a:pt x="1723061" y="1316950"/>
                    <a:pt x="1643183" y="1325835"/>
                  </a:cubicBezTo>
                  <a:close/>
                  <a:moveTo>
                    <a:pt x="1517508" y="1427088"/>
                  </a:moveTo>
                  <a:cubicBezTo>
                    <a:pt x="1517642" y="1427445"/>
                    <a:pt x="1517731" y="1427847"/>
                    <a:pt x="1517866" y="1428248"/>
                  </a:cubicBezTo>
                  <a:cubicBezTo>
                    <a:pt x="1499216" y="1401507"/>
                    <a:pt x="1469027" y="1426061"/>
                    <a:pt x="1463436" y="1424186"/>
                  </a:cubicBezTo>
                  <a:cubicBezTo>
                    <a:pt x="1465001" y="1418962"/>
                    <a:pt x="1465762" y="1416016"/>
                    <a:pt x="1465762" y="1416016"/>
                  </a:cubicBezTo>
                  <a:cubicBezTo>
                    <a:pt x="1461647" y="1420391"/>
                    <a:pt x="1457846" y="1398560"/>
                    <a:pt x="1443444" y="1391149"/>
                  </a:cubicBezTo>
                  <a:cubicBezTo>
                    <a:pt x="1447112" y="1381729"/>
                    <a:pt x="1456146" y="1364050"/>
                    <a:pt x="1447872" y="1348871"/>
                  </a:cubicBezTo>
                  <a:cubicBezTo>
                    <a:pt x="1452434" y="1351103"/>
                    <a:pt x="1455028" y="1352264"/>
                    <a:pt x="1455028" y="1352264"/>
                  </a:cubicBezTo>
                  <a:cubicBezTo>
                    <a:pt x="1449795" y="1345657"/>
                    <a:pt x="1497561" y="1349675"/>
                    <a:pt x="1488571" y="1314406"/>
                  </a:cubicBezTo>
                  <a:cubicBezTo>
                    <a:pt x="1498411" y="1318825"/>
                    <a:pt x="1511694" y="1323067"/>
                    <a:pt x="1523411" y="1314361"/>
                  </a:cubicBezTo>
                  <a:cubicBezTo>
                    <a:pt x="1516926" y="1326727"/>
                    <a:pt x="1513304" y="1334629"/>
                    <a:pt x="1513304" y="1334629"/>
                  </a:cubicBezTo>
                  <a:cubicBezTo>
                    <a:pt x="1519118" y="1330165"/>
                    <a:pt x="1518000" y="1363202"/>
                    <a:pt x="1540764" y="1366550"/>
                  </a:cubicBezTo>
                  <a:cubicBezTo>
                    <a:pt x="1539960" y="1376550"/>
                    <a:pt x="1543895" y="1386685"/>
                    <a:pt x="1544656" y="1391863"/>
                  </a:cubicBezTo>
                  <a:cubicBezTo>
                    <a:pt x="1532446" y="1394944"/>
                    <a:pt x="1509949" y="1400033"/>
                    <a:pt x="1517508" y="1427088"/>
                  </a:cubicBezTo>
                  <a:close/>
                  <a:moveTo>
                    <a:pt x="621814" y="340491"/>
                  </a:moveTo>
                  <a:cubicBezTo>
                    <a:pt x="718597" y="284685"/>
                    <a:pt x="798565" y="204638"/>
                    <a:pt x="717792" y="143431"/>
                  </a:cubicBezTo>
                  <a:cubicBezTo>
                    <a:pt x="639078" y="83786"/>
                    <a:pt x="558484" y="161646"/>
                    <a:pt x="504100" y="238791"/>
                  </a:cubicBezTo>
                  <a:cubicBezTo>
                    <a:pt x="552670" y="131913"/>
                    <a:pt x="574854" y="-5458"/>
                    <a:pt x="448239" y="167"/>
                  </a:cubicBezTo>
                  <a:cubicBezTo>
                    <a:pt x="335579" y="5212"/>
                    <a:pt x="333879" y="117492"/>
                    <a:pt x="350874" y="207183"/>
                  </a:cubicBezTo>
                  <a:cubicBezTo>
                    <a:pt x="295327" y="110796"/>
                    <a:pt x="212139" y="27534"/>
                    <a:pt x="144382" y="103876"/>
                  </a:cubicBezTo>
                  <a:cubicBezTo>
                    <a:pt x="78771" y="177852"/>
                    <a:pt x="160438" y="258300"/>
                    <a:pt x="240495" y="312767"/>
                  </a:cubicBezTo>
                  <a:cubicBezTo>
                    <a:pt x="126716" y="268881"/>
                    <a:pt x="-12243" y="256425"/>
                    <a:pt x="862" y="389555"/>
                  </a:cubicBezTo>
                  <a:cubicBezTo>
                    <a:pt x="12848" y="511791"/>
                    <a:pt x="132888" y="506076"/>
                    <a:pt x="226585" y="482192"/>
                  </a:cubicBezTo>
                  <a:cubicBezTo>
                    <a:pt x="125598" y="553890"/>
                    <a:pt x="27965" y="664251"/>
                    <a:pt x="130160" y="718494"/>
                  </a:cubicBezTo>
                  <a:cubicBezTo>
                    <a:pt x="221174" y="766844"/>
                    <a:pt x="288931" y="669207"/>
                    <a:pt x="328915" y="582106"/>
                  </a:cubicBezTo>
                  <a:cubicBezTo>
                    <a:pt x="305032" y="672019"/>
                    <a:pt x="296802" y="789523"/>
                    <a:pt x="411297" y="801800"/>
                  </a:cubicBezTo>
                  <a:cubicBezTo>
                    <a:pt x="520871" y="813497"/>
                    <a:pt x="525120" y="709610"/>
                    <a:pt x="496989" y="609740"/>
                  </a:cubicBezTo>
                  <a:cubicBezTo>
                    <a:pt x="549405" y="703002"/>
                    <a:pt x="626421" y="779656"/>
                    <a:pt x="693999" y="708136"/>
                  </a:cubicBezTo>
                  <a:cubicBezTo>
                    <a:pt x="758044" y="640366"/>
                    <a:pt x="691718" y="562953"/>
                    <a:pt x="618415" y="506701"/>
                  </a:cubicBezTo>
                  <a:cubicBezTo>
                    <a:pt x="700529" y="535452"/>
                    <a:pt x="793913" y="544247"/>
                    <a:pt x="821821" y="453039"/>
                  </a:cubicBezTo>
                  <a:cubicBezTo>
                    <a:pt x="854336" y="346919"/>
                    <a:pt x="735011" y="327856"/>
                    <a:pt x="621814" y="340491"/>
                  </a:cubicBezTo>
                  <a:close/>
                  <a:moveTo>
                    <a:pt x="443811" y="483888"/>
                  </a:moveTo>
                  <a:cubicBezTo>
                    <a:pt x="443990" y="484468"/>
                    <a:pt x="444124" y="485004"/>
                    <a:pt x="444303" y="485584"/>
                  </a:cubicBezTo>
                  <a:cubicBezTo>
                    <a:pt x="417916" y="447682"/>
                    <a:pt x="375115" y="482459"/>
                    <a:pt x="367199" y="479825"/>
                  </a:cubicBezTo>
                  <a:cubicBezTo>
                    <a:pt x="369390" y="472415"/>
                    <a:pt x="370508" y="468218"/>
                    <a:pt x="370508" y="468218"/>
                  </a:cubicBezTo>
                  <a:cubicBezTo>
                    <a:pt x="364694" y="474468"/>
                    <a:pt x="359238" y="443485"/>
                    <a:pt x="338888" y="433038"/>
                  </a:cubicBezTo>
                  <a:cubicBezTo>
                    <a:pt x="344031" y="419645"/>
                    <a:pt x="356867" y="394644"/>
                    <a:pt x="345149" y="373126"/>
                  </a:cubicBezTo>
                  <a:cubicBezTo>
                    <a:pt x="351634" y="376251"/>
                    <a:pt x="355302" y="377903"/>
                    <a:pt x="355302" y="377903"/>
                  </a:cubicBezTo>
                  <a:cubicBezTo>
                    <a:pt x="347878" y="368527"/>
                    <a:pt x="415501" y="374242"/>
                    <a:pt x="402799" y="324285"/>
                  </a:cubicBezTo>
                  <a:cubicBezTo>
                    <a:pt x="416708" y="330535"/>
                    <a:pt x="435537" y="336517"/>
                    <a:pt x="452175" y="324196"/>
                  </a:cubicBezTo>
                  <a:cubicBezTo>
                    <a:pt x="442962" y="341696"/>
                    <a:pt x="437863" y="352946"/>
                    <a:pt x="437863" y="352946"/>
                  </a:cubicBezTo>
                  <a:cubicBezTo>
                    <a:pt x="446092" y="346652"/>
                    <a:pt x="444482" y="393439"/>
                    <a:pt x="476728" y="398126"/>
                  </a:cubicBezTo>
                  <a:cubicBezTo>
                    <a:pt x="475610" y="412323"/>
                    <a:pt x="481201" y="426699"/>
                    <a:pt x="482274" y="434065"/>
                  </a:cubicBezTo>
                  <a:cubicBezTo>
                    <a:pt x="464966" y="438396"/>
                    <a:pt x="433077" y="445628"/>
                    <a:pt x="443811" y="4838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 rot="-5400000" flipH="1">
              <a:off x="8713466" y="226084"/>
              <a:ext cx="627015" cy="572135"/>
            </a:xfrm>
            <a:custGeom>
              <a:avLst/>
              <a:gdLst/>
              <a:ahLst/>
              <a:cxnLst/>
              <a:rect l="l" t="t" r="r" b="b"/>
              <a:pathLst>
                <a:path w="1254030" h="1144270" extrusionOk="0">
                  <a:moveTo>
                    <a:pt x="1253991" y="1073744"/>
                  </a:moveTo>
                  <a:cubicBezTo>
                    <a:pt x="1252694" y="1113834"/>
                    <a:pt x="1219732" y="1145443"/>
                    <a:pt x="1180375" y="1144237"/>
                  </a:cubicBezTo>
                  <a:cubicBezTo>
                    <a:pt x="1141018" y="1143032"/>
                    <a:pt x="1110113" y="1109459"/>
                    <a:pt x="1111410" y="1069369"/>
                  </a:cubicBezTo>
                  <a:cubicBezTo>
                    <a:pt x="1112707" y="1029234"/>
                    <a:pt x="1145669" y="997670"/>
                    <a:pt x="1185026" y="998875"/>
                  </a:cubicBezTo>
                  <a:cubicBezTo>
                    <a:pt x="1224384" y="1000081"/>
                    <a:pt x="1255288" y="1033609"/>
                    <a:pt x="1253991" y="1073744"/>
                  </a:cubicBezTo>
                  <a:close/>
                  <a:moveTo>
                    <a:pt x="104353" y="49"/>
                  </a:moveTo>
                  <a:cubicBezTo>
                    <a:pt x="48626" y="-1692"/>
                    <a:pt x="1889" y="43086"/>
                    <a:pt x="56" y="99918"/>
                  </a:cubicBezTo>
                  <a:cubicBezTo>
                    <a:pt x="-1778" y="156706"/>
                    <a:pt x="42007" y="204252"/>
                    <a:pt x="97778" y="205948"/>
                  </a:cubicBezTo>
                  <a:cubicBezTo>
                    <a:pt x="153505" y="207690"/>
                    <a:pt x="200242" y="162911"/>
                    <a:pt x="202075" y="106079"/>
                  </a:cubicBezTo>
                  <a:cubicBezTo>
                    <a:pt x="203909" y="49247"/>
                    <a:pt x="160124" y="1746"/>
                    <a:pt x="104353" y="4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" name="Google Shape;671;p8"/>
          <p:cNvSpPr txBox="1">
            <a:spLocks noGrp="1"/>
          </p:cNvSpPr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672" name="Google Shape;672;p8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9"/>
          <p:cNvSpPr txBox="1">
            <a:spLocks noGrp="1"/>
          </p:cNvSpPr>
          <p:nvPr>
            <p:ph type="body" idx="1"/>
          </p:nvPr>
        </p:nvSpPr>
        <p:spPr>
          <a:xfrm>
            <a:off x="855300" y="4406300"/>
            <a:ext cx="74334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ctr" rtl="0">
              <a:spcBef>
                <a:spcPts val="0"/>
              </a:spcBef>
              <a:spcAft>
                <a:spcPts val="80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0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14350" y="1783649"/>
            <a:ext cx="8115300" cy="265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lvl="1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lvl="2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lvl="3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lvl="4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lvl="5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lvl="6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lvl="7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lvl="8" indent="-3175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2pPr>
            <a:lvl3pPr lvl="2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3pPr>
            <a:lvl4pPr lvl="3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4pPr>
            <a:lvl5pPr lvl="4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5pPr>
            <a:lvl6pPr lvl="5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6pPr>
            <a:lvl7pPr lvl="6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7pPr>
            <a:lvl8pPr lvl="7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8pPr>
            <a:lvl9pPr lvl="8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11"/>
          <p:cNvSpPr txBox="1">
            <a:spLocks noGrp="1"/>
          </p:cNvSpPr>
          <p:nvPr>
            <p:ph type="ctrTitle"/>
          </p:nvPr>
        </p:nvSpPr>
        <p:spPr>
          <a:xfrm>
            <a:off x="1776125" y="1991825"/>
            <a:ext cx="6105852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/>
              <a:t>Visi</a:t>
            </a:r>
            <a:r>
              <a:rPr lang="en-ID" dirty="0"/>
              <a:t> Dan </a:t>
            </a:r>
            <a:r>
              <a:rPr lang="en-ID" dirty="0" err="1"/>
              <a:t>Misi</a:t>
            </a:r>
            <a:endParaRPr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B6DC0-4731-4304-9467-F1305BB9BB10}"/>
              </a:ext>
            </a:extLst>
          </p:cNvPr>
          <p:cNvGrpSpPr/>
          <p:nvPr/>
        </p:nvGrpSpPr>
        <p:grpSpPr>
          <a:xfrm>
            <a:off x="2879226" y="102448"/>
            <a:ext cx="2914089" cy="494557"/>
            <a:chOff x="3209026" y="0"/>
            <a:chExt cx="5855262" cy="966158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EB3395A2-642D-4498-9260-AD3C2CCC2BE2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C8BB018-F99A-47E6-BCBC-B3C240D71725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6DEC7C97-F43A-4102-8E92-9D0BB67FF4D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2A3C890C-2179-4A24-B50B-9CDF421B1A3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8" name="Picture 7">
                <a:extLst>
                  <a:ext uri="{FF2B5EF4-FFF2-40B4-BE49-F238E27FC236}">
                    <a16:creationId xmlns:a16="http://schemas.microsoft.com/office/drawing/2014/main" id="{AD8CE1B3-CB94-44AF-9950-9DDE80F154D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86038CF9-B589-4F77-A263-E07F3B8F465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0"/>
          <p:cNvGrpSpPr/>
          <p:nvPr/>
        </p:nvGrpSpPr>
        <p:grpSpPr>
          <a:xfrm>
            <a:off x="-2403741" y="-1643625"/>
            <a:ext cx="13951482" cy="8591508"/>
            <a:chOff x="-2218467" y="-1643625"/>
            <a:chExt cx="13951482" cy="8591508"/>
          </a:xfrm>
        </p:grpSpPr>
        <p:grpSp>
          <p:nvGrpSpPr>
            <p:cNvPr id="1127" name="Google Shape;1127;p20"/>
            <p:cNvGrpSpPr/>
            <p:nvPr/>
          </p:nvGrpSpPr>
          <p:grpSpPr>
            <a:xfrm>
              <a:off x="-2218467" y="-1643625"/>
              <a:ext cx="5188482" cy="8591508"/>
              <a:chOff x="575981" y="217737"/>
              <a:chExt cx="13835952" cy="22910689"/>
            </a:xfrm>
          </p:grpSpPr>
          <p:sp>
            <p:nvSpPr>
              <p:cNvPr id="1128" name="Google Shape;1128;p20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9" name="Google Shape;1129;p20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0" name="Google Shape;1130;p20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1131;p20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2" name="Google Shape;1132;p20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3" name="Google Shape;1133;p20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4" name="Google Shape;1134;p20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5" name="Google Shape;1135;p20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6" name="Google Shape;1136;p20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1137;p20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" name="Google Shape;1138;p20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9" name="Google Shape;1139;p20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0" name="Google Shape;1140;p20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1" name="Google Shape;1141;p20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2" name="Google Shape;1142;p20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" name="Google Shape;1143;p20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20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5" name="Google Shape;1145;p20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" name="Google Shape;1146;p20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" name="Google Shape;1147;p20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8" name="Google Shape;1148;p20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9" name="Google Shape;1149;p20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0" name="Google Shape;1150;p20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20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2" name="Google Shape;1152;p20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3" name="Google Shape;1153;p20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4" name="Google Shape;1154;p20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5" name="Google Shape;1155;p20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6" name="Google Shape;1156;p20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7" name="Google Shape;1157;p20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8" name="Google Shape;1158;p20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9" name="Google Shape;1159;p20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" name="Google Shape;1160;p20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1" name="Google Shape;1161;p20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" name="Google Shape;1162;p20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" name="Google Shape;1163;p20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20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" name="Google Shape;1165;p20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6" name="Google Shape;1166;p20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" name="Google Shape;1167;p20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8" name="Google Shape;1168;p20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" name="Google Shape;1169;p20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0" name="Google Shape;1170;p20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" name="Google Shape;1171;p20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" name="Google Shape;1172;p20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" name="Google Shape;1173;p20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20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" name="Google Shape;1175;p20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" name="Google Shape;1176;p20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" name="Google Shape;1177;p20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8" name="Google Shape;1178;p20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9" name="Google Shape;1179;p20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0" name="Google Shape;1180;p20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p20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82" name="Google Shape;1182;p20"/>
            <p:cNvGrpSpPr/>
            <p:nvPr/>
          </p:nvGrpSpPr>
          <p:grpSpPr>
            <a:xfrm flipH="1">
              <a:off x="6544533" y="-1643625"/>
              <a:ext cx="5188482" cy="8591508"/>
              <a:chOff x="575981" y="217737"/>
              <a:chExt cx="13835952" cy="22910689"/>
            </a:xfrm>
          </p:grpSpPr>
          <p:sp>
            <p:nvSpPr>
              <p:cNvPr id="1183" name="Google Shape;1183;p20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" name="Google Shape;1184;p20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" name="Google Shape;1185;p20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" name="Google Shape;1186;p20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" name="Google Shape;1187;p20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" name="Google Shape;1188;p20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9" name="Google Shape;1189;p20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0" name="Google Shape;1190;p20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1" name="Google Shape;1191;p20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2" name="Google Shape;1192;p20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3" name="Google Shape;1193;p20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4" name="Google Shape;1194;p20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5" name="Google Shape;1195;p20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" name="Google Shape;1196;p20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" name="Google Shape;1197;p20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" name="Google Shape;1198;p20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1199;p20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" name="Google Shape;1200;p20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20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" name="Google Shape;1202;p20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1203;p20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" name="Google Shape;1204;p20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5" name="Google Shape;1205;p20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6" name="Google Shape;1206;p20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" name="Google Shape;1207;p20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" name="Google Shape;1208;p20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" name="Google Shape;1209;p20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" name="Google Shape;1210;p20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" name="Google Shape;1211;p20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2" name="Google Shape;1212;p20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20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4" name="Google Shape;1214;p20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1215;p20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" name="Google Shape;1216;p20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" name="Google Shape;1217;p20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" name="Google Shape;1218;p20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" name="Google Shape;1219;p20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" name="Google Shape;1220;p20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" name="Google Shape;1221;p20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" name="Google Shape;1222;p20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3" name="Google Shape;1223;p20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4" name="Google Shape;1224;p20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5" name="Google Shape;1225;p20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6" name="Google Shape;1226;p20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7" name="Google Shape;1227;p20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8" name="Google Shape;1228;p20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" name="Google Shape;1229;p20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0" name="Google Shape;1230;p20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1" name="Google Shape;1231;p20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20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3" name="Google Shape;1233;p20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4" name="Google Shape;1234;p20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" name="Google Shape;1235;p20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" name="Google Shape;1236;p20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37" name="Google Shape;1237;p20"/>
          <p:cNvGrpSpPr/>
          <p:nvPr/>
        </p:nvGrpSpPr>
        <p:grpSpPr>
          <a:xfrm>
            <a:off x="177848" y="3381286"/>
            <a:ext cx="8788304" cy="1563095"/>
            <a:chOff x="177848" y="3305086"/>
            <a:chExt cx="8788304" cy="1563095"/>
          </a:xfrm>
        </p:grpSpPr>
        <p:sp>
          <p:nvSpPr>
            <p:cNvPr id="1238" name="Google Shape;1238;p20"/>
            <p:cNvSpPr/>
            <p:nvPr/>
          </p:nvSpPr>
          <p:spPr>
            <a:xfrm>
              <a:off x="209949" y="3539427"/>
              <a:ext cx="369095" cy="533822"/>
            </a:xfrm>
            <a:custGeom>
              <a:avLst/>
              <a:gdLst/>
              <a:ahLst/>
              <a:cxnLst/>
              <a:rect l="l" t="t" r="r" b="b"/>
              <a:pathLst>
                <a:path w="738190" h="1067644" extrusionOk="0">
                  <a:moveTo>
                    <a:pt x="737921" y="253"/>
                  </a:moveTo>
                  <a:cubicBezTo>
                    <a:pt x="740037" y="2464"/>
                    <a:pt x="729023" y="24965"/>
                    <a:pt x="728109" y="27369"/>
                  </a:cubicBezTo>
                  <a:cubicBezTo>
                    <a:pt x="716902" y="56312"/>
                    <a:pt x="703435" y="84342"/>
                    <a:pt x="687563" y="111122"/>
                  </a:cubicBezTo>
                  <a:cubicBezTo>
                    <a:pt x="623835" y="218674"/>
                    <a:pt x="504313" y="292186"/>
                    <a:pt x="378299" y="303677"/>
                  </a:cubicBezTo>
                  <a:lnTo>
                    <a:pt x="387149" y="289397"/>
                  </a:lnTo>
                  <a:cubicBezTo>
                    <a:pt x="391093" y="280166"/>
                    <a:pt x="388880" y="256415"/>
                    <a:pt x="392728" y="244348"/>
                  </a:cubicBezTo>
                  <a:cubicBezTo>
                    <a:pt x="406580" y="201413"/>
                    <a:pt x="430629" y="163479"/>
                    <a:pt x="462228" y="130978"/>
                  </a:cubicBezTo>
                  <a:cubicBezTo>
                    <a:pt x="519031" y="72611"/>
                    <a:pt x="593630" y="36023"/>
                    <a:pt x="672220" y="16022"/>
                  </a:cubicBezTo>
                  <a:cubicBezTo>
                    <a:pt x="688766" y="11840"/>
                    <a:pt x="705455" y="8282"/>
                    <a:pt x="722001" y="4147"/>
                  </a:cubicBezTo>
                  <a:cubicBezTo>
                    <a:pt x="723732" y="3666"/>
                    <a:pt x="736478" y="-1142"/>
                    <a:pt x="737921" y="253"/>
                  </a:cubicBezTo>
                  <a:close/>
                  <a:moveTo>
                    <a:pt x="131416" y="217135"/>
                  </a:moveTo>
                  <a:cubicBezTo>
                    <a:pt x="99576" y="205356"/>
                    <a:pt x="66341" y="195740"/>
                    <a:pt x="32192" y="188096"/>
                  </a:cubicBezTo>
                  <a:cubicBezTo>
                    <a:pt x="29354" y="187471"/>
                    <a:pt x="2709" y="179586"/>
                    <a:pt x="256" y="181557"/>
                  </a:cubicBezTo>
                  <a:cubicBezTo>
                    <a:pt x="-1332" y="182903"/>
                    <a:pt x="4969" y="193577"/>
                    <a:pt x="5546" y="195067"/>
                  </a:cubicBezTo>
                  <a:cubicBezTo>
                    <a:pt x="11222" y="209058"/>
                    <a:pt x="16272" y="223193"/>
                    <a:pt x="21995" y="237184"/>
                  </a:cubicBezTo>
                  <a:cubicBezTo>
                    <a:pt x="49363" y="303677"/>
                    <a:pt x="95728" y="365506"/>
                    <a:pt x="166479" y="410363"/>
                  </a:cubicBezTo>
                  <a:cubicBezTo>
                    <a:pt x="205823" y="435316"/>
                    <a:pt x="251082" y="453393"/>
                    <a:pt x="301584" y="462240"/>
                  </a:cubicBezTo>
                  <a:cubicBezTo>
                    <a:pt x="315773" y="464740"/>
                    <a:pt x="343188" y="461134"/>
                    <a:pt x="354106" y="463874"/>
                  </a:cubicBezTo>
                  <a:lnTo>
                    <a:pt x="371132" y="470509"/>
                  </a:lnTo>
                  <a:cubicBezTo>
                    <a:pt x="351124" y="362429"/>
                    <a:pt x="259499" y="264492"/>
                    <a:pt x="131416" y="217135"/>
                  </a:cubicBezTo>
                  <a:close/>
                  <a:moveTo>
                    <a:pt x="178071" y="597485"/>
                  </a:moveTo>
                  <a:cubicBezTo>
                    <a:pt x="150270" y="575032"/>
                    <a:pt x="118526" y="563253"/>
                    <a:pt x="84089" y="555272"/>
                  </a:cubicBezTo>
                  <a:cubicBezTo>
                    <a:pt x="72401" y="552531"/>
                    <a:pt x="60569" y="550175"/>
                    <a:pt x="49122" y="546473"/>
                  </a:cubicBezTo>
                  <a:cubicBezTo>
                    <a:pt x="44168" y="544887"/>
                    <a:pt x="34549" y="535079"/>
                    <a:pt x="34741" y="540319"/>
                  </a:cubicBezTo>
                  <a:cubicBezTo>
                    <a:pt x="34886" y="545127"/>
                    <a:pt x="45130" y="557051"/>
                    <a:pt x="47391" y="561570"/>
                  </a:cubicBezTo>
                  <a:cubicBezTo>
                    <a:pt x="58790" y="584167"/>
                    <a:pt x="70141" y="606572"/>
                    <a:pt x="82935" y="628447"/>
                  </a:cubicBezTo>
                  <a:cubicBezTo>
                    <a:pt x="124635" y="699844"/>
                    <a:pt x="155417" y="787780"/>
                    <a:pt x="212364" y="848407"/>
                  </a:cubicBezTo>
                  <a:cubicBezTo>
                    <a:pt x="234392" y="871821"/>
                    <a:pt x="263251" y="893168"/>
                    <a:pt x="295331" y="899947"/>
                  </a:cubicBezTo>
                  <a:cubicBezTo>
                    <a:pt x="298698" y="900620"/>
                    <a:pt x="326065" y="903937"/>
                    <a:pt x="327268" y="896293"/>
                  </a:cubicBezTo>
                  <a:lnTo>
                    <a:pt x="321015" y="875523"/>
                  </a:lnTo>
                  <a:cubicBezTo>
                    <a:pt x="312935" y="770616"/>
                    <a:pt x="260750" y="664218"/>
                    <a:pt x="178071" y="597485"/>
                  </a:cubicBezTo>
                  <a:close/>
                  <a:moveTo>
                    <a:pt x="610993" y="788405"/>
                  </a:moveTo>
                  <a:cubicBezTo>
                    <a:pt x="515424" y="823262"/>
                    <a:pt x="434043" y="870186"/>
                    <a:pt x="395854" y="969901"/>
                  </a:cubicBezTo>
                  <a:cubicBezTo>
                    <a:pt x="388447" y="989277"/>
                    <a:pt x="370796" y="1030913"/>
                    <a:pt x="379549" y="1052741"/>
                  </a:cubicBezTo>
                  <a:lnTo>
                    <a:pt x="380992" y="1067645"/>
                  </a:lnTo>
                  <a:cubicBezTo>
                    <a:pt x="433418" y="1037500"/>
                    <a:pt x="495752" y="1034759"/>
                    <a:pt x="546398" y="999422"/>
                  </a:cubicBezTo>
                  <a:cubicBezTo>
                    <a:pt x="581750" y="974709"/>
                    <a:pt x="607578" y="939660"/>
                    <a:pt x="629510" y="903072"/>
                  </a:cubicBezTo>
                  <a:cubicBezTo>
                    <a:pt x="652837" y="864128"/>
                    <a:pt x="670729" y="821867"/>
                    <a:pt x="692133" y="781818"/>
                  </a:cubicBezTo>
                  <a:cubicBezTo>
                    <a:pt x="692950" y="780231"/>
                    <a:pt x="712429" y="748836"/>
                    <a:pt x="712237" y="748644"/>
                  </a:cubicBezTo>
                  <a:cubicBezTo>
                    <a:pt x="711083" y="747586"/>
                    <a:pt x="691507" y="758067"/>
                    <a:pt x="689920" y="758692"/>
                  </a:cubicBezTo>
                  <a:cubicBezTo>
                    <a:pt x="663996" y="769462"/>
                    <a:pt x="637350" y="778741"/>
                    <a:pt x="610993" y="78840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9" name="Google Shape;1239;p20"/>
            <p:cNvSpPr/>
            <p:nvPr/>
          </p:nvSpPr>
          <p:spPr>
            <a:xfrm>
              <a:off x="177848" y="3305086"/>
              <a:ext cx="423674" cy="170005"/>
            </a:xfrm>
            <a:custGeom>
              <a:avLst/>
              <a:gdLst/>
              <a:ahLst/>
              <a:cxnLst/>
              <a:rect l="l" t="t" r="r" b="b"/>
              <a:pathLst>
                <a:path w="847348" h="340010" extrusionOk="0">
                  <a:moveTo>
                    <a:pt x="221014" y="99931"/>
                  </a:moveTo>
                  <a:cubicBezTo>
                    <a:pt x="218994" y="96133"/>
                    <a:pt x="217070" y="92238"/>
                    <a:pt x="215242" y="88296"/>
                  </a:cubicBezTo>
                  <a:cubicBezTo>
                    <a:pt x="205863" y="67718"/>
                    <a:pt x="188452" y="31130"/>
                    <a:pt x="211683" y="13678"/>
                  </a:cubicBezTo>
                  <a:cubicBezTo>
                    <a:pt x="250497" y="-15506"/>
                    <a:pt x="315525" y="6851"/>
                    <a:pt x="347317" y="35554"/>
                  </a:cubicBezTo>
                  <a:cubicBezTo>
                    <a:pt x="352079" y="39833"/>
                    <a:pt x="356503" y="44400"/>
                    <a:pt x="360688" y="49112"/>
                  </a:cubicBezTo>
                  <a:cubicBezTo>
                    <a:pt x="361554" y="48295"/>
                    <a:pt x="362468" y="47525"/>
                    <a:pt x="363429" y="46756"/>
                  </a:cubicBezTo>
                  <a:cubicBezTo>
                    <a:pt x="381322" y="32573"/>
                    <a:pt x="403975" y="36515"/>
                    <a:pt x="425427" y="38486"/>
                  </a:cubicBezTo>
                  <a:cubicBezTo>
                    <a:pt x="426966" y="33582"/>
                    <a:pt x="428793" y="28871"/>
                    <a:pt x="430958" y="24351"/>
                  </a:cubicBezTo>
                  <a:cubicBezTo>
                    <a:pt x="450918" y="-17958"/>
                    <a:pt x="511136" y="3005"/>
                    <a:pt x="524218" y="39640"/>
                  </a:cubicBezTo>
                  <a:cubicBezTo>
                    <a:pt x="544371" y="43967"/>
                    <a:pt x="561397" y="54689"/>
                    <a:pt x="571257" y="79257"/>
                  </a:cubicBezTo>
                  <a:cubicBezTo>
                    <a:pt x="615699" y="47862"/>
                    <a:pt x="665191" y="23438"/>
                    <a:pt x="715260" y="11659"/>
                  </a:cubicBezTo>
                  <a:cubicBezTo>
                    <a:pt x="743830" y="4976"/>
                    <a:pt x="793610" y="-4207"/>
                    <a:pt x="816841" y="20409"/>
                  </a:cubicBezTo>
                  <a:cubicBezTo>
                    <a:pt x="849547" y="55074"/>
                    <a:pt x="795005" y="119258"/>
                    <a:pt x="769946" y="139980"/>
                  </a:cubicBezTo>
                  <a:cubicBezTo>
                    <a:pt x="760183" y="148009"/>
                    <a:pt x="749986" y="155173"/>
                    <a:pt x="739356" y="161568"/>
                  </a:cubicBezTo>
                  <a:cubicBezTo>
                    <a:pt x="751333" y="160125"/>
                    <a:pt x="763309" y="159260"/>
                    <a:pt x="775237" y="159068"/>
                  </a:cubicBezTo>
                  <a:cubicBezTo>
                    <a:pt x="785241" y="158923"/>
                    <a:pt x="795341" y="159260"/>
                    <a:pt x="805250" y="160943"/>
                  </a:cubicBezTo>
                  <a:cubicBezTo>
                    <a:pt x="840024" y="166856"/>
                    <a:pt x="858878" y="196425"/>
                    <a:pt x="839687" y="228878"/>
                  </a:cubicBezTo>
                  <a:cubicBezTo>
                    <a:pt x="823574" y="256042"/>
                    <a:pt x="559618" y="335179"/>
                    <a:pt x="448273" y="339747"/>
                  </a:cubicBezTo>
                  <a:cubicBezTo>
                    <a:pt x="352030" y="343641"/>
                    <a:pt x="256413" y="303784"/>
                    <a:pt x="171714" y="256186"/>
                  </a:cubicBezTo>
                  <a:cubicBezTo>
                    <a:pt x="144780" y="241090"/>
                    <a:pt x="95577" y="219647"/>
                    <a:pt x="74029" y="201329"/>
                  </a:cubicBezTo>
                  <a:cubicBezTo>
                    <a:pt x="42189" y="174308"/>
                    <a:pt x="-50927" y="91229"/>
                    <a:pt x="36417" y="70170"/>
                  </a:cubicBezTo>
                  <a:cubicBezTo>
                    <a:pt x="48538" y="67237"/>
                    <a:pt x="61139" y="66661"/>
                    <a:pt x="73548" y="66901"/>
                  </a:cubicBezTo>
                  <a:cubicBezTo>
                    <a:pt x="89180" y="67237"/>
                    <a:pt x="104956" y="68439"/>
                    <a:pt x="120347" y="71228"/>
                  </a:cubicBezTo>
                  <a:cubicBezTo>
                    <a:pt x="152091" y="76949"/>
                    <a:pt x="186625" y="86661"/>
                    <a:pt x="221014" y="99931"/>
                  </a:cubicBezTo>
                  <a:lnTo>
                    <a:pt x="221014" y="9993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0" name="Google Shape;1240;p20"/>
            <p:cNvSpPr/>
            <p:nvPr/>
          </p:nvSpPr>
          <p:spPr>
            <a:xfrm>
              <a:off x="254976" y="3318555"/>
              <a:ext cx="326856" cy="1052277"/>
            </a:xfrm>
            <a:custGeom>
              <a:avLst/>
              <a:gdLst/>
              <a:ahLst/>
              <a:cxnLst/>
              <a:rect l="l" t="t" r="r" b="b"/>
              <a:pathLst>
                <a:path w="653712" h="2104554" extrusionOk="0">
                  <a:moveTo>
                    <a:pt x="79503" y="111072"/>
                  </a:moveTo>
                  <a:lnTo>
                    <a:pt x="80465" y="111553"/>
                  </a:lnTo>
                  <a:cubicBezTo>
                    <a:pt x="78445" y="114053"/>
                    <a:pt x="77098" y="114774"/>
                    <a:pt x="78108" y="110543"/>
                  </a:cubicBezTo>
                  <a:lnTo>
                    <a:pt x="78445" y="110591"/>
                  </a:lnTo>
                  <a:cubicBezTo>
                    <a:pt x="78637" y="110591"/>
                    <a:pt x="78781" y="110640"/>
                    <a:pt x="78925" y="110640"/>
                  </a:cubicBezTo>
                  <a:lnTo>
                    <a:pt x="79262" y="110640"/>
                  </a:lnTo>
                  <a:cubicBezTo>
                    <a:pt x="79455" y="110736"/>
                    <a:pt x="79599" y="110880"/>
                    <a:pt x="79551" y="110976"/>
                  </a:cubicBezTo>
                  <a:lnTo>
                    <a:pt x="79503" y="111072"/>
                  </a:lnTo>
                  <a:close/>
                  <a:moveTo>
                    <a:pt x="70460" y="104534"/>
                  </a:moveTo>
                  <a:cubicBezTo>
                    <a:pt x="68681" y="100928"/>
                    <a:pt x="69547" y="97803"/>
                    <a:pt x="71134" y="95014"/>
                  </a:cubicBezTo>
                  <a:cubicBezTo>
                    <a:pt x="72048" y="93475"/>
                    <a:pt x="74260" y="90687"/>
                    <a:pt x="79310" y="90254"/>
                  </a:cubicBezTo>
                  <a:cubicBezTo>
                    <a:pt x="79695" y="90206"/>
                    <a:pt x="80657" y="90254"/>
                    <a:pt x="82004" y="90447"/>
                  </a:cubicBezTo>
                  <a:cubicBezTo>
                    <a:pt x="83158" y="90639"/>
                    <a:pt x="85948" y="91360"/>
                    <a:pt x="86188" y="91456"/>
                  </a:cubicBezTo>
                  <a:lnTo>
                    <a:pt x="94076" y="94533"/>
                  </a:lnTo>
                  <a:lnTo>
                    <a:pt x="111680" y="101937"/>
                  </a:lnTo>
                  <a:cubicBezTo>
                    <a:pt x="121924" y="106361"/>
                    <a:pt x="131977" y="111072"/>
                    <a:pt x="141981" y="116024"/>
                  </a:cubicBezTo>
                  <a:cubicBezTo>
                    <a:pt x="151889" y="120928"/>
                    <a:pt x="161653" y="126025"/>
                    <a:pt x="171416" y="131169"/>
                  </a:cubicBezTo>
                  <a:cubicBezTo>
                    <a:pt x="185557" y="138910"/>
                    <a:pt x="200034" y="147179"/>
                    <a:pt x="214126" y="156074"/>
                  </a:cubicBezTo>
                  <a:cubicBezTo>
                    <a:pt x="208355" y="143910"/>
                    <a:pt x="203208" y="131313"/>
                    <a:pt x="199649" y="118092"/>
                  </a:cubicBezTo>
                  <a:cubicBezTo>
                    <a:pt x="197533" y="110159"/>
                    <a:pt x="195946" y="102082"/>
                    <a:pt x="194840" y="93956"/>
                  </a:cubicBezTo>
                  <a:cubicBezTo>
                    <a:pt x="193781" y="85783"/>
                    <a:pt x="193397" y="77610"/>
                    <a:pt x="193108" y="69532"/>
                  </a:cubicBezTo>
                  <a:cubicBezTo>
                    <a:pt x="193012" y="64628"/>
                    <a:pt x="192916" y="59724"/>
                    <a:pt x="193204" y="54868"/>
                  </a:cubicBezTo>
                  <a:cubicBezTo>
                    <a:pt x="193445" y="49820"/>
                    <a:pt x="193878" y="44772"/>
                    <a:pt x="194791" y="39772"/>
                  </a:cubicBezTo>
                  <a:cubicBezTo>
                    <a:pt x="194888" y="39387"/>
                    <a:pt x="196523" y="36695"/>
                    <a:pt x="197533" y="34291"/>
                  </a:cubicBezTo>
                  <a:cubicBezTo>
                    <a:pt x="198110" y="35204"/>
                    <a:pt x="198735" y="36070"/>
                    <a:pt x="199264" y="36791"/>
                  </a:cubicBezTo>
                  <a:cubicBezTo>
                    <a:pt x="198591" y="35685"/>
                    <a:pt x="198110" y="34579"/>
                    <a:pt x="197822" y="33425"/>
                  </a:cubicBezTo>
                  <a:lnTo>
                    <a:pt x="197533" y="34291"/>
                  </a:lnTo>
                  <a:cubicBezTo>
                    <a:pt x="196138" y="32175"/>
                    <a:pt x="195128" y="29964"/>
                    <a:pt x="197533" y="30541"/>
                  </a:cubicBezTo>
                  <a:lnTo>
                    <a:pt x="197581" y="30541"/>
                  </a:lnTo>
                  <a:cubicBezTo>
                    <a:pt x="197677" y="28425"/>
                    <a:pt x="198928" y="26598"/>
                    <a:pt x="200323" y="24915"/>
                  </a:cubicBezTo>
                  <a:cubicBezTo>
                    <a:pt x="200563" y="24002"/>
                    <a:pt x="200274" y="22800"/>
                    <a:pt x="200707" y="22031"/>
                  </a:cubicBezTo>
                  <a:cubicBezTo>
                    <a:pt x="202295" y="19435"/>
                    <a:pt x="204603" y="16694"/>
                    <a:pt x="209172" y="16406"/>
                  </a:cubicBezTo>
                  <a:cubicBezTo>
                    <a:pt x="214704" y="15684"/>
                    <a:pt x="219754" y="19531"/>
                    <a:pt x="220523" y="25012"/>
                  </a:cubicBezTo>
                  <a:lnTo>
                    <a:pt x="228027" y="30589"/>
                  </a:lnTo>
                  <a:cubicBezTo>
                    <a:pt x="233029" y="33714"/>
                    <a:pt x="238415" y="36214"/>
                    <a:pt x="243947" y="38522"/>
                  </a:cubicBezTo>
                  <a:cubicBezTo>
                    <a:pt x="252604" y="42176"/>
                    <a:pt x="261646" y="44916"/>
                    <a:pt x="270544" y="47368"/>
                  </a:cubicBezTo>
                  <a:cubicBezTo>
                    <a:pt x="284781" y="51599"/>
                    <a:pt x="299451" y="54532"/>
                    <a:pt x="314120" y="57080"/>
                  </a:cubicBezTo>
                  <a:cubicBezTo>
                    <a:pt x="328694" y="59580"/>
                    <a:pt x="343315" y="61647"/>
                    <a:pt x="358081" y="61936"/>
                  </a:cubicBezTo>
                  <a:cubicBezTo>
                    <a:pt x="365777" y="62224"/>
                    <a:pt x="373568" y="62321"/>
                    <a:pt x="381264" y="61455"/>
                  </a:cubicBezTo>
                  <a:cubicBezTo>
                    <a:pt x="388382" y="60638"/>
                    <a:pt x="395404" y="59244"/>
                    <a:pt x="402042" y="56215"/>
                  </a:cubicBezTo>
                  <a:cubicBezTo>
                    <a:pt x="407236" y="53522"/>
                    <a:pt x="413681" y="55493"/>
                    <a:pt x="416375" y="60686"/>
                  </a:cubicBezTo>
                  <a:cubicBezTo>
                    <a:pt x="417577" y="62994"/>
                    <a:pt x="417529" y="65542"/>
                    <a:pt x="417048" y="67898"/>
                  </a:cubicBezTo>
                  <a:cubicBezTo>
                    <a:pt x="417096" y="68042"/>
                    <a:pt x="417289" y="68090"/>
                    <a:pt x="417337" y="68234"/>
                  </a:cubicBezTo>
                  <a:cubicBezTo>
                    <a:pt x="418395" y="71215"/>
                    <a:pt x="417962" y="74340"/>
                    <a:pt x="416471" y="76888"/>
                  </a:cubicBezTo>
                  <a:lnTo>
                    <a:pt x="416327" y="76840"/>
                  </a:lnTo>
                  <a:cubicBezTo>
                    <a:pt x="415653" y="76696"/>
                    <a:pt x="415557" y="77273"/>
                    <a:pt x="415605" y="78090"/>
                  </a:cubicBezTo>
                  <a:cubicBezTo>
                    <a:pt x="414884" y="78956"/>
                    <a:pt x="414066" y="79677"/>
                    <a:pt x="413152" y="80254"/>
                  </a:cubicBezTo>
                  <a:lnTo>
                    <a:pt x="414259" y="79677"/>
                  </a:lnTo>
                  <a:cubicBezTo>
                    <a:pt x="414836" y="79340"/>
                    <a:pt x="414788" y="79388"/>
                    <a:pt x="415413" y="79004"/>
                  </a:cubicBezTo>
                  <a:lnTo>
                    <a:pt x="415653" y="78860"/>
                  </a:lnTo>
                  <a:cubicBezTo>
                    <a:pt x="415846" y="79869"/>
                    <a:pt x="416134" y="80975"/>
                    <a:pt x="416086" y="81312"/>
                  </a:cubicBezTo>
                  <a:lnTo>
                    <a:pt x="412383" y="107130"/>
                  </a:lnTo>
                  <a:cubicBezTo>
                    <a:pt x="410940" y="114053"/>
                    <a:pt x="409305" y="120976"/>
                    <a:pt x="406948" y="127659"/>
                  </a:cubicBezTo>
                  <a:cubicBezTo>
                    <a:pt x="404543" y="134342"/>
                    <a:pt x="401609" y="140881"/>
                    <a:pt x="398098" y="147083"/>
                  </a:cubicBezTo>
                  <a:cubicBezTo>
                    <a:pt x="392374" y="157132"/>
                    <a:pt x="385256" y="166170"/>
                    <a:pt x="377560" y="174680"/>
                  </a:cubicBezTo>
                  <a:cubicBezTo>
                    <a:pt x="384102" y="171892"/>
                    <a:pt x="390595" y="168959"/>
                    <a:pt x="397280" y="166507"/>
                  </a:cubicBezTo>
                  <a:cubicBezTo>
                    <a:pt x="413297" y="160737"/>
                    <a:pt x="429650" y="155930"/>
                    <a:pt x="445810" y="150689"/>
                  </a:cubicBezTo>
                  <a:cubicBezTo>
                    <a:pt x="467406" y="144295"/>
                    <a:pt x="488472" y="138044"/>
                    <a:pt x="510164" y="134727"/>
                  </a:cubicBezTo>
                  <a:cubicBezTo>
                    <a:pt x="524978" y="132467"/>
                    <a:pt x="539984" y="131506"/>
                    <a:pt x="555520" y="132467"/>
                  </a:cubicBezTo>
                  <a:cubicBezTo>
                    <a:pt x="561388" y="132611"/>
                    <a:pt x="566053" y="137515"/>
                    <a:pt x="565909" y="143381"/>
                  </a:cubicBezTo>
                  <a:cubicBezTo>
                    <a:pt x="565764" y="149247"/>
                    <a:pt x="560859" y="153910"/>
                    <a:pt x="554991" y="153766"/>
                  </a:cubicBezTo>
                  <a:cubicBezTo>
                    <a:pt x="541091" y="153958"/>
                    <a:pt x="527768" y="156026"/>
                    <a:pt x="514685" y="158959"/>
                  </a:cubicBezTo>
                  <a:cubicBezTo>
                    <a:pt x="494388" y="163478"/>
                    <a:pt x="474717" y="170353"/>
                    <a:pt x="454564" y="177517"/>
                  </a:cubicBezTo>
                  <a:cubicBezTo>
                    <a:pt x="435998" y="183575"/>
                    <a:pt x="417289" y="189440"/>
                    <a:pt x="398867" y="195931"/>
                  </a:cubicBezTo>
                  <a:cubicBezTo>
                    <a:pt x="391172" y="198671"/>
                    <a:pt x="383428" y="201364"/>
                    <a:pt x="375829" y="204441"/>
                  </a:cubicBezTo>
                  <a:cubicBezTo>
                    <a:pt x="366258" y="208335"/>
                    <a:pt x="356782" y="212662"/>
                    <a:pt x="347548" y="217470"/>
                  </a:cubicBezTo>
                  <a:cubicBezTo>
                    <a:pt x="338361" y="222326"/>
                    <a:pt x="329367" y="227519"/>
                    <a:pt x="320806" y="233336"/>
                  </a:cubicBezTo>
                  <a:lnTo>
                    <a:pt x="306040" y="244442"/>
                  </a:lnTo>
                  <a:cubicBezTo>
                    <a:pt x="305751" y="244731"/>
                    <a:pt x="302385" y="248673"/>
                    <a:pt x="301038" y="250260"/>
                  </a:cubicBezTo>
                  <a:cubicBezTo>
                    <a:pt x="300894" y="250404"/>
                    <a:pt x="300701" y="250644"/>
                    <a:pt x="300701" y="250644"/>
                  </a:cubicBezTo>
                  <a:cubicBezTo>
                    <a:pt x="299787" y="251991"/>
                    <a:pt x="297912" y="252135"/>
                    <a:pt x="296421" y="252856"/>
                  </a:cubicBezTo>
                  <a:cubicBezTo>
                    <a:pt x="299643" y="260164"/>
                    <a:pt x="302866" y="267472"/>
                    <a:pt x="306569" y="274539"/>
                  </a:cubicBezTo>
                  <a:cubicBezTo>
                    <a:pt x="309503" y="279684"/>
                    <a:pt x="307723" y="286174"/>
                    <a:pt x="302673" y="289107"/>
                  </a:cubicBezTo>
                  <a:cubicBezTo>
                    <a:pt x="297575" y="291992"/>
                    <a:pt x="291034" y="290213"/>
                    <a:pt x="288148" y="285117"/>
                  </a:cubicBezTo>
                  <a:cubicBezTo>
                    <a:pt x="278721" y="270068"/>
                    <a:pt x="271266" y="254010"/>
                    <a:pt x="261983" y="238913"/>
                  </a:cubicBezTo>
                  <a:cubicBezTo>
                    <a:pt x="258376" y="233048"/>
                    <a:pt x="254432" y="227374"/>
                    <a:pt x="249911" y="222086"/>
                  </a:cubicBezTo>
                  <a:cubicBezTo>
                    <a:pt x="240436" y="210787"/>
                    <a:pt x="229037" y="201268"/>
                    <a:pt x="217060" y="192229"/>
                  </a:cubicBezTo>
                  <a:cubicBezTo>
                    <a:pt x="198351" y="178238"/>
                    <a:pt x="177909" y="165882"/>
                    <a:pt x="158238" y="154487"/>
                  </a:cubicBezTo>
                  <a:cubicBezTo>
                    <a:pt x="147079" y="147852"/>
                    <a:pt x="135921" y="141218"/>
                    <a:pt x="124618" y="134727"/>
                  </a:cubicBezTo>
                  <a:cubicBezTo>
                    <a:pt x="117115" y="130496"/>
                    <a:pt x="109611" y="126313"/>
                    <a:pt x="102012" y="122371"/>
                  </a:cubicBezTo>
                  <a:lnTo>
                    <a:pt x="85130" y="113813"/>
                  </a:lnTo>
                  <a:lnTo>
                    <a:pt x="80465" y="111553"/>
                  </a:lnTo>
                  <a:cubicBezTo>
                    <a:pt x="80705" y="111216"/>
                    <a:pt x="80946" y="110928"/>
                    <a:pt x="81234" y="110543"/>
                  </a:cubicBezTo>
                  <a:cubicBezTo>
                    <a:pt x="80561" y="110640"/>
                    <a:pt x="79936" y="110688"/>
                    <a:pt x="79262" y="110640"/>
                  </a:cubicBezTo>
                  <a:cubicBezTo>
                    <a:pt x="78877" y="110351"/>
                    <a:pt x="78156" y="110207"/>
                    <a:pt x="78108" y="110495"/>
                  </a:cubicBezTo>
                  <a:lnTo>
                    <a:pt x="78108" y="110543"/>
                  </a:lnTo>
                  <a:cubicBezTo>
                    <a:pt x="74837" y="109918"/>
                    <a:pt x="71903" y="107803"/>
                    <a:pt x="70460" y="104534"/>
                  </a:cubicBezTo>
                  <a:close/>
                  <a:moveTo>
                    <a:pt x="233029" y="168526"/>
                  </a:moveTo>
                  <a:cubicBezTo>
                    <a:pt x="233461" y="168863"/>
                    <a:pt x="233991" y="169103"/>
                    <a:pt x="234423" y="169440"/>
                  </a:cubicBezTo>
                  <a:cubicBezTo>
                    <a:pt x="248131" y="179921"/>
                    <a:pt x="260444" y="191940"/>
                    <a:pt x="270833" y="205450"/>
                  </a:cubicBezTo>
                  <a:cubicBezTo>
                    <a:pt x="275835" y="212133"/>
                    <a:pt x="280164" y="219153"/>
                    <a:pt x="284012" y="226413"/>
                  </a:cubicBezTo>
                  <a:cubicBezTo>
                    <a:pt x="285310" y="228913"/>
                    <a:pt x="286416" y="231557"/>
                    <a:pt x="287619" y="234105"/>
                  </a:cubicBezTo>
                  <a:cubicBezTo>
                    <a:pt x="289350" y="231846"/>
                    <a:pt x="291034" y="229634"/>
                    <a:pt x="291274" y="229394"/>
                  </a:cubicBezTo>
                  <a:cubicBezTo>
                    <a:pt x="293294" y="227230"/>
                    <a:pt x="295411" y="225211"/>
                    <a:pt x="297623" y="223240"/>
                  </a:cubicBezTo>
                  <a:cubicBezTo>
                    <a:pt x="300797" y="220355"/>
                    <a:pt x="304116" y="217662"/>
                    <a:pt x="307435" y="215018"/>
                  </a:cubicBezTo>
                  <a:cubicBezTo>
                    <a:pt x="316333" y="208047"/>
                    <a:pt x="325616" y="201652"/>
                    <a:pt x="335283" y="195739"/>
                  </a:cubicBezTo>
                  <a:cubicBezTo>
                    <a:pt x="343075" y="191027"/>
                    <a:pt x="351203" y="186940"/>
                    <a:pt x="359380" y="182902"/>
                  </a:cubicBezTo>
                  <a:cubicBezTo>
                    <a:pt x="358658" y="182565"/>
                    <a:pt x="357841" y="182757"/>
                    <a:pt x="357215" y="182229"/>
                  </a:cubicBezTo>
                  <a:cubicBezTo>
                    <a:pt x="352694" y="178478"/>
                    <a:pt x="352069" y="171747"/>
                    <a:pt x="355821" y="167228"/>
                  </a:cubicBezTo>
                  <a:cubicBezTo>
                    <a:pt x="361448" y="159103"/>
                    <a:pt x="365825" y="150256"/>
                    <a:pt x="370105" y="141266"/>
                  </a:cubicBezTo>
                  <a:cubicBezTo>
                    <a:pt x="373280" y="134583"/>
                    <a:pt x="376021" y="127756"/>
                    <a:pt x="378811" y="120928"/>
                  </a:cubicBezTo>
                  <a:cubicBezTo>
                    <a:pt x="381649" y="114053"/>
                    <a:pt x="384727" y="107274"/>
                    <a:pt x="386987" y="100255"/>
                  </a:cubicBezTo>
                  <a:lnTo>
                    <a:pt x="392615" y="82994"/>
                  </a:lnTo>
                  <a:cubicBezTo>
                    <a:pt x="391941" y="83187"/>
                    <a:pt x="391316" y="83619"/>
                    <a:pt x="390643" y="83812"/>
                  </a:cubicBezTo>
                  <a:cubicBezTo>
                    <a:pt x="380206" y="86648"/>
                    <a:pt x="369192" y="87658"/>
                    <a:pt x="358370" y="88283"/>
                  </a:cubicBezTo>
                  <a:cubicBezTo>
                    <a:pt x="342017" y="88860"/>
                    <a:pt x="325567" y="88187"/>
                    <a:pt x="309407" y="85494"/>
                  </a:cubicBezTo>
                  <a:cubicBezTo>
                    <a:pt x="293342" y="82850"/>
                    <a:pt x="277663" y="78138"/>
                    <a:pt x="262320" y="72898"/>
                  </a:cubicBezTo>
                  <a:cubicBezTo>
                    <a:pt x="252700" y="69340"/>
                    <a:pt x="242840" y="65398"/>
                    <a:pt x="233558" y="60590"/>
                  </a:cubicBezTo>
                  <a:cubicBezTo>
                    <a:pt x="227786" y="57513"/>
                    <a:pt x="222351" y="54003"/>
                    <a:pt x="217157" y="50205"/>
                  </a:cubicBezTo>
                  <a:cubicBezTo>
                    <a:pt x="217205" y="50734"/>
                    <a:pt x="217205" y="51263"/>
                    <a:pt x="217205" y="51791"/>
                  </a:cubicBezTo>
                  <a:cubicBezTo>
                    <a:pt x="217589" y="56984"/>
                    <a:pt x="218359" y="62080"/>
                    <a:pt x="219177" y="67128"/>
                  </a:cubicBezTo>
                  <a:cubicBezTo>
                    <a:pt x="220523" y="77513"/>
                    <a:pt x="222832" y="87995"/>
                    <a:pt x="224708" y="98524"/>
                  </a:cubicBezTo>
                  <a:cubicBezTo>
                    <a:pt x="226584" y="108957"/>
                    <a:pt x="228171" y="119342"/>
                    <a:pt x="230528" y="129583"/>
                  </a:cubicBezTo>
                  <a:cubicBezTo>
                    <a:pt x="232548" y="138573"/>
                    <a:pt x="234568" y="147324"/>
                    <a:pt x="237405" y="155785"/>
                  </a:cubicBezTo>
                  <a:cubicBezTo>
                    <a:pt x="239426" y="160593"/>
                    <a:pt x="237261" y="165738"/>
                    <a:pt x="233029" y="168526"/>
                  </a:cubicBezTo>
                  <a:close/>
                  <a:moveTo>
                    <a:pt x="415653" y="78860"/>
                  </a:moveTo>
                  <a:cubicBezTo>
                    <a:pt x="416952" y="78042"/>
                    <a:pt x="417625" y="77273"/>
                    <a:pt x="416471" y="76936"/>
                  </a:cubicBezTo>
                  <a:cubicBezTo>
                    <a:pt x="416182" y="77369"/>
                    <a:pt x="415894" y="77754"/>
                    <a:pt x="415605" y="78138"/>
                  </a:cubicBezTo>
                  <a:cubicBezTo>
                    <a:pt x="415605" y="78379"/>
                    <a:pt x="415653" y="78619"/>
                    <a:pt x="415653" y="78860"/>
                  </a:cubicBezTo>
                  <a:close/>
                  <a:moveTo>
                    <a:pt x="275739" y="24194"/>
                  </a:moveTo>
                  <a:cubicBezTo>
                    <a:pt x="278336" y="24627"/>
                    <a:pt x="281943" y="24242"/>
                    <a:pt x="283867" y="24387"/>
                  </a:cubicBezTo>
                  <a:lnTo>
                    <a:pt x="302721" y="26550"/>
                  </a:lnTo>
                  <a:cubicBezTo>
                    <a:pt x="309455" y="27271"/>
                    <a:pt x="316189" y="28377"/>
                    <a:pt x="323066" y="28906"/>
                  </a:cubicBezTo>
                  <a:cubicBezTo>
                    <a:pt x="329319" y="29435"/>
                    <a:pt x="335572" y="29579"/>
                    <a:pt x="341872" y="29819"/>
                  </a:cubicBezTo>
                  <a:cubicBezTo>
                    <a:pt x="351299" y="30204"/>
                    <a:pt x="360582" y="30156"/>
                    <a:pt x="369817" y="31166"/>
                  </a:cubicBezTo>
                  <a:cubicBezTo>
                    <a:pt x="375540" y="32416"/>
                    <a:pt x="381216" y="28714"/>
                    <a:pt x="382418" y="22992"/>
                  </a:cubicBezTo>
                  <a:cubicBezTo>
                    <a:pt x="383669" y="17271"/>
                    <a:pt x="380013" y="11598"/>
                    <a:pt x="374242" y="10396"/>
                  </a:cubicBezTo>
                  <a:cubicBezTo>
                    <a:pt x="362891" y="6742"/>
                    <a:pt x="351251" y="3665"/>
                    <a:pt x="339179" y="1790"/>
                  </a:cubicBezTo>
                  <a:cubicBezTo>
                    <a:pt x="333359" y="876"/>
                    <a:pt x="327443" y="299"/>
                    <a:pt x="321575" y="59"/>
                  </a:cubicBezTo>
                  <a:cubicBezTo>
                    <a:pt x="315659" y="-133"/>
                    <a:pt x="309792" y="203"/>
                    <a:pt x="304020" y="251"/>
                  </a:cubicBezTo>
                  <a:lnTo>
                    <a:pt x="283290" y="1934"/>
                  </a:lnTo>
                  <a:cubicBezTo>
                    <a:pt x="282328" y="2078"/>
                    <a:pt x="279971" y="3569"/>
                    <a:pt x="278432" y="4001"/>
                  </a:cubicBezTo>
                  <a:cubicBezTo>
                    <a:pt x="278577" y="4097"/>
                    <a:pt x="278673" y="4146"/>
                    <a:pt x="278769" y="4194"/>
                  </a:cubicBezTo>
                  <a:lnTo>
                    <a:pt x="278384" y="4001"/>
                  </a:lnTo>
                  <a:lnTo>
                    <a:pt x="278432" y="4001"/>
                  </a:lnTo>
                  <a:cubicBezTo>
                    <a:pt x="277807" y="3617"/>
                    <a:pt x="276893" y="2847"/>
                    <a:pt x="276893" y="3472"/>
                  </a:cubicBezTo>
                  <a:lnTo>
                    <a:pt x="276941" y="3569"/>
                  </a:lnTo>
                  <a:cubicBezTo>
                    <a:pt x="272276" y="2463"/>
                    <a:pt x="267322" y="4771"/>
                    <a:pt x="265302" y="9290"/>
                  </a:cubicBezTo>
                  <a:cubicBezTo>
                    <a:pt x="262945" y="14386"/>
                    <a:pt x="265206" y="20444"/>
                    <a:pt x="270352" y="22752"/>
                  </a:cubicBezTo>
                  <a:cubicBezTo>
                    <a:pt x="271747" y="23569"/>
                    <a:pt x="273671" y="23906"/>
                    <a:pt x="275739" y="24194"/>
                  </a:cubicBezTo>
                  <a:close/>
                  <a:moveTo>
                    <a:pt x="653109" y="1449772"/>
                  </a:moveTo>
                  <a:cubicBezTo>
                    <a:pt x="652532" y="1445108"/>
                    <a:pt x="651618" y="1440493"/>
                    <a:pt x="650127" y="1436070"/>
                  </a:cubicBezTo>
                  <a:cubicBezTo>
                    <a:pt x="643393" y="1416261"/>
                    <a:pt x="631321" y="1407030"/>
                    <a:pt x="618190" y="1404386"/>
                  </a:cubicBezTo>
                  <a:cubicBezTo>
                    <a:pt x="599913" y="1400684"/>
                    <a:pt x="577404" y="1410876"/>
                    <a:pt x="562109" y="1428040"/>
                  </a:cubicBezTo>
                  <a:cubicBezTo>
                    <a:pt x="546910" y="1445108"/>
                    <a:pt x="539215" y="1467946"/>
                    <a:pt x="546958" y="1486456"/>
                  </a:cubicBezTo>
                  <a:cubicBezTo>
                    <a:pt x="551480" y="1497225"/>
                    <a:pt x="561051" y="1507274"/>
                    <a:pt x="578558" y="1513476"/>
                  </a:cubicBezTo>
                  <a:cubicBezTo>
                    <a:pt x="584089" y="1515543"/>
                    <a:pt x="590198" y="1512755"/>
                    <a:pt x="592266" y="1507274"/>
                  </a:cubicBezTo>
                  <a:cubicBezTo>
                    <a:pt x="594334" y="1501745"/>
                    <a:pt x="591544" y="1495639"/>
                    <a:pt x="586061" y="1493572"/>
                  </a:cubicBezTo>
                  <a:cubicBezTo>
                    <a:pt x="576105" y="1489629"/>
                    <a:pt x="570189" y="1484389"/>
                    <a:pt x="567785" y="1478090"/>
                  </a:cubicBezTo>
                  <a:cubicBezTo>
                    <a:pt x="563552" y="1466936"/>
                    <a:pt x="570430" y="1454147"/>
                    <a:pt x="579809" y="1444291"/>
                  </a:cubicBezTo>
                  <a:cubicBezTo>
                    <a:pt x="586542" y="1437127"/>
                    <a:pt x="595104" y="1431598"/>
                    <a:pt x="603521" y="1429531"/>
                  </a:cubicBezTo>
                  <a:cubicBezTo>
                    <a:pt x="608186" y="1428425"/>
                    <a:pt x="612755" y="1428521"/>
                    <a:pt x="616555" y="1430925"/>
                  </a:cubicBezTo>
                  <a:cubicBezTo>
                    <a:pt x="620355" y="1433281"/>
                    <a:pt x="623000" y="1437800"/>
                    <a:pt x="625020" y="1444243"/>
                  </a:cubicBezTo>
                  <a:cubicBezTo>
                    <a:pt x="626078" y="1447656"/>
                    <a:pt x="626511" y="1451262"/>
                    <a:pt x="626703" y="1454868"/>
                  </a:cubicBezTo>
                  <a:cubicBezTo>
                    <a:pt x="626944" y="1459051"/>
                    <a:pt x="626800" y="1463282"/>
                    <a:pt x="626559" y="1467417"/>
                  </a:cubicBezTo>
                  <a:cubicBezTo>
                    <a:pt x="626174" y="1474100"/>
                    <a:pt x="625357" y="1480735"/>
                    <a:pt x="624202" y="1487369"/>
                  </a:cubicBezTo>
                  <a:cubicBezTo>
                    <a:pt x="623048" y="1493956"/>
                    <a:pt x="621509" y="1500543"/>
                    <a:pt x="619633" y="1506937"/>
                  </a:cubicBezTo>
                  <a:cubicBezTo>
                    <a:pt x="616940" y="1516217"/>
                    <a:pt x="613477" y="1525303"/>
                    <a:pt x="609437" y="1534198"/>
                  </a:cubicBezTo>
                  <a:cubicBezTo>
                    <a:pt x="605396" y="1543092"/>
                    <a:pt x="600779" y="1551795"/>
                    <a:pt x="595729" y="1560112"/>
                  </a:cubicBezTo>
                  <a:cubicBezTo>
                    <a:pt x="578414" y="1588959"/>
                    <a:pt x="553981" y="1615258"/>
                    <a:pt x="525940" y="1636798"/>
                  </a:cubicBezTo>
                  <a:cubicBezTo>
                    <a:pt x="497851" y="1658337"/>
                    <a:pt x="466155" y="1675212"/>
                    <a:pt x="433594" y="1684347"/>
                  </a:cubicBezTo>
                  <a:cubicBezTo>
                    <a:pt x="395645" y="1695117"/>
                    <a:pt x="348943" y="1696175"/>
                    <a:pt x="315467" y="1714156"/>
                  </a:cubicBezTo>
                  <a:cubicBezTo>
                    <a:pt x="307050" y="1718675"/>
                    <a:pt x="299355" y="1724156"/>
                    <a:pt x="292717" y="1730983"/>
                  </a:cubicBezTo>
                  <a:cubicBezTo>
                    <a:pt x="293390" y="1676270"/>
                    <a:pt x="294112" y="1617614"/>
                    <a:pt x="294833" y="1556026"/>
                  </a:cubicBezTo>
                  <a:cubicBezTo>
                    <a:pt x="295026" y="1540352"/>
                    <a:pt x="295218" y="1524150"/>
                    <a:pt x="295362" y="1508139"/>
                  </a:cubicBezTo>
                  <a:cubicBezTo>
                    <a:pt x="296517" y="1505447"/>
                    <a:pt x="297623" y="1502755"/>
                    <a:pt x="298874" y="1500110"/>
                  </a:cubicBezTo>
                  <a:cubicBezTo>
                    <a:pt x="300894" y="1495879"/>
                    <a:pt x="303058" y="1491745"/>
                    <a:pt x="305415" y="1487706"/>
                  </a:cubicBezTo>
                  <a:cubicBezTo>
                    <a:pt x="312341" y="1475494"/>
                    <a:pt x="320517" y="1463811"/>
                    <a:pt x="329271" y="1452609"/>
                  </a:cubicBezTo>
                  <a:cubicBezTo>
                    <a:pt x="338121" y="1441262"/>
                    <a:pt x="347596" y="1430492"/>
                    <a:pt x="357408" y="1420348"/>
                  </a:cubicBezTo>
                  <a:cubicBezTo>
                    <a:pt x="374146" y="1402655"/>
                    <a:pt x="393000" y="1387318"/>
                    <a:pt x="412383" y="1372558"/>
                  </a:cubicBezTo>
                  <a:cubicBezTo>
                    <a:pt x="430708" y="1358615"/>
                    <a:pt x="449658" y="1345249"/>
                    <a:pt x="468753" y="1332076"/>
                  </a:cubicBezTo>
                  <a:cubicBezTo>
                    <a:pt x="498092" y="1311834"/>
                    <a:pt x="527479" y="1291641"/>
                    <a:pt x="554702" y="1269381"/>
                  </a:cubicBezTo>
                  <a:cubicBezTo>
                    <a:pt x="559319" y="1265823"/>
                    <a:pt x="560185" y="1259140"/>
                    <a:pt x="556578" y="1254477"/>
                  </a:cubicBezTo>
                  <a:cubicBezTo>
                    <a:pt x="552971" y="1249861"/>
                    <a:pt x="546285" y="1248996"/>
                    <a:pt x="541668" y="1252602"/>
                  </a:cubicBezTo>
                  <a:cubicBezTo>
                    <a:pt x="513723" y="1273035"/>
                    <a:pt x="483566" y="1290920"/>
                    <a:pt x="453939" y="1309671"/>
                  </a:cubicBezTo>
                  <a:cubicBezTo>
                    <a:pt x="433786" y="1322364"/>
                    <a:pt x="413826" y="1335345"/>
                    <a:pt x="394972" y="1349624"/>
                  </a:cubicBezTo>
                  <a:cubicBezTo>
                    <a:pt x="374242" y="1365298"/>
                    <a:pt x="354955" y="1382654"/>
                    <a:pt x="337496" y="1401886"/>
                  </a:cubicBezTo>
                  <a:cubicBezTo>
                    <a:pt x="327491" y="1413136"/>
                    <a:pt x="317776" y="1425011"/>
                    <a:pt x="308974" y="1437512"/>
                  </a:cubicBezTo>
                  <a:cubicBezTo>
                    <a:pt x="304068" y="1444387"/>
                    <a:pt x="300268" y="1451791"/>
                    <a:pt x="295940" y="1458955"/>
                  </a:cubicBezTo>
                  <a:cubicBezTo>
                    <a:pt x="296853" y="1374866"/>
                    <a:pt x="297719" y="1287507"/>
                    <a:pt x="298344" y="1199956"/>
                  </a:cubicBezTo>
                  <a:cubicBezTo>
                    <a:pt x="308589" y="1181445"/>
                    <a:pt x="322778" y="1156541"/>
                    <a:pt x="334417" y="1134377"/>
                  </a:cubicBezTo>
                  <a:cubicBezTo>
                    <a:pt x="341776" y="1120434"/>
                    <a:pt x="348077" y="1107645"/>
                    <a:pt x="351828" y="1098318"/>
                  </a:cubicBezTo>
                  <a:cubicBezTo>
                    <a:pt x="368614" y="1056249"/>
                    <a:pt x="388382" y="1000382"/>
                    <a:pt x="419164" y="957159"/>
                  </a:cubicBezTo>
                  <a:cubicBezTo>
                    <a:pt x="438644" y="929802"/>
                    <a:pt x="462452" y="907398"/>
                    <a:pt x="494100" y="898743"/>
                  </a:cubicBezTo>
                  <a:cubicBezTo>
                    <a:pt x="505114" y="895618"/>
                    <a:pt x="514252" y="895859"/>
                    <a:pt x="521563" y="899176"/>
                  </a:cubicBezTo>
                  <a:cubicBezTo>
                    <a:pt x="534309" y="904898"/>
                    <a:pt x="540946" y="918888"/>
                    <a:pt x="543351" y="934418"/>
                  </a:cubicBezTo>
                  <a:cubicBezTo>
                    <a:pt x="547439" y="960765"/>
                    <a:pt x="539455" y="992641"/>
                    <a:pt x="518437" y="1007209"/>
                  </a:cubicBezTo>
                  <a:cubicBezTo>
                    <a:pt x="510357" y="1012834"/>
                    <a:pt x="503142" y="1012545"/>
                    <a:pt x="498380" y="1008603"/>
                  </a:cubicBezTo>
                  <a:cubicBezTo>
                    <a:pt x="495350" y="1006103"/>
                    <a:pt x="493138" y="1002593"/>
                    <a:pt x="492705" y="999083"/>
                  </a:cubicBezTo>
                  <a:cubicBezTo>
                    <a:pt x="492561" y="997641"/>
                    <a:pt x="492464" y="996103"/>
                    <a:pt x="493378" y="995045"/>
                  </a:cubicBezTo>
                  <a:cubicBezTo>
                    <a:pt x="495302" y="992737"/>
                    <a:pt x="499102" y="992208"/>
                    <a:pt x="504681" y="992641"/>
                  </a:cubicBezTo>
                  <a:cubicBezTo>
                    <a:pt x="510549" y="993266"/>
                    <a:pt x="515743" y="988987"/>
                    <a:pt x="516369" y="983169"/>
                  </a:cubicBezTo>
                  <a:cubicBezTo>
                    <a:pt x="516946" y="977304"/>
                    <a:pt x="512713" y="972111"/>
                    <a:pt x="506845" y="971486"/>
                  </a:cubicBezTo>
                  <a:cubicBezTo>
                    <a:pt x="490829" y="969563"/>
                    <a:pt x="481113" y="974996"/>
                    <a:pt x="475727" y="981727"/>
                  </a:cubicBezTo>
                  <a:cubicBezTo>
                    <a:pt x="468464" y="990862"/>
                    <a:pt x="468560" y="1004612"/>
                    <a:pt x="475101" y="1016151"/>
                  </a:cubicBezTo>
                  <a:cubicBezTo>
                    <a:pt x="484336" y="1032450"/>
                    <a:pt x="505980" y="1044325"/>
                    <a:pt x="532048" y="1027402"/>
                  </a:cubicBezTo>
                  <a:cubicBezTo>
                    <a:pt x="567015" y="1004516"/>
                    <a:pt x="579328" y="947447"/>
                    <a:pt x="564658" y="909176"/>
                  </a:cubicBezTo>
                  <a:cubicBezTo>
                    <a:pt x="558598" y="893214"/>
                    <a:pt x="547920" y="880570"/>
                    <a:pt x="533347" y="873646"/>
                  </a:cubicBezTo>
                  <a:cubicBezTo>
                    <a:pt x="520938" y="867829"/>
                    <a:pt x="505354" y="866098"/>
                    <a:pt x="486500" y="871146"/>
                  </a:cubicBezTo>
                  <a:cubicBezTo>
                    <a:pt x="448504" y="881724"/>
                    <a:pt x="419020" y="907782"/>
                    <a:pt x="396078" y="940956"/>
                  </a:cubicBezTo>
                  <a:cubicBezTo>
                    <a:pt x="364622" y="986487"/>
                    <a:pt x="345432" y="1045287"/>
                    <a:pt x="328982" y="1089519"/>
                  </a:cubicBezTo>
                  <a:cubicBezTo>
                    <a:pt x="325712" y="1098366"/>
                    <a:pt x="320132" y="1110530"/>
                    <a:pt x="313591" y="1123847"/>
                  </a:cubicBezTo>
                  <a:cubicBezTo>
                    <a:pt x="308878" y="1133511"/>
                    <a:pt x="303731" y="1143608"/>
                    <a:pt x="298633" y="1153608"/>
                  </a:cubicBezTo>
                  <a:cubicBezTo>
                    <a:pt x="299499" y="1018459"/>
                    <a:pt x="299932" y="884993"/>
                    <a:pt x="300268" y="764797"/>
                  </a:cubicBezTo>
                  <a:lnTo>
                    <a:pt x="313447" y="740132"/>
                  </a:lnTo>
                  <a:cubicBezTo>
                    <a:pt x="319363" y="729795"/>
                    <a:pt x="326097" y="719987"/>
                    <a:pt x="333215" y="710420"/>
                  </a:cubicBezTo>
                  <a:cubicBezTo>
                    <a:pt x="344085" y="695900"/>
                    <a:pt x="356013" y="682101"/>
                    <a:pt x="368230" y="668736"/>
                  </a:cubicBezTo>
                  <a:cubicBezTo>
                    <a:pt x="380254" y="655418"/>
                    <a:pt x="393384" y="643350"/>
                    <a:pt x="406996" y="631859"/>
                  </a:cubicBezTo>
                  <a:cubicBezTo>
                    <a:pt x="420752" y="620272"/>
                    <a:pt x="435133" y="609455"/>
                    <a:pt x="449898" y="599070"/>
                  </a:cubicBezTo>
                  <a:cubicBezTo>
                    <a:pt x="467791" y="586569"/>
                    <a:pt x="486164" y="574646"/>
                    <a:pt x="504825" y="563155"/>
                  </a:cubicBezTo>
                  <a:cubicBezTo>
                    <a:pt x="533347" y="545606"/>
                    <a:pt x="562301" y="528779"/>
                    <a:pt x="590342" y="511567"/>
                  </a:cubicBezTo>
                  <a:cubicBezTo>
                    <a:pt x="595440" y="508634"/>
                    <a:pt x="597172" y="502095"/>
                    <a:pt x="594238" y="497047"/>
                  </a:cubicBezTo>
                  <a:cubicBezTo>
                    <a:pt x="591304" y="491951"/>
                    <a:pt x="584763" y="490220"/>
                    <a:pt x="579713" y="493153"/>
                  </a:cubicBezTo>
                  <a:cubicBezTo>
                    <a:pt x="550758" y="508922"/>
                    <a:pt x="520794" y="524067"/>
                    <a:pt x="491502" y="540462"/>
                  </a:cubicBezTo>
                  <a:cubicBezTo>
                    <a:pt x="471783" y="551472"/>
                    <a:pt x="452351" y="563011"/>
                    <a:pt x="433690" y="575607"/>
                  </a:cubicBezTo>
                  <a:cubicBezTo>
                    <a:pt x="417914" y="586281"/>
                    <a:pt x="402715" y="597724"/>
                    <a:pt x="388382" y="610176"/>
                  </a:cubicBezTo>
                  <a:cubicBezTo>
                    <a:pt x="373953" y="622676"/>
                    <a:pt x="360486" y="636331"/>
                    <a:pt x="347981" y="650995"/>
                  </a:cubicBezTo>
                  <a:cubicBezTo>
                    <a:pt x="337832" y="663062"/>
                    <a:pt x="327828" y="675370"/>
                    <a:pt x="318641" y="688255"/>
                  </a:cubicBezTo>
                  <a:cubicBezTo>
                    <a:pt x="311860" y="697679"/>
                    <a:pt x="306184" y="707727"/>
                    <a:pt x="300413" y="717776"/>
                  </a:cubicBezTo>
                  <a:cubicBezTo>
                    <a:pt x="301134" y="476373"/>
                    <a:pt x="301182" y="300502"/>
                    <a:pt x="301182" y="300502"/>
                  </a:cubicBezTo>
                  <a:cubicBezTo>
                    <a:pt x="301230" y="294877"/>
                    <a:pt x="296709" y="290261"/>
                    <a:pt x="291082" y="290213"/>
                  </a:cubicBezTo>
                  <a:cubicBezTo>
                    <a:pt x="285454" y="290213"/>
                    <a:pt x="280837" y="294732"/>
                    <a:pt x="280837" y="300358"/>
                  </a:cubicBezTo>
                  <a:cubicBezTo>
                    <a:pt x="280837" y="300358"/>
                    <a:pt x="279106" y="411852"/>
                    <a:pt x="276893" y="578973"/>
                  </a:cubicBezTo>
                  <a:cubicBezTo>
                    <a:pt x="265398" y="540029"/>
                    <a:pt x="238031" y="483873"/>
                    <a:pt x="199890" y="451420"/>
                  </a:cubicBezTo>
                  <a:cubicBezTo>
                    <a:pt x="168482" y="424641"/>
                    <a:pt x="130726" y="413823"/>
                    <a:pt x="90373" y="435699"/>
                  </a:cubicBezTo>
                  <a:cubicBezTo>
                    <a:pt x="60985" y="452142"/>
                    <a:pt x="51606" y="489547"/>
                    <a:pt x="60264" y="522336"/>
                  </a:cubicBezTo>
                  <a:cubicBezTo>
                    <a:pt x="69017" y="555511"/>
                    <a:pt x="94990" y="582675"/>
                    <a:pt x="130822" y="578684"/>
                  </a:cubicBezTo>
                  <a:cubicBezTo>
                    <a:pt x="139816" y="577675"/>
                    <a:pt x="149580" y="574405"/>
                    <a:pt x="157997" y="569213"/>
                  </a:cubicBezTo>
                  <a:cubicBezTo>
                    <a:pt x="166847" y="563732"/>
                    <a:pt x="174350" y="556328"/>
                    <a:pt x="178631" y="547530"/>
                  </a:cubicBezTo>
                  <a:cubicBezTo>
                    <a:pt x="184980" y="534452"/>
                    <a:pt x="182575" y="521615"/>
                    <a:pt x="175024" y="512096"/>
                  </a:cubicBezTo>
                  <a:cubicBezTo>
                    <a:pt x="168049" y="503297"/>
                    <a:pt x="156747" y="497335"/>
                    <a:pt x="144722" y="497480"/>
                  </a:cubicBezTo>
                  <a:cubicBezTo>
                    <a:pt x="138854" y="497384"/>
                    <a:pt x="134045" y="502095"/>
                    <a:pt x="133997" y="507961"/>
                  </a:cubicBezTo>
                  <a:cubicBezTo>
                    <a:pt x="133900" y="513875"/>
                    <a:pt x="138614" y="518682"/>
                    <a:pt x="144482" y="518730"/>
                  </a:cubicBezTo>
                  <a:cubicBezTo>
                    <a:pt x="149676" y="518875"/>
                    <a:pt x="154438" y="521663"/>
                    <a:pt x="157276" y="525606"/>
                  </a:cubicBezTo>
                  <a:cubicBezTo>
                    <a:pt x="159584" y="528731"/>
                    <a:pt x="160113" y="532866"/>
                    <a:pt x="157901" y="537000"/>
                  </a:cubicBezTo>
                  <a:cubicBezTo>
                    <a:pt x="155352" y="541856"/>
                    <a:pt x="150783" y="545606"/>
                    <a:pt x="145732" y="548443"/>
                  </a:cubicBezTo>
                  <a:cubicBezTo>
                    <a:pt x="140297" y="551568"/>
                    <a:pt x="134141" y="553395"/>
                    <a:pt x="128465" y="553828"/>
                  </a:cubicBezTo>
                  <a:cubicBezTo>
                    <a:pt x="105956" y="555655"/>
                    <a:pt x="91816" y="536520"/>
                    <a:pt x="86813" y="515702"/>
                  </a:cubicBezTo>
                  <a:cubicBezTo>
                    <a:pt x="81859" y="494980"/>
                    <a:pt x="85611" y="470892"/>
                    <a:pt x="104225" y="460892"/>
                  </a:cubicBezTo>
                  <a:cubicBezTo>
                    <a:pt x="132794" y="445026"/>
                    <a:pt x="159392" y="454017"/>
                    <a:pt x="182142" y="472623"/>
                  </a:cubicBezTo>
                  <a:cubicBezTo>
                    <a:pt x="219561" y="503249"/>
                    <a:pt x="247554" y="558780"/>
                    <a:pt x="257414" y="593493"/>
                  </a:cubicBezTo>
                  <a:cubicBezTo>
                    <a:pt x="261069" y="606041"/>
                    <a:pt x="271699" y="657149"/>
                    <a:pt x="275787" y="662966"/>
                  </a:cubicBezTo>
                  <a:cubicBezTo>
                    <a:pt x="275450" y="690563"/>
                    <a:pt x="275065" y="719122"/>
                    <a:pt x="274681" y="748642"/>
                  </a:cubicBezTo>
                  <a:cubicBezTo>
                    <a:pt x="274585" y="756816"/>
                    <a:pt x="274488" y="765614"/>
                    <a:pt x="274344" y="773883"/>
                  </a:cubicBezTo>
                  <a:cubicBezTo>
                    <a:pt x="274344" y="773883"/>
                    <a:pt x="274344" y="773931"/>
                    <a:pt x="274344" y="773980"/>
                  </a:cubicBezTo>
                  <a:cubicBezTo>
                    <a:pt x="274344" y="774124"/>
                    <a:pt x="274392" y="774172"/>
                    <a:pt x="274344" y="774316"/>
                  </a:cubicBezTo>
                  <a:cubicBezTo>
                    <a:pt x="273863" y="812106"/>
                    <a:pt x="273382" y="851098"/>
                    <a:pt x="272901" y="891099"/>
                  </a:cubicBezTo>
                  <a:cubicBezTo>
                    <a:pt x="261406" y="874752"/>
                    <a:pt x="247891" y="859367"/>
                    <a:pt x="232884" y="845040"/>
                  </a:cubicBezTo>
                  <a:cubicBezTo>
                    <a:pt x="217108" y="830039"/>
                    <a:pt x="199890" y="816048"/>
                    <a:pt x="182094" y="803307"/>
                  </a:cubicBezTo>
                  <a:cubicBezTo>
                    <a:pt x="154534" y="783595"/>
                    <a:pt x="125676" y="766816"/>
                    <a:pt x="100473" y="751190"/>
                  </a:cubicBezTo>
                  <a:cubicBezTo>
                    <a:pt x="87535" y="743402"/>
                    <a:pt x="74164" y="736286"/>
                    <a:pt x="61178" y="728545"/>
                  </a:cubicBezTo>
                  <a:cubicBezTo>
                    <a:pt x="55791" y="725372"/>
                    <a:pt x="50452" y="722103"/>
                    <a:pt x="45306" y="718593"/>
                  </a:cubicBezTo>
                  <a:cubicBezTo>
                    <a:pt x="42324" y="716574"/>
                    <a:pt x="35590" y="709170"/>
                    <a:pt x="30588" y="705131"/>
                  </a:cubicBezTo>
                  <a:cubicBezTo>
                    <a:pt x="27269" y="702391"/>
                    <a:pt x="24143" y="700708"/>
                    <a:pt x="22075" y="700227"/>
                  </a:cubicBezTo>
                  <a:cubicBezTo>
                    <a:pt x="16640" y="698833"/>
                    <a:pt x="11060" y="702102"/>
                    <a:pt x="9618" y="707535"/>
                  </a:cubicBezTo>
                  <a:cubicBezTo>
                    <a:pt x="8319" y="712631"/>
                    <a:pt x="43189" y="744411"/>
                    <a:pt x="48769" y="748161"/>
                  </a:cubicBezTo>
                  <a:cubicBezTo>
                    <a:pt x="61226" y="756575"/>
                    <a:pt x="74164" y="764364"/>
                    <a:pt x="86573" y="772826"/>
                  </a:cubicBezTo>
                  <a:cubicBezTo>
                    <a:pt x="110910" y="788980"/>
                    <a:pt x="138181" y="807154"/>
                    <a:pt x="165260" y="826722"/>
                  </a:cubicBezTo>
                  <a:cubicBezTo>
                    <a:pt x="182094" y="838886"/>
                    <a:pt x="198928" y="851530"/>
                    <a:pt x="214463" y="865137"/>
                  </a:cubicBezTo>
                  <a:cubicBezTo>
                    <a:pt x="237790" y="885618"/>
                    <a:pt x="258232" y="908167"/>
                    <a:pt x="272420" y="933745"/>
                  </a:cubicBezTo>
                  <a:cubicBezTo>
                    <a:pt x="271410" y="1019324"/>
                    <a:pt x="270448" y="1107933"/>
                    <a:pt x="269679" y="1197023"/>
                  </a:cubicBezTo>
                  <a:cubicBezTo>
                    <a:pt x="269101" y="1262458"/>
                    <a:pt x="268669" y="1327797"/>
                    <a:pt x="268332" y="1391837"/>
                  </a:cubicBezTo>
                  <a:cubicBezTo>
                    <a:pt x="267129" y="1389626"/>
                    <a:pt x="265542" y="1387558"/>
                    <a:pt x="264436" y="1385299"/>
                  </a:cubicBezTo>
                  <a:cubicBezTo>
                    <a:pt x="247843" y="1352605"/>
                    <a:pt x="235626" y="1317748"/>
                    <a:pt x="219177" y="1284670"/>
                  </a:cubicBezTo>
                  <a:cubicBezTo>
                    <a:pt x="203978" y="1255438"/>
                    <a:pt x="187288" y="1227793"/>
                    <a:pt x="168819" y="1201302"/>
                  </a:cubicBezTo>
                  <a:cubicBezTo>
                    <a:pt x="150446" y="1175051"/>
                    <a:pt x="130341" y="1150050"/>
                    <a:pt x="109467" y="1124905"/>
                  </a:cubicBezTo>
                  <a:lnTo>
                    <a:pt x="60937" y="1066490"/>
                  </a:lnTo>
                  <a:cubicBezTo>
                    <a:pt x="58003" y="1062980"/>
                    <a:pt x="52713" y="1054374"/>
                    <a:pt x="47422" y="1048412"/>
                  </a:cubicBezTo>
                  <a:cubicBezTo>
                    <a:pt x="43430" y="1043845"/>
                    <a:pt x="39197" y="1040575"/>
                    <a:pt x="35638" y="1039421"/>
                  </a:cubicBezTo>
                  <a:cubicBezTo>
                    <a:pt x="30347" y="1037498"/>
                    <a:pt x="24528" y="1040287"/>
                    <a:pt x="22604" y="1045575"/>
                  </a:cubicBezTo>
                  <a:cubicBezTo>
                    <a:pt x="20776" y="1050720"/>
                    <a:pt x="28375" y="1058461"/>
                    <a:pt x="28375" y="1058461"/>
                  </a:cubicBezTo>
                  <a:cubicBezTo>
                    <a:pt x="28327" y="1058557"/>
                    <a:pt x="89699" y="1140771"/>
                    <a:pt x="89699" y="1140771"/>
                  </a:cubicBezTo>
                  <a:cubicBezTo>
                    <a:pt x="109323" y="1166012"/>
                    <a:pt x="127792" y="1191446"/>
                    <a:pt x="145396" y="1217408"/>
                  </a:cubicBezTo>
                  <a:cubicBezTo>
                    <a:pt x="162903" y="1243178"/>
                    <a:pt x="179593" y="1269477"/>
                    <a:pt x="194407" y="1297603"/>
                  </a:cubicBezTo>
                  <a:cubicBezTo>
                    <a:pt x="212203" y="1330008"/>
                    <a:pt x="225574" y="1364481"/>
                    <a:pt x="243610" y="1396453"/>
                  </a:cubicBezTo>
                  <a:cubicBezTo>
                    <a:pt x="250825" y="1409194"/>
                    <a:pt x="259049" y="1421357"/>
                    <a:pt x="268139" y="1433041"/>
                  </a:cubicBezTo>
                  <a:cubicBezTo>
                    <a:pt x="267947" y="1474725"/>
                    <a:pt x="267755" y="1515928"/>
                    <a:pt x="267610" y="1555737"/>
                  </a:cubicBezTo>
                  <a:cubicBezTo>
                    <a:pt x="267418" y="1600017"/>
                    <a:pt x="267274" y="1642663"/>
                    <a:pt x="267129" y="1683578"/>
                  </a:cubicBezTo>
                  <a:cubicBezTo>
                    <a:pt x="261165" y="1665500"/>
                    <a:pt x="254865" y="1648529"/>
                    <a:pt x="250151" y="1638336"/>
                  </a:cubicBezTo>
                  <a:cubicBezTo>
                    <a:pt x="231538" y="1598431"/>
                    <a:pt x="195609" y="1551795"/>
                    <a:pt x="151889" y="1526553"/>
                  </a:cubicBezTo>
                  <a:cubicBezTo>
                    <a:pt x="120193" y="1508235"/>
                    <a:pt x="84601" y="1501216"/>
                    <a:pt x="48769" y="1513332"/>
                  </a:cubicBezTo>
                  <a:cubicBezTo>
                    <a:pt x="27654" y="1520736"/>
                    <a:pt x="14379" y="1532611"/>
                    <a:pt x="7117" y="1546170"/>
                  </a:cubicBezTo>
                  <a:cubicBezTo>
                    <a:pt x="-1637" y="1562516"/>
                    <a:pt x="-2070" y="1581603"/>
                    <a:pt x="4471" y="1599729"/>
                  </a:cubicBezTo>
                  <a:cubicBezTo>
                    <a:pt x="15245" y="1629538"/>
                    <a:pt x="44728" y="1656462"/>
                    <a:pt x="79984" y="1660356"/>
                  </a:cubicBezTo>
                  <a:cubicBezTo>
                    <a:pt x="98693" y="1662375"/>
                    <a:pt x="114998" y="1651654"/>
                    <a:pt x="121636" y="1638384"/>
                  </a:cubicBezTo>
                  <a:cubicBezTo>
                    <a:pt x="126205" y="1629201"/>
                    <a:pt x="126686" y="1619057"/>
                    <a:pt x="121684" y="1610547"/>
                  </a:cubicBezTo>
                  <a:cubicBezTo>
                    <a:pt x="118125" y="1604441"/>
                    <a:pt x="111680" y="1598719"/>
                    <a:pt x="100858" y="1595690"/>
                  </a:cubicBezTo>
                  <a:cubicBezTo>
                    <a:pt x="95230" y="1594008"/>
                    <a:pt x="89314" y="1597181"/>
                    <a:pt x="87631" y="1602806"/>
                  </a:cubicBezTo>
                  <a:cubicBezTo>
                    <a:pt x="85900" y="1608431"/>
                    <a:pt x="89122" y="1614345"/>
                    <a:pt x="94701" y="1616028"/>
                  </a:cubicBezTo>
                  <a:cubicBezTo>
                    <a:pt x="98645" y="1617326"/>
                    <a:pt x="101291" y="1619009"/>
                    <a:pt x="102493" y="1621268"/>
                  </a:cubicBezTo>
                  <a:cubicBezTo>
                    <a:pt x="103599" y="1623336"/>
                    <a:pt x="102734" y="1625691"/>
                    <a:pt x="101531" y="1627855"/>
                  </a:cubicBezTo>
                  <a:cubicBezTo>
                    <a:pt x="98453" y="1633480"/>
                    <a:pt x="91094" y="1637759"/>
                    <a:pt x="83014" y="1636557"/>
                  </a:cubicBezTo>
                  <a:cubicBezTo>
                    <a:pt x="57618" y="1632951"/>
                    <a:pt x="36985" y="1612758"/>
                    <a:pt x="29818" y="1590979"/>
                  </a:cubicBezTo>
                  <a:cubicBezTo>
                    <a:pt x="26259" y="1580257"/>
                    <a:pt x="26211" y="1569055"/>
                    <a:pt x="31550" y="1559583"/>
                  </a:cubicBezTo>
                  <a:cubicBezTo>
                    <a:pt x="36215" y="1551314"/>
                    <a:pt x="44921" y="1544775"/>
                    <a:pt x="58003" y="1540448"/>
                  </a:cubicBezTo>
                  <a:cubicBezTo>
                    <a:pt x="85755" y="1530881"/>
                    <a:pt x="113171" y="1537275"/>
                    <a:pt x="137989" y="1551073"/>
                  </a:cubicBezTo>
                  <a:cubicBezTo>
                    <a:pt x="177380" y="1573045"/>
                    <a:pt x="210567" y="1613672"/>
                    <a:pt x="228123" y="1648913"/>
                  </a:cubicBezTo>
                  <a:cubicBezTo>
                    <a:pt x="233702" y="1660020"/>
                    <a:pt x="241638" y="1679587"/>
                    <a:pt x="248708" y="1699492"/>
                  </a:cubicBezTo>
                  <a:cubicBezTo>
                    <a:pt x="255730" y="1719252"/>
                    <a:pt x="265542" y="1755215"/>
                    <a:pt x="266937" y="1756705"/>
                  </a:cubicBezTo>
                  <a:cubicBezTo>
                    <a:pt x="266408" y="1955895"/>
                    <a:pt x="266408" y="2093832"/>
                    <a:pt x="266408" y="2093832"/>
                  </a:cubicBezTo>
                  <a:cubicBezTo>
                    <a:pt x="266360" y="2099698"/>
                    <a:pt x="271073" y="2104506"/>
                    <a:pt x="276941" y="2104554"/>
                  </a:cubicBezTo>
                  <a:cubicBezTo>
                    <a:pt x="282809" y="2104602"/>
                    <a:pt x="287619" y="2099890"/>
                    <a:pt x="287667" y="2094025"/>
                  </a:cubicBezTo>
                  <a:cubicBezTo>
                    <a:pt x="287667" y="2094025"/>
                    <a:pt x="289783" y="1960607"/>
                    <a:pt x="292284" y="1766513"/>
                  </a:cubicBezTo>
                  <a:cubicBezTo>
                    <a:pt x="293054" y="1765744"/>
                    <a:pt x="320710" y="1734205"/>
                    <a:pt x="339997" y="1727955"/>
                  </a:cubicBezTo>
                  <a:cubicBezTo>
                    <a:pt x="370923" y="1717762"/>
                    <a:pt x="408583" y="1717041"/>
                    <a:pt x="440231" y="1709060"/>
                  </a:cubicBezTo>
                  <a:cubicBezTo>
                    <a:pt x="476208" y="1699781"/>
                    <a:pt x="511655" y="1682328"/>
                    <a:pt x="542870" y="1659106"/>
                  </a:cubicBezTo>
                  <a:cubicBezTo>
                    <a:pt x="574085" y="1635788"/>
                    <a:pt x="600971" y="1606652"/>
                    <a:pt x="620307" y="1574969"/>
                  </a:cubicBezTo>
                  <a:cubicBezTo>
                    <a:pt x="625886" y="1565593"/>
                    <a:pt x="631032" y="1555833"/>
                    <a:pt x="635409" y="1545737"/>
                  </a:cubicBezTo>
                  <a:cubicBezTo>
                    <a:pt x="639882" y="1535592"/>
                    <a:pt x="643634" y="1525159"/>
                    <a:pt x="646519" y="1514534"/>
                  </a:cubicBezTo>
                  <a:cubicBezTo>
                    <a:pt x="648588" y="1507082"/>
                    <a:pt x="650223" y="1499485"/>
                    <a:pt x="651377" y="1491841"/>
                  </a:cubicBezTo>
                  <a:cubicBezTo>
                    <a:pt x="652580" y="1484148"/>
                    <a:pt x="653349" y="1476359"/>
                    <a:pt x="653590" y="1468619"/>
                  </a:cubicBezTo>
                  <a:cubicBezTo>
                    <a:pt x="653782" y="1462417"/>
                    <a:pt x="653830" y="1456022"/>
                    <a:pt x="653109" y="144977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1" name="Google Shape;1241;p20"/>
            <p:cNvSpPr/>
            <p:nvPr/>
          </p:nvSpPr>
          <p:spPr>
            <a:xfrm>
              <a:off x="954668" y="4451432"/>
              <a:ext cx="537726" cy="377981"/>
            </a:xfrm>
            <a:custGeom>
              <a:avLst/>
              <a:gdLst/>
              <a:ahLst/>
              <a:cxnLst/>
              <a:rect l="l" t="t" r="r" b="b"/>
              <a:pathLst>
                <a:path w="1075451" h="755961" extrusionOk="0">
                  <a:moveTo>
                    <a:pt x="1071026" y="16595"/>
                  </a:moveTo>
                  <a:cubicBezTo>
                    <a:pt x="1066554" y="33519"/>
                    <a:pt x="1062610" y="50634"/>
                    <a:pt x="1058040" y="67558"/>
                  </a:cubicBezTo>
                  <a:cubicBezTo>
                    <a:pt x="1036396" y="148042"/>
                    <a:pt x="998207" y="224054"/>
                    <a:pt x="938567" y="281315"/>
                  </a:cubicBezTo>
                  <a:cubicBezTo>
                    <a:pt x="905380" y="313144"/>
                    <a:pt x="866950" y="337135"/>
                    <a:pt x="823711" y="350452"/>
                  </a:cubicBezTo>
                  <a:cubicBezTo>
                    <a:pt x="811543" y="354203"/>
                    <a:pt x="787831" y="351414"/>
                    <a:pt x="778500" y="355260"/>
                  </a:cubicBezTo>
                  <a:lnTo>
                    <a:pt x="764023" y="364107"/>
                  </a:lnTo>
                  <a:cubicBezTo>
                    <a:pt x="778211" y="234631"/>
                    <a:pt x="854301" y="113137"/>
                    <a:pt x="963241" y="49817"/>
                  </a:cubicBezTo>
                  <a:cubicBezTo>
                    <a:pt x="990368" y="34047"/>
                    <a:pt x="1018697" y="20778"/>
                    <a:pt x="1047892" y="9816"/>
                  </a:cubicBezTo>
                  <a:cubicBezTo>
                    <a:pt x="1050297" y="8950"/>
                    <a:pt x="1073047" y="-1915"/>
                    <a:pt x="1075211" y="296"/>
                  </a:cubicBezTo>
                  <a:cubicBezTo>
                    <a:pt x="1076606" y="1835"/>
                    <a:pt x="1071508" y="14864"/>
                    <a:pt x="1071026" y="16595"/>
                  </a:cubicBezTo>
                  <a:close/>
                  <a:moveTo>
                    <a:pt x="845307" y="619981"/>
                  </a:moveTo>
                  <a:cubicBezTo>
                    <a:pt x="800721" y="487140"/>
                    <a:pt x="704671" y="390838"/>
                    <a:pt x="596981" y="368001"/>
                  </a:cubicBezTo>
                  <a:lnTo>
                    <a:pt x="603282" y="385646"/>
                  </a:lnTo>
                  <a:cubicBezTo>
                    <a:pt x="605783" y="396945"/>
                    <a:pt x="601551" y="425070"/>
                    <a:pt x="603763" y="439734"/>
                  </a:cubicBezTo>
                  <a:cubicBezTo>
                    <a:pt x="611555" y="491900"/>
                    <a:pt x="628629" y="538872"/>
                    <a:pt x="652774" y="579884"/>
                  </a:cubicBezTo>
                  <a:cubicBezTo>
                    <a:pt x="696110" y="653636"/>
                    <a:pt x="756952" y="702676"/>
                    <a:pt x="822893" y="732196"/>
                  </a:cubicBezTo>
                  <a:cubicBezTo>
                    <a:pt x="836746" y="738398"/>
                    <a:pt x="850790" y="743879"/>
                    <a:pt x="864642" y="749985"/>
                  </a:cubicBezTo>
                  <a:cubicBezTo>
                    <a:pt x="866085" y="750610"/>
                    <a:pt x="876666" y="757341"/>
                    <a:pt x="878013" y="755707"/>
                  </a:cubicBezTo>
                  <a:cubicBezTo>
                    <a:pt x="880033" y="753255"/>
                    <a:pt x="872722" y="725658"/>
                    <a:pt x="872145" y="722725"/>
                  </a:cubicBezTo>
                  <a:cubicBezTo>
                    <a:pt x="865315" y="687435"/>
                    <a:pt x="856369" y="653107"/>
                    <a:pt x="845307" y="619981"/>
                  </a:cubicBezTo>
                  <a:close/>
                  <a:moveTo>
                    <a:pt x="506078" y="661665"/>
                  </a:moveTo>
                  <a:cubicBezTo>
                    <a:pt x="498815" y="626039"/>
                    <a:pt x="487705" y="593153"/>
                    <a:pt x="465869" y="564066"/>
                  </a:cubicBezTo>
                  <a:cubicBezTo>
                    <a:pt x="400938" y="477572"/>
                    <a:pt x="295653" y="421657"/>
                    <a:pt x="190849" y="411080"/>
                  </a:cubicBezTo>
                  <a:lnTo>
                    <a:pt x="170216" y="404252"/>
                  </a:lnTo>
                  <a:cubicBezTo>
                    <a:pt x="162520" y="405358"/>
                    <a:pt x="165262" y="433580"/>
                    <a:pt x="165887" y="437090"/>
                  </a:cubicBezTo>
                  <a:cubicBezTo>
                    <a:pt x="171947" y="470168"/>
                    <a:pt x="192677" y="500313"/>
                    <a:pt x="215619" y="523487"/>
                  </a:cubicBezTo>
                  <a:cubicBezTo>
                    <a:pt x="275067" y="583393"/>
                    <a:pt x="362364" y="616904"/>
                    <a:pt x="432874" y="661329"/>
                  </a:cubicBezTo>
                  <a:cubicBezTo>
                    <a:pt x="454470" y="674935"/>
                    <a:pt x="476594" y="687099"/>
                    <a:pt x="498959" y="699311"/>
                  </a:cubicBezTo>
                  <a:cubicBezTo>
                    <a:pt x="503433" y="701714"/>
                    <a:pt x="515168" y="712484"/>
                    <a:pt x="519978" y="712773"/>
                  </a:cubicBezTo>
                  <a:cubicBezTo>
                    <a:pt x="525172" y="713061"/>
                    <a:pt x="515601" y="702965"/>
                    <a:pt x="514110" y="697820"/>
                  </a:cubicBezTo>
                  <a:cubicBezTo>
                    <a:pt x="510647" y="686041"/>
                    <a:pt x="508531" y="673829"/>
                    <a:pt x="506078" y="661665"/>
                  </a:cubicBezTo>
                  <a:close/>
                  <a:moveTo>
                    <a:pt x="284254" y="114531"/>
                  </a:moveTo>
                  <a:cubicBezTo>
                    <a:pt x="294403" y="87607"/>
                    <a:pt x="304311" y="60395"/>
                    <a:pt x="315661" y="33903"/>
                  </a:cubicBezTo>
                  <a:cubicBezTo>
                    <a:pt x="316335" y="32317"/>
                    <a:pt x="327205" y="12364"/>
                    <a:pt x="326195" y="11162"/>
                  </a:cubicBezTo>
                  <a:cubicBezTo>
                    <a:pt x="326002" y="10922"/>
                    <a:pt x="294210" y="30345"/>
                    <a:pt x="292575" y="31163"/>
                  </a:cubicBezTo>
                  <a:cubicBezTo>
                    <a:pt x="252077" y="52365"/>
                    <a:pt x="209415" y="69866"/>
                    <a:pt x="169975" y="93088"/>
                  </a:cubicBezTo>
                  <a:cubicBezTo>
                    <a:pt x="132892" y="114868"/>
                    <a:pt x="97301" y="140734"/>
                    <a:pt x="71809" y="176648"/>
                  </a:cubicBezTo>
                  <a:cubicBezTo>
                    <a:pt x="35399" y="227996"/>
                    <a:pt x="31263" y="292133"/>
                    <a:pt x="0" y="345452"/>
                  </a:cubicBezTo>
                  <a:lnTo>
                    <a:pt x="14910" y="347231"/>
                  </a:lnTo>
                  <a:cubicBezTo>
                    <a:pt x="36506" y="356703"/>
                    <a:pt x="78543" y="339394"/>
                    <a:pt x="98070" y="332183"/>
                  </a:cubicBezTo>
                  <a:cubicBezTo>
                    <a:pt x="198689" y="294922"/>
                    <a:pt x="247315" y="212178"/>
                    <a:pt x="284254" y="11453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2" name="Google Shape;1242;p20"/>
            <p:cNvSpPr/>
            <p:nvPr/>
          </p:nvSpPr>
          <p:spPr>
            <a:xfrm>
              <a:off x="1552778" y="4431068"/>
              <a:ext cx="171506" cy="437114"/>
            </a:xfrm>
            <a:custGeom>
              <a:avLst/>
              <a:gdLst/>
              <a:ahLst/>
              <a:cxnLst/>
              <a:rect l="l" t="t" r="r" b="b"/>
              <a:pathLst>
                <a:path w="343012" h="874227" extrusionOk="0">
                  <a:moveTo>
                    <a:pt x="235632" y="646815"/>
                  </a:moveTo>
                  <a:cubicBezTo>
                    <a:pt x="248090" y="682489"/>
                    <a:pt x="257084" y="718260"/>
                    <a:pt x="262134" y="751001"/>
                  </a:cubicBezTo>
                  <a:cubicBezTo>
                    <a:pt x="264587" y="766915"/>
                    <a:pt x="265453" y="783214"/>
                    <a:pt x="265453" y="799272"/>
                  </a:cubicBezTo>
                  <a:cubicBezTo>
                    <a:pt x="265405" y="812061"/>
                    <a:pt x="264539" y="824994"/>
                    <a:pt x="261364" y="837446"/>
                  </a:cubicBezTo>
                  <a:cubicBezTo>
                    <a:pt x="238422" y="926872"/>
                    <a:pt x="157379" y="829321"/>
                    <a:pt x="131021" y="795955"/>
                  </a:cubicBezTo>
                  <a:cubicBezTo>
                    <a:pt x="113177" y="773454"/>
                    <a:pt x="92784" y="722298"/>
                    <a:pt x="78211" y="694316"/>
                  </a:cubicBezTo>
                  <a:cubicBezTo>
                    <a:pt x="32470" y="606092"/>
                    <a:pt x="-5382" y="506858"/>
                    <a:pt x="630" y="407912"/>
                  </a:cubicBezTo>
                  <a:cubicBezTo>
                    <a:pt x="7556" y="293437"/>
                    <a:pt x="92351" y="23380"/>
                    <a:pt x="119911" y="7370"/>
                  </a:cubicBezTo>
                  <a:cubicBezTo>
                    <a:pt x="152761" y="-11717"/>
                    <a:pt x="181956" y="8283"/>
                    <a:pt x="187103" y="44246"/>
                  </a:cubicBezTo>
                  <a:cubicBezTo>
                    <a:pt x="188594" y="54439"/>
                    <a:pt x="188690" y="64824"/>
                    <a:pt x="188353" y="75113"/>
                  </a:cubicBezTo>
                  <a:cubicBezTo>
                    <a:pt x="187872" y="87421"/>
                    <a:pt x="186766" y="99729"/>
                    <a:pt x="185034" y="112037"/>
                  </a:cubicBezTo>
                  <a:cubicBezTo>
                    <a:pt x="191720" y="101219"/>
                    <a:pt x="199031" y="90834"/>
                    <a:pt x="207303" y="80978"/>
                  </a:cubicBezTo>
                  <a:cubicBezTo>
                    <a:pt x="228562" y="55593"/>
                    <a:pt x="293926" y="879"/>
                    <a:pt x="327883" y="35255"/>
                  </a:cubicBezTo>
                  <a:cubicBezTo>
                    <a:pt x="352027" y="59631"/>
                    <a:pt x="341783" y="110691"/>
                    <a:pt x="334472" y="139970"/>
                  </a:cubicBezTo>
                  <a:cubicBezTo>
                    <a:pt x="321630" y="191270"/>
                    <a:pt x="296139" y="241657"/>
                    <a:pt x="263769" y="286754"/>
                  </a:cubicBezTo>
                  <a:cubicBezTo>
                    <a:pt x="288155" y="297428"/>
                    <a:pt x="298544" y="315169"/>
                    <a:pt x="302391" y="335987"/>
                  </a:cubicBezTo>
                  <a:cubicBezTo>
                    <a:pt x="338753" y="350218"/>
                    <a:pt x="358424" y="412624"/>
                    <a:pt x="315714" y="432336"/>
                  </a:cubicBezTo>
                  <a:cubicBezTo>
                    <a:pt x="311145" y="434404"/>
                    <a:pt x="306335" y="436183"/>
                    <a:pt x="301429" y="437721"/>
                  </a:cubicBezTo>
                  <a:cubicBezTo>
                    <a:pt x="302920" y="459837"/>
                    <a:pt x="306383" y="483251"/>
                    <a:pt x="291810" y="501329"/>
                  </a:cubicBezTo>
                  <a:cubicBezTo>
                    <a:pt x="291040" y="502291"/>
                    <a:pt x="290223" y="503204"/>
                    <a:pt x="289405" y="504118"/>
                  </a:cubicBezTo>
                  <a:cubicBezTo>
                    <a:pt x="294070" y="508493"/>
                    <a:pt x="298496" y="513156"/>
                    <a:pt x="302680" y="518157"/>
                  </a:cubicBezTo>
                  <a:cubicBezTo>
                    <a:pt x="330721" y="551475"/>
                    <a:pt x="351691" y="618833"/>
                    <a:pt x="321630" y="658209"/>
                  </a:cubicBezTo>
                  <a:cubicBezTo>
                    <a:pt x="303690" y="681720"/>
                    <a:pt x="267473" y="663065"/>
                    <a:pt x="247128" y="652969"/>
                  </a:cubicBezTo>
                  <a:cubicBezTo>
                    <a:pt x="243232" y="651046"/>
                    <a:pt x="239384" y="648978"/>
                    <a:pt x="235632" y="646815"/>
                  </a:cubicBezTo>
                  <a:lnTo>
                    <a:pt x="235632" y="6468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" name="Google Shape;1243;p20"/>
            <p:cNvSpPr/>
            <p:nvPr/>
          </p:nvSpPr>
          <p:spPr>
            <a:xfrm>
              <a:off x="1564300" y="4497038"/>
              <a:ext cx="145476" cy="255170"/>
            </a:xfrm>
            <a:custGeom>
              <a:avLst/>
              <a:gdLst/>
              <a:ahLst/>
              <a:cxnLst/>
              <a:rect l="l" t="t" r="r" b="b"/>
              <a:pathLst>
                <a:path w="290952" h="510340" extrusionOk="0">
                  <a:moveTo>
                    <a:pt x="175215" y="501940"/>
                  </a:moveTo>
                  <a:lnTo>
                    <a:pt x="175264" y="502373"/>
                  </a:lnTo>
                  <a:cubicBezTo>
                    <a:pt x="174686" y="502469"/>
                    <a:pt x="174782" y="501844"/>
                    <a:pt x="174927" y="501267"/>
                  </a:cubicBezTo>
                  <a:cubicBezTo>
                    <a:pt x="174831" y="501123"/>
                    <a:pt x="174638" y="500931"/>
                    <a:pt x="174782" y="500834"/>
                  </a:cubicBezTo>
                  <a:lnTo>
                    <a:pt x="174927" y="501219"/>
                  </a:lnTo>
                  <a:lnTo>
                    <a:pt x="175023" y="500834"/>
                  </a:lnTo>
                  <a:lnTo>
                    <a:pt x="175119" y="500931"/>
                  </a:lnTo>
                  <a:lnTo>
                    <a:pt x="175167" y="501027"/>
                  </a:lnTo>
                  <a:lnTo>
                    <a:pt x="175167" y="501411"/>
                  </a:lnTo>
                  <a:cubicBezTo>
                    <a:pt x="175215" y="501604"/>
                    <a:pt x="175215" y="501748"/>
                    <a:pt x="175215" y="501940"/>
                  </a:cubicBezTo>
                  <a:close/>
                  <a:moveTo>
                    <a:pt x="216050" y="155246"/>
                  </a:moveTo>
                  <a:cubicBezTo>
                    <a:pt x="215761" y="154092"/>
                    <a:pt x="214943" y="154765"/>
                    <a:pt x="214126" y="155967"/>
                  </a:cubicBezTo>
                  <a:cubicBezTo>
                    <a:pt x="214366" y="156015"/>
                    <a:pt x="214607" y="156063"/>
                    <a:pt x="214847" y="156063"/>
                  </a:cubicBezTo>
                  <a:cubicBezTo>
                    <a:pt x="215232" y="155775"/>
                    <a:pt x="215617" y="155486"/>
                    <a:pt x="216050" y="155246"/>
                  </a:cubicBezTo>
                  <a:close/>
                  <a:moveTo>
                    <a:pt x="272227" y="369388"/>
                  </a:moveTo>
                  <a:cubicBezTo>
                    <a:pt x="271794" y="373907"/>
                    <a:pt x="269149" y="376119"/>
                    <a:pt x="266648" y="377657"/>
                  </a:cubicBezTo>
                  <a:cubicBezTo>
                    <a:pt x="266023" y="378042"/>
                    <a:pt x="264916" y="377705"/>
                    <a:pt x="264147" y="377946"/>
                  </a:cubicBezTo>
                  <a:cubicBezTo>
                    <a:pt x="262319" y="379532"/>
                    <a:pt x="260203" y="380686"/>
                    <a:pt x="257894" y="380782"/>
                  </a:cubicBezTo>
                  <a:lnTo>
                    <a:pt x="257894" y="380830"/>
                  </a:lnTo>
                  <a:cubicBezTo>
                    <a:pt x="258471" y="383282"/>
                    <a:pt x="256259" y="382273"/>
                    <a:pt x="254095" y="380830"/>
                  </a:cubicBezTo>
                  <a:lnTo>
                    <a:pt x="254960" y="380494"/>
                  </a:lnTo>
                  <a:cubicBezTo>
                    <a:pt x="253806" y="380205"/>
                    <a:pt x="252748" y="379724"/>
                    <a:pt x="251738" y="379051"/>
                  </a:cubicBezTo>
                  <a:cubicBezTo>
                    <a:pt x="252411" y="379580"/>
                    <a:pt x="253229" y="380205"/>
                    <a:pt x="254095" y="380830"/>
                  </a:cubicBezTo>
                  <a:cubicBezTo>
                    <a:pt x="251690" y="381744"/>
                    <a:pt x="248996" y="383378"/>
                    <a:pt x="248612" y="383427"/>
                  </a:cubicBezTo>
                  <a:cubicBezTo>
                    <a:pt x="243561" y="384244"/>
                    <a:pt x="238511" y="384581"/>
                    <a:pt x="233413" y="384773"/>
                  </a:cubicBezTo>
                  <a:cubicBezTo>
                    <a:pt x="228507" y="384917"/>
                    <a:pt x="223601" y="384725"/>
                    <a:pt x="218743" y="384532"/>
                  </a:cubicBezTo>
                  <a:cubicBezTo>
                    <a:pt x="210663" y="384004"/>
                    <a:pt x="202438" y="383475"/>
                    <a:pt x="194262" y="382128"/>
                  </a:cubicBezTo>
                  <a:cubicBezTo>
                    <a:pt x="186181" y="380878"/>
                    <a:pt x="178101" y="379051"/>
                    <a:pt x="170165" y="376696"/>
                  </a:cubicBezTo>
                  <a:cubicBezTo>
                    <a:pt x="156987" y="372753"/>
                    <a:pt x="144481" y="367224"/>
                    <a:pt x="132409" y="361070"/>
                  </a:cubicBezTo>
                  <a:cubicBezTo>
                    <a:pt x="134862" y="365205"/>
                    <a:pt x="137652" y="369051"/>
                    <a:pt x="139960" y="373234"/>
                  </a:cubicBezTo>
                  <a:cubicBezTo>
                    <a:pt x="145972" y="384196"/>
                    <a:pt x="151359" y="395398"/>
                    <a:pt x="156746" y="406264"/>
                  </a:cubicBezTo>
                  <a:cubicBezTo>
                    <a:pt x="161652" y="416457"/>
                    <a:pt x="166558" y="426601"/>
                    <a:pt x="171271" y="436842"/>
                  </a:cubicBezTo>
                  <a:cubicBezTo>
                    <a:pt x="175985" y="447227"/>
                    <a:pt x="180458" y="457660"/>
                    <a:pt x="184642" y="468285"/>
                  </a:cubicBezTo>
                  <a:lnTo>
                    <a:pt x="191617" y="486555"/>
                  </a:lnTo>
                  <a:lnTo>
                    <a:pt x="194502" y="494680"/>
                  </a:lnTo>
                  <a:cubicBezTo>
                    <a:pt x="194599" y="494921"/>
                    <a:pt x="195272" y="497757"/>
                    <a:pt x="195416" y="498911"/>
                  </a:cubicBezTo>
                  <a:cubicBezTo>
                    <a:pt x="196955" y="510787"/>
                    <a:pt x="182382" y="510835"/>
                    <a:pt x="180939" y="510066"/>
                  </a:cubicBezTo>
                  <a:cubicBezTo>
                    <a:pt x="177764" y="508575"/>
                    <a:pt x="175744" y="505594"/>
                    <a:pt x="175264" y="502325"/>
                  </a:cubicBezTo>
                  <a:lnTo>
                    <a:pt x="175312" y="502325"/>
                  </a:lnTo>
                  <a:cubicBezTo>
                    <a:pt x="175552" y="502277"/>
                    <a:pt x="175408" y="501508"/>
                    <a:pt x="175167" y="501027"/>
                  </a:cubicBezTo>
                  <a:cubicBezTo>
                    <a:pt x="175167" y="500786"/>
                    <a:pt x="175167" y="500546"/>
                    <a:pt x="175215" y="500257"/>
                  </a:cubicBezTo>
                  <a:cubicBezTo>
                    <a:pt x="175167" y="500402"/>
                    <a:pt x="175119" y="500594"/>
                    <a:pt x="175023" y="500834"/>
                  </a:cubicBezTo>
                  <a:cubicBezTo>
                    <a:pt x="174975" y="500738"/>
                    <a:pt x="174927" y="500738"/>
                    <a:pt x="174831" y="500738"/>
                  </a:cubicBezTo>
                  <a:lnTo>
                    <a:pt x="174782" y="500834"/>
                  </a:lnTo>
                  <a:lnTo>
                    <a:pt x="172089" y="494873"/>
                  </a:lnTo>
                  <a:lnTo>
                    <a:pt x="163816" y="477372"/>
                  </a:lnTo>
                  <a:cubicBezTo>
                    <a:pt x="160065" y="469391"/>
                    <a:pt x="156025" y="461602"/>
                    <a:pt x="151936" y="453814"/>
                  </a:cubicBezTo>
                  <a:cubicBezTo>
                    <a:pt x="145780" y="441986"/>
                    <a:pt x="139383" y="430351"/>
                    <a:pt x="132890" y="418716"/>
                  </a:cubicBezTo>
                  <a:cubicBezTo>
                    <a:pt x="121924" y="398235"/>
                    <a:pt x="110092" y="376984"/>
                    <a:pt x="96480" y="357416"/>
                  </a:cubicBezTo>
                  <a:cubicBezTo>
                    <a:pt x="87727" y="344868"/>
                    <a:pt x="78444" y="332848"/>
                    <a:pt x="67237" y="322848"/>
                  </a:cubicBezTo>
                  <a:cubicBezTo>
                    <a:pt x="62043" y="318136"/>
                    <a:pt x="56464" y="313953"/>
                    <a:pt x="50692" y="310107"/>
                  </a:cubicBezTo>
                  <a:cubicBezTo>
                    <a:pt x="35830" y="300251"/>
                    <a:pt x="19862" y="292270"/>
                    <a:pt x="5048" y="282317"/>
                  </a:cubicBezTo>
                  <a:cubicBezTo>
                    <a:pt x="46" y="279192"/>
                    <a:pt x="-1493" y="272654"/>
                    <a:pt x="1585" y="267653"/>
                  </a:cubicBezTo>
                  <a:cubicBezTo>
                    <a:pt x="4663" y="262653"/>
                    <a:pt x="11252" y="261115"/>
                    <a:pt x="16206" y="264240"/>
                  </a:cubicBezTo>
                  <a:cubicBezTo>
                    <a:pt x="23132" y="268182"/>
                    <a:pt x="30299" y="271644"/>
                    <a:pt x="37465" y="275106"/>
                  </a:cubicBezTo>
                  <a:cubicBezTo>
                    <a:pt x="38235" y="273615"/>
                    <a:pt x="38427" y="271692"/>
                    <a:pt x="39822" y="270730"/>
                  </a:cubicBezTo>
                  <a:cubicBezTo>
                    <a:pt x="39918" y="270634"/>
                    <a:pt x="40063" y="270538"/>
                    <a:pt x="40207" y="270394"/>
                  </a:cubicBezTo>
                  <a:cubicBezTo>
                    <a:pt x="41794" y="269048"/>
                    <a:pt x="45834" y="265682"/>
                    <a:pt x="46075" y="265394"/>
                  </a:cubicBezTo>
                  <a:lnTo>
                    <a:pt x="57522" y="250441"/>
                  </a:lnTo>
                  <a:cubicBezTo>
                    <a:pt x="63534" y="241739"/>
                    <a:pt x="68969" y="232556"/>
                    <a:pt x="74019" y="223181"/>
                  </a:cubicBezTo>
                  <a:cubicBezTo>
                    <a:pt x="79021" y="213805"/>
                    <a:pt x="83590" y="204142"/>
                    <a:pt x="87630" y="194334"/>
                  </a:cubicBezTo>
                  <a:cubicBezTo>
                    <a:pt x="90901" y="186593"/>
                    <a:pt x="93787" y="178708"/>
                    <a:pt x="96673" y="170775"/>
                  </a:cubicBezTo>
                  <a:cubicBezTo>
                    <a:pt x="103551" y="151928"/>
                    <a:pt x="109899" y="132841"/>
                    <a:pt x="116296" y="113850"/>
                  </a:cubicBezTo>
                  <a:cubicBezTo>
                    <a:pt x="123944" y="93224"/>
                    <a:pt x="131255" y="73031"/>
                    <a:pt x="136257" y="52165"/>
                  </a:cubicBezTo>
                  <a:cubicBezTo>
                    <a:pt x="139431" y="38751"/>
                    <a:pt x="141788" y="25049"/>
                    <a:pt x="142317" y="10673"/>
                  </a:cubicBezTo>
                  <a:cubicBezTo>
                    <a:pt x="142269" y="4808"/>
                    <a:pt x="147030" y="48"/>
                    <a:pt x="152898" y="0"/>
                  </a:cubicBezTo>
                  <a:cubicBezTo>
                    <a:pt x="158766" y="0"/>
                    <a:pt x="163576" y="4760"/>
                    <a:pt x="163576" y="10625"/>
                  </a:cubicBezTo>
                  <a:cubicBezTo>
                    <a:pt x="164201" y="26588"/>
                    <a:pt x="162951" y="41973"/>
                    <a:pt x="160353" y="57117"/>
                  </a:cubicBezTo>
                  <a:cubicBezTo>
                    <a:pt x="156602" y="79281"/>
                    <a:pt x="149916" y="100821"/>
                    <a:pt x="143086" y="122937"/>
                  </a:cubicBezTo>
                  <a:cubicBezTo>
                    <a:pt x="137507" y="139428"/>
                    <a:pt x="132313" y="156159"/>
                    <a:pt x="126156" y="172506"/>
                  </a:cubicBezTo>
                  <a:cubicBezTo>
                    <a:pt x="123511" y="179622"/>
                    <a:pt x="120288" y="186497"/>
                    <a:pt x="117258" y="193420"/>
                  </a:cubicBezTo>
                  <a:cubicBezTo>
                    <a:pt x="125964" y="185631"/>
                    <a:pt x="135151" y="178516"/>
                    <a:pt x="145347" y="172843"/>
                  </a:cubicBezTo>
                  <a:cubicBezTo>
                    <a:pt x="151648" y="169381"/>
                    <a:pt x="158237" y="166448"/>
                    <a:pt x="165019" y="164140"/>
                  </a:cubicBezTo>
                  <a:cubicBezTo>
                    <a:pt x="171800" y="161784"/>
                    <a:pt x="178775" y="160246"/>
                    <a:pt x="185749" y="158852"/>
                  </a:cubicBezTo>
                  <a:lnTo>
                    <a:pt x="211673" y="155534"/>
                  </a:lnTo>
                  <a:cubicBezTo>
                    <a:pt x="212010" y="155486"/>
                    <a:pt x="213116" y="155823"/>
                    <a:pt x="214126" y="155967"/>
                  </a:cubicBezTo>
                  <a:lnTo>
                    <a:pt x="213933" y="156255"/>
                  </a:lnTo>
                  <a:cubicBezTo>
                    <a:pt x="213549" y="156880"/>
                    <a:pt x="213597" y="156832"/>
                    <a:pt x="213260" y="157409"/>
                  </a:cubicBezTo>
                  <a:lnTo>
                    <a:pt x="212635" y="158467"/>
                  </a:lnTo>
                  <a:cubicBezTo>
                    <a:pt x="213260" y="157553"/>
                    <a:pt x="213982" y="156736"/>
                    <a:pt x="214847" y="156063"/>
                  </a:cubicBezTo>
                  <a:cubicBezTo>
                    <a:pt x="215617" y="156159"/>
                    <a:pt x="216242" y="156015"/>
                    <a:pt x="216098" y="155390"/>
                  </a:cubicBezTo>
                  <a:lnTo>
                    <a:pt x="216050" y="155246"/>
                  </a:lnTo>
                  <a:cubicBezTo>
                    <a:pt x="218599" y="153755"/>
                    <a:pt x="221773" y="153371"/>
                    <a:pt x="224707" y="154428"/>
                  </a:cubicBezTo>
                  <a:cubicBezTo>
                    <a:pt x="224900" y="154525"/>
                    <a:pt x="224948" y="154765"/>
                    <a:pt x="225140" y="154813"/>
                  </a:cubicBezTo>
                  <a:cubicBezTo>
                    <a:pt x="227449" y="154332"/>
                    <a:pt x="229950" y="154284"/>
                    <a:pt x="232210" y="155534"/>
                  </a:cubicBezTo>
                  <a:cubicBezTo>
                    <a:pt x="237405" y="158323"/>
                    <a:pt x="239329" y="164765"/>
                    <a:pt x="236587" y="169910"/>
                  </a:cubicBezTo>
                  <a:cubicBezTo>
                    <a:pt x="233365" y="176737"/>
                    <a:pt x="231826" y="183997"/>
                    <a:pt x="230864" y="191401"/>
                  </a:cubicBezTo>
                  <a:cubicBezTo>
                    <a:pt x="229806" y="199286"/>
                    <a:pt x="229709" y="207315"/>
                    <a:pt x="229854" y="215296"/>
                  </a:cubicBezTo>
                  <a:cubicBezTo>
                    <a:pt x="229806" y="230537"/>
                    <a:pt x="231585" y="245682"/>
                    <a:pt x="233798" y="260730"/>
                  </a:cubicBezTo>
                  <a:cubicBezTo>
                    <a:pt x="236010" y="275971"/>
                    <a:pt x="238607" y="291164"/>
                    <a:pt x="242551" y="305972"/>
                  </a:cubicBezTo>
                  <a:cubicBezTo>
                    <a:pt x="244812" y="315155"/>
                    <a:pt x="247409" y="324530"/>
                    <a:pt x="250824" y="333521"/>
                  </a:cubicBezTo>
                  <a:cubicBezTo>
                    <a:pt x="253036" y="339290"/>
                    <a:pt x="255441" y="344916"/>
                    <a:pt x="258471" y="350156"/>
                  </a:cubicBezTo>
                  <a:lnTo>
                    <a:pt x="263906" y="357945"/>
                  </a:lnTo>
                  <a:cubicBezTo>
                    <a:pt x="269293" y="358858"/>
                    <a:pt x="272997" y="364003"/>
                    <a:pt x="272227" y="369388"/>
                  </a:cubicBezTo>
                  <a:close/>
                  <a:moveTo>
                    <a:pt x="175215" y="499825"/>
                  </a:moveTo>
                  <a:cubicBezTo>
                    <a:pt x="175456" y="496363"/>
                    <a:pt x="177236" y="494440"/>
                    <a:pt x="178582" y="493334"/>
                  </a:cubicBezTo>
                  <a:cubicBezTo>
                    <a:pt x="177620" y="494200"/>
                    <a:pt x="176803" y="495257"/>
                    <a:pt x="176177" y="496507"/>
                  </a:cubicBezTo>
                  <a:cubicBezTo>
                    <a:pt x="175648" y="497565"/>
                    <a:pt x="175360" y="498719"/>
                    <a:pt x="175215" y="499825"/>
                  </a:cubicBezTo>
                  <a:close/>
                  <a:moveTo>
                    <a:pt x="234471" y="360589"/>
                  </a:moveTo>
                  <a:cubicBezTo>
                    <a:pt x="235962" y="360782"/>
                    <a:pt x="237405" y="360782"/>
                    <a:pt x="238896" y="360926"/>
                  </a:cubicBezTo>
                  <a:cubicBezTo>
                    <a:pt x="235000" y="355349"/>
                    <a:pt x="231537" y="349387"/>
                    <a:pt x="228507" y="343137"/>
                  </a:cubicBezTo>
                  <a:cubicBezTo>
                    <a:pt x="223842" y="333521"/>
                    <a:pt x="220186" y="323376"/>
                    <a:pt x="216867" y="313376"/>
                  </a:cubicBezTo>
                  <a:cubicBezTo>
                    <a:pt x="211913" y="297510"/>
                    <a:pt x="207585" y="281308"/>
                    <a:pt x="205276" y="264817"/>
                  </a:cubicBezTo>
                  <a:cubicBezTo>
                    <a:pt x="202919" y="248182"/>
                    <a:pt x="202631" y="231306"/>
                    <a:pt x="203544" y="214526"/>
                  </a:cubicBezTo>
                  <a:cubicBezTo>
                    <a:pt x="204410" y="203420"/>
                    <a:pt x="205661" y="192218"/>
                    <a:pt x="208691" y="181545"/>
                  </a:cubicBezTo>
                  <a:cubicBezTo>
                    <a:pt x="208931" y="180631"/>
                    <a:pt x="209509" y="179862"/>
                    <a:pt x="209749" y="178996"/>
                  </a:cubicBezTo>
                  <a:lnTo>
                    <a:pt x="192290" y="184381"/>
                  </a:lnTo>
                  <a:cubicBezTo>
                    <a:pt x="185219" y="186593"/>
                    <a:pt x="178390" y="189574"/>
                    <a:pt x="171416" y="192362"/>
                  </a:cubicBezTo>
                  <a:cubicBezTo>
                    <a:pt x="164538" y="195103"/>
                    <a:pt x="157660" y="197795"/>
                    <a:pt x="150926" y="200968"/>
                  </a:cubicBezTo>
                  <a:cubicBezTo>
                    <a:pt x="141836" y="205199"/>
                    <a:pt x="132938" y="209526"/>
                    <a:pt x="124617" y="215152"/>
                  </a:cubicBezTo>
                  <a:cubicBezTo>
                    <a:pt x="120096" y="218854"/>
                    <a:pt x="113410" y="218229"/>
                    <a:pt x="109659" y="213661"/>
                  </a:cubicBezTo>
                  <a:cubicBezTo>
                    <a:pt x="109082" y="212988"/>
                    <a:pt x="109322" y="212026"/>
                    <a:pt x="108938" y="211257"/>
                  </a:cubicBezTo>
                  <a:cubicBezTo>
                    <a:pt x="104753" y="219527"/>
                    <a:pt x="100521" y="227796"/>
                    <a:pt x="95663" y="235633"/>
                  </a:cubicBezTo>
                  <a:cubicBezTo>
                    <a:pt x="89554" y="245489"/>
                    <a:pt x="82965" y="254961"/>
                    <a:pt x="75799" y="263951"/>
                  </a:cubicBezTo>
                  <a:cubicBezTo>
                    <a:pt x="73105" y="267317"/>
                    <a:pt x="70315" y="270682"/>
                    <a:pt x="67382" y="273904"/>
                  </a:cubicBezTo>
                  <a:cubicBezTo>
                    <a:pt x="65362" y="276115"/>
                    <a:pt x="63293" y="278279"/>
                    <a:pt x="61081" y="280298"/>
                  </a:cubicBezTo>
                  <a:cubicBezTo>
                    <a:pt x="60792" y="280538"/>
                    <a:pt x="58195" y="282558"/>
                    <a:pt x="55694" y="284385"/>
                  </a:cubicBezTo>
                  <a:cubicBezTo>
                    <a:pt x="58436" y="285827"/>
                    <a:pt x="61273" y="287077"/>
                    <a:pt x="63967" y="288616"/>
                  </a:cubicBezTo>
                  <a:cubicBezTo>
                    <a:pt x="71133" y="292750"/>
                    <a:pt x="78011" y="297366"/>
                    <a:pt x="84600" y="302606"/>
                  </a:cubicBezTo>
                  <a:cubicBezTo>
                    <a:pt x="97923" y="313616"/>
                    <a:pt x="109659" y="326646"/>
                    <a:pt x="119904" y="340973"/>
                  </a:cubicBezTo>
                  <a:cubicBezTo>
                    <a:pt x="120144" y="341310"/>
                    <a:pt x="120288" y="341694"/>
                    <a:pt x="120529" y="342031"/>
                  </a:cubicBezTo>
                  <a:cubicBezTo>
                    <a:pt x="123367" y="337752"/>
                    <a:pt x="128657" y="335684"/>
                    <a:pt x="133515" y="337896"/>
                  </a:cubicBezTo>
                  <a:cubicBezTo>
                    <a:pt x="144674" y="342079"/>
                    <a:pt x="156409" y="344916"/>
                    <a:pt x="168289" y="347656"/>
                  </a:cubicBezTo>
                  <a:cubicBezTo>
                    <a:pt x="177091" y="349723"/>
                    <a:pt x="186037" y="351406"/>
                    <a:pt x="194887" y="353185"/>
                  </a:cubicBezTo>
                  <a:cubicBezTo>
                    <a:pt x="203929" y="355012"/>
                    <a:pt x="212827" y="357128"/>
                    <a:pt x="221677" y="358570"/>
                  </a:cubicBezTo>
                  <a:cubicBezTo>
                    <a:pt x="225910" y="359339"/>
                    <a:pt x="230142" y="360012"/>
                    <a:pt x="234471" y="360589"/>
                  </a:cubicBezTo>
                  <a:close/>
                  <a:moveTo>
                    <a:pt x="289590" y="236018"/>
                  </a:moveTo>
                  <a:cubicBezTo>
                    <a:pt x="288003" y="223613"/>
                    <a:pt x="285117" y="211594"/>
                    <a:pt x="281799" y="199814"/>
                  </a:cubicBezTo>
                  <a:cubicBezTo>
                    <a:pt x="280692" y="194045"/>
                    <a:pt x="275161" y="190247"/>
                    <a:pt x="269389" y="191305"/>
                  </a:cubicBezTo>
                  <a:cubicBezTo>
                    <a:pt x="263618" y="192362"/>
                    <a:pt x="259770" y="197939"/>
                    <a:pt x="260876" y="203709"/>
                  </a:cubicBezTo>
                  <a:cubicBezTo>
                    <a:pt x="261646" y="213229"/>
                    <a:pt x="261454" y="222796"/>
                    <a:pt x="261598" y="232556"/>
                  </a:cubicBezTo>
                  <a:cubicBezTo>
                    <a:pt x="261742" y="238999"/>
                    <a:pt x="261742" y="245489"/>
                    <a:pt x="262127" y="251932"/>
                  </a:cubicBezTo>
                  <a:cubicBezTo>
                    <a:pt x="262512" y="259047"/>
                    <a:pt x="263474" y="266019"/>
                    <a:pt x="264051" y="272942"/>
                  </a:cubicBezTo>
                  <a:lnTo>
                    <a:pt x="265830" y="292462"/>
                  </a:lnTo>
                  <a:cubicBezTo>
                    <a:pt x="265926" y="294385"/>
                    <a:pt x="265446" y="298087"/>
                    <a:pt x="265830" y="300732"/>
                  </a:cubicBezTo>
                  <a:cubicBezTo>
                    <a:pt x="266119" y="302847"/>
                    <a:pt x="266359" y="304722"/>
                    <a:pt x="267129" y="306164"/>
                  </a:cubicBezTo>
                  <a:cubicBezTo>
                    <a:pt x="269341" y="311357"/>
                    <a:pt x="275305" y="313809"/>
                    <a:pt x="280500" y="311645"/>
                  </a:cubicBezTo>
                  <a:cubicBezTo>
                    <a:pt x="285117" y="309722"/>
                    <a:pt x="287570" y="304770"/>
                    <a:pt x="286512" y="300058"/>
                  </a:cubicBezTo>
                  <a:lnTo>
                    <a:pt x="286608" y="300058"/>
                  </a:lnTo>
                  <a:cubicBezTo>
                    <a:pt x="287234" y="300106"/>
                    <a:pt x="286368" y="299097"/>
                    <a:pt x="286031" y="298520"/>
                  </a:cubicBezTo>
                  <a:cubicBezTo>
                    <a:pt x="286512" y="296885"/>
                    <a:pt x="288099" y="294481"/>
                    <a:pt x="288244" y="293472"/>
                  </a:cubicBezTo>
                  <a:lnTo>
                    <a:pt x="290408" y="272221"/>
                  </a:lnTo>
                  <a:cubicBezTo>
                    <a:pt x="290648" y="266259"/>
                    <a:pt x="291033" y="260249"/>
                    <a:pt x="290937" y="254191"/>
                  </a:cubicBezTo>
                  <a:cubicBezTo>
                    <a:pt x="290841" y="248182"/>
                    <a:pt x="290408" y="242124"/>
                    <a:pt x="289590" y="23601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" name="Google Shape;1244;p20"/>
            <p:cNvSpPr/>
            <p:nvPr/>
          </p:nvSpPr>
          <p:spPr>
            <a:xfrm>
              <a:off x="656850" y="4438137"/>
              <a:ext cx="907521" cy="339031"/>
            </a:xfrm>
            <a:custGeom>
              <a:avLst/>
              <a:gdLst/>
              <a:ahLst/>
              <a:cxnLst/>
              <a:rect l="l" t="t" r="r" b="b"/>
              <a:pathLst>
                <a:path w="1815042" h="678062" extrusionOk="0">
                  <a:moveTo>
                    <a:pt x="1815042" y="397283"/>
                  </a:moveTo>
                  <a:cubicBezTo>
                    <a:pt x="1814946" y="402909"/>
                    <a:pt x="1810328" y="407428"/>
                    <a:pt x="1804701" y="407380"/>
                  </a:cubicBezTo>
                  <a:cubicBezTo>
                    <a:pt x="1804701" y="407380"/>
                    <a:pt x="1692202" y="406755"/>
                    <a:pt x="1523814" y="405553"/>
                  </a:cubicBezTo>
                  <a:cubicBezTo>
                    <a:pt x="1562917" y="417909"/>
                    <a:pt x="1620537" y="448102"/>
                    <a:pt x="1652666" y="489161"/>
                  </a:cubicBezTo>
                  <a:cubicBezTo>
                    <a:pt x="1678061" y="521614"/>
                    <a:pt x="1687633" y="560077"/>
                    <a:pt x="1665268" y="600463"/>
                  </a:cubicBezTo>
                  <a:cubicBezTo>
                    <a:pt x="1648049" y="630561"/>
                    <a:pt x="1610148" y="639311"/>
                    <a:pt x="1577298" y="629503"/>
                  </a:cubicBezTo>
                  <a:cubicBezTo>
                    <a:pt x="1544688" y="619743"/>
                    <a:pt x="1518283" y="592771"/>
                    <a:pt x="1523044" y="556279"/>
                  </a:cubicBezTo>
                  <a:cubicBezTo>
                    <a:pt x="1524247" y="547192"/>
                    <a:pt x="1527614" y="537384"/>
                    <a:pt x="1532904" y="528922"/>
                  </a:cubicBezTo>
                  <a:cubicBezTo>
                    <a:pt x="1538580" y="519884"/>
                    <a:pt x="1546179" y="512287"/>
                    <a:pt x="1555077" y="508056"/>
                  </a:cubicBezTo>
                  <a:cubicBezTo>
                    <a:pt x="1568544" y="501710"/>
                    <a:pt x="1581531" y="504547"/>
                    <a:pt x="1590958" y="512720"/>
                  </a:cubicBezTo>
                  <a:cubicBezTo>
                    <a:pt x="1599375" y="519980"/>
                    <a:pt x="1604954" y="531519"/>
                    <a:pt x="1604569" y="543634"/>
                  </a:cubicBezTo>
                  <a:cubicBezTo>
                    <a:pt x="1604521" y="549500"/>
                    <a:pt x="1599663" y="554212"/>
                    <a:pt x="1593795" y="554164"/>
                  </a:cubicBezTo>
                  <a:cubicBezTo>
                    <a:pt x="1587927" y="554068"/>
                    <a:pt x="1583214" y="549260"/>
                    <a:pt x="1583310" y="543394"/>
                  </a:cubicBezTo>
                  <a:cubicBezTo>
                    <a:pt x="1583214" y="538009"/>
                    <a:pt x="1580569" y="532961"/>
                    <a:pt x="1576721" y="529836"/>
                  </a:cubicBezTo>
                  <a:cubicBezTo>
                    <a:pt x="1573643" y="527384"/>
                    <a:pt x="1569554" y="526711"/>
                    <a:pt x="1565418" y="528874"/>
                  </a:cubicBezTo>
                  <a:cubicBezTo>
                    <a:pt x="1560464" y="531423"/>
                    <a:pt x="1556616" y="536134"/>
                    <a:pt x="1553586" y="541327"/>
                  </a:cubicBezTo>
                  <a:cubicBezTo>
                    <a:pt x="1550412" y="546904"/>
                    <a:pt x="1548440" y="553250"/>
                    <a:pt x="1547863" y="559116"/>
                  </a:cubicBezTo>
                  <a:cubicBezTo>
                    <a:pt x="1545554" y="582242"/>
                    <a:pt x="1564119" y="597483"/>
                    <a:pt x="1584849" y="603156"/>
                  </a:cubicBezTo>
                  <a:cubicBezTo>
                    <a:pt x="1605483" y="608829"/>
                    <a:pt x="1629772" y="605415"/>
                    <a:pt x="1640161" y="586424"/>
                  </a:cubicBezTo>
                  <a:cubicBezTo>
                    <a:pt x="1656658" y="557385"/>
                    <a:pt x="1648578" y="529836"/>
                    <a:pt x="1630686" y="505989"/>
                  </a:cubicBezTo>
                  <a:cubicBezTo>
                    <a:pt x="1601010" y="466468"/>
                    <a:pt x="1545602" y="436179"/>
                    <a:pt x="1510828" y="425265"/>
                  </a:cubicBezTo>
                  <a:cubicBezTo>
                    <a:pt x="1498371" y="421275"/>
                    <a:pt x="1479132" y="419592"/>
                    <a:pt x="1463308" y="414976"/>
                  </a:cubicBezTo>
                  <a:cubicBezTo>
                    <a:pt x="1454939" y="412572"/>
                    <a:pt x="1447484" y="409303"/>
                    <a:pt x="1441712" y="404928"/>
                  </a:cubicBezTo>
                  <a:cubicBezTo>
                    <a:pt x="1414153" y="404735"/>
                    <a:pt x="1385631" y="404495"/>
                    <a:pt x="1356147" y="404255"/>
                  </a:cubicBezTo>
                  <a:cubicBezTo>
                    <a:pt x="1348115" y="404207"/>
                    <a:pt x="1339458" y="404110"/>
                    <a:pt x="1331281" y="404062"/>
                  </a:cubicBezTo>
                  <a:cubicBezTo>
                    <a:pt x="1331137" y="404062"/>
                    <a:pt x="1330945" y="404159"/>
                    <a:pt x="1330849" y="404159"/>
                  </a:cubicBezTo>
                  <a:cubicBezTo>
                    <a:pt x="1330223" y="404255"/>
                    <a:pt x="1329838" y="404062"/>
                    <a:pt x="1329261" y="404014"/>
                  </a:cubicBezTo>
                  <a:cubicBezTo>
                    <a:pt x="1291505" y="403726"/>
                    <a:pt x="1252498" y="403389"/>
                    <a:pt x="1212530" y="403053"/>
                  </a:cubicBezTo>
                  <a:cubicBezTo>
                    <a:pt x="1229219" y="415553"/>
                    <a:pt x="1244851" y="430169"/>
                    <a:pt x="1259280" y="446516"/>
                  </a:cubicBezTo>
                  <a:cubicBezTo>
                    <a:pt x="1273901" y="463055"/>
                    <a:pt x="1287465" y="481036"/>
                    <a:pt x="1299778" y="499546"/>
                  </a:cubicBezTo>
                  <a:cubicBezTo>
                    <a:pt x="1318824" y="528201"/>
                    <a:pt x="1334889" y="558058"/>
                    <a:pt x="1349895" y="584261"/>
                  </a:cubicBezTo>
                  <a:cubicBezTo>
                    <a:pt x="1357398" y="597675"/>
                    <a:pt x="1364228" y="611570"/>
                    <a:pt x="1371683" y="625128"/>
                  </a:cubicBezTo>
                  <a:cubicBezTo>
                    <a:pt x="1374761" y="630705"/>
                    <a:pt x="1377888" y="636234"/>
                    <a:pt x="1381254" y="641667"/>
                  </a:cubicBezTo>
                  <a:cubicBezTo>
                    <a:pt x="1383226" y="644792"/>
                    <a:pt x="1390585" y="651859"/>
                    <a:pt x="1394481" y="657100"/>
                  </a:cubicBezTo>
                  <a:cubicBezTo>
                    <a:pt x="1397078" y="660513"/>
                    <a:pt x="1398665" y="663639"/>
                    <a:pt x="1399098" y="665754"/>
                  </a:cubicBezTo>
                  <a:cubicBezTo>
                    <a:pt x="1400349" y="671235"/>
                    <a:pt x="1396934" y="676716"/>
                    <a:pt x="1391451" y="678014"/>
                  </a:cubicBezTo>
                  <a:cubicBezTo>
                    <a:pt x="1386304" y="679216"/>
                    <a:pt x="1365526" y="657484"/>
                    <a:pt x="1362977" y="653879"/>
                  </a:cubicBezTo>
                  <a:cubicBezTo>
                    <a:pt x="1359033" y="648350"/>
                    <a:pt x="1355282" y="642628"/>
                    <a:pt x="1351626" y="636859"/>
                  </a:cubicBezTo>
                  <a:cubicBezTo>
                    <a:pt x="1343498" y="623830"/>
                    <a:pt x="1335947" y="610367"/>
                    <a:pt x="1327770" y="597386"/>
                  </a:cubicBezTo>
                  <a:cubicBezTo>
                    <a:pt x="1312187" y="572097"/>
                    <a:pt x="1294631" y="543731"/>
                    <a:pt x="1275777" y="515557"/>
                  </a:cubicBezTo>
                  <a:cubicBezTo>
                    <a:pt x="1263994" y="497960"/>
                    <a:pt x="1251777" y="480459"/>
                    <a:pt x="1238502" y="464161"/>
                  </a:cubicBezTo>
                  <a:cubicBezTo>
                    <a:pt x="1218397" y="439496"/>
                    <a:pt x="1196128" y="417861"/>
                    <a:pt x="1170685" y="402716"/>
                  </a:cubicBezTo>
                  <a:cubicBezTo>
                    <a:pt x="1085120" y="401947"/>
                    <a:pt x="996526" y="401130"/>
                    <a:pt x="907498" y="400024"/>
                  </a:cubicBezTo>
                  <a:cubicBezTo>
                    <a:pt x="841605" y="399206"/>
                    <a:pt x="775904" y="398293"/>
                    <a:pt x="711454" y="397331"/>
                  </a:cubicBezTo>
                  <a:cubicBezTo>
                    <a:pt x="714099" y="398870"/>
                    <a:pt x="716456" y="400841"/>
                    <a:pt x="719101" y="402283"/>
                  </a:cubicBezTo>
                  <a:cubicBezTo>
                    <a:pt x="751519" y="420072"/>
                    <a:pt x="786149" y="433390"/>
                    <a:pt x="818903" y="451083"/>
                  </a:cubicBezTo>
                  <a:cubicBezTo>
                    <a:pt x="847857" y="467382"/>
                    <a:pt x="875225" y="485123"/>
                    <a:pt x="901341" y="504739"/>
                  </a:cubicBezTo>
                  <a:cubicBezTo>
                    <a:pt x="927169" y="524163"/>
                    <a:pt x="951699" y="545317"/>
                    <a:pt x="976373" y="567241"/>
                  </a:cubicBezTo>
                  <a:lnTo>
                    <a:pt x="1033705" y="618397"/>
                  </a:lnTo>
                  <a:cubicBezTo>
                    <a:pt x="1037167" y="621474"/>
                    <a:pt x="1045681" y="627147"/>
                    <a:pt x="1051548" y="632676"/>
                  </a:cubicBezTo>
                  <a:cubicBezTo>
                    <a:pt x="1055925" y="636859"/>
                    <a:pt x="1059100" y="641186"/>
                    <a:pt x="1060158" y="644840"/>
                  </a:cubicBezTo>
                  <a:cubicBezTo>
                    <a:pt x="1061889" y="650176"/>
                    <a:pt x="1058956" y="655946"/>
                    <a:pt x="1053617" y="657677"/>
                  </a:cubicBezTo>
                  <a:cubicBezTo>
                    <a:pt x="1048278" y="659408"/>
                    <a:pt x="1042506" y="656475"/>
                    <a:pt x="1040775" y="651138"/>
                  </a:cubicBezTo>
                  <a:cubicBezTo>
                    <a:pt x="1040198" y="649503"/>
                    <a:pt x="1037745" y="648205"/>
                    <a:pt x="1035436" y="646474"/>
                  </a:cubicBezTo>
                  <a:cubicBezTo>
                    <a:pt x="1029616" y="641907"/>
                    <a:pt x="1022594" y="637628"/>
                    <a:pt x="1019468" y="635080"/>
                  </a:cubicBezTo>
                  <a:lnTo>
                    <a:pt x="959779" y="586473"/>
                  </a:lnTo>
                  <a:cubicBezTo>
                    <a:pt x="934961" y="565751"/>
                    <a:pt x="909951" y="546231"/>
                    <a:pt x="884411" y="527576"/>
                  </a:cubicBezTo>
                  <a:cubicBezTo>
                    <a:pt x="858968" y="508970"/>
                    <a:pt x="832995" y="491229"/>
                    <a:pt x="805147" y="475363"/>
                  </a:cubicBezTo>
                  <a:cubicBezTo>
                    <a:pt x="773114" y="456420"/>
                    <a:pt x="738869" y="441900"/>
                    <a:pt x="707270" y="422717"/>
                  </a:cubicBezTo>
                  <a:cubicBezTo>
                    <a:pt x="694668" y="415024"/>
                    <a:pt x="682740" y="406322"/>
                    <a:pt x="671197" y="396706"/>
                  </a:cubicBezTo>
                  <a:cubicBezTo>
                    <a:pt x="629593" y="396081"/>
                    <a:pt x="588422" y="395408"/>
                    <a:pt x="548693" y="394735"/>
                  </a:cubicBezTo>
                  <a:cubicBezTo>
                    <a:pt x="503674" y="393966"/>
                    <a:pt x="460339" y="393245"/>
                    <a:pt x="418783" y="392524"/>
                  </a:cubicBezTo>
                  <a:cubicBezTo>
                    <a:pt x="437493" y="399255"/>
                    <a:pt x="455337" y="406514"/>
                    <a:pt x="465870" y="411803"/>
                  </a:cubicBezTo>
                  <a:cubicBezTo>
                    <a:pt x="505550" y="431852"/>
                    <a:pt x="551723" y="470122"/>
                    <a:pt x="575916" y="515941"/>
                  </a:cubicBezTo>
                  <a:cubicBezTo>
                    <a:pt x="593087" y="548587"/>
                    <a:pt x="599147" y="584886"/>
                    <a:pt x="586450" y="620993"/>
                  </a:cubicBezTo>
                  <a:cubicBezTo>
                    <a:pt x="578658" y="642340"/>
                    <a:pt x="566633" y="655658"/>
                    <a:pt x="553118" y="662869"/>
                  </a:cubicBezTo>
                  <a:cubicBezTo>
                    <a:pt x="536332" y="671764"/>
                    <a:pt x="516853" y="671764"/>
                    <a:pt x="498624" y="664456"/>
                  </a:cubicBezTo>
                  <a:cubicBezTo>
                    <a:pt x="469237" y="652725"/>
                    <a:pt x="443168" y="622099"/>
                    <a:pt x="440042" y="585944"/>
                  </a:cubicBezTo>
                  <a:cubicBezTo>
                    <a:pt x="438022" y="562097"/>
                    <a:pt x="456010" y="542913"/>
                    <a:pt x="473133" y="540798"/>
                  </a:cubicBezTo>
                  <a:cubicBezTo>
                    <a:pt x="486023" y="539211"/>
                    <a:pt x="499971" y="545077"/>
                    <a:pt x="505214" y="566087"/>
                  </a:cubicBezTo>
                  <a:cubicBezTo>
                    <a:pt x="506704" y="571761"/>
                    <a:pt x="503386" y="577578"/>
                    <a:pt x="497710" y="579117"/>
                  </a:cubicBezTo>
                  <a:cubicBezTo>
                    <a:pt x="492035" y="580655"/>
                    <a:pt x="486167" y="577289"/>
                    <a:pt x="484676" y="571616"/>
                  </a:cubicBezTo>
                  <a:cubicBezTo>
                    <a:pt x="483426" y="567481"/>
                    <a:pt x="481790" y="564693"/>
                    <a:pt x="479482" y="563347"/>
                  </a:cubicBezTo>
                  <a:cubicBezTo>
                    <a:pt x="477510" y="562193"/>
                    <a:pt x="475201" y="563058"/>
                    <a:pt x="473085" y="564212"/>
                  </a:cubicBezTo>
                  <a:cubicBezTo>
                    <a:pt x="467265" y="567385"/>
                    <a:pt x="462888" y="574982"/>
                    <a:pt x="463898" y="583492"/>
                  </a:cubicBezTo>
                  <a:cubicBezTo>
                    <a:pt x="467024" y="609742"/>
                    <a:pt x="486600" y="631522"/>
                    <a:pt x="508244" y="639455"/>
                  </a:cubicBezTo>
                  <a:cubicBezTo>
                    <a:pt x="518921" y="643397"/>
                    <a:pt x="530176" y="643734"/>
                    <a:pt x="539795" y="638397"/>
                  </a:cubicBezTo>
                  <a:cubicBezTo>
                    <a:pt x="548116" y="633734"/>
                    <a:pt x="554850" y="624839"/>
                    <a:pt x="559467" y="611425"/>
                  </a:cubicBezTo>
                  <a:cubicBezTo>
                    <a:pt x="569567" y="583107"/>
                    <a:pt x="563988" y="554741"/>
                    <a:pt x="550858" y="528922"/>
                  </a:cubicBezTo>
                  <a:cubicBezTo>
                    <a:pt x="529839" y="487575"/>
                    <a:pt x="489630" y="452285"/>
                    <a:pt x="454567" y="433390"/>
                  </a:cubicBezTo>
                  <a:cubicBezTo>
                    <a:pt x="443601" y="427429"/>
                    <a:pt x="424218" y="418871"/>
                    <a:pt x="404498" y="411226"/>
                  </a:cubicBezTo>
                  <a:cubicBezTo>
                    <a:pt x="384875" y="403630"/>
                    <a:pt x="364962" y="396803"/>
                    <a:pt x="352842" y="394591"/>
                  </a:cubicBezTo>
                  <a:cubicBezTo>
                    <a:pt x="350581" y="394206"/>
                    <a:pt x="348946" y="392764"/>
                    <a:pt x="347503" y="391273"/>
                  </a:cubicBezTo>
                  <a:cubicBezTo>
                    <a:pt x="148381" y="387716"/>
                    <a:pt x="10487" y="384831"/>
                    <a:pt x="10487" y="384831"/>
                  </a:cubicBezTo>
                  <a:cubicBezTo>
                    <a:pt x="4619" y="384735"/>
                    <a:pt x="-95" y="379927"/>
                    <a:pt x="1" y="374061"/>
                  </a:cubicBezTo>
                  <a:cubicBezTo>
                    <a:pt x="50" y="368196"/>
                    <a:pt x="4907" y="363484"/>
                    <a:pt x="10775" y="363532"/>
                  </a:cubicBezTo>
                  <a:cubicBezTo>
                    <a:pt x="10775" y="363532"/>
                    <a:pt x="144149" y="364205"/>
                    <a:pt x="338220" y="365696"/>
                  </a:cubicBezTo>
                  <a:cubicBezTo>
                    <a:pt x="339086" y="364878"/>
                    <a:pt x="339471" y="363676"/>
                    <a:pt x="340625" y="363148"/>
                  </a:cubicBezTo>
                  <a:cubicBezTo>
                    <a:pt x="360922" y="353820"/>
                    <a:pt x="371407" y="336704"/>
                    <a:pt x="378189" y="316752"/>
                  </a:cubicBezTo>
                  <a:cubicBezTo>
                    <a:pt x="388867" y="285212"/>
                    <a:pt x="390406" y="246653"/>
                    <a:pt x="399063" y="214392"/>
                  </a:cubicBezTo>
                  <a:cubicBezTo>
                    <a:pt x="409019" y="177805"/>
                    <a:pt x="427104" y="141938"/>
                    <a:pt x="450816" y="110495"/>
                  </a:cubicBezTo>
                  <a:cubicBezTo>
                    <a:pt x="474816" y="78619"/>
                    <a:pt x="504684" y="51454"/>
                    <a:pt x="536958" y="32127"/>
                  </a:cubicBezTo>
                  <a:cubicBezTo>
                    <a:pt x="546433" y="26598"/>
                    <a:pt x="556293" y="21501"/>
                    <a:pt x="566441" y="17174"/>
                  </a:cubicBezTo>
                  <a:cubicBezTo>
                    <a:pt x="576734" y="12799"/>
                    <a:pt x="587267" y="9145"/>
                    <a:pt x="597993" y="6356"/>
                  </a:cubicBezTo>
                  <a:cubicBezTo>
                    <a:pt x="605496" y="4433"/>
                    <a:pt x="613143" y="2895"/>
                    <a:pt x="620839" y="1837"/>
                  </a:cubicBezTo>
                  <a:cubicBezTo>
                    <a:pt x="628583" y="731"/>
                    <a:pt x="636374" y="154"/>
                    <a:pt x="644166" y="10"/>
                  </a:cubicBezTo>
                  <a:cubicBezTo>
                    <a:pt x="650371" y="-38"/>
                    <a:pt x="656816" y="58"/>
                    <a:pt x="663068" y="924"/>
                  </a:cubicBezTo>
                  <a:cubicBezTo>
                    <a:pt x="667734" y="1597"/>
                    <a:pt x="672351" y="2654"/>
                    <a:pt x="676728" y="4289"/>
                  </a:cubicBezTo>
                  <a:cubicBezTo>
                    <a:pt x="696351" y="11597"/>
                    <a:pt x="705346" y="24049"/>
                    <a:pt x="707702" y="37608"/>
                  </a:cubicBezTo>
                  <a:cubicBezTo>
                    <a:pt x="710925" y="56214"/>
                    <a:pt x="700440" y="78667"/>
                    <a:pt x="683269" y="93907"/>
                  </a:cubicBezTo>
                  <a:cubicBezTo>
                    <a:pt x="665762" y="109485"/>
                    <a:pt x="642386" y="117129"/>
                    <a:pt x="623869" y="108571"/>
                  </a:cubicBezTo>
                  <a:cubicBezTo>
                    <a:pt x="613240" y="103716"/>
                    <a:pt x="603476" y="93715"/>
                    <a:pt x="597656" y="75686"/>
                  </a:cubicBezTo>
                  <a:cubicBezTo>
                    <a:pt x="595780" y="70109"/>
                    <a:pt x="598762" y="64099"/>
                    <a:pt x="604293" y="62176"/>
                  </a:cubicBezTo>
                  <a:cubicBezTo>
                    <a:pt x="609873" y="60301"/>
                    <a:pt x="615933" y="63282"/>
                    <a:pt x="617809" y="68810"/>
                  </a:cubicBezTo>
                  <a:cubicBezTo>
                    <a:pt x="621512" y="79195"/>
                    <a:pt x="626659" y="85446"/>
                    <a:pt x="632911" y="88042"/>
                  </a:cubicBezTo>
                  <a:cubicBezTo>
                    <a:pt x="644022" y="92754"/>
                    <a:pt x="657008" y="85734"/>
                    <a:pt x="667060" y="76215"/>
                  </a:cubicBezTo>
                  <a:cubicBezTo>
                    <a:pt x="674323" y="69339"/>
                    <a:pt x="680046" y="60637"/>
                    <a:pt x="682211" y="51983"/>
                  </a:cubicBezTo>
                  <a:cubicBezTo>
                    <a:pt x="683413" y="47127"/>
                    <a:pt x="683413" y="42319"/>
                    <a:pt x="681056" y="38233"/>
                  </a:cubicBezTo>
                  <a:cubicBezTo>
                    <a:pt x="678748" y="34242"/>
                    <a:pt x="674275" y="31357"/>
                    <a:pt x="667830" y="29146"/>
                  </a:cubicBezTo>
                  <a:cubicBezTo>
                    <a:pt x="664463" y="27992"/>
                    <a:pt x="660904" y="27463"/>
                    <a:pt x="657345" y="27175"/>
                  </a:cubicBezTo>
                  <a:cubicBezTo>
                    <a:pt x="653160" y="26838"/>
                    <a:pt x="648928" y="26934"/>
                    <a:pt x="644791" y="27078"/>
                  </a:cubicBezTo>
                  <a:cubicBezTo>
                    <a:pt x="638154" y="27319"/>
                    <a:pt x="631468" y="27992"/>
                    <a:pt x="624879" y="29050"/>
                  </a:cubicBezTo>
                  <a:cubicBezTo>
                    <a:pt x="618242" y="30107"/>
                    <a:pt x="611652" y="31550"/>
                    <a:pt x="605255" y="33329"/>
                  </a:cubicBezTo>
                  <a:cubicBezTo>
                    <a:pt x="595877" y="35925"/>
                    <a:pt x="586738" y="39290"/>
                    <a:pt x="577744" y="43233"/>
                  </a:cubicBezTo>
                  <a:cubicBezTo>
                    <a:pt x="568750" y="47223"/>
                    <a:pt x="559996" y="51791"/>
                    <a:pt x="551579" y="56839"/>
                  </a:cubicBezTo>
                  <a:cubicBezTo>
                    <a:pt x="522192" y="74147"/>
                    <a:pt x="495257" y="98908"/>
                    <a:pt x="473085" y="127466"/>
                  </a:cubicBezTo>
                  <a:cubicBezTo>
                    <a:pt x="451008" y="155929"/>
                    <a:pt x="433549" y="188142"/>
                    <a:pt x="423737" y="221364"/>
                  </a:cubicBezTo>
                  <a:cubicBezTo>
                    <a:pt x="412194" y="260019"/>
                    <a:pt x="410126" y="307713"/>
                    <a:pt x="391656" y="341753"/>
                  </a:cubicBezTo>
                  <a:cubicBezTo>
                    <a:pt x="386702" y="350887"/>
                    <a:pt x="380450" y="358965"/>
                    <a:pt x="372946" y="365936"/>
                  </a:cubicBezTo>
                  <a:cubicBezTo>
                    <a:pt x="427970" y="366369"/>
                    <a:pt x="486985" y="366850"/>
                    <a:pt x="549030" y="367427"/>
                  </a:cubicBezTo>
                  <a:cubicBezTo>
                    <a:pt x="564662" y="367571"/>
                    <a:pt x="580822" y="367715"/>
                    <a:pt x="596742" y="367859"/>
                  </a:cubicBezTo>
                  <a:cubicBezTo>
                    <a:pt x="599484" y="366705"/>
                    <a:pt x="602273" y="365648"/>
                    <a:pt x="604967" y="364398"/>
                  </a:cubicBezTo>
                  <a:cubicBezTo>
                    <a:pt x="609248" y="362426"/>
                    <a:pt x="613384" y="360263"/>
                    <a:pt x="617520" y="357955"/>
                  </a:cubicBezTo>
                  <a:cubicBezTo>
                    <a:pt x="629833" y="351080"/>
                    <a:pt x="641713" y="342906"/>
                    <a:pt x="653160" y="334108"/>
                  </a:cubicBezTo>
                  <a:cubicBezTo>
                    <a:pt x="664655" y="325310"/>
                    <a:pt x="675622" y="315790"/>
                    <a:pt x="685962" y="305934"/>
                  </a:cubicBezTo>
                  <a:cubicBezTo>
                    <a:pt x="704047" y="289010"/>
                    <a:pt x="719823" y="269875"/>
                    <a:pt x="735070" y="250163"/>
                  </a:cubicBezTo>
                  <a:cubicBezTo>
                    <a:pt x="749403" y="231557"/>
                    <a:pt x="763110" y="212325"/>
                    <a:pt x="776722" y="192949"/>
                  </a:cubicBezTo>
                  <a:cubicBezTo>
                    <a:pt x="797596" y="163189"/>
                    <a:pt x="818374" y="133428"/>
                    <a:pt x="841220" y="105879"/>
                  </a:cubicBezTo>
                  <a:cubicBezTo>
                    <a:pt x="844827" y="101263"/>
                    <a:pt x="851513" y="100446"/>
                    <a:pt x="856130" y="104100"/>
                  </a:cubicBezTo>
                  <a:cubicBezTo>
                    <a:pt x="860747" y="107706"/>
                    <a:pt x="861565" y="114389"/>
                    <a:pt x="857958" y="119005"/>
                  </a:cubicBezTo>
                  <a:cubicBezTo>
                    <a:pt x="836939" y="147275"/>
                    <a:pt x="818422" y="177901"/>
                    <a:pt x="799039" y="207950"/>
                  </a:cubicBezTo>
                  <a:cubicBezTo>
                    <a:pt x="785908" y="228383"/>
                    <a:pt x="772537" y="248624"/>
                    <a:pt x="757868" y="267712"/>
                  </a:cubicBezTo>
                  <a:cubicBezTo>
                    <a:pt x="741707" y="288770"/>
                    <a:pt x="723911" y="308290"/>
                    <a:pt x="704287" y="325935"/>
                  </a:cubicBezTo>
                  <a:cubicBezTo>
                    <a:pt x="692840" y="335935"/>
                    <a:pt x="680768" y="345695"/>
                    <a:pt x="668118" y="354493"/>
                  </a:cubicBezTo>
                  <a:cubicBezTo>
                    <a:pt x="660663" y="359686"/>
                    <a:pt x="652679" y="363773"/>
                    <a:pt x="644936" y="368340"/>
                  </a:cubicBezTo>
                  <a:cubicBezTo>
                    <a:pt x="729394" y="369157"/>
                    <a:pt x="817123" y="370119"/>
                    <a:pt x="904997" y="371321"/>
                  </a:cubicBezTo>
                  <a:cubicBezTo>
                    <a:pt x="923755" y="361176"/>
                    <a:pt x="949005" y="347089"/>
                    <a:pt x="971419" y="335550"/>
                  </a:cubicBezTo>
                  <a:cubicBezTo>
                    <a:pt x="985559" y="328242"/>
                    <a:pt x="998498" y="322040"/>
                    <a:pt x="1007924" y="318386"/>
                  </a:cubicBezTo>
                  <a:cubicBezTo>
                    <a:pt x="1050538" y="301943"/>
                    <a:pt x="1107149" y="282664"/>
                    <a:pt x="1151158" y="251605"/>
                  </a:cubicBezTo>
                  <a:cubicBezTo>
                    <a:pt x="1178669" y="232182"/>
                    <a:pt x="1201323" y="208142"/>
                    <a:pt x="1210654" y="175882"/>
                  </a:cubicBezTo>
                  <a:cubicBezTo>
                    <a:pt x="1214886" y="161602"/>
                    <a:pt x="1213684" y="150208"/>
                    <a:pt x="1207912" y="141794"/>
                  </a:cubicBezTo>
                  <a:cubicBezTo>
                    <a:pt x="1201275" y="132034"/>
                    <a:pt x="1189539" y="126361"/>
                    <a:pt x="1176457" y="123957"/>
                  </a:cubicBezTo>
                  <a:cubicBezTo>
                    <a:pt x="1150148" y="119053"/>
                    <a:pt x="1117874" y="126649"/>
                    <a:pt x="1102820" y="148044"/>
                  </a:cubicBezTo>
                  <a:cubicBezTo>
                    <a:pt x="1096856" y="156458"/>
                    <a:pt x="1097000" y="164102"/>
                    <a:pt x="1100896" y="169247"/>
                  </a:cubicBezTo>
                  <a:cubicBezTo>
                    <a:pt x="1103349" y="172468"/>
                    <a:pt x="1106812" y="174872"/>
                    <a:pt x="1110323" y="175353"/>
                  </a:cubicBezTo>
                  <a:cubicBezTo>
                    <a:pt x="1111718" y="175593"/>
                    <a:pt x="1113209" y="175689"/>
                    <a:pt x="1114267" y="174776"/>
                  </a:cubicBezTo>
                  <a:cubicBezTo>
                    <a:pt x="1116672" y="172708"/>
                    <a:pt x="1117345" y="168718"/>
                    <a:pt x="1116961" y="162756"/>
                  </a:cubicBezTo>
                  <a:cubicBezTo>
                    <a:pt x="1116528" y="156939"/>
                    <a:pt x="1120905" y="151794"/>
                    <a:pt x="1126724" y="151361"/>
                  </a:cubicBezTo>
                  <a:cubicBezTo>
                    <a:pt x="1132592" y="150881"/>
                    <a:pt x="1137739" y="155256"/>
                    <a:pt x="1138171" y="161121"/>
                  </a:cubicBezTo>
                  <a:cubicBezTo>
                    <a:pt x="1139710" y="177276"/>
                    <a:pt x="1134276" y="186988"/>
                    <a:pt x="1127638" y="192372"/>
                  </a:cubicBezTo>
                  <a:cubicBezTo>
                    <a:pt x="1118211" y="199921"/>
                    <a:pt x="1104119" y="199536"/>
                    <a:pt x="1092479" y="192276"/>
                  </a:cubicBezTo>
                  <a:cubicBezTo>
                    <a:pt x="1076703" y="182468"/>
                    <a:pt x="1065497" y="160304"/>
                    <a:pt x="1082716" y="134293"/>
                  </a:cubicBezTo>
                  <a:cubicBezTo>
                    <a:pt x="1106524" y="98475"/>
                    <a:pt x="1164673" y="87225"/>
                    <a:pt x="1202670" y="103619"/>
                  </a:cubicBezTo>
                  <a:cubicBezTo>
                    <a:pt x="1231336" y="116024"/>
                    <a:pt x="1249805" y="142467"/>
                    <a:pt x="1238117" y="183863"/>
                  </a:cubicBezTo>
                  <a:cubicBezTo>
                    <a:pt x="1226862" y="222421"/>
                    <a:pt x="1200505" y="251942"/>
                    <a:pt x="1167222" y="274731"/>
                  </a:cubicBezTo>
                  <a:cubicBezTo>
                    <a:pt x="1120905" y="306463"/>
                    <a:pt x="1061264" y="325165"/>
                    <a:pt x="1016438" y="341272"/>
                  </a:cubicBezTo>
                  <a:cubicBezTo>
                    <a:pt x="1007540" y="344445"/>
                    <a:pt x="995227" y="349974"/>
                    <a:pt x="981760" y="356417"/>
                  </a:cubicBezTo>
                  <a:cubicBezTo>
                    <a:pt x="971515" y="361320"/>
                    <a:pt x="960789" y="366657"/>
                    <a:pt x="950160" y="371994"/>
                  </a:cubicBezTo>
                  <a:cubicBezTo>
                    <a:pt x="1085746" y="373917"/>
                    <a:pt x="1219696" y="376273"/>
                    <a:pt x="1340227" y="378388"/>
                  </a:cubicBezTo>
                  <a:lnTo>
                    <a:pt x="1365238" y="365359"/>
                  </a:lnTo>
                  <a:cubicBezTo>
                    <a:pt x="1375723" y="359446"/>
                    <a:pt x="1385727" y="352715"/>
                    <a:pt x="1395443" y="345599"/>
                  </a:cubicBezTo>
                  <a:cubicBezTo>
                    <a:pt x="1410209" y="334733"/>
                    <a:pt x="1424205" y="322762"/>
                    <a:pt x="1437816" y="310501"/>
                  </a:cubicBezTo>
                  <a:cubicBezTo>
                    <a:pt x="1451476" y="298338"/>
                    <a:pt x="1463885" y="285020"/>
                    <a:pt x="1475717" y="271173"/>
                  </a:cubicBezTo>
                  <a:cubicBezTo>
                    <a:pt x="1487597" y="257231"/>
                    <a:pt x="1498755" y="242615"/>
                    <a:pt x="1509433" y="227566"/>
                  </a:cubicBezTo>
                  <a:cubicBezTo>
                    <a:pt x="1522371" y="209440"/>
                    <a:pt x="1534636" y="190738"/>
                    <a:pt x="1546516" y="171795"/>
                  </a:cubicBezTo>
                  <a:cubicBezTo>
                    <a:pt x="1564649" y="142852"/>
                    <a:pt x="1582108" y="113476"/>
                    <a:pt x="1599856" y="84965"/>
                  </a:cubicBezTo>
                  <a:cubicBezTo>
                    <a:pt x="1602838" y="79917"/>
                    <a:pt x="1609379" y="78234"/>
                    <a:pt x="1614429" y="81215"/>
                  </a:cubicBezTo>
                  <a:cubicBezTo>
                    <a:pt x="1619479" y="84196"/>
                    <a:pt x="1621163" y="90734"/>
                    <a:pt x="1618181" y="95783"/>
                  </a:cubicBezTo>
                  <a:cubicBezTo>
                    <a:pt x="1601828" y="125159"/>
                    <a:pt x="1586100" y="155592"/>
                    <a:pt x="1569170" y="185305"/>
                  </a:cubicBezTo>
                  <a:cubicBezTo>
                    <a:pt x="1557723" y="205306"/>
                    <a:pt x="1545842" y="225066"/>
                    <a:pt x="1532856" y="243913"/>
                  </a:cubicBezTo>
                  <a:cubicBezTo>
                    <a:pt x="1521842" y="259971"/>
                    <a:pt x="1510058" y="275356"/>
                    <a:pt x="1497313" y="289876"/>
                  </a:cubicBezTo>
                  <a:cubicBezTo>
                    <a:pt x="1484422" y="304540"/>
                    <a:pt x="1470426" y="318194"/>
                    <a:pt x="1455420" y="330839"/>
                  </a:cubicBezTo>
                  <a:cubicBezTo>
                    <a:pt x="1443155" y="341031"/>
                    <a:pt x="1430650" y="351032"/>
                    <a:pt x="1417567" y="360263"/>
                  </a:cubicBezTo>
                  <a:cubicBezTo>
                    <a:pt x="1407563" y="367330"/>
                    <a:pt x="1396934" y="373292"/>
                    <a:pt x="1386304" y="379206"/>
                  </a:cubicBezTo>
                  <a:cubicBezTo>
                    <a:pt x="1628425" y="383437"/>
                    <a:pt x="1804894" y="387043"/>
                    <a:pt x="1804894" y="387043"/>
                  </a:cubicBezTo>
                  <a:cubicBezTo>
                    <a:pt x="1810569" y="386994"/>
                    <a:pt x="1815090" y="391658"/>
                    <a:pt x="1815042" y="39728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" name="Google Shape;1245;p20"/>
            <p:cNvSpPr/>
            <p:nvPr/>
          </p:nvSpPr>
          <p:spPr>
            <a:xfrm>
              <a:off x="225255" y="4207416"/>
              <a:ext cx="561313" cy="593254"/>
            </a:xfrm>
            <a:custGeom>
              <a:avLst/>
              <a:gdLst/>
              <a:ahLst/>
              <a:cxnLst/>
              <a:rect l="l" t="t" r="r" b="b"/>
              <a:pathLst>
                <a:path w="1122626" h="1186508" extrusionOk="0">
                  <a:moveTo>
                    <a:pt x="442053" y="101825"/>
                  </a:moveTo>
                  <a:cubicBezTo>
                    <a:pt x="481060" y="89036"/>
                    <a:pt x="500395" y="19611"/>
                    <a:pt x="551234" y="2927"/>
                  </a:cubicBezTo>
                  <a:cubicBezTo>
                    <a:pt x="612317" y="-17025"/>
                    <a:pt x="666619" y="71247"/>
                    <a:pt x="708655" y="79661"/>
                  </a:cubicBezTo>
                  <a:cubicBezTo>
                    <a:pt x="768584" y="91681"/>
                    <a:pt x="840778" y="65333"/>
                    <a:pt x="874927" y="112931"/>
                  </a:cubicBezTo>
                  <a:cubicBezTo>
                    <a:pt x="915858" y="170000"/>
                    <a:pt x="871945" y="235003"/>
                    <a:pt x="907874" y="280581"/>
                  </a:cubicBezTo>
                  <a:cubicBezTo>
                    <a:pt x="923120" y="299909"/>
                    <a:pt x="962271" y="293322"/>
                    <a:pt x="983915" y="301784"/>
                  </a:cubicBezTo>
                  <a:cubicBezTo>
                    <a:pt x="1021623" y="316496"/>
                    <a:pt x="1055772" y="356497"/>
                    <a:pt x="1071019" y="393181"/>
                  </a:cubicBezTo>
                  <a:cubicBezTo>
                    <a:pt x="1097857" y="457799"/>
                    <a:pt x="1037062" y="519099"/>
                    <a:pt x="1046826" y="583716"/>
                  </a:cubicBezTo>
                  <a:cubicBezTo>
                    <a:pt x="1051492" y="614391"/>
                    <a:pt x="1085544" y="627516"/>
                    <a:pt x="1101368" y="651363"/>
                  </a:cubicBezTo>
                  <a:cubicBezTo>
                    <a:pt x="1130515" y="695211"/>
                    <a:pt x="1127245" y="760165"/>
                    <a:pt x="1106322" y="806224"/>
                  </a:cubicBezTo>
                  <a:cubicBezTo>
                    <a:pt x="1086025" y="850841"/>
                    <a:pt x="1040862" y="863918"/>
                    <a:pt x="1014938" y="902429"/>
                  </a:cubicBezTo>
                  <a:cubicBezTo>
                    <a:pt x="970496" y="968393"/>
                    <a:pt x="971891" y="1087243"/>
                    <a:pt x="879785" y="1113350"/>
                  </a:cubicBezTo>
                  <a:cubicBezTo>
                    <a:pt x="813026" y="1132293"/>
                    <a:pt x="752376" y="1081233"/>
                    <a:pt x="684655" y="1101234"/>
                  </a:cubicBezTo>
                  <a:cubicBezTo>
                    <a:pt x="608325" y="1123783"/>
                    <a:pt x="568019" y="1205420"/>
                    <a:pt x="476539" y="1182487"/>
                  </a:cubicBezTo>
                  <a:cubicBezTo>
                    <a:pt x="411367" y="1166140"/>
                    <a:pt x="402517" y="1095369"/>
                    <a:pt x="347061" y="1071137"/>
                  </a:cubicBezTo>
                  <a:cubicBezTo>
                    <a:pt x="282707" y="1043011"/>
                    <a:pt x="214650" y="1080897"/>
                    <a:pt x="161599" y="1019501"/>
                  </a:cubicBezTo>
                  <a:cubicBezTo>
                    <a:pt x="116195" y="966903"/>
                    <a:pt x="162753" y="896660"/>
                    <a:pt x="137647" y="838966"/>
                  </a:cubicBezTo>
                  <a:cubicBezTo>
                    <a:pt x="100323" y="753242"/>
                    <a:pt x="-19871" y="730452"/>
                    <a:pt x="2830" y="617852"/>
                  </a:cubicBezTo>
                  <a:cubicBezTo>
                    <a:pt x="13171" y="566552"/>
                    <a:pt x="65260" y="544292"/>
                    <a:pt x="76659" y="497800"/>
                  </a:cubicBezTo>
                  <a:cubicBezTo>
                    <a:pt x="92483" y="433231"/>
                    <a:pt x="30919" y="377027"/>
                    <a:pt x="83537" y="312938"/>
                  </a:cubicBezTo>
                  <a:cubicBezTo>
                    <a:pt x="119706" y="268850"/>
                    <a:pt x="171122" y="292216"/>
                    <a:pt x="204886" y="246397"/>
                  </a:cubicBezTo>
                  <a:cubicBezTo>
                    <a:pt x="233985" y="206925"/>
                    <a:pt x="233167" y="144471"/>
                    <a:pt x="270395" y="107114"/>
                  </a:cubicBezTo>
                  <a:cubicBezTo>
                    <a:pt x="307526" y="69805"/>
                    <a:pt x="424065" y="107691"/>
                    <a:pt x="442053" y="101825"/>
                  </a:cubicBezTo>
                  <a:lnTo>
                    <a:pt x="442053" y="10182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" name="Google Shape;1246;p20"/>
            <p:cNvSpPr/>
            <p:nvPr/>
          </p:nvSpPr>
          <p:spPr>
            <a:xfrm>
              <a:off x="343060" y="4349049"/>
              <a:ext cx="372142" cy="328659"/>
            </a:xfrm>
            <a:custGeom>
              <a:avLst/>
              <a:gdLst/>
              <a:ahLst/>
              <a:cxnLst/>
              <a:rect l="l" t="t" r="r" b="b"/>
              <a:pathLst>
                <a:path w="744283" h="657318" extrusionOk="0">
                  <a:moveTo>
                    <a:pt x="143676" y="227995"/>
                  </a:moveTo>
                  <a:cubicBezTo>
                    <a:pt x="121648" y="222899"/>
                    <a:pt x="99571" y="220447"/>
                    <a:pt x="78649" y="220976"/>
                  </a:cubicBezTo>
                  <a:cubicBezTo>
                    <a:pt x="55177" y="221553"/>
                    <a:pt x="33245" y="225207"/>
                    <a:pt x="15112" y="232803"/>
                  </a:cubicBezTo>
                  <a:cubicBezTo>
                    <a:pt x="9774" y="235255"/>
                    <a:pt x="3473" y="232899"/>
                    <a:pt x="972" y="227611"/>
                  </a:cubicBezTo>
                  <a:cubicBezTo>
                    <a:pt x="-1481" y="222274"/>
                    <a:pt x="876" y="215928"/>
                    <a:pt x="6166" y="213476"/>
                  </a:cubicBezTo>
                  <a:cubicBezTo>
                    <a:pt x="29734" y="201552"/>
                    <a:pt x="59699" y="194341"/>
                    <a:pt x="91972" y="193764"/>
                  </a:cubicBezTo>
                  <a:cubicBezTo>
                    <a:pt x="110922" y="193427"/>
                    <a:pt x="130738" y="195350"/>
                    <a:pt x="150217" y="200014"/>
                  </a:cubicBezTo>
                  <a:cubicBezTo>
                    <a:pt x="173641" y="205639"/>
                    <a:pt x="196679" y="215110"/>
                    <a:pt x="217842" y="228236"/>
                  </a:cubicBezTo>
                  <a:cubicBezTo>
                    <a:pt x="238283" y="240929"/>
                    <a:pt x="256849" y="257179"/>
                    <a:pt x="272336" y="276988"/>
                  </a:cubicBezTo>
                  <a:cubicBezTo>
                    <a:pt x="275943" y="281267"/>
                    <a:pt x="275414" y="287709"/>
                    <a:pt x="271133" y="291315"/>
                  </a:cubicBezTo>
                  <a:cubicBezTo>
                    <a:pt x="266805" y="294969"/>
                    <a:pt x="260360" y="294392"/>
                    <a:pt x="256752" y="290113"/>
                  </a:cubicBezTo>
                  <a:cubicBezTo>
                    <a:pt x="241602" y="273526"/>
                    <a:pt x="223854" y="260641"/>
                    <a:pt x="204952" y="250400"/>
                  </a:cubicBezTo>
                  <a:cubicBezTo>
                    <a:pt x="185472" y="239871"/>
                    <a:pt x="164598" y="232755"/>
                    <a:pt x="143676" y="227995"/>
                  </a:cubicBezTo>
                  <a:close/>
                  <a:moveTo>
                    <a:pt x="486176" y="85779"/>
                  </a:moveTo>
                  <a:cubicBezTo>
                    <a:pt x="496613" y="73663"/>
                    <a:pt x="507194" y="62221"/>
                    <a:pt x="518497" y="53134"/>
                  </a:cubicBezTo>
                  <a:cubicBezTo>
                    <a:pt x="530713" y="43278"/>
                    <a:pt x="543171" y="35777"/>
                    <a:pt x="556205" y="33422"/>
                  </a:cubicBezTo>
                  <a:cubicBezTo>
                    <a:pt x="562025" y="32652"/>
                    <a:pt x="566113" y="27315"/>
                    <a:pt x="565343" y="21498"/>
                  </a:cubicBezTo>
                  <a:cubicBezTo>
                    <a:pt x="564526" y="15680"/>
                    <a:pt x="559187" y="11594"/>
                    <a:pt x="553367" y="12363"/>
                  </a:cubicBezTo>
                  <a:cubicBezTo>
                    <a:pt x="533792" y="14142"/>
                    <a:pt x="513783" y="24046"/>
                    <a:pt x="494737" y="38806"/>
                  </a:cubicBezTo>
                  <a:cubicBezTo>
                    <a:pt x="484348" y="46884"/>
                    <a:pt x="474151" y="56403"/>
                    <a:pt x="464724" y="66932"/>
                  </a:cubicBezTo>
                  <a:cubicBezTo>
                    <a:pt x="451257" y="81933"/>
                    <a:pt x="439088" y="98857"/>
                    <a:pt x="428651" y="115251"/>
                  </a:cubicBezTo>
                  <a:cubicBezTo>
                    <a:pt x="402439" y="156406"/>
                    <a:pt x="386759" y="194389"/>
                    <a:pt x="386759" y="194389"/>
                  </a:cubicBezTo>
                  <a:cubicBezTo>
                    <a:pt x="384354" y="199437"/>
                    <a:pt x="386470" y="205543"/>
                    <a:pt x="391569" y="207995"/>
                  </a:cubicBezTo>
                  <a:cubicBezTo>
                    <a:pt x="396619" y="210399"/>
                    <a:pt x="402727" y="208235"/>
                    <a:pt x="405132" y="203187"/>
                  </a:cubicBezTo>
                  <a:cubicBezTo>
                    <a:pt x="405132" y="203187"/>
                    <a:pt x="424226" y="168763"/>
                    <a:pt x="451353" y="130492"/>
                  </a:cubicBezTo>
                  <a:cubicBezTo>
                    <a:pt x="461935" y="115588"/>
                    <a:pt x="473766" y="100058"/>
                    <a:pt x="486176" y="85779"/>
                  </a:cubicBezTo>
                  <a:close/>
                  <a:moveTo>
                    <a:pt x="741042" y="299248"/>
                  </a:moveTo>
                  <a:cubicBezTo>
                    <a:pt x="730413" y="287998"/>
                    <a:pt x="712184" y="280209"/>
                    <a:pt x="689722" y="275497"/>
                  </a:cubicBezTo>
                  <a:cubicBezTo>
                    <a:pt x="673947" y="272180"/>
                    <a:pt x="656055" y="270257"/>
                    <a:pt x="637441" y="269872"/>
                  </a:cubicBezTo>
                  <a:cubicBezTo>
                    <a:pt x="616952" y="269439"/>
                    <a:pt x="595597" y="270785"/>
                    <a:pt x="575684" y="272853"/>
                  </a:cubicBezTo>
                  <a:cubicBezTo>
                    <a:pt x="525952" y="278045"/>
                    <a:pt x="484877" y="287853"/>
                    <a:pt x="484877" y="287853"/>
                  </a:cubicBezTo>
                  <a:cubicBezTo>
                    <a:pt x="479346" y="288863"/>
                    <a:pt x="475690" y="294151"/>
                    <a:pt x="476652" y="299681"/>
                  </a:cubicBezTo>
                  <a:cubicBezTo>
                    <a:pt x="477662" y="305210"/>
                    <a:pt x="483001" y="308912"/>
                    <a:pt x="488532" y="307902"/>
                  </a:cubicBezTo>
                  <a:cubicBezTo>
                    <a:pt x="488532" y="307902"/>
                    <a:pt x="537784" y="301508"/>
                    <a:pt x="592759" y="299440"/>
                  </a:cubicBezTo>
                  <a:cubicBezTo>
                    <a:pt x="601897" y="299104"/>
                    <a:pt x="611180" y="298863"/>
                    <a:pt x="620415" y="298623"/>
                  </a:cubicBezTo>
                  <a:cubicBezTo>
                    <a:pt x="634459" y="298286"/>
                    <a:pt x="648359" y="298142"/>
                    <a:pt x="661489" y="298767"/>
                  </a:cubicBezTo>
                  <a:cubicBezTo>
                    <a:pt x="677073" y="299488"/>
                    <a:pt x="691502" y="300931"/>
                    <a:pt x="703623" y="304152"/>
                  </a:cubicBezTo>
                  <a:cubicBezTo>
                    <a:pt x="712905" y="306604"/>
                    <a:pt x="720793" y="309681"/>
                    <a:pt x="726276" y="314537"/>
                  </a:cubicBezTo>
                  <a:cubicBezTo>
                    <a:pt x="730509" y="318576"/>
                    <a:pt x="737242" y="318479"/>
                    <a:pt x="741283" y="314248"/>
                  </a:cubicBezTo>
                  <a:cubicBezTo>
                    <a:pt x="745371" y="310018"/>
                    <a:pt x="745275" y="303238"/>
                    <a:pt x="741042" y="299248"/>
                  </a:cubicBezTo>
                  <a:close/>
                  <a:moveTo>
                    <a:pt x="501615" y="519977"/>
                  </a:moveTo>
                  <a:cubicBezTo>
                    <a:pt x="495314" y="500986"/>
                    <a:pt x="487378" y="482716"/>
                    <a:pt x="479538" y="466561"/>
                  </a:cubicBezTo>
                  <a:cubicBezTo>
                    <a:pt x="468524" y="443916"/>
                    <a:pt x="457269" y="425646"/>
                    <a:pt x="448804" y="415935"/>
                  </a:cubicBezTo>
                  <a:cubicBezTo>
                    <a:pt x="441590" y="407713"/>
                    <a:pt x="434664" y="404684"/>
                    <a:pt x="430479" y="404973"/>
                  </a:cubicBezTo>
                  <a:cubicBezTo>
                    <a:pt x="424852" y="405165"/>
                    <a:pt x="420427" y="409877"/>
                    <a:pt x="420571" y="415454"/>
                  </a:cubicBezTo>
                  <a:cubicBezTo>
                    <a:pt x="420715" y="420117"/>
                    <a:pt x="458279" y="482379"/>
                    <a:pt x="467177" y="507620"/>
                  </a:cubicBezTo>
                  <a:cubicBezTo>
                    <a:pt x="472324" y="522140"/>
                    <a:pt x="477133" y="537285"/>
                    <a:pt x="481414" y="552189"/>
                  </a:cubicBezTo>
                  <a:cubicBezTo>
                    <a:pt x="487089" y="572046"/>
                    <a:pt x="491803" y="591325"/>
                    <a:pt x="493246" y="608153"/>
                  </a:cubicBezTo>
                  <a:cubicBezTo>
                    <a:pt x="494400" y="621615"/>
                    <a:pt x="494160" y="633298"/>
                    <a:pt x="490071" y="641615"/>
                  </a:cubicBezTo>
                  <a:cubicBezTo>
                    <a:pt x="487282" y="646760"/>
                    <a:pt x="489206" y="653250"/>
                    <a:pt x="494352" y="656039"/>
                  </a:cubicBezTo>
                  <a:cubicBezTo>
                    <a:pt x="499547" y="658828"/>
                    <a:pt x="505992" y="656904"/>
                    <a:pt x="508781" y="651760"/>
                  </a:cubicBezTo>
                  <a:cubicBezTo>
                    <a:pt x="517872" y="636615"/>
                    <a:pt x="519988" y="611662"/>
                    <a:pt x="516332" y="583056"/>
                  </a:cubicBezTo>
                  <a:cubicBezTo>
                    <a:pt x="513783" y="563055"/>
                    <a:pt x="508637" y="541131"/>
                    <a:pt x="501615" y="519977"/>
                  </a:cubicBezTo>
                  <a:close/>
                  <a:moveTo>
                    <a:pt x="291094" y="371366"/>
                  </a:moveTo>
                  <a:cubicBezTo>
                    <a:pt x="253386" y="379780"/>
                    <a:pt x="219669" y="401848"/>
                    <a:pt x="191533" y="428916"/>
                  </a:cubicBezTo>
                  <a:cubicBezTo>
                    <a:pt x="181144" y="438916"/>
                    <a:pt x="171524" y="449638"/>
                    <a:pt x="162819" y="460552"/>
                  </a:cubicBezTo>
                  <a:cubicBezTo>
                    <a:pt x="153680" y="472090"/>
                    <a:pt x="145552" y="483822"/>
                    <a:pt x="138289" y="495072"/>
                  </a:cubicBezTo>
                  <a:cubicBezTo>
                    <a:pt x="123379" y="518246"/>
                    <a:pt x="112365" y="539304"/>
                    <a:pt x="104814" y="552622"/>
                  </a:cubicBezTo>
                  <a:cubicBezTo>
                    <a:pt x="101591" y="558343"/>
                    <a:pt x="99571" y="562526"/>
                    <a:pt x="97984" y="564017"/>
                  </a:cubicBezTo>
                  <a:cubicBezTo>
                    <a:pt x="93559" y="567911"/>
                    <a:pt x="93126" y="574642"/>
                    <a:pt x="96974" y="579017"/>
                  </a:cubicBezTo>
                  <a:cubicBezTo>
                    <a:pt x="100822" y="583440"/>
                    <a:pt x="107555" y="583921"/>
                    <a:pt x="111980" y="580075"/>
                  </a:cubicBezTo>
                  <a:cubicBezTo>
                    <a:pt x="118281" y="574979"/>
                    <a:pt x="135548" y="545506"/>
                    <a:pt x="160895" y="510457"/>
                  </a:cubicBezTo>
                  <a:cubicBezTo>
                    <a:pt x="168302" y="500168"/>
                    <a:pt x="176526" y="489399"/>
                    <a:pt x="185280" y="478533"/>
                  </a:cubicBezTo>
                  <a:cubicBezTo>
                    <a:pt x="193408" y="468436"/>
                    <a:pt x="202066" y="458292"/>
                    <a:pt x="211349" y="448580"/>
                  </a:cubicBezTo>
                  <a:cubicBezTo>
                    <a:pt x="235349" y="423387"/>
                    <a:pt x="263197" y="400886"/>
                    <a:pt x="296192" y="391078"/>
                  </a:cubicBezTo>
                  <a:cubicBezTo>
                    <a:pt x="301675" y="389636"/>
                    <a:pt x="304898" y="384107"/>
                    <a:pt x="303503" y="378626"/>
                  </a:cubicBezTo>
                  <a:cubicBezTo>
                    <a:pt x="302108" y="373241"/>
                    <a:pt x="296529" y="369972"/>
                    <a:pt x="291094" y="371366"/>
                  </a:cubicBezTo>
                  <a:close/>
                  <a:moveTo>
                    <a:pt x="266179" y="65201"/>
                  </a:moveTo>
                  <a:cubicBezTo>
                    <a:pt x="249778" y="42220"/>
                    <a:pt x="231694" y="24094"/>
                    <a:pt x="216399" y="13084"/>
                  </a:cubicBezTo>
                  <a:cubicBezTo>
                    <a:pt x="202691" y="3228"/>
                    <a:pt x="190378" y="-1003"/>
                    <a:pt x="181769" y="199"/>
                  </a:cubicBezTo>
                  <a:cubicBezTo>
                    <a:pt x="175949" y="776"/>
                    <a:pt x="171669" y="5969"/>
                    <a:pt x="172246" y="11834"/>
                  </a:cubicBezTo>
                  <a:cubicBezTo>
                    <a:pt x="172775" y="17652"/>
                    <a:pt x="178017" y="21931"/>
                    <a:pt x="183837" y="21402"/>
                  </a:cubicBezTo>
                  <a:cubicBezTo>
                    <a:pt x="185424" y="21306"/>
                    <a:pt x="187108" y="22267"/>
                    <a:pt x="189176" y="23229"/>
                  </a:cubicBezTo>
                  <a:cubicBezTo>
                    <a:pt x="194418" y="25729"/>
                    <a:pt x="200190" y="30441"/>
                    <a:pt x="206539" y="36451"/>
                  </a:cubicBezTo>
                  <a:cubicBezTo>
                    <a:pt x="214908" y="44432"/>
                    <a:pt x="223710" y="55009"/>
                    <a:pt x="232656" y="67076"/>
                  </a:cubicBezTo>
                  <a:cubicBezTo>
                    <a:pt x="240351" y="77413"/>
                    <a:pt x="247902" y="89000"/>
                    <a:pt x="255358" y="101212"/>
                  </a:cubicBezTo>
                  <a:cubicBezTo>
                    <a:pt x="265266" y="117511"/>
                    <a:pt x="274741" y="135012"/>
                    <a:pt x="282292" y="153185"/>
                  </a:cubicBezTo>
                  <a:cubicBezTo>
                    <a:pt x="289891" y="171551"/>
                    <a:pt x="295951" y="190302"/>
                    <a:pt x="298597" y="208812"/>
                  </a:cubicBezTo>
                  <a:cubicBezTo>
                    <a:pt x="299126" y="214437"/>
                    <a:pt x="304080" y="218524"/>
                    <a:pt x="309707" y="217995"/>
                  </a:cubicBezTo>
                  <a:cubicBezTo>
                    <a:pt x="315287" y="217418"/>
                    <a:pt x="319423" y="212466"/>
                    <a:pt x="318846" y="206841"/>
                  </a:cubicBezTo>
                  <a:cubicBezTo>
                    <a:pt x="317210" y="177513"/>
                    <a:pt x="308842" y="146647"/>
                    <a:pt x="296144" y="118136"/>
                  </a:cubicBezTo>
                  <a:cubicBezTo>
                    <a:pt x="287679" y="98953"/>
                    <a:pt x="277386" y="80875"/>
                    <a:pt x="266179" y="6520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" name="Google Shape;1247;p20"/>
            <p:cNvSpPr/>
            <p:nvPr/>
          </p:nvSpPr>
          <p:spPr>
            <a:xfrm>
              <a:off x="473012" y="4454039"/>
              <a:ext cx="106665" cy="106261"/>
            </a:xfrm>
            <a:custGeom>
              <a:avLst/>
              <a:gdLst/>
              <a:ahLst/>
              <a:cxnLst/>
              <a:rect l="l" t="t" r="r" b="b"/>
              <a:pathLst>
                <a:path w="213331" h="212521" extrusionOk="0">
                  <a:moveTo>
                    <a:pt x="124596" y="75708"/>
                  </a:moveTo>
                  <a:cubicBezTo>
                    <a:pt x="122720" y="70756"/>
                    <a:pt x="140612" y="44121"/>
                    <a:pt x="142199" y="42198"/>
                  </a:cubicBezTo>
                  <a:cubicBezTo>
                    <a:pt x="145854" y="38015"/>
                    <a:pt x="149414" y="33639"/>
                    <a:pt x="153406" y="29649"/>
                  </a:cubicBezTo>
                  <a:cubicBezTo>
                    <a:pt x="157446" y="25562"/>
                    <a:pt x="161823" y="21716"/>
                    <a:pt x="166440" y="18302"/>
                  </a:cubicBezTo>
                  <a:cubicBezTo>
                    <a:pt x="176156" y="11091"/>
                    <a:pt x="186641" y="5369"/>
                    <a:pt x="197896" y="1138"/>
                  </a:cubicBezTo>
                  <a:cubicBezTo>
                    <a:pt x="203138" y="-1506"/>
                    <a:pt x="209535" y="609"/>
                    <a:pt x="212132" y="5898"/>
                  </a:cubicBezTo>
                  <a:cubicBezTo>
                    <a:pt x="214778" y="11139"/>
                    <a:pt x="212661" y="17533"/>
                    <a:pt x="207419" y="20129"/>
                  </a:cubicBezTo>
                  <a:cubicBezTo>
                    <a:pt x="204052" y="22341"/>
                    <a:pt x="201070" y="24889"/>
                    <a:pt x="197896" y="27437"/>
                  </a:cubicBezTo>
                  <a:cubicBezTo>
                    <a:pt x="191595" y="32534"/>
                    <a:pt x="185919" y="38351"/>
                    <a:pt x="180052" y="44024"/>
                  </a:cubicBezTo>
                  <a:cubicBezTo>
                    <a:pt x="177599" y="46332"/>
                    <a:pt x="175146" y="48592"/>
                    <a:pt x="172596" y="50804"/>
                  </a:cubicBezTo>
                  <a:cubicBezTo>
                    <a:pt x="168701" y="54217"/>
                    <a:pt x="164660" y="57438"/>
                    <a:pt x="160813" y="60804"/>
                  </a:cubicBezTo>
                  <a:cubicBezTo>
                    <a:pt x="157734" y="63256"/>
                    <a:pt x="151386" y="71477"/>
                    <a:pt x="146287" y="75949"/>
                  </a:cubicBezTo>
                  <a:cubicBezTo>
                    <a:pt x="142969" y="78930"/>
                    <a:pt x="140035" y="81093"/>
                    <a:pt x="137726" y="81670"/>
                  </a:cubicBezTo>
                  <a:cubicBezTo>
                    <a:pt x="132435" y="83641"/>
                    <a:pt x="126567" y="80997"/>
                    <a:pt x="124596" y="75708"/>
                  </a:cubicBezTo>
                  <a:close/>
                  <a:moveTo>
                    <a:pt x="88907" y="103786"/>
                  </a:moveTo>
                  <a:cubicBezTo>
                    <a:pt x="76354" y="99748"/>
                    <a:pt x="63945" y="99074"/>
                    <a:pt x="51728" y="101478"/>
                  </a:cubicBezTo>
                  <a:cubicBezTo>
                    <a:pt x="44899" y="102873"/>
                    <a:pt x="38261" y="105469"/>
                    <a:pt x="31864" y="108498"/>
                  </a:cubicBezTo>
                  <a:cubicBezTo>
                    <a:pt x="22918" y="112777"/>
                    <a:pt x="14838" y="118258"/>
                    <a:pt x="6373" y="122873"/>
                  </a:cubicBezTo>
                  <a:cubicBezTo>
                    <a:pt x="1178" y="124989"/>
                    <a:pt x="-1371" y="130951"/>
                    <a:pt x="745" y="136143"/>
                  </a:cubicBezTo>
                  <a:cubicBezTo>
                    <a:pt x="2862" y="141336"/>
                    <a:pt x="8778" y="143884"/>
                    <a:pt x="14020" y="141768"/>
                  </a:cubicBezTo>
                  <a:cubicBezTo>
                    <a:pt x="24554" y="138883"/>
                    <a:pt x="35231" y="135758"/>
                    <a:pt x="46053" y="132778"/>
                  </a:cubicBezTo>
                  <a:cubicBezTo>
                    <a:pt x="48698" y="132056"/>
                    <a:pt x="51296" y="131383"/>
                    <a:pt x="53893" y="130614"/>
                  </a:cubicBezTo>
                  <a:cubicBezTo>
                    <a:pt x="57596" y="129508"/>
                    <a:pt x="61204" y="128258"/>
                    <a:pt x="64955" y="127345"/>
                  </a:cubicBezTo>
                  <a:cubicBezTo>
                    <a:pt x="71400" y="125758"/>
                    <a:pt x="77749" y="124123"/>
                    <a:pt x="84723" y="124652"/>
                  </a:cubicBezTo>
                  <a:cubicBezTo>
                    <a:pt x="90495" y="125806"/>
                    <a:pt x="96122" y="122056"/>
                    <a:pt x="97276" y="116287"/>
                  </a:cubicBezTo>
                  <a:cubicBezTo>
                    <a:pt x="98431" y="110565"/>
                    <a:pt x="94679" y="104940"/>
                    <a:pt x="88907" y="103786"/>
                  </a:cubicBezTo>
                  <a:close/>
                  <a:moveTo>
                    <a:pt x="150376" y="169894"/>
                  </a:moveTo>
                  <a:cubicBezTo>
                    <a:pt x="148981" y="163067"/>
                    <a:pt x="146480" y="156576"/>
                    <a:pt x="144075" y="150038"/>
                  </a:cubicBezTo>
                  <a:cubicBezTo>
                    <a:pt x="143738" y="149317"/>
                    <a:pt x="141574" y="145278"/>
                    <a:pt x="139554" y="141336"/>
                  </a:cubicBezTo>
                  <a:cubicBezTo>
                    <a:pt x="139073" y="140470"/>
                    <a:pt x="138111" y="139412"/>
                    <a:pt x="137534" y="138643"/>
                  </a:cubicBezTo>
                  <a:lnTo>
                    <a:pt x="137053" y="139797"/>
                  </a:lnTo>
                  <a:cubicBezTo>
                    <a:pt x="137197" y="139316"/>
                    <a:pt x="137245" y="138787"/>
                    <a:pt x="137293" y="138258"/>
                  </a:cubicBezTo>
                  <a:lnTo>
                    <a:pt x="137534" y="138643"/>
                  </a:lnTo>
                  <a:cubicBezTo>
                    <a:pt x="137870" y="137874"/>
                    <a:pt x="138015" y="137201"/>
                    <a:pt x="137341" y="137441"/>
                  </a:cubicBezTo>
                  <a:cubicBezTo>
                    <a:pt x="137341" y="135854"/>
                    <a:pt x="136957" y="134220"/>
                    <a:pt x="136139" y="132729"/>
                  </a:cubicBezTo>
                  <a:cubicBezTo>
                    <a:pt x="133493" y="127777"/>
                    <a:pt x="127337" y="125854"/>
                    <a:pt x="122383" y="128498"/>
                  </a:cubicBezTo>
                  <a:cubicBezTo>
                    <a:pt x="120026" y="129268"/>
                    <a:pt x="116660" y="133210"/>
                    <a:pt x="116660" y="140807"/>
                  </a:cubicBezTo>
                  <a:cubicBezTo>
                    <a:pt x="116660" y="145134"/>
                    <a:pt x="119161" y="155855"/>
                    <a:pt x="119305" y="157105"/>
                  </a:cubicBezTo>
                  <a:cubicBezTo>
                    <a:pt x="120171" y="161721"/>
                    <a:pt x="120459" y="166384"/>
                    <a:pt x="121277" y="171000"/>
                  </a:cubicBezTo>
                  <a:cubicBezTo>
                    <a:pt x="121854" y="174173"/>
                    <a:pt x="122575" y="177298"/>
                    <a:pt x="123441" y="180423"/>
                  </a:cubicBezTo>
                  <a:cubicBezTo>
                    <a:pt x="125750" y="188597"/>
                    <a:pt x="128828" y="196337"/>
                    <a:pt x="131954" y="204318"/>
                  </a:cubicBezTo>
                  <a:cubicBezTo>
                    <a:pt x="133301" y="210040"/>
                    <a:pt x="139025" y="213550"/>
                    <a:pt x="144748" y="212251"/>
                  </a:cubicBezTo>
                  <a:cubicBezTo>
                    <a:pt x="150424" y="210905"/>
                    <a:pt x="153983" y="205136"/>
                    <a:pt x="152636" y="199463"/>
                  </a:cubicBezTo>
                  <a:cubicBezTo>
                    <a:pt x="152203" y="193501"/>
                    <a:pt x="152251" y="187779"/>
                    <a:pt x="151770" y="181866"/>
                  </a:cubicBezTo>
                  <a:cubicBezTo>
                    <a:pt x="151482" y="177827"/>
                    <a:pt x="151193" y="173885"/>
                    <a:pt x="150376" y="169894"/>
                  </a:cubicBezTo>
                  <a:close/>
                  <a:moveTo>
                    <a:pt x="104202" y="36043"/>
                  </a:moveTo>
                  <a:cubicBezTo>
                    <a:pt x="103337" y="33543"/>
                    <a:pt x="102327" y="31139"/>
                    <a:pt x="101124" y="28832"/>
                  </a:cubicBezTo>
                  <a:cubicBezTo>
                    <a:pt x="96843" y="20562"/>
                    <a:pt x="91841" y="13783"/>
                    <a:pt x="88667" y="9360"/>
                  </a:cubicBezTo>
                  <a:cubicBezTo>
                    <a:pt x="86022" y="4119"/>
                    <a:pt x="79673" y="2004"/>
                    <a:pt x="74382" y="4600"/>
                  </a:cubicBezTo>
                  <a:cubicBezTo>
                    <a:pt x="69140" y="7244"/>
                    <a:pt x="67023" y="13639"/>
                    <a:pt x="69621" y="18879"/>
                  </a:cubicBezTo>
                  <a:cubicBezTo>
                    <a:pt x="71304" y="23976"/>
                    <a:pt x="72939" y="32389"/>
                    <a:pt x="75585" y="41284"/>
                  </a:cubicBezTo>
                  <a:cubicBezTo>
                    <a:pt x="76354" y="43784"/>
                    <a:pt x="77268" y="46284"/>
                    <a:pt x="78230" y="48736"/>
                  </a:cubicBezTo>
                  <a:cubicBezTo>
                    <a:pt x="79625" y="52390"/>
                    <a:pt x="81308" y="55756"/>
                    <a:pt x="82318" y="59073"/>
                  </a:cubicBezTo>
                  <a:cubicBezTo>
                    <a:pt x="82992" y="61189"/>
                    <a:pt x="84531" y="78160"/>
                    <a:pt x="89629" y="80564"/>
                  </a:cubicBezTo>
                  <a:cubicBezTo>
                    <a:pt x="94679" y="83016"/>
                    <a:pt x="100787" y="80853"/>
                    <a:pt x="103192" y="75756"/>
                  </a:cubicBezTo>
                  <a:cubicBezTo>
                    <a:pt x="107858" y="68929"/>
                    <a:pt x="108435" y="56958"/>
                    <a:pt x="106222" y="43880"/>
                  </a:cubicBezTo>
                  <a:cubicBezTo>
                    <a:pt x="105790" y="41188"/>
                    <a:pt x="105068" y="38592"/>
                    <a:pt x="104202" y="36043"/>
                  </a:cubicBezTo>
                  <a:close/>
                  <a:moveTo>
                    <a:pt x="212228" y="132056"/>
                  </a:moveTo>
                  <a:cubicBezTo>
                    <a:pt x="209727" y="124171"/>
                    <a:pt x="200589" y="116383"/>
                    <a:pt x="188949" y="110084"/>
                  </a:cubicBezTo>
                  <a:cubicBezTo>
                    <a:pt x="186593" y="108786"/>
                    <a:pt x="184092" y="107777"/>
                    <a:pt x="181543" y="106863"/>
                  </a:cubicBezTo>
                  <a:cubicBezTo>
                    <a:pt x="179041" y="105998"/>
                    <a:pt x="176540" y="105325"/>
                    <a:pt x="173943" y="104844"/>
                  </a:cubicBezTo>
                  <a:cubicBezTo>
                    <a:pt x="164805" y="103161"/>
                    <a:pt x="156340" y="102921"/>
                    <a:pt x="150905" y="102728"/>
                  </a:cubicBezTo>
                  <a:cubicBezTo>
                    <a:pt x="145133" y="101575"/>
                    <a:pt x="139554" y="105325"/>
                    <a:pt x="138351" y="111094"/>
                  </a:cubicBezTo>
                  <a:cubicBezTo>
                    <a:pt x="137197" y="116863"/>
                    <a:pt x="140949" y="122441"/>
                    <a:pt x="146720" y="123595"/>
                  </a:cubicBezTo>
                  <a:cubicBezTo>
                    <a:pt x="151770" y="125421"/>
                    <a:pt x="159418" y="129268"/>
                    <a:pt x="168075" y="132633"/>
                  </a:cubicBezTo>
                  <a:cubicBezTo>
                    <a:pt x="170528" y="133547"/>
                    <a:pt x="173077" y="134364"/>
                    <a:pt x="175578" y="135133"/>
                  </a:cubicBezTo>
                  <a:cubicBezTo>
                    <a:pt x="179330" y="136287"/>
                    <a:pt x="182985" y="137008"/>
                    <a:pt x="186256" y="138258"/>
                  </a:cubicBezTo>
                  <a:cubicBezTo>
                    <a:pt x="188324" y="139028"/>
                    <a:pt x="202705" y="148259"/>
                    <a:pt x="207707" y="145711"/>
                  </a:cubicBezTo>
                  <a:cubicBezTo>
                    <a:pt x="212758" y="143211"/>
                    <a:pt x="214778" y="137105"/>
                    <a:pt x="212228" y="132056"/>
                  </a:cubicBezTo>
                  <a:close/>
                  <a:moveTo>
                    <a:pt x="64234" y="83641"/>
                  </a:moveTo>
                  <a:cubicBezTo>
                    <a:pt x="69861" y="85372"/>
                    <a:pt x="75825" y="82199"/>
                    <a:pt x="77508" y="76574"/>
                  </a:cubicBezTo>
                  <a:cubicBezTo>
                    <a:pt x="79240" y="70997"/>
                    <a:pt x="76114" y="65035"/>
                    <a:pt x="70486" y="63304"/>
                  </a:cubicBezTo>
                  <a:cubicBezTo>
                    <a:pt x="67168" y="61285"/>
                    <a:pt x="64186" y="59362"/>
                    <a:pt x="60674" y="57631"/>
                  </a:cubicBezTo>
                  <a:cubicBezTo>
                    <a:pt x="58270" y="56429"/>
                    <a:pt x="55817" y="55515"/>
                    <a:pt x="53171" y="54842"/>
                  </a:cubicBezTo>
                  <a:cubicBezTo>
                    <a:pt x="51392" y="54361"/>
                    <a:pt x="49564" y="54073"/>
                    <a:pt x="47688" y="53977"/>
                  </a:cubicBezTo>
                  <a:cubicBezTo>
                    <a:pt x="44802" y="53833"/>
                    <a:pt x="27728" y="60131"/>
                    <a:pt x="27728" y="60131"/>
                  </a:cubicBezTo>
                  <a:cubicBezTo>
                    <a:pt x="27872" y="60227"/>
                    <a:pt x="28065" y="60275"/>
                    <a:pt x="28113" y="60227"/>
                  </a:cubicBezTo>
                  <a:cubicBezTo>
                    <a:pt x="29027" y="59794"/>
                    <a:pt x="20129" y="61573"/>
                    <a:pt x="18493" y="66477"/>
                  </a:cubicBezTo>
                  <a:cubicBezTo>
                    <a:pt x="12385" y="85035"/>
                    <a:pt x="60626" y="83401"/>
                    <a:pt x="64234" y="83641"/>
                  </a:cubicBezTo>
                  <a:close/>
                  <a:moveTo>
                    <a:pt x="81645" y="141576"/>
                  </a:moveTo>
                  <a:cubicBezTo>
                    <a:pt x="78567" y="143066"/>
                    <a:pt x="76643" y="145903"/>
                    <a:pt x="76114" y="149028"/>
                  </a:cubicBezTo>
                  <a:cubicBezTo>
                    <a:pt x="76114" y="148451"/>
                    <a:pt x="76162" y="147682"/>
                    <a:pt x="76691" y="146913"/>
                  </a:cubicBezTo>
                  <a:cubicBezTo>
                    <a:pt x="76739" y="146816"/>
                    <a:pt x="76739" y="146432"/>
                    <a:pt x="76787" y="146239"/>
                  </a:cubicBezTo>
                  <a:cubicBezTo>
                    <a:pt x="76739" y="146239"/>
                    <a:pt x="76691" y="146288"/>
                    <a:pt x="76643" y="146288"/>
                  </a:cubicBezTo>
                  <a:cubicBezTo>
                    <a:pt x="74190" y="148836"/>
                    <a:pt x="68081" y="154749"/>
                    <a:pt x="67552" y="155374"/>
                  </a:cubicBezTo>
                  <a:cubicBezTo>
                    <a:pt x="65196" y="158500"/>
                    <a:pt x="62791" y="161480"/>
                    <a:pt x="60867" y="164942"/>
                  </a:cubicBezTo>
                  <a:cubicBezTo>
                    <a:pt x="59568" y="167202"/>
                    <a:pt x="58510" y="169606"/>
                    <a:pt x="57741" y="172058"/>
                  </a:cubicBezTo>
                  <a:cubicBezTo>
                    <a:pt x="55624" y="178500"/>
                    <a:pt x="54662" y="184895"/>
                    <a:pt x="53893" y="191578"/>
                  </a:cubicBezTo>
                  <a:cubicBezTo>
                    <a:pt x="52113" y="197155"/>
                    <a:pt x="55239" y="203117"/>
                    <a:pt x="60819" y="204895"/>
                  </a:cubicBezTo>
                  <a:cubicBezTo>
                    <a:pt x="66446" y="206626"/>
                    <a:pt x="72410" y="203549"/>
                    <a:pt x="74142" y="197924"/>
                  </a:cubicBezTo>
                  <a:cubicBezTo>
                    <a:pt x="75873" y="194943"/>
                    <a:pt x="77893" y="192347"/>
                    <a:pt x="79721" y="189366"/>
                  </a:cubicBezTo>
                  <a:cubicBezTo>
                    <a:pt x="81501" y="186529"/>
                    <a:pt x="83424" y="183789"/>
                    <a:pt x="85012" y="180856"/>
                  </a:cubicBezTo>
                  <a:cubicBezTo>
                    <a:pt x="85877" y="179269"/>
                    <a:pt x="86551" y="177635"/>
                    <a:pt x="87272" y="175952"/>
                  </a:cubicBezTo>
                  <a:cubicBezTo>
                    <a:pt x="88330" y="173404"/>
                    <a:pt x="89052" y="170808"/>
                    <a:pt x="90062" y="168259"/>
                  </a:cubicBezTo>
                  <a:cubicBezTo>
                    <a:pt x="90302" y="167538"/>
                    <a:pt x="93332" y="160423"/>
                    <a:pt x="94439" y="157442"/>
                  </a:cubicBezTo>
                  <a:cubicBezTo>
                    <a:pt x="96747" y="150999"/>
                    <a:pt x="95689" y="146672"/>
                    <a:pt x="95304" y="146191"/>
                  </a:cubicBezTo>
                  <a:cubicBezTo>
                    <a:pt x="92803" y="141095"/>
                    <a:pt x="86647" y="139076"/>
                    <a:pt x="81645" y="1415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1248;p20"/>
            <p:cNvSpPr/>
            <p:nvPr/>
          </p:nvSpPr>
          <p:spPr>
            <a:xfrm>
              <a:off x="798169" y="3943302"/>
              <a:ext cx="295284" cy="271308"/>
            </a:xfrm>
            <a:custGeom>
              <a:avLst/>
              <a:gdLst/>
              <a:ahLst/>
              <a:cxnLst/>
              <a:rect l="l" t="t" r="r" b="b"/>
              <a:pathLst>
                <a:path w="590568" h="542616" extrusionOk="0">
                  <a:moveTo>
                    <a:pt x="14267" y="520481"/>
                  </a:moveTo>
                  <a:cubicBezTo>
                    <a:pt x="-14543" y="509374"/>
                    <a:pt x="9168" y="429083"/>
                    <a:pt x="9313" y="427977"/>
                  </a:cubicBezTo>
                  <a:cubicBezTo>
                    <a:pt x="10515" y="419419"/>
                    <a:pt x="11333" y="410765"/>
                    <a:pt x="12391" y="402159"/>
                  </a:cubicBezTo>
                  <a:cubicBezTo>
                    <a:pt x="15517" y="377543"/>
                    <a:pt x="19413" y="353071"/>
                    <a:pt x="24511" y="328791"/>
                  </a:cubicBezTo>
                  <a:cubicBezTo>
                    <a:pt x="40768" y="250808"/>
                    <a:pt x="72945" y="183931"/>
                    <a:pt x="115030" y="116813"/>
                  </a:cubicBezTo>
                  <a:cubicBezTo>
                    <a:pt x="163320" y="39791"/>
                    <a:pt x="275290" y="-59539"/>
                    <a:pt x="325311" y="45560"/>
                  </a:cubicBezTo>
                  <a:cubicBezTo>
                    <a:pt x="325311" y="45560"/>
                    <a:pt x="432134" y="-11316"/>
                    <a:pt x="544730" y="90658"/>
                  </a:cubicBezTo>
                  <a:cubicBezTo>
                    <a:pt x="639385" y="176382"/>
                    <a:pt x="558101" y="360860"/>
                    <a:pt x="558101" y="360860"/>
                  </a:cubicBezTo>
                  <a:cubicBezTo>
                    <a:pt x="558101" y="360860"/>
                    <a:pt x="586526" y="382543"/>
                    <a:pt x="564690" y="411006"/>
                  </a:cubicBezTo>
                  <a:cubicBezTo>
                    <a:pt x="507935" y="484950"/>
                    <a:pt x="389665" y="536154"/>
                    <a:pt x="302465" y="541251"/>
                  </a:cubicBezTo>
                  <a:cubicBezTo>
                    <a:pt x="226279" y="545722"/>
                    <a:pt x="63133" y="539327"/>
                    <a:pt x="14267" y="520481"/>
                  </a:cubicBezTo>
                  <a:lnTo>
                    <a:pt x="14267" y="52048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9" name="Google Shape;1249;p20"/>
            <p:cNvSpPr/>
            <p:nvPr/>
          </p:nvSpPr>
          <p:spPr>
            <a:xfrm>
              <a:off x="654363" y="3934155"/>
              <a:ext cx="394960" cy="425942"/>
            </a:xfrm>
            <a:custGeom>
              <a:avLst/>
              <a:gdLst/>
              <a:ahLst/>
              <a:cxnLst/>
              <a:rect l="l" t="t" r="r" b="b"/>
              <a:pathLst>
                <a:path w="789919" h="851884" extrusionOk="0">
                  <a:moveTo>
                    <a:pt x="85876" y="110636"/>
                  </a:moveTo>
                  <a:cubicBezTo>
                    <a:pt x="141909" y="254487"/>
                    <a:pt x="146094" y="462282"/>
                    <a:pt x="113292" y="632288"/>
                  </a:cubicBezTo>
                  <a:lnTo>
                    <a:pt x="105836" y="667722"/>
                  </a:lnTo>
                  <a:cubicBezTo>
                    <a:pt x="104201" y="664453"/>
                    <a:pt x="97852" y="658251"/>
                    <a:pt x="95592" y="653972"/>
                  </a:cubicBezTo>
                  <a:cubicBezTo>
                    <a:pt x="89676" y="642721"/>
                    <a:pt x="84000" y="630749"/>
                    <a:pt x="78421" y="618634"/>
                  </a:cubicBezTo>
                  <a:cubicBezTo>
                    <a:pt x="61299" y="581661"/>
                    <a:pt x="43791" y="543679"/>
                    <a:pt x="29795" y="500120"/>
                  </a:cubicBezTo>
                  <a:cubicBezTo>
                    <a:pt x="-7865" y="382616"/>
                    <a:pt x="-4546" y="246217"/>
                    <a:pt x="10941" y="111597"/>
                  </a:cubicBezTo>
                  <a:cubicBezTo>
                    <a:pt x="14163" y="83856"/>
                    <a:pt x="17386" y="56114"/>
                    <a:pt x="20416" y="28229"/>
                  </a:cubicBezTo>
                  <a:cubicBezTo>
                    <a:pt x="20608" y="26210"/>
                    <a:pt x="22340" y="728"/>
                    <a:pt x="23254" y="103"/>
                  </a:cubicBezTo>
                  <a:cubicBezTo>
                    <a:pt x="25947" y="-1676"/>
                    <a:pt x="37635" y="20152"/>
                    <a:pt x="39655" y="23133"/>
                  </a:cubicBezTo>
                  <a:cubicBezTo>
                    <a:pt x="56537" y="47653"/>
                    <a:pt x="72505" y="76307"/>
                    <a:pt x="85876" y="110636"/>
                  </a:cubicBezTo>
                  <a:close/>
                  <a:moveTo>
                    <a:pt x="698922" y="792870"/>
                  </a:moveTo>
                  <a:cubicBezTo>
                    <a:pt x="601958" y="758398"/>
                    <a:pt x="523704" y="719166"/>
                    <a:pt x="393842" y="722147"/>
                  </a:cubicBezTo>
                  <a:cubicBezTo>
                    <a:pt x="334923" y="723541"/>
                    <a:pt x="276437" y="732580"/>
                    <a:pt x="227570" y="748927"/>
                  </a:cubicBezTo>
                  <a:cubicBezTo>
                    <a:pt x="221654" y="750946"/>
                    <a:pt x="184620" y="762581"/>
                    <a:pt x="189910" y="768350"/>
                  </a:cubicBezTo>
                  <a:lnTo>
                    <a:pt x="205013" y="773110"/>
                  </a:lnTo>
                  <a:cubicBezTo>
                    <a:pt x="304141" y="813400"/>
                    <a:pt x="450548" y="854844"/>
                    <a:pt x="582431" y="851719"/>
                  </a:cubicBezTo>
                  <a:cubicBezTo>
                    <a:pt x="630720" y="850565"/>
                    <a:pt x="677663" y="842968"/>
                    <a:pt x="722826" y="834891"/>
                  </a:cubicBezTo>
                  <a:cubicBezTo>
                    <a:pt x="738265" y="832102"/>
                    <a:pt x="753657" y="829266"/>
                    <a:pt x="768807" y="826141"/>
                  </a:cubicBezTo>
                  <a:cubicBezTo>
                    <a:pt x="775637" y="824746"/>
                    <a:pt x="794106" y="824314"/>
                    <a:pt x="789056" y="821669"/>
                  </a:cubicBezTo>
                  <a:cubicBezTo>
                    <a:pt x="767124" y="810179"/>
                    <a:pt x="725183" y="802246"/>
                    <a:pt x="698922" y="79287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0" name="Google Shape;1250;p20"/>
            <p:cNvSpPr/>
            <p:nvPr/>
          </p:nvSpPr>
          <p:spPr>
            <a:xfrm>
              <a:off x="842561" y="3964012"/>
              <a:ext cx="235908" cy="247943"/>
            </a:xfrm>
            <a:custGeom>
              <a:avLst/>
              <a:gdLst/>
              <a:ahLst/>
              <a:cxnLst/>
              <a:rect l="l" t="t" r="r" b="b"/>
              <a:pathLst>
                <a:path w="471815" h="495887" extrusionOk="0">
                  <a:moveTo>
                    <a:pt x="224502" y="19382"/>
                  </a:moveTo>
                  <a:lnTo>
                    <a:pt x="224599" y="19670"/>
                  </a:lnTo>
                  <a:cubicBezTo>
                    <a:pt x="223396" y="19334"/>
                    <a:pt x="222530" y="18853"/>
                    <a:pt x="222819" y="18324"/>
                  </a:cubicBezTo>
                  <a:cubicBezTo>
                    <a:pt x="223348" y="18709"/>
                    <a:pt x="223925" y="19093"/>
                    <a:pt x="224502" y="19382"/>
                  </a:cubicBezTo>
                  <a:close/>
                  <a:moveTo>
                    <a:pt x="470375" y="311940"/>
                  </a:moveTo>
                  <a:cubicBezTo>
                    <a:pt x="458687" y="290593"/>
                    <a:pt x="441324" y="283093"/>
                    <a:pt x="421364" y="281939"/>
                  </a:cubicBezTo>
                  <a:cubicBezTo>
                    <a:pt x="403231" y="280833"/>
                    <a:pt x="382453" y="285881"/>
                    <a:pt x="361916" y="290160"/>
                  </a:cubicBezTo>
                  <a:cubicBezTo>
                    <a:pt x="344505" y="293766"/>
                    <a:pt x="327382" y="297180"/>
                    <a:pt x="312857" y="292468"/>
                  </a:cubicBezTo>
                  <a:cubicBezTo>
                    <a:pt x="308143" y="291026"/>
                    <a:pt x="304584" y="288045"/>
                    <a:pt x="301313" y="284727"/>
                  </a:cubicBezTo>
                  <a:cubicBezTo>
                    <a:pt x="293810" y="277275"/>
                    <a:pt x="287606" y="268044"/>
                    <a:pt x="279718" y="260880"/>
                  </a:cubicBezTo>
                  <a:cubicBezTo>
                    <a:pt x="269569" y="251842"/>
                    <a:pt x="257305" y="245303"/>
                    <a:pt x="244174" y="241553"/>
                  </a:cubicBezTo>
                  <a:cubicBezTo>
                    <a:pt x="231476" y="237899"/>
                    <a:pt x="218009" y="236697"/>
                    <a:pt x="205023" y="237947"/>
                  </a:cubicBezTo>
                  <a:cubicBezTo>
                    <a:pt x="192662" y="239197"/>
                    <a:pt x="180590" y="242514"/>
                    <a:pt x="169383" y="247707"/>
                  </a:cubicBezTo>
                  <a:cubicBezTo>
                    <a:pt x="158369" y="252851"/>
                    <a:pt x="148124" y="259678"/>
                    <a:pt x="139130" y="267852"/>
                  </a:cubicBezTo>
                  <a:cubicBezTo>
                    <a:pt x="137158" y="269679"/>
                    <a:pt x="135282" y="271650"/>
                    <a:pt x="133406" y="273621"/>
                  </a:cubicBezTo>
                  <a:cubicBezTo>
                    <a:pt x="133695" y="271313"/>
                    <a:pt x="133695" y="268909"/>
                    <a:pt x="134080" y="266650"/>
                  </a:cubicBezTo>
                  <a:cubicBezTo>
                    <a:pt x="135234" y="259630"/>
                    <a:pt x="137062" y="252851"/>
                    <a:pt x="140477" y="246553"/>
                  </a:cubicBezTo>
                  <a:cubicBezTo>
                    <a:pt x="147932" y="232754"/>
                    <a:pt x="159619" y="222898"/>
                    <a:pt x="171788" y="213475"/>
                  </a:cubicBezTo>
                  <a:cubicBezTo>
                    <a:pt x="186073" y="202369"/>
                    <a:pt x="201127" y="191888"/>
                    <a:pt x="213151" y="178666"/>
                  </a:cubicBezTo>
                  <a:cubicBezTo>
                    <a:pt x="219741" y="171406"/>
                    <a:pt x="225512" y="163425"/>
                    <a:pt x="229889" y="154146"/>
                  </a:cubicBezTo>
                  <a:cubicBezTo>
                    <a:pt x="236430" y="140251"/>
                    <a:pt x="240855" y="125395"/>
                    <a:pt x="243693" y="110154"/>
                  </a:cubicBezTo>
                  <a:cubicBezTo>
                    <a:pt x="247733" y="88230"/>
                    <a:pt x="248599" y="65489"/>
                    <a:pt x="248551" y="43709"/>
                  </a:cubicBezTo>
                  <a:cubicBezTo>
                    <a:pt x="248551" y="41786"/>
                    <a:pt x="247012" y="21882"/>
                    <a:pt x="242972" y="11737"/>
                  </a:cubicBezTo>
                  <a:cubicBezTo>
                    <a:pt x="239749" y="3660"/>
                    <a:pt x="233978" y="54"/>
                    <a:pt x="229264" y="6"/>
                  </a:cubicBezTo>
                  <a:cubicBezTo>
                    <a:pt x="223637" y="-186"/>
                    <a:pt x="218923" y="4237"/>
                    <a:pt x="218779" y="9862"/>
                  </a:cubicBezTo>
                  <a:cubicBezTo>
                    <a:pt x="218635" y="13276"/>
                    <a:pt x="220270" y="16401"/>
                    <a:pt x="222819" y="18324"/>
                  </a:cubicBezTo>
                  <a:cubicBezTo>
                    <a:pt x="222867" y="18180"/>
                    <a:pt x="223011" y="18036"/>
                    <a:pt x="223204" y="17891"/>
                  </a:cubicBezTo>
                  <a:cubicBezTo>
                    <a:pt x="223925" y="17459"/>
                    <a:pt x="224262" y="18180"/>
                    <a:pt x="224502" y="19382"/>
                  </a:cubicBezTo>
                  <a:cubicBezTo>
                    <a:pt x="225272" y="19718"/>
                    <a:pt x="226042" y="20007"/>
                    <a:pt x="226859" y="20151"/>
                  </a:cubicBezTo>
                  <a:cubicBezTo>
                    <a:pt x="226138" y="20055"/>
                    <a:pt x="225272" y="19862"/>
                    <a:pt x="224599" y="19670"/>
                  </a:cubicBezTo>
                  <a:cubicBezTo>
                    <a:pt x="224887" y="21497"/>
                    <a:pt x="224935" y="24334"/>
                    <a:pt x="225272" y="26257"/>
                  </a:cubicBezTo>
                  <a:cubicBezTo>
                    <a:pt x="226474" y="33853"/>
                    <a:pt x="226811" y="42267"/>
                    <a:pt x="226763" y="43373"/>
                  </a:cubicBezTo>
                  <a:cubicBezTo>
                    <a:pt x="226042" y="63710"/>
                    <a:pt x="224406" y="84913"/>
                    <a:pt x="219885" y="105298"/>
                  </a:cubicBezTo>
                  <a:cubicBezTo>
                    <a:pt x="216999" y="118327"/>
                    <a:pt x="212815" y="131020"/>
                    <a:pt x="206755" y="142799"/>
                  </a:cubicBezTo>
                  <a:cubicBezTo>
                    <a:pt x="199540" y="156983"/>
                    <a:pt x="187997" y="166839"/>
                    <a:pt x="175780" y="176070"/>
                  </a:cubicBezTo>
                  <a:cubicBezTo>
                    <a:pt x="161447" y="186887"/>
                    <a:pt x="146152" y="196695"/>
                    <a:pt x="133551" y="209100"/>
                  </a:cubicBezTo>
                  <a:cubicBezTo>
                    <a:pt x="126481" y="216071"/>
                    <a:pt x="120276" y="223812"/>
                    <a:pt x="115322" y="232754"/>
                  </a:cubicBezTo>
                  <a:cubicBezTo>
                    <a:pt x="110272" y="241937"/>
                    <a:pt x="107338" y="251745"/>
                    <a:pt x="105654" y="261938"/>
                  </a:cubicBezTo>
                  <a:cubicBezTo>
                    <a:pt x="102480" y="281314"/>
                    <a:pt x="104452" y="302180"/>
                    <a:pt x="99739" y="321075"/>
                  </a:cubicBezTo>
                  <a:cubicBezTo>
                    <a:pt x="92428" y="351172"/>
                    <a:pt x="81221" y="380836"/>
                    <a:pt x="65493" y="407712"/>
                  </a:cubicBezTo>
                  <a:cubicBezTo>
                    <a:pt x="49862" y="434300"/>
                    <a:pt x="29950" y="458195"/>
                    <a:pt x="4602" y="476513"/>
                  </a:cubicBezTo>
                  <a:cubicBezTo>
                    <a:pt x="-255" y="479878"/>
                    <a:pt x="-1458" y="486513"/>
                    <a:pt x="1909" y="491321"/>
                  </a:cubicBezTo>
                  <a:cubicBezTo>
                    <a:pt x="5276" y="496129"/>
                    <a:pt x="11865" y="497331"/>
                    <a:pt x="16723" y="494013"/>
                  </a:cubicBezTo>
                  <a:cubicBezTo>
                    <a:pt x="45485" y="474878"/>
                    <a:pt x="68764" y="449541"/>
                    <a:pt x="86945" y="420790"/>
                  </a:cubicBezTo>
                  <a:cubicBezTo>
                    <a:pt x="105029" y="392327"/>
                    <a:pt x="117967" y="360403"/>
                    <a:pt x="126817" y="328094"/>
                  </a:cubicBezTo>
                  <a:cubicBezTo>
                    <a:pt x="127779" y="324488"/>
                    <a:pt x="127827" y="320594"/>
                    <a:pt x="128404" y="316892"/>
                  </a:cubicBezTo>
                  <a:cubicBezTo>
                    <a:pt x="133070" y="310882"/>
                    <a:pt x="139322" y="300834"/>
                    <a:pt x="140862" y="298862"/>
                  </a:cubicBezTo>
                  <a:cubicBezTo>
                    <a:pt x="142785" y="296362"/>
                    <a:pt x="144950" y="294007"/>
                    <a:pt x="147162" y="291747"/>
                  </a:cubicBezTo>
                  <a:cubicBezTo>
                    <a:pt x="149423" y="289487"/>
                    <a:pt x="151828" y="287324"/>
                    <a:pt x="154281" y="285304"/>
                  </a:cubicBezTo>
                  <a:cubicBezTo>
                    <a:pt x="161784" y="279102"/>
                    <a:pt x="170297" y="274102"/>
                    <a:pt x="179339" y="270400"/>
                  </a:cubicBezTo>
                  <a:cubicBezTo>
                    <a:pt x="188141" y="266794"/>
                    <a:pt x="197520" y="264631"/>
                    <a:pt x="207043" y="264102"/>
                  </a:cubicBezTo>
                  <a:cubicBezTo>
                    <a:pt x="216759" y="263573"/>
                    <a:pt x="226763" y="264871"/>
                    <a:pt x="236142" y="267948"/>
                  </a:cubicBezTo>
                  <a:cubicBezTo>
                    <a:pt x="245184" y="270833"/>
                    <a:pt x="253553" y="275496"/>
                    <a:pt x="260431" y="281939"/>
                  </a:cubicBezTo>
                  <a:cubicBezTo>
                    <a:pt x="269569" y="290353"/>
                    <a:pt x="276303" y="301651"/>
                    <a:pt x="285730" y="309488"/>
                  </a:cubicBezTo>
                  <a:cubicBezTo>
                    <a:pt x="291117" y="314007"/>
                    <a:pt x="297225" y="317613"/>
                    <a:pt x="304488" y="319825"/>
                  </a:cubicBezTo>
                  <a:cubicBezTo>
                    <a:pt x="320216" y="324344"/>
                    <a:pt x="338060" y="322950"/>
                    <a:pt x="356433" y="318959"/>
                  </a:cubicBezTo>
                  <a:cubicBezTo>
                    <a:pt x="378269" y="314199"/>
                    <a:pt x="400874" y="305786"/>
                    <a:pt x="420594" y="305930"/>
                  </a:cubicBezTo>
                  <a:cubicBezTo>
                    <a:pt x="432955" y="306026"/>
                    <a:pt x="444018" y="309872"/>
                    <a:pt x="452002" y="322661"/>
                  </a:cubicBezTo>
                  <a:cubicBezTo>
                    <a:pt x="454984" y="327710"/>
                    <a:pt x="461477" y="329440"/>
                    <a:pt x="466575" y="326460"/>
                  </a:cubicBezTo>
                  <a:cubicBezTo>
                    <a:pt x="471625" y="323479"/>
                    <a:pt x="473309" y="316988"/>
                    <a:pt x="470375" y="31194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1" name="Google Shape;1251;p20"/>
            <p:cNvSpPr/>
            <p:nvPr/>
          </p:nvSpPr>
          <p:spPr>
            <a:xfrm>
              <a:off x="654481" y="3983102"/>
              <a:ext cx="346786" cy="376825"/>
            </a:xfrm>
            <a:custGeom>
              <a:avLst/>
              <a:gdLst/>
              <a:ahLst/>
              <a:cxnLst/>
              <a:rect l="l" t="t" r="r" b="b"/>
              <a:pathLst>
                <a:path w="693571" h="753649" extrusionOk="0">
                  <a:moveTo>
                    <a:pt x="693298" y="736323"/>
                  </a:moveTo>
                  <a:cubicBezTo>
                    <a:pt x="692817" y="734689"/>
                    <a:pt x="691230" y="732381"/>
                    <a:pt x="687719" y="730506"/>
                  </a:cubicBezTo>
                  <a:cubicBezTo>
                    <a:pt x="687046" y="730121"/>
                    <a:pt x="683535" y="729160"/>
                    <a:pt x="682621" y="728871"/>
                  </a:cubicBezTo>
                  <a:lnTo>
                    <a:pt x="682669" y="728919"/>
                  </a:lnTo>
                  <a:cubicBezTo>
                    <a:pt x="682525" y="728823"/>
                    <a:pt x="682044" y="728775"/>
                    <a:pt x="682044" y="728775"/>
                  </a:cubicBezTo>
                  <a:cubicBezTo>
                    <a:pt x="682044" y="728775"/>
                    <a:pt x="682525" y="728919"/>
                    <a:pt x="682621" y="728919"/>
                  </a:cubicBezTo>
                  <a:lnTo>
                    <a:pt x="675887" y="724400"/>
                  </a:lnTo>
                  <a:cubicBezTo>
                    <a:pt x="672857" y="722188"/>
                    <a:pt x="670068" y="719688"/>
                    <a:pt x="667230" y="717092"/>
                  </a:cubicBezTo>
                  <a:cubicBezTo>
                    <a:pt x="662901" y="713149"/>
                    <a:pt x="658909" y="708822"/>
                    <a:pt x="655109" y="704447"/>
                  </a:cubicBezTo>
                  <a:cubicBezTo>
                    <a:pt x="649770" y="698726"/>
                    <a:pt x="644624" y="691226"/>
                    <a:pt x="638564" y="683966"/>
                  </a:cubicBezTo>
                  <a:cubicBezTo>
                    <a:pt x="633514" y="677908"/>
                    <a:pt x="627790" y="672187"/>
                    <a:pt x="621970" y="666705"/>
                  </a:cubicBezTo>
                  <a:cubicBezTo>
                    <a:pt x="604703" y="660407"/>
                    <a:pt x="587244" y="654446"/>
                    <a:pt x="569496" y="649061"/>
                  </a:cubicBezTo>
                  <a:cubicBezTo>
                    <a:pt x="569160" y="649734"/>
                    <a:pt x="568390" y="650070"/>
                    <a:pt x="568198" y="650840"/>
                  </a:cubicBezTo>
                  <a:cubicBezTo>
                    <a:pt x="566803" y="656561"/>
                    <a:pt x="570266" y="662330"/>
                    <a:pt x="575990" y="663725"/>
                  </a:cubicBezTo>
                  <a:cubicBezTo>
                    <a:pt x="582819" y="665984"/>
                    <a:pt x="588495" y="670936"/>
                    <a:pt x="594218" y="676321"/>
                  </a:cubicBezTo>
                  <a:cubicBezTo>
                    <a:pt x="598980" y="680841"/>
                    <a:pt x="603405" y="686081"/>
                    <a:pt x="607686" y="691418"/>
                  </a:cubicBezTo>
                  <a:cubicBezTo>
                    <a:pt x="605810" y="691178"/>
                    <a:pt x="603357" y="690841"/>
                    <a:pt x="602010" y="690985"/>
                  </a:cubicBezTo>
                  <a:cubicBezTo>
                    <a:pt x="597633" y="691370"/>
                    <a:pt x="593353" y="691899"/>
                    <a:pt x="588976" y="692668"/>
                  </a:cubicBezTo>
                  <a:cubicBezTo>
                    <a:pt x="585898" y="693197"/>
                    <a:pt x="582964" y="694062"/>
                    <a:pt x="579934" y="694928"/>
                  </a:cubicBezTo>
                  <a:cubicBezTo>
                    <a:pt x="575124" y="696514"/>
                    <a:pt x="570266" y="698341"/>
                    <a:pt x="565793" y="700841"/>
                  </a:cubicBezTo>
                  <a:cubicBezTo>
                    <a:pt x="561368" y="703293"/>
                    <a:pt x="557184" y="706226"/>
                    <a:pt x="553384" y="709544"/>
                  </a:cubicBezTo>
                  <a:cubicBezTo>
                    <a:pt x="547997" y="714303"/>
                    <a:pt x="543861" y="720025"/>
                    <a:pt x="539628" y="725650"/>
                  </a:cubicBezTo>
                  <a:cubicBezTo>
                    <a:pt x="537512" y="723054"/>
                    <a:pt x="535540" y="720602"/>
                    <a:pt x="534241" y="719063"/>
                  </a:cubicBezTo>
                  <a:cubicBezTo>
                    <a:pt x="525776" y="709592"/>
                    <a:pt x="517744" y="694831"/>
                    <a:pt x="507836" y="680360"/>
                  </a:cubicBezTo>
                  <a:cubicBezTo>
                    <a:pt x="498072" y="665984"/>
                    <a:pt x="486818" y="651705"/>
                    <a:pt x="474553" y="640887"/>
                  </a:cubicBezTo>
                  <a:cubicBezTo>
                    <a:pt x="467819" y="634878"/>
                    <a:pt x="460749" y="629925"/>
                    <a:pt x="453342" y="626368"/>
                  </a:cubicBezTo>
                  <a:cubicBezTo>
                    <a:pt x="443049" y="625502"/>
                    <a:pt x="432324" y="625021"/>
                    <a:pt x="421357" y="624733"/>
                  </a:cubicBezTo>
                  <a:cubicBezTo>
                    <a:pt x="420059" y="626319"/>
                    <a:pt x="418760" y="627954"/>
                    <a:pt x="418520" y="630118"/>
                  </a:cubicBezTo>
                  <a:cubicBezTo>
                    <a:pt x="418039" y="635935"/>
                    <a:pt x="422367" y="641128"/>
                    <a:pt x="428235" y="641608"/>
                  </a:cubicBezTo>
                  <a:cubicBezTo>
                    <a:pt x="439105" y="643195"/>
                    <a:pt x="447955" y="650599"/>
                    <a:pt x="456468" y="659590"/>
                  </a:cubicBezTo>
                  <a:cubicBezTo>
                    <a:pt x="459691" y="662955"/>
                    <a:pt x="462577" y="666946"/>
                    <a:pt x="465559" y="670792"/>
                  </a:cubicBezTo>
                  <a:cubicBezTo>
                    <a:pt x="465366" y="670792"/>
                    <a:pt x="465222" y="670792"/>
                    <a:pt x="465030" y="670792"/>
                  </a:cubicBezTo>
                  <a:cubicBezTo>
                    <a:pt x="461567" y="670792"/>
                    <a:pt x="458104" y="671129"/>
                    <a:pt x="454641" y="671465"/>
                  </a:cubicBezTo>
                  <a:cubicBezTo>
                    <a:pt x="449398" y="672138"/>
                    <a:pt x="444396" y="673052"/>
                    <a:pt x="439682" y="674638"/>
                  </a:cubicBezTo>
                  <a:cubicBezTo>
                    <a:pt x="434632" y="676321"/>
                    <a:pt x="429967" y="678581"/>
                    <a:pt x="425638" y="681369"/>
                  </a:cubicBezTo>
                  <a:cubicBezTo>
                    <a:pt x="420155" y="684927"/>
                    <a:pt x="415730" y="690168"/>
                    <a:pt x="411113" y="695072"/>
                  </a:cubicBezTo>
                  <a:cubicBezTo>
                    <a:pt x="404956" y="686418"/>
                    <a:pt x="398559" y="677860"/>
                    <a:pt x="391200" y="670167"/>
                  </a:cubicBezTo>
                  <a:cubicBezTo>
                    <a:pt x="382639" y="661225"/>
                    <a:pt x="372779" y="653484"/>
                    <a:pt x="361284" y="647041"/>
                  </a:cubicBezTo>
                  <a:cubicBezTo>
                    <a:pt x="359649" y="646176"/>
                    <a:pt x="338678" y="635358"/>
                    <a:pt x="329925" y="632858"/>
                  </a:cubicBezTo>
                  <a:cubicBezTo>
                    <a:pt x="325259" y="631512"/>
                    <a:pt x="321748" y="631656"/>
                    <a:pt x="320161" y="632281"/>
                  </a:cubicBezTo>
                  <a:cubicBezTo>
                    <a:pt x="317516" y="633339"/>
                    <a:pt x="315496" y="634685"/>
                    <a:pt x="314389" y="636704"/>
                  </a:cubicBezTo>
                  <a:cubicBezTo>
                    <a:pt x="311359" y="641416"/>
                    <a:pt x="312658" y="647714"/>
                    <a:pt x="317371" y="650792"/>
                  </a:cubicBezTo>
                  <a:cubicBezTo>
                    <a:pt x="318862" y="651753"/>
                    <a:pt x="320546" y="652282"/>
                    <a:pt x="322181" y="652378"/>
                  </a:cubicBezTo>
                  <a:lnTo>
                    <a:pt x="322229" y="652186"/>
                  </a:lnTo>
                  <a:cubicBezTo>
                    <a:pt x="322277" y="652041"/>
                    <a:pt x="322470" y="652282"/>
                    <a:pt x="322662" y="652426"/>
                  </a:cubicBezTo>
                  <a:cubicBezTo>
                    <a:pt x="323576" y="652426"/>
                    <a:pt x="324442" y="652330"/>
                    <a:pt x="325356" y="652138"/>
                  </a:cubicBezTo>
                  <a:cubicBezTo>
                    <a:pt x="324730" y="652378"/>
                    <a:pt x="324057" y="652667"/>
                    <a:pt x="323432" y="652811"/>
                  </a:cubicBezTo>
                  <a:cubicBezTo>
                    <a:pt x="330935" y="656465"/>
                    <a:pt x="346566" y="667667"/>
                    <a:pt x="347817" y="668581"/>
                  </a:cubicBezTo>
                  <a:cubicBezTo>
                    <a:pt x="353589" y="672619"/>
                    <a:pt x="358494" y="677235"/>
                    <a:pt x="363160" y="681946"/>
                  </a:cubicBezTo>
                  <a:cubicBezTo>
                    <a:pt x="367970" y="686754"/>
                    <a:pt x="372346" y="691899"/>
                    <a:pt x="376627" y="697043"/>
                  </a:cubicBezTo>
                  <a:cubicBezTo>
                    <a:pt x="379657" y="700649"/>
                    <a:pt x="382687" y="704255"/>
                    <a:pt x="385766" y="707861"/>
                  </a:cubicBezTo>
                  <a:cubicBezTo>
                    <a:pt x="394423" y="718053"/>
                    <a:pt x="403417" y="727910"/>
                    <a:pt x="413133" y="737285"/>
                  </a:cubicBezTo>
                  <a:cubicBezTo>
                    <a:pt x="422848" y="739208"/>
                    <a:pt x="432516" y="740987"/>
                    <a:pt x="442328" y="742622"/>
                  </a:cubicBezTo>
                  <a:cubicBezTo>
                    <a:pt x="442953" y="739112"/>
                    <a:pt x="442472" y="735554"/>
                    <a:pt x="439682" y="733006"/>
                  </a:cubicBezTo>
                  <a:cubicBezTo>
                    <a:pt x="433863" y="726996"/>
                    <a:pt x="428909" y="720457"/>
                    <a:pt x="424195" y="713774"/>
                  </a:cubicBezTo>
                  <a:cubicBezTo>
                    <a:pt x="427706" y="711611"/>
                    <a:pt x="431169" y="709303"/>
                    <a:pt x="434728" y="707524"/>
                  </a:cubicBezTo>
                  <a:cubicBezTo>
                    <a:pt x="438720" y="705553"/>
                    <a:pt x="442857" y="704159"/>
                    <a:pt x="447041" y="702572"/>
                  </a:cubicBezTo>
                  <a:cubicBezTo>
                    <a:pt x="451129" y="701034"/>
                    <a:pt x="455266" y="699255"/>
                    <a:pt x="459835" y="698101"/>
                  </a:cubicBezTo>
                  <a:lnTo>
                    <a:pt x="476140" y="694207"/>
                  </a:lnTo>
                  <a:cubicBezTo>
                    <a:pt x="476813" y="694110"/>
                    <a:pt x="479603" y="693726"/>
                    <a:pt x="481912" y="693437"/>
                  </a:cubicBezTo>
                  <a:cubicBezTo>
                    <a:pt x="482633" y="694495"/>
                    <a:pt x="483355" y="695504"/>
                    <a:pt x="484076" y="696562"/>
                  </a:cubicBezTo>
                  <a:cubicBezTo>
                    <a:pt x="494898" y="712332"/>
                    <a:pt x="505768" y="726996"/>
                    <a:pt x="515580" y="736708"/>
                  </a:cubicBezTo>
                  <a:cubicBezTo>
                    <a:pt x="519283" y="740170"/>
                    <a:pt x="526113" y="746852"/>
                    <a:pt x="533376" y="753007"/>
                  </a:cubicBezTo>
                  <a:cubicBezTo>
                    <a:pt x="545833" y="753680"/>
                    <a:pt x="558194" y="753680"/>
                    <a:pt x="570458" y="753632"/>
                  </a:cubicBezTo>
                  <a:cubicBezTo>
                    <a:pt x="569015" y="749449"/>
                    <a:pt x="565601" y="746179"/>
                    <a:pt x="560983" y="746420"/>
                  </a:cubicBezTo>
                  <a:cubicBezTo>
                    <a:pt x="559925" y="746420"/>
                    <a:pt x="559108" y="745266"/>
                    <a:pt x="557953" y="744497"/>
                  </a:cubicBezTo>
                  <a:cubicBezTo>
                    <a:pt x="557039" y="743920"/>
                    <a:pt x="556222" y="742862"/>
                    <a:pt x="555308" y="742093"/>
                  </a:cubicBezTo>
                  <a:cubicBezTo>
                    <a:pt x="558723" y="739400"/>
                    <a:pt x="562138" y="736708"/>
                    <a:pt x="565841" y="734208"/>
                  </a:cubicBezTo>
                  <a:cubicBezTo>
                    <a:pt x="569785" y="731612"/>
                    <a:pt x="573873" y="729400"/>
                    <a:pt x="577913" y="726996"/>
                  </a:cubicBezTo>
                  <a:cubicBezTo>
                    <a:pt x="581906" y="724640"/>
                    <a:pt x="585753" y="722092"/>
                    <a:pt x="589938" y="720217"/>
                  </a:cubicBezTo>
                  <a:lnTo>
                    <a:pt x="606772" y="713197"/>
                  </a:lnTo>
                  <a:cubicBezTo>
                    <a:pt x="606387" y="713342"/>
                    <a:pt x="605473" y="713149"/>
                    <a:pt x="605473" y="713149"/>
                  </a:cubicBezTo>
                  <a:cubicBezTo>
                    <a:pt x="605473" y="713149"/>
                    <a:pt x="612447" y="713149"/>
                    <a:pt x="614563" y="712140"/>
                  </a:cubicBezTo>
                  <a:cubicBezTo>
                    <a:pt x="617161" y="710890"/>
                    <a:pt x="619229" y="709255"/>
                    <a:pt x="620720" y="707091"/>
                  </a:cubicBezTo>
                  <a:cubicBezTo>
                    <a:pt x="625818" y="713053"/>
                    <a:pt x="631013" y="718823"/>
                    <a:pt x="635871" y="723390"/>
                  </a:cubicBezTo>
                  <a:cubicBezTo>
                    <a:pt x="640103" y="727188"/>
                    <a:pt x="644384" y="730939"/>
                    <a:pt x="649001" y="734352"/>
                  </a:cubicBezTo>
                  <a:cubicBezTo>
                    <a:pt x="653763" y="737814"/>
                    <a:pt x="658669" y="741035"/>
                    <a:pt x="663815" y="743775"/>
                  </a:cubicBezTo>
                  <a:lnTo>
                    <a:pt x="668144" y="745699"/>
                  </a:lnTo>
                  <a:cubicBezTo>
                    <a:pt x="676561" y="744449"/>
                    <a:pt x="684833" y="743102"/>
                    <a:pt x="693154" y="741708"/>
                  </a:cubicBezTo>
                  <a:cubicBezTo>
                    <a:pt x="693395" y="739929"/>
                    <a:pt x="693876" y="738198"/>
                    <a:pt x="693298" y="736323"/>
                  </a:cubicBezTo>
                  <a:close/>
                  <a:moveTo>
                    <a:pt x="673531" y="742573"/>
                  </a:moveTo>
                  <a:cubicBezTo>
                    <a:pt x="673338" y="741756"/>
                    <a:pt x="673242" y="740891"/>
                    <a:pt x="673242" y="740025"/>
                  </a:cubicBezTo>
                  <a:cubicBezTo>
                    <a:pt x="673194" y="741035"/>
                    <a:pt x="673290" y="741997"/>
                    <a:pt x="673627" y="742958"/>
                  </a:cubicBezTo>
                  <a:lnTo>
                    <a:pt x="673531" y="742573"/>
                  </a:lnTo>
                  <a:close/>
                  <a:moveTo>
                    <a:pt x="22248" y="46204"/>
                  </a:moveTo>
                  <a:cubicBezTo>
                    <a:pt x="21526" y="45098"/>
                    <a:pt x="19843" y="42261"/>
                    <a:pt x="19362" y="41444"/>
                  </a:cubicBezTo>
                  <a:cubicBezTo>
                    <a:pt x="15947" y="35963"/>
                    <a:pt x="12628" y="31011"/>
                    <a:pt x="9406" y="26491"/>
                  </a:cubicBezTo>
                  <a:cubicBezTo>
                    <a:pt x="8155" y="37742"/>
                    <a:pt x="6953" y="49040"/>
                    <a:pt x="5943" y="60291"/>
                  </a:cubicBezTo>
                  <a:lnTo>
                    <a:pt x="11570" y="70435"/>
                  </a:lnTo>
                  <a:cubicBezTo>
                    <a:pt x="15995" y="77455"/>
                    <a:pt x="20468" y="84330"/>
                    <a:pt x="25133" y="91157"/>
                  </a:cubicBezTo>
                  <a:cubicBezTo>
                    <a:pt x="28260" y="95724"/>
                    <a:pt x="31434" y="100196"/>
                    <a:pt x="34657" y="104667"/>
                  </a:cubicBezTo>
                  <a:cubicBezTo>
                    <a:pt x="43218" y="115965"/>
                    <a:pt x="54328" y="128129"/>
                    <a:pt x="65920" y="140389"/>
                  </a:cubicBezTo>
                  <a:cubicBezTo>
                    <a:pt x="70585" y="145341"/>
                    <a:pt x="75299" y="150342"/>
                    <a:pt x="79820" y="155438"/>
                  </a:cubicBezTo>
                  <a:cubicBezTo>
                    <a:pt x="76597" y="159429"/>
                    <a:pt x="72942" y="164765"/>
                    <a:pt x="72269" y="165534"/>
                  </a:cubicBezTo>
                  <a:cubicBezTo>
                    <a:pt x="70345" y="168035"/>
                    <a:pt x="68180" y="170246"/>
                    <a:pt x="66160" y="172602"/>
                  </a:cubicBezTo>
                  <a:cubicBezTo>
                    <a:pt x="64140" y="175006"/>
                    <a:pt x="62072" y="177314"/>
                    <a:pt x="60148" y="179766"/>
                  </a:cubicBezTo>
                  <a:cubicBezTo>
                    <a:pt x="57166" y="183516"/>
                    <a:pt x="54521" y="187410"/>
                    <a:pt x="51635" y="191256"/>
                  </a:cubicBezTo>
                  <a:cubicBezTo>
                    <a:pt x="48605" y="195199"/>
                    <a:pt x="45911" y="199189"/>
                    <a:pt x="42785" y="203084"/>
                  </a:cubicBezTo>
                  <a:cubicBezTo>
                    <a:pt x="38408" y="207026"/>
                    <a:pt x="38120" y="213757"/>
                    <a:pt x="42064" y="218084"/>
                  </a:cubicBezTo>
                  <a:cubicBezTo>
                    <a:pt x="46008" y="222460"/>
                    <a:pt x="52741" y="222748"/>
                    <a:pt x="57070" y="218806"/>
                  </a:cubicBezTo>
                  <a:cubicBezTo>
                    <a:pt x="62553" y="215152"/>
                    <a:pt x="67796" y="211498"/>
                    <a:pt x="72846" y="207267"/>
                  </a:cubicBezTo>
                  <a:cubicBezTo>
                    <a:pt x="76213" y="204430"/>
                    <a:pt x="79387" y="201401"/>
                    <a:pt x="82321" y="198036"/>
                  </a:cubicBezTo>
                  <a:cubicBezTo>
                    <a:pt x="84245" y="195824"/>
                    <a:pt x="85976" y="193420"/>
                    <a:pt x="87612" y="190920"/>
                  </a:cubicBezTo>
                  <a:cubicBezTo>
                    <a:pt x="90064" y="187170"/>
                    <a:pt x="92133" y="183227"/>
                    <a:pt x="94105" y="179189"/>
                  </a:cubicBezTo>
                  <a:cubicBezTo>
                    <a:pt x="94249" y="178852"/>
                    <a:pt x="94730" y="177602"/>
                    <a:pt x="95211" y="176256"/>
                  </a:cubicBezTo>
                  <a:cubicBezTo>
                    <a:pt x="100598" y="185151"/>
                    <a:pt x="104782" y="194333"/>
                    <a:pt x="105263" y="204574"/>
                  </a:cubicBezTo>
                  <a:cubicBezTo>
                    <a:pt x="105167" y="210440"/>
                    <a:pt x="109881" y="215296"/>
                    <a:pt x="115748" y="215344"/>
                  </a:cubicBezTo>
                  <a:cubicBezTo>
                    <a:pt x="121616" y="215392"/>
                    <a:pt x="126474" y="210728"/>
                    <a:pt x="126522" y="204863"/>
                  </a:cubicBezTo>
                  <a:cubicBezTo>
                    <a:pt x="127821" y="184622"/>
                    <a:pt x="120269" y="165679"/>
                    <a:pt x="108630" y="148082"/>
                  </a:cubicBezTo>
                  <a:cubicBezTo>
                    <a:pt x="101079" y="136687"/>
                    <a:pt x="91844" y="125870"/>
                    <a:pt x="82321" y="115869"/>
                  </a:cubicBezTo>
                  <a:cubicBezTo>
                    <a:pt x="78906" y="112312"/>
                    <a:pt x="75539" y="108994"/>
                    <a:pt x="72172" y="105629"/>
                  </a:cubicBezTo>
                  <a:cubicBezTo>
                    <a:pt x="77607" y="96109"/>
                    <a:pt x="82802" y="86349"/>
                    <a:pt x="86986" y="75964"/>
                  </a:cubicBezTo>
                  <a:cubicBezTo>
                    <a:pt x="88814" y="71397"/>
                    <a:pt x="90449" y="66733"/>
                    <a:pt x="91748" y="62021"/>
                  </a:cubicBezTo>
                  <a:cubicBezTo>
                    <a:pt x="93479" y="55867"/>
                    <a:pt x="94538" y="49569"/>
                    <a:pt x="95692" y="43415"/>
                  </a:cubicBezTo>
                  <a:cubicBezTo>
                    <a:pt x="92373" y="33126"/>
                    <a:pt x="89391" y="22453"/>
                    <a:pt x="85640" y="12693"/>
                  </a:cubicBezTo>
                  <a:cubicBezTo>
                    <a:pt x="83860" y="8077"/>
                    <a:pt x="81696" y="4375"/>
                    <a:pt x="79820" y="0"/>
                  </a:cubicBezTo>
                  <a:cubicBezTo>
                    <a:pt x="77271" y="2788"/>
                    <a:pt x="75780" y="6394"/>
                    <a:pt x="77223" y="10096"/>
                  </a:cubicBezTo>
                  <a:cubicBezTo>
                    <a:pt x="77992" y="12933"/>
                    <a:pt x="76357" y="16395"/>
                    <a:pt x="75347" y="20001"/>
                  </a:cubicBezTo>
                  <a:cubicBezTo>
                    <a:pt x="73904" y="25241"/>
                    <a:pt x="71836" y="30386"/>
                    <a:pt x="70489" y="34280"/>
                  </a:cubicBezTo>
                  <a:cubicBezTo>
                    <a:pt x="68565" y="40819"/>
                    <a:pt x="66064" y="47309"/>
                    <a:pt x="64092" y="53992"/>
                  </a:cubicBezTo>
                  <a:cubicBezTo>
                    <a:pt x="62264" y="60098"/>
                    <a:pt x="60725" y="66348"/>
                    <a:pt x="59090" y="72502"/>
                  </a:cubicBezTo>
                  <a:cubicBezTo>
                    <a:pt x="57743" y="77503"/>
                    <a:pt x="56204" y="82262"/>
                    <a:pt x="54857" y="87166"/>
                  </a:cubicBezTo>
                  <a:lnTo>
                    <a:pt x="30280" y="57310"/>
                  </a:lnTo>
                  <a:lnTo>
                    <a:pt x="22248" y="46204"/>
                  </a:lnTo>
                  <a:close/>
                  <a:moveTo>
                    <a:pt x="19843" y="42742"/>
                  </a:moveTo>
                  <a:cubicBezTo>
                    <a:pt x="19843" y="42646"/>
                    <a:pt x="19747" y="42550"/>
                    <a:pt x="19698" y="42309"/>
                  </a:cubicBezTo>
                  <a:lnTo>
                    <a:pt x="19843" y="42742"/>
                  </a:lnTo>
                  <a:lnTo>
                    <a:pt x="19843" y="42742"/>
                  </a:lnTo>
                  <a:close/>
                  <a:moveTo>
                    <a:pt x="77319" y="335396"/>
                  </a:moveTo>
                  <a:cubicBezTo>
                    <a:pt x="79964" y="332031"/>
                    <a:pt x="82417" y="328569"/>
                    <a:pt x="84581" y="324867"/>
                  </a:cubicBezTo>
                  <a:cubicBezTo>
                    <a:pt x="86072" y="322415"/>
                    <a:pt x="87371" y="319819"/>
                    <a:pt x="88525" y="317126"/>
                  </a:cubicBezTo>
                  <a:cubicBezTo>
                    <a:pt x="90257" y="313088"/>
                    <a:pt x="91604" y="308905"/>
                    <a:pt x="92854" y="304626"/>
                  </a:cubicBezTo>
                  <a:cubicBezTo>
                    <a:pt x="92998" y="304049"/>
                    <a:pt x="94153" y="299289"/>
                    <a:pt x="95067" y="294193"/>
                  </a:cubicBezTo>
                  <a:cubicBezTo>
                    <a:pt x="99011" y="296260"/>
                    <a:pt x="102954" y="298231"/>
                    <a:pt x="106706" y="300539"/>
                  </a:cubicBezTo>
                  <a:cubicBezTo>
                    <a:pt x="113344" y="304674"/>
                    <a:pt x="119644" y="309001"/>
                    <a:pt x="124021" y="314963"/>
                  </a:cubicBezTo>
                  <a:cubicBezTo>
                    <a:pt x="126137" y="318280"/>
                    <a:pt x="129745" y="319290"/>
                    <a:pt x="133400" y="319145"/>
                  </a:cubicBezTo>
                  <a:cubicBezTo>
                    <a:pt x="133448" y="309915"/>
                    <a:pt x="133208" y="300731"/>
                    <a:pt x="133015" y="291548"/>
                  </a:cubicBezTo>
                  <a:cubicBezTo>
                    <a:pt x="129312" y="287558"/>
                    <a:pt x="125175" y="283856"/>
                    <a:pt x="120750" y="280346"/>
                  </a:cubicBezTo>
                  <a:cubicBezTo>
                    <a:pt x="109736" y="271788"/>
                    <a:pt x="96798" y="265009"/>
                    <a:pt x="86313" y="257797"/>
                  </a:cubicBezTo>
                  <a:cubicBezTo>
                    <a:pt x="76501" y="251643"/>
                    <a:pt x="67699" y="244480"/>
                    <a:pt x="59234" y="236883"/>
                  </a:cubicBezTo>
                  <a:cubicBezTo>
                    <a:pt x="50577" y="229191"/>
                    <a:pt x="42256" y="221113"/>
                    <a:pt x="34512" y="212171"/>
                  </a:cubicBezTo>
                  <a:cubicBezTo>
                    <a:pt x="30424" y="207651"/>
                    <a:pt x="24171" y="201641"/>
                    <a:pt x="19314" y="195247"/>
                  </a:cubicBezTo>
                  <a:cubicBezTo>
                    <a:pt x="16909" y="192026"/>
                    <a:pt x="14456" y="188997"/>
                    <a:pt x="13879" y="185824"/>
                  </a:cubicBezTo>
                  <a:cubicBezTo>
                    <a:pt x="13157" y="180246"/>
                    <a:pt x="8059" y="176304"/>
                    <a:pt x="2480" y="177025"/>
                  </a:cubicBezTo>
                  <a:cubicBezTo>
                    <a:pt x="1470" y="177170"/>
                    <a:pt x="892" y="178035"/>
                    <a:pt x="27" y="178420"/>
                  </a:cubicBezTo>
                  <a:cubicBezTo>
                    <a:pt x="-21" y="187699"/>
                    <a:pt x="-21" y="196978"/>
                    <a:pt x="171" y="206209"/>
                  </a:cubicBezTo>
                  <a:cubicBezTo>
                    <a:pt x="4692" y="214190"/>
                    <a:pt x="10897" y="222027"/>
                    <a:pt x="14889" y="227748"/>
                  </a:cubicBezTo>
                  <a:cubicBezTo>
                    <a:pt x="22632" y="238373"/>
                    <a:pt x="30809" y="248470"/>
                    <a:pt x="40044" y="257461"/>
                  </a:cubicBezTo>
                  <a:cubicBezTo>
                    <a:pt x="49422" y="266644"/>
                    <a:pt x="59956" y="274577"/>
                    <a:pt x="71307" y="281692"/>
                  </a:cubicBezTo>
                  <a:cubicBezTo>
                    <a:pt x="72269" y="282221"/>
                    <a:pt x="73375" y="282750"/>
                    <a:pt x="74337" y="283279"/>
                  </a:cubicBezTo>
                  <a:cubicBezTo>
                    <a:pt x="74337" y="283279"/>
                    <a:pt x="74337" y="283279"/>
                    <a:pt x="74337" y="283279"/>
                  </a:cubicBezTo>
                  <a:cubicBezTo>
                    <a:pt x="74481" y="284337"/>
                    <a:pt x="74818" y="285394"/>
                    <a:pt x="75251" y="286308"/>
                  </a:cubicBezTo>
                  <a:cubicBezTo>
                    <a:pt x="73808" y="289577"/>
                    <a:pt x="68902" y="294481"/>
                    <a:pt x="68709" y="294866"/>
                  </a:cubicBezTo>
                  <a:cubicBezTo>
                    <a:pt x="66978" y="298183"/>
                    <a:pt x="64910" y="301212"/>
                    <a:pt x="63082" y="304481"/>
                  </a:cubicBezTo>
                  <a:cubicBezTo>
                    <a:pt x="61831" y="306645"/>
                    <a:pt x="60581" y="308809"/>
                    <a:pt x="59427" y="311068"/>
                  </a:cubicBezTo>
                  <a:cubicBezTo>
                    <a:pt x="57695" y="314482"/>
                    <a:pt x="56156" y="317992"/>
                    <a:pt x="54521" y="321549"/>
                  </a:cubicBezTo>
                  <a:cubicBezTo>
                    <a:pt x="51972" y="327078"/>
                    <a:pt x="49759" y="332559"/>
                    <a:pt x="47258" y="338137"/>
                  </a:cubicBezTo>
                  <a:cubicBezTo>
                    <a:pt x="45863" y="340300"/>
                    <a:pt x="45671" y="342848"/>
                    <a:pt x="45959" y="345252"/>
                  </a:cubicBezTo>
                  <a:cubicBezTo>
                    <a:pt x="44180" y="343954"/>
                    <a:pt x="42448" y="342752"/>
                    <a:pt x="40717" y="341310"/>
                  </a:cubicBezTo>
                  <a:cubicBezTo>
                    <a:pt x="38120" y="339098"/>
                    <a:pt x="35474" y="337031"/>
                    <a:pt x="33695" y="334675"/>
                  </a:cubicBezTo>
                  <a:cubicBezTo>
                    <a:pt x="33118" y="333858"/>
                    <a:pt x="32059" y="333425"/>
                    <a:pt x="31963" y="332608"/>
                  </a:cubicBezTo>
                  <a:cubicBezTo>
                    <a:pt x="31915" y="327030"/>
                    <a:pt x="27298" y="322511"/>
                    <a:pt x="21670" y="322559"/>
                  </a:cubicBezTo>
                  <a:cubicBezTo>
                    <a:pt x="16764" y="322607"/>
                    <a:pt x="13205" y="326357"/>
                    <a:pt x="12340" y="331021"/>
                  </a:cubicBezTo>
                  <a:cubicBezTo>
                    <a:pt x="13205" y="335637"/>
                    <a:pt x="14023" y="340300"/>
                    <a:pt x="14937" y="344868"/>
                  </a:cubicBezTo>
                  <a:cubicBezTo>
                    <a:pt x="15947" y="346839"/>
                    <a:pt x="16813" y="348810"/>
                    <a:pt x="18207" y="350829"/>
                  </a:cubicBezTo>
                  <a:cubicBezTo>
                    <a:pt x="24364" y="359772"/>
                    <a:pt x="35041" y="368618"/>
                    <a:pt x="39899" y="373282"/>
                  </a:cubicBezTo>
                  <a:cubicBezTo>
                    <a:pt x="48653" y="381071"/>
                    <a:pt x="58080" y="388042"/>
                    <a:pt x="67651" y="394485"/>
                  </a:cubicBezTo>
                  <a:cubicBezTo>
                    <a:pt x="76261" y="400254"/>
                    <a:pt x="85014" y="405399"/>
                    <a:pt x="92181" y="412370"/>
                  </a:cubicBezTo>
                  <a:cubicBezTo>
                    <a:pt x="97616" y="417658"/>
                    <a:pt x="102618" y="423524"/>
                    <a:pt x="105648" y="431457"/>
                  </a:cubicBezTo>
                  <a:cubicBezTo>
                    <a:pt x="107331" y="437082"/>
                    <a:pt x="113247" y="440303"/>
                    <a:pt x="118875" y="438669"/>
                  </a:cubicBezTo>
                  <a:cubicBezTo>
                    <a:pt x="124502" y="436986"/>
                    <a:pt x="127725" y="431072"/>
                    <a:pt x="126041" y="425447"/>
                  </a:cubicBezTo>
                  <a:cubicBezTo>
                    <a:pt x="122626" y="409437"/>
                    <a:pt x="114402" y="397273"/>
                    <a:pt x="103820" y="386888"/>
                  </a:cubicBezTo>
                  <a:cubicBezTo>
                    <a:pt x="96702" y="379821"/>
                    <a:pt x="88429" y="373667"/>
                    <a:pt x="79724" y="367945"/>
                  </a:cubicBezTo>
                  <a:cubicBezTo>
                    <a:pt x="72750" y="363330"/>
                    <a:pt x="65439" y="359099"/>
                    <a:pt x="58657" y="354147"/>
                  </a:cubicBezTo>
                  <a:cubicBezTo>
                    <a:pt x="61254" y="353522"/>
                    <a:pt x="63611" y="352031"/>
                    <a:pt x="65150" y="349627"/>
                  </a:cubicBezTo>
                  <a:cubicBezTo>
                    <a:pt x="69335" y="344819"/>
                    <a:pt x="73471" y="340348"/>
                    <a:pt x="77319" y="335396"/>
                  </a:cubicBezTo>
                  <a:close/>
                  <a:moveTo>
                    <a:pt x="74673" y="283519"/>
                  </a:moveTo>
                  <a:cubicBezTo>
                    <a:pt x="74289" y="283375"/>
                    <a:pt x="75106" y="284144"/>
                    <a:pt x="75106" y="284433"/>
                  </a:cubicBezTo>
                  <a:cubicBezTo>
                    <a:pt x="75106" y="284914"/>
                    <a:pt x="75299" y="285346"/>
                    <a:pt x="75491" y="285731"/>
                  </a:cubicBezTo>
                  <a:cubicBezTo>
                    <a:pt x="75828" y="284577"/>
                    <a:pt x="75683" y="283808"/>
                    <a:pt x="74673" y="283519"/>
                  </a:cubicBezTo>
                  <a:close/>
                  <a:moveTo>
                    <a:pt x="322710" y="652522"/>
                  </a:moveTo>
                  <a:lnTo>
                    <a:pt x="323384" y="652859"/>
                  </a:lnTo>
                  <a:cubicBezTo>
                    <a:pt x="322614" y="653051"/>
                    <a:pt x="322037" y="653051"/>
                    <a:pt x="322133" y="652426"/>
                  </a:cubicBezTo>
                  <a:lnTo>
                    <a:pt x="322614" y="652474"/>
                  </a:lnTo>
                  <a:lnTo>
                    <a:pt x="322710" y="65252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2" name="Google Shape;1252;p20"/>
            <p:cNvSpPr/>
            <p:nvPr/>
          </p:nvSpPr>
          <p:spPr>
            <a:xfrm>
              <a:off x="676162" y="4199637"/>
              <a:ext cx="134082" cy="152350"/>
            </a:xfrm>
            <a:custGeom>
              <a:avLst/>
              <a:gdLst/>
              <a:ahLst/>
              <a:cxnLst/>
              <a:rect l="l" t="t" r="r" b="b"/>
              <a:pathLst>
                <a:path w="268164" h="304700" extrusionOk="0">
                  <a:moveTo>
                    <a:pt x="103025" y="207914"/>
                  </a:moveTo>
                  <a:lnTo>
                    <a:pt x="80419" y="232338"/>
                  </a:lnTo>
                  <a:cubicBezTo>
                    <a:pt x="81478" y="232001"/>
                    <a:pt x="82536" y="231473"/>
                    <a:pt x="83594" y="231184"/>
                  </a:cubicBezTo>
                  <a:cubicBezTo>
                    <a:pt x="92251" y="228684"/>
                    <a:pt x="101005" y="227001"/>
                    <a:pt x="109566" y="225511"/>
                  </a:cubicBezTo>
                  <a:cubicBezTo>
                    <a:pt x="115530" y="224597"/>
                    <a:pt x="121446" y="223828"/>
                    <a:pt x="127458" y="223444"/>
                  </a:cubicBezTo>
                  <a:cubicBezTo>
                    <a:pt x="133423" y="223059"/>
                    <a:pt x="139435" y="222963"/>
                    <a:pt x="145399" y="223107"/>
                  </a:cubicBezTo>
                  <a:lnTo>
                    <a:pt x="158048" y="223828"/>
                  </a:lnTo>
                  <a:cubicBezTo>
                    <a:pt x="159010" y="223924"/>
                    <a:pt x="161030" y="224597"/>
                    <a:pt x="162714" y="224982"/>
                  </a:cubicBezTo>
                  <a:cubicBezTo>
                    <a:pt x="163050" y="224934"/>
                    <a:pt x="163387" y="224886"/>
                    <a:pt x="163724" y="224886"/>
                  </a:cubicBezTo>
                  <a:cubicBezTo>
                    <a:pt x="163627" y="224886"/>
                    <a:pt x="163627" y="224934"/>
                    <a:pt x="163627" y="224934"/>
                  </a:cubicBezTo>
                  <a:cubicBezTo>
                    <a:pt x="163627" y="225030"/>
                    <a:pt x="163627" y="225078"/>
                    <a:pt x="163676" y="225174"/>
                  </a:cubicBezTo>
                  <a:cubicBezTo>
                    <a:pt x="164589" y="225319"/>
                    <a:pt x="165263" y="225319"/>
                    <a:pt x="165359" y="224886"/>
                  </a:cubicBezTo>
                  <a:lnTo>
                    <a:pt x="165792" y="224934"/>
                  </a:lnTo>
                  <a:cubicBezTo>
                    <a:pt x="246739" y="230319"/>
                    <a:pt x="222787" y="245127"/>
                    <a:pt x="167283" y="245319"/>
                  </a:cubicBezTo>
                  <a:cubicBezTo>
                    <a:pt x="166417" y="245512"/>
                    <a:pt x="165311" y="245512"/>
                    <a:pt x="163916" y="245319"/>
                  </a:cubicBezTo>
                  <a:lnTo>
                    <a:pt x="163676" y="245319"/>
                  </a:lnTo>
                  <a:cubicBezTo>
                    <a:pt x="162666" y="245271"/>
                    <a:pt x="159058" y="245223"/>
                    <a:pt x="157615" y="245271"/>
                  </a:cubicBezTo>
                  <a:lnTo>
                    <a:pt x="146313" y="246233"/>
                  </a:lnTo>
                  <a:cubicBezTo>
                    <a:pt x="141022" y="246762"/>
                    <a:pt x="135779" y="247675"/>
                    <a:pt x="130585" y="248589"/>
                  </a:cubicBezTo>
                  <a:cubicBezTo>
                    <a:pt x="125342" y="249550"/>
                    <a:pt x="120196" y="250704"/>
                    <a:pt x="115098" y="252050"/>
                  </a:cubicBezTo>
                  <a:cubicBezTo>
                    <a:pt x="105815" y="254262"/>
                    <a:pt x="96532" y="257291"/>
                    <a:pt x="87105" y="260176"/>
                  </a:cubicBezTo>
                  <a:cubicBezTo>
                    <a:pt x="77870" y="263012"/>
                    <a:pt x="68588" y="265897"/>
                    <a:pt x="59545" y="269310"/>
                  </a:cubicBezTo>
                  <a:cubicBezTo>
                    <a:pt x="51609" y="272291"/>
                    <a:pt x="44299" y="276090"/>
                    <a:pt x="36843" y="279743"/>
                  </a:cubicBezTo>
                  <a:cubicBezTo>
                    <a:pt x="36843" y="279743"/>
                    <a:pt x="15440" y="304744"/>
                    <a:pt x="11208" y="304696"/>
                  </a:cubicBezTo>
                  <a:cubicBezTo>
                    <a:pt x="7168" y="304792"/>
                    <a:pt x="4859" y="303014"/>
                    <a:pt x="3320" y="301667"/>
                  </a:cubicBezTo>
                  <a:cubicBezTo>
                    <a:pt x="1252" y="299792"/>
                    <a:pt x="242" y="297340"/>
                    <a:pt x="1" y="294456"/>
                  </a:cubicBezTo>
                  <a:cubicBezTo>
                    <a:pt x="-191" y="292629"/>
                    <a:pt x="23761" y="232482"/>
                    <a:pt x="30543" y="209645"/>
                  </a:cubicBezTo>
                  <a:cubicBezTo>
                    <a:pt x="33861" y="198347"/>
                    <a:pt x="36940" y="186952"/>
                    <a:pt x="39729" y="175557"/>
                  </a:cubicBezTo>
                  <a:cubicBezTo>
                    <a:pt x="42519" y="164018"/>
                    <a:pt x="45261" y="152576"/>
                    <a:pt x="47232" y="140989"/>
                  </a:cubicBezTo>
                  <a:cubicBezTo>
                    <a:pt x="48483" y="134258"/>
                    <a:pt x="49349" y="127527"/>
                    <a:pt x="49974" y="120748"/>
                  </a:cubicBezTo>
                  <a:cubicBezTo>
                    <a:pt x="50647" y="113824"/>
                    <a:pt x="51080" y="106853"/>
                    <a:pt x="51369" y="99882"/>
                  </a:cubicBezTo>
                  <a:cubicBezTo>
                    <a:pt x="51513" y="96372"/>
                    <a:pt x="50455" y="90122"/>
                    <a:pt x="50792" y="85506"/>
                  </a:cubicBezTo>
                  <a:cubicBezTo>
                    <a:pt x="50984" y="82910"/>
                    <a:pt x="51321" y="80554"/>
                    <a:pt x="52090" y="78727"/>
                  </a:cubicBezTo>
                  <a:cubicBezTo>
                    <a:pt x="54014" y="73438"/>
                    <a:pt x="59882" y="70698"/>
                    <a:pt x="65125" y="72621"/>
                  </a:cubicBezTo>
                  <a:cubicBezTo>
                    <a:pt x="70319" y="74496"/>
                    <a:pt x="70271" y="169595"/>
                    <a:pt x="67578" y="182000"/>
                  </a:cubicBezTo>
                  <a:cubicBezTo>
                    <a:pt x="64884" y="194260"/>
                    <a:pt x="61421" y="206424"/>
                    <a:pt x="57189" y="218299"/>
                  </a:cubicBezTo>
                  <a:cubicBezTo>
                    <a:pt x="56660" y="219838"/>
                    <a:pt x="55890" y="221280"/>
                    <a:pt x="55313" y="222819"/>
                  </a:cubicBezTo>
                  <a:lnTo>
                    <a:pt x="82680" y="190269"/>
                  </a:lnTo>
                  <a:cubicBezTo>
                    <a:pt x="98648" y="171471"/>
                    <a:pt x="114039" y="151806"/>
                    <a:pt x="129960" y="132383"/>
                  </a:cubicBezTo>
                  <a:cubicBezTo>
                    <a:pt x="145880" y="113007"/>
                    <a:pt x="162185" y="93776"/>
                    <a:pt x="178874" y="75025"/>
                  </a:cubicBezTo>
                  <a:cubicBezTo>
                    <a:pt x="201576" y="49543"/>
                    <a:pt x="225192" y="25168"/>
                    <a:pt x="250250" y="2907"/>
                  </a:cubicBezTo>
                  <a:cubicBezTo>
                    <a:pt x="254531" y="-1131"/>
                    <a:pt x="261265" y="-939"/>
                    <a:pt x="265257" y="3340"/>
                  </a:cubicBezTo>
                  <a:cubicBezTo>
                    <a:pt x="269297" y="7619"/>
                    <a:pt x="269104" y="14350"/>
                    <a:pt x="264824" y="18389"/>
                  </a:cubicBezTo>
                  <a:cubicBezTo>
                    <a:pt x="247461" y="35697"/>
                    <a:pt x="231156" y="54303"/>
                    <a:pt x="215043" y="73246"/>
                  </a:cubicBezTo>
                  <a:cubicBezTo>
                    <a:pt x="192582" y="99833"/>
                    <a:pt x="171131" y="127575"/>
                    <a:pt x="149054" y="154547"/>
                  </a:cubicBezTo>
                  <a:cubicBezTo>
                    <a:pt x="134048" y="172769"/>
                    <a:pt x="118561" y="190510"/>
                    <a:pt x="103025" y="207914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" name="Google Shape;1253;p20"/>
            <p:cNvSpPr/>
            <p:nvPr/>
          </p:nvSpPr>
          <p:spPr>
            <a:xfrm>
              <a:off x="540419" y="3636593"/>
              <a:ext cx="266456" cy="208188"/>
            </a:xfrm>
            <a:custGeom>
              <a:avLst/>
              <a:gdLst/>
              <a:ahLst/>
              <a:cxnLst/>
              <a:rect l="l" t="t" r="r" b="b"/>
              <a:pathLst>
                <a:path w="532911" h="416375" extrusionOk="0">
                  <a:moveTo>
                    <a:pt x="470079" y="407384"/>
                  </a:moveTo>
                  <a:lnTo>
                    <a:pt x="465702" y="396759"/>
                  </a:lnTo>
                  <a:cubicBezTo>
                    <a:pt x="461421" y="397095"/>
                    <a:pt x="459305" y="389066"/>
                    <a:pt x="458343" y="386277"/>
                  </a:cubicBezTo>
                  <a:cubicBezTo>
                    <a:pt x="453293" y="371902"/>
                    <a:pt x="451321" y="356373"/>
                    <a:pt x="450503" y="341180"/>
                  </a:cubicBezTo>
                  <a:cubicBezTo>
                    <a:pt x="448195" y="298871"/>
                    <a:pt x="456034" y="256994"/>
                    <a:pt x="481430" y="222281"/>
                  </a:cubicBezTo>
                  <a:cubicBezTo>
                    <a:pt x="487394" y="214156"/>
                    <a:pt x="496051" y="199877"/>
                    <a:pt x="505959" y="195838"/>
                  </a:cubicBezTo>
                  <a:cubicBezTo>
                    <a:pt x="508220" y="194877"/>
                    <a:pt x="512837" y="208435"/>
                    <a:pt x="513511" y="209925"/>
                  </a:cubicBezTo>
                  <a:cubicBezTo>
                    <a:pt x="521591" y="227859"/>
                    <a:pt x="529431" y="245888"/>
                    <a:pt x="531884" y="265648"/>
                  </a:cubicBezTo>
                  <a:cubicBezTo>
                    <a:pt x="538088" y="315313"/>
                    <a:pt x="516060" y="382575"/>
                    <a:pt x="470079" y="407384"/>
                  </a:cubicBezTo>
                  <a:close/>
                  <a:moveTo>
                    <a:pt x="341804" y="201944"/>
                  </a:moveTo>
                  <a:cubicBezTo>
                    <a:pt x="344353" y="205887"/>
                    <a:pt x="347143" y="209733"/>
                    <a:pt x="350221" y="213243"/>
                  </a:cubicBezTo>
                  <a:cubicBezTo>
                    <a:pt x="351664" y="214829"/>
                    <a:pt x="357820" y="217041"/>
                    <a:pt x="355656" y="216800"/>
                  </a:cubicBezTo>
                  <a:lnTo>
                    <a:pt x="370325" y="227185"/>
                  </a:lnTo>
                  <a:cubicBezTo>
                    <a:pt x="411208" y="171607"/>
                    <a:pt x="412122" y="109201"/>
                    <a:pt x="377925" y="50160"/>
                  </a:cubicBezTo>
                  <a:cubicBezTo>
                    <a:pt x="370422" y="37227"/>
                    <a:pt x="362197" y="24775"/>
                    <a:pt x="353828" y="12370"/>
                  </a:cubicBezTo>
                  <a:cubicBezTo>
                    <a:pt x="352674" y="10640"/>
                    <a:pt x="348441" y="1601"/>
                    <a:pt x="345940" y="1409"/>
                  </a:cubicBezTo>
                  <a:cubicBezTo>
                    <a:pt x="344882" y="1312"/>
                    <a:pt x="343535" y="8139"/>
                    <a:pt x="343295" y="8861"/>
                  </a:cubicBezTo>
                  <a:cubicBezTo>
                    <a:pt x="340265" y="18621"/>
                    <a:pt x="336898" y="28284"/>
                    <a:pt x="333723" y="37996"/>
                  </a:cubicBezTo>
                  <a:cubicBezTo>
                    <a:pt x="320545" y="78527"/>
                    <a:pt x="309723" y="118913"/>
                    <a:pt x="322757" y="160981"/>
                  </a:cubicBezTo>
                  <a:cubicBezTo>
                    <a:pt x="327230" y="175261"/>
                    <a:pt x="333675" y="189300"/>
                    <a:pt x="341804" y="201944"/>
                  </a:cubicBezTo>
                  <a:close/>
                  <a:moveTo>
                    <a:pt x="440836" y="381085"/>
                  </a:moveTo>
                  <a:cubicBezTo>
                    <a:pt x="438383" y="377912"/>
                    <a:pt x="435545" y="375075"/>
                    <a:pt x="432611" y="372335"/>
                  </a:cubicBezTo>
                  <a:cubicBezTo>
                    <a:pt x="424435" y="364546"/>
                    <a:pt x="415296" y="357623"/>
                    <a:pt x="405869" y="351372"/>
                  </a:cubicBezTo>
                  <a:cubicBezTo>
                    <a:pt x="379175" y="333728"/>
                    <a:pt x="346854" y="319015"/>
                    <a:pt x="314148" y="323775"/>
                  </a:cubicBezTo>
                  <a:cubicBezTo>
                    <a:pt x="302076" y="325506"/>
                    <a:pt x="290628" y="329112"/>
                    <a:pt x="280095" y="335218"/>
                  </a:cubicBezTo>
                  <a:cubicBezTo>
                    <a:pt x="279518" y="335555"/>
                    <a:pt x="272207" y="339112"/>
                    <a:pt x="272159" y="339930"/>
                  </a:cubicBezTo>
                  <a:cubicBezTo>
                    <a:pt x="271871" y="354065"/>
                    <a:pt x="302220" y="374739"/>
                    <a:pt x="311262" y="381373"/>
                  </a:cubicBezTo>
                  <a:cubicBezTo>
                    <a:pt x="356425" y="414451"/>
                    <a:pt x="399713" y="427240"/>
                    <a:pt x="452042" y="405894"/>
                  </a:cubicBezTo>
                  <a:lnTo>
                    <a:pt x="443529" y="385701"/>
                  </a:lnTo>
                  <a:cubicBezTo>
                    <a:pt x="443674" y="385701"/>
                    <a:pt x="441028" y="381325"/>
                    <a:pt x="440836" y="381085"/>
                  </a:cubicBezTo>
                  <a:close/>
                  <a:moveTo>
                    <a:pt x="362870" y="229926"/>
                  </a:moveTo>
                  <a:lnTo>
                    <a:pt x="343006" y="211752"/>
                  </a:lnTo>
                  <a:cubicBezTo>
                    <a:pt x="311070" y="193482"/>
                    <a:pt x="270043" y="199300"/>
                    <a:pt x="238636" y="216031"/>
                  </a:cubicBezTo>
                  <a:cubicBezTo>
                    <a:pt x="231758" y="219685"/>
                    <a:pt x="225168" y="224253"/>
                    <a:pt x="219300" y="229397"/>
                  </a:cubicBezTo>
                  <a:cubicBezTo>
                    <a:pt x="215597" y="232570"/>
                    <a:pt x="212182" y="236128"/>
                    <a:pt x="209344" y="240119"/>
                  </a:cubicBezTo>
                  <a:cubicBezTo>
                    <a:pt x="191116" y="265841"/>
                    <a:pt x="215357" y="268966"/>
                    <a:pt x="239790" y="273341"/>
                  </a:cubicBezTo>
                  <a:cubicBezTo>
                    <a:pt x="249169" y="275024"/>
                    <a:pt x="258644" y="275889"/>
                    <a:pt x="268119" y="276178"/>
                  </a:cubicBezTo>
                  <a:cubicBezTo>
                    <a:pt x="284039" y="276658"/>
                    <a:pt x="300296" y="275841"/>
                    <a:pt x="315399" y="270408"/>
                  </a:cubicBezTo>
                  <a:cubicBezTo>
                    <a:pt x="336273" y="262860"/>
                    <a:pt x="349884" y="246994"/>
                    <a:pt x="362870" y="229926"/>
                  </a:cubicBezTo>
                  <a:close/>
                  <a:moveTo>
                    <a:pt x="248399" y="148962"/>
                  </a:moveTo>
                  <a:lnTo>
                    <a:pt x="252391" y="146173"/>
                  </a:lnTo>
                  <a:cubicBezTo>
                    <a:pt x="259413" y="126509"/>
                    <a:pt x="263935" y="106412"/>
                    <a:pt x="263117" y="85306"/>
                  </a:cubicBezTo>
                  <a:cubicBezTo>
                    <a:pt x="262492" y="70257"/>
                    <a:pt x="259606" y="55016"/>
                    <a:pt x="251958" y="41891"/>
                  </a:cubicBezTo>
                  <a:cubicBezTo>
                    <a:pt x="246908" y="33237"/>
                    <a:pt x="240127" y="25977"/>
                    <a:pt x="232431" y="19630"/>
                  </a:cubicBezTo>
                  <a:cubicBezTo>
                    <a:pt x="226178" y="14486"/>
                    <a:pt x="207084" y="-1476"/>
                    <a:pt x="197609" y="110"/>
                  </a:cubicBezTo>
                  <a:cubicBezTo>
                    <a:pt x="194290" y="639"/>
                    <a:pt x="194242" y="25496"/>
                    <a:pt x="194146" y="27563"/>
                  </a:cubicBezTo>
                  <a:cubicBezTo>
                    <a:pt x="192703" y="60737"/>
                    <a:pt x="199677" y="94152"/>
                    <a:pt x="218242" y="122086"/>
                  </a:cubicBezTo>
                  <a:cubicBezTo>
                    <a:pt x="222090" y="127951"/>
                    <a:pt x="237770" y="152952"/>
                    <a:pt x="248399" y="148962"/>
                  </a:cubicBezTo>
                  <a:close/>
                  <a:moveTo>
                    <a:pt x="256095" y="156606"/>
                  </a:moveTo>
                  <a:cubicBezTo>
                    <a:pt x="255085" y="160500"/>
                    <a:pt x="193617" y="149971"/>
                    <a:pt x="169953" y="156510"/>
                  </a:cubicBezTo>
                  <a:cubicBezTo>
                    <a:pt x="147972" y="162568"/>
                    <a:pt x="112717" y="187953"/>
                    <a:pt x="114064" y="195790"/>
                  </a:cubicBezTo>
                  <a:cubicBezTo>
                    <a:pt x="115411" y="203627"/>
                    <a:pt x="166875" y="203002"/>
                    <a:pt x="178129" y="203531"/>
                  </a:cubicBezTo>
                  <a:cubicBezTo>
                    <a:pt x="222042" y="205454"/>
                    <a:pt x="231758" y="189684"/>
                    <a:pt x="256095" y="156606"/>
                  </a:cubicBezTo>
                  <a:close/>
                  <a:moveTo>
                    <a:pt x="153937" y="124538"/>
                  </a:moveTo>
                  <a:cubicBezTo>
                    <a:pt x="137247" y="112230"/>
                    <a:pt x="113583" y="87084"/>
                    <a:pt x="92517" y="82709"/>
                  </a:cubicBezTo>
                  <a:cubicBezTo>
                    <a:pt x="77703" y="79680"/>
                    <a:pt x="13589" y="94008"/>
                    <a:pt x="170" y="98527"/>
                  </a:cubicBezTo>
                  <a:cubicBezTo>
                    <a:pt x="-4062" y="99921"/>
                    <a:pt x="71835" y="159683"/>
                    <a:pt x="102184" y="154683"/>
                  </a:cubicBezTo>
                  <a:cubicBezTo>
                    <a:pt x="117238" y="152231"/>
                    <a:pt x="132918" y="143529"/>
                    <a:pt x="144509" y="133721"/>
                  </a:cubicBezTo>
                  <a:cubicBezTo>
                    <a:pt x="145760" y="132663"/>
                    <a:pt x="153985" y="126653"/>
                    <a:pt x="153937" y="12453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" name="Google Shape;1254;p20"/>
            <p:cNvSpPr/>
            <p:nvPr/>
          </p:nvSpPr>
          <p:spPr>
            <a:xfrm>
              <a:off x="565462" y="3655089"/>
              <a:ext cx="308648" cy="294969"/>
            </a:xfrm>
            <a:custGeom>
              <a:avLst/>
              <a:gdLst/>
              <a:ahLst/>
              <a:cxnLst/>
              <a:rect l="l" t="t" r="r" b="b"/>
              <a:pathLst>
                <a:path w="617296" h="589938" extrusionOk="0">
                  <a:moveTo>
                    <a:pt x="611950" y="475300"/>
                  </a:moveTo>
                  <a:cubicBezTo>
                    <a:pt x="605553" y="461261"/>
                    <a:pt x="593240" y="449242"/>
                    <a:pt x="572847" y="442751"/>
                  </a:cubicBezTo>
                  <a:cubicBezTo>
                    <a:pt x="564574" y="440059"/>
                    <a:pt x="554666" y="440780"/>
                    <a:pt x="544998" y="444338"/>
                  </a:cubicBezTo>
                  <a:cubicBezTo>
                    <a:pt x="533215" y="448713"/>
                    <a:pt x="521864" y="457175"/>
                    <a:pt x="515130" y="466550"/>
                  </a:cubicBezTo>
                  <a:cubicBezTo>
                    <a:pt x="509358" y="474531"/>
                    <a:pt x="506809" y="483185"/>
                    <a:pt x="508156" y="490878"/>
                  </a:cubicBezTo>
                  <a:cubicBezTo>
                    <a:pt x="509503" y="498570"/>
                    <a:pt x="514216" y="506119"/>
                    <a:pt x="525231" y="511215"/>
                  </a:cubicBezTo>
                  <a:cubicBezTo>
                    <a:pt x="530569" y="513763"/>
                    <a:pt x="536918" y="511504"/>
                    <a:pt x="539419" y="506215"/>
                  </a:cubicBezTo>
                  <a:cubicBezTo>
                    <a:pt x="541968" y="500878"/>
                    <a:pt x="539708" y="494532"/>
                    <a:pt x="534369" y="492032"/>
                  </a:cubicBezTo>
                  <a:cubicBezTo>
                    <a:pt x="532108" y="490926"/>
                    <a:pt x="530521" y="489772"/>
                    <a:pt x="529752" y="488234"/>
                  </a:cubicBezTo>
                  <a:cubicBezTo>
                    <a:pt x="528982" y="486695"/>
                    <a:pt x="529752" y="485012"/>
                    <a:pt x="530569" y="483281"/>
                  </a:cubicBezTo>
                  <a:cubicBezTo>
                    <a:pt x="532012" y="480301"/>
                    <a:pt x="534465" y="477464"/>
                    <a:pt x="537351" y="474868"/>
                  </a:cubicBezTo>
                  <a:cubicBezTo>
                    <a:pt x="545287" y="467656"/>
                    <a:pt x="556927" y="461742"/>
                    <a:pt x="565584" y="464675"/>
                  </a:cubicBezTo>
                  <a:cubicBezTo>
                    <a:pt x="578282" y="469050"/>
                    <a:pt x="586218" y="476214"/>
                    <a:pt x="590065" y="485108"/>
                  </a:cubicBezTo>
                  <a:cubicBezTo>
                    <a:pt x="594394" y="495013"/>
                    <a:pt x="593480" y="506696"/>
                    <a:pt x="589584" y="517850"/>
                  </a:cubicBezTo>
                  <a:cubicBezTo>
                    <a:pt x="581937" y="539678"/>
                    <a:pt x="562313" y="560015"/>
                    <a:pt x="539034" y="562611"/>
                  </a:cubicBezTo>
                  <a:cubicBezTo>
                    <a:pt x="510657" y="565880"/>
                    <a:pt x="490889" y="557755"/>
                    <a:pt x="476749" y="542899"/>
                  </a:cubicBezTo>
                  <a:cubicBezTo>
                    <a:pt x="452989" y="517946"/>
                    <a:pt x="443995" y="476358"/>
                    <a:pt x="436299" y="438905"/>
                  </a:cubicBezTo>
                  <a:cubicBezTo>
                    <a:pt x="431297" y="415202"/>
                    <a:pt x="425814" y="391355"/>
                    <a:pt x="419609" y="367749"/>
                  </a:cubicBezTo>
                  <a:cubicBezTo>
                    <a:pt x="424515" y="357027"/>
                    <a:pt x="431008" y="344238"/>
                    <a:pt x="438127" y="329334"/>
                  </a:cubicBezTo>
                  <a:cubicBezTo>
                    <a:pt x="443225" y="318660"/>
                    <a:pt x="448516" y="307506"/>
                    <a:pt x="452989" y="296400"/>
                  </a:cubicBezTo>
                  <a:cubicBezTo>
                    <a:pt x="462175" y="273515"/>
                    <a:pt x="468813" y="251399"/>
                    <a:pt x="471795" y="237600"/>
                  </a:cubicBezTo>
                  <a:cubicBezTo>
                    <a:pt x="473334" y="231975"/>
                    <a:pt x="470063" y="226109"/>
                    <a:pt x="464388" y="224523"/>
                  </a:cubicBezTo>
                  <a:cubicBezTo>
                    <a:pt x="458760" y="222936"/>
                    <a:pt x="452892" y="226253"/>
                    <a:pt x="451305" y="231879"/>
                  </a:cubicBezTo>
                  <a:cubicBezTo>
                    <a:pt x="447265" y="243465"/>
                    <a:pt x="438367" y="260630"/>
                    <a:pt x="429277" y="279765"/>
                  </a:cubicBezTo>
                  <a:cubicBezTo>
                    <a:pt x="426776" y="285102"/>
                    <a:pt x="424275" y="290583"/>
                    <a:pt x="421870" y="296112"/>
                  </a:cubicBezTo>
                  <a:cubicBezTo>
                    <a:pt x="419513" y="301689"/>
                    <a:pt x="417252" y="307266"/>
                    <a:pt x="415136" y="312843"/>
                  </a:cubicBezTo>
                  <a:cubicBezTo>
                    <a:pt x="412731" y="319141"/>
                    <a:pt x="410471" y="325295"/>
                    <a:pt x="408355" y="331305"/>
                  </a:cubicBezTo>
                  <a:cubicBezTo>
                    <a:pt x="405709" y="322988"/>
                    <a:pt x="403641" y="314430"/>
                    <a:pt x="400611" y="306256"/>
                  </a:cubicBezTo>
                  <a:cubicBezTo>
                    <a:pt x="389789" y="277072"/>
                    <a:pt x="376370" y="248995"/>
                    <a:pt x="359295" y="222696"/>
                  </a:cubicBezTo>
                  <a:cubicBezTo>
                    <a:pt x="351408" y="210628"/>
                    <a:pt x="341981" y="200147"/>
                    <a:pt x="332650" y="189618"/>
                  </a:cubicBezTo>
                  <a:cubicBezTo>
                    <a:pt x="330630" y="184281"/>
                    <a:pt x="328850" y="178848"/>
                    <a:pt x="327455" y="173271"/>
                  </a:cubicBezTo>
                  <a:cubicBezTo>
                    <a:pt x="325772" y="166684"/>
                    <a:pt x="324473" y="160001"/>
                    <a:pt x="323415" y="153318"/>
                  </a:cubicBezTo>
                  <a:cubicBezTo>
                    <a:pt x="321251" y="141491"/>
                    <a:pt x="320385" y="129904"/>
                    <a:pt x="319712" y="118413"/>
                  </a:cubicBezTo>
                  <a:cubicBezTo>
                    <a:pt x="319182" y="110528"/>
                    <a:pt x="318798" y="102691"/>
                    <a:pt x="318605" y="94855"/>
                  </a:cubicBezTo>
                  <a:cubicBezTo>
                    <a:pt x="318124" y="74902"/>
                    <a:pt x="318557" y="54949"/>
                    <a:pt x="319760" y="34228"/>
                  </a:cubicBezTo>
                  <a:cubicBezTo>
                    <a:pt x="320385" y="28410"/>
                    <a:pt x="316152" y="23121"/>
                    <a:pt x="310333" y="22496"/>
                  </a:cubicBezTo>
                  <a:cubicBezTo>
                    <a:pt x="304513" y="21823"/>
                    <a:pt x="299222" y="26054"/>
                    <a:pt x="298597" y="31872"/>
                  </a:cubicBezTo>
                  <a:cubicBezTo>
                    <a:pt x="296000" y="47113"/>
                    <a:pt x="293547" y="61873"/>
                    <a:pt x="292056" y="76681"/>
                  </a:cubicBezTo>
                  <a:cubicBezTo>
                    <a:pt x="290998" y="86922"/>
                    <a:pt x="290372" y="97114"/>
                    <a:pt x="290469" y="107403"/>
                  </a:cubicBezTo>
                  <a:cubicBezTo>
                    <a:pt x="290517" y="115961"/>
                    <a:pt x="291094" y="124615"/>
                    <a:pt x="292248" y="133269"/>
                  </a:cubicBezTo>
                  <a:cubicBezTo>
                    <a:pt x="293210" y="140577"/>
                    <a:pt x="294797" y="147885"/>
                    <a:pt x="296529" y="155241"/>
                  </a:cubicBezTo>
                  <a:cubicBezTo>
                    <a:pt x="290661" y="150482"/>
                    <a:pt x="285418" y="144953"/>
                    <a:pt x="279214" y="140625"/>
                  </a:cubicBezTo>
                  <a:cubicBezTo>
                    <a:pt x="259446" y="126827"/>
                    <a:pt x="237802" y="115865"/>
                    <a:pt x="215437" y="106201"/>
                  </a:cubicBezTo>
                  <a:lnTo>
                    <a:pt x="207886" y="92258"/>
                  </a:lnTo>
                  <a:cubicBezTo>
                    <a:pt x="205289" y="85624"/>
                    <a:pt x="203220" y="78700"/>
                    <a:pt x="201008" y="71681"/>
                  </a:cubicBezTo>
                  <a:cubicBezTo>
                    <a:pt x="199613" y="67113"/>
                    <a:pt x="198314" y="62498"/>
                    <a:pt x="196872" y="57882"/>
                  </a:cubicBezTo>
                  <a:cubicBezTo>
                    <a:pt x="194419" y="50190"/>
                    <a:pt x="191869" y="42593"/>
                    <a:pt x="189753" y="34853"/>
                  </a:cubicBezTo>
                  <a:cubicBezTo>
                    <a:pt x="187348" y="26343"/>
                    <a:pt x="184992" y="18073"/>
                    <a:pt x="183452" y="9659"/>
                  </a:cubicBezTo>
                  <a:cubicBezTo>
                    <a:pt x="182923" y="3842"/>
                    <a:pt x="177729" y="-485"/>
                    <a:pt x="171909" y="44"/>
                  </a:cubicBezTo>
                  <a:cubicBezTo>
                    <a:pt x="166041" y="573"/>
                    <a:pt x="161713" y="5717"/>
                    <a:pt x="162242" y="11583"/>
                  </a:cubicBezTo>
                  <a:cubicBezTo>
                    <a:pt x="162194" y="20958"/>
                    <a:pt x="162675" y="30477"/>
                    <a:pt x="163877" y="40141"/>
                  </a:cubicBezTo>
                  <a:cubicBezTo>
                    <a:pt x="164695" y="46440"/>
                    <a:pt x="165753" y="52738"/>
                    <a:pt x="167292" y="58940"/>
                  </a:cubicBezTo>
                  <a:cubicBezTo>
                    <a:pt x="168831" y="65142"/>
                    <a:pt x="170755" y="71200"/>
                    <a:pt x="173112" y="77114"/>
                  </a:cubicBezTo>
                  <a:cubicBezTo>
                    <a:pt x="175228" y="82498"/>
                    <a:pt x="178018" y="87354"/>
                    <a:pt x="180615" y="92403"/>
                  </a:cubicBezTo>
                  <a:cubicBezTo>
                    <a:pt x="179364" y="92018"/>
                    <a:pt x="178258" y="91393"/>
                    <a:pt x="177007" y="90960"/>
                  </a:cubicBezTo>
                  <a:cubicBezTo>
                    <a:pt x="164983" y="87162"/>
                    <a:pt x="152718" y="83845"/>
                    <a:pt x="140261" y="81152"/>
                  </a:cubicBezTo>
                  <a:cubicBezTo>
                    <a:pt x="127804" y="78460"/>
                    <a:pt x="115251" y="76393"/>
                    <a:pt x="102697" y="75046"/>
                  </a:cubicBezTo>
                  <a:cubicBezTo>
                    <a:pt x="101206" y="74902"/>
                    <a:pt x="8668" y="64950"/>
                    <a:pt x="6311" y="65911"/>
                  </a:cubicBezTo>
                  <a:cubicBezTo>
                    <a:pt x="1116" y="68027"/>
                    <a:pt x="-1385" y="73989"/>
                    <a:pt x="780" y="79181"/>
                  </a:cubicBezTo>
                  <a:cubicBezTo>
                    <a:pt x="1164" y="80143"/>
                    <a:pt x="2848" y="84085"/>
                    <a:pt x="8668" y="85527"/>
                  </a:cubicBezTo>
                  <a:cubicBezTo>
                    <a:pt x="10207" y="85912"/>
                    <a:pt x="13429" y="86489"/>
                    <a:pt x="17806" y="87114"/>
                  </a:cubicBezTo>
                  <a:cubicBezTo>
                    <a:pt x="40556" y="90431"/>
                    <a:pt x="98561" y="97018"/>
                    <a:pt x="100052" y="97211"/>
                  </a:cubicBezTo>
                  <a:cubicBezTo>
                    <a:pt x="111788" y="98701"/>
                    <a:pt x="123572" y="100913"/>
                    <a:pt x="135211" y="103653"/>
                  </a:cubicBezTo>
                  <a:cubicBezTo>
                    <a:pt x="146851" y="106394"/>
                    <a:pt x="158346" y="109711"/>
                    <a:pt x="169552" y="113509"/>
                  </a:cubicBezTo>
                  <a:cubicBezTo>
                    <a:pt x="171524" y="114182"/>
                    <a:pt x="173304" y="115192"/>
                    <a:pt x="175228" y="115865"/>
                  </a:cubicBezTo>
                  <a:cubicBezTo>
                    <a:pt x="173352" y="116923"/>
                    <a:pt x="171332" y="117548"/>
                    <a:pt x="169408" y="118654"/>
                  </a:cubicBezTo>
                  <a:cubicBezTo>
                    <a:pt x="165176" y="121106"/>
                    <a:pt x="160895" y="123990"/>
                    <a:pt x="155171" y="125481"/>
                  </a:cubicBezTo>
                  <a:cubicBezTo>
                    <a:pt x="155171" y="125481"/>
                    <a:pt x="128093" y="132260"/>
                    <a:pt x="127515" y="132116"/>
                  </a:cubicBezTo>
                  <a:cubicBezTo>
                    <a:pt x="127179" y="131875"/>
                    <a:pt x="120878" y="132019"/>
                    <a:pt x="118473" y="133943"/>
                  </a:cubicBezTo>
                  <a:cubicBezTo>
                    <a:pt x="116213" y="135337"/>
                    <a:pt x="115684" y="137452"/>
                    <a:pt x="115058" y="138750"/>
                  </a:cubicBezTo>
                  <a:cubicBezTo>
                    <a:pt x="113808" y="141250"/>
                    <a:pt x="114577" y="143751"/>
                    <a:pt x="115251" y="146155"/>
                  </a:cubicBezTo>
                  <a:cubicBezTo>
                    <a:pt x="115780" y="148030"/>
                    <a:pt x="118329" y="151203"/>
                    <a:pt x="124004" y="152693"/>
                  </a:cubicBezTo>
                  <a:cubicBezTo>
                    <a:pt x="126698" y="153366"/>
                    <a:pt x="134923" y="153462"/>
                    <a:pt x="136269" y="153559"/>
                  </a:cubicBezTo>
                  <a:cubicBezTo>
                    <a:pt x="140406" y="153655"/>
                    <a:pt x="144446" y="153703"/>
                    <a:pt x="148582" y="153559"/>
                  </a:cubicBezTo>
                  <a:cubicBezTo>
                    <a:pt x="152863" y="153414"/>
                    <a:pt x="157095" y="152886"/>
                    <a:pt x="161328" y="152260"/>
                  </a:cubicBezTo>
                  <a:cubicBezTo>
                    <a:pt x="166522" y="151347"/>
                    <a:pt x="171188" y="149953"/>
                    <a:pt x="175372" y="148030"/>
                  </a:cubicBezTo>
                  <a:cubicBezTo>
                    <a:pt x="181769" y="145001"/>
                    <a:pt x="187108" y="141010"/>
                    <a:pt x="192350" y="137260"/>
                  </a:cubicBezTo>
                  <a:cubicBezTo>
                    <a:pt x="196872" y="134039"/>
                    <a:pt x="201441" y="130914"/>
                    <a:pt x="207645" y="129423"/>
                  </a:cubicBezTo>
                  <a:cubicBezTo>
                    <a:pt x="227509" y="138606"/>
                    <a:pt x="246700" y="148943"/>
                    <a:pt x="264256" y="161636"/>
                  </a:cubicBezTo>
                  <a:cubicBezTo>
                    <a:pt x="270701" y="166299"/>
                    <a:pt x="276232" y="172165"/>
                    <a:pt x="282340" y="177309"/>
                  </a:cubicBezTo>
                  <a:cubicBezTo>
                    <a:pt x="274789" y="178271"/>
                    <a:pt x="267141" y="179569"/>
                    <a:pt x="259831" y="181733"/>
                  </a:cubicBezTo>
                  <a:cubicBezTo>
                    <a:pt x="250788" y="184425"/>
                    <a:pt x="242516" y="187983"/>
                    <a:pt x="235638" y="189714"/>
                  </a:cubicBezTo>
                  <a:cubicBezTo>
                    <a:pt x="235638" y="189714"/>
                    <a:pt x="194515" y="201685"/>
                    <a:pt x="192783" y="203031"/>
                  </a:cubicBezTo>
                  <a:cubicBezTo>
                    <a:pt x="191244" y="203945"/>
                    <a:pt x="186675" y="221109"/>
                    <a:pt x="200046" y="221349"/>
                  </a:cubicBezTo>
                  <a:cubicBezTo>
                    <a:pt x="201441" y="221349"/>
                    <a:pt x="204904" y="221061"/>
                    <a:pt x="205337" y="221013"/>
                  </a:cubicBezTo>
                  <a:lnTo>
                    <a:pt x="214571" y="219619"/>
                  </a:lnTo>
                  <a:lnTo>
                    <a:pt x="241217" y="215772"/>
                  </a:lnTo>
                  <a:cubicBezTo>
                    <a:pt x="249826" y="214234"/>
                    <a:pt x="260744" y="211445"/>
                    <a:pt x="272047" y="208176"/>
                  </a:cubicBezTo>
                  <a:cubicBezTo>
                    <a:pt x="280993" y="205580"/>
                    <a:pt x="290132" y="202503"/>
                    <a:pt x="298837" y="201637"/>
                  </a:cubicBezTo>
                  <a:cubicBezTo>
                    <a:pt x="301964" y="201349"/>
                    <a:pt x="304994" y="201156"/>
                    <a:pt x="307928" y="201301"/>
                  </a:cubicBezTo>
                  <a:cubicBezTo>
                    <a:pt x="318172" y="212551"/>
                    <a:pt x="327936" y="224330"/>
                    <a:pt x="336257" y="237504"/>
                  </a:cubicBezTo>
                  <a:cubicBezTo>
                    <a:pt x="351937" y="262216"/>
                    <a:pt x="364009" y="288707"/>
                    <a:pt x="373965" y="316016"/>
                  </a:cubicBezTo>
                  <a:cubicBezTo>
                    <a:pt x="377236" y="324959"/>
                    <a:pt x="379496" y="334286"/>
                    <a:pt x="382286" y="343373"/>
                  </a:cubicBezTo>
                  <a:cubicBezTo>
                    <a:pt x="379977" y="342027"/>
                    <a:pt x="377765" y="340536"/>
                    <a:pt x="375408" y="339286"/>
                  </a:cubicBezTo>
                  <a:cubicBezTo>
                    <a:pt x="365692" y="334430"/>
                    <a:pt x="355496" y="330151"/>
                    <a:pt x="344818" y="326786"/>
                  </a:cubicBezTo>
                  <a:cubicBezTo>
                    <a:pt x="335584" y="323853"/>
                    <a:pt x="326060" y="321497"/>
                    <a:pt x="316730" y="318997"/>
                  </a:cubicBezTo>
                  <a:cubicBezTo>
                    <a:pt x="303262" y="315391"/>
                    <a:pt x="289939" y="312122"/>
                    <a:pt x="277963" y="305727"/>
                  </a:cubicBezTo>
                  <a:cubicBezTo>
                    <a:pt x="273009" y="302650"/>
                    <a:pt x="266420" y="304141"/>
                    <a:pt x="263342" y="309093"/>
                  </a:cubicBezTo>
                  <a:cubicBezTo>
                    <a:pt x="260215" y="314093"/>
                    <a:pt x="261706" y="320632"/>
                    <a:pt x="266661" y="323757"/>
                  </a:cubicBezTo>
                  <a:cubicBezTo>
                    <a:pt x="278685" y="332507"/>
                    <a:pt x="292152" y="339046"/>
                    <a:pt x="306389" y="344431"/>
                  </a:cubicBezTo>
                  <a:cubicBezTo>
                    <a:pt x="314325" y="347459"/>
                    <a:pt x="322405" y="350152"/>
                    <a:pt x="330581" y="352508"/>
                  </a:cubicBezTo>
                  <a:cubicBezTo>
                    <a:pt x="342221" y="355873"/>
                    <a:pt x="354005" y="358469"/>
                    <a:pt x="364923" y="362797"/>
                  </a:cubicBezTo>
                  <a:cubicBezTo>
                    <a:pt x="370214" y="364720"/>
                    <a:pt x="375360" y="366883"/>
                    <a:pt x="380410" y="369287"/>
                  </a:cubicBezTo>
                  <a:cubicBezTo>
                    <a:pt x="384306" y="371162"/>
                    <a:pt x="388154" y="373181"/>
                    <a:pt x="392002" y="375201"/>
                  </a:cubicBezTo>
                  <a:cubicBezTo>
                    <a:pt x="398062" y="398327"/>
                    <a:pt x="403401" y="421597"/>
                    <a:pt x="408258" y="444819"/>
                  </a:cubicBezTo>
                  <a:cubicBezTo>
                    <a:pt x="417397" y="487320"/>
                    <a:pt x="429517" y="533956"/>
                    <a:pt x="456885" y="561986"/>
                  </a:cubicBezTo>
                  <a:cubicBezTo>
                    <a:pt x="476508" y="582131"/>
                    <a:pt x="503442" y="593814"/>
                    <a:pt x="542257" y="588766"/>
                  </a:cubicBezTo>
                  <a:cubicBezTo>
                    <a:pt x="574819" y="584535"/>
                    <a:pt x="603004" y="556697"/>
                    <a:pt x="613104" y="525831"/>
                  </a:cubicBezTo>
                  <a:cubicBezTo>
                    <a:pt x="618827" y="508475"/>
                    <a:pt x="618924" y="490445"/>
                    <a:pt x="611950" y="47530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" name="Google Shape;1255;p20"/>
            <p:cNvSpPr/>
            <p:nvPr/>
          </p:nvSpPr>
          <p:spPr>
            <a:xfrm>
              <a:off x="1190499" y="4211973"/>
              <a:ext cx="206927" cy="276158"/>
            </a:xfrm>
            <a:custGeom>
              <a:avLst/>
              <a:gdLst/>
              <a:ahLst/>
              <a:cxnLst/>
              <a:rect l="l" t="t" r="r" b="b"/>
              <a:pathLst>
                <a:path w="413855" h="552317" extrusionOk="0">
                  <a:moveTo>
                    <a:pt x="195783" y="54294"/>
                  </a:moveTo>
                  <a:cubicBezTo>
                    <a:pt x="160576" y="79680"/>
                    <a:pt x="118491" y="86891"/>
                    <a:pt x="76213" y="83670"/>
                  </a:cubicBezTo>
                  <a:cubicBezTo>
                    <a:pt x="61063" y="82516"/>
                    <a:pt x="45575" y="80160"/>
                    <a:pt x="31291" y="74631"/>
                  </a:cubicBezTo>
                  <a:cubicBezTo>
                    <a:pt x="28501" y="73574"/>
                    <a:pt x="20517" y="71218"/>
                    <a:pt x="20998" y="66843"/>
                  </a:cubicBezTo>
                  <a:lnTo>
                    <a:pt x="10417" y="62131"/>
                  </a:lnTo>
                  <a:cubicBezTo>
                    <a:pt x="36245" y="15302"/>
                    <a:pt x="104013" y="-5996"/>
                    <a:pt x="153553" y="1456"/>
                  </a:cubicBezTo>
                  <a:cubicBezTo>
                    <a:pt x="173225" y="4389"/>
                    <a:pt x="191069" y="12802"/>
                    <a:pt x="208865" y="21505"/>
                  </a:cubicBezTo>
                  <a:cubicBezTo>
                    <a:pt x="210308" y="22226"/>
                    <a:pt x="223775" y="27274"/>
                    <a:pt x="222813" y="29582"/>
                  </a:cubicBezTo>
                  <a:cubicBezTo>
                    <a:pt x="218533" y="39726"/>
                    <a:pt x="204056" y="48284"/>
                    <a:pt x="195783" y="54294"/>
                  </a:cubicBezTo>
                  <a:close/>
                  <a:moveTo>
                    <a:pt x="198669" y="183866"/>
                  </a:moveTo>
                  <a:cubicBezTo>
                    <a:pt x="198476" y="181654"/>
                    <a:pt x="200496" y="188001"/>
                    <a:pt x="202084" y="189539"/>
                  </a:cubicBezTo>
                  <a:cubicBezTo>
                    <a:pt x="205546" y="192760"/>
                    <a:pt x="209298" y="195741"/>
                    <a:pt x="213194" y="198434"/>
                  </a:cubicBezTo>
                  <a:cubicBezTo>
                    <a:pt x="225603" y="207088"/>
                    <a:pt x="239503" y="213963"/>
                    <a:pt x="253740" y="218867"/>
                  </a:cubicBezTo>
                  <a:cubicBezTo>
                    <a:pt x="295536" y="233195"/>
                    <a:pt x="336178" y="222858"/>
                    <a:pt x="377013" y="210165"/>
                  </a:cubicBezTo>
                  <a:cubicBezTo>
                    <a:pt x="386776" y="207088"/>
                    <a:pt x="396492" y="203818"/>
                    <a:pt x="406304" y="200886"/>
                  </a:cubicBezTo>
                  <a:cubicBezTo>
                    <a:pt x="407073" y="200693"/>
                    <a:pt x="413903" y="199443"/>
                    <a:pt x="413855" y="198337"/>
                  </a:cubicBezTo>
                  <a:cubicBezTo>
                    <a:pt x="413711" y="195741"/>
                    <a:pt x="404765" y="191222"/>
                    <a:pt x="403081" y="190020"/>
                  </a:cubicBezTo>
                  <a:cubicBezTo>
                    <a:pt x="390817" y="181173"/>
                    <a:pt x="378552" y="172423"/>
                    <a:pt x="365758" y="164394"/>
                  </a:cubicBezTo>
                  <a:cubicBezTo>
                    <a:pt x="307464" y="127999"/>
                    <a:pt x="245034" y="127662"/>
                    <a:pt x="188568" y="168529"/>
                  </a:cubicBezTo>
                  <a:lnTo>
                    <a:pt x="198669" y="183866"/>
                  </a:lnTo>
                  <a:close/>
                  <a:moveTo>
                    <a:pt x="44758" y="101363"/>
                  </a:moveTo>
                  <a:cubicBezTo>
                    <a:pt x="42065" y="98334"/>
                    <a:pt x="39275" y="95353"/>
                    <a:pt x="36149" y="92757"/>
                  </a:cubicBezTo>
                  <a:cubicBezTo>
                    <a:pt x="35860" y="92516"/>
                    <a:pt x="31627" y="89728"/>
                    <a:pt x="31627" y="89872"/>
                  </a:cubicBezTo>
                  <a:lnTo>
                    <a:pt x="11571" y="80689"/>
                  </a:lnTo>
                  <a:cubicBezTo>
                    <a:pt x="-10890" y="134105"/>
                    <a:pt x="990" y="178962"/>
                    <a:pt x="33070" y="226127"/>
                  </a:cubicBezTo>
                  <a:cubicBezTo>
                    <a:pt x="39515" y="235550"/>
                    <a:pt x="59572" y="267234"/>
                    <a:pt x="73664" y="267186"/>
                  </a:cubicBezTo>
                  <a:cubicBezTo>
                    <a:pt x="74530" y="267186"/>
                    <a:pt x="78233" y="259734"/>
                    <a:pt x="78570" y="259157"/>
                  </a:cubicBezTo>
                  <a:cubicBezTo>
                    <a:pt x="84919" y="248435"/>
                    <a:pt x="88767" y="236704"/>
                    <a:pt x="90787" y="224348"/>
                  </a:cubicBezTo>
                  <a:cubicBezTo>
                    <a:pt x="96222" y="190741"/>
                    <a:pt x="82226" y="157230"/>
                    <a:pt x="65151" y="129393"/>
                  </a:cubicBezTo>
                  <a:cubicBezTo>
                    <a:pt x="59091" y="119537"/>
                    <a:pt x="52357" y="110017"/>
                    <a:pt x="44758" y="101363"/>
                  </a:cubicBezTo>
                  <a:close/>
                  <a:moveTo>
                    <a:pt x="203430" y="196991"/>
                  </a:moveTo>
                  <a:lnTo>
                    <a:pt x="185682" y="176173"/>
                  </a:lnTo>
                  <a:cubicBezTo>
                    <a:pt x="168271" y="189155"/>
                    <a:pt x="152159" y="202857"/>
                    <a:pt x="144175" y="224156"/>
                  </a:cubicBezTo>
                  <a:cubicBezTo>
                    <a:pt x="138403" y="239589"/>
                    <a:pt x="137249" y="256320"/>
                    <a:pt x="137393" y="272715"/>
                  </a:cubicBezTo>
                  <a:cubicBezTo>
                    <a:pt x="137489" y="282475"/>
                    <a:pt x="138114" y="292235"/>
                    <a:pt x="139605" y="301899"/>
                  </a:cubicBezTo>
                  <a:cubicBezTo>
                    <a:pt x="143453" y="327188"/>
                    <a:pt x="146050" y="352189"/>
                    <a:pt x="172167" y="333919"/>
                  </a:cubicBezTo>
                  <a:cubicBezTo>
                    <a:pt x="176207" y="331130"/>
                    <a:pt x="179863" y="327669"/>
                    <a:pt x="183133" y="323967"/>
                  </a:cubicBezTo>
                  <a:cubicBezTo>
                    <a:pt x="188376" y="318005"/>
                    <a:pt x="193089" y="311322"/>
                    <a:pt x="196889" y="304303"/>
                  </a:cubicBezTo>
                  <a:cubicBezTo>
                    <a:pt x="214300" y="272282"/>
                    <a:pt x="220986" y="230214"/>
                    <a:pt x="203430" y="196991"/>
                  </a:cubicBezTo>
                  <a:close/>
                  <a:moveTo>
                    <a:pt x="371289" y="294206"/>
                  </a:moveTo>
                  <a:cubicBezTo>
                    <a:pt x="358303" y="286033"/>
                    <a:pt x="343152" y="282763"/>
                    <a:pt x="328098" y="281802"/>
                  </a:cubicBezTo>
                  <a:cubicBezTo>
                    <a:pt x="307031" y="280504"/>
                    <a:pt x="286831" y="284735"/>
                    <a:pt x="267015" y="291562"/>
                  </a:cubicBezTo>
                  <a:lnTo>
                    <a:pt x="264177" y="295649"/>
                  </a:lnTo>
                  <a:cubicBezTo>
                    <a:pt x="259944" y="306466"/>
                    <a:pt x="284666" y="323149"/>
                    <a:pt x="290390" y="327236"/>
                  </a:cubicBezTo>
                  <a:cubicBezTo>
                    <a:pt x="317901" y="346900"/>
                    <a:pt x="351185" y="354785"/>
                    <a:pt x="384420" y="353968"/>
                  </a:cubicBezTo>
                  <a:cubicBezTo>
                    <a:pt x="386440" y="353920"/>
                    <a:pt x="411306" y="354401"/>
                    <a:pt x="411931" y="350987"/>
                  </a:cubicBezTo>
                  <a:cubicBezTo>
                    <a:pt x="413711" y="341275"/>
                    <a:pt x="398175" y="321274"/>
                    <a:pt x="393125" y="314736"/>
                  </a:cubicBezTo>
                  <a:cubicBezTo>
                    <a:pt x="386969" y="306707"/>
                    <a:pt x="379850" y="299591"/>
                    <a:pt x="371289" y="294206"/>
                  </a:cubicBezTo>
                  <a:close/>
                  <a:moveTo>
                    <a:pt x="256722" y="287571"/>
                  </a:moveTo>
                  <a:cubicBezTo>
                    <a:pt x="223054" y="311947"/>
                    <a:pt x="207086" y="321611"/>
                    <a:pt x="208096" y="366853"/>
                  </a:cubicBezTo>
                  <a:cubicBezTo>
                    <a:pt x="208384" y="378440"/>
                    <a:pt x="206653" y="431374"/>
                    <a:pt x="214445" y="432961"/>
                  </a:cubicBezTo>
                  <a:cubicBezTo>
                    <a:pt x="222284" y="434548"/>
                    <a:pt x="248449" y="398729"/>
                    <a:pt x="254942" y="376276"/>
                  </a:cubicBezTo>
                  <a:cubicBezTo>
                    <a:pt x="262012" y="352045"/>
                    <a:pt x="252778" y="288533"/>
                    <a:pt x="256722" y="287571"/>
                  </a:cubicBezTo>
                  <a:close/>
                  <a:moveTo>
                    <a:pt x="286494" y="393344"/>
                  </a:moveTo>
                  <a:cubicBezTo>
                    <a:pt x="284378" y="393248"/>
                    <a:pt x="278269" y="401566"/>
                    <a:pt x="277163" y="402864"/>
                  </a:cubicBezTo>
                  <a:cubicBezTo>
                    <a:pt x="267063" y="414595"/>
                    <a:pt x="258068" y="430509"/>
                    <a:pt x="255231" y="445990"/>
                  </a:cubicBezTo>
                  <a:cubicBezTo>
                    <a:pt x="249603" y="477145"/>
                    <a:pt x="307753" y="556475"/>
                    <a:pt x="309244" y="552148"/>
                  </a:cubicBezTo>
                  <a:cubicBezTo>
                    <a:pt x="314054" y="538445"/>
                    <a:pt x="329781" y="472770"/>
                    <a:pt x="327040" y="457433"/>
                  </a:cubicBezTo>
                  <a:cubicBezTo>
                    <a:pt x="323144" y="435653"/>
                    <a:pt x="298470" y="410845"/>
                    <a:pt x="286494" y="39334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" name="Google Shape;1256;p20"/>
            <p:cNvSpPr/>
            <p:nvPr/>
          </p:nvSpPr>
          <p:spPr>
            <a:xfrm>
              <a:off x="1087068" y="4140303"/>
              <a:ext cx="291269" cy="321796"/>
            </a:xfrm>
            <a:custGeom>
              <a:avLst/>
              <a:gdLst/>
              <a:ahLst/>
              <a:cxnLst/>
              <a:rect l="l" t="t" r="r" b="b"/>
              <a:pathLst>
                <a:path w="582539" h="643593" extrusionOk="0">
                  <a:moveTo>
                    <a:pt x="512593" y="628082"/>
                  </a:moveTo>
                  <a:lnTo>
                    <a:pt x="512593" y="626880"/>
                  </a:lnTo>
                  <a:cubicBezTo>
                    <a:pt x="514565" y="628323"/>
                    <a:pt x="515864" y="629861"/>
                    <a:pt x="513411" y="630390"/>
                  </a:cubicBezTo>
                  <a:cubicBezTo>
                    <a:pt x="513218" y="629717"/>
                    <a:pt x="512930" y="629044"/>
                    <a:pt x="512593" y="628467"/>
                  </a:cubicBezTo>
                  <a:lnTo>
                    <a:pt x="512593" y="628082"/>
                  </a:lnTo>
                  <a:close/>
                  <a:moveTo>
                    <a:pt x="382009" y="435287"/>
                  </a:moveTo>
                  <a:cubicBezTo>
                    <a:pt x="382057" y="435768"/>
                    <a:pt x="382057" y="436297"/>
                    <a:pt x="382057" y="436826"/>
                  </a:cubicBezTo>
                  <a:cubicBezTo>
                    <a:pt x="387108" y="437739"/>
                    <a:pt x="385713" y="436681"/>
                    <a:pt x="382009" y="435287"/>
                  </a:cubicBezTo>
                  <a:close/>
                  <a:moveTo>
                    <a:pt x="573051" y="456778"/>
                  </a:moveTo>
                  <a:cubicBezTo>
                    <a:pt x="564682" y="455048"/>
                    <a:pt x="556458" y="452451"/>
                    <a:pt x="547993" y="449855"/>
                  </a:cubicBezTo>
                  <a:cubicBezTo>
                    <a:pt x="540345" y="447499"/>
                    <a:pt x="532794" y="444711"/>
                    <a:pt x="525146" y="442066"/>
                  </a:cubicBezTo>
                  <a:cubicBezTo>
                    <a:pt x="520577" y="440480"/>
                    <a:pt x="516008" y="439037"/>
                    <a:pt x="511439" y="437451"/>
                  </a:cubicBezTo>
                  <a:cubicBezTo>
                    <a:pt x="504513" y="435047"/>
                    <a:pt x="497635" y="432787"/>
                    <a:pt x="491045" y="429951"/>
                  </a:cubicBezTo>
                  <a:lnTo>
                    <a:pt x="477290" y="421873"/>
                  </a:lnTo>
                  <a:cubicBezTo>
                    <a:pt x="468151" y="398795"/>
                    <a:pt x="457762" y="376439"/>
                    <a:pt x="444536" y="355958"/>
                  </a:cubicBezTo>
                  <a:cubicBezTo>
                    <a:pt x="440063" y="349034"/>
                    <a:pt x="434291" y="343073"/>
                    <a:pt x="429289" y="336486"/>
                  </a:cubicBezTo>
                  <a:cubicBezTo>
                    <a:pt x="436792" y="338457"/>
                    <a:pt x="444247" y="340284"/>
                    <a:pt x="451702" y="341486"/>
                  </a:cubicBezTo>
                  <a:cubicBezTo>
                    <a:pt x="460360" y="342832"/>
                    <a:pt x="468969" y="343601"/>
                    <a:pt x="477626" y="343842"/>
                  </a:cubicBezTo>
                  <a:cubicBezTo>
                    <a:pt x="487871" y="344130"/>
                    <a:pt x="498116" y="343697"/>
                    <a:pt x="508409" y="342880"/>
                  </a:cubicBezTo>
                  <a:cubicBezTo>
                    <a:pt x="523223" y="341630"/>
                    <a:pt x="538084" y="339467"/>
                    <a:pt x="553331" y="337159"/>
                  </a:cubicBezTo>
                  <a:cubicBezTo>
                    <a:pt x="559199" y="336582"/>
                    <a:pt x="563480" y="331390"/>
                    <a:pt x="562951" y="325572"/>
                  </a:cubicBezTo>
                  <a:cubicBezTo>
                    <a:pt x="562422" y="319706"/>
                    <a:pt x="557227" y="315427"/>
                    <a:pt x="551359" y="315956"/>
                  </a:cubicBezTo>
                  <a:cubicBezTo>
                    <a:pt x="530629" y="316774"/>
                    <a:pt x="510669" y="316870"/>
                    <a:pt x="490757" y="315956"/>
                  </a:cubicBezTo>
                  <a:cubicBezTo>
                    <a:pt x="482917" y="315620"/>
                    <a:pt x="475077" y="315043"/>
                    <a:pt x="467189" y="314370"/>
                  </a:cubicBezTo>
                  <a:cubicBezTo>
                    <a:pt x="455790" y="313408"/>
                    <a:pt x="444199" y="312302"/>
                    <a:pt x="432463" y="309802"/>
                  </a:cubicBezTo>
                  <a:cubicBezTo>
                    <a:pt x="425826" y="308552"/>
                    <a:pt x="419140" y="307062"/>
                    <a:pt x="412599" y="305187"/>
                  </a:cubicBezTo>
                  <a:cubicBezTo>
                    <a:pt x="407020" y="303600"/>
                    <a:pt x="401585" y="301677"/>
                    <a:pt x="396294" y="299465"/>
                  </a:cubicBezTo>
                  <a:cubicBezTo>
                    <a:pt x="385953" y="289657"/>
                    <a:pt x="375757" y="279801"/>
                    <a:pt x="363877" y="271435"/>
                  </a:cubicBezTo>
                  <a:cubicBezTo>
                    <a:pt x="338049" y="253358"/>
                    <a:pt x="310297" y="238982"/>
                    <a:pt x="281390" y="227251"/>
                  </a:cubicBezTo>
                  <a:cubicBezTo>
                    <a:pt x="272829" y="223790"/>
                    <a:pt x="263835" y="221338"/>
                    <a:pt x="255081" y="218309"/>
                  </a:cubicBezTo>
                  <a:cubicBezTo>
                    <a:pt x="261526" y="216097"/>
                    <a:pt x="268115" y="213789"/>
                    <a:pt x="274945" y="211241"/>
                  </a:cubicBezTo>
                  <a:cubicBezTo>
                    <a:pt x="280524" y="209174"/>
                    <a:pt x="286200" y="206962"/>
                    <a:pt x="291827" y="204606"/>
                  </a:cubicBezTo>
                  <a:cubicBezTo>
                    <a:pt x="297407" y="202298"/>
                    <a:pt x="302938" y="199847"/>
                    <a:pt x="308325" y="197346"/>
                  </a:cubicBezTo>
                  <a:cubicBezTo>
                    <a:pt x="327612" y="188404"/>
                    <a:pt x="344975" y="179701"/>
                    <a:pt x="356614" y="175807"/>
                  </a:cubicBezTo>
                  <a:cubicBezTo>
                    <a:pt x="362290" y="174317"/>
                    <a:pt x="365704" y="168451"/>
                    <a:pt x="364165" y="162778"/>
                  </a:cubicBezTo>
                  <a:cubicBezTo>
                    <a:pt x="362674" y="157105"/>
                    <a:pt x="356855" y="153739"/>
                    <a:pt x="351179" y="155230"/>
                  </a:cubicBezTo>
                  <a:cubicBezTo>
                    <a:pt x="337279" y="158066"/>
                    <a:pt x="315010" y="164461"/>
                    <a:pt x="291875" y="173499"/>
                  </a:cubicBezTo>
                  <a:cubicBezTo>
                    <a:pt x="280717" y="177875"/>
                    <a:pt x="269414" y="183067"/>
                    <a:pt x="258688" y="188067"/>
                  </a:cubicBezTo>
                  <a:cubicBezTo>
                    <a:pt x="243634" y="195135"/>
                    <a:pt x="230696" y="201481"/>
                    <a:pt x="219874" y="206289"/>
                  </a:cubicBezTo>
                  <a:cubicBezTo>
                    <a:pt x="196451" y="199414"/>
                    <a:pt x="172787" y="193308"/>
                    <a:pt x="149219" y="187683"/>
                  </a:cubicBezTo>
                  <a:cubicBezTo>
                    <a:pt x="111656" y="178932"/>
                    <a:pt x="69907" y="168691"/>
                    <a:pt x="45570" y="143306"/>
                  </a:cubicBezTo>
                  <a:cubicBezTo>
                    <a:pt x="31237" y="128354"/>
                    <a:pt x="23830" y="107824"/>
                    <a:pt x="27630" y="78833"/>
                  </a:cubicBezTo>
                  <a:cubicBezTo>
                    <a:pt x="30756" y="54938"/>
                    <a:pt x="51390" y="34985"/>
                    <a:pt x="73370" y="27533"/>
                  </a:cubicBezTo>
                  <a:cubicBezTo>
                    <a:pt x="84625" y="23687"/>
                    <a:pt x="96409" y="22965"/>
                    <a:pt x="106269" y="27677"/>
                  </a:cubicBezTo>
                  <a:cubicBezTo>
                    <a:pt x="115070" y="31908"/>
                    <a:pt x="122045" y="40274"/>
                    <a:pt x="126133" y="53399"/>
                  </a:cubicBezTo>
                  <a:cubicBezTo>
                    <a:pt x="128922" y="62486"/>
                    <a:pt x="122814" y="74506"/>
                    <a:pt x="115455" y="82631"/>
                  </a:cubicBezTo>
                  <a:cubicBezTo>
                    <a:pt x="112762" y="85612"/>
                    <a:pt x="109876" y="88112"/>
                    <a:pt x="106846" y="89554"/>
                  </a:cubicBezTo>
                  <a:cubicBezTo>
                    <a:pt x="105114" y="90372"/>
                    <a:pt x="103431" y="91189"/>
                    <a:pt x="101940" y="90372"/>
                  </a:cubicBezTo>
                  <a:cubicBezTo>
                    <a:pt x="100401" y="89554"/>
                    <a:pt x="99295" y="87823"/>
                    <a:pt x="98188" y="85419"/>
                  </a:cubicBezTo>
                  <a:cubicBezTo>
                    <a:pt x="95832" y="80035"/>
                    <a:pt x="89579" y="77583"/>
                    <a:pt x="84192" y="79938"/>
                  </a:cubicBezTo>
                  <a:cubicBezTo>
                    <a:pt x="78805" y="82294"/>
                    <a:pt x="76352" y="88545"/>
                    <a:pt x="78709" y="93929"/>
                  </a:cubicBezTo>
                  <a:cubicBezTo>
                    <a:pt x="83567" y="105420"/>
                    <a:pt x="91118" y="110420"/>
                    <a:pt x="98814" y="111911"/>
                  </a:cubicBezTo>
                  <a:cubicBezTo>
                    <a:pt x="106605" y="113401"/>
                    <a:pt x="115455" y="110901"/>
                    <a:pt x="123632" y="104939"/>
                  </a:cubicBezTo>
                  <a:cubicBezTo>
                    <a:pt x="133059" y="98160"/>
                    <a:pt x="141668" y="86670"/>
                    <a:pt x="146189" y="74746"/>
                  </a:cubicBezTo>
                  <a:cubicBezTo>
                    <a:pt x="149845" y="65130"/>
                    <a:pt x="150711" y="55226"/>
                    <a:pt x="148306" y="46812"/>
                  </a:cubicBezTo>
                  <a:cubicBezTo>
                    <a:pt x="142293" y="25898"/>
                    <a:pt x="130606" y="13061"/>
                    <a:pt x="116850" y="6186"/>
                  </a:cubicBezTo>
                  <a:cubicBezTo>
                    <a:pt x="101603" y="-1507"/>
                    <a:pt x="83278" y="-1747"/>
                    <a:pt x="65579" y="3926"/>
                  </a:cubicBezTo>
                  <a:cubicBezTo>
                    <a:pt x="34748" y="13782"/>
                    <a:pt x="6467" y="41956"/>
                    <a:pt x="1561" y="75179"/>
                  </a:cubicBezTo>
                  <a:cubicBezTo>
                    <a:pt x="-4210" y="114218"/>
                    <a:pt x="6515" y="141816"/>
                    <a:pt x="25562" y="162201"/>
                  </a:cubicBezTo>
                  <a:cubicBezTo>
                    <a:pt x="52977" y="191529"/>
                    <a:pt x="99824" y="205183"/>
                    <a:pt x="142582" y="215568"/>
                  </a:cubicBezTo>
                  <a:cubicBezTo>
                    <a:pt x="165620" y="221001"/>
                    <a:pt x="188803" y="227011"/>
                    <a:pt x="211746" y="233694"/>
                  </a:cubicBezTo>
                  <a:cubicBezTo>
                    <a:pt x="213718" y="237732"/>
                    <a:pt x="215738" y="241771"/>
                    <a:pt x="217517" y="245954"/>
                  </a:cubicBezTo>
                  <a:cubicBezTo>
                    <a:pt x="219826" y="251194"/>
                    <a:pt x="221894" y="256531"/>
                    <a:pt x="223722" y="261964"/>
                  </a:cubicBezTo>
                  <a:cubicBezTo>
                    <a:pt x="227810" y="273359"/>
                    <a:pt x="230167" y="285522"/>
                    <a:pt x="233293" y="297638"/>
                  </a:cubicBezTo>
                  <a:cubicBezTo>
                    <a:pt x="235457" y="306052"/>
                    <a:pt x="237959" y="314418"/>
                    <a:pt x="240796" y="322639"/>
                  </a:cubicBezTo>
                  <a:cubicBezTo>
                    <a:pt x="245895" y="337351"/>
                    <a:pt x="252099" y="351390"/>
                    <a:pt x="260612" y="363939"/>
                  </a:cubicBezTo>
                  <a:cubicBezTo>
                    <a:pt x="263546" y="368987"/>
                    <a:pt x="270087" y="370718"/>
                    <a:pt x="275138" y="367785"/>
                  </a:cubicBezTo>
                  <a:cubicBezTo>
                    <a:pt x="280236" y="364852"/>
                    <a:pt x="281967" y="358313"/>
                    <a:pt x="279034" y="353265"/>
                  </a:cubicBezTo>
                  <a:cubicBezTo>
                    <a:pt x="272877" y="340765"/>
                    <a:pt x="269847" y="326966"/>
                    <a:pt x="266528" y="313023"/>
                  </a:cubicBezTo>
                  <a:cubicBezTo>
                    <a:pt x="264268" y="303311"/>
                    <a:pt x="262103" y="293552"/>
                    <a:pt x="259362" y="283984"/>
                  </a:cubicBezTo>
                  <a:cubicBezTo>
                    <a:pt x="256235" y="272974"/>
                    <a:pt x="252195" y="262349"/>
                    <a:pt x="247530" y="252252"/>
                  </a:cubicBezTo>
                  <a:cubicBezTo>
                    <a:pt x="246183" y="249512"/>
                    <a:pt x="244596" y="246964"/>
                    <a:pt x="243153" y="244271"/>
                  </a:cubicBezTo>
                  <a:cubicBezTo>
                    <a:pt x="252388" y="247396"/>
                    <a:pt x="261815" y="249992"/>
                    <a:pt x="270857" y="253598"/>
                  </a:cubicBezTo>
                  <a:cubicBezTo>
                    <a:pt x="297888" y="264416"/>
                    <a:pt x="324004" y="277349"/>
                    <a:pt x="348341" y="293984"/>
                  </a:cubicBezTo>
                  <a:cubicBezTo>
                    <a:pt x="361424" y="302879"/>
                    <a:pt x="373015" y="313264"/>
                    <a:pt x="384126" y="324082"/>
                  </a:cubicBezTo>
                  <a:cubicBezTo>
                    <a:pt x="384222" y="327159"/>
                    <a:pt x="383981" y="330380"/>
                    <a:pt x="383597" y="333697"/>
                  </a:cubicBezTo>
                  <a:cubicBezTo>
                    <a:pt x="382539" y="342736"/>
                    <a:pt x="379220" y="352111"/>
                    <a:pt x="376430" y="361342"/>
                  </a:cubicBezTo>
                  <a:cubicBezTo>
                    <a:pt x="372919" y="372881"/>
                    <a:pt x="369889" y="384035"/>
                    <a:pt x="368158" y="392834"/>
                  </a:cubicBezTo>
                  <a:lnTo>
                    <a:pt x="363781" y="420191"/>
                  </a:lnTo>
                  <a:lnTo>
                    <a:pt x="362193" y="429614"/>
                  </a:lnTo>
                  <a:cubicBezTo>
                    <a:pt x="362097" y="430095"/>
                    <a:pt x="361760" y="433556"/>
                    <a:pt x="361760" y="434951"/>
                  </a:cubicBezTo>
                  <a:cubicBezTo>
                    <a:pt x="361760" y="435864"/>
                    <a:pt x="361712" y="436489"/>
                    <a:pt x="361712" y="436778"/>
                  </a:cubicBezTo>
                  <a:cubicBezTo>
                    <a:pt x="362242" y="440432"/>
                    <a:pt x="363588" y="442403"/>
                    <a:pt x="364262" y="443076"/>
                  </a:cubicBezTo>
                  <a:cubicBezTo>
                    <a:pt x="367484" y="446105"/>
                    <a:pt x="370658" y="447355"/>
                    <a:pt x="374121" y="446249"/>
                  </a:cubicBezTo>
                  <a:cubicBezTo>
                    <a:pt x="375757" y="445768"/>
                    <a:pt x="378258" y="445240"/>
                    <a:pt x="379989" y="442499"/>
                  </a:cubicBezTo>
                  <a:cubicBezTo>
                    <a:pt x="381336" y="440816"/>
                    <a:pt x="382009" y="438797"/>
                    <a:pt x="382106" y="436826"/>
                  </a:cubicBezTo>
                  <a:cubicBezTo>
                    <a:pt x="381769" y="436730"/>
                    <a:pt x="381769" y="435960"/>
                    <a:pt x="381961" y="435239"/>
                  </a:cubicBezTo>
                  <a:lnTo>
                    <a:pt x="382057" y="435287"/>
                  </a:lnTo>
                  <a:lnTo>
                    <a:pt x="382057" y="435047"/>
                  </a:lnTo>
                  <a:cubicBezTo>
                    <a:pt x="382202" y="434470"/>
                    <a:pt x="382490" y="433989"/>
                    <a:pt x="382779" y="434037"/>
                  </a:cubicBezTo>
                  <a:cubicBezTo>
                    <a:pt x="382827" y="434037"/>
                    <a:pt x="382827" y="434085"/>
                    <a:pt x="382827" y="434133"/>
                  </a:cubicBezTo>
                  <a:lnTo>
                    <a:pt x="385809" y="425672"/>
                  </a:lnTo>
                  <a:lnTo>
                    <a:pt x="394130" y="398795"/>
                  </a:lnTo>
                  <a:cubicBezTo>
                    <a:pt x="396054" y="391728"/>
                    <a:pt x="399805" y="383266"/>
                    <a:pt x="402691" y="373987"/>
                  </a:cubicBezTo>
                  <a:cubicBezTo>
                    <a:pt x="405000" y="366583"/>
                    <a:pt x="406443" y="358746"/>
                    <a:pt x="407597" y="351005"/>
                  </a:cubicBezTo>
                  <a:cubicBezTo>
                    <a:pt x="412695" y="357448"/>
                    <a:pt x="418467" y="363314"/>
                    <a:pt x="423036" y="370141"/>
                  </a:cubicBezTo>
                  <a:cubicBezTo>
                    <a:pt x="435253" y="388411"/>
                    <a:pt x="445113" y="408315"/>
                    <a:pt x="453818" y="428941"/>
                  </a:cubicBezTo>
                  <a:cubicBezTo>
                    <a:pt x="452279" y="435479"/>
                    <a:pt x="448960" y="440287"/>
                    <a:pt x="445594" y="444951"/>
                  </a:cubicBezTo>
                  <a:cubicBezTo>
                    <a:pt x="441698" y="450288"/>
                    <a:pt x="437610" y="455673"/>
                    <a:pt x="434483" y="462211"/>
                  </a:cubicBezTo>
                  <a:cubicBezTo>
                    <a:pt x="432463" y="466442"/>
                    <a:pt x="430972" y="471154"/>
                    <a:pt x="429962" y="476394"/>
                  </a:cubicBezTo>
                  <a:cubicBezTo>
                    <a:pt x="429241" y="480721"/>
                    <a:pt x="428664" y="485049"/>
                    <a:pt x="428423" y="489424"/>
                  </a:cubicBezTo>
                  <a:cubicBezTo>
                    <a:pt x="428183" y="493655"/>
                    <a:pt x="428135" y="497789"/>
                    <a:pt x="428183" y="502020"/>
                  </a:cubicBezTo>
                  <a:cubicBezTo>
                    <a:pt x="428231" y="503415"/>
                    <a:pt x="428135" y="511780"/>
                    <a:pt x="428760" y="514521"/>
                  </a:cubicBezTo>
                  <a:cubicBezTo>
                    <a:pt x="430010" y="520002"/>
                    <a:pt x="432848" y="522598"/>
                    <a:pt x="434579" y="523223"/>
                  </a:cubicBezTo>
                  <a:cubicBezTo>
                    <a:pt x="437129" y="524184"/>
                    <a:pt x="439678" y="525146"/>
                    <a:pt x="442419" y="523896"/>
                  </a:cubicBezTo>
                  <a:cubicBezTo>
                    <a:pt x="443766" y="523271"/>
                    <a:pt x="445979" y="522790"/>
                    <a:pt x="447470" y="520434"/>
                  </a:cubicBezTo>
                  <a:cubicBezTo>
                    <a:pt x="449394" y="518030"/>
                    <a:pt x="450115" y="515050"/>
                    <a:pt x="449586" y="512213"/>
                  </a:cubicBezTo>
                  <a:cubicBezTo>
                    <a:pt x="449538" y="512261"/>
                    <a:pt x="449442" y="512261"/>
                    <a:pt x="449297" y="512261"/>
                  </a:cubicBezTo>
                  <a:cubicBezTo>
                    <a:pt x="448672" y="512261"/>
                    <a:pt x="448672" y="511444"/>
                    <a:pt x="448912" y="510338"/>
                  </a:cubicBezTo>
                  <a:lnTo>
                    <a:pt x="449249" y="510819"/>
                  </a:lnTo>
                  <a:cubicBezTo>
                    <a:pt x="449153" y="510578"/>
                    <a:pt x="449057" y="510338"/>
                    <a:pt x="448960" y="510097"/>
                  </a:cubicBezTo>
                  <a:cubicBezTo>
                    <a:pt x="449538" y="507886"/>
                    <a:pt x="451029" y="504761"/>
                    <a:pt x="451173" y="504184"/>
                  </a:cubicBezTo>
                  <a:lnTo>
                    <a:pt x="456704" y="482933"/>
                  </a:lnTo>
                  <a:cubicBezTo>
                    <a:pt x="458291" y="476971"/>
                    <a:pt x="461321" y="472596"/>
                    <a:pt x="463919" y="468221"/>
                  </a:cubicBezTo>
                  <a:cubicBezTo>
                    <a:pt x="464977" y="466346"/>
                    <a:pt x="465650" y="464423"/>
                    <a:pt x="466660" y="462596"/>
                  </a:cubicBezTo>
                  <a:cubicBezTo>
                    <a:pt x="467286" y="464567"/>
                    <a:pt x="468247" y="466394"/>
                    <a:pt x="468873" y="468365"/>
                  </a:cubicBezTo>
                  <a:cubicBezTo>
                    <a:pt x="472432" y="480000"/>
                    <a:pt x="475558" y="491972"/>
                    <a:pt x="478059" y="504040"/>
                  </a:cubicBezTo>
                  <a:cubicBezTo>
                    <a:pt x="480560" y="516059"/>
                    <a:pt x="482484" y="528223"/>
                    <a:pt x="483735" y="540387"/>
                  </a:cubicBezTo>
                  <a:cubicBezTo>
                    <a:pt x="483927" y="541925"/>
                    <a:pt x="489218" y="601735"/>
                    <a:pt x="492056" y="625198"/>
                  </a:cubicBezTo>
                  <a:cubicBezTo>
                    <a:pt x="492633" y="629717"/>
                    <a:pt x="493114" y="633034"/>
                    <a:pt x="493450" y="634573"/>
                  </a:cubicBezTo>
                  <a:cubicBezTo>
                    <a:pt x="494749" y="640486"/>
                    <a:pt x="498645" y="642314"/>
                    <a:pt x="499511" y="642698"/>
                  </a:cubicBezTo>
                  <a:cubicBezTo>
                    <a:pt x="504657" y="645006"/>
                    <a:pt x="510717" y="642698"/>
                    <a:pt x="513026" y="637554"/>
                  </a:cubicBezTo>
                  <a:cubicBezTo>
                    <a:pt x="514084" y="635246"/>
                    <a:pt x="514180" y="632698"/>
                    <a:pt x="513459" y="630438"/>
                  </a:cubicBezTo>
                  <a:lnTo>
                    <a:pt x="513411" y="630438"/>
                  </a:lnTo>
                  <a:cubicBezTo>
                    <a:pt x="512834" y="630534"/>
                    <a:pt x="512689" y="629765"/>
                    <a:pt x="512641" y="628515"/>
                  </a:cubicBezTo>
                  <a:cubicBezTo>
                    <a:pt x="511824" y="626928"/>
                    <a:pt x="510525" y="625630"/>
                    <a:pt x="508938" y="624669"/>
                  </a:cubicBezTo>
                  <a:cubicBezTo>
                    <a:pt x="509948" y="625198"/>
                    <a:pt x="511439" y="626063"/>
                    <a:pt x="512641" y="626928"/>
                  </a:cubicBezTo>
                  <a:cubicBezTo>
                    <a:pt x="512641" y="625726"/>
                    <a:pt x="512641" y="624284"/>
                    <a:pt x="512497" y="622938"/>
                  </a:cubicBezTo>
                  <a:cubicBezTo>
                    <a:pt x="510188" y="599476"/>
                    <a:pt x="506100" y="539810"/>
                    <a:pt x="506004" y="538271"/>
                  </a:cubicBezTo>
                  <a:cubicBezTo>
                    <a:pt x="504898" y="525338"/>
                    <a:pt x="503118" y="512405"/>
                    <a:pt x="500713" y="499568"/>
                  </a:cubicBezTo>
                  <a:cubicBezTo>
                    <a:pt x="498308" y="486731"/>
                    <a:pt x="495230" y="473991"/>
                    <a:pt x="491671" y="461586"/>
                  </a:cubicBezTo>
                  <a:cubicBezTo>
                    <a:pt x="491238" y="460096"/>
                    <a:pt x="490565" y="458701"/>
                    <a:pt x="490084" y="457211"/>
                  </a:cubicBezTo>
                  <a:cubicBezTo>
                    <a:pt x="495086" y="459952"/>
                    <a:pt x="499895" y="462932"/>
                    <a:pt x="505234" y="465240"/>
                  </a:cubicBezTo>
                  <a:cubicBezTo>
                    <a:pt x="511102" y="467740"/>
                    <a:pt x="517162" y="469856"/>
                    <a:pt x="523319" y="471586"/>
                  </a:cubicBezTo>
                  <a:cubicBezTo>
                    <a:pt x="529523" y="473317"/>
                    <a:pt x="535776" y="474567"/>
                    <a:pt x="542077" y="475529"/>
                  </a:cubicBezTo>
                  <a:cubicBezTo>
                    <a:pt x="551744" y="477019"/>
                    <a:pt x="561315" y="477741"/>
                    <a:pt x="570742" y="477885"/>
                  </a:cubicBezTo>
                  <a:cubicBezTo>
                    <a:pt x="576562" y="478558"/>
                    <a:pt x="581805" y="474375"/>
                    <a:pt x="582478" y="468509"/>
                  </a:cubicBezTo>
                  <a:cubicBezTo>
                    <a:pt x="583103" y="462692"/>
                    <a:pt x="578871" y="457451"/>
                    <a:pt x="573051" y="45677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" name="Google Shape;1257;p20"/>
            <p:cNvSpPr/>
            <p:nvPr/>
          </p:nvSpPr>
          <p:spPr>
            <a:xfrm>
              <a:off x="623784" y="3531404"/>
              <a:ext cx="877993" cy="873784"/>
            </a:xfrm>
            <a:custGeom>
              <a:avLst/>
              <a:gdLst/>
              <a:ahLst/>
              <a:cxnLst/>
              <a:rect l="l" t="t" r="r" b="b"/>
              <a:pathLst>
                <a:path w="1755985" h="1747568" extrusionOk="0">
                  <a:moveTo>
                    <a:pt x="567979" y="520835"/>
                  </a:moveTo>
                  <a:cubicBezTo>
                    <a:pt x="567979" y="542615"/>
                    <a:pt x="552059" y="560260"/>
                    <a:pt x="532435" y="560260"/>
                  </a:cubicBezTo>
                  <a:cubicBezTo>
                    <a:pt x="512811" y="560260"/>
                    <a:pt x="496891" y="542615"/>
                    <a:pt x="496891" y="520835"/>
                  </a:cubicBezTo>
                  <a:cubicBezTo>
                    <a:pt x="496891" y="499104"/>
                    <a:pt x="512811" y="481459"/>
                    <a:pt x="532435" y="481459"/>
                  </a:cubicBezTo>
                  <a:cubicBezTo>
                    <a:pt x="552059" y="481459"/>
                    <a:pt x="567979" y="499152"/>
                    <a:pt x="567979" y="520835"/>
                  </a:cubicBezTo>
                  <a:close/>
                  <a:moveTo>
                    <a:pt x="1246485" y="1152876"/>
                  </a:moveTo>
                  <a:cubicBezTo>
                    <a:pt x="1224697" y="1152443"/>
                    <a:pt x="1206708" y="1168453"/>
                    <a:pt x="1206276" y="1188695"/>
                  </a:cubicBezTo>
                  <a:cubicBezTo>
                    <a:pt x="1205891" y="1208888"/>
                    <a:pt x="1223206" y="1225619"/>
                    <a:pt x="1244946" y="1226100"/>
                  </a:cubicBezTo>
                  <a:cubicBezTo>
                    <a:pt x="1266686" y="1226532"/>
                    <a:pt x="1284722" y="1210522"/>
                    <a:pt x="1285107" y="1190329"/>
                  </a:cubicBezTo>
                  <a:cubicBezTo>
                    <a:pt x="1285540" y="1170136"/>
                    <a:pt x="1268225" y="1153357"/>
                    <a:pt x="1246485" y="1152876"/>
                  </a:cubicBezTo>
                  <a:close/>
                  <a:moveTo>
                    <a:pt x="405555" y="240922"/>
                  </a:moveTo>
                  <a:cubicBezTo>
                    <a:pt x="385931" y="240922"/>
                    <a:pt x="370011" y="258615"/>
                    <a:pt x="370011" y="280346"/>
                  </a:cubicBezTo>
                  <a:cubicBezTo>
                    <a:pt x="370011" y="302078"/>
                    <a:pt x="385931" y="319771"/>
                    <a:pt x="405555" y="319771"/>
                  </a:cubicBezTo>
                  <a:cubicBezTo>
                    <a:pt x="425178" y="319771"/>
                    <a:pt x="441147" y="302078"/>
                    <a:pt x="441147" y="280346"/>
                  </a:cubicBezTo>
                  <a:cubicBezTo>
                    <a:pt x="441147" y="258663"/>
                    <a:pt x="425178" y="240922"/>
                    <a:pt x="405555" y="240922"/>
                  </a:cubicBezTo>
                  <a:close/>
                  <a:moveTo>
                    <a:pt x="1484277" y="1288458"/>
                  </a:moveTo>
                  <a:cubicBezTo>
                    <a:pt x="1462537" y="1288025"/>
                    <a:pt x="1444549" y="1304035"/>
                    <a:pt x="1444116" y="1324228"/>
                  </a:cubicBezTo>
                  <a:cubicBezTo>
                    <a:pt x="1443683" y="1344469"/>
                    <a:pt x="1460998" y="1361201"/>
                    <a:pt x="1482738" y="1361681"/>
                  </a:cubicBezTo>
                  <a:cubicBezTo>
                    <a:pt x="1504526" y="1362114"/>
                    <a:pt x="1522514" y="1346104"/>
                    <a:pt x="1522947" y="1325911"/>
                  </a:cubicBezTo>
                  <a:cubicBezTo>
                    <a:pt x="1523380" y="1305622"/>
                    <a:pt x="1506065" y="1288890"/>
                    <a:pt x="1484277" y="1288458"/>
                  </a:cubicBezTo>
                  <a:close/>
                  <a:moveTo>
                    <a:pt x="238225" y="60964"/>
                  </a:moveTo>
                  <a:cubicBezTo>
                    <a:pt x="218601" y="60964"/>
                    <a:pt x="202681" y="78657"/>
                    <a:pt x="202681" y="100388"/>
                  </a:cubicBezTo>
                  <a:cubicBezTo>
                    <a:pt x="202681" y="122168"/>
                    <a:pt x="218601" y="139812"/>
                    <a:pt x="238225" y="139812"/>
                  </a:cubicBezTo>
                  <a:cubicBezTo>
                    <a:pt x="257849" y="139812"/>
                    <a:pt x="273817" y="122168"/>
                    <a:pt x="273817" y="100388"/>
                  </a:cubicBezTo>
                  <a:cubicBezTo>
                    <a:pt x="273817" y="78608"/>
                    <a:pt x="257849" y="60964"/>
                    <a:pt x="238225" y="60964"/>
                  </a:cubicBezTo>
                  <a:close/>
                  <a:moveTo>
                    <a:pt x="1699367" y="1501830"/>
                  </a:moveTo>
                  <a:cubicBezTo>
                    <a:pt x="1699800" y="1481637"/>
                    <a:pt x="1682485" y="1464858"/>
                    <a:pt x="1660745" y="1464425"/>
                  </a:cubicBezTo>
                  <a:cubicBezTo>
                    <a:pt x="1638957" y="1463944"/>
                    <a:pt x="1620969" y="1480003"/>
                    <a:pt x="1620536" y="1500196"/>
                  </a:cubicBezTo>
                  <a:cubicBezTo>
                    <a:pt x="1620103" y="1520389"/>
                    <a:pt x="1637466" y="1537168"/>
                    <a:pt x="1659206" y="1537601"/>
                  </a:cubicBezTo>
                  <a:cubicBezTo>
                    <a:pt x="1680946" y="1538130"/>
                    <a:pt x="1698982" y="1522071"/>
                    <a:pt x="1699367" y="1501830"/>
                  </a:cubicBezTo>
                  <a:close/>
                  <a:moveTo>
                    <a:pt x="35544" y="0"/>
                  </a:moveTo>
                  <a:cubicBezTo>
                    <a:pt x="15920" y="0"/>
                    <a:pt x="0" y="17645"/>
                    <a:pt x="0" y="39424"/>
                  </a:cubicBezTo>
                  <a:cubicBezTo>
                    <a:pt x="0" y="61156"/>
                    <a:pt x="15920" y="78801"/>
                    <a:pt x="35544" y="78801"/>
                  </a:cubicBezTo>
                  <a:cubicBezTo>
                    <a:pt x="55167" y="78801"/>
                    <a:pt x="71088" y="61156"/>
                    <a:pt x="71088" y="39424"/>
                  </a:cubicBezTo>
                  <a:cubicBezTo>
                    <a:pt x="71088" y="17645"/>
                    <a:pt x="55167" y="0"/>
                    <a:pt x="35544" y="0"/>
                  </a:cubicBezTo>
                  <a:close/>
                  <a:moveTo>
                    <a:pt x="1717307" y="1674336"/>
                  </a:moveTo>
                  <a:cubicBezTo>
                    <a:pt x="1695567" y="1673903"/>
                    <a:pt x="1677579" y="1689914"/>
                    <a:pt x="1677146" y="1710107"/>
                  </a:cubicBezTo>
                  <a:cubicBezTo>
                    <a:pt x="1676713" y="1730348"/>
                    <a:pt x="1694028" y="1747079"/>
                    <a:pt x="1715816" y="1747560"/>
                  </a:cubicBezTo>
                  <a:cubicBezTo>
                    <a:pt x="1737556" y="1747993"/>
                    <a:pt x="1755544" y="1731982"/>
                    <a:pt x="1755977" y="1711789"/>
                  </a:cubicBezTo>
                  <a:cubicBezTo>
                    <a:pt x="1756410" y="1691500"/>
                    <a:pt x="1739095" y="1674769"/>
                    <a:pt x="1717307" y="167433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" name="Google Shape;1258;p20"/>
            <p:cNvSpPr/>
            <p:nvPr/>
          </p:nvSpPr>
          <p:spPr>
            <a:xfrm flipH="1">
              <a:off x="8564956" y="3539427"/>
              <a:ext cx="369095" cy="533822"/>
            </a:xfrm>
            <a:custGeom>
              <a:avLst/>
              <a:gdLst/>
              <a:ahLst/>
              <a:cxnLst/>
              <a:rect l="l" t="t" r="r" b="b"/>
              <a:pathLst>
                <a:path w="738190" h="1067644" extrusionOk="0">
                  <a:moveTo>
                    <a:pt x="737921" y="253"/>
                  </a:moveTo>
                  <a:cubicBezTo>
                    <a:pt x="740037" y="2464"/>
                    <a:pt x="729023" y="24965"/>
                    <a:pt x="728109" y="27369"/>
                  </a:cubicBezTo>
                  <a:cubicBezTo>
                    <a:pt x="716902" y="56312"/>
                    <a:pt x="703435" y="84342"/>
                    <a:pt x="687563" y="111122"/>
                  </a:cubicBezTo>
                  <a:cubicBezTo>
                    <a:pt x="623835" y="218674"/>
                    <a:pt x="504313" y="292186"/>
                    <a:pt x="378299" y="303677"/>
                  </a:cubicBezTo>
                  <a:lnTo>
                    <a:pt x="387149" y="289397"/>
                  </a:lnTo>
                  <a:cubicBezTo>
                    <a:pt x="391093" y="280166"/>
                    <a:pt x="388880" y="256415"/>
                    <a:pt x="392728" y="244348"/>
                  </a:cubicBezTo>
                  <a:cubicBezTo>
                    <a:pt x="406580" y="201413"/>
                    <a:pt x="430629" y="163479"/>
                    <a:pt x="462228" y="130978"/>
                  </a:cubicBezTo>
                  <a:cubicBezTo>
                    <a:pt x="519031" y="72611"/>
                    <a:pt x="593630" y="36023"/>
                    <a:pt x="672220" y="16022"/>
                  </a:cubicBezTo>
                  <a:cubicBezTo>
                    <a:pt x="688766" y="11840"/>
                    <a:pt x="705455" y="8282"/>
                    <a:pt x="722001" y="4147"/>
                  </a:cubicBezTo>
                  <a:cubicBezTo>
                    <a:pt x="723732" y="3666"/>
                    <a:pt x="736478" y="-1142"/>
                    <a:pt x="737921" y="253"/>
                  </a:cubicBezTo>
                  <a:close/>
                  <a:moveTo>
                    <a:pt x="131416" y="217135"/>
                  </a:moveTo>
                  <a:cubicBezTo>
                    <a:pt x="99576" y="205356"/>
                    <a:pt x="66341" y="195740"/>
                    <a:pt x="32192" y="188096"/>
                  </a:cubicBezTo>
                  <a:cubicBezTo>
                    <a:pt x="29354" y="187471"/>
                    <a:pt x="2709" y="179586"/>
                    <a:pt x="256" y="181557"/>
                  </a:cubicBezTo>
                  <a:cubicBezTo>
                    <a:pt x="-1332" y="182903"/>
                    <a:pt x="4969" y="193577"/>
                    <a:pt x="5546" y="195067"/>
                  </a:cubicBezTo>
                  <a:cubicBezTo>
                    <a:pt x="11222" y="209058"/>
                    <a:pt x="16272" y="223193"/>
                    <a:pt x="21995" y="237184"/>
                  </a:cubicBezTo>
                  <a:cubicBezTo>
                    <a:pt x="49363" y="303677"/>
                    <a:pt x="95728" y="365506"/>
                    <a:pt x="166479" y="410363"/>
                  </a:cubicBezTo>
                  <a:cubicBezTo>
                    <a:pt x="205823" y="435316"/>
                    <a:pt x="251082" y="453393"/>
                    <a:pt x="301584" y="462240"/>
                  </a:cubicBezTo>
                  <a:cubicBezTo>
                    <a:pt x="315773" y="464740"/>
                    <a:pt x="343188" y="461134"/>
                    <a:pt x="354106" y="463874"/>
                  </a:cubicBezTo>
                  <a:lnTo>
                    <a:pt x="371132" y="470509"/>
                  </a:lnTo>
                  <a:cubicBezTo>
                    <a:pt x="351124" y="362429"/>
                    <a:pt x="259499" y="264492"/>
                    <a:pt x="131416" y="217135"/>
                  </a:cubicBezTo>
                  <a:close/>
                  <a:moveTo>
                    <a:pt x="178071" y="597485"/>
                  </a:moveTo>
                  <a:cubicBezTo>
                    <a:pt x="150270" y="575032"/>
                    <a:pt x="118526" y="563253"/>
                    <a:pt x="84089" y="555272"/>
                  </a:cubicBezTo>
                  <a:cubicBezTo>
                    <a:pt x="72401" y="552531"/>
                    <a:pt x="60569" y="550175"/>
                    <a:pt x="49122" y="546473"/>
                  </a:cubicBezTo>
                  <a:cubicBezTo>
                    <a:pt x="44168" y="544887"/>
                    <a:pt x="34549" y="535079"/>
                    <a:pt x="34741" y="540319"/>
                  </a:cubicBezTo>
                  <a:cubicBezTo>
                    <a:pt x="34886" y="545127"/>
                    <a:pt x="45130" y="557051"/>
                    <a:pt x="47391" y="561570"/>
                  </a:cubicBezTo>
                  <a:cubicBezTo>
                    <a:pt x="58790" y="584167"/>
                    <a:pt x="70141" y="606572"/>
                    <a:pt x="82935" y="628447"/>
                  </a:cubicBezTo>
                  <a:cubicBezTo>
                    <a:pt x="124635" y="699844"/>
                    <a:pt x="155417" y="787780"/>
                    <a:pt x="212364" y="848407"/>
                  </a:cubicBezTo>
                  <a:cubicBezTo>
                    <a:pt x="234392" y="871821"/>
                    <a:pt x="263251" y="893168"/>
                    <a:pt x="295331" y="899947"/>
                  </a:cubicBezTo>
                  <a:cubicBezTo>
                    <a:pt x="298698" y="900620"/>
                    <a:pt x="326065" y="903937"/>
                    <a:pt x="327268" y="896293"/>
                  </a:cubicBezTo>
                  <a:lnTo>
                    <a:pt x="321015" y="875523"/>
                  </a:lnTo>
                  <a:cubicBezTo>
                    <a:pt x="312935" y="770616"/>
                    <a:pt x="260750" y="664218"/>
                    <a:pt x="178071" y="597485"/>
                  </a:cubicBezTo>
                  <a:close/>
                  <a:moveTo>
                    <a:pt x="610993" y="788405"/>
                  </a:moveTo>
                  <a:cubicBezTo>
                    <a:pt x="515424" y="823262"/>
                    <a:pt x="434043" y="870186"/>
                    <a:pt x="395854" y="969901"/>
                  </a:cubicBezTo>
                  <a:cubicBezTo>
                    <a:pt x="388447" y="989277"/>
                    <a:pt x="370796" y="1030913"/>
                    <a:pt x="379549" y="1052741"/>
                  </a:cubicBezTo>
                  <a:lnTo>
                    <a:pt x="380992" y="1067645"/>
                  </a:lnTo>
                  <a:cubicBezTo>
                    <a:pt x="433418" y="1037500"/>
                    <a:pt x="495752" y="1034759"/>
                    <a:pt x="546398" y="999422"/>
                  </a:cubicBezTo>
                  <a:cubicBezTo>
                    <a:pt x="581750" y="974709"/>
                    <a:pt x="607578" y="939660"/>
                    <a:pt x="629510" y="903072"/>
                  </a:cubicBezTo>
                  <a:cubicBezTo>
                    <a:pt x="652837" y="864128"/>
                    <a:pt x="670729" y="821867"/>
                    <a:pt x="692133" y="781818"/>
                  </a:cubicBezTo>
                  <a:cubicBezTo>
                    <a:pt x="692950" y="780231"/>
                    <a:pt x="712429" y="748836"/>
                    <a:pt x="712237" y="748644"/>
                  </a:cubicBezTo>
                  <a:cubicBezTo>
                    <a:pt x="711083" y="747586"/>
                    <a:pt x="691507" y="758067"/>
                    <a:pt x="689920" y="758692"/>
                  </a:cubicBezTo>
                  <a:cubicBezTo>
                    <a:pt x="663996" y="769462"/>
                    <a:pt x="637350" y="778741"/>
                    <a:pt x="610993" y="78840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" name="Google Shape;1259;p20"/>
            <p:cNvSpPr/>
            <p:nvPr/>
          </p:nvSpPr>
          <p:spPr>
            <a:xfrm flipH="1">
              <a:off x="8542478" y="3305086"/>
              <a:ext cx="423674" cy="170005"/>
            </a:xfrm>
            <a:custGeom>
              <a:avLst/>
              <a:gdLst/>
              <a:ahLst/>
              <a:cxnLst/>
              <a:rect l="l" t="t" r="r" b="b"/>
              <a:pathLst>
                <a:path w="847348" h="340010" extrusionOk="0">
                  <a:moveTo>
                    <a:pt x="221014" y="99931"/>
                  </a:moveTo>
                  <a:cubicBezTo>
                    <a:pt x="218994" y="96133"/>
                    <a:pt x="217070" y="92238"/>
                    <a:pt x="215242" y="88296"/>
                  </a:cubicBezTo>
                  <a:cubicBezTo>
                    <a:pt x="205863" y="67718"/>
                    <a:pt x="188452" y="31130"/>
                    <a:pt x="211683" y="13678"/>
                  </a:cubicBezTo>
                  <a:cubicBezTo>
                    <a:pt x="250497" y="-15506"/>
                    <a:pt x="315525" y="6851"/>
                    <a:pt x="347317" y="35554"/>
                  </a:cubicBezTo>
                  <a:cubicBezTo>
                    <a:pt x="352079" y="39833"/>
                    <a:pt x="356503" y="44400"/>
                    <a:pt x="360688" y="49112"/>
                  </a:cubicBezTo>
                  <a:cubicBezTo>
                    <a:pt x="361554" y="48295"/>
                    <a:pt x="362468" y="47525"/>
                    <a:pt x="363429" y="46756"/>
                  </a:cubicBezTo>
                  <a:cubicBezTo>
                    <a:pt x="381322" y="32573"/>
                    <a:pt x="403975" y="36515"/>
                    <a:pt x="425427" y="38486"/>
                  </a:cubicBezTo>
                  <a:cubicBezTo>
                    <a:pt x="426966" y="33582"/>
                    <a:pt x="428793" y="28871"/>
                    <a:pt x="430958" y="24351"/>
                  </a:cubicBezTo>
                  <a:cubicBezTo>
                    <a:pt x="450918" y="-17958"/>
                    <a:pt x="511136" y="3005"/>
                    <a:pt x="524218" y="39640"/>
                  </a:cubicBezTo>
                  <a:cubicBezTo>
                    <a:pt x="544371" y="43967"/>
                    <a:pt x="561397" y="54689"/>
                    <a:pt x="571257" y="79257"/>
                  </a:cubicBezTo>
                  <a:cubicBezTo>
                    <a:pt x="615699" y="47862"/>
                    <a:pt x="665191" y="23438"/>
                    <a:pt x="715260" y="11659"/>
                  </a:cubicBezTo>
                  <a:cubicBezTo>
                    <a:pt x="743830" y="4976"/>
                    <a:pt x="793610" y="-4207"/>
                    <a:pt x="816841" y="20409"/>
                  </a:cubicBezTo>
                  <a:cubicBezTo>
                    <a:pt x="849547" y="55074"/>
                    <a:pt x="795005" y="119258"/>
                    <a:pt x="769946" y="139980"/>
                  </a:cubicBezTo>
                  <a:cubicBezTo>
                    <a:pt x="760183" y="148009"/>
                    <a:pt x="749986" y="155173"/>
                    <a:pt x="739356" y="161568"/>
                  </a:cubicBezTo>
                  <a:cubicBezTo>
                    <a:pt x="751333" y="160125"/>
                    <a:pt x="763309" y="159260"/>
                    <a:pt x="775237" y="159068"/>
                  </a:cubicBezTo>
                  <a:cubicBezTo>
                    <a:pt x="785241" y="158923"/>
                    <a:pt x="795341" y="159260"/>
                    <a:pt x="805250" y="160943"/>
                  </a:cubicBezTo>
                  <a:cubicBezTo>
                    <a:pt x="840024" y="166856"/>
                    <a:pt x="858878" y="196425"/>
                    <a:pt x="839687" y="228878"/>
                  </a:cubicBezTo>
                  <a:cubicBezTo>
                    <a:pt x="823574" y="256042"/>
                    <a:pt x="559618" y="335179"/>
                    <a:pt x="448273" y="339747"/>
                  </a:cubicBezTo>
                  <a:cubicBezTo>
                    <a:pt x="352030" y="343641"/>
                    <a:pt x="256413" y="303784"/>
                    <a:pt x="171714" y="256186"/>
                  </a:cubicBezTo>
                  <a:cubicBezTo>
                    <a:pt x="144780" y="241090"/>
                    <a:pt x="95577" y="219647"/>
                    <a:pt x="74029" y="201329"/>
                  </a:cubicBezTo>
                  <a:cubicBezTo>
                    <a:pt x="42189" y="174308"/>
                    <a:pt x="-50927" y="91229"/>
                    <a:pt x="36417" y="70170"/>
                  </a:cubicBezTo>
                  <a:cubicBezTo>
                    <a:pt x="48538" y="67237"/>
                    <a:pt x="61139" y="66661"/>
                    <a:pt x="73548" y="66901"/>
                  </a:cubicBezTo>
                  <a:cubicBezTo>
                    <a:pt x="89180" y="67237"/>
                    <a:pt x="104956" y="68439"/>
                    <a:pt x="120347" y="71228"/>
                  </a:cubicBezTo>
                  <a:cubicBezTo>
                    <a:pt x="152091" y="76949"/>
                    <a:pt x="186625" y="86661"/>
                    <a:pt x="221014" y="99931"/>
                  </a:cubicBezTo>
                  <a:lnTo>
                    <a:pt x="221014" y="9993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1260;p20"/>
            <p:cNvSpPr/>
            <p:nvPr/>
          </p:nvSpPr>
          <p:spPr>
            <a:xfrm flipH="1">
              <a:off x="8562167" y="3318555"/>
              <a:ext cx="326856" cy="1052277"/>
            </a:xfrm>
            <a:custGeom>
              <a:avLst/>
              <a:gdLst/>
              <a:ahLst/>
              <a:cxnLst/>
              <a:rect l="l" t="t" r="r" b="b"/>
              <a:pathLst>
                <a:path w="653712" h="2104554" extrusionOk="0">
                  <a:moveTo>
                    <a:pt x="79503" y="111072"/>
                  </a:moveTo>
                  <a:lnTo>
                    <a:pt x="80465" y="111553"/>
                  </a:lnTo>
                  <a:cubicBezTo>
                    <a:pt x="78445" y="114053"/>
                    <a:pt x="77098" y="114774"/>
                    <a:pt x="78108" y="110543"/>
                  </a:cubicBezTo>
                  <a:lnTo>
                    <a:pt x="78445" y="110591"/>
                  </a:lnTo>
                  <a:cubicBezTo>
                    <a:pt x="78637" y="110591"/>
                    <a:pt x="78781" y="110640"/>
                    <a:pt x="78925" y="110640"/>
                  </a:cubicBezTo>
                  <a:lnTo>
                    <a:pt x="79262" y="110640"/>
                  </a:lnTo>
                  <a:cubicBezTo>
                    <a:pt x="79455" y="110736"/>
                    <a:pt x="79599" y="110880"/>
                    <a:pt x="79551" y="110976"/>
                  </a:cubicBezTo>
                  <a:lnTo>
                    <a:pt x="79503" y="111072"/>
                  </a:lnTo>
                  <a:close/>
                  <a:moveTo>
                    <a:pt x="70460" y="104534"/>
                  </a:moveTo>
                  <a:cubicBezTo>
                    <a:pt x="68681" y="100928"/>
                    <a:pt x="69547" y="97803"/>
                    <a:pt x="71134" y="95014"/>
                  </a:cubicBezTo>
                  <a:cubicBezTo>
                    <a:pt x="72048" y="93475"/>
                    <a:pt x="74260" y="90687"/>
                    <a:pt x="79310" y="90254"/>
                  </a:cubicBezTo>
                  <a:cubicBezTo>
                    <a:pt x="79695" y="90206"/>
                    <a:pt x="80657" y="90254"/>
                    <a:pt x="82004" y="90447"/>
                  </a:cubicBezTo>
                  <a:cubicBezTo>
                    <a:pt x="83158" y="90639"/>
                    <a:pt x="85948" y="91360"/>
                    <a:pt x="86188" y="91456"/>
                  </a:cubicBezTo>
                  <a:lnTo>
                    <a:pt x="94076" y="94533"/>
                  </a:lnTo>
                  <a:lnTo>
                    <a:pt x="111680" y="101937"/>
                  </a:lnTo>
                  <a:cubicBezTo>
                    <a:pt x="121924" y="106361"/>
                    <a:pt x="131977" y="111072"/>
                    <a:pt x="141981" y="116024"/>
                  </a:cubicBezTo>
                  <a:cubicBezTo>
                    <a:pt x="151889" y="120928"/>
                    <a:pt x="161653" y="126025"/>
                    <a:pt x="171416" y="131169"/>
                  </a:cubicBezTo>
                  <a:cubicBezTo>
                    <a:pt x="185557" y="138910"/>
                    <a:pt x="200034" y="147179"/>
                    <a:pt x="214126" y="156074"/>
                  </a:cubicBezTo>
                  <a:cubicBezTo>
                    <a:pt x="208355" y="143910"/>
                    <a:pt x="203208" y="131313"/>
                    <a:pt x="199649" y="118092"/>
                  </a:cubicBezTo>
                  <a:cubicBezTo>
                    <a:pt x="197533" y="110159"/>
                    <a:pt x="195946" y="102082"/>
                    <a:pt x="194840" y="93956"/>
                  </a:cubicBezTo>
                  <a:cubicBezTo>
                    <a:pt x="193781" y="85783"/>
                    <a:pt x="193397" y="77610"/>
                    <a:pt x="193108" y="69532"/>
                  </a:cubicBezTo>
                  <a:cubicBezTo>
                    <a:pt x="193012" y="64628"/>
                    <a:pt x="192916" y="59724"/>
                    <a:pt x="193204" y="54868"/>
                  </a:cubicBezTo>
                  <a:cubicBezTo>
                    <a:pt x="193445" y="49820"/>
                    <a:pt x="193878" y="44772"/>
                    <a:pt x="194791" y="39772"/>
                  </a:cubicBezTo>
                  <a:cubicBezTo>
                    <a:pt x="194888" y="39387"/>
                    <a:pt x="196523" y="36695"/>
                    <a:pt x="197533" y="34291"/>
                  </a:cubicBezTo>
                  <a:cubicBezTo>
                    <a:pt x="198110" y="35204"/>
                    <a:pt x="198735" y="36070"/>
                    <a:pt x="199264" y="36791"/>
                  </a:cubicBezTo>
                  <a:cubicBezTo>
                    <a:pt x="198591" y="35685"/>
                    <a:pt x="198110" y="34579"/>
                    <a:pt x="197822" y="33425"/>
                  </a:cubicBezTo>
                  <a:lnTo>
                    <a:pt x="197533" y="34291"/>
                  </a:lnTo>
                  <a:cubicBezTo>
                    <a:pt x="196138" y="32175"/>
                    <a:pt x="195128" y="29964"/>
                    <a:pt x="197533" y="30541"/>
                  </a:cubicBezTo>
                  <a:lnTo>
                    <a:pt x="197581" y="30541"/>
                  </a:lnTo>
                  <a:cubicBezTo>
                    <a:pt x="197677" y="28425"/>
                    <a:pt x="198928" y="26598"/>
                    <a:pt x="200323" y="24915"/>
                  </a:cubicBezTo>
                  <a:cubicBezTo>
                    <a:pt x="200563" y="24002"/>
                    <a:pt x="200274" y="22800"/>
                    <a:pt x="200707" y="22031"/>
                  </a:cubicBezTo>
                  <a:cubicBezTo>
                    <a:pt x="202295" y="19435"/>
                    <a:pt x="204603" y="16694"/>
                    <a:pt x="209172" y="16406"/>
                  </a:cubicBezTo>
                  <a:cubicBezTo>
                    <a:pt x="214704" y="15684"/>
                    <a:pt x="219754" y="19531"/>
                    <a:pt x="220523" y="25012"/>
                  </a:cubicBezTo>
                  <a:lnTo>
                    <a:pt x="228027" y="30589"/>
                  </a:lnTo>
                  <a:cubicBezTo>
                    <a:pt x="233029" y="33714"/>
                    <a:pt x="238415" y="36214"/>
                    <a:pt x="243947" y="38522"/>
                  </a:cubicBezTo>
                  <a:cubicBezTo>
                    <a:pt x="252604" y="42176"/>
                    <a:pt x="261646" y="44916"/>
                    <a:pt x="270544" y="47368"/>
                  </a:cubicBezTo>
                  <a:cubicBezTo>
                    <a:pt x="284781" y="51599"/>
                    <a:pt x="299451" y="54532"/>
                    <a:pt x="314120" y="57080"/>
                  </a:cubicBezTo>
                  <a:cubicBezTo>
                    <a:pt x="328694" y="59580"/>
                    <a:pt x="343315" y="61647"/>
                    <a:pt x="358081" y="61936"/>
                  </a:cubicBezTo>
                  <a:cubicBezTo>
                    <a:pt x="365777" y="62224"/>
                    <a:pt x="373568" y="62321"/>
                    <a:pt x="381264" y="61455"/>
                  </a:cubicBezTo>
                  <a:cubicBezTo>
                    <a:pt x="388382" y="60638"/>
                    <a:pt x="395404" y="59244"/>
                    <a:pt x="402042" y="56215"/>
                  </a:cubicBezTo>
                  <a:cubicBezTo>
                    <a:pt x="407236" y="53522"/>
                    <a:pt x="413681" y="55493"/>
                    <a:pt x="416375" y="60686"/>
                  </a:cubicBezTo>
                  <a:cubicBezTo>
                    <a:pt x="417577" y="62994"/>
                    <a:pt x="417529" y="65542"/>
                    <a:pt x="417048" y="67898"/>
                  </a:cubicBezTo>
                  <a:cubicBezTo>
                    <a:pt x="417096" y="68042"/>
                    <a:pt x="417289" y="68090"/>
                    <a:pt x="417337" y="68234"/>
                  </a:cubicBezTo>
                  <a:cubicBezTo>
                    <a:pt x="418395" y="71215"/>
                    <a:pt x="417962" y="74340"/>
                    <a:pt x="416471" y="76888"/>
                  </a:cubicBezTo>
                  <a:lnTo>
                    <a:pt x="416327" y="76840"/>
                  </a:lnTo>
                  <a:cubicBezTo>
                    <a:pt x="415653" y="76696"/>
                    <a:pt x="415557" y="77273"/>
                    <a:pt x="415605" y="78090"/>
                  </a:cubicBezTo>
                  <a:cubicBezTo>
                    <a:pt x="414884" y="78956"/>
                    <a:pt x="414066" y="79677"/>
                    <a:pt x="413152" y="80254"/>
                  </a:cubicBezTo>
                  <a:lnTo>
                    <a:pt x="414259" y="79677"/>
                  </a:lnTo>
                  <a:cubicBezTo>
                    <a:pt x="414836" y="79340"/>
                    <a:pt x="414788" y="79388"/>
                    <a:pt x="415413" y="79004"/>
                  </a:cubicBezTo>
                  <a:lnTo>
                    <a:pt x="415653" y="78860"/>
                  </a:lnTo>
                  <a:cubicBezTo>
                    <a:pt x="415846" y="79869"/>
                    <a:pt x="416134" y="80975"/>
                    <a:pt x="416086" y="81312"/>
                  </a:cubicBezTo>
                  <a:lnTo>
                    <a:pt x="412383" y="107130"/>
                  </a:lnTo>
                  <a:cubicBezTo>
                    <a:pt x="410940" y="114053"/>
                    <a:pt x="409305" y="120976"/>
                    <a:pt x="406948" y="127659"/>
                  </a:cubicBezTo>
                  <a:cubicBezTo>
                    <a:pt x="404543" y="134342"/>
                    <a:pt x="401609" y="140881"/>
                    <a:pt x="398098" y="147083"/>
                  </a:cubicBezTo>
                  <a:cubicBezTo>
                    <a:pt x="392374" y="157132"/>
                    <a:pt x="385256" y="166170"/>
                    <a:pt x="377560" y="174680"/>
                  </a:cubicBezTo>
                  <a:cubicBezTo>
                    <a:pt x="384102" y="171892"/>
                    <a:pt x="390595" y="168959"/>
                    <a:pt x="397280" y="166507"/>
                  </a:cubicBezTo>
                  <a:cubicBezTo>
                    <a:pt x="413297" y="160737"/>
                    <a:pt x="429650" y="155930"/>
                    <a:pt x="445810" y="150689"/>
                  </a:cubicBezTo>
                  <a:cubicBezTo>
                    <a:pt x="467406" y="144295"/>
                    <a:pt x="488472" y="138044"/>
                    <a:pt x="510164" y="134727"/>
                  </a:cubicBezTo>
                  <a:cubicBezTo>
                    <a:pt x="524978" y="132467"/>
                    <a:pt x="539984" y="131506"/>
                    <a:pt x="555520" y="132467"/>
                  </a:cubicBezTo>
                  <a:cubicBezTo>
                    <a:pt x="561388" y="132611"/>
                    <a:pt x="566053" y="137515"/>
                    <a:pt x="565909" y="143381"/>
                  </a:cubicBezTo>
                  <a:cubicBezTo>
                    <a:pt x="565764" y="149247"/>
                    <a:pt x="560859" y="153910"/>
                    <a:pt x="554991" y="153766"/>
                  </a:cubicBezTo>
                  <a:cubicBezTo>
                    <a:pt x="541091" y="153958"/>
                    <a:pt x="527768" y="156026"/>
                    <a:pt x="514685" y="158959"/>
                  </a:cubicBezTo>
                  <a:cubicBezTo>
                    <a:pt x="494388" y="163478"/>
                    <a:pt x="474717" y="170353"/>
                    <a:pt x="454564" y="177517"/>
                  </a:cubicBezTo>
                  <a:cubicBezTo>
                    <a:pt x="435998" y="183575"/>
                    <a:pt x="417289" y="189440"/>
                    <a:pt x="398867" y="195931"/>
                  </a:cubicBezTo>
                  <a:cubicBezTo>
                    <a:pt x="391172" y="198671"/>
                    <a:pt x="383428" y="201364"/>
                    <a:pt x="375829" y="204441"/>
                  </a:cubicBezTo>
                  <a:cubicBezTo>
                    <a:pt x="366258" y="208335"/>
                    <a:pt x="356782" y="212662"/>
                    <a:pt x="347548" y="217470"/>
                  </a:cubicBezTo>
                  <a:cubicBezTo>
                    <a:pt x="338361" y="222326"/>
                    <a:pt x="329367" y="227519"/>
                    <a:pt x="320806" y="233336"/>
                  </a:cubicBezTo>
                  <a:lnTo>
                    <a:pt x="306040" y="244442"/>
                  </a:lnTo>
                  <a:cubicBezTo>
                    <a:pt x="305751" y="244731"/>
                    <a:pt x="302385" y="248673"/>
                    <a:pt x="301038" y="250260"/>
                  </a:cubicBezTo>
                  <a:cubicBezTo>
                    <a:pt x="300894" y="250404"/>
                    <a:pt x="300701" y="250644"/>
                    <a:pt x="300701" y="250644"/>
                  </a:cubicBezTo>
                  <a:cubicBezTo>
                    <a:pt x="299787" y="251991"/>
                    <a:pt x="297912" y="252135"/>
                    <a:pt x="296421" y="252856"/>
                  </a:cubicBezTo>
                  <a:cubicBezTo>
                    <a:pt x="299643" y="260164"/>
                    <a:pt x="302866" y="267472"/>
                    <a:pt x="306569" y="274539"/>
                  </a:cubicBezTo>
                  <a:cubicBezTo>
                    <a:pt x="309503" y="279684"/>
                    <a:pt x="307723" y="286174"/>
                    <a:pt x="302673" y="289107"/>
                  </a:cubicBezTo>
                  <a:cubicBezTo>
                    <a:pt x="297575" y="291992"/>
                    <a:pt x="291034" y="290213"/>
                    <a:pt x="288148" y="285117"/>
                  </a:cubicBezTo>
                  <a:cubicBezTo>
                    <a:pt x="278721" y="270068"/>
                    <a:pt x="271266" y="254010"/>
                    <a:pt x="261983" y="238913"/>
                  </a:cubicBezTo>
                  <a:cubicBezTo>
                    <a:pt x="258376" y="233048"/>
                    <a:pt x="254432" y="227374"/>
                    <a:pt x="249911" y="222086"/>
                  </a:cubicBezTo>
                  <a:cubicBezTo>
                    <a:pt x="240436" y="210787"/>
                    <a:pt x="229037" y="201268"/>
                    <a:pt x="217060" y="192229"/>
                  </a:cubicBezTo>
                  <a:cubicBezTo>
                    <a:pt x="198351" y="178238"/>
                    <a:pt x="177909" y="165882"/>
                    <a:pt x="158238" y="154487"/>
                  </a:cubicBezTo>
                  <a:cubicBezTo>
                    <a:pt x="147079" y="147852"/>
                    <a:pt x="135921" y="141218"/>
                    <a:pt x="124618" y="134727"/>
                  </a:cubicBezTo>
                  <a:cubicBezTo>
                    <a:pt x="117115" y="130496"/>
                    <a:pt x="109611" y="126313"/>
                    <a:pt x="102012" y="122371"/>
                  </a:cubicBezTo>
                  <a:lnTo>
                    <a:pt x="85130" y="113813"/>
                  </a:lnTo>
                  <a:lnTo>
                    <a:pt x="80465" y="111553"/>
                  </a:lnTo>
                  <a:cubicBezTo>
                    <a:pt x="80705" y="111216"/>
                    <a:pt x="80946" y="110928"/>
                    <a:pt x="81234" y="110543"/>
                  </a:cubicBezTo>
                  <a:cubicBezTo>
                    <a:pt x="80561" y="110640"/>
                    <a:pt x="79936" y="110688"/>
                    <a:pt x="79262" y="110640"/>
                  </a:cubicBezTo>
                  <a:cubicBezTo>
                    <a:pt x="78877" y="110351"/>
                    <a:pt x="78156" y="110207"/>
                    <a:pt x="78108" y="110495"/>
                  </a:cubicBezTo>
                  <a:lnTo>
                    <a:pt x="78108" y="110543"/>
                  </a:lnTo>
                  <a:cubicBezTo>
                    <a:pt x="74837" y="109918"/>
                    <a:pt x="71903" y="107803"/>
                    <a:pt x="70460" y="104534"/>
                  </a:cubicBezTo>
                  <a:close/>
                  <a:moveTo>
                    <a:pt x="233029" y="168526"/>
                  </a:moveTo>
                  <a:cubicBezTo>
                    <a:pt x="233461" y="168863"/>
                    <a:pt x="233991" y="169103"/>
                    <a:pt x="234423" y="169440"/>
                  </a:cubicBezTo>
                  <a:cubicBezTo>
                    <a:pt x="248131" y="179921"/>
                    <a:pt x="260444" y="191940"/>
                    <a:pt x="270833" y="205450"/>
                  </a:cubicBezTo>
                  <a:cubicBezTo>
                    <a:pt x="275835" y="212133"/>
                    <a:pt x="280164" y="219153"/>
                    <a:pt x="284012" y="226413"/>
                  </a:cubicBezTo>
                  <a:cubicBezTo>
                    <a:pt x="285310" y="228913"/>
                    <a:pt x="286416" y="231557"/>
                    <a:pt x="287619" y="234105"/>
                  </a:cubicBezTo>
                  <a:cubicBezTo>
                    <a:pt x="289350" y="231846"/>
                    <a:pt x="291034" y="229634"/>
                    <a:pt x="291274" y="229394"/>
                  </a:cubicBezTo>
                  <a:cubicBezTo>
                    <a:pt x="293294" y="227230"/>
                    <a:pt x="295411" y="225211"/>
                    <a:pt x="297623" y="223240"/>
                  </a:cubicBezTo>
                  <a:cubicBezTo>
                    <a:pt x="300797" y="220355"/>
                    <a:pt x="304116" y="217662"/>
                    <a:pt x="307435" y="215018"/>
                  </a:cubicBezTo>
                  <a:cubicBezTo>
                    <a:pt x="316333" y="208047"/>
                    <a:pt x="325616" y="201652"/>
                    <a:pt x="335283" y="195739"/>
                  </a:cubicBezTo>
                  <a:cubicBezTo>
                    <a:pt x="343075" y="191027"/>
                    <a:pt x="351203" y="186940"/>
                    <a:pt x="359380" y="182902"/>
                  </a:cubicBezTo>
                  <a:cubicBezTo>
                    <a:pt x="358658" y="182565"/>
                    <a:pt x="357841" y="182757"/>
                    <a:pt x="357215" y="182229"/>
                  </a:cubicBezTo>
                  <a:cubicBezTo>
                    <a:pt x="352694" y="178478"/>
                    <a:pt x="352069" y="171747"/>
                    <a:pt x="355821" y="167228"/>
                  </a:cubicBezTo>
                  <a:cubicBezTo>
                    <a:pt x="361448" y="159103"/>
                    <a:pt x="365825" y="150256"/>
                    <a:pt x="370105" y="141266"/>
                  </a:cubicBezTo>
                  <a:cubicBezTo>
                    <a:pt x="373280" y="134583"/>
                    <a:pt x="376021" y="127756"/>
                    <a:pt x="378811" y="120928"/>
                  </a:cubicBezTo>
                  <a:cubicBezTo>
                    <a:pt x="381649" y="114053"/>
                    <a:pt x="384727" y="107274"/>
                    <a:pt x="386987" y="100255"/>
                  </a:cubicBezTo>
                  <a:lnTo>
                    <a:pt x="392615" y="82994"/>
                  </a:lnTo>
                  <a:cubicBezTo>
                    <a:pt x="391941" y="83187"/>
                    <a:pt x="391316" y="83619"/>
                    <a:pt x="390643" y="83812"/>
                  </a:cubicBezTo>
                  <a:cubicBezTo>
                    <a:pt x="380206" y="86648"/>
                    <a:pt x="369192" y="87658"/>
                    <a:pt x="358370" y="88283"/>
                  </a:cubicBezTo>
                  <a:cubicBezTo>
                    <a:pt x="342017" y="88860"/>
                    <a:pt x="325567" y="88187"/>
                    <a:pt x="309407" y="85494"/>
                  </a:cubicBezTo>
                  <a:cubicBezTo>
                    <a:pt x="293342" y="82850"/>
                    <a:pt x="277663" y="78138"/>
                    <a:pt x="262320" y="72898"/>
                  </a:cubicBezTo>
                  <a:cubicBezTo>
                    <a:pt x="252700" y="69340"/>
                    <a:pt x="242840" y="65398"/>
                    <a:pt x="233558" y="60590"/>
                  </a:cubicBezTo>
                  <a:cubicBezTo>
                    <a:pt x="227786" y="57513"/>
                    <a:pt x="222351" y="54003"/>
                    <a:pt x="217157" y="50205"/>
                  </a:cubicBezTo>
                  <a:cubicBezTo>
                    <a:pt x="217205" y="50734"/>
                    <a:pt x="217205" y="51263"/>
                    <a:pt x="217205" y="51791"/>
                  </a:cubicBezTo>
                  <a:cubicBezTo>
                    <a:pt x="217589" y="56984"/>
                    <a:pt x="218359" y="62080"/>
                    <a:pt x="219177" y="67128"/>
                  </a:cubicBezTo>
                  <a:cubicBezTo>
                    <a:pt x="220523" y="77513"/>
                    <a:pt x="222832" y="87995"/>
                    <a:pt x="224708" y="98524"/>
                  </a:cubicBezTo>
                  <a:cubicBezTo>
                    <a:pt x="226584" y="108957"/>
                    <a:pt x="228171" y="119342"/>
                    <a:pt x="230528" y="129583"/>
                  </a:cubicBezTo>
                  <a:cubicBezTo>
                    <a:pt x="232548" y="138573"/>
                    <a:pt x="234568" y="147324"/>
                    <a:pt x="237405" y="155785"/>
                  </a:cubicBezTo>
                  <a:cubicBezTo>
                    <a:pt x="239426" y="160593"/>
                    <a:pt x="237261" y="165738"/>
                    <a:pt x="233029" y="168526"/>
                  </a:cubicBezTo>
                  <a:close/>
                  <a:moveTo>
                    <a:pt x="415653" y="78860"/>
                  </a:moveTo>
                  <a:cubicBezTo>
                    <a:pt x="416952" y="78042"/>
                    <a:pt x="417625" y="77273"/>
                    <a:pt x="416471" y="76936"/>
                  </a:cubicBezTo>
                  <a:cubicBezTo>
                    <a:pt x="416182" y="77369"/>
                    <a:pt x="415894" y="77754"/>
                    <a:pt x="415605" y="78138"/>
                  </a:cubicBezTo>
                  <a:cubicBezTo>
                    <a:pt x="415605" y="78379"/>
                    <a:pt x="415653" y="78619"/>
                    <a:pt x="415653" y="78860"/>
                  </a:cubicBezTo>
                  <a:close/>
                  <a:moveTo>
                    <a:pt x="275739" y="24194"/>
                  </a:moveTo>
                  <a:cubicBezTo>
                    <a:pt x="278336" y="24627"/>
                    <a:pt x="281943" y="24242"/>
                    <a:pt x="283867" y="24387"/>
                  </a:cubicBezTo>
                  <a:lnTo>
                    <a:pt x="302721" y="26550"/>
                  </a:lnTo>
                  <a:cubicBezTo>
                    <a:pt x="309455" y="27271"/>
                    <a:pt x="316189" y="28377"/>
                    <a:pt x="323066" y="28906"/>
                  </a:cubicBezTo>
                  <a:cubicBezTo>
                    <a:pt x="329319" y="29435"/>
                    <a:pt x="335572" y="29579"/>
                    <a:pt x="341872" y="29819"/>
                  </a:cubicBezTo>
                  <a:cubicBezTo>
                    <a:pt x="351299" y="30204"/>
                    <a:pt x="360582" y="30156"/>
                    <a:pt x="369817" y="31166"/>
                  </a:cubicBezTo>
                  <a:cubicBezTo>
                    <a:pt x="375540" y="32416"/>
                    <a:pt x="381216" y="28714"/>
                    <a:pt x="382418" y="22992"/>
                  </a:cubicBezTo>
                  <a:cubicBezTo>
                    <a:pt x="383669" y="17271"/>
                    <a:pt x="380013" y="11598"/>
                    <a:pt x="374242" y="10396"/>
                  </a:cubicBezTo>
                  <a:cubicBezTo>
                    <a:pt x="362891" y="6742"/>
                    <a:pt x="351251" y="3665"/>
                    <a:pt x="339179" y="1790"/>
                  </a:cubicBezTo>
                  <a:cubicBezTo>
                    <a:pt x="333359" y="876"/>
                    <a:pt x="327443" y="299"/>
                    <a:pt x="321575" y="59"/>
                  </a:cubicBezTo>
                  <a:cubicBezTo>
                    <a:pt x="315659" y="-133"/>
                    <a:pt x="309792" y="203"/>
                    <a:pt x="304020" y="251"/>
                  </a:cubicBezTo>
                  <a:lnTo>
                    <a:pt x="283290" y="1934"/>
                  </a:lnTo>
                  <a:cubicBezTo>
                    <a:pt x="282328" y="2078"/>
                    <a:pt x="279971" y="3569"/>
                    <a:pt x="278432" y="4001"/>
                  </a:cubicBezTo>
                  <a:cubicBezTo>
                    <a:pt x="278577" y="4097"/>
                    <a:pt x="278673" y="4146"/>
                    <a:pt x="278769" y="4194"/>
                  </a:cubicBezTo>
                  <a:lnTo>
                    <a:pt x="278384" y="4001"/>
                  </a:lnTo>
                  <a:lnTo>
                    <a:pt x="278432" y="4001"/>
                  </a:lnTo>
                  <a:cubicBezTo>
                    <a:pt x="277807" y="3617"/>
                    <a:pt x="276893" y="2847"/>
                    <a:pt x="276893" y="3472"/>
                  </a:cubicBezTo>
                  <a:lnTo>
                    <a:pt x="276941" y="3569"/>
                  </a:lnTo>
                  <a:cubicBezTo>
                    <a:pt x="272276" y="2463"/>
                    <a:pt x="267322" y="4771"/>
                    <a:pt x="265302" y="9290"/>
                  </a:cubicBezTo>
                  <a:cubicBezTo>
                    <a:pt x="262945" y="14386"/>
                    <a:pt x="265206" y="20444"/>
                    <a:pt x="270352" y="22752"/>
                  </a:cubicBezTo>
                  <a:cubicBezTo>
                    <a:pt x="271747" y="23569"/>
                    <a:pt x="273671" y="23906"/>
                    <a:pt x="275739" y="24194"/>
                  </a:cubicBezTo>
                  <a:close/>
                  <a:moveTo>
                    <a:pt x="653109" y="1449772"/>
                  </a:moveTo>
                  <a:cubicBezTo>
                    <a:pt x="652532" y="1445108"/>
                    <a:pt x="651618" y="1440493"/>
                    <a:pt x="650127" y="1436070"/>
                  </a:cubicBezTo>
                  <a:cubicBezTo>
                    <a:pt x="643393" y="1416261"/>
                    <a:pt x="631321" y="1407030"/>
                    <a:pt x="618190" y="1404386"/>
                  </a:cubicBezTo>
                  <a:cubicBezTo>
                    <a:pt x="599913" y="1400684"/>
                    <a:pt x="577404" y="1410876"/>
                    <a:pt x="562109" y="1428040"/>
                  </a:cubicBezTo>
                  <a:cubicBezTo>
                    <a:pt x="546910" y="1445108"/>
                    <a:pt x="539215" y="1467946"/>
                    <a:pt x="546958" y="1486456"/>
                  </a:cubicBezTo>
                  <a:cubicBezTo>
                    <a:pt x="551480" y="1497225"/>
                    <a:pt x="561051" y="1507274"/>
                    <a:pt x="578558" y="1513476"/>
                  </a:cubicBezTo>
                  <a:cubicBezTo>
                    <a:pt x="584089" y="1515543"/>
                    <a:pt x="590198" y="1512755"/>
                    <a:pt x="592266" y="1507274"/>
                  </a:cubicBezTo>
                  <a:cubicBezTo>
                    <a:pt x="594334" y="1501745"/>
                    <a:pt x="591544" y="1495639"/>
                    <a:pt x="586061" y="1493572"/>
                  </a:cubicBezTo>
                  <a:cubicBezTo>
                    <a:pt x="576105" y="1489629"/>
                    <a:pt x="570189" y="1484389"/>
                    <a:pt x="567785" y="1478090"/>
                  </a:cubicBezTo>
                  <a:cubicBezTo>
                    <a:pt x="563552" y="1466936"/>
                    <a:pt x="570430" y="1454147"/>
                    <a:pt x="579809" y="1444291"/>
                  </a:cubicBezTo>
                  <a:cubicBezTo>
                    <a:pt x="586542" y="1437127"/>
                    <a:pt x="595104" y="1431598"/>
                    <a:pt x="603521" y="1429531"/>
                  </a:cubicBezTo>
                  <a:cubicBezTo>
                    <a:pt x="608186" y="1428425"/>
                    <a:pt x="612755" y="1428521"/>
                    <a:pt x="616555" y="1430925"/>
                  </a:cubicBezTo>
                  <a:cubicBezTo>
                    <a:pt x="620355" y="1433281"/>
                    <a:pt x="623000" y="1437800"/>
                    <a:pt x="625020" y="1444243"/>
                  </a:cubicBezTo>
                  <a:cubicBezTo>
                    <a:pt x="626078" y="1447656"/>
                    <a:pt x="626511" y="1451262"/>
                    <a:pt x="626703" y="1454868"/>
                  </a:cubicBezTo>
                  <a:cubicBezTo>
                    <a:pt x="626944" y="1459051"/>
                    <a:pt x="626800" y="1463282"/>
                    <a:pt x="626559" y="1467417"/>
                  </a:cubicBezTo>
                  <a:cubicBezTo>
                    <a:pt x="626174" y="1474100"/>
                    <a:pt x="625357" y="1480735"/>
                    <a:pt x="624202" y="1487369"/>
                  </a:cubicBezTo>
                  <a:cubicBezTo>
                    <a:pt x="623048" y="1493956"/>
                    <a:pt x="621509" y="1500543"/>
                    <a:pt x="619633" y="1506937"/>
                  </a:cubicBezTo>
                  <a:cubicBezTo>
                    <a:pt x="616940" y="1516217"/>
                    <a:pt x="613477" y="1525303"/>
                    <a:pt x="609437" y="1534198"/>
                  </a:cubicBezTo>
                  <a:cubicBezTo>
                    <a:pt x="605396" y="1543092"/>
                    <a:pt x="600779" y="1551795"/>
                    <a:pt x="595729" y="1560112"/>
                  </a:cubicBezTo>
                  <a:cubicBezTo>
                    <a:pt x="578414" y="1588959"/>
                    <a:pt x="553981" y="1615258"/>
                    <a:pt x="525940" y="1636798"/>
                  </a:cubicBezTo>
                  <a:cubicBezTo>
                    <a:pt x="497851" y="1658337"/>
                    <a:pt x="466155" y="1675212"/>
                    <a:pt x="433594" y="1684347"/>
                  </a:cubicBezTo>
                  <a:cubicBezTo>
                    <a:pt x="395645" y="1695117"/>
                    <a:pt x="348943" y="1696175"/>
                    <a:pt x="315467" y="1714156"/>
                  </a:cubicBezTo>
                  <a:cubicBezTo>
                    <a:pt x="307050" y="1718675"/>
                    <a:pt x="299355" y="1724156"/>
                    <a:pt x="292717" y="1730983"/>
                  </a:cubicBezTo>
                  <a:cubicBezTo>
                    <a:pt x="293390" y="1676270"/>
                    <a:pt x="294112" y="1617614"/>
                    <a:pt x="294833" y="1556026"/>
                  </a:cubicBezTo>
                  <a:cubicBezTo>
                    <a:pt x="295026" y="1540352"/>
                    <a:pt x="295218" y="1524150"/>
                    <a:pt x="295362" y="1508139"/>
                  </a:cubicBezTo>
                  <a:cubicBezTo>
                    <a:pt x="296517" y="1505447"/>
                    <a:pt x="297623" y="1502755"/>
                    <a:pt x="298874" y="1500110"/>
                  </a:cubicBezTo>
                  <a:cubicBezTo>
                    <a:pt x="300894" y="1495879"/>
                    <a:pt x="303058" y="1491745"/>
                    <a:pt x="305415" y="1487706"/>
                  </a:cubicBezTo>
                  <a:cubicBezTo>
                    <a:pt x="312341" y="1475494"/>
                    <a:pt x="320517" y="1463811"/>
                    <a:pt x="329271" y="1452609"/>
                  </a:cubicBezTo>
                  <a:cubicBezTo>
                    <a:pt x="338121" y="1441262"/>
                    <a:pt x="347596" y="1430492"/>
                    <a:pt x="357408" y="1420348"/>
                  </a:cubicBezTo>
                  <a:cubicBezTo>
                    <a:pt x="374146" y="1402655"/>
                    <a:pt x="393000" y="1387318"/>
                    <a:pt x="412383" y="1372558"/>
                  </a:cubicBezTo>
                  <a:cubicBezTo>
                    <a:pt x="430708" y="1358615"/>
                    <a:pt x="449658" y="1345249"/>
                    <a:pt x="468753" y="1332076"/>
                  </a:cubicBezTo>
                  <a:cubicBezTo>
                    <a:pt x="498092" y="1311834"/>
                    <a:pt x="527479" y="1291641"/>
                    <a:pt x="554702" y="1269381"/>
                  </a:cubicBezTo>
                  <a:cubicBezTo>
                    <a:pt x="559319" y="1265823"/>
                    <a:pt x="560185" y="1259140"/>
                    <a:pt x="556578" y="1254477"/>
                  </a:cubicBezTo>
                  <a:cubicBezTo>
                    <a:pt x="552971" y="1249861"/>
                    <a:pt x="546285" y="1248996"/>
                    <a:pt x="541668" y="1252602"/>
                  </a:cubicBezTo>
                  <a:cubicBezTo>
                    <a:pt x="513723" y="1273035"/>
                    <a:pt x="483566" y="1290920"/>
                    <a:pt x="453939" y="1309671"/>
                  </a:cubicBezTo>
                  <a:cubicBezTo>
                    <a:pt x="433786" y="1322364"/>
                    <a:pt x="413826" y="1335345"/>
                    <a:pt x="394972" y="1349624"/>
                  </a:cubicBezTo>
                  <a:cubicBezTo>
                    <a:pt x="374242" y="1365298"/>
                    <a:pt x="354955" y="1382654"/>
                    <a:pt x="337496" y="1401886"/>
                  </a:cubicBezTo>
                  <a:cubicBezTo>
                    <a:pt x="327491" y="1413136"/>
                    <a:pt x="317776" y="1425011"/>
                    <a:pt x="308974" y="1437512"/>
                  </a:cubicBezTo>
                  <a:cubicBezTo>
                    <a:pt x="304068" y="1444387"/>
                    <a:pt x="300268" y="1451791"/>
                    <a:pt x="295940" y="1458955"/>
                  </a:cubicBezTo>
                  <a:cubicBezTo>
                    <a:pt x="296853" y="1374866"/>
                    <a:pt x="297719" y="1287507"/>
                    <a:pt x="298344" y="1199956"/>
                  </a:cubicBezTo>
                  <a:cubicBezTo>
                    <a:pt x="308589" y="1181445"/>
                    <a:pt x="322778" y="1156541"/>
                    <a:pt x="334417" y="1134377"/>
                  </a:cubicBezTo>
                  <a:cubicBezTo>
                    <a:pt x="341776" y="1120434"/>
                    <a:pt x="348077" y="1107645"/>
                    <a:pt x="351828" y="1098318"/>
                  </a:cubicBezTo>
                  <a:cubicBezTo>
                    <a:pt x="368614" y="1056249"/>
                    <a:pt x="388382" y="1000382"/>
                    <a:pt x="419164" y="957159"/>
                  </a:cubicBezTo>
                  <a:cubicBezTo>
                    <a:pt x="438644" y="929802"/>
                    <a:pt x="462452" y="907398"/>
                    <a:pt x="494100" y="898743"/>
                  </a:cubicBezTo>
                  <a:cubicBezTo>
                    <a:pt x="505114" y="895618"/>
                    <a:pt x="514252" y="895859"/>
                    <a:pt x="521563" y="899176"/>
                  </a:cubicBezTo>
                  <a:cubicBezTo>
                    <a:pt x="534309" y="904898"/>
                    <a:pt x="540946" y="918888"/>
                    <a:pt x="543351" y="934418"/>
                  </a:cubicBezTo>
                  <a:cubicBezTo>
                    <a:pt x="547439" y="960765"/>
                    <a:pt x="539455" y="992641"/>
                    <a:pt x="518437" y="1007209"/>
                  </a:cubicBezTo>
                  <a:cubicBezTo>
                    <a:pt x="510357" y="1012834"/>
                    <a:pt x="503142" y="1012545"/>
                    <a:pt x="498380" y="1008603"/>
                  </a:cubicBezTo>
                  <a:cubicBezTo>
                    <a:pt x="495350" y="1006103"/>
                    <a:pt x="493138" y="1002593"/>
                    <a:pt x="492705" y="999083"/>
                  </a:cubicBezTo>
                  <a:cubicBezTo>
                    <a:pt x="492561" y="997641"/>
                    <a:pt x="492464" y="996103"/>
                    <a:pt x="493378" y="995045"/>
                  </a:cubicBezTo>
                  <a:cubicBezTo>
                    <a:pt x="495302" y="992737"/>
                    <a:pt x="499102" y="992208"/>
                    <a:pt x="504681" y="992641"/>
                  </a:cubicBezTo>
                  <a:cubicBezTo>
                    <a:pt x="510549" y="993266"/>
                    <a:pt x="515743" y="988987"/>
                    <a:pt x="516369" y="983169"/>
                  </a:cubicBezTo>
                  <a:cubicBezTo>
                    <a:pt x="516946" y="977304"/>
                    <a:pt x="512713" y="972111"/>
                    <a:pt x="506845" y="971486"/>
                  </a:cubicBezTo>
                  <a:cubicBezTo>
                    <a:pt x="490829" y="969563"/>
                    <a:pt x="481113" y="974996"/>
                    <a:pt x="475727" y="981727"/>
                  </a:cubicBezTo>
                  <a:cubicBezTo>
                    <a:pt x="468464" y="990862"/>
                    <a:pt x="468560" y="1004612"/>
                    <a:pt x="475101" y="1016151"/>
                  </a:cubicBezTo>
                  <a:cubicBezTo>
                    <a:pt x="484336" y="1032450"/>
                    <a:pt x="505980" y="1044325"/>
                    <a:pt x="532048" y="1027402"/>
                  </a:cubicBezTo>
                  <a:cubicBezTo>
                    <a:pt x="567015" y="1004516"/>
                    <a:pt x="579328" y="947447"/>
                    <a:pt x="564658" y="909176"/>
                  </a:cubicBezTo>
                  <a:cubicBezTo>
                    <a:pt x="558598" y="893214"/>
                    <a:pt x="547920" y="880570"/>
                    <a:pt x="533347" y="873646"/>
                  </a:cubicBezTo>
                  <a:cubicBezTo>
                    <a:pt x="520938" y="867829"/>
                    <a:pt x="505354" y="866098"/>
                    <a:pt x="486500" y="871146"/>
                  </a:cubicBezTo>
                  <a:cubicBezTo>
                    <a:pt x="448504" y="881724"/>
                    <a:pt x="419020" y="907782"/>
                    <a:pt x="396078" y="940956"/>
                  </a:cubicBezTo>
                  <a:cubicBezTo>
                    <a:pt x="364622" y="986487"/>
                    <a:pt x="345432" y="1045287"/>
                    <a:pt x="328982" y="1089519"/>
                  </a:cubicBezTo>
                  <a:cubicBezTo>
                    <a:pt x="325712" y="1098366"/>
                    <a:pt x="320132" y="1110530"/>
                    <a:pt x="313591" y="1123847"/>
                  </a:cubicBezTo>
                  <a:cubicBezTo>
                    <a:pt x="308878" y="1133511"/>
                    <a:pt x="303731" y="1143608"/>
                    <a:pt x="298633" y="1153608"/>
                  </a:cubicBezTo>
                  <a:cubicBezTo>
                    <a:pt x="299499" y="1018459"/>
                    <a:pt x="299932" y="884993"/>
                    <a:pt x="300268" y="764797"/>
                  </a:cubicBezTo>
                  <a:lnTo>
                    <a:pt x="313447" y="740132"/>
                  </a:lnTo>
                  <a:cubicBezTo>
                    <a:pt x="319363" y="729795"/>
                    <a:pt x="326097" y="719987"/>
                    <a:pt x="333215" y="710420"/>
                  </a:cubicBezTo>
                  <a:cubicBezTo>
                    <a:pt x="344085" y="695900"/>
                    <a:pt x="356013" y="682101"/>
                    <a:pt x="368230" y="668736"/>
                  </a:cubicBezTo>
                  <a:cubicBezTo>
                    <a:pt x="380254" y="655418"/>
                    <a:pt x="393384" y="643350"/>
                    <a:pt x="406996" y="631859"/>
                  </a:cubicBezTo>
                  <a:cubicBezTo>
                    <a:pt x="420752" y="620272"/>
                    <a:pt x="435133" y="609455"/>
                    <a:pt x="449898" y="599070"/>
                  </a:cubicBezTo>
                  <a:cubicBezTo>
                    <a:pt x="467791" y="586569"/>
                    <a:pt x="486164" y="574646"/>
                    <a:pt x="504825" y="563155"/>
                  </a:cubicBezTo>
                  <a:cubicBezTo>
                    <a:pt x="533347" y="545606"/>
                    <a:pt x="562301" y="528779"/>
                    <a:pt x="590342" y="511567"/>
                  </a:cubicBezTo>
                  <a:cubicBezTo>
                    <a:pt x="595440" y="508634"/>
                    <a:pt x="597172" y="502095"/>
                    <a:pt x="594238" y="497047"/>
                  </a:cubicBezTo>
                  <a:cubicBezTo>
                    <a:pt x="591304" y="491951"/>
                    <a:pt x="584763" y="490220"/>
                    <a:pt x="579713" y="493153"/>
                  </a:cubicBezTo>
                  <a:cubicBezTo>
                    <a:pt x="550758" y="508922"/>
                    <a:pt x="520794" y="524067"/>
                    <a:pt x="491502" y="540462"/>
                  </a:cubicBezTo>
                  <a:cubicBezTo>
                    <a:pt x="471783" y="551472"/>
                    <a:pt x="452351" y="563011"/>
                    <a:pt x="433690" y="575607"/>
                  </a:cubicBezTo>
                  <a:cubicBezTo>
                    <a:pt x="417914" y="586281"/>
                    <a:pt x="402715" y="597724"/>
                    <a:pt x="388382" y="610176"/>
                  </a:cubicBezTo>
                  <a:cubicBezTo>
                    <a:pt x="373953" y="622676"/>
                    <a:pt x="360486" y="636331"/>
                    <a:pt x="347981" y="650995"/>
                  </a:cubicBezTo>
                  <a:cubicBezTo>
                    <a:pt x="337832" y="663062"/>
                    <a:pt x="327828" y="675370"/>
                    <a:pt x="318641" y="688255"/>
                  </a:cubicBezTo>
                  <a:cubicBezTo>
                    <a:pt x="311860" y="697679"/>
                    <a:pt x="306184" y="707727"/>
                    <a:pt x="300413" y="717776"/>
                  </a:cubicBezTo>
                  <a:cubicBezTo>
                    <a:pt x="301134" y="476373"/>
                    <a:pt x="301182" y="300502"/>
                    <a:pt x="301182" y="300502"/>
                  </a:cubicBezTo>
                  <a:cubicBezTo>
                    <a:pt x="301230" y="294877"/>
                    <a:pt x="296709" y="290261"/>
                    <a:pt x="291082" y="290213"/>
                  </a:cubicBezTo>
                  <a:cubicBezTo>
                    <a:pt x="285454" y="290213"/>
                    <a:pt x="280837" y="294732"/>
                    <a:pt x="280837" y="300358"/>
                  </a:cubicBezTo>
                  <a:cubicBezTo>
                    <a:pt x="280837" y="300358"/>
                    <a:pt x="279106" y="411852"/>
                    <a:pt x="276893" y="578973"/>
                  </a:cubicBezTo>
                  <a:cubicBezTo>
                    <a:pt x="265398" y="540029"/>
                    <a:pt x="238031" y="483873"/>
                    <a:pt x="199890" y="451420"/>
                  </a:cubicBezTo>
                  <a:cubicBezTo>
                    <a:pt x="168482" y="424641"/>
                    <a:pt x="130726" y="413823"/>
                    <a:pt x="90373" y="435699"/>
                  </a:cubicBezTo>
                  <a:cubicBezTo>
                    <a:pt x="60985" y="452142"/>
                    <a:pt x="51606" y="489547"/>
                    <a:pt x="60264" y="522336"/>
                  </a:cubicBezTo>
                  <a:cubicBezTo>
                    <a:pt x="69017" y="555511"/>
                    <a:pt x="94990" y="582675"/>
                    <a:pt x="130822" y="578684"/>
                  </a:cubicBezTo>
                  <a:cubicBezTo>
                    <a:pt x="139816" y="577675"/>
                    <a:pt x="149580" y="574405"/>
                    <a:pt x="157997" y="569213"/>
                  </a:cubicBezTo>
                  <a:cubicBezTo>
                    <a:pt x="166847" y="563732"/>
                    <a:pt x="174350" y="556328"/>
                    <a:pt x="178631" y="547530"/>
                  </a:cubicBezTo>
                  <a:cubicBezTo>
                    <a:pt x="184980" y="534452"/>
                    <a:pt x="182575" y="521615"/>
                    <a:pt x="175024" y="512096"/>
                  </a:cubicBezTo>
                  <a:cubicBezTo>
                    <a:pt x="168049" y="503297"/>
                    <a:pt x="156747" y="497335"/>
                    <a:pt x="144722" y="497480"/>
                  </a:cubicBezTo>
                  <a:cubicBezTo>
                    <a:pt x="138854" y="497384"/>
                    <a:pt x="134045" y="502095"/>
                    <a:pt x="133997" y="507961"/>
                  </a:cubicBezTo>
                  <a:cubicBezTo>
                    <a:pt x="133900" y="513875"/>
                    <a:pt x="138614" y="518682"/>
                    <a:pt x="144482" y="518730"/>
                  </a:cubicBezTo>
                  <a:cubicBezTo>
                    <a:pt x="149676" y="518875"/>
                    <a:pt x="154438" y="521663"/>
                    <a:pt x="157276" y="525606"/>
                  </a:cubicBezTo>
                  <a:cubicBezTo>
                    <a:pt x="159584" y="528731"/>
                    <a:pt x="160113" y="532866"/>
                    <a:pt x="157901" y="537000"/>
                  </a:cubicBezTo>
                  <a:cubicBezTo>
                    <a:pt x="155352" y="541856"/>
                    <a:pt x="150783" y="545606"/>
                    <a:pt x="145732" y="548443"/>
                  </a:cubicBezTo>
                  <a:cubicBezTo>
                    <a:pt x="140297" y="551568"/>
                    <a:pt x="134141" y="553395"/>
                    <a:pt x="128465" y="553828"/>
                  </a:cubicBezTo>
                  <a:cubicBezTo>
                    <a:pt x="105956" y="555655"/>
                    <a:pt x="91816" y="536520"/>
                    <a:pt x="86813" y="515702"/>
                  </a:cubicBezTo>
                  <a:cubicBezTo>
                    <a:pt x="81859" y="494980"/>
                    <a:pt x="85611" y="470892"/>
                    <a:pt x="104225" y="460892"/>
                  </a:cubicBezTo>
                  <a:cubicBezTo>
                    <a:pt x="132794" y="445026"/>
                    <a:pt x="159392" y="454017"/>
                    <a:pt x="182142" y="472623"/>
                  </a:cubicBezTo>
                  <a:cubicBezTo>
                    <a:pt x="219561" y="503249"/>
                    <a:pt x="247554" y="558780"/>
                    <a:pt x="257414" y="593493"/>
                  </a:cubicBezTo>
                  <a:cubicBezTo>
                    <a:pt x="261069" y="606041"/>
                    <a:pt x="271699" y="657149"/>
                    <a:pt x="275787" y="662966"/>
                  </a:cubicBezTo>
                  <a:cubicBezTo>
                    <a:pt x="275450" y="690563"/>
                    <a:pt x="275065" y="719122"/>
                    <a:pt x="274681" y="748642"/>
                  </a:cubicBezTo>
                  <a:cubicBezTo>
                    <a:pt x="274585" y="756816"/>
                    <a:pt x="274488" y="765614"/>
                    <a:pt x="274344" y="773883"/>
                  </a:cubicBezTo>
                  <a:cubicBezTo>
                    <a:pt x="274344" y="773883"/>
                    <a:pt x="274344" y="773931"/>
                    <a:pt x="274344" y="773980"/>
                  </a:cubicBezTo>
                  <a:cubicBezTo>
                    <a:pt x="274344" y="774124"/>
                    <a:pt x="274392" y="774172"/>
                    <a:pt x="274344" y="774316"/>
                  </a:cubicBezTo>
                  <a:cubicBezTo>
                    <a:pt x="273863" y="812106"/>
                    <a:pt x="273382" y="851098"/>
                    <a:pt x="272901" y="891099"/>
                  </a:cubicBezTo>
                  <a:cubicBezTo>
                    <a:pt x="261406" y="874752"/>
                    <a:pt x="247891" y="859367"/>
                    <a:pt x="232884" y="845040"/>
                  </a:cubicBezTo>
                  <a:cubicBezTo>
                    <a:pt x="217108" y="830039"/>
                    <a:pt x="199890" y="816048"/>
                    <a:pt x="182094" y="803307"/>
                  </a:cubicBezTo>
                  <a:cubicBezTo>
                    <a:pt x="154534" y="783595"/>
                    <a:pt x="125676" y="766816"/>
                    <a:pt x="100473" y="751190"/>
                  </a:cubicBezTo>
                  <a:cubicBezTo>
                    <a:pt x="87535" y="743402"/>
                    <a:pt x="74164" y="736286"/>
                    <a:pt x="61178" y="728545"/>
                  </a:cubicBezTo>
                  <a:cubicBezTo>
                    <a:pt x="55791" y="725372"/>
                    <a:pt x="50452" y="722103"/>
                    <a:pt x="45306" y="718593"/>
                  </a:cubicBezTo>
                  <a:cubicBezTo>
                    <a:pt x="42324" y="716574"/>
                    <a:pt x="35590" y="709170"/>
                    <a:pt x="30588" y="705131"/>
                  </a:cubicBezTo>
                  <a:cubicBezTo>
                    <a:pt x="27269" y="702391"/>
                    <a:pt x="24143" y="700708"/>
                    <a:pt x="22075" y="700227"/>
                  </a:cubicBezTo>
                  <a:cubicBezTo>
                    <a:pt x="16640" y="698833"/>
                    <a:pt x="11060" y="702102"/>
                    <a:pt x="9618" y="707535"/>
                  </a:cubicBezTo>
                  <a:cubicBezTo>
                    <a:pt x="8319" y="712631"/>
                    <a:pt x="43189" y="744411"/>
                    <a:pt x="48769" y="748161"/>
                  </a:cubicBezTo>
                  <a:cubicBezTo>
                    <a:pt x="61226" y="756575"/>
                    <a:pt x="74164" y="764364"/>
                    <a:pt x="86573" y="772826"/>
                  </a:cubicBezTo>
                  <a:cubicBezTo>
                    <a:pt x="110910" y="788980"/>
                    <a:pt x="138181" y="807154"/>
                    <a:pt x="165260" y="826722"/>
                  </a:cubicBezTo>
                  <a:cubicBezTo>
                    <a:pt x="182094" y="838886"/>
                    <a:pt x="198928" y="851530"/>
                    <a:pt x="214463" y="865137"/>
                  </a:cubicBezTo>
                  <a:cubicBezTo>
                    <a:pt x="237790" y="885618"/>
                    <a:pt x="258232" y="908167"/>
                    <a:pt x="272420" y="933745"/>
                  </a:cubicBezTo>
                  <a:cubicBezTo>
                    <a:pt x="271410" y="1019324"/>
                    <a:pt x="270448" y="1107933"/>
                    <a:pt x="269679" y="1197023"/>
                  </a:cubicBezTo>
                  <a:cubicBezTo>
                    <a:pt x="269101" y="1262458"/>
                    <a:pt x="268669" y="1327797"/>
                    <a:pt x="268332" y="1391837"/>
                  </a:cubicBezTo>
                  <a:cubicBezTo>
                    <a:pt x="267129" y="1389626"/>
                    <a:pt x="265542" y="1387558"/>
                    <a:pt x="264436" y="1385299"/>
                  </a:cubicBezTo>
                  <a:cubicBezTo>
                    <a:pt x="247843" y="1352605"/>
                    <a:pt x="235626" y="1317748"/>
                    <a:pt x="219177" y="1284670"/>
                  </a:cubicBezTo>
                  <a:cubicBezTo>
                    <a:pt x="203978" y="1255438"/>
                    <a:pt x="187288" y="1227793"/>
                    <a:pt x="168819" y="1201302"/>
                  </a:cubicBezTo>
                  <a:cubicBezTo>
                    <a:pt x="150446" y="1175051"/>
                    <a:pt x="130341" y="1150050"/>
                    <a:pt x="109467" y="1124905"/>
                  </a:cubicBezTo>
                  <a:lnTo>
                    <a:pt x="60937" y="1066490"/>
                  </a:lnTo>
                  <a:cubicBezTo>
                    <a:pt x="58003" y="1062980"/>
                    <a:pt x="52713" y="1054374"/>
                    <a:pt x="47422" y="1048412"/>
                  </a:cubicBezTo>
                  <a:cubicBezTo>
                    <a:pt x="43430" y="1043845"/>
                    <a:pt x="39197" y="1040575"/>
                    <a:pt x="35638" y="1039421"/>
                  </a:cubicBezTo>
                  <a:cubicBezTo>
                    <a:pt x="30347" y="1037498"/>
                    <a:pt x="24528" y="1040287"/>
                    <a:pt x="22604" y="1045575"/>
                  </a:cubicBezTo>
                  <a:cubicBezTo>
                    <a:pt x="20776" y="1050720"/>
                    <a:pt x="28375" y="1058461"/>
                    <a:pt x="28375" y="1058461"/>
                  </a:cubicBezTo>
                  <a:cubicBezTo>
                    <a:pt x="28327" y="1058557"/>
                    <a:pt x="89699" y="1140771"/>
                    <a:pt x="89699" y="1140771"/>
                  </a:cubicBezTo>
                  <a:cubicBezTo>
                    <a:pt x="109323" y="1166012"/>
                    <a:pt x="127792" y="1191446"/>
                    <a:pt x="145396" y="1217408"/>
                  </a:cubicBezTo>
                  <a:cubicBezTo>
                    <a:pt x="162903" y="1243178"/>
                    <a:pt x="179593" y="1269477"/>
                    <a:pt x="194407" y="1297603"/>
                  </a:cubicBezTo>
                  <a:cubicBezTo>
                    <a:pt x="212203" y="1330008"/>
                    <a:pt x="225574" y="1364481"/>
                    <a:pt x="243610" y="1396453"/>
                  </a:cubicBezTo>
                  <a:cubicBezTo>
                    <a:pt x="250825" y="1409194"/>
                    <a:pt x="259049" y="1421357"/>
                    <a:pt x="268139" y="1433041"/>
                  </a:cubicBezTo>
                  <a:cubicBezTo>
                    <a:pt x="267947" y="1474725"/>
                    <a:pt x="267755" y="1515928"/>
                    <a:pt x="267610" y="1555737"/>
                  </a:cubicBezTo>
                  <a:cubicBezTo>
                    <a:pt x="267418" y="1600017"/>
                    <a:pt x="267274" y="1642663"/>
                    <a:pt x="267129" y="1683578"/>
                  </a:cubicBezTo>
                  <a:cubicBezTo>
                    <a:pt x="261165" y="1665500"/>
                    <a:pt x="254865" y="1648529"/>
                    <a:pt x="250151" y="1638336"/>
                  </a:cubicBezTo>
                  <a:cubicBezTo>
                    <a:pt x="231538" y="1598431"/>
                    <a:pt x="195609" y="1551795"/>
                    <a:pt x="151889" y="1526553"/>
                  </a:cubicBezTo>
                  <a:cubicBezTo>
                    <a:pt x="120193" y="1508235"/>
                    <a:pt x="84601" y="1501216"/>
                    <a:pt x="48769" y="1513332"/>
                  </a:cubicBezTo>
                  <a:cubicBezTo>
                    <a:pt x="27654" y="1520736"/>
                    <a:pt x="14379" y="1532611"/>
                    <a:pt x="7117" y="1546170"/>
                  </a:cubicBezTo>
                  <a:cubicBezTo>
                    <a:pt x="-1637" y="1562516"/>
                    <a:pt x="-2070" y="1581603"/>
                    <a:pt x="4471" y="1599729"/>
                  </a:cubicBezTo>
                  <a:cubicBezTo>
                    <a:pt x="15245" y="1629538"/>
                    <a:pt x="44728" y="1656462"/>
                    <a:pt x="79984" y="1660356"/>
                  </a:cubicBezTo>
                  <a:cubicBezTo>
                    <a:pt x="98693" y="1662375"/>
                    <a:pt x="114998" y="1651654"/>
                    <a:pt x="121636" y="1638384"/>
                  </a:cubicBezTo>
                  <a:cubicBezTo>
                    <a:pt x="126205" y="1629201"/>
                    <a:pt x="126686" y="1619057"/>
                    <a:pt x="121684" y="1610547"/>
                  </a:cubicBezTo>
                  <a:cubicBezTo>
                    <a:pt x="118125" y="1604441"/>
                    <a:pt x="111680" y="1598719"/>
                    <a:pt x="100858" y="1595690"/>
                  </a:cubicBezTo>
                  <a:cubicBezTo>
                    <a:pt x="95230" y="1594008"/>
                    <a:pt x="89314" y="1597181"/>
                    <a:pt x="87631" y="1602806"/>
                  </a:cubicBezTo>
                  <a:cubicBezTo>
                    <a:pt x="85900" y="1608431"/>
                    <a:pt x="89122" y="1614345"/>
                    <a:pt x="94701" y="1616028"/>
                  </a:cubicBezTo>
                  <a:cubicBezTo>
                    <a:pt x="98645" y="1617326"/>
                    <a:pt x="101291" y="1619009"/>
                    <a:pt x="102493" y="1621268"/>
                  </a:cubicBezTo>
                  <a:cubicBezTo>
                    <a:pt x="103599" y="1623336"/>
                    <a:pt x="102734" y="1625691"/>
                    <a:pt x="101531" y="1627855"/>
                  </a:cubicBezTo>
                  <a:cubicBezTo>
                    <a:pt x="98453" y="1633480"/>
                    <a:pt x="91094" y="1637759"/>
                    <a:pt x="83014" y="1636557"/>
                  </a:cubicBezTo>
                  <a:cubicBezTo>
                    <a:pt x="57618" y="1632951"/>
                    <a:pt x="36985" y="1612758"/>
                    <a:pt x="29818" y="1590979"/>
                  </a:cubicBezTo>
                  <a:cubicBezTo>
                    <a:pt x="26259" y="1580257"/>
                    <a:pt x="26211" y="1569055"/>
                    <a:pt x="31550" y="1559583"/>
                  </a:cubicBezTo>
                  <a:cubicBezTo>
                    <a:pt x="36215" y="1551314"/>
                    <a:pt x="44921" y="1544775"/>
                    <a:pt x="58003" y="1540448"/>
                  </a:cubicBezTo>
                  <a:cubicBezTo>
                    <a:pt x="85755" y="1530881"/>
                    <a:pt x="113171" y="1537275"/>
                    <a:pt x="137989" y="1551073"/>
                  </a:cubicBezTo>
                  <a:cubicBezTo>
                    <a:pt x="177380" y="1573045"/>
                    <a:pt x="210567" y="1613672"/>
                    <a:pt x="228123" y="1648913"/>
                  </a:cubicBezTo>
                  <a:cubicBezTo>
                    <a:pt x="233702" y="1660020"/>
                    <a:pt x="241638" y="1679587"/>
                    <a:pt x="248708" y="1699492"/>
                  </a:cubicBezTo>
                  <a:cubicBezTo>
                    <a:pt x="255730" y="1719252"/>
                    <a:pt x="265542" y="1755215"/>
                    <a:pt x="266937" y="1756705"/>
                  </a:cubicBezTo>
                  <a:cubicBezTo>
                    <a:pt x="266408" y="1955895"/>
                    <a:pt x="266408" y="2093832"/>
                    <a:pt x="266408" y="2093832"/>
                  </a:cubicBezTo>
                  <a:cubicBezTo>
                    <a:pt x="266360" y="2099698"/>
                    <a:pt x="271073" y="2104506"/>
                    <a:pt x="276941" y="2104554"/>
                  </a:cubicBezTo>
                  <a:cubicBezTo>
                    <a:pt x="282809" y="2104602"/>
                    <a:pt x="287619" y="2099890"/>
                    <a:pt x="287667" y="2094025"/>
                  </a:cubicBezTo>
                  <a:cubicBezTo>
                    <a:pt x="287667" y="2094025"/>
                    <a:pt x="289783" y="1960607"/>
                    <a:pt x="292284" y="1766513"/>
                  </a:cubicBezTo>
                  <a:cubicBezTo>
                    <a:pt x="293054" y="1765744"/>
                    <a:pt x="320710" y="1734205"/>
                    <a:pt x="339997" y="1727955"/>
                  </a:cubicBezTo>
                  <a:cubicBezTo>
                    <a:pt x="370923" y="1717762"/>
                    <a:pt x="408583" y="1717041"/>
                    <a:pt x="440231" y="1709060"/>
                  </a:cubicBezTo>
                  <a:cubicBezTo>
                    <a:pt x="476208" y="1699781"/>
                    <a:pt x="511655" y="1682328"/>
                    <a:pt x="542870" y="1659106"/>
                  </a:cubicBezTo>
                  <a:cubicBezTo>
                    <a:pt x="574085" y="1635788"/>
                    <a:pt x="600971" y="1606652"/>
                    <a:pt x="620307" y="1574969"/>
                  </a:cubicBezTo>
                  <a:cubicBezTo>
                    <a:pt x="625886" y="1565593"/>
                    <a:pt x="631032" y="1555833"/>
                    <a:pt x="635409" y="1545737"/>
                  </a:cubicBezTo>
                  <a:cubicBezTo>
                    <a:pt x="639882" y="1535592"/>
                    <a:pt x="643634" y="1525159"/>
                    <a:pt x="646519" y="1514534"/>
                  </a:cubicBezTo>
                  <a:cubicBezTo>
                    <a:pt x="648588" y="1507082"/>
                    <a:pt x="650223" y="1499485"/>
                    <a:pt x="651377" y="1491841"/>
                  </a:cubicBezTo>
                  <a:cubicBezTo>
                    <a:pt x="652580" y="1484148"/>
                    <a:pt x="653349" y="1476359"/>
                    <a:pt x="653590" y="1468619"/>
                  </a:cubicBezTo>
                  <a:cubicBezTo>
                    <a:pt x="653782" y="1462417"/>
                    <a:pt x="653830" y="1456022"/>
                    <a:pt x="653109" y="144977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1" name="Google Shape;1261;p20"/>
            <p:cNvSpPr/>
            <p:nvPr/>
          </p:nvSpPr>
          <p:spPr>
            <a:xfrm flipH="1">
              <a:off x="7651607" y="4451432"/>
              <a:ext cx="537726" cy="377981"/>
            </a:xfrm>
            <a:custGeom>
              <a:avLst/>
              <a:gdLst/>
              <a:ahLst/>
              <a:cxnLst/>
              <a:rect l="l" t="t" r="r" b="b"/>
              <a:pathLst>
                <a:path w="1075451" h="755961" extrusionOk="0">
                  <a:moveTo>
                    <a:pt x="1071026" y="16595"/>
                  </a:moveTo>
                  <a:cubicBezTo>
                    <a:pt x="1066554" y="33519"/>
                    <a:pt x="1062610" y="50634"/>
                    <a:pt x="1058040" y="67558"/>
                  </a:cubicBezTo>
                  <a:cubicBezTo>
                    <a:pt x="1036396" y="148042"/>
                    <a:pt x="998207" y="224054"/>
                    <a:pt x="938567" y="281315"/>
                  </a:cubicBezTo>
                  <a:cubicBezTo>
                    <a:pt x="905380" y="313144"/>
                    <a:pt x="866950" y="337135"/>
                    <a:pt x="823711" y="350452"/>
                  </a:cubicBezTo>
                  <a:cubicBezTo>
                    <a:pt x="811543" y="354203"/>
                    <a:pt x="787831" y="351414"/>
                    <a:pt x="778500" y="355260"/>
                  </a:cubicBezTo>
                  <a:lnTo>
                    <a:pt x="764023" y="364107"/>
                  </a:lnTo>
                  <a:cubicBezTo>
                    <a:pt x="778211" y="234631"/>
                    <a:pt x="854301" y="113137"/>
                    <a:pt x="963241" y="49817"/>
                  </a:cubicBezTo>
                  <a:cubicBezTo>
                    <a:pt x="990368" y="34047"/>
                    <a:pt x="1018697" y="20778"/>
                    <a:pt x="1047892" y="9816"/>
                  </a:cubicBezTo>
                  <a:cubicBezTo>
                    <a:pt x="1050297" y="8950"/>
                    <a:pt x="1073047" y="-1915"/>
                    <a:pt x="1075211" y="296"/>
                  </a:cubicBezTo>
                  <a:cubicBezTo>
                    <a:pt x="1076606" y="1835"/>
                    <a:pt x="1071508" y="14864"/>
                    <a:pt x="1071026" y="16595"/>
                  </a:cubicBezTo>
                  <a:close/>
                  <a:moveTo>
                    <a:pt x="845307" y="619981"/>
                  </a:moveTo>
                  <a:cubicBezTo>
                    <a:pt x="800721" y="487140"/>
                    <a:pt x="704671" y="390838"/>
                    <a:pt x="596981" y="368001"/>
                  </a:cubicBezTo>
                  <a:lnTo>
                    <a:pt x="603282" y="385646"/>
                  </a:lnTo>
                  <a:cubicBezTo>
                    <a:pt x="605783" y="396945"/>
                    <a:pt x="601551" y="425070"/>
                    <a:pt x="603763" y="439734"/>
                  </a:cubicBezTo>
                  <a:cubicBezTo>
                    <a:pt x="611555" y="491900"/>
                    <a:pt x="628629" y="538872"/>
                    <a:pt x="652774" y="579884"/>
                  </a:cubicBezTo>
                  <a:cubicBezTo>
                    <a:pt x="696110" y="653636"/>
                    <a:pt x="756952" y="702676"/>
                    <a:pt x="822893" y="732196"/>
                  </a:cubicBezTo>
                  <a:cubicBezTo>
                    <a:pt x="836746" y="738398"/>
                    <a:pt x="850790" y="743879"/>
                    <a:pt x="864642" y="749985"/>
                  </a:cubicBezTo>
                  <a:cubicBezTo>
                    <a:pt x="866085" y="750610"/>
                    <a:pt x="876666" y="757341"/>
                    <a:pt x="878013" y="755707"/>
                  </a:cubicBezTo>
                  <a:cubicBezTo>
                    <a:pt x="880033" y="753255"/>
                    <a:pt x="872722" y="725658"/>
                    <a:pt x="872145" y="722725"/>
                  </a:cubicBezTo>
                  <a:cubicBezTo>
                    <a:pt x="865315" y="687435"/>
                    <a:pt x="856369" y="653107"/>
                    <a:pt x="845307" y="619981"/>
                  </a:cubicBezTo>
                  <a:close/>
                  <a:moveTo>
                    <a:pt x="506078" y="661665"/>
                  </a:moveTo>
                  <a:cubicBezTo>
                    <a:pt x="498815" y="626039"/>
                    <a:pt x="487705" y="593153"/>
                    <a:pt x="465869" y="564066"/>
                  </a:cubicBezTo>
                  <a:cubicBezTo>
                    <a:pt x="400938" y="477572"/>
                    <a:pt x="295653" y="421657"/>
                    <a:pt x="190849" y="411080"/>
                  </a:cubicBezTo>
                  <a:lnTo>
                    <a:pt x="170216" y="404252"/>
                  </a:lnTo>
                  <a:cubicBezTo>
                    <a:pt x="162520" y="405358"/>
                    <a:pt x="165262" y="433580"/>
                    <a:pt x="165887" y="437090"/>
                  </a:cubicBezTo>
                  <a:cubicBezTo>
                    <a:pt x="171947" y="470168"/>
                    <a:pt x="192677" y="500313"/>
                    <a:pt x="215619" y="523487"/>
                  </a:cubicBezTo>
                  <a:cubicBezTo>
                    <a:pt x="275067" y="583393"/>
                    <a:pt x="362364" y="616904"/>
                    <a:pt x="432874" y="661329"/>
                  </a:cubicBezTo>
                  <a:cubicBezTo>
                    <a:pt x="454470" y="674935"/>
                    <a:pt x="476594" y="687099"/>
                    <a:pt x="498959" y="699311"/>
                  </a:cubicBezTo>
                  <a:cubicBezTo>
                    <a:pt x="503433" y="701714"/>
                    <a:pt x="515168" y="712484"/>
                    <a:pt x="519978" y="712773"/>
                  </a:cubicBezTo>
                  <a:cubicBezTo>
                    <a:pt x="525172" y="713061"/>
                    <a:pt x="515601" y="702965"/>
                    <a:pt x="514110" y="697820"/>
                  </a:cubicBezTo>
                  <a:cubicBezTo>
                    <a:pt x="510647" y="686041"/>
                    <a:pt x="508531" y="673829"/>
                    <a:pt x="506078" y="661665"/>
                  </a:cubicBezTo>
                  <a:close/>
                  <a:moveTo>
                    <a:pt x="284254" y="114531"/>
                  </a:moveTo>
                  <a:cubicBezTo>
                    <a:pt x="294403" y="87607"/>
                    <a:pt x="304311" y="60395"/>
                    <a:pt x="315661" y="33903"/>
                  </a:cubicBezTo>
                  <a:cubicBezTo>
                    <a:pt x="316335" y="32317"/>
                    <a:pt x="327205" y="12364"/>
                    <a:pt x="326195" y="11162"/>
                  </a:cubicBezTo>
                  <a:cubicBezTo>
                    <a:pt x="326002" y="10922"/>
                    <a:pt x="294210" y="30345"/>
                    <a:pt x="292575" y="31163"/>
                  </a:cubicBezTo>
                  <a:cubicBezTo>
                    <a:pt x="252077" y="52365"/>
                    <a:pt x="209415" y="69866"/>
                    <a:pt x="169975" y="93088"/>
                  </a:cubicBezTo>
                  <a:cubicBezTo>
                    <a:pt x="132892" y="114868"/>
                    <a:pt x="97301" y="140734"/>
                    <a:pt x="71809" y="176648"/>
                  </a:cubicBezTo>
                  <a:cubicBezTo>
                    <a:pt x="35399" y="227996"/>
                    <a:pt x="31263" y="292133"/>
                    <a:pt x="0" y="345452"/>
                  </a:cubicBezTo>
                  <a:lnTo>
                    <a:pt x="14910" y="347231"/>
                  </a:lnTo>
                  <a:cubicBezTo>
                    <a:pt x="36506" y="356703"/>
                    <a:pt x="78543" y="339394"/>
                    <a:pt x="98070" y="332183"/>
                  </a:cubicBezTo>
                  <a:cubicBezTo>
                    <a:pt x="198689" y="294922"/>
                    <a:pt x="247315" y="212178"/>
                    <a:pt x="284254" y="11453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2" name="Google Shape;1262;p20"/>
            <p:cNvSpPr/>
            <p:nvPr/>
          </p:nvSpPr>
          <p:spPr>
            <a:xfrm flipH="1">
              <a:off x="7419717" y="4431068"/>
              <a:ext cx="171506" cy="437114"/>
            </a:xfrm>
            <a:custGeom>
              <a:avLst/>
              <a:gdLst/>
              <a:ahLst/>
              <a:cxnLst/>
              <a:rect l="l" t="t" r="r" b="b"/>
              <a:pathLst>
                <a:path w="343012" h="874227" extrusionOk="0">
                  <a:moveTo>
                    <a:pt x="235632" y="646815"/>
                  </a:moveTo>
                  <a:cubicBezTo>
                    <a:pt x="248090" y="682489"/>
                    <a:pt x="257084" y="718260"/>
                    <a:pt x="262134" y="751001"/>
                  </a:cubicBezTo>
                  <a:cubicBezTo>
                    <a:pt x="264587" y="766915"/>
                    <a:pt x="265453" y="783214"/>
                    <a:pt x="265453" y="799272"/>
                  </a:cubicBezTo>
                  <a:cubicBezTo>
                    <a:pt x="265405" y="812061"/>
                    <a:pt x="264539" y="824994"/>
                    <a:pt x="261364" y="837446"/>
                  </a:cubicBezTo>
                  <a:cubicBezTo>
                    <a:pt x="238422" y="926872"/>
                    <a:pt x="157379" y="829321"/>
                    <a:pt x="131021" y="795955"/>
                  </a:cubicBezTo>
                  <a:cubicBezTo>
                    <a:pt x="113177" y="773454"/>
                    <a:pt x="92784" y="722298"/>
                    <a:pt x="78211" y="694316"/>
                  </a:cubicBezTo>
                  <a:cubicBezTo>
                    <a:pt x="32470" y="606092"/>
                    <a:pt x="-5382" y="506858"/>
                    <a:pt x="630" y="407912"/>
                  </a:cubicBezTo>
                  <a:cubicBezTo>
                    <a:pt x="7556" y="293437"/>
                    <a:pt x="92351" y="23380"/>
                    <a:pt x="119911" y="7370"/>
                  </a:cubicBezTo>
                  <a:cubicBezTo>
                    <a:pt x="152761" y="-11717"/>
                    <a:pt x="181956" y="8283"/>
                    <a:pt x="187103" y="44246"/>
                  </a:cubicBezTo>
                  <a:cubicBezTo>
                    <a:pt x="188594" y="54439"/>
                    <a:pt x="188690" y="64824"/>
                    <a:pt x="188353" y="75113"/>
                  </a:cubicBezTo>
                  <a:cubicBezTo>
                    <a:pt x="187872" y="87421"/>
                    <a:pt x="186766" y="99729"/>
                    <a:pt x="185034" y="112037"/>
                  </a:cubicBezTo>
                  <a:cubicBezTo>
                    <a:pt x="191720" y="101219"/>
                    <a:pt x="199031" y="90834"/>
                    <a:pt x="207303" y="80978"/>
                  </a:cubicBezTo>
                  <a:cubicBezTo>
                    <a:pt x="228562" y="55593"/>
                    <a:pt x="293926" y="879"/>
                    <a:pt x="327883" y="35255"/>
                  </a:cubicBezTo>
                  <a:cubicBezTo>
                    <a:pt x="352027" y="59631"/>
                    <a:pt x="341783" y="110691"/>
                    <a:pt x="334472" y="139970"/>
                  </a:cubicBezTo>
                  <a:cubicBezTo>
                    <a:pt x="321630" y="191270"/>
                    <a:pt x="296139" y="241657"/>
                    <a:pt x="263769" y="286754"/>
                  </a:cubicBezTo>
                  <a:cubicBezTo>
                    <a:pt x="288155" y="297428"/>
                    <a:pt x="298544" y="315169"/>
                    <a:pt x="302391" y="335987"/>
                  </a:cubicBezTo>
                  <a:cubicBezTo>
                    <a:pt x="338753" y="350218"/>
                    <a:pt x="358424" y="412624"/>
                    <a:pt x="315714" y="432336"/>
                  </a:cubicBezTo>
                  <a:cubicBezTo>
                    <a:pt x="311145" y="434404"/>
                    <a:pt x="306335" y="436183"/>
                    <a:pt x="301429" y="437721"/>
                  </a:cubicBezTo>
                  <a:cubicBezTo>
                    <a:pt x="302920" y="459837"/>
                    <a:pt x="306383" y="483251"/>
                    <a:pt x="291810" y="501329"/>
                  </a:cubicBezTo>
                  <a:cubicBezTo>
                    <a:pt x="291040" y="502291"/>
                    <a:pt x="290223" y="503204"/>
                    <a:pt x="289405" y="504118"/>
                  </a:cubicBezTo>
                  <a:cubicBezTo>
                    <a:pt x="294070" y="508493"/>
                    <a:pt x="298496" y="513156"/>
                    <a:pt x="302680" y="518157"/>
                  </a:cubicBezTo>
                  <a:cubicBezTo>
                    <a:pt x="330721" y="551475"/>
                    <a:pt x="351691" y="618833"/>
                    <a:pt x="321630" y="658209"/>
                  </a:cubicBezTo>
                  <a:cubicBezTo>
                    <a:pt x="303690" y="681720"/>
                    <a:pt x="267473" y="663065"/>
                    <a:pt x="247128" y="652969"/>
                  </a:cubicBezTo>
                  <a:cubicBezTo>
                    <a:pt x="243232" y="651046"/>
                    <a:pt x="239384" y="648978"/>
                    <a:pt x="235632" y="646815"/>
                  </a:cubicBezTo>
                  <a:lnTo>
                    <a:pt x="235632" y="6468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3" name="Google Shape;1263;p20"/>
            <p:cNvSpPr/>
            <p:nvPr/>
          </p:nvSpPr>
          <p:spPr>
            <a:xfrm flipH="1">
              <a:off x="7434224" y="4497038"/>
              <a:ext cx="145476" cy="255170"/>
            </a:xfrm>
            <a:custGeom>
              <a:avLst/>
              <a:gdLst/>
              <a:ahLst/>
              <a:cxnLst/>
              <a:rect l="l" t="t" r="r" b="b"/>
              <a:pathLst>
                <a:path w="290952" h="510340" extrusionOk="0">
                  <a:moveTo>
                    <a:pt x="175215" y="501940"/>
                  </a:moveTo>
                  <a:lnTo>
                    <a:pt x="175264" y="502373"/>
                  </a:lnTo>
                  <a:cubicBezTo>
                    <a:pt x="174686" y="502469"/>
                    <a:pt x="174782" y="501844"/>
                    <a:pt x="174927" y="501267"/>
                  </a:cubicBezTo>
                  <a:cubicBezTo>
                    <a:pt x="174831" y="501123"/>
                    <a:pt x="174638" y="500931"/>
                    <a:pt x="174782" y="500834"/>
                  </a:cubicBezTo>
                  <a:lnTo>
                    <a:pt x="174927" y="501219"/>
                  </a:lnTo>
                  <a:lnTo>
                    <a:pt x="175023" y="500834"/>
                  </a:lnTo>
                  <a:lnTo>
                    <a:pt x="175119" y="500931"/>
                  </a:lnTo>
                  <a:lnTo>
                    <a:pt x="175167" y="501027"/>
                  </a:lnTo>
                  <a:lnTo>
                    <a:pt x="175167" y="501411"/>
                  </a:lnTo>
                  <a:cubicBezTo>
                    <a:pt x="175215" y="501604"/>
                    <a:pt x="175215" y="501748"/>
                    <a:pt x="175215" y="501940"/>
                  </a:cubicBezTo>
                  <a:close/>
                  <a:moveTo>
                    <a:pt x="216050" y="155246"/>
                  </a:moveTo>
                  <a:cubicBezTo>
                    <a:pt x="215761" y="154092"/>
                    <a:pt x="214943" y="154765"/>
                    <a:pt x="214126" y="155967"/>
                  </a:cubicBezTo>
                  <a:cubicBezTo>
                    <a:pt x="214366" y="156015"/>
                    <a:pt x="214607" y="156063"/>
                    <a:pt x="214847" y="156063"/>
                  </a:cubicBezTo>
                  <a:cubicBezTo>
                    <a:pt x="215232" y="155775"/>
                    <a:pt x="215617" y="155486"/>
                    <a:pt x="216050" y="155246"/>
                  </a:cubicBezTo>
                  <a:close/>
                  <a:moveTo>
                    <a:pt x="272227" y="369388"/>
                  </a:moveTo>
                  <a:cubicBezTo>
                    <a:pt x="271794" y="373907"/>
                    <a:pt x="269149" y="376119"/>
                    <a:pt x="266648" y="377657"/>
                  </a:cubicBezTo>
                  <a:cubicBezTo>
                    <a:pt x="266023" y="378042"/>
                    <a:pt x="264916" y="377705"/>
                    <a:pt x="264147" y="377946"/>
                  </a:cubicBezTo>
                  <a:cubicBezTo>
                    <a:pt x="262319" y="379532"/>
                    <a:pt x="260203" y="380686"/>
                    <a:pt x="257894" y="380782"/>
                  </a:cubicBezTo>
                  <a:lnTo>
                    <a:pt x="257894" y="380830"/>
                  </a:lnTo>
                  <a:cubicBezTo>
                    <a:pt x="258471" y="383282"/>
                    <a:pt x="256259" y="382273"/>
                    <a:pt x="254095" y="380830"/>
                  </a:cubicBezTo>
                  <a:lnTo>
                    <a:pt x="254960" y="380494"/>
                  </a:lnTo>
                  <a:cubicBezTo>
                    <a:pt x="253806" y="380205"/>
                    <a:pt x="252748" y="379724"/>
                    <a:pt x="251738" y="379051"/>
                  </a:cubicBezTo>
                  <a:cubicBezTo>
                    <a:pt x="252411" y="379580"/>
                    <a:pt x="253229" y="380205"/>
                    <a:pt x="254095" y="380830"/>
                  </a:cubicBezTo>
                  <a:cubicBezTo>
                    <a:pt x="251690" y="381744"/>
                    <a:pt x="248996" y="383378"/>
                    <a:pt x="248612" y="383427"/>
                  </a:cubicBezTo>
                  <a:cubicBezTo>
                    <a:pt x="243561" y="384244"/>
                    <a:pt x="238511" y="384581"/>
                    <a:pt x="233413" y="384773"/>
                  </a:cubicBezTo>
                  <a:cubicBezTo>
                    <a:pt x="228507" y="384917"/>
                    <a:pt x="223601" y="384725"/>
                    <a:pt x="218743" y="384532"/>
                  </a:cubicBezTo>
                  <a:cubicBezTo>
                    <a:pt x="210663" y="384004"/>
                    <a:pt x="202438" y="383475"/>
                    <a:pt x="194262" y="382128"/>
                  </a:cubicBezTo>
                  <a:cubicBezTo>
                    <a:pt x="186181" y="380878"/>
                    <a:pt x="178101" y="379051"/>
                    <a:pt x="170165" y="376696"/>
                  </a:cubicBezTo>
                  <a:cubicBezTo>
                    <a:pt x="156987" y="372753"/>
                    <a:pt x="144481" y="367224"/>
                    <a:pt x="132409" y="361070"/>
                  </a:cubicBezTo>
                  <a:cubicBezTo>
                    <a:pt x="134862" y="365205"/>
                    <a:pt x="137652" y="369051"/>
                    <a:pt x="139960" y="373234"/>
                  </a:cubicBezTo>
                  <a:cubicBezTo>
                    <a:pt x="145972" y="384196"/>
                    <a:pt x="151359" y="395398"/>
                    <a:pt x="156746" y="406264"/>
                  </a:cubicBezTo>
                  <a:cubicBezTo>
                    <a:pt x="161652" y="416457"/>
                    <a:pt x="166558" y="426601"/>
                    <a:pt x="171271" y="436842"/>
                  </a:cubicBezTo>
                  <a:cubicBezTo>
                    <a:pt x="175985" y="447227"/>
                    <a:pt x="180458" y="457660"/>
                    <a:pt x="184642" y="468285"/>
                  </a:cubicBezTo>
                  <a:lnTo>
                    <a:pt x="191617" y="486555"/>
                  </a:lnTo>
                  <a:lnTo>
                    <a:pt x="194502" y="494680"/>
                  </a:lnTo>
                  <a:cubicBezTo>
                    <a:pt x="194599" y="494921"/>
                    <a:pt x="195272" y="497757"/>
                    <a:pt x="195416" y="498911"/>
                  </a:cubicBezTo>
                  <a:cubicBezTo>
                    <a:pt x="196955" y="510787"/>
                    <a:pt x="182382" y="510835"/>
                    <a:pt x="180939" y="510066"/>
                  </a:cubicBezTo>
                  <a:cubicBezTo>
                    <a:pt x="177764" y="508575"/>
                    <a:pt x="175744" y="505594"/>
                    <a:pt x="175264" y="502325"/>
                  </a:cubicBezTo>
                  <a:lnTo>
                    <a:pt x="175312" y="502325"/>
                  </a:lnTo>
                  <a:cubicBezTo>
                    <a:pt x="175552" y="502277"/>
                    <a:pt x="175408" y="501508"/>
                    <a:pt x="175167" y="501027"/>
                  </a:cubicBezTo>
                  <a:cubicBezTo>
                    <a:pt x="175167" y="500786"/>
                    <a:pt x="175167" y="500546"/>
                    <a:pt x="175215" y="500257"/>
                  </a:cubicBezTo>
                  <a:cubicBezTo>
                    <a:pt x="175167" y="500402"/>
                    <a:pt x="175119" y="500594"/>
                    <a:pt x="175023" y="500834"/>
                  </a:cubicBezTo>
                  <a:cubicBezTo>
                    <a:pt x="174975" y="500738"/>
                    <a:pt x="174927" y="500738"/>
                    <a:pt x="174831" y="500738"/>
                  </a:cubicBezTo>
                  <a:lnTo>
                    <a:pt x="174782" y="500834"/>
                  </a:lnTo>
                  <a:lnTo>
                    <a:pt x="172089" y="494873"/>
                  </a:lnTo>
                  <a:lnTo>
                    <a:pt x="163816" y="477372"/>
                  </a:lnTo>
                  <a:cubicBezTo>
                    <a:pt x="160065" y="469391"/>
                    <a:pt x="156025" y="461602"/>
                    <a:pt x="151936" y="453814"/>
                  </a:cubicBezTo>
                  <a:cubicBezTo>
                    <a:pt x="145780" y="441986"/>
                    <a:pt x="139383" y="430351"/>
                    <a:pt x="132890" y="418716"/>
                  </a:cubicBezTo>
                  <a:cubicBezTo>
                    <a:pt x="121924" y="398235"/>
                    <a:pt x="110092" y="376984"/>
                    <a:pt x="96480" y="357416"/>
                  </a:cubicBezTo>
                  <a:cubicBezTo>
                    <a:pt x="87727" y="344868"/>
                    <a:pt x="78444" y="332848"/>
                    <a:pt x="67237" y="322848"/>
                  </a:cubicBezTo>
                  <a:cubicBezTo>
                    <a:pt x="62043" y="318136"/>
                    <a:pt x="56464" y="313953"/>
                    <a:pt x="50692" y="310107"/>
                  </a:cubicBezTo>
                  <a:cubicBezTo>
                    <a:pt x="35830" y="300251"/>
                    <a:pt x="19862" y="292270"/>
                    <a:pt x="5048" y="282317"/>
                  </a:cubicBezTo>
                  <a:cubicBezTo>
                    <a:pt x="46" y="279192"/>
                    <a:pt x="-1493" y="272654"/>
                    <a:pt x="1585" y="267653"/>
                  </a:cubicBezTo>
                  <a:cubicBezTo>
                    <a:pt x="4663" y="262653"/>
                    <a:pt x="11252" y="261115"/>
                    <a:pt x="16206" y="264240"/>
                  </a:cubicBezTo>
                  <a:cubicBezTo>
                    <a:pt x="23132" y="268182"/>
                    <a:pt x="30299" y="271644"/>
                    <a:pt x="37465" y="275106"/>
                  </a:cubicBezTo>
                  <a:cubicBezTo>
                    <a:pt x="38235" y="273615"/>
                    <a:pt x="38427" y="271692"/>
                    <a:pt x="39822" y="270730"/>
                  </a:cubicBezTo>
                  <a:cubicBezTo>
                    <a:pt x="39918" y="270634"/>
                    <a:pt x="40063" y="270538"/>
                    <a:pt x="40207" y="270394"/>
                  </a:cubicBezTo>
                  <a:cubicBezTo>
                    <a:pt x="41794" y="269048"/>
                    <a:pt x="45834" y="265682"/>
                    <a:pt x="46075" y="265394"/>
                  </a:cubicBezTo>
                  <a:lnTo>
                    <a:pt x="57522" y="250441"/>
                  </a:lnTo>
                  <a:cubicBezTo>
                    <a:pt x="63534" y="241739"/>
                    <a:pt x="68969" y="232556"/>
                    <a:pt x="74019" y="223181"/>
                  </a:cubicBezTo>
                  <a:cubicBezTo>
                    <a:pt x="79021" y="213805"/>
                    <a:pt x="83590" y="204142"/>
                    <a:pt x="87630" y="194334"/>
                  </a:cubicBezTo>
                  <a:cubicBezTo>
                    <a:pt x="90901" y="186593"/>
                    <a:pt x="93787" y="178708"/>
                    <a:pt x="96673" y="170775"/>
                  </a:cubicBezTo>
                  <a:cubicBezTo>
                    <a:pt x="103551" y="151928"/>
                    <a:pt x="109899" y="132841"/>
                    <a:pt x="116296" y="113850"/>
                  </a:cubicBezTo>
                  <a:cubicBezTo>
                    <a:pt x="123944" y="93224"/>
                    <a:pt x="131255" y="73031"/>
                    <a:pt x="136257" y="52165"/>
                  </a:cubicBezTo>
                  <a:cubicBezTo>
                    <a:pt x="139431" y="38751"/>
                    <a:pt x="141788" y="25049"/>
                    <a:pt x="142317" y="10673"/>
                  </a:cubicBezTo>
                  <a:cubicBezTo>
                    <a:pt x="142269" y="4808"/>
                    <a:pt x="147030" y="48"/>
                    <a:pt x="152898" y="0"/>
                  </a:cubicBezTo>
                  <a:cubicBezTo>
                    <a:pt x="158766" y="0"/>
                    <a:pt x="163576" y="4760"/>
                    <a:pt x="163576" y="10625"/>
                  </a:cubicBezTo>
                  <a:cubicBezTo>
                    <a:pt x="164201" y="26588"/>
                    <a:pt x="162951" y="41973"/>
                    <a:pt x="160353" y="57117"/>
                  </a:cubicBezTo>
                  <a:cubicBezTo>
                    <a:pt x="156602" y="79281"/>
                    <a:pt x="149916" y="100821"/>
                    <a:pt x="143086" y="122937"/>
                  </a:cubicBezTo>
                  <a:cubicBezTo>
                    <a:pt x="137507" y="139428"/>
                    <a:pt x="132313" y="156159"/>
                    <a:pt x="126156" y="172506"/>
                  </a:cubicBezTo>
                  <a:cubicBezTo>
                    <a:pt x="123511" y="179622"/>
                    <a:pt x="120288" y="186497"/>
                    <a:pt x="117258" y="193420"/>
                  </a:cubicBezTo>
                  <a:cubicBezTo>
                    <a:pt x="125964" y="185631"/>
                    <a:pt x="135151" y="178516"/>
                    <a:pt x="145347" y="172843"/>
                  </a:cubicBezTo>
                  <a:cubicBezTo>
                    <a:pt x="151648" y="169381"/>
                    <a:pt x="158237" y="166448"/>
                    <a:pt x="165019" y="164140"/>
                  </a:cubicBezTo>
                  <a:cubicBezTo>
                    <a:pt x="171800" y="161784"/>
                    <a:pt x="178775" y="160246"/>
                    <a:pt x="185749" y="158852"/>
                  </a:cubicBezTo>
                  <a:lnTo>
                    <a:pt x="211673" y="155534"/>
                  </a:lnTo>
                  <a:cubicBezTo>
                    <a:pt x="212010" y="155486"/>
                    <a:pt x="213116" y="155823"/>
                    <a:pt x="214126" y="155967"/>
                  </a:cubicBezTo>
                  <a:lnTo>
                    <a:pt x="213933" y="156255"/>
                  </a:lnTo>
                  <a:cubicBezTo>
                    <a:pt x="213549" y="156880"/>
                    <a:pt x="213597" y="156832"/>
                    <a:pt x="213260" y="157409"/>
                  </a:cubicBezTo>
                  <a:lnTo>
                    <a:pt x="212635" y="158467"/>
                  </a:lnTo>
                  <a:cubicBezTo>
                    <a:pt x="213260" y="157553"/>
                    <a:pt x="213982" y="156736"/>
                    <a:pt x="214847" y="156063"/>
                  </a:cubicBezTo>
                  <a:cubicBezTo>
                    <a:pt x="215617" y="156159"/>
                    <a:pt x="216242" y="156015"/>
                    <a:pt x="216098" y="155390"/>
                  </a:cubicBezTo>
                  <a:lnTo>
                    <a:pt x="216050" y="155246"/>
                  </a:lnTo>
                  <a:cubicBezTo>
                    <a:pt x="218599" y="153755"/>
                    <a:pt x="221773" y="153371"/>
                    <a:pt x="224707" y="154428"/>
                  </a:cubicBezTo>
                  <a:cubicBezTo>
                    <a:pt x="224900" y="154525"/>
                    <a:pt x="224948" y="154765"/>
                    <a:pt x="225140" y="154813"/>
                  </a:cubicBezTo>
                  <a:cubicBezTo>
                    <a:pt x="227449" y="154332"/>
                    <a:pt x="229950" y="154284"/>
                    <a:pt x="232210" y="155534"/>
                  </a:cubicBezTo>
                  <a:cubicBezTo>
                    <a:pt x="237405" y="158323"/>
                    <a:pt x="239329" y="164765"/>
                    <a:pt x="236587" y="169910"/>
                  </a:cubicBezTo>
                  <a:cubicBezTo>
                    <a:pt x="233365" y="176737"/>
                    <a:pt x="231826" y="183997"/>
                    <a:pt x="230864" y="191401"/>
                  </a:cubicBezTo>
                  <a:cubicBezTo>
                    <a:pt x="229806" y="199286"/>
                    <a:pt x="229709" y="207315"/>
                    <a:pt x="229854" y="215296"/>
                  </a:cubicBezTo>
                  <a:cubicBezTo>
                    <a:pt x="229806" y="230537"/>
                    <a:pt x="231585" y="245682"/>
                    <a:pt x="233798" y="260730"/>
                  </a:cubicBezTo>
                  <a:cubicBezTo>
                    <a:pt x="236010" y="275971"/>
                    <a:pt x="238607" y="291164"/>
                    <a:pt x="242551" y="305972"/>
                  </a:cubicBezTo>
                  <a:cubicBezTo>
                    <a:pt x="244812" y="315155"/>
                    <a:pt x="247409" y="324530"/>
                    <a:pt x="250824" y="333521"/>
                  </a:cubicBezTo>
                  <a:cubicBezTo>
                    <a:pt x="253036" y="339290"/>
                    <a:pt x="255441" y="344916"/>
                    <a:pt x="258471" y="350156"/>
                  </a:cubicBezTo>
                  <a:lnTo>
                    <a:pt x="263906" y="357945"/>
                  </a:lnTo>
                  <a:cubicBezTo>
                    <a:pt x="269293" y="358858"/>
                    <a:pt x="272997" y="364003"/>
                    <a:pt x="272227" y="369388"/>
                  </a:cubicBezTo>
                  <a:close/>
                  <a:moveTo>
                    <a:pt x="175215" y="499825"/>
                  </a:moveTo>
                  <a:cubicBezTo>
                    <a:pt x="175456" y="496363"/>
                    <a:pt x="177236" y="494440"/>
                    <a:pt x="178582" y="493334"/>
                  </a:cubicBezTo>
                  <a:cubicBezTo>
                    <a:pt x="177620" y="494200"/>
                    <a:pt x="176803" y="495257"/>
                    <a:pt x="176177" y="496507"/>
                  </a:cubicBezTo>
                  <a:cubicBezTo>
                    <a:pt x="175648" y="497565"/>
                    <a:pt x="175360" y="498719"/>
                    <a:pt x="175215" y="499825"/>
                  </a:cubicBezTo>
                  <a:close/>
                  <a:moveTo>
                    <a:pt x="234471" y="360589"/>
                  </a:moveTo>
                  <a:cubicBezTo>
                    <a:pt x="235962" y="360782"/>
                    <a:pt x="237405" y="360782"/>
                    <a:pt x="238896" y="360926"/>
                  </a:cubicBezTo>
                  <a:cubicBezTo>
                    <a:pt x="235000" y="355349"/>
                    <a:pt x="231537" y="349387"/>
                    <a:pt x="228507" y="343137"/>
                  </a:cubicBezTo>
                  <a:cubicBezTo>
                    <a:pt x="223842" y="333521"/>
                    <a:pt x="220186" y="323376"/>
                    <a:pt x="216867" y="313376"/>
                  </a:cubicBezTo>
                  <a:cubicBezTo>
                    <a:pt x="211913" y="297510"/>
                    <a:pt x="207585" y="281308"/>
                    <a:pt x="205276" y="264817"/>
                  </a:cubicBezTo>
                  <a:cubicBezTo>
                    <a:pt x="202919" y="248182"/>
                    <a:pt x="202631" y="231306"/>
                    <a:pt x="203544" y="214526"/>
                  </a:cubicBezTo>
                  <a:cubicBezTo>
                    <a:pt x="204410" y="203420"/>
                    <a:pt x="205661" y="192218"/>
                    <a:pt x="208691" y="181545"/>
                  </a:cubicBezTo>
                  <a:cubicBezTo>
                    <a:pt x="208931" y="180631"/>
                    <a:pt x="209509" y="179862"/>
                    <a:pt x="209749" y="178996"/>
                  </a:cubicBezTo>
                  <a:lnTo>
                    <a:pt x="192290" y="184381"/>
                  </a:lnTo>
                  <a:cubicBezTo>
                    <a:pt x="185219" y="186593"/>
                    <a:pt x="178390" y="189574"/>
                    <a:pt x="171416" y="192362"/>
                  </a:cubicBezTo>
                  <a:cubicBezTo>
                    <a:pt x="164538" y="195103"/>
                    <a:pt x="157660" y="197795"/>
                    <a:pt x="150926" y="200968"/>
                  </a:cubicBezTo>
                  <a:cubicBezTo>
                    <a:pt x="141836" y="205199"/>
                    <a:pt x="132938" y="209526"/>
                    <a:pt x="124617" y="215152"/>
                  </a:cubicBezTo>
                  <a:cubicBezTo>
                    <a:pt x="120096" y="218854"/>
                    <a:pt x="113410" y="218229"/>
                    <a:pt x="109659" y="213661"/>
                  </a:cubicBezTo>
                  <a:cubicBezTo>
                    <a:pt x="109082" y="212988"/>
                    <a:pt x="109322" y="212026"/>
                    <a:pt x="108938" y="211257"/>
                  </a:cubicBezTo>
                  <a:cubicBezTo>
                    <a:pt x="104753" y="219527"/>
                    <a:pt x="100521" y="227796"/>
                    <a:pt x="95663" y="235633"/>
                  </a:cubicBezTo>
                  <a:cubicBezTo>
                    <a:pt x="89554" y="245489"/>
                    <a:pt x="82965" y="254961"/>
                    <a:pt x="75799" y="263951"/>
                  </a:cubicBezTo>
                  <a:cubicBezTo>
                    <a:pt x="73105" y="267317"/>
                    <a:pt x="70315" y="270682"/>
                    <a:pt x="67382" y="273904"/>
                  </a:cubicBezTo>
                  <a:cubicBezTo>
                    <a:pt x="65362" y="276115"/>
                    <a:pt x="63293" y="278279"/>
                    <a:pt x="61081" y="280298"/>
                  </a:cubicBezTo>
                  <a:cubicBezTo>
                    <a:pt x="60792" y="280538"/>
                    <a:pt x="58195" y="282558"/>
                    <a:pt x="55694" y="284385"/>
                  </a:cubicBezTo>
                  <a:cubicBezTo>
                    <a:pt x="58436" y="285827"/>
                    <a:pt x="61273" y="287077"/>
                    <a:pt x="63967" y="288616"/>
                  </a:cubicBezTo>
                  <a:cubicBezTo>
                    <a:pt x="71133" y="292750"/>
                    <a:pt x="78011" y="297366"/>
                    <a:pt x="84600" y="302606"/>
                  </a:cubicBezTo>
                  <a:cubicBezTo>
                    <a:pt x="97923" y="313616"/>
                    <a:pt x="109659" y="326646"/>
                    <a:pt x="119904" y="340973"/>
                  </a:cubicBezTo>
                  <a:cubicBezTo>
                    <a:pt x="120144" y="341310"/>
                    <a:pt x="120288" y="341694"/>
                    <a:pt x="120529" y="342031"/>
                  </a:cubicBezTo>
                  <a:cubicBezTo>
                    <a:pt x="123367" y="337752"/>
                    <a:pt x="128657" y="335684"/>
                    <a:pt x="133515" y="337896"/>
                  </a:cubicBezTo>
                  <a:cubicBezTo>
                    <a:pt x="144674" y="342079"/>
                    <a:pt x="156409" y="344916"/>
                    <a:pt x="168289" y="347656"/>
                  </a:cubicBezTo>
                  <a:cubicBezTo>
                    <a:pt x="177091" y="349723"/>
                    <a:pt x="186037" y="351406"/>
                    <a:pt x="194887" y="353185"/>
                  </a:cubicBezTo>
                  <a:cubicBezTo>
                    <a:pt x="203929" y="355012"/>
                    <a:pt x="212827" y="357128"/>
                    <a:pt x="221677" y="358570"/>
                  </a:cubicBezTo>
                  <a:cubicBezTo>
                    <a:pt x="225910" y="359339"/>
                    <a:pt x="230142" y="360012"/>
                    <a:pt x="234471" y="360589"/>
                  </a:cubicBezTo>
                  <a:close/>
                  <a:moveTo>
                    <a:pt x="289590" y="236018"/>
                  </a:moveTo>
                  <a:cubicBezTo>
                    <a:pt x="288003" y="223613"/>
                    <a:pt x="285117" y="211594"/>
                    <a:pt x="281799" y="199814"/>
                  </a:cubicBezTo>
                  <a:cubicBezTo>
                    <a:pt x="280692" y="194045"/>
                    <a:pt x="275161" y="190247"/>
                    <a:pt x="269389" y="191305"/>
                  </a:cubicBezTo>
                  <a:cubicBezTo>
                    <a:pt x="263618" y="192362"/>
                    <a:pt x="259770" y="197939"/>
                    <a:pt x="260876" y="203709"/>
                  </a:cubicBezTo>
                  <a:cubicBezTo>
                    <a:pt x="261646" y="213229"/>
                    <a:pt x="261454" y="222796"/>
                    <a:pt x="261598" y="232556"/>
                  </a:cubicBezTo>
                  <a:cubicBezTo>
                    <a:pt x="261742" y="238999"/>
                    <a:pt x="261742" y="245489"/>
                    <a:pt x="262127" y="251932"/>
                  </a:cubicBezTo>
                  <a:cubicBezTo>
                    <a:pt x="262512" y="259047"/>
                    <a:pt x="263474" y="266019"/>
                    <a:pt x="264051" y="272942"/>
                  </a:cubicBezTo>
                  <a:lnTo>
                    <a:pt x="265830" y="292462"/>
                  </a:lnTo>
                  <a:cubicBezTo>
                    <a:pt x="265926" y="294385"/>
                    <a:pt x="265446" y="298087"/>
                    <a:pt x="265830" y="300732"/>
                  </a:cubicBezTo>
                  <a:cubicBezTo>
                    <a:pt x="266119" y="302847"/>
                    <a:pt x="266359" y="304722"/>
                    <a:pt x="267129" y="306164"/>
                  </a:cubicBezTo>
                  <a:cubicBezTo>
                    <a:pt x="269341" y="311357"/>
                    <a:pt x="275305" y="313809"/>
                    <a:pt x="280500" y="311645"/>
                  </a:cubicBezTo>
                  <a:cubicBezTo>
                    <a:pt x="285117" y="309722"/>
                    <a:pt x="287570" y="304770"/>
                    <a:pt x="286512" y="300058"/>
                  </a:cubicBezTo>
                  <a:lnTo>
                    <a:pt x="286608" y="300058"/>
                  </a:lnTo>
                  <a:cubicBezTo>
                    <a:pt x="287234" y="300106"/>
                    <a:pt x="286368" y="299097"/>
                    <a:pt x="286031" y="298520"/>
                  </a:cubicBezTo>
                  <a:cubicBezTo>
                    <a:pt x="286512" y="296885"/>
                    <a:pt x="288099" y="294481"/>
                    <a:pt x="288244" y="293472"/>
                  </a:cubicBezTo>
                  <a:lnTo>
                    <a:pt x="290408" y="272221"/>
                  </a:lnTo>
                  <a:cubicBezTo>
                    <a:pt x="290648" y="266259"/>
                    <a:pt x="291033" y="260249"/>
                    <a:pt x="290937" y="254191"/>
                  </a:cubicBezTo>
                  <a:cubicBezTo>
                    <a:pt x="290841" y="248182"/>
                    <a:pt x="290408" y="242124"/>
                    <a:pt x="289590" y="23601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1264;p20"/>
            <p:cNvSpPr/>
            <p:nvPr/>
          </p:nvSpPr>
          <p:spPr>
            <a:xfrm flipH="1">
              <a:off x="7579629" y="4438137"/>
              <a:ext cx="907521" cy="339031"/>
            </a:xfrm>
            <a:custGeom>
              <a:avLst/>
              <a:gdLst/>
              <a:ahLst/>
              <a:cxnLst/>
              <a:rect l="l" t="t" r="r" b="b"/>
              <a:pathLst>
                <a:path w="1815042" h="678062" extrusionOk="0">
                  <a:moveTo>
                    <a:pt x="1815042" y="397283"/>
                  </a:moveTo>
                  <a:cubicBezTo>
                    <a:pt x="1814946" y="402909"/>
                    <a:pt x="1810328" y="407428"/>
                    <a:pt x="1804701" y="407380"/>
                  </a:cubicBezTo>
                  <a:cubicBezTo>
                    <a:pt x="1804701" y="407380"/>
                    <a:pt x="1692202" y="406755"/>
                    <a:pt x="1523814" y="405553"/>
                  </a:cubicBezTo>
                  <a:cubicBezTo>
                    <a:pt x="1562917" y="417909"/>
                    <a:pt x="1620537" y="448102"/>
                    <a:pt x="1652666" y="489161"/>
                  </a:cubicBezTo>
                  <a:cubicBezTo>
                    <a:pt x="1678061" y="521614"/>
                    <a:pt x="1687633" y="560077"/>
                    <a:pt x="1665268" y="600463"/>
                  </a:cubicBezTo>
                  <a:cubicBezTo>
                    <a:pt x="1648049" y="630561"/>
                    <a:pt x="1610148" y="639311"/>
                    <a:pt x="1577298" y="629503"/>
                  </a:cubicBezTo>
                  <a:cubicBezTo>
                    <a:pt x="1544688" y="619743"/>
                    <a:pt x="1518283" y="592771"/>
                    <a:pt x="1523044" y="556279"/>
                  </a:cubicBezTo>
                  <a:cubicBezTo>
                    <a:pt x="1524247" y="547192"/>
                    <a:pt x="1527614" y="537384"/>
                    <a:pt x="1532904" y="528922"/>
                  </a:cubicBezTo>
                  <a:cubicBezTo>
                    <a:pt x="1538580" y="519884"/>
                    <a:pt x="1546179" y="512287"/>
                    <a:pt x="1555077" y="508056"/>
                  </a:cubicBezTo>
                  <a:cubicBezTo>
                    <a:pt x="1568544" y="501710"/>
                    <a:pt x="1581531" y="504547"/>
                    <a:pt x="1590958" y="512720"/>
                  </a:cubicBezTo>
                  <a:cubicBezTo>
                    <a:pt x="1599375" y="519980"/>
                    <a:pt x="1604954" y="531519"/>
                    <a:pt x="1604569" y="543634"/>
                  </a:cubicBezTo>
                  <a:cubicBezTo>
                    <a:pt x="1604521" y="549500"/>
                    <a:pt x="1599663" y="554212"/>
                    <a:pt x="1593795" y="554164"/>
                  </a:cubicBezTo>
                  <a:cubicBezTo>
                    <a:pt x="1587927" y="554068"/>
                    <a:pt x="1583214" y="549260"/>
                    <a:pt x="1583310" y="543394"/>
                  </a:cubicBezTo>
                  <a:cubicBezTo>
                    <a:pt x="1583214" y="538009"/>
                    <a:pt x="1580569" y="532961"/>
                    <a:pt x="1576721" y="529836"/>
                  </a:cubicBezTo>
                  <a:cubicBezTo>
                    <a:pt x="1573643" y="527384"/>
                    <a:pt x="1569554" y="526711"/>
                    <a:pt x="1565418" y="528874"/>
                  </a:cubicBezTo>
                  <a:cubicBezTo>
                    <a:pt x="1560464" y="531423"/>
                    <a:pt x="1556616" y="536134"/>
                    <a:pt x="1553586" y="541327"/>
                  </a:cubicBezTo>
                  <a:cubicBezTo>
                    <a:pt x="1550412" y="546904"/>
                    <a:pt x="1548440" y="553250"/>
                    <a:pt x="1547863" y="559116"/>
                  </a:cubicBezTo>
                  <a:cubicBezTo>
                    <a:pt x="1545554" y="582242"/>
                    <a:pt x="1564119" y="597483"/>
                    <a:pt x="1584849" y="603156"/>
                  </a:cubicBezTo>
                  <a:cubicBezTo>
                    <a:pt x="1605483" y="608829"/>
                    <a:pt x="1629772" y="605415"/>
                    <a:pt x="1640161" y="586424"/>
                  </a:cubicBezTo>
                  <a:cubicBezTo>
                    <a:pt x="1656658" y="557385"/>
                    <a:pt x="1648578" y="529836"/>
                    <a:pt x="1630686" y="505989"/>
                  </a:cubicBezTo>
                  <a:cubicBezTo>
                    <a:pt x="1601010" y="466468"/>
                    <a:pt x="1545602" y="436179"/>
                    <a:pt x="1510828" y="425265"/>
                  </a:cubicBezTo>
                  <a:cubicBezTo>
                    <a:pt x="1498371" y="421275"/>
                    <a:pt x="1479132" y="419592"/>
                    <a:pt x="1463308" y="414976"/>
                  </a:cubicBezTo>
                  <a:cubicBezTo>
                    <a:pt x="1454939" y="412572"/>
                    <a:pt x="1447484" y="409303"/>
                    <a:pt x="1441712" y="404928"/>
                  </a:cubicBezTo>
                  <a:cubicBezTo>
                    <a:pt x="1414153" y="404735"/>
                    <a:pt x="1385631" y="404495"/>
                    <a:pt x="1356147" y="404255"/>
                  </a:cubicBezTo>
                  <a:cubicBezTo>
                    <a:pt x="1348115" y="404207"/>
                    <a:pt x="1339458" y="404110"/>
                    <a:pt x="1331281" y="404062"/>
                  </a:cubicBezTo>
                  <a:cubicBezTo>
                    <a:pt x="1331137" y="404062"/>
                    <a:pt x="1330945" y="404159"/>
                    <a:pt x="1330849" y="404159"/>
                  </a:cubicBezTo>
                  <a:cubicBezTo>
                    <a:pt x="1330223" y="404255"/>
                    <a:pt x="1329838" y="404062"/>
                    <a:pt x="1329261" y="404014"/>
                  </a:cubicBezTo>
                  <a:cubicBezTo>
                    <a:pt x="1291505" y="403726"/>
                    <a:pt x="1252498" y="403389"/>
                    <a:pt x="1212530" y="403053"/>
                  </a:cubicBezTo>
                  <a:cubicBezTo>
                    <a:pt x="1229219" y="415553"/>
                    <a:pt x="1244851" y="430169"/>
                    <a:pt x="1259280" y="446516"/>
                  </a:cubicBezTo>
                  <a:cubicBezTo>
                    <a:pt x="1273901" y="463055"/>
                    <a:pt x="1287465" y="481036"/>
                    <a:pt x="1299778" y="499546"/>
                  </a:cubicBezTo>
                  <a:cubicBezTo>
                    <a:pt x="1318824" y="528201"/>
                    <a:pt x="1334889" y="558058"/>
                    <a:pt x="1349895" y="584261"/>
                  </a:cubicBezTo>
                  <a:cubicBezTo>
                    <a:pt x="1357398" y="597675"/>
                    <a:pt x="1364228" y="611570"/>
                    <a:pt x="1371683" y="625128"/>
                  </a:cubicBezTo>
                  <a:cubicBezTo>
                    <a:pt x="1374761" y="630705"/>
                    <a:pt x="1377888" y="636234"/>
                    <a:pt x="1381254" y="641667"/>
                  </a:cubicBezTo>
                  <a:cubicBezTo>
                    <a:pt x="1383226" y="644792"/>
                    <a:pt x="1390585" y="651859"/>
                    <a:pt x="1394481" y="657100"/>
                  </a:cubicBezTo>
                  <a:cubicBezTo>
                    <a:pt x="1397078" y="660513"/>
                    <a:pt x="1398665" y="663639"/>
                    <a:pt x="1399098" y="665754"/>
                  </a:cubicBezTo>
                  <a:cubicBezTo>
                    <a:pt x="1400349" y="671235"/>
                    <a:pt x="1396934" y="676716"/>
                    <a:pt x="1391451" y="678014"/>
                  </a:cubicBezTo>
                  <a:cubicBezTo>
                    <a:pt x="1386304" y="679216"/>
                    <a:pt x="1365526" y="657484"/>
                    <a:pt x="1362977" y="653879"/>
                  </a:cubicBezTo>
                  <a:cubicBezTo>
                    <a:pt x="1359033" y="648350"/>
                    <a:pt x="1355282" y="642628"/>
                    <a:pt x="1351626" y="636859"/>
                  </a:cubicBezTo>
                  <a:cubicBezTo>
                    <a:pt x="1343498" y="623830"/>
                    <a:pt x="1335947" y="610367"/>
                    <a:pt x="1327770" y="597386"/>
                  </a:cubicBezTo>
                  <a:cubicBezTo>
                    <a:pt x="1312187" y="572097"/>
                    <a:pt x="1294631" y="543731"/>
                    <a:pt x="1275777" y="515557"/>
                  </a:cubicBezTo>
                  <a:cubicBezTo>
                    <a:pt x="1263994" y="497960"/>
                    <a:pt x="1251777" y="480459"/>
                    <a:pt x="1238502" y="464161"/>
                  </a:cubicBezTo>
                  <a:cubicBezTo>
                    <a:pt x="1218397" y="439496"/>
                    <a:pt x="1196128" y="417861"/>
                    <a:pt x="1170685" y="402716"/>
                  </a:cubicBezTo>
                  <a:cubicBezTo>
                    <a:pt x="1085120" y="401947"/>
                    <a:pt x="996526" y="401130"/>
                    <a:pt x="907498" y="400024"/>
                  </a:cubicBezTo>
                  <a:cubicBezTo>
                    <a:pt x="841605" y="399206"/>
                    <a:pt x="775904" y="398293"/>
                    <a:pt x="711454" y="397331"/>
                  </a:cubicBezTo>
                  <a:cubicBezTo>
                    <a:pt x="714099" y="398870"/>
                    <a:pt x="716456" y="400841"/>
                    <a:pt x="719101" y="402283"/>
                  </a:cubicBezTo>
                  <a:cubicBezTo>
                    <a:pt x="751519" y="420072"/>
                    <a:pt x="786149" y="433390"/>
                    <a:pt x="818903" y="451083"/>
                  </a:cubicBezTo>
                  <a:cubicBezTo>
                    <a:pt x="847857" y="467382"/>
                    <a:pt x="875225" y="485123"/>
                    <a:pt x="901341" y="504739"/>
                  </a:cubicBezTo>
                  <a:cubicBezTo>
                    <a:pt x="927169" y="524163"/>
                    <a:pt x="951699" y="545317"/>
                    <a:pt x="976373" y="567241"/>
                  </a:cubicBezTo>
                  <a:lnTo>
                    <a:pt x="1033705" y="618397"/>
                  </a:lnTo>
                  <a:cubicBezTo>
                    <a:pt x="1037167" y="621474"/>
                    <a:pt x="1045681" y="627147"/>
                    <a:pt x="1051548" y="632676"/>
                  </a:cubicBezTo>
                  <a:cubicBezTo>
                    <a:pt x="1055925" y="636859"/>
                    <a:pt x="1059100" y="641186"/>
                    <a:pt x="1060158" y="644840"/>
                  </a:cubicBezTo>
                  <a:cubicBezTo>
                    <a:pt x="1061889" y="650176"/>
                    <a:pt x="1058956" y="655946"/>
                    <a:pt x="1053617" y="657677"/>
                  </a:cubicBezTo>
                  <a:cubicBezTo>
                    <a:pt x="1048278" y="659408"/>
                    <a:pt x="1042506" y="656475"/>
                    <a:pt x="1040775" y="651138"/>
                  </a:cubicBezTo>
                  <a:cubicBezTo>
                    <a:pt x="1040198" y="649503"/>
                    <a:pt x="1037745" y="648205"/>
                    <a:pt x="1035436" y="646474"/>
                  </a:cubicBezTo>
                  <a:cubicBezTo>
                    <a:pt x="1029616" y="641907"/>
                    <a:pt x="1022594" y="637628"/>
                    <a:pt x="1019468" y="635080"/>
                  </a:cubicBezTo>
                  <a:lnTo>
                    <a:pt x="959779" y="586473"/>
                  </a:lnTo>
                  <a:cubicBezTo>
                    <a:pt x="934961" y="565751"/>
                    <a:pt x="909951" y="546231"/>
                    <a:pt x="884411" y="527576"/>
                  </a:cubicBezTo>
                  <a:cubicBezTo>
                    <a:pt x="858968" y="508970"/>
                    <a:pt x="832995" y="491229"/>
                    <a:pt x="805147" y="475363"/>
                  </a:cubicBezTo>
                  <a:cubicBezTo>
                    <a:pt x="773114" y="456420"/>
                    <a:pt x="738869" y="441900"/>
                    <a:pt x="707270" y="422717"/>
                  </a:cubicBezTo>
                  <a:cubicBezTo>
                    <a:pt x="694668" y="415024"/>
                    <a:pt x="682740" y="406322"/>
                    <a:pt x="671197" y="396706"/>
                  </a:cubicBezTo>
                  <a:cubicBezTo>
                    <a:pt x="629593" y="396081"/>
                    <a:pt x="588422" y="395408"/>
                    <a:pt x="548693" y="394735"/>
                  </a:cubicBezTo>
                  <a:cubicBezTo>
                    <a:pt x="503674" y="393966"/>
                    <a:pt x="460339" y="393245"/>
                    <a:pt x="418783" y="392524"/>
                  </a:cubicBezTo>
                  <a:cubicBezTo>
                    <a:pt x="437493" y="399255"/>
                    <a:pt x="455337" y="406514"/>
                    <a:pt x="465870" y="411803"/>
                  </a:cubicBezTo>
                  <a:cubicBezTo>
                    <a:pt x="505550" y="431852"/>
                    <a:pt x="551723" y="470122"/>
                    <a:pt x="575916" y="515941"/>
                  </a:cubicBezTo>
                  <a:cubicBezTo>
                    <a:pt x="593087" y="548587"/>
                    <a:pt x="599147" y="584886"/>
                    <a:pt x="586450" y="620993"/>
                  </a:cubicBezTo>
                  <a:cubicBezTo>
                    <a:pt x="578658" y="642340"/>
                    <a:pt x="566633" y="655658"/>
                    <a:pt x="553118" y="662869"/>
                  </a:cubicBezTo>
                  <a:cubicBezTo>
                    <a:pt x="536332" y="671764"/>
                    <a:pt x="516853" y="671764"/>
                    <a:pt x="498624" y="664456"/>
                  </a:cubicBezTo>
                  <a:cubicBezTo>
                    <a:pt x="469237" y="652725"/>
                    <a:pt x="443168" y="622099"/>
                    <a:pt x="440042" y="585944"/>
                  </a:cubicBezTo>
                  <a:cubicBezTo>
                    <a:pt x="438022" y="562097"/>
                    <a:pt x="456010" y="542913"/>
                    <a:pt x="473133" y="540798"/>
                  </a:cubicBezTo>
                  <a:cubicBezTo>
                    <a:pt x="486023" y="539211"/>
                    <a:pt x="499971" y="545077"/>
                    <a:pt x="505214" y="566087"/>
                  </a:cubicBezTo>
                  <a:cubicBezTo>
                    <a:pt x="506704" y="571761"/>
                    <a:pt x="503386" y="577578"/>
                    <a:pt x="497710" y="579117"/>
                  </a:cubicBezTo>
                  <a:cubicBezTo>
                    <a:pt x="492035" y="580655"/>
                    <a:pt x="486167" y="577289"/>
                    <a:pt x="484676" y="571616"/>
                  </a:cubicBezTo>
                  <a:cubicBezTo>
                    <a:pt x="483426" y="567481"/>
                    <a:pt x="481790" y="564693"/>
                    <a:pt x="479482" y="563347"/>
                  </a:cubicBezTo>
                  <a:cubicBezTo>
                    <a:pt x="477510" y="562193"/>
                    <a:pt x="475201" y="563058"/>
                    <a:pt x="473085" y="564212"/>
                  </a:cubicBezTo>
                  <a:cubicBezTo>
                    <a:pt x="467265" y="567385"/>
                    <a:pt x="462888" y="574982"/>
                    <a:pt x="463898" y="583492"/>
                  </a:cubicBezTo>
                  <a:cubicBezTo>
                    <a:pt x="467024" y="609742"/>
                    <a:pt x="486600" y="631522"/>
                    <a:pt x="508244" y="639455"/>
                  </a:cubicBezTo>
                  <a:cubicBezTo>
                    <a:pt x="518921" y="643397"/>
                    <a:pt x="530176" y="643734"/>
                    <a:pt x="539795" y="638397"/>
                  </a:cubicBezTo>
                  <a:cubicBezTo>
                    <a:pt x="548116" y="633734"/>
                    <a:pt x="554850" y="624839"/>
                    <a:pt x="559467" y="611425"/>
                  </a:cubicBezTo>
                  <a:cubicBezTo>
                    <a:pt x="569567" y="583107"/>
                    <a:pt x="563988" y="554741"/>
                    <a:pt x="550858" y="528922"/>
                  </a:cubicBezTo>
                  <a:cubicBezTo>
                    <a:pt x="529839" y="487575"/>
                    <a:pt x="489630" y="452285"/>
                    <a:pt x="454567" y="433390"/>
                  </a:cubicBezTo>
                  <a:cubicBezTo>
                    <a:pt x="443601" y="427429"/>
                    <a:pt x="424218" y="418871"/>
                    <a:pt x="404498" y="411226"/>
                  </a:cubicBezTo>
                  <a:cubicBezTo>
                    <a:pt x="384875" y="403630"/>
                    <a:pt x="364962" y="396803"/>
                    <a:pt x="352842" y="394591"/>
                  </a:cubicBezTo>
                  <a:cubicBezTo>
                    <a:pt x="350581" y="394206"/>
                    <a:pt x="348946" y="392764"/>
                    <a:pt x="347503" y="391273"/>
                  </a:cubicBezTo>
                  <a:cubicBezTo>
                    <a:pt x="148381" y="387716"/>
                    <a:pt x="10487" y="384831"/>
                    <a:pt x="10487" y="384831"/>
                  </a:cubicBezTo>
                  <a:cubicBezTo>
                    <a:pt x="4619" y="384735"/>
                    <a:pt x="-95" y="379927"/>
                    <a:pt x="1" y="374061"/>
                  </a:cubicBezTo>
                  <a:cubicBezTo>
                    <a:pt x="50" y="368196"/>
                    <a:pt x="4907" y="363484"/>
                    <a:pt x="10775" y="363532"/>
                  </a:cubicBezTo>
                  <a:cubicBezTo>
                    <a:pt x="10775" y="363532"/>
                    <a:pt x="144149" y="364205"/>
                    <a:pt x="338220" y="365696"/>
                  </a:cubicBezTo>
                  <a:cubicBezTo>
                    <a:pt x="339086" y="364878"/>
                    <a:pt x="339471" y="363676"/>
                    <a:pt x="340625" y="363148"/>
                  </a:cubicBezTo>
                  <a:cubicBezTo>
                    <a:pt x="360922" y="353820"/>
                    <a:pt x="371407" y="336704"/>
                    <a:pt x="378189" y="316752"/>
                  </a:cubicBezTo>
                  <a:cubicBezTo>
                    <a:pt x="388867" y="285212"/>
                    <a:pt x="390406" y="246653"/>
                    <a:pt x="399063" y="214392"/>
                  </a:cubicBezTo>
                  <a:cubicBezTo>
                    <a:pt x="409019" y="177805"/>
                    <a:pt x="427104" y="141938"/>
                    <a:pt x="450816" y="110495"/>
                  </a:cubicBezTo>
                  <a:cubicBezTo>
                    <a:pt x="474816" y="78619"/>
                    <a:pt x="504684" y="51454"/>
                    <a:pt x="536958" y="32127"/>
                  </a:cubicBezTo>
                  <a:cubicBezTo>
                    <a:pt x="546433" y="26598"/>
                    <a:pt x="556293" y="21501"/>
                    <a:pt x="566441" y="17174"/>
                  </a:cubicBezTo>
                  <a:cubicBezTo>
                    <a:pt x="576734" y="12799"/>
                    <a:pt x="587267" y="9145"/>
                    <a:pt x="597993" y="6356"/>
                  </a:cubicBezTo>
                  <a:cubicBezTo>
                    <a:pt x="605496" y="4433"/>
                    <a:pt x="613143" y="2895"/>
                    <a:pt x="620839" y="1837"/>
                  </a:cubicBezTo>
                  <a:cubicBezTo>
                    <a:pt x="628583" y="731"/>
                    <a:pt x="636374" y="154"/>
                    <a:pt x="644166" y="10"/>
                  </a:cubicBezTo>
                  <a:cubicBezTo>
                    <a:pt x="650371" y="-38"/>
                    <a:pt x="656816" y="58"/>
                    <a:pt x="663068" y="924"/>
                  </a:cubicBezTo>
                  <a:cubicBezTo>
                    <a:pt x="667734" y="1597"/>
                    <a:pt x="672351" y="2654"/>
                    <a:pt x="676728" y="4289"/>
                  </a:cubicBezTo>
                  <a:cubicBezTo>
                    <a:pt x="696351" y="11597"/>
                    <a:pt x="705346" y="24049"/>
                    <a:pt x="707702" y="37608"/>
                  </a:cubicBezTo>
                  <a:cubicBezTo>
                    <a:pt x="710925" y="56214"/>
                    <a:pt x="700440" y="78667"/>
                    <a:pt x="683269" y="93907"/>
                  </a:cubicBezTo>
                  <a:cubicBezTo>
                    <a:pt x="665762" y="109485"/>
                    <a:pt x="642386" y="117129"/>
                    <a:pt x="623869" y="108571"/>
                  </a:cubicBezTo>
                  <a:cubicBezTo>
                    <a:pt x="613240" y="103716"/>
                    <a:pt x="603476" y="93715"/>
                    <a:pt x="597656" y="75686"/>
                  </a:cubicBezTo>
                  <a:cubicBezTo>
                    <a:pt x="595780" y="70109"/>
                    <a:pt x="598762" y="64099"/>
                    <a:pt x="604293" y="62176"/>
                  </a:cubicBezTo>
                  <a:cubicBezTo>
                    <a:pt x="609873" y="60301"/>
                    <a:pt x="615933" y="63282"/>
                    <a:pt x="617809" y="68810"/>
                  </a:cubicBezTo>
                  <a:cubicBezTo>
                    <a:pt x="621512" y="79195"/>
                    <a:pt x="626659" y="85446"/>
                    <a:pt x="632911" y="88042"/>
                  </a:cubicBezTo>
                  <a:cubicBezTo>
                    <a:pt x="644022" y="92754"/>
                    <a:pt x="657008" y="85734"/>
                    <a:pt x="667060" y="76215"/>
                  </a:cubicBezTo>
                  <a:cubicBezTo>
                    <a:pt x="674323" y="69339"/>
                    <a:pt x="680046" y="60637"/>
                    <a:pt x="682211" y="51983"/>
                  </a:cubicBezTo>
                  <a:cubicBezTo>
                    <a:pt x="683413" y="47127"/>
                    <a:pt x="683413" y="42319"/>
                    <a:pt x="681056" y="38233"/>
                  </a:cubicBezTo>
                  <a:cubicBezTo>
                    <a:pt x="678748" y="34242"/>
                    <a:pt x="674275" y="31357"/>
                    <a:pt x="667830" y="29146"/>
                  </a:cubicBezTo>
                  <a:cubicBezTo>
                    <a:pt x="664463" y="27992"/>
                    <a:pt x="660904" y="27463"/>
                    <a:pt x="657345" y="27175"/>
                  </a:cubicBezTo>
                  <a:cubicBezTo>
                    <a:pt x="653160" y="26838"/>
                    <a:pt x="648928" y="26934"/>
                    <a:pt x="644791" y="27078"/>
                  </a:cubicBezTo>
                  <a:cubicBezTo>
                    <a:pt x="638154" y="27319"/>
                    <a:pt x="631468" y="27992"/>
                    <a:pt x="624879" y="29050"/>
                  </a:cubicBezTo>
                  <a:cubicBezTo>
                    <a:pt x="618242" y="30107"/>
                    <a:pt x="611652" y="31550"/>
                    <a:pt x="605255" y="33329"/>
                  </a:cubicBezTo>
                  <a:cubicBezTo>
                    <a:pt x="595877" y="35925"/>
                    <a:pt x="586738" y="39290"/>
                    <a:pt x="577744" y="43233"/>
                  </a:cubicBezTo>
                  <a:cubicBezTo>
                    <a:pt x="568750" y="47223"/>
                    <a:pt x="559996" y="51791"/>
                    <a:pt x="551579" y="56839"/>
                  </a:cubicBezTo>
                  <a:cubicBezTo>
                    <a:pt x="522192" y="74147"/>
                    <a:pt x="495257" y="98908"/>
                    <a:pt x="473085" y="127466"/>
                  </a:cubicBezTo>
                  <a:cubicBezTo>
                    <a:pt x="451008" y="155929"/>
                    <a:pt x="433549" y="188142"/>
                    <a:pt x="423737" y="221364"/>
                  </a:cubicBezTo>
                  <a:cubicBezTo>
                    <a:pt x="412194" y="260019"/>
                    <a:pt x="410126" y="307713"/>
                    <a:pt x="391656" y="341753"/>
                  </a:cubicBezTo>
                  <a:cubicBezTo>
                    <a:pt x="386702" y="350887"/>
                    <a:pt x="380450" y="358965"/>
                    <a:pt x="372946" y="365936"/>
                  </a:cubicBezTo>
                  <a:cubicBezTo>
                    <a:pt x="427970" y="366369"/>
                    <a:pt x="486985" y="366850"/>
                    <a:pt x="549030" y="367427"/>
                  </a:cubicBezTo>
                  <a:cubicBezTo>
                    <a:pt x="564662" y="367571"/>
                    <a:pt x="580822" y="367715"/>
                    <a:pt x="596742" y="367859"/>
                  </a:cubicBezTo>
                  <a:cubicBezTo>
                    <a:pt x="599484" y="366705"/>
                    <a:pt x="602273" y="365648"/>
                    <a:pt x="604967" y="364398"/>
                  </a:cubicBezTo>
                  <a:cubicBezTo>
                    <a:pt x="609248" y="362426"/>
                    <a:pt x="613384" y="360263"/>
                    <a:pt x="617520" y="357955"/>
                  </a:cubicBezTo>
                  <a:cubicBezTo>
                    <a:pt x="629833" y="351080"/>
                    <a:pt x="641713" y="342906"/>
                    <a:pt x="653160" y="334108"/>
                  </a:cubicBezTo>
                  <a:cubicBezTo>
                    <a:pt x="664655" y="325310"/>
                    <a:pt x="675622" y="315790"/>
                    <a:pt x="685962" y="305934"/>
                  </a:cubicBezTo>
                  <a:cubicBezTo>
                    <a:pt x="704047" y="289010"/>
                    <a:pt x="719823" y="269875"/>
                    <a:pt x="735070" y="250163"/>
                  </a:cubicBezTo>
                  <a:cubicBezTo>
                    <a:pt x="749403" y="231557"/>
                    <a:pt x="763110" y="212325"/>
                    <a:pt x="776722" y="192949"/>
                  </a:cubicBezTo>
                  <a:cubicBezTo>
                    <a:pt x="797596" y="163189"/>
                    <a:pt x="818374" y="133428"/>
                    <a:pt x="841220" y="105879"/>
                  </a:cubicBezTo>
                  <a:cubicBezTo>
                    <a:pt x="844827" y="101263"/>
                    <a:pt x="851513" y="100446"/>
                    <a:pt x="856130" y="104100"/>
                  </a:cubicBezTo>
                  <a:cubicBezTo>
                    <a:pt x="860747" y="107706"/>
                    <a:pt x="861565" y="114389"/>
                    <a:pt x="857958" y="119005"/>
                  </a:cubicBezTo>
                  <a:cubicBezTo>
                    <a:pt x="836939" y="147275"/>
                    <a:pt x="818422" y="177901"/>
                    <a:pt x="799039" y="207950"/>
                  </a:cubicBezTo>
                  <a:cubicBezTo>
                    <a:pt x="785908" y="228383"/>
                    <a:pt x="772537" y="248624"/>
                    <a:pt x="757868" y="267712"/>
                  </a:cubicBezTo>
                  <a:cubicBezTo>
                    <a:pt x="741707" y="288770"/>
                    <a:pt x="723911" y="308290"/>
                    <a:pt x="704287" y="325935"/>
                  </a:cubicBezTo>
                  <a:cubicBezTo>
                    <a:pt x="692840" y="335935"/>
                    <a:pt x="680768" y="345695"/>
                    <a:pt x="668118" y="354493"/>
                  </a:cubicBezTo>
                  <a:cubicBezTo>
                    <a:pt x="660663" y="359686"/>
                    <a:pt x="652679" y="363773"/>
                    <a:pt x="644936" y="368340"/>
                  </a:cubicBezTo>
                  <a:cubicBezTo>
                    <a:pt x="729394" y="369157"/>
                    <a:pt x="817123" y="370119"/>
                    <a:pt x="904997" y="371321"/>
                  </a:cubicBezTo>
                  <a:cubicBezTo>
                    <a:pt x="923755" y="361176"/>
                    <a:pt x="949005" y="347089"/>
                    <a:pt x="971419" y="335550"/>
                  </a:cubicBezTo>
                  <a:cubicBezTo>
                    <a:pt x="985559" y="328242"/>
                    <a:pt x="998498" y="322040"/>
                    <a:pt x="1007924" y="318386"/>
                  </a:cubicBezTo>
                  <a:cubicBezTo>
                    <a:pt x="1050538" y="301943"/>
                    <a:pt x="1107149" y="282664"/>
                    <a:pt x="1151158" y="251605"/>
                  </a:cubicBezTo>
                  <a:cubicBezTo>
                    <a:pt x="1178669" y="232182"/>
                    <a:pt x="1201323" y="208142"/>
                    <a:pt x="1210654" y="175882"/>
                  </a:cubicBezTo>
                  <a:cubicBezTo>
                    <a:pt x="1214886" y="161602"/>
                    <a:pt x="1213684" y="150208"/>
                    <a:pt x="1207912" y="141794"/>
                  </a:cubicBezTo>
                  <a:cubicBezTo>
                    <a:pt x="1201275" y="132034"/>
                    <a:pt x="1189539" y="126361"/>
                    <a:pt x="1176457" y="123957"/>
                  </a:cubicBezTo>
                  <a:cubicBezTo>
                    <a:pt x="1150148" y="119053"/>
                    <a:pt x="1117874" y="126649"/>
                    <a:pt x="1102820" y="148044"/>
                  </a:cubicBezTo>
                  <a:cubicBezTo>
                    <a:pt x="1096856" y="156458"/>
                    <a:pt x="1097000" y="164102"/>
                    <a:pt x="1100896" y="169247"/>
                  </a:cubicBezTo>
                  <a:cubicBezTo>
                    <a:pt x="1103349" y="172468"/>
                    <a:pt x="1106812" y="174872"/>
                    <a:pt x="1110323" y="175353"/>
                  </a:cubicBezTo>
                  <a:cubicBezTo>
                    <a:pt x="1111718" y="175593"/>
                    <a:pt x="1113209" y="175689"/>
                    <a:pt x="1114267" y="174776"/>
                  </a:cubicBezTo>
                  <a:cubicBezTo>
                    <a:pt x="1116672" y="172708"/>
                    <a:pt x="1117345" y="168718"/>
                    <a:pt x="1116961" y="162756"/>
                  </a:cubicBezTo>
                  <a:cubicBezTo>
                    <a:pt x="1116528" y="156939"/>
                    <a:pt x="1120905" y="151794"/>
                    <a:pt x="1126724" y="151361"/>
                  </a:cubicBezTo>
                  <a:cubicBezTo>
                    <a:pt x="1132592" y="150881"/>
                    <a:pt x="1137739" y="155256"/>
                    <a:pt x="1138171" y="161121"/>
                  </a:cubicBezTo>
                  <a:cubicBezTo>
                    <a:pt x="1139710" y="177276"/>
                    <a:pt x="1134276" y="186988"/>
                    <a:pt x="1127638" y="192372"/>
                  </a:cubicBezTo>
                  <a:cubicBezTo>
                    <a:pt x="1118211" y="199921"/>
                    <a:pt x="1104119" y="199536"/>
                    <a:pt x="1092479" y="192276"/>
                  </a:cubicBezTo>
                  <a:cubicBezTo>
                    <a:pt x="1076703" y="182468"/>
                    <a:pt x="1065497" y="160304"/>
                    <a:pt x="1082716" y="134293"/>
                  </a:cubicBezTo>
                  <a:cubicBezTo>
                    <a:pt x="1106524" y="98475"/>
                    <a:pt x="1164673" y="87225"/>
                    <a:pt x="1202670" y="103619"/>
                  </a:cubicBezTo>
                  <a:cubicBezTo>
                    <a:pt x="1231336" y="116024"/>
                    <a:pt x="1249805" y="142467"/>
                    <a:pt x="1238117" y="183863"/>
                  </a:cubicBezTo>
                  <a:cubicBezTo>
                    <a:pt x="1226862" y="222421"/>
                    <a:pt x="1200505" y="251942"/>
                    <a:pt x="1167222" y="274731"/>
                  </a:cubicBezTo>
                  <a:cubicBezTo>
                    <a:pt x="1120905" y="306463"/>
                    <a:pt x="1061264" y="325165"/>
                    <a:pt x="1016438" y="341272"/>
                  </a:cubicBezTo>
                  <a:cubicBezTo>
                    <a:pt x="1007540" y="344445"/>
                    <a:pt x="995227" y="349974"/>
                    <a:pt x="981760" y="356417"/>
                  </a:cubicBezTo>
                  <a:cubicBezTo>
                    <a:pt x="971515" y="361320"/>
                    <a:pt x="960789" y="366657"/>
                    <a:pt x="950160" y="371994"/>
                  </a:cubicBezTo>
                  <a:cubicBezTo>
                    <a:pt x="1085746" y="373917"/>
                    <a:pt x="1219696" y="376273"/>
                    <a:pt x="1340227" y="378388"/>
                  </a:cubicBezTo>
                  <a:lnTo>
                    <a:pt x="1365238" y="365359"/>
                  </a:lnTo>
                  <a:cubicBezTo>
                    <a:pt x="1375723" y="359446"/>
                    <a:pt x="1385727" y="352715"/>
                    <a:pt x="1395443" y="345599"/>
                  </a:cubicBezTo>
                  <a:cubicBezTo>
                    <a:pt x="1410209" y="334733"/>
                    <a:pt x="1424205" y="322762"/>
                    <a:pt x="1437816" y="310501"/>
                  </a:cubicBezTo>
                  <a:cubicBezTo>
                    <a:pt x="1451476" y="298338"/>
                    <a:pt x="1463885" y="285020"/>
                    <a:pt x="1475717" y="271173"/>
                  </a:cubicBezTo>
                  <a:cubicBezTo>
                    <a:pt x="1487597" y="257231"/>
                    <a:pt x="1498755" y="242615"/>
                    <a:pt x="1509433" y="227566"/>
                  </a:cubicBezTo>
                  <a:cubicBezTo>
                    <a:pt x="1522371" y="209440"/>
                    <a:pt x="1534636" y="190738"/>
                    <a:pt x="1546516" y="171795"/>
                  </a:cubicBezTo>
                  <a:cubicBezTo>
                    <a:pt x="1564649" y="142852"/>
                    <a:pt x="1582108" y="113476"/>
                    <a:pt x="1599856" y="84965"/>
                  </a:cubicBezTo>
                  <a:cubicBezTo>
                    <a:pt x="1602838" y="79917"/>
                    <a:pt x="1609379" y="78234"/>
                    <a:pt x="1614429" y="81215"/>
                  </a:cubicBezTo>
                  <a:cubicBezTo>
                    <a:pt x="1619479" y="84196"/>
                    <a:pt x="1621163" y="90734"/>
                    <a:pt x="1618181" y="95783"/>
                  </a:cubicBezTo>
                  <a:cubicBezTo>
                    <a:pt x="1601828" y="125159"/>
                    <a:pt x="1586100" y="155592"/>
                    <a:pt x="1569170" y="185305"/>
                  </a:cubicBezTo>
                  <a:cubicBezTo>
                    <a:pt x="1557723" y="205306"/>
                    <a:pt x="1545842" y="225066"/>
                    <a:pt x="1532856" y="243913"/>
                  </a:cubicBezTo>
                  <a:cubicBezTo>
                    <a:pt x="1521842" y="259971"/>
                    <a:pt x="1510058" y="275356"/>
                    <a:pt x="1497313" y="289876"/>
                  </a:cubicBezTo>
                  <a:cubicBezTo>
                    <a:pt x="1484422" y="304540"/>
                    <a:pt x="1470426" y="318194"/>
                    <a:pt x="1455420" y="330839"/>
                  </a:cubicBezTo>
                  <a:cubicBezTo>
                    <a:pt x="1443155" y="341031"/>
                    <a:pt x="1430650" y="351032"/>
                    <a:pt x="1417567" y="360263"/>
                  </a:cubicBezTo>
                  <a:cubicBezTo>
                    <a:pt x="1407563" y="367330"/>
                    <a:pt x="1396934" y="373292"/>
                    <a:pt x="1386304" y="379206"/>
                  </a:cubicBezTo>
                  <a:cubicBezTo>
                    <a:pt x="1628425" y="383437"/>
                    <a:pt x="1804894" y="387043"/>
                    <a:pt x="1804894" y="387043"/>
                  </a:cubicBezTo>
                  <a:cubicBezTo>
                    <a:pt x="1810569" y="386994"/>
                    <a:pt x="1815090" y="391658"/>
                    <a:pt x="1815042" y="39728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20"/>
            <p:cNvSpPr/>
            <p:nvPr/>
          </p:nvSpPr>
          <p:spPr>
            <a:xfrm flipH="1">
              <a:off x="8357432" y="4207416"/>
              <a:ext cx="561313" cy="593254"/>
            </a:xfrm>
            <a:custGeom>
              <a:avLst/>
              <a:gdLst/>
              <a:ahLst/>
              <a:cxnLst/>
              <a:rect l="l" t="t" r="r" b="b"/>
              <a:pathLst>
                <a:path w="1122626" h="1186508" extrusionOk="0">
                  <a:moveTo>
                    <a:pt x="442053" y="101825"/>
                  </a:moveTo>
                  <a:cubicBezTo>
                    <a:pt x="481060" y="89036"/>
                    <a:pt x="500395" y="19611"/>
                    <a:pt x="551234" y="2927"/>
                  </a:cubicBezTo>
                  <a:cubicBezTo>
                    <a:pt x="612317" y="-17025"/>
                    <a:pt x="666619" y="71247"/>
                    <a:pt x="708655" y="79661"/>
                  </a:cubicBezTo>
                  <a:cubicBezTo>
                    <a:pt x="768584" y="91681"/>
                    <a:pt x="840778" y="65333"/>
                    <a:pt x="874927" y="112931"/>
                  </a:cubicBezTo>
                  <a:cubicBezTo>
                    <a:pt x="915858" y="170000"/>
                    <a:pt x="871945" y="235003"/>
                    <a:pt x="907874" y="280581"/>
                  </a:cubicBezTo>
                  <a:cubicBezTo>
                    <a:pt x="923120" y="299909"/>
                    <a:pt x="962271" y="293322"/>
                    <a:pt x="983915" y="301784"/>
                  </a:cubicBezTo>
                  <a:cubicBezTo>
                    <a:pt x="1021623" y="316496"/>
                    <a:pt x="1055772" y="356497"/>
                    <a:pt x="1071019" y="393181"/>
                  </a:cubicBezTo>
                  <a:cubicBezTo>
                    <a:pt x="1097857" y="457799"/>
                    <a:pt x="1037062" y="519099"/>
                    <a:pt x="1046826" y="583716"/>
                  </a:cubicBezTo>
                  <a:cubicBezTo>
                    <a:pt x="1051492" y="614391"/>
                    <a:pt x="1085544" y="627516"/>
                    <a:pt x="1101368" y="651363"/>
                  </a:cubicBezTo>
                  <a:cubicBezTo>
                    <a:pt x="1130515" y="695211"/>
                    <a:pt x="1127245" y="760165"/>
                    <a:pt x="1106322" y="806224"/>
                  </a:cubicBezTo>
                  <a:cubicBezTo>
                    <a:pt x="1086025" y="850841"/>
                    <a:pt x="1040862" y="863918"/>
                    <a:pt x="1014938" y="902429"/>
                  </a:cubicBezTo>
                  <a:cubicBezTo>
                    <a:pt x="970496" y="968393"/>
                    <a:pt x="971891" y="1087243"/>
                    <a:pt x="879785" y="1113350"/>
                  </a:cubicBezTo>
                  <a:cubicBezTo>
                    <a:pt x="813026" y="1132293"/>
                    <a:pt x="752376" y="1081233"/>
                    <a:pt x="684655" y="1101234"/>
                  </a:cubicBezTo>
                  <a:cubicBezTo>
                    <a:pt x="608325" y="1123783"/>
                    <a:pt x="568019" y="1205420"/>
                    <a:pt x="476539" y="1182487"/>
                  </a:cubicBezTo>
                  <a:cubicBezTo>
                    <a:pt x="411367" y="1166140"/>
                    <a:pt x="402517" y="1095369"/>
                    <a:pt x="347061" y="1071137"/>
                  </a:cubicBezTo>
                  <a:cubicBezTo>
                    <a:pt x="282707" y="1043011"/>
                    <a:pt x="214650" y="1080897"/>
                    <a:pt x="161599" y="1019501"/>
                  </a:cubicBezTo>
                  <a:cubicBezTo>
                    <a:pt x="116195" y="966903"/>
                    <a:pt x="162753" y="896660"/>
                    <a:pt x="137647" y="838966"/>
                  </a:cubicBezTo>
                  <a:cubicBezTo>
                    <a:pt x="100323" y="753242"/>
                    <a:pt x="-19871" y="730452"/>
                    <a:pt x="2830" y="617852"/>
                  </a:cubicBezTo>
                  <a:cubicBezTo>
                    <a:pt x="13171" y="566552"/>
                    <a:pt x="65260" y="544292"/>
                    <a:pt x="76659" y="497800"/>
                  </a:cubicBezTo>
                  <a:cubicBezTo>
                    <a:pt x="92483" y="433231"/>
                    <a:pt x="30919" y="377027"/>
                    <a:pt x="83537" y="312938"/>
                  </a:cubicBezTo>
                  <a:cubicBezTo>
                    <a:pt x="119706" y="268850"/>
                    <a:pt x="171122" y="292216"/>
                    <a:pt x="204886" y="246397"/>
                  </a:cubicBezTo>
                  <a:cubicBezTo>
                    <a:pt x="233985" y="206925"/>
                    <a:pt x="233167" y="144471"/>
                    <a:pt x="270395" y="107114"/>
                  </a:cubicBezTo>
                  <a:cubicBezTo>
                    <a:pt x="307526" y="69805"/>
                    <a:pt x="424065" y="107691"/>
                    <a:pt x="442053" y="101825"/>
                  </a:cubicBezTo>
                  <a:lnTo>
                    <a:pt x="442053" y="10182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20"/>
            <p:cNvSpPr/>
            <p:nvPr/>
          </p:nvSpPr>
          <p:spPr>
            <a:xfrm flipH="1">
              <a:off x="8428798" y="4349049"/>
              <a:ext cx="372141" cy="328659"/>
            </a:xfrm>
            <a:custGeom>
              <a:avLst/>
              <a:gdLst/>
              <a:ahLst/>
              <a:cxnLst/>
              <a:rect l="l" t="t" r="r" b="b"/>
              <a:pathLst>
                <a:path w="744283" h="657318" extrusionOk="0">
                  <a:moveTo>
                    <a:pt x="143676" y="227995"/>
                  </a:moveTo>
                  <a:cubicBezTo>
                    <a:pt x="121648" y="222899"/>
                    <a:pt x="99571" y="220447"/>
                    <a:pt x="78649" y="220976"/>
                  </a:cubicBezTo>
                  <a:cubicBezTo>
                    <a:pt x="55177" y="221553"/>
                    <a:pt x="33245" y="225207"/>
                    <a:pt x="15112" y="232803"/>
                  </a:cubicBezTo>
                  <a:cubicBezTo>
                    <a:pt x="9774" y="235255"/>
                    <a:pt x="3473" y="232899"/>
                    <a:pt x="972" y="227611"/>
                  </a:cubicBezTo>
                  <a:cubicBezTo>
                    <a:pt x="-1481" y="222274"/>
                    <a:pt x="876" y="215928"/>
                    <a:pt x="6166" y="213476"/>
                  </a:cubicBezTo>
                  <a:cubicBezTo>
                    <a:pt x="29734" y="201552"/>
                    <a:pt x="59699" y="194341"/>
                    <a:pt x="91972" y="193764"/>
                  </a:cubicBezTo>
                  <a:cubicBezTo>
                    <a:pt x="110922" y="193427"/>
                    <a:pt x="130738" y="195350"/>
                    <a:pt x="150217" y="200014"/>
                  </a:cubicBezTo>
                  <a:cubicBezTo>
                    <a:pt x="173641" y="205639"/>
                    <a:pt x="196679" y="215110"/>
                    <a:pt x="217842" y="228236"/>
                  </a:cubicBezTo>
                  <a:cubicBezTo>
                    <a:pt x="238283" y="240929"/>
                    <a:pt x="256849" y="257179"/>
                    <a:pt x="272336" y="276988"/>
                  </a:cubicBezTo>
                  <a:cubicBezTo>
                    <a:pt x="275943" y="281267"/>
                    <a:pt x="275414" y="287709"/>
                    <a:pt x="271133" y="291315"/>
                  </a:cubicBezTo>
                  <a:cubicBezTo>
                    <a:pt x="266805" y="294969"/>
                    <a:pt x="260360" y="294392"/>
                    <a:pt x="256752" y="290113"/>
                  </a:cubicBezTo>
                  <a:cubicBezTo>
                    <a:pt x="241602" y="273526"/>
                    <a:pt x="223854" y="260641"/>
                    <a:pt x="204952" y="250400"/>
                  </a:cubicBezTo>
                  <a:cubicBezTo>
                    <a:pt x="185472" y="239871"/>
                    <a:pt x="164598" y="232755"/>
                    <a:pt x="143676" y="227995"/>
                  </a:cubicBezTo>
                  <a:close/>
                  <a:moveTo>
                    <a:pt x="486176" y="85779"/>
                  </a:moveTo>
                  <a:cubicBezTo>
                    <a:pt x="496613" y="73663"/>
                    <a:pt x="507194" y="62221"/>
                    <a:pt x="518497" y="53134"/>
                  </a:cubicBezTo>
                  <a:cubicBezTo>
                    <a:pt x="530713" y="43278"/>
                    <a:pt x="543171" y="35777"/>
                    <a:pt x="556205" y="33422"/>
                  </a:cubicBezTo>
                  <a:cubicBezTo>
                    <a:pt x="562025" y="32652"/>
                    <a:pt x="566113" y="27315"/>
                    <a:pt x="565343" y="21498"/>
                  </a:cubicBezTo>
                  <a:cubicBezTo>
                    <a:pt x="564526" y="15680"/>
                    <a:pt x="559187" y="11594"/>
                    <a:pt x="553367" y="12363"/>
                  </a:cubicBezTo>
                  <a:cubicBezTo>
                    <a:pt x="533792" y="14142"/>
                    <a:pt x="513783" y="24046"/>
                    <a:pt x="494737" y="38806"/>
                  </a:cubicBezTo>
                  <a:cubicBezTo>
                    <a:pt x="484348" y="46884"/>
                    <a:pt x="474151" y="56403"/>
                    <a:pt x="464724" y="66932"/>
                  </a:cubicBezTo>
                  <a:cubicBezTo>
                    <a:pt x="451257" y="81933"/>
                    <a:pt x="439088" y="98857"/>
                    <a:pt x="428651" y="115251"/>
                  </a:cubicBezTo>
                  <a:cubicBezTo>
                    <a:pt x="402439" y="156406"/>
                    <a:pt x="386759" y="194389"/>
                    <a:pt x="386759" y="194389"/>
                  </a:cubicBezTo>
                  <a:cubicBezTo>
                    <a:pt x="384354" y="199437"/>
                    <a:pt x="386470" y="205543"/>
                    <a:pt x="391569" y="207995"/>
                  </a:cubicBezTo>
                  <a:cubicBezTo>
                    <a:pt x="396619" y="210399"/>
                    <a:pt x="402727" y="208235"/>
                    <a:pt x="405132" y="203187"/>
                  </a:cubicBezTo>
                  <a:cubicBezTo>
                    <a:pt x="405132" y="203187"/>
                    <a:pt x="424226" y="168763"/>
                    <a:pt x="451353" y="130492"/>
                  </a:cubicBezTo>
                  <a:cubicBezTo>
                    <a:pt x="461935" y="115588"/>
                    <a:pt x="473766" y="100058"/>
                    <a:pt x="486176" y="85779"/>
                  </a:cubicBezTo>
                  <a:close/>
                  <a:moveTo>
                    <a:pt x="741042" y="299248"/>
                  </a:moveTo>
                  <a:cubicBezTo>
                    <a:pt x="730413" y="287998"/>
                    <a:pt x="712184" y="280209"/>
                    <a:pt x="689722" y="275497"/>
                  </a:cubicBezTo>
                  <a:cubicBezTo>
                    <a:pt x="673947" y="272180"/>
                    <a:pt x="656055" y="270257"/>
                    <a:pt x="637441" y="269872"/>
                  </a:cubicBezTo>
                  <a:cubicBezTo>
                    <a:pt x="616952" y="269439"/>
                    <a:pt x="595597" y="270785"/>
                    <a:pt x="575684" y="272853"/>
                  </a:cubicBezTo>
                  <a:cubicBezTo>
                    <a:pt x="525952" y="278045"/>
                    <a:pt x="484877" y="287853"/>
                    <a:pt x="484877" y="287853"/>
                  </a:cubicBezTo>
                  <a:cubicBezTo>
                    <a:pt x="479346" y="288863"/>
                    <a:pt x="475690" y="294151"/>
                    <a:pt x="476652" y="299681"/>
                  </a:cubicBezTo>
                  <a:cubicBezTo>
                    <a:pt x="477662" y="305210"/>
                    <a:pt x="483001" y="308912"/>
                    <a:pt x="488532" y="307902"/>
                  </a:cubicBezTo>
                  <a:cubicBezTo>
                    <a:pt x="488532" y="307902"/>
                    <a:pt x="537784" y="301508"/>
                    <a:pt x="592759" y="299440"/>
                  </a:cubicBezTo>
                  <a:cubicBezTo>
                    <a:pt x="601897" y="299104"/>
                    <a:pt x="611180" y="298863"/>
                    <a:pt x="620415" y="298623"/>
                  </a:cubicBezTo>
                  <a:cubicBezTo>
                    <a:pt x="634459" y="298286"/>
                    <a:pt x="648359" y="298142"/>
                    <a:pt x="661489" y="298767"/>
                  </a:cubicBezTo>
                  <a:cubicBezTo>
                    <a:pt x="677073" y="299488"/>
                    <a:pt x="691502" y="300931"/>
                    <a:pt x="703623" y="304152"/>
                  </a:cubicBezTo>
                  <a:cubicBezTo>
                    <a:pt x="712905" y="306604"/>
                    <a:pt x="720793" y="309681"/>
                    <a:pt x="726276" y="314537"/>
                  </a:cubicBezTo>
                  <a:cubicBezTo>
                    <a:pt x="730509" y="318576"/>
                    <a:pt x="737242" y="318479"/>
                    <a:pt x="741283" y="314248"/>
                  </a:cubicBezTo>
                  <a:cubicBezTo>
                    <a:pt x="745371" y="310018"/>
                    <a:pt x="745275" y="303238"/>
                    <a:pt x="741042" y="299248"/>
                  </a:cubicBezTo>
                  <a:close/>
                  <a:moveTo>
                    <a:pt x="501615" y="519977"/>
                  </a:moveTo>
                  <a:cubicBezTo>
                    <a:pt x="495314" y="500986"/>
                    <a:pt x="487378" y="482716"/>
                    <a:pt x="479538" y="466561"/>
                  </a:cubicBezTo>
                  <a:cubicBezTo>
                    <a:pt x="468524" y="443916"/>
                    <a:pt x="457269" y="425646"/>
                    <a:pt x="448804" y="415935"/>
                  </a:cubicBezTo>
                  <a:cubicBezTo>
                    <a:pt x="441590" y="407713"/>
                    <a:pt x="434664" y="404684"/>
                    <a:pt x="430479" y="404973"/>
                  </a:cubicBezTo>
                  <a:cubicBezTo>
                    <a:pt x="424852" y="405165"/>
                    <a:pt x="420427" y="409877"/>
                    <a:pt x="420571" y="415454"/>
                  </a:cubicBezTo>
                  <a:cubicBezTo>
                    <a:pt x="420715" y="420117"/>
                    <a:pt x="458279" y="482379"/>
                    <a:pt x="467177" y="507620"/>
                  </a:cubicBezTo>
                  <a:cubicBezTo>
                    <a:pt x="472324" y="522140"/>
                    <a:pt x="477133" y="537285"/>
                    <a:pt x="481414" y="552189"/>
                  </a:cubicBezTo>
                  <a:cubicBezTo>
                    <a:pt x="487089" y="572046"/>
                    <a:pt x="491803" y="591325"/>
                    <a:pt x="493246" y="608153"/>
                  </a:cubicBezTo>
                  <a:cubicBezTo>
                    <a:pt x="494400" y="621615"/>
                    <a:pt x="494160" y="633298"/>
                    <a:pt x="490071" y="641615"/>
                  </a:cubicBezTo>
                  <a:cubicBezTo>
                    <a:pt x="487282" y="646760"/>
                    <a:pt x="489206" y="653250"/>
                    <a:pt x="494352" y="656039"/>
                  </a:cubicBezTo>
                  <a:cubicBezTo>
                    <a:pt x="499547" y="658828"/>
                    <a:pt x="505992" y="656904"/>
                    <a:pt x="508781" y="651760"/>
                  </a:cubicBezTo>
                  <a:cubicBezTo>
                    <a:pt x="517872" y="636615"/>
                    <a:pt x="519988" y="611662"/>
                    <a:pt x="516332" y="583056"/>
                  </a:cubicBezTo>
                  <a:cubicBezTo>
                    <a:pt x="513783" y="563055"/>
                    <a:pt x="508637" y="541131"/>
                    <a:pt x="501615" y="519977"/>
                  </a:cubicBezTo>
                  <a:close/>
                  <a:moveTo>
                    <a:pt x="291094" y="371366"/>
                  </a:moveTo>
                  <a:cubicBezTo>
                    <a:pt x="253386" y="379780"/>
                    <a:pt x="219669" y="401848"/>
                    <a:pt x="191533" y="428916"/>
                  </a:cubicBezTo>
                  <a:cubicBezTo>
                    <a:pt x="181144" y="438916"/>
                    <a:pt x="171524" y="449638"/>
                    <a:pt x="162819" y="460552"/>
                  </a:cubicBezTo>
                  <a:cubicBezTo>
                    <a:pt x="153680" y="472090"/>
                    <a:pt x="145552" y="483822"/>
                    <a:pt x="138289" y="495072"/>
                  </a:cubicBezTo>
                  <a:cubicBezTo>
                    <a:pt x="123379" y="518246"/>
                    <a:pt x="112365" y="539304"/>
                    <a:pt x="104814" y="552622"/>
                  </a:cubicBezTo>
                  <a:cubicBezTo>
                    <a:pt x="101591" y="558343"/>
                    <a:pt x="99571" y="562526"/>
                    <a:pt x="97984" y="564017"/>
                  </a:cubicBezTo>
                  <a:cubicBezTo>
                    <a:pt x="93559" y="567911"/>
                    <a:pt x="93126" y="574642"/>
                    <a:pt x="96974" y="579017"/>
                  </a:cubicBezTo>
                  <a:cubicBezTo>
                    <a:pt x="100822" y="583440"/>
                    <a:pt x="107555" y="583921"/>
                    <a:pt x="111980" y="580075"/>
                  </a:cubicBezTo>
                  <a:cubicBezTo>
                    <a:pt x="118281" y="574979"/>
                    <a:pt x="135548" y="545506"/>
                    <a:pt x="160895" y="510457"/>
                  </a:cubicBezTo>
                  <a:cubicBezTo>
                    <a:pt x="168302" y="500168"/>
                    <a:pt x="176526" y="489399"/>
                    <a:pt x="185280" y="478533"/>
                  </a:cubicBezTo>
                  <a:cubicBezTo>
                    <a:pt x="193408" y="468436"/>
                    <a:pt x="202066" y="458292"/>
                    <a:pt x="211349" y="448580"/>
                  </a:cubicBezTo>
                  <a:cubicBezTo>
                    <a:pt x="235349" y="423387"/>
                    <a:pt x="263197" y="400886"/>
                    <a:pt x="296192" y="391078"/>
                  </a:cubicBezTo>
                  <a:cubicBezTo>
                    <a:pt x="301675" y="389636"/>
                    <a:pt x="304898" y="384107"/>
                    <a:pt x="303503" y="378626"/>
                  </a:cubicBezTo>
                  <a:cubicBezTo>
                    <a:pt x="302108" y="373241"/>
                    <a:pt x="296529" y="369972"/>
                    <a:pt x="291094" y="371366"/>
                  </a:cubicBezTo>
                  <a:close/>
                  <a:moveTo>
                    <a:pt x="266179" y="65201"/>
                  </a:moveTo>
                  <a:cubicBezTo>
                    <a:pt x="249778" y="42220"/>
                    <a:pt x="231694" y="24094"/>
                    <a:pt x="216399" y="13084"/>
                  </a:cubicBezTo>
                  <a:cubicBezTo>
                    <a:pt x="202691" y="3228"/>
                    <a:pt x="190378" y="-1003"/>
                    <a:pt x="181769" y="199"/>
                  </a:cubicBezTo>
                  <a:cubicBezTo>
                    <a:pt x="175949" y="776"/>
                    <a:pt x="171669" y="5969"/>
                    <a:pt x="172246" y="11834"/>
                  </a:cubicBezTo>
                  <a:cubicBezTo>
                    <a:pt x="172775" y="17652"/>
                    <a:pt x="178017" y="21931"/>
                    <a:pt x="183837" y="21402"/>
                  </a:cubicBezTo>
                  <a:cubicBezTo>
                    <a:pt x="185424" y="21306"/>
                    <a:pt x="187108" y="22267"/>
                    <a:pt x="189176" y="23229"/>
                  </a:cubicBezTo>
                  <a:cubicBezTo>
                    <a:pt x="194418" y="25729"/>
                    <a:pt x="200190" y="30441"/>
                    <a:pt x="206539" y="36451"/>
                  </a:cubicBezTo>
                  <a:cubicBezTo>
                    <a:pt x="214908" y="44432"/>
                    <a:pt x="223710" y="55009"/>
                    <a:pt x="232656" y="67076"/>
                  </a:cubicBezTo>
                  <a:cubicBezTo>
                    <a:pt x="240351" y="77413"/>
                    <a:pt x="247902" y="89000"/>
                    <a:pt x="255358" y="101212"/>
                  </a:cubicBezTo>
                  <a:cubicBezTo>
                    <a:pt x="265266" y="117511"/>
                    <a:pt x="274741" y="135012"/>
                    <a:pt x="282292" y="153185"/>
                  </a:cubicBezTo>
                  <a:cubicBezTo>
                    <a:pt x="289891" y="171551"/>
                    <a:pt x="295951" y="190302"/>
                    <a:pt x="298597" y="208812"/>
                  </a:cubicBezTo>
                  <a:cubicBezTo>
                    <a:pt x="299126" y="214437"/>
                    <a:pt x="304080" y="218524"/>
                    <a:pt x="309707" y="217995"/>
                  </a:cubicBezTo>
                  <a:cubicBezTo>
                    <a:pt x="315287" y="217418"/>
                    <a:pt x="319423" y="212466"/>
                    <a:pt x="318846" y="206841"/>
                  </a:cubicBezTo>
                  <a:cubicBezTo>
                    <a:pt x="317210" y="177513"/>
                    <a:pt x="308842" y="146647"/>
                    <a:pt x="296144" y="118136"/>
                  </a:cubicBezTo>
                  <a:cubicBezTo>
                    <a:pt x="287679" y="98953"/>
                    <a:pt x="277386" y="80875"/>
                    <a:pt x="266179" y="6520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" name="Google Shape;1267;p20"/>
            <p:cNvSpPr/>
            <p:nvPr/>
          </p:nvSpPr>
          <p:spPr>
            <a:xfrm flipH="1">
              <a:off x="8564323" y="4454039"/>
              <a:ext cx="106665" cy="106261"/>
            </a:xfrm>
            <a:custGeom>
              <a:avLst/>
              <a:gdLst/>
              <a:ahLst/>
              <a:cxnLst/>
              <a:rect l="l" t="t" r="r" b="b"/>
              <a:pathLst>
                <a:path w="213331" h="212521" extrusionOk="0">
                  <a:moveTo>
                    <a:pt x="124596" y="75708"/>
                  </a:moveTo>
                  <a:cubicBezTo>
                    <a:pt x="122720" y="70756"/>
                    <a:pt x="140612" y="44121"/>
                    <a:pt x="142199" y="42198"/>
                  </a:cubicBezTo>
                  <a:cubicBezTo>
                    <a:pt x="145854" y="38015"/>
                    <a:pt x="149414" y="33639"/>
                    <a:pt x="153406" y="29649"/>
                  </a:cubicBezTo>
                  <a:cubicBezTo>
                    <a:pt x="157446" y="25562"/>
                    <a:pt x="161823" y="21716"/>
                    <a:pt x="166440" y="18302"/>
                  </a:cubicBezTo>
                  <a:cubicBezTo>
                    <a:pt x="176156" y="11091"/>
                    <a:pt x="186641" y="5369"/>
                    <a:pt x="197896" y="1138"/>
                  </a:cubicBezTo>
                  <a:cubicBezTo>
                    <a:pt x="203138" y="-1506"/>
                    <a:pt x="209535" y="609"/>
                    <a:pt x="212132" y="5898"/>
                  </a:cubicBezTo>
                  <a:cubicBezTo>
                    <a:pt x="214778" y="11139"/>
                    <a:pt x="212661" y="17533"/>
                    <a:pt x="207419" y="20129"/>
                  </a:cubicBezTo>
                  <a:cubicBezTo>
                    <a:pt x="204052" y="22341"/>
                    <a:pt x="201070" y="24889"/>
                    <a:pt x="197896" y="27437"/>
                  </a:cubicBezTo>
                  <a:cubicBezTo>
                    <a:pt x="191595" y="32534"/>
                    <a:pt x="185919" y="38351"/>
                    <a:pt x="180052" y="44024"/>
                  </a:cubicBezTo>
                  <a:cubicBezTo>
                    <a:pt x="177599" y="46332"/>
                    <a:pt x="175146" y="48592"/>
                    <a:pt x="172596" y="50804"/>
                  </a:cubicBezTo>
                  <a:cubicBezTo>
                    <a:pt x="168701" y="54217"/>
                    <a:pt x="164660" y="57438"/>
                    <a:pt x="160813" y="60804"/>
                  </a:cubicBezTo>
                  <a:cubicBezTo>
                    <a:pt x="157734" y="63256"/>
                    <a:pt x="151386" y="71477"/>
                    <a:pt x="146287" y="75949"/>
                  </a:cubicBezTo>
                  <a:cubicBezTo>
                    <a:pt x="142969" y="78930"/>
                    <a:pt x="140035" y="81093"/>
                    <a:pt x="137726" y="81670"/>
                  </a:cubicBezTo>
                  <a:cubicBezTo>
                    <a:pt x="132435" y="83641"/>
                    <a:pt x="126567" y="80997"/>
                    <a:pt x="124596" y="75708"/>
                  </a:cubicBezTo>
                  <a:close/>
                  <a:moveTo>
                    <a:pt x="88907" y="103786"/>
                  </a:moveTo>
                  <a:cubicBezTo>
                    <a:pt x="76354" y="99748"/>
                    <a:pt x="63945" y="99074"/>
                    <a:pt x="51728" y="101478"/>
                  </a:cubicBezTo>
                  <a:cubicBezTo>
                    <a:pt x="44899" y="102873"/>
                    <a:pt x="38261" y="105469"/>
                    <a:pt x="31864" y="108498"/>
                  </a:cubicBezTo>
                  <a:cubicBezTo>
                    <a:pt x="22918" y="112777"/>
                    <a:pt x="14838" y="118258"/>
                    <a:pt x="6373" y="122873"/>
                  </a:cubicBezTo>
                  <a:cubicBezTo>
                    <a:pt x="1178" y="124989"/>
                    <a:pt x="-1371" y="130951"/>
                    <a:pt x="745" y="136143"/>
                  </a:cubicBezTo>
                  <a:cubicBezTo>
                    <a:pt x="2862" y="141336"/>
                    <a:pt x="8778" y="143884"/>
                    <a:pt x="14020" y="141768"/>
                  </a:cubicBezTo>
                  <a:cubicBezTo>
                    <a:pt x="24554" y="138883"/>
                    <a:pt x="35231" y="135758"/>
                    <a:pt x="46053" y="132778"/>
                  </a:cubicBezTo>
                  <a:cubicBezTo>
                    <a:pt x="48698" y="132056"/>
                    <a:pt x="51296" y="131383"/>
                    <a:pt x="53893" y="130614"/>
                  </a:cubicBezTo>
                  <a:cubicBezTo>
                    <a:pt x="57596" y="129508"/>
                    <a:pt x="61204" y="128258"/>
                    <a:pt x="64955" y="127345"/>
                  </a:cubicBezTo>
                  <a:cubicBezTo>
                    <a:pt x="71400" y="125758"/>
                    <a:pt x="77749" y="124123"/>
                    <a:pt x="84723" y="124652"/>
                  </a:cubicBezTo>
                  <a:cubicBezTo>
                    <a:pt x="90495" y="125806"/>
                    <a:pt x="96122" y="122056"/>
                    <a:pt x="97276" y="116287"/>
                  </a:cubicBezTo>
                  <a:cubicBezTo>
                    <a:pt x="98431" y="110565"/>
                    <a:pt x="94679" y="104940"/>
                    <a:pt x="88907" y="103786"/>
                  </a:cubicBezTo>
                  <a:close/>
                  <a:moveTo>
                    <a:pt x="150376" y="169894"/>
                  </a:moveTo>
                  <a:cubicBezTo>
                    <a:pt x="148981" y="163067"/>
                    <a:pt x="146480" y="156576"/>
                    <a:pt x="144075" y="150038"/>
                  </a:cubicBezTo>
                  <a:cubicBezTo>
                    <a:pt x="143738" y="149317"/>
                    <a:pt x="141574" y="145278"/>
                    <a:pt x="139554" y="141336"/>
                  </a:cubicBezTo>
                  <a:cubicBezTo>
                    <a:pt x="139073" y="140470"/>
                    <a:pt x="138111" y="139412"/>
                    <a:pt x="137534" y="138643"/>
                  </a:cubicBezTo>
                  <a:lnTo>
                    <a:pt x="137053" y="139797"/>
                  </a:lnTo>
                  <a:cubicBezTo>
                    <a:pt x="137197" y="139316"/>
                    <a:pt x="137245" y="138787"/>
                    <a:pt x="137293" y="138258"/>
                  </a:cubicBezTo>
                  <a:lnTo>
                    <a:pt x="137534" y="138643"/>
                  </a:lnTo>
                  <a:cubicBezTo>
                    <a:pt x="137870" y="137874"/>
                    <a:pt x="138015" y="137201"/>
                    <a:pt x="137341" y="137441"/>
                  </a:cubicBezTo>
                  <a:cubicBezTo>
                    <a:pt x="137341" y="135854"/>
                    <a:pt x="136957" y="134220"/>
                    <a:pt x="136139" y="132729"/>
                  </a:cubicBezTo>
                  <a:cubicBezTo>
                    <a:pt x="133493" y="127777"/>
                    <a:pt x="127337" y="125854"/>
                    <a:pt x="122383" y="128498"/>
                  </a:cubicBezTo>
                  <a:cubicBezTo>
                    <a:pt x="120026" y="129268"/>
                    <a:pt x="116660" y="133210"/>
                    <a:pt x="116660" y="140807"/>
                  </a:cubicBezTo>
                  <a:cubicBezTo>
                    <a:pt x="116660" y="145134"/>
                    <a:pt x="119161" y="155855"/>
                    <a:pt x="119305" y="157105"/>
                  </a:cubicBezTo>
                  <a:cubicBezTo>
                    <a:pt x="120171" y="161721"/>
                    <a:pt x="120459" y="166384"/>
                    <a:pt x="121277" y="171000"/>
                  </a:cubicBezTo>
                  <a:cubicBezTo>
                    <a:pt x="121854" y="174173"/>
                    <a:pt x="122575" y="177298"/>
                    <a:pt x="123441" y="180423"/>
                  </a:cubicBezTo>
                  <a:cubicBezTo>
                    <a:pt x="125750" y="188597"/>
                    <a:pt x="128828" y="196337"/>
                    <a:pt x="131954" y="204318"/>
                  </a:cubicBezTo>
                  <a:cubicBezTo>
                    <a:pt x="133301" y="210040"/>
                    <a:pt x="139025" y="213550"/>
                    <a:pt x="144748" y="212251"/>
                  </a:cubicBezTo>
                  <a:cubicBezTo>
                    <a:pt x="150424" y="210905"/>
                    <a:pt x="153983" y="205136"/>
                    <a:pt x="152636" y="199463"/>
                  </a:cubicBezTo>
                  <a:cubicBezTo>
                    <a:pt x="152203" y="193501"/>
                    <a:pt x="152251" y="187779"/>
                    <a:pt x="151770" y="181866"/>
                  </a:cubicBezTo>
                  <a:cubicBezTo>
                    <a:pt x="151482" y="177827"/>
                    <a:pt x="151193" y="173885"/>
                    <a:pt x="150376" y="169894"/>
                  </a:cubicBezTo>
                  <a:close/>
                  <a:moveTo>
                    <a:pt x="104202" y="36043"/>
                  </a:moveTo>
                  <a:cubicBezTo>
                    <a:pt x="103337" y="33543"/>
                    <a:pt x="102327" y="31139"/>
                    <a:pt x="101124" y="28832"/>
                  </a:cubicBezTo>
                  <a:cubicBezTo>
                    <a:pt x="96843" y="20562"/>
                    <a:pt x="91841" y="13783"/>
                    <a:pt x="88667" y="9360"/>
                  </a:cubicBezTo>
                  <a:cubicBezTo>
                    <a:pt x="86022" y="4119"/>
                    <a:pt x="79673" y="2004"/>
                    <a:pt x="74382" y="4600"/>
                  </a:cubicBezTo>
                  <a:cubicBezTo>
                    <a:pt x="69140" y="7244"/>
                    <a:pt x="67023" y="13639"/>
                    <a:pt x="69621" y="18879"/>
                  </a:cubicBezTo>
                  <a:cubicBezTo>
                    <a:pt x="71304" y="23976"/>
                    <a:pt x="72939" y="32389"/>
                    <a:pt x="75585" y="41284"/>
                  </a:cubicBezTo>
                  <a:cubicBezTo>
                    <a:pt x="76354" y="43784"/>
                    <a:pt x="77268" y="46284"/>
                    <a:pt x="78230" y="48736"/>
                  </a:cubicBezTo>
                  <a:cubicBezTo>
                    <a:pt x="79625" y="52390"/>
                    <a:pt x="81308" y="55756"/>
                    <a:pt x="82318" y="59073"/>
                  </a:cubicBezTo>
                  <a:cubicBezTo>
                    <a:pt x="82992" y="61189"/>
                    <a:pt x="84531" y="78160"/>
                    <a:pt x="89629" y="80564"/>
                  </a:cubicBezTo>
                  <a:cubicBezTo>
                    <a:pt x="94679" y="83016"/>
                    <a:pt x="100787" y="80853"/>
                    <a:pt x="103192" y="75756"/>
                  </a:cubicBezTo>
                  <a:cubicBezTo>
                    <a:pt x="107858" y="68929"/>
                    <a:pt x="108435" y="56958"/>
                    <a:pt x="106222" y="43880"/>
                  </a:cubicBezTo>
                  <a:cubicBezTo>
                    <a:pt x="105790" y="41188"/>
                    <a:pt x="105068" y="38592"/>
                    <a:pt x="104202" y="36043"/>
                  </a:cubicBezTo>
                  <a:close/>
                  <a:moveTo>
                    <a:pt x="212228" y="132056"/>
                  </a:moveTo>
                  <a:cubicBezTo>
                    <a:pt x="209727" y="124171"/>
                    <a:pt x="200589" y="116383"/>
                    <a:pt x="188949" y="110084"/>
                  </a:cubicBezTo>
                  <a:cubicBezTo>
                    <a:pt x="186593" y="108786"/>
                    <a:pt x="184092" y="107777"/>
                    <a:pt x="181543" y="106863"/>
                  </a:cubicBezTo>
                  <a:cubicBezTo>
                    <a:pt x="179041" y="105998"/>
                    <a:pt x="176540" y="105325"/>
                    <a:pt x="173943" y="104844"/>
                  </a:cubicBezTo>
                  <a:cubicBezTo>
                    <a:pt x="164805" y="103161"/>
                    <a:pt x="156340" y="102921"/>
                    <a:pt x="150905" y="102728"/>
                  </a:cubicBezTo>
                  <a:cubicBezTo>
                    <a:pt x="145133" y="101575"/>
                    <a:pt x="139554" y="105325"/>
                    <a:pt x="138351" y="111094"/>
                  </a:cubicBezTo>
                  <a:cubicBezTo>
                    <a:pt x="137197" y="116863"/>
                    <a:pt x="140949" y="122441"/>
                    <a:pt x="146720" y="123595"/>
                  </a:cubicBezTo>
                  <a:cubicBezTo>
                    <a:pt x="151770" y="125421"/>
                    <a:pt x="159418" y="129268"/>
                    <a:pt x="168075" y="132633"/>
                  </a:cubicBezTo>
                  <a:cubicBezTo>
                    <a:pt x="170528" y="133547"/>
                    <a:pt x="173077" y="134364"/>
                    <a:pt x="175578" y="135133"/>
                  </a:cubicBezTo>
                  <a:cubicBezTo>
                    <a:pt x="179330" y="136287"/>
                    <a:pt x="182985" y="137008"/>
                    <a:pt x="186256" y="138258"/>
                  </a:cubicBezTo>
                  <a:cubicBezTo>
                    <a:pt x="188324" y="139028"/>
                    <a:pt x="202705" y="148259"/>
                    <a:pt x="207707" y="145711"/>
                  </a:cubicBezTo>
                  <a:cubicBezTo>
                    <a:pt x="212758" y="143211"/>
                    <a:pt x="214778" y="137105"/>
                    <a:pt x="212228" y="132056"/>
                  </a:cubicBezTo>
                  <a:close/>
                  <a:moveTo>
                    <a:pt x="64234" y="83641"/>
                  </a:moveTo>
                  <a:cubicBezTo>
                    <a:pt x="69861" y="85372"/>
                    <a:pt x="75825" y="82199"/>
                    <a:pt x="77508" y="76574"/>
                  </a:cubicBezTo>
                  <a:cubicBezTo>
                    <a:pt x="79240" y="70997"/>
                    <a:pt x="76114" y="65035"/>
                    <a:pt x="70486" y="63304"/>
                  </a:cubicBezTo>
                  <a:cubicBezTo>
                    <a:pt x="67168" y="61285"/>
                    <a:pt x="64186" y="59362"/>
                    <a:pt x="60674" y="57631"/>
                  </a:cubicBezTo>
                  <a:cubicBezTo>
                    <a:pt x="58270" y="56429"/>
                    <a:pt x="55817" y="55515"/>
                    <a:pt x="53171" y="54842"/>
                  </a:cubicBezTo>
                  <a:cubicBezTo>
                    <a:pt x="51392" y="54361"/>
                    <a:pt x="49564" y="54073"/>
                    <a:pt x="47688" y="53977"/>
                  </a:cubicBezTo>
                  <a:cubicBezTo>
                    <a:pt x="44802" y="53833"/>
                    <a:pt x="27728" y="60131"/>
                    <a:pt x="27728" y="60131"/>
                  </a:cubicBezTo>
                  <a:cubicBezTo>
                    <a:pt x="27872" y="60227"/>
                    <a:pt x="28065" y="60275"/>
                    <a:pt x="28113" y="60227"/>
                  </a:cubicBezTo>
                  <a:cubicBezTo>
                    <a:pt x="29027" y="59794"/>
                    <a:pt x="20129" y="61573"/>
                    <a:pt x="18493" y="66477"/>
                  </a:cubicBezTo>
                  <a:cubicBezTo>
                    <a:pt x="12385" y="85035"/>
                    <a:pt x="60626" y="83401"/>
                    <a:pt x="64234" y="83641"/>
                  </a:cubicBezTo>
                  <a:close/>
                  <a:moveTo>
                    <a:pt x="81645" y="141576"/>
                  </a:moveTo>
                  <a:cubicBezTo>
                    <a:pt x="78567" y="143066"/>
                    <a:pt x="76643" y="145903"/>
                    <a:pt x="76114" y="149028"/>
                  </a:cubicBezTo>
                  <a:cubicBezTo>
                    <a:pt x="76114" y="148451"/>
                    <a:pt x="76162" y="147682"/>
                    <a:pt x="76691" y="146913"/>
                  </a:cubicBezTo>
                  <a:cubicBezTo>
                    <a:pt x="76739" y="146816"/>
                    <a:pt x="76739" y="146432"/>
                    <a:pt x="76787" y="146239"/>
                  </a:cubicBezTo>
                  <a:cubicBezTo>
                    <a:pt x="76739" y="146239"/>
                    <a:pt x="76691" y="146288"/>
                    <a:pt x="76643" y="146288"/>
                  </a:cubicBezTo>
                  <a:cubicBezTo>
                    <a:pt x="74190" y="148836"/>
                    <a:pt x="68081" y="154749"/>
                    <a:pt x="67552" y="155374"/>
                  </a:cubicBezTo>
                  <a:cubicBezTo>
                    <a:pt x="65196" y="158500"/>
                    <a:pt x="62791" y="161480"/>
                    <a:pt x="60867" y="164942"/>
                  </a:cubicBezTo>
                  <a:cubicBezTo>
                    <a:pt x="59568" y="167202"/>
                    <a:pt x="58510" y="169606"/>
                    <a:pt x="57741" y="172058"/>
                  </a:cubicBezTo>
                  <a:cubicBezTo>
                    <a:pt x="55624" y="178500"/>
                    <a:pt x="54662" y="184895"/>
                    <a:pt x="53893" y="191578"/>
                  </a:cubicBezTo>
                  <a:cubicBezTo>
                    <a:pt x="52113" y="197155"/>
                    <a:pt x="55239" y="203117"/>
                    <a:pt x="60819" y="204895"/>
                  </a:cubicBezTo>
                  <a:cubicBezTo>
                    <a:pt x="66446" y="206626"/>
                    <a:pt x="72410" y="203549"/>
                    <a:pt x="74142" y="197924"/>
                  </a:cubicBezTo>
                  <a:cubicBezTo>
                    <a:pt x="75873" y="194943"/>
                    <a:pt x="77893" y="192347"/>
                    <a:pt x="79721" y="189366"/>
                  </a:cubicBezTo>
                  <a:cubicBezTo>
                    <a:pt x="81501" y="186529"/>
                    <a:pt x="83424" y="183789"/>
                    <a:pt x="85012" y="180856"/>
                  </a:cubicBezTo>
                  <a:cubicBezTo>
                    <a:pt x="85877" y="179269"/>
                    <a:pt x="86551" y="177635"/>
                    <a:pt x="87272" y="175952"/>
                  </a:cubicBezTo>
                  <a:cubicBezTo>
                    <a:pt x="88330" y="173404"/>
                    <a:pt x="89052" y="170808"/>
                    <a:pt x="90062" y="168259"/>
                  </a:cubicBezTo>
                  <a:cubicBezTo>
                    <a:pt x="90302" y="167538"/>
                    <a:pt x="93332" y="160423"/>
                    <a:pt x="94439" y="157442"/>
                  </a:cubicBezTo>
                  <a:cubicBezTo>
                    <a:pt x="96747" y="150999"/>
                    <a:pt x="95689" y="146672"/>
                    <a:pt x="95304" y="146191"/>
                  </a:cubicBezTo>
                  <a:cubicBezTo>
                    <a:pt x="92803" y="141095"/>
                    <a:pt x="86647" y="139076"/>
                    <a:pt x="81645" y="1415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" name="Google Shape;1268;p20"/>
            <p:cNvSpPr/>
            <p:nvPr/>
          </p:nvSpPr>
          <p:spPr>
            <a:xfrm flipH="1">
              <a:off x="8050547" y="3943302"/>
              <a:ext cx="295284" cy="271308"/>
            </a:xfrm>
            <a:custGeom>
              <a:avLst/>
              <a:gdLst/>
              <a:ahLst/>
              <a:cxnLst/>
              <a:rect l="l" t="t" r="r" b="b"/>
              <a:pathLst>
                <a:path w="590568" h="542616" extrusionOk="0">
                  <a:moveTo>
                    <a:pt x="14267" y="520481"/>
                  </a:moveTo>
                  <a:cubicBezTo>
                    <a:pt x="-14543" y="509374"/>
                    <a:pt x="9168" y="429083"/>
                    <a:pt x="9313" y="427977"/>
                  </a:cubicBezTo>
                  <a:cubicBezTo>
                    <a:pt x="10515" y="419419"/>
                    <a:pt x="11333" y="410765"/>
                    <a:pt x="12391" y="402159"/>
                  </a:cubicBezTo>
                  <a:cubicBezTo>
                    <a:pt x="15517" y="377543"/>
                    <a:pt x="19413" y="353071"/>
                    <a:pt x="24511" y="328791"/>
                  </a:cubicBezTo>
                  <a:cubicBezTo>
                    <a:pt x="40768" y="250808"/>
                    <a:pt x="72945" y="183931"/>
                    <a:pt x="115030" y="116813"/>
                  </a:cubicBezTo>
                  <a:cubicBezTo>
                    <a:pt x="163320" y="39791"/>
                    <a:pt x="275290" y="-59539"/>
                    <a:pt x="325311" y="45560"/>
                  </a:cubicBezTo>
                  <a:cubicBezTo>
                    <a:pt x="325311" y="45560"/>
                    <a:pt x="432134" y="-11316"/>
                    <a:pt x="544730" y="90658"/>
                  </a:cubicBezTo>
                  <a:cubicBezTo>
                    <a:pt x="639385" y="176382"/>
                    <a:pt x="558101" y="360860"/>
                    <a:pt x="558101" y="360860"/>
                  </a:cubicBezTo>
                  <a:cubicBezTo>
                    <a:pt x="558101" y="360860"/>
                    <a:pt x="586526" y="382543"/>
                    <a:pt x="564690" y="411006"/>
                  </a:cubicBezTo>
                  <a:cubicBezTo>
                    <a:pt x="507935" y="484950"/>
                    <a:pt x="389665" y="536154"/>
                    <a:pt x="302465" y="541251"/>
                  </a:cubicBezTo>
                  <a:cubicBezTo>
                    <a:pt x="226279" y="545722"/>
                    <a:pt x="63133" y="539327"/>
                    <a:pt x="14267" y="520481"/>
                  </a:cubicBezTo>
                  <a:lnTo>
                    <a:pt x="14267" y="52048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" name="Google Shape;1269;p20"/>
            <p:cNvSpPr/>
            <p:nvPr/>
          </p:nvSpPr>
          <p:spPr>
            <a:xfrm flipH="1">
              <a:off x="8094678" y="3934155"/>
              <a:ext cx="394960" cy="425942"/>
            </a:xfrm>
            <a:custGeom>
              <a:avLst/>
              <a:gdLst/>
              <a:ahLst/>
              <a:cxnLst/>
              <a:rect l="l" t="t" r="r" b="b"/>
              <a:pathLst>
                <a:path w="789919" h="851884" extrusionOk="0">
                  <a:moveTo>
                    <a:pt x="85876" y="110636"/>
                  </a:moveTo>
                  <a:cubicBezTo>
                    <a:pt x="141909" y="254487"/>
                    <a:pt x="146094" y="462282"/>
                    <a:pt x="113292" y="632288"/>
                  </a:cubicBezTo>
                  <a:lnTo>
                    <a:pt x="105836" y="667722"/>
                  </a:lnTo>
                  <a:cubicBezTo>
                    <a:pt x="104201" y="664453"/>
                    <a:pt x="97852" y="658251"/>
                    <a:pt x="95592" y="653972"/>
                  </a:cubicBezTo>
                  <a:cubicBezTo>
                    <a:pt x="89676" y="642721"/>
                    <a:pt x="84000" y="630749"/>
                    <a:pt x="78421" y="618634"/>
                  </a:cubicBezTo>
                  <a:cubicBezTo>
                    <a:pt x="61299" y="581661"/>
                    <a:pt x="43791" y="543679"/>
                    <a:pt x="29795" y="500120"/>
                  </a:cubicBezTo>
                  <a:cubicBezTo>
                    <a:pt x="-7865" y="382616"/>
                    <a:pt x="-4546" y="246217"/>
                    <a:pt x="10941" y="111597"/>
                  </a:cubicBezTo>
                  <a:cubicBezTo>
                    <a:pt x="14163" y="83856"/>
                    <a:pt x="17386" y="56114"/>
                    <a:pt x="20416" y="28229"/>
                  </a:cubicBezTo>
                  <a:cubicBezTo>
                    <a:pt x="20608" y="26210"/>
                    <a:pt x="22340" y="728"/>
                    <a:pt x="23254" y="103"/>
                  </a:cubicBezTo>
                  <a:cubicBezTo>
                    <a:pt x="25947" y="-1676"/>
                    <a:pt x="37635" y="20152"/>
                    <a:pt x="39655" y="23133"/>
                  </a:cubicBezTo>
                  <a:cubicBezTo>
                    <a:pt x="56537" y="47653"/>
                    <a:pt x="72505" y="76307"/>
                    <a:pt x="85876" y="110636"/>
                  </a:cubicBezTo>
                  <a:close/>
                  <a:moveTo>
                    <a:pt x="698922" y="792870"/>
                  </a:moveTo>
                  <a:cubicBezTo>
                    <a:pt x="601958" y="758398"/>
                    <a:pt x="523704" y="719166"/>
                    <a:pt x="393842" y="722147"/>
                  </a:cubicBezTo>
                  <a:cubicBezTo>
                    <a:pt x="334923" y="723541"/>
                    <a:pt x="276437" y="732580"/>
                    <a:pt x="227570" y="748927"/>
                  </a:cubicBezTo>
                  <a:cubicBezTo>
                    <a:pt x="221654" y="750946"/>
                    <a:pt x="184620" y="762581"/>
                    <a:pt x="189910" y="768350"/>
                  </a:cubicBezTo>
                  <a:lnTo>
                    <a:pt x="205013" y="773110"/>
                  </a:lnTo>
                  <a:cubicBezTo>
                    <a:pt x="304141" y="813400"/>
                    <a:pt x="450548" y="854844"/>
                    <a:pt x="582431" y="851719"/>
                  </a:cubicBezTo>
                  <a:cubicBezTo>
                    <a:pt x="630720" y="850565"/>
                    <a:pt x="677663" y="842968"/>
                    <a:pt x="722826" y="834891"/>
                  </a:cubicBezTo>
                  <a:cubicBezTo>
                    <a:pt x="738265" y="832102"/>
                    <a:pt x="753657" y="829266"/>
                    <a:pt x="768807" y="826141"/>
                  </a:cubicBezTo>
                  <a:cubicBezTo>
                    <a:pt x="775637" y="824746"/>
                    <a:pt x="794106" y="824314"/>
                    <a:pt x="789056" y="821669"/>
                  </a:cubicBezTo>
                  <a:cubicBezTo>
                    <a:pt x="767124" y="810179"/>
                    <a:pt x="725183" y="802246"/>
                    <a:pt x="698922" y="79287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" name="Google Shape;1270;p20"/>
            <p:cNvSpPr/>
            <p:nvPr/>
          </p:nvSpPr>
          <p:spPr>
            <a:xfrm flipH="1">
              <a:off x="8065532" y="3964012"/>
              <a:ext cx="235907" cy="247943"/>
            </a:xfrm>
            <a:custGeom>
              <a:avLst/>
              <a:gdLst/>
              <a:ahLst/>
              <a:cxnLst/>
              <a:rect l="l" t="t" r="r" b="b"/>
              <a:pathLst>
                <a:path w="471815" h="495887" extrusionOk="0">
                  <a:moveTo>
                    <a:pt x="224502" y="19382"/>
                  </a:moveTo>
                  <a:lnTo>
                    <a:pt x="224599" y="19670"/>
                  </a:lnTo>
                  <a:cubicBezTo>
                    <a:pt x="223396" y="19334"/>
                    <a:pt x="222530" y="18853"/>
                    <a:pt x="222819" y="18324"/>
                  </a:cubicBezTo>
                  <a:cubicBezTo>
                    <a:pt x="223348" y="18709"/>
                    <a:pt x="223925" y="19093"/>
                    <a:pt x="224502" y="19382"/>
                  </a:cubicBezTo>
                  <a:close/>
                  <a:moveTo>
                    <a:pt x="470375" y="311940"/>
                  </a:moveTo>
                  <a:cubicBezTo>
                    <a:pt x="458687" y="290593"/>
                    <a:pt x="441324" y="283093"/>
                    <a:pt x="421364" y="281939"/>
                  </a:cubicBezTo>
                  <a:cubicBezTo>
                    <a:pt x="403231" y="280833"/>
                    <a:pt x="382453" y="285881"/>
                    <a:pt x="361916" y="290160"/>
                  </a:cubicBezTo>
                  <a:cubicBezTo>
                    <a:pt x="344505" y="293766"/>
                    <a:pt x="327382" y="297180"/>
                    <a:pt x="312857" y="292468"/>
                  </a:cubicBezTo>
                  <a:cubicBezTo>
                    <a:pt x="308143" y="291026"/>
                    <a:pt x="304584" y="288045"/>
                    <a:pt x="301313" y="284727"/>
                  </a:cubicBezTo>
                  <a:cubicBezTo>
                    <a:pt x="293810" y="277275"/>
                    <a:pt x="287606" y="268044"/>
                    <a:pt x="279718" y="260880"/>
                  </a:cubicBezTo>
                  <a:cubicBezTo>
                    <a:pt x="269569" y="251842"/>
                    <a:pt x="257305" y="245303"/>
                    <a:pt x="244174" y="241553"/>
                  </a:cubicBezTo>
                  <a:cubicBezTo>
                    <a:pt x="231476" y="237899"/>
                    <a:pt x="218009" y="236697"/>
                    <a:pt x="205023" y="237947"/>
                  </a:cubicBezTo>
                  <a:cubicBezTo>
                    <a:pt x="192662" y="239197"/>
                    <a:pt x="180590" y="242514"/>
                    <a:pt x="169383" y="247707"/>
                  </a:cubicBezTo>
                  <a:cubicBezTo>
                    <a:pt x="158369" y="252851"/>
                    <a:pt x="148124" y="259678"/>
                    <a:pt x="139130" y="267852"/>
                  </a:cubicBezTo>
                  <a:cubicBezTo>
                    <a:pt x="137158" y="269679"/>
                    <a:pt x="135282" y="271650"/>
                    <a:pt x="133406" y="273621"/>
                  </a:cubicBezTo>
                  <a:cubicBezTo>
                    <a:pt x="133695" y="271313"/>
                    <a:pt x="133695" y="268909"/>
                    <a:pt x="134080" y="266650"/>
                  </a:cubicBezTo>
                  <a:cubicBezTo>
                    <a:pt x="135234" y="259630"/>
                    <a:pt x="137062" y="252851"/>
                    <a:pt x="140477" y="246553"/>
                  </a:cubicBezTo>
                  <a:cubicBezTo>
                    <a:pt x="147932" y="232754"/>
                    <a:pt x="159619" y="222898"/>
                    <a:pt x="171788" y="213475"/>
                  </a:cubicBezTo>
                  <a:cubicBezTo>
                    <a:pt x="186073" y="202369"/>
                    <a:pt x="201127" y="191888"/>
                    <a:pt x="213151" y="178666"/>
                  </a:cubicBezTo>
                  <a:cubicBezTo>
                    <a:pt x="219741" y="171406"/>
                    <a:pt x="225512" y="163425"/>
                    <a:pt x="229889" y="154146"/>
                  </a:cubicBezTo>
                  <a:cubicBezTo>
                    <a:pt x="236430" y="140251"/>
                    <a:pt x="240855" y="125395"/>
                    <a:pt x="243693" y="110154"/>
                  </a:cubicBezTo>
                  <a:cubicBezTo>
                    <a:pt x="247733" y="88230"/>
                    <a:pt x="248599" y="65489"/>
                    <a:pt x="248551" y="43709"/>
                  </a:cubicBezTo>
                  <a:cubicBezTo>
                    <a:pt x="248551" y="41786"/>
                    <a:pt x="247012" y="21882"/>
                    <a:pt x="242972" y="11737"/>
                  </a:cubicBezTo>
                  <a:cubicBezTo>
                    <a:pt x="239749" y="3660"/>
                    <a:pt x="233978" y="54"/>
                    <a:pt x="229264" y="6"/>
                  </a:cubicBezTo>
                  <a:cubicBezTo>
                    <a:pt x="223637" y="-186"/>
                    <a:pt x="218923" y="4237"/>
                    <a:pt x="218779" y="9862"/>
                  </a:cubicBezTo>
                  <a:cubicBezTo>
                    <a:pt x="218635" y="13276"/>
                    <a:pt x="220270" y="16401"/>
                    <a:pt x="222819" y="18324"/>
                  </a:cubicBezTo>
                  <a:cubicBezTo>
                    <a:pt x="222867" y="18180"/>
                    <a:pt x="223011" y="18036"/>
                    <a:pt x="223204" y="17891"/>
                  </a:cubicBezTo>
                  <a:cubicBezTo>
                    <a:pt x="223925" y="17459"/>
                    <a:pt x="224262" y="18180"/>
                    <a:pt x="224502" y="19382"/>
                  </a:cubicBezTo>
                  <a:cubicBezTo>
                    <a:pt x="225272" y="19718"/>
                    <a:pt x="226042" y="20007"/>
                    <a:pt x="226859" y="20151"/>
                  </a:cubicBezTo>
                  <a:cubicBezTo>
                    <a:pt x="226138" y="20055"/>
                    <a:pt x="225272" y="19862"/>
                    <a:pt x="224599" y="19670"/>
                  </a:cubicBezTo>
                  <a:cubicBezTo>
                    <a:pt x="224887" y="21497"/>
                    <a:pt x="224935" y="24334"/>
                    <a:pt x="225272" y="26257"/>
                  </a:cubicBezTo>
                  <a:cubicBezTo>
                    <a:pt x="226474" y="33853"/>
                    <a:pt x="226811" y="42267"/>
                    <a:pt x="226763" y="43373"/>
                  </a:cubicBezTo>
                  <a:cubicBezTo>
                    <a:pt x="226042" y="63710"/>
                    <a:pt x="224406" y="84913"/>
                    <a:pt x="219885" y="105298"/>
                  </a:cubicBezTo>
                  <a:cubicBezTo>
                    <a:pt x="216999" y="118327"/>
                    <a:pt x="212815" y="131020"/>
                    <a:pt x="206755" y="142799"/>
                  </a:cubicBezTo>
                  <a:cubicBezTo>
                    <a:pt x="199540" y="156983"/>
                    <a:pt x="187997" y="166839"/>
                    <a:pt x="175780" y="176070"/>
                  </a:cubicBezTo>
                  <a:cubicBezTo>
                    <a:pt x="161447" y="186887"/>
                    <a:pt x="146152" y="196695"/>
                    <a:pt x="133551" y="209100"/>
                  </a:cubicBezTo>
                  <a:cubicBezTo>
                    <a:pt x="126481" y="216071"/>
                    <a:pt x="120276" y="223812"/>
                    <a:pt x="115322" y="232754"/>
                  </a:cubicBezTo>
                  <a:cubicBezTo>
                    <a:pt x="110272" y="241937"/>
                    <a:pt x="107338" y="251745"/>
                    <a:pt x="105654" y="261938"/>
                  </a:cubicBezTo>
                  <a:cubicBezTo>
                    <a:pt x="102480" y="281314"/>
                    <a:pt x="104452" y="302180"/>
                    <a:pt x="99739" y="321075"/>
                  </a:cubicBezTo>
                  <a:cubicBezTo>
                    <a:pt x="92428" y="351172"/>
                    <a:pt x="81221" y="380836"/>
                    <a:pt x="65493" y="407712"/>
                  </a:cubicBezTo>
                  <a:cubicBezTo>
                    <a:pt x="49862" y="434300"/>
                    <a:pt x="29950" y="458195"/>
                    <a:pt x="4602" y="476513"/>
                  </a:cubicBezTo>
                  <a:cubicBezTo>
                    <a:pt x="-255" y="479878"/>
                    <a:pt x="-1458" y="486513"/>
                    <a:pt x="1909" y="491321"/>
                  </a:cubicBezTo>
                  <a:cubicBezTo>
                    <a:pt x="5276" y="496129"/>
                    <a:pt x="11865" y="497331"/>
                    <a:pt x="16723" y="494013"/>
                  </a:cubicBezTo>
                  <a:cubicBezTo>
                    <a:pt x="45485" y="474878"/>
                    <a:pt x="68764" y="449541"/>
                    <a:pt x="86945" y="420790"/>
                  </a:cubicBezTo>
                  <a:cubicBezTo>
                    <a:pt x="105029" y="392327"/>
                    <a:pt x="117967" y="360403"/>
                    <a:pt x="126817" y="328094"/>
                  </a:cubicBezTo>
                  <a:cubicBezTo>
                    <a:pt x="127779" y="324488"/>
                    <a:pt x="127827" y="320594"/>
                    <a:pt x="128404" y="316892"/>
                  </a:cubicBezTo>
                  <a:cubicBezTo>
                    <a:pt x="133070" y="310882"/>
                    <a:pt x="139322" y="300834"/>
                    <a:pt x="140862" y="298862"/>
                  </a:cubicBezTo>
                  <a:cubicBezTo>
                    <a:pt x="142785" y="296362"/>
                    <a:pt x="144950" y="294007"/>
                    <a:pt x="147162" y="291747"/>
                  </a:cubicBezTo>
                  <a:cubicBezTo>
                    <a:pt x="149423" y="289487"/>
                    <a:pt x="151828" y="287324"/>
                    <a:pt x="154281" y="285304"/>
                  </a:cubicBezTo>
                  <a:cubicBezTo>
                    <a:pt x="161784" y="279102"/>
                    <a:pt x="170297" y="274102"/>
                    <a:pt x="179339" y="270400"/>
                  </a:cubicBezTo>
                  <a:cubicBezTo>
                    <a:pt x="188141" y="266794"/>
                    <a:pt x="197520" y="264631"/>
                    <a:pt x="207043" y="264102"/>
                  </a:cubicBezTo>
                  <a:cubicBezTo>
                    <a:pt x="216759" y="263573"/>
                    <a:pt x="226763" y="264871"/>
                    <a:pt x="236142" y="267948"/>
                  </a:cubicBezTo>
                  <a:cubicBezTo>
                    <a:pt x="245184" y="270833"/>
                    <a:pt x="253553" y="275496"/>
                    <a:pt x="260431" y="281939"/>
                  </a:cubicBezTo>
                  <a:cubicBezTo>
                    <a:pt x="269569" y="290353"/>
                    <a:pt x="276303" y="301651"/>
                    <a:pt x="285730" y="309488"/>
                  </a:cubicBezTo>
                  <a:cubicBezTo>
                    <a:pt x="291117" y="314007"/>
                    <a:pt x="297225" y="317613"/>
                    <a:pt x="304488" y="319825"/>
                  </a:cubicBezTo>
                  <a:cubicBezTo>
                    <a:pt x="320216" y="324344"/>
                    <a:pt x="338060" y="322950"/>
                    <a:pt x="356433" y="318959"/>
                  </a:cubicBezTo>
                  <a:cubicBezTo>
                    <a:pt x="378269" y="314199"/>
                    <a:pt x="400874" y="305786"/>
                    <a:pt x="420594" y="305930"/>
                  </a:cubicBezTo>
                  <a:cubicBezTo>
                    <a:pt x="432955" y="306026"/>
                    <a:pt x="444018" y="309872"/>
                    <a:pt x="452002" y="322661"/>
                  </a:cubicBezTo>
                  <a:cubicBezTo>
                    <a:pt x="454984" y="327710"/>
                    <a:pt x="461477" y="329440"/>
                    <a:pt x="466575" y="326460"/>
                  </a:cubicBezTo>
                  <a:cubicBezTo>
                    <a:pt x="471625" y="323479"/>
                    <a:pt x="473309" y="316988"/>
                    <a:pt x="470375" y="31194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1" name="Google Shape;1271;p20"/>
            <p:cNvSpPr/>
            <p:nvPr/>
          </p:nvSpPr>
          <p:spPr>
            <a:xfrm flipH="1">
              <a:off x="8142734" y="3983102"/>
              <a:ext cx="346785" cy="376825"/>
            </a:xfrm>
            <a:custGeom>
              <a:avLst/>
              <a:gdLst/>
              <a:ahLst/>
              <a:cxnLst/>
              <a:rect l="l" t="t" r="r" b="b"/>
              <a:pathLst>
                <a:path w="693571" h="753649" extrusionOk="0">
                  <a:moveTo>
                    <a:pt x="693298" y="736323"/>
                  </a:moveTo>
                  <a:cubicBezTo>
                    <a:pt x="692817" y="734689"/>
                    <a:pt x="691230" y="732381"/>
                    <a:pt x="687719" y="730506"/>
                  </a:cubicBezTo>
                  <a:cubicBezTo>
                    <a:pt x="687046" y="730121"/>
                    <a:pt x="683535" y="729160"/>
                    <a:pt x="682621" y="728871"/>
                  </a:cubicBezTo>
                  <a:lnTo>
                    <a:pt x="682669" y="728919"/>
                  </a:lnTo>
                  <a:cubicBezTo>
                    <a:pt x="682525" y="728823"/>
                    <a:pt x="682044" y="728775"/>
                    <a:pt x="682044" y="728775"/>
                  </a:cubicBezTo>
                  <a:cubicBezTo>
                    <a:pt x="682044" y="728775"/>
                    <a:pt x="682525" y="728919"/>
                    <a:pt x="682621" y="728919"/>
                  </a:cubicBezTo>
                  <a:lnTo>
                    <a:pt x="675887" y="724400"/>
                  </a:lnTo>
                  <a:cubicBezTo>
                    <a:pt x="672857" y="722188"/>
                    <a:pt x="670068" y="719688"/>
                    <a:pt x="667230" y="717092"/>
                  </a:cubicBezTo>
                  <a:cubicBezTo>
                    <a:pt x="662901" y="713149"/>
                    <a:pt x="658909" y="708822"/>
                    <a:pt x="655109" y="704447"/>
                  </a:cubicBezTo>
                  <a:cubicBezTo>
                    <a:pt x="649770" y="698726"/>
                    <a:pt x="644624" y="691226"/>
                    <a:pt x="638564" y="683966"/>
                  </a:cubicBezTo>
                  <a:cubicBezTo>
                    <a:pt x="633514" y="677908"/>
                    <a:pt x="627790" y="672187"/>
                    <a:pt x="621970" y="666705"/>
                  </a:cubicBezTo>
                  <a:cubicBezTo>
                    <a:pt x="604703" y="660407"/>
                    <a:pt x="587244" y="654446"/>
                    <a:pt x="569496" y="649061"/>
                  </a:cubicBezTo>
                  <a:cubicBezTo>
                    <a:pt x="569160" y="649734"/>
                    <a:pt x="568390" y="650070"/>
                    <a:pt x="568198" y="650840"/>
                  </a:cubicBezTo>
                  <a:cubicBezTo>
                    <a:pt x="566803" y="656561"/>
                    <a:pt x="570266" y="662330"/>
                    <a:pt x="575990" y="663725"/>
                  </a:cubicBezTo>
                  <a:cubicBezTo>
                    <a:pt x="582819" y="665984"/>
                    <a:pt x="588495" y="670936"/>
                    <a:pt x="594218" y="676321"/>
                  </a:cubicBezTo>
                  <a:cubicBezTo>
                    <a:pt x="598980" y="680841"/>
                    <a:pt x="603405" y="686081"/>
                    <a:pt x="607686" y="691418"/>
                  </a:cubicBezTo>
                  <a:cubicBezTo>
                    <a:pt x="605810" y="691178"/>
                    <a:pt x="603357" y="690841"/>
                    <a:pt x="602010" y="690985"/>
                  </a:cubicBezTo>
                  <a:cubicBezTo>
                    <a:pt x="597633" y="691370"/>
                    <a:pt x="593353" y="691899"/>
                    <a:pt x="588976" y="692668"/>
                  </a:cubicBezTo>
                  <a:cubicBezTo>
                    <a:pt x="585898" y="693197"/>
                    <a:pt x="582964" y="694062"/>
                    <a:pt x="579934" y="694928"/>
                  </a:cubicBezTo>
                  <a:cubicBezTo>
                    <a:pt x="575124" y="696514"/>
                    <a:pt x="570266" y="698341"/>
                    <a:pt x="565793" y="700841"/>
                  </a:cubicBezTo>
                  <a:cubicBezTo>
                    <a:pt x="561368" y="703293"/>
                    <a:pt x="557184" y="706226"/>
                    <a:pt x="553384" y="709544"/>
                  </a:cubicBezTo>
                  <a:cubicBezTo>
                    <a:pt x="547997" y="714303"/>
                    <a:pt x="543861" y="720025"/>
                    <a:pt x="539628" y="725650"/>
                  </a:cubicBezTo>
                  <a:cubicBezTo>
                    <a:pt x="537512" y="723054"/>
                    <a:pt x="535540" y="720602"/>
                    <a:pt x="534241" y="719063"/>
                  </a:cubicBezTo>
                  <a:cubicBezTo>
                    <a:pt x="525776" y="709592"/>
                    <a:pt x="517744" y="694831"/>
                    <a:pt x="507836" y="680360"/>
                  </a:cubicBezTo>
                  <a:cubicBezTo>
                    <a:pt x="498072" y="665984"/>
                    <a:pt x="486818" y="651705"/>
                    <a:pt x="474553" y="640887"/>
                  </a:cubicBezTo>
                  <a:cubicBezTo>
                    <a:pt x="467819" y="634878"/>
                    <a:pt x="460749" y="629925"/>
                    <a:pt x="453342" y="626368"/>
                  </a:cubicBezTo>
                  <a:cubicBezTo>
                    <a:pt x="443049" y="625502"/>
                    <a:pt x="432324" y="625021"/>
                    <a:pt x="421357" y="624733"/>
                  </a:cubicBezTo>
                  <a:cubicBezTo>
                    <a:pt x="420059" y="626319"/>
                    <a:pt x="418760" y="627954"/>
                    <a:pt x="418520" y="630118"/>
                  </a:cubicBezTo>
                  <a:cubicBezTo>
                    <a:pt x="418039" y="635935"/>
                    <a:pt x="422367" y="641128"/>
                    <a:pt x="428235" y="641608"/>
                  </a:cubicBezTo>
                  <a:cubicBezTo>
                    <a:pt x="439105" y="643195"/>
                    <a:pt x="447955" y="650599"/>
                    <a:pt x="456468" y="659590"/>
                  </a:cubicBezTo>
                  <a:cubicBezTo>
                    <a:pt x="459691" y="662955"/>
                    <a:pt x="462577" y="666946"/>
                    <a:pt x="465559" y="670792"/>
                  </a:cubicBezTo>
                  <a:cubicBezTo>
                    <a:pt x="465366" y="670792"/>
                    <a:pt x="465222" y="670792"/>
                    <a:pt x="465030" y="670792"/>
                  </a:cubicBezTo>
                  <a:cubicBezTo>
                    <a:pt x="461567" y="670792"/>
                    <a:pt x="458104" y="671129"/>
                    <a:pt x="454641" y="671465"/>
                  </a:cubicBezTo>
                  <a:cubicBezTo>
                    <a:pt x="449398" y="672138"/>
                    <a:pt x="444396" y="673052"/>
                    <a:pt x="439682" y="674638"/>
                  </a:cubicBezTo>
                  <a:cubicBezTo>
                    <a:pt x="434632" y="676321"/>
                    <a:pt x="429967" y="678581"/>
                    <a:pt x="425638" y="681369"/>
                  </a:cubicBezTo>
                  <a:cubicBezTo>
                    <a:pt x="420155" y="684927"/>
                    <a:pt x="415730" y="690168"/>
                    <a:pt x="411113" y="695072"/>
                  </a:cubicBezTo>
                  <a:cubicBezTo>
                    <a:pt x="404956" y="686418"/>
                    <a:pt x="398559" y="677860"/>
                    <a:pt x="391200" y="670167"/>
                  </a:cubicBezTo>
                  <a:cubicBezTo>
                    <a:pt x="382639" y="661225"/>
                    <a:pt x="372779" y="653484"/>
                    <a:pt x="361284" y="647041"/>
                  </a:cubicBezTo>
                  <a:cubicBezTo>
                    <a:pt x="359649" y="646176"/>
                    <a:pt x="338678" y="635358"/>
                    <a:pt x="329925" y="632858"/>
                  </a:cubicBezTo>
                  <a:cubicBezTo>
                    <a:pt x="325259" y="631512"/>
                    <a:pt x="321748" y="631656"/>
                    <a:pt x="320161" y="632281"/>
                  </a:cubicBezTo>
                  <a:cubicBezTo>
                    <a:pt x="317516" y="633339"/>
                    <a:pt x="315496" y="634685"/>
                    <a:pt x="314389" y="636704"/>
                  </a:cubicBezTo>
                  <a:cubicBezTo>
                    <a:pt x="311359" y="641416"/>
                    <a:pt x="312658" y="647714"/>
                    <a:pt x="317371" y="650792"/>
                  </a:cubicBezTo>
                  <a:cubicBezTo>
                    <a:pt x="318862" y="651753"/>
                    <a:pt x="320546" y="652282"/>
                    <a:pt x="322181" y="652378"/>
                  </a:cubicBezTo>
                  <a:lnTo>
                    <a:pt x="322229" y="652186"/>
                  </a:lnTo>
                  <a:cubicBezTo>
                    <a:pt x="322277" y="652041"/>
                    <a:pt x="322470" y="652282"/>
                    <a:pt x="322662" y="652426"/>
                  </a:cubicBezTo>
                  <a:cubicBezTo>
                    <a:pt x="323576" y="652426"/>
                    <a:pt x="324442" y="652330"/>
                    <a:pt x="325356" y="652138"/>
                  </a:cubicBezTo>
                  <a:cubicBezTo>
                    <a:pt x="324730" y="652378"/>
                    <a:pt x="324057" y="652667"/>
                    <a:pt x="323432" y="652811"/>
                  </a:cubicBezTo>
                  <a:cubicBezTo>
                    <a:pt x="330935" y="656465"/>
                    <a:pt x="346566" y="667667"/>
                    <a:pt x="347817" y="668581"/>
                  </a:cubicBezTo>
                  <a:cubicBezTo>
                    <a:pt x="353589" y="672619"/>
                    <a:pt x="358494" y="677235"/>
                    <a:pt x="363160" y="681946"/>
                  </a:cubicBezTo>
                  <a:cubicBezTo>
                    <a:pt x="367970" y="686754"/>
                    <a:pt x="372346" y="691899"/>
                    <a:pt x="376627" y="697043"/>
                  </a:cubicBezTo>
                  <a:cubicBezTo>
                    <a:pt x="379657" y="700649"/>
                    <a:pt x="382687" y="704255"/>
                    <a:pt x="385766" y="707861"/>
                  </a:cubicBezTo>
                  <a:cubicBezTo>
                    <a:pt x="394423" y="718053"/>
                    <a:pt x="403417" y="727910"/>
                    <a:pt x="413133" y="737285"/>
                  </a:cubicBezTo>
                  <a:cubicBezTo>
                    <a:pt x="422848" y="739208"/>
                    <a:pt x="432516" y="740987"/>
                    <a:pt x="442328" y="742622"/>
                  </a:cubicBezTo>
                  <a:cubicBezTo>
                    <a:pt x="442953" y="739112"/>
                    <a:pt x="442472" y="735554"/>
                    <a:pt x="439682" y="733006"/>
                  </a:cubicBezTo>
                  <a:cubicBezTo>
                    <a:pt x="433863" y="726996"/>
                    <a:pt x="428909" y="720457"/>
                    <a:pt x="424195" y="713774"/>
                  </a:cubicBezTo>
                  <a:cubicBezTo>
                    <a:pt x="427706" y="711611"/>
                    <a:pt x="431169" y="709303"/>
                    <a:pt x="434728" y="707524"/>
                  </a:cubicBezTo>
                  <a:cubicBezTo>
                    <a:pt x="438720" y="705553"/>
                    <a:pt x="442857" y="704159"/>
                    <a:pt x="447041" y="702572"/>
                  </a:cubicBezTo>
                  <a:cubicBezTo>
                    <a:pt x="451129" y="701034"/>
                    <a:pt x="455266" y="699255"/>
                    <a:pt x="459835" y="698101"/>
                  </a:cubicBezTo>
                  <a:lnTo>
                    <a:pt x="476140" y="694207"/>
                  </a:lnTo>
                  <a:cubicBezTo>
                    <a:pt x="476813" y="694110"/>
                    <a:pt x="479603" y="693726"/>
                    <a:pt x="481912" y="693437"/>
                  </a:cubicBezTo>
                  <a:cubicBezTo>
                    <a:pt x="482633" y="694495"/>
                    <a:pt x="483355" y="695504"/>
                    <a:pt x="484076" y="696562"/>
                  </a:cubicBezTo>
                  <a:cubicBezTo>
                    <a:pt x="494898" y="712332"/>
                    <a:pt x="505768" y="726996"/>
                    <a:pt x="515580" y="736708"/>
                  </a:cubicBezTo>
                  <a:cubicBezTo>
                    <a:pt x="519283" y="740170"/>
                    <a:pt x="526113" y="746852"/>
                    <a:pt x="533376" y="753007"/>
                  </a:cubicBezTo>
                  <a:cubicBezTo>
                    <a:pt x="545833" y="753680"/>
                    <a:pt x="558194" y="753680"/>
                    <a:pt x="570458" y="753632"/>
                  </a:cubicBezTo>
                  <a:cubicBezTo>
                    <a:pt x="569015" y="749449"/>
                    <a:pt x="565601" y="746179"/>
                    <a:pt x="560983" y="746420"/>
                  </a:cubicBezTo>
                  <a:cubicBezTo>
                    <a:pt x="559925" y="746420"/>
                    <a:pt x="559108" y="745266"/>
                    <a:pt x="557953" y="744497"/>
                  </a:cubicBezTo>
                  <a:cubicBezTo>
                    <a:pt x="557039" y="743920"/>
                    <a:pt x="556222" y="742862"/>
                    <a:pt x="555308" y="742093"/>
                  </a:cubicBezTo>
                  <a:cubicBezTo>
                    <a:pt x="558723" y="739400"/>
                    <a:pt x="562138" y="736708"/>
                    <a:pt x="565841" y="734208"/>
                  </a:cubicBezTo>
                  <a:cubicBezTo>
                    <a:pt x="569785" y="731612"/>
                    <a:pt x="573873" y="729400"/>
                    <a:pt x="577913" y="726996"/>
                  </a:cubicBezTo>
                  <a:cubicBezTo>
                    <a:pt x="581906" y="724640"/>
                    <a:pt x="585753" y="722092"/>
                    <a:pt x="589938" y="720217"/>
                  </a:cubicBezTo>
                  <a:lnTo>
                    <a:pt x="606772" y="713197"/>
                  </a:lnTo>
                  <a:cubicBezTo>
                    <a:pt x="606387" y="713342"/>
                    <a:pt x="605473" y="713149"/>
                    <a:pt x="605473" y="713149"/>
                  </a:cubicBezTo>
                  <a:cubicBezTo>
                    <a:pt x="605473" y="713149"/>
                    <a:pt x="612447" y="713149"/>
                    <a:pt x="614563" y="712140"/>
                  </a:cubicBezTo>
                  <a:cubicBezTo>
                    <a:pt x="617161" y="710890"/>
                    <a:pt x="619229" y="709255"/>
                    <a:pt x="620720" y="707091"/>
                  </a:cubicBezTo>
                  <a:cubicBezTo>
                    <a:pt x="625818" y="713053"/>
                    <a:pt x="631013" y="718823"/>
                    <a:pt x="635871" y="723390"/>
                  </a:cubicBezTo>
                  <a:cubicBezTo>
                    <a:pt x="640103" y="727188"/>
                    <a:pt x="644384" y="730939"/>
                    <a:pt x="649001" y="734352"/>
                  </a:cubicBezTo>
                  <a:cubicBezTo>
                    <a:pt x="653763" y="737814"/>
                    <a:pt x="658669" y="741035"/>
                    <a:pt x="663815" y="743775"/>
                  </a:cubicBezTo>
                  <a:lnTo>
                    <a:pt x="668144" y="745699"/>
                  </a:lnTo>
                  <a:cubicBezTo>
                    <a:pt x="676561" y="744449"/>
                    <a:pt x="684833" y="743102"/>
                    <a:pt x="693154" y="741708"/>
                  </a:cubicBezTo>
                  <a:cubicBezTo>
                    <a:pt x="693395" y="739929"/>
                    <a:pt x="693876" y="738198"/>
                    <a:pt x="693298" y="736323"/>
                  </a:cubicBezTo>
                  <a:close/>
                  <a:moveTo>
                    <a:pt x="673531" y="742573"/>
                  </a:moveTo>
                  <a:cubicBezTo>
                    <a:pt x="673338" y="741756"/>
                    <a:pt x="673242" y="740891"/>
                    <a:pt x="673242" y="740025"/>
                  </a:cubicBezTo>
                  <a:cubicBezTo>
                    <a:pt x="673194" y="741035"/>
                    <a:pt x="673290" y="741997"/>
                    <a:pt x="673627" y="742958"/>
                  </a:cubicBezTo>
                  <a:lnTo>
                    <a:pt x="673531" y="742573"/>
                  </a:lnTo>
                  <a:close/>
                  <a:moveTo>
                    <a:pt x="22248" y="46204"/>
                  </a:moveTo>
                  <a:cubicBezTo>
                    <a:pt x="21526" y="45098"/>
                    <a:pt x="19843" y="42261"/>
                    <a:pt x="19362" y="41444"/>
                  </a:cubicBezTo>
                  <a:cubicBezTo>
                    <a:pt x="15947" y="35963"/>
                    <a:pt x="12628" y="31011"/>
                    <a:pt x="9406" y="26491"/>
                  </a:cubicBezTo>
                  <a:cubicBezTo>
                    <a:pt x="8155" y="37742"/>
                    <a:pt x="6953" y="49040"/>
                    <a:pt x="5943" y="60291"/>
                  </a:cubicBezTo>
                  <a:lnTo>
                    <a:pt x="11570" y="70435"/>
                  </a:lnTo>
                  <a:cubicBezTo>
                    <a:pt x="15995" y="77455"/>
                    <a:pt x="20468" y="84330"/>
                    <a:pt x="25133" y="91157"/>
                  </a:cubicBezTo>
                  <a:cubicBezTo>
                    <a:pt x="28260" y="95724"/>
                    <a:pt x="31434" y="100196"/>
                    <a:pt x="34657" y="104667"/>
                  </a:cubicBezTo>
                  <a:cubicBezTo>
                    <a:pt x="43218" y="115965"/>
                    <a:pt x="54328" y="128129"/>
                    <a:pt x="65920" y="140389"/>
                  </a:cubicBezTo>
                  <a:cubicBezTo>
                    <a:pt x="70585" y="145341"/>
                    <a:pt x="75299" y="150342"/>
                    <a:pt x="79820" y="155438"/>
                  </a:cubicBezTo>
                  <a:cubicBezTo>
                    <a:pt x="76597" y="159429"/>
                    <a:pt x="72942" y="164765"/>
                    <a:pt x="72269" y="165534"/>
                  </a:cubicBezTo>
                  <a:cubicBezTo>
                    <a:pt x="70345" y="168035"/>
                    <a:pt x="68180" y="170246"/>
                    <a:pt x="66160" y="172602"/>
                  </a:cubicBezTo>
                  <a:cubicBezTo>
                    <a:pt x="64140" y="175006"/>
                    <a:pt x="62072" y="177314"/>
                    <a:pt x="60148" y="179766"/>
                  </a:cubicBezTo>
                  <a:cubicBezTo>
                    <a:pt x="57166" y="183516"/>
                    <a:pt x="54521" y="187410"/>
                    <a:pt x="51635" y="191256"/>
                  </a:cubicBezTo>
                  <a:cubicBezTo>
                    <a:pt x="48605" y="195199"/>
                    <a:pt x="45911" y="199189"/>
                    <a:pt x="42785" y="203084"/>
                  </a:cubicBezTo>
                  <a:cubicBezTo>
                    <a:pt x="38408" y="207026"/>
                    <a:pt x="38120" y="213757"/>
                    <a:pt x="42064" y="218084"/>
                  </a:cubicBezTo>
                  <a:cubicBezTo>
                    <a:pt x="46008" y="222460"/>
                    <a:pt x="52741" y="222748"/>
                    <a:pt x="57070" y="218806"/>
                  </a:cubicBezTo>
                  <a:cubicBezTo>
                    <a:pt x="62553" y="215152"/>
                    <a:pt x="67796" y="211498"/>
                    <a:pt x="72846" y="207267"/>
                  </a:cubicBezTo>
                  <a:cubicBezTo>
                    <a:pt x="76213" y="204430"/>
                    <a:pt x="79387" y="201401"/>
                    <a:pt x="82321" y="198036"/>
                  </a:cubicBezTo>
                  <a:cubicBezTo>
                    <a:pt x="84245" y="195824"/>
                    <a:pt x="85976" y="193420"/>
                    <a:pt x="87612" y="190920"/>
                  </a:cubicBezTo>
                  <a:cubicBezTo>
                    <a:pt x="90064" y="187170"/>
                    <a:pt x="92133" y="183227"/>
                    <a:pt x="94105" y="179189"/>
                  </a:cubicBezTo>
                  <a:cubicBezTo>
                    <a:pt x="94249" y="178852"/>
                    <a:pt x="94730" y="177602"/>
                    <a:pt x="95211" y="176256"/>
                  </a:cubicBezTo>
                  <a:cubicBezTo>
                    <a:pt x="100598" y="185151"/>
                    <a:pt x="104782" y="194333"/>
                    <a:pt x="105263" y="204574"/>
                  </a:cubicBezTo>
                  <a:cubicBezTo>
                    <a:pt x="105167" y="210440"/>
                    <a:pt x="109881" y="215296"/>
                    <a:pt x="115748" y="215344"/>
                  </a:cubicBezTo>
                  <a:cubicBezTo>
                    <a:pt x="121616" y="215392"/>
                    <a:pt x="126474" y="210728"/>
                    <a:pt x="126522" y="204863"/>
                  </a:cubicBezTo>
                  <a:cubicBezTo>
                    <a:pt x="127821" y="184622"/>
                    <a:pt x="120269" y="165679"/>
                    <a:pt x="108630" y="148082"/>
                  </a:cubicBezTo>
                  <a:cubicBezTo>
                    <a:pt x="101079" y="136687"/>
                    <a:pt x="91844" y="125870"/>
                    <a:pt x="82321" y="115869"/>
                  </a:cubicBezTo>
                  <a:cubicBezTo>
                    <a:pt x="78906" y="112312"/>
                    <a:pt x="75539" y="108994"/>
                    <a:pt x="72172" y="105629"/>
                  </a:cubicBezTo>
                  <a:cubicBezTo>
                    <a:pt x="77607" y="96109"/>
                    <a:pt x="82802" y="86349"/>
                    <a:pt x="86986" y="75964"/>
                  </a:cubicBezTo>
                  <a:cubicBezTo>
                    <a:pt x="88814" y="71397"/>
                    <a:pt x="90449" y="66733"/>
                    <a:pt x="91748" y="62021"/>
                  </a:cubicBezTo>
                  <a:cubicBezTo>
                    <a:pt x="93479" y="55867"/>
                    <a:pt x="94538" y="49569"/>
                    <a:pt x="95692" y="43415"/>
                  </a:cubicBezTo>
                  <a:cubicBezTo>
                    <a:pt x="92373" y="33126"/>
                    <a:pt x="89391" y="22453"/>
                    <a:pt x="85640" y="12693"/>
                  </a:cubicBezTo>
                  <a:cubicBezTo>
                    <a:pt x="83860" y="8077"/>
                    <a:pt x="81696" y="4375"/>
                    <a:pt x="79820" y="0"/>
                  </a:cubicBezTo>
                  <a:cubicBezTo>
                    <a:pt x="77271" y="2788"/>
                    <a:pt x="75780" y="6394"/>
                    <a:pt x="77223" y="10096"/>
                  </a:cubicBezTo>
                  <a:cubicBezTo>
                    <a:pt x="77992" y="12933"/>
                    <a:pt x="76357" y="16395"/>
                    <a:pt x="75347" y="20001"/>
                  </a:cubicBezTo>
                  <a:cubicBezTo>
                    <a:pt x="73904" y="25241"/>
                    <a:pt x="71836" y="30386"/>
                    <a:pt x="70489" y="34280"/>
                  </a:cubicBezTo>
                  <a:cubicBezTo>
                    <a:pt x="68565" y="40819"/>
                    <a:pt x="66064" y="47309"/>
                    <a:pt x="64092" y="53992"/>
                  </a:cubicBezTo>
                  <a:cubicBezTo>
                    <a:pt x="62264" y="60098"/>
                    <a:pt x="60725" y="66348"/>
                    <a:pt x="59090" y="72502"/>
                  </a:cubicBezTo>
                  <a:cubicBezTo>
                    <a:pt x="57743" y="77503"/>
                    <a:pt x="56204" y="82262"/>
                    <a:pt x="54857" y="87166"/>
                  </a:cubicBezTo>
                  <a:lnTo>
                    <a:pt x="30280" y="57310"/>
                  </a:lnTo>
                  <a:lnTo>
                    <a:pt x="22248" y="46204"/>
                  </a:lnTo>
                  <a:close/>
                  <a:moveTo>
                    <a:pt x="19843" y="42742"/>
                  </a:moveTo>
                  <a:cubicBezTo>
                    <a:pt x="19843" y="42646"/>
                    <a:pt x="19747" y="42550"/>
                    <a:pt x="19698" y="42309"/>
                  </a:cubicBezTo>
                  <a:lnTo>
                    <a:pt x="19843" y="42742"/>
                  </a:lnTo>
                  <a:lnTo>
                    <a:pt x="19843" y="42742"/>
                  </a:lnTo>
                  <a:close/>
                  <a:moveTo>
                    <a:pt x="77319" y="335396"/>
                  </a:moveTo>
                  <a:cubicBezTo>
                    <a:pt x="79964" y="332031"/>
                    <a:pt x="82417" y="328569"/>
                    <a:pt x="84581" y="324867"/>
                  </a:cubicBezTo>
                  <a:cubicBezTo>
                    <a:pt x="86072" y="322415"/>
                    <a:pt x="87371" y="319819"/>
                    <a:pt x="88525" y="317126"/>
                  </a:cubicBezTo>
                  <a:cubicBezTo>
                    <a:pt x="90257" y="313088"/>
                    <a:pt x="91604" y="308905"/>
                    <a:pt x="92854" y="304626"/>
                  </a:cubicBezTo>
                  <a:cubicBezTo>
                    <a:pt x="92998" y="304049"/>
                    <a:pt x="94153" y="299289"/>
                    <a:pt x="95067" y="294193"/>
                  </a:cubicBezTo>
                  <a:cubicBezTo>
                    <a:pt x="99011" y="296260"/>
                    <a:pt x="102954" y="298231"/>
                    <a:pt x="106706" y="300539"/>
                  </a:cubicBezTo>
                  <a:cubicBezTo>
                    <a:pt x="113344" y="304674"/>
                    <a:pt x="119644" y="309001"/>
                    <a:pt x="124021" y="314963"/>
                  </a:cubicBezTo>
                  <a:cubicBezTo>
                    <a:pt x="126137" y="318280"/>
                    <a:pt x="129745" y="319290"/>
                    <a:pt x="133400" y="319145"/>
                  </a:cubicBezTo>
                  <a:cubicBezTo>
                    <a:pt x="133448" y="309915"/>
                    <a:pt x="133208" y="300731"/>
                    <a:pt x="133015" y="291548"/>
                  </a:cubicBezTo>
                  <a:cubicBezTo>
                    <a:pt x="129312" y="287558"/>
                    <a:pt x="125175" y="283856"/>
                    <a:pt x="120750" y="280346"/>
                  </a:cubicBezTo>
                  <a:cubicBezTo>
                    <a:pt x="109736" y="271788"/>
                    <a:pt x="96798" y="265009"/>
                    <a:pt x="86313" y="257797"/>
                  </a:cubicBezTo>
                  <a:cubicBezTo>
                    <a:pt x="76501" y="251643"/>
                    <a:pt x="67699" y="244480"/>
                    <a:pt x="59234" y="236883"/>
                  </a:cubicBezTo>
                  <a:cubicBezTo>
                    <a:pt x="50577" y="229191"/>
                    <a:pt x="42256" y="221113"/>
                    <a:pt x="34512" y="212171"/>
                  </a:cubicBezTo>
                  <a:cubicBezTo>
                    <a:pt x="30424" y="207651"/>
                    <a:pt x="24171" y="201641"/>
                    <a:pt x="19314" y="195247"/>
                  </a:cubicBezTo>
                  <a:cubicBezTo>
                    <a:pt x="16909" y="192026"/>
                    <a:pt x="14456" y="188997"/>
                    <a:pt x="13879" y="185824"/>
                  </a:cubicBezTo>
                  <a:cubicBezTo>
                    <a:pt x="13157" y="180246"/>
                    <a:pt x="8059" y="176304"/>
                    <a:pt x="2480" y="177025"/>
                  </a:cubicBezTo>
                  <a:cubicBezTo>
                    <a:pt x="1470" y="177170"/>
                    <a:pt x="892" y="178035"/>
                    <a:pt x="27" y="178420"/>
                  </a:cubicBezTo>
                  <a:cubicBezTo>
                    <a:pt x="-21" y="187699"/>
                    <a:pt x="-21" y="196978"/>
                    <a:pt x="171" y="206209"/>
                  </a:cubicBezTo>
                  <a:cubicBezTo>
                    <a:pt x="4692" y="214190"/>
                    <a:pt x="10897" y="222027"/>
                    <a:pt x="14889" y="227748"/>
                  </a:cubicBezTo>
                  <a:cubicBezTo>
                    <a:pt x="22632" y="238373"/>
                    <a:pt x="30809" y="248470"/>
                    <a:pt x="40044" y="257461"/>
                  </a:cubicBezTo>
                  <a:cubicBezTo>
                    <a:pt x="49422" y="266644"/>
                    <a:pt x="59956" y="274577"/>
                    <a:pt x="71307" y="281692"/>
                  </a:cubicBezTo>
                  <a:cubicBezTo>
                    <a:pt x="72269" y="282221"/>
                    <a:pt x="73375" y="282750"/>
                    <a:pt x="74337" y="283279"/>
                  </a:cubicBezTo>
                  <a:cubicBezTo>
                    <a:pt x="74337" y="283279"/>
                    <a:pt x="74337" y="283279"/>
                    <a:pt x="74337" y="283279"/>
                  </a:cubicBezTo>
                  <a:cubicBezTo>
                    <a:pt x="74481" y="284337"/>
                    <a:pt x="74818" y="285394"/>
                    <a:pt x="75251" y="286308"/>
                  </a:cubicBezTo>
                  <a:cubicBezTo>
                    <a:pt x="73808" y="289577"/>
                    <a:pt x="68902" y="294481"/>
                    <a:pt x="68709" y="294866"/>
                  </a:cubicBezTo>
                  <a:cubicBezTo>
                    <a:pt x="66978" y="298183"/>
                    <a:pt x="64910" y="301212"/>
                    <a:pt x="63082" y="304481"/>
                  </a:cubicBezTo>
                  <a:cubicBezTo>
                    <a:pt x="61831" y="306645"/>
                    <a:pt x="60581" y="308809"/>
                    <a:pt x="59427" y="311068"/>
                  </a:cubicBezTo>
                  <a:cubicBezTo>
                    <a:pt x="57695" y="314482"/>
                    <a:pt x="56156" y="317992"/>
                    <a:pt x="54521" y="321549"/>
                  </a:cubicBezTo>
                  <a:cubicBezTo>
                    <a:pt x="51972" y="327078"/>
                    <a:pt x="49759" y="332559"/>
                    <a:pt x="47258" y="338137"/>
                  </a:cubicBezTo>
                  <a:cubicBezTo>
                    <a:pt x="45863" y="340300"/>
                    <a:pt x="45671" y="342848"/>
                    <a:pt x="45959" y="345252"/>
                  </a:cubicBezTo>
                  <a:cubicBezTo>
                    <a:pt x="44180" y="343954"/>
                    <a:pt x="42448" y="342752"/>
                    <a:pt x="40717" y="341310"/>
                  </a:cubicBezTo>
                  <a:cubicBezTo>
                    <a:pt x="38120" y="339098"/>
                    <a:pt x="35474" y="337031"/>
                    <a:pt x="33695" y="334675"/>
                  </a:cubicBezTo>
                  <a:cubicBezTo>
                    <a:pt x="33118" y="333858"/>
                    <a:pt x="32059" y="333425"/>
                    <a:pt x="31963" y="332608"/>
                  </a:cubicBezTo>
                  <a:cubicBezTo>
                    <a:pt x="31915" y="327030"/>
                    <a:pt x="27298" y="322511"/>
                    <a:pt x="21670" y="322559"/>
                  </a:cubicBezTo>
                  <a:cubicBezTo>
                    <a:pt x="16764" y="322607"/>
                    <a:pt x="13205" y="326357"/>
                    <a:pt x="12340" y="331021"/>
                  </a:cubicBezTo>
                  <a:cubicBezTo>
                    <a:pt x="13205" y="335637"/>
                    <a:pt x="14023" y="340300"/>
                    <a:pt x="14937" y="344868"/>
                  </a:cubicBezTo>
                  <a:cubicBezTo>
                    <a:pt x="15947" y="346839"/>
                    <a:pt x="16813" y="348810"/>
                    <a:pt x="18207" y="350829"/>
                  </a:cubicBezTo>
                  <a:cubicBezTo>
                    <a:pt x="24364" y="359772"/>
                    <a:pt x="35041" y="368618"/>
                    <a:pt x="39899" y="373282"/>
                  </a:cubicBezTo>
                  <a:cubicBezTo>
                    <a:pt x="48653" y="381071"/>
                    <a:pt x="58080" y="388042"/>
                    <a:pt x="67651" y="394485"/>
                  </a:cubicBezTo>
                  <a:cubicBezTo>
                    <a:pt x="76261" y="400254"/>
                    <a:pt x="85014" y="405399"/>
                    <a:pt x="92181" y="412370"/>
                  </a:cubicBezTo>
                  <a:cubicBezTo>
                    <a:pt x="97616" y="417658"/>
                    <a:pt x="102618" y="423524"/>
                    <a:pt x="105648" y="431457"/>
                  </a:cubicBezTo>
                  <a:cubicBezTo>
                    <a:pt x="107331" y="437082"/>
                    <a:pt x="113247" y="440303"/>
                    <a:pt x="118875" y="438669"/>
                  </a:cubicBezTo>
                  <a:cubicBezTo>
                    <a:pt x="124502" y="436986"/>
                    <a:pt x="127725" y="431072"/>
                    <a:pt x="126041" y="425447"/>
                  </a:cubicBezTo>
                  <a:cubicBezTo>
                    <a:pt x="122626" y="409437"/>
                    <a:pt x="114402" y="397273"/>
                    <a:pt x="103820" y="386888"/>
                  </a:cubicBezTo>
                  <a:cubicBezTo>
                    <a:pt x="96702" y="379821"/>
                    <a:pt x="88429" y="373667"/>
                    <a:pt x="79724" y="367945"/>
                  </a:cubicBezTo>
                  <a:cubicBezTo>
                    <a:pt x="72750" y="363330"/>
                    <a:pt x="65439" y="359099"/>
                    <a:pt x="58657" y="354147"/>
                  </a:cubicBezTo>
                  <a:cubicBezTo>
                    <a:pt x="61254" y="353522"/>
                    <a:pt x="63611" y="352031"/>
                    <a:pt x="65150" y="349627"/>
                  </a:cubicBezTo>
                  <a:cubicBezTo>
                    <a:pt x="69335" y="344819"/>
                    <a:pt x="73471" y="340348"/>
                    <a:pt x="77319" y="335396"/>
                  </a:cubicBezTo>
                  <a:close/>
                  <a:moveTo>
                    <a:pt x="74673" y="283519"/>
                  </a:moveTo>
                  <a:cubicBezTo>
                    <a:pt x="74289" y="283375"/>
                    <a:pt x="75106" y="284144"/>
                    <a:pt x="75106" y="284433"/>
                  </a:cubicBezTo>
                  <a:cubicBezTo>
                    <a:pt x="75106" y="284914"/>
                    <a:pt x="75299" y="285346"/>
                    <a:pt x="75491" y="285731"/>
                  </a:cubicBezTo>
                  <a:cubicBezTo>
                    <a:pt x="75828" y="284577"/>
                    <a:pt x="75683" y="283808"/>
                    <a:pt x="74673" y="283519"/>
                  </a:cubicBezTo>
                  <a:close/>
                  <a:moveTo>
                    <a:pt x="322710" y="652522"/>
                  </a:moveTo>
                  <a:lnTo>
                    <a:pt x="323384" y="652859"/>
                  </a:lnTo>
                  <a:cubicBezTo>
                    <a:pt x="322614" y="653051"/>
                    <a:pt x="322037" y="653051"/>
                    <a:pt x="322133" y="652426"/>
                  </a:cubicBezTo>
                  <a:lnTo>
                    <a:pt x="322614" y="652474"/>
                  </a:lnTo>
                  <a:lnTo>
                    <a:pt x="322710" y="65252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" name="Google Shape;1272;p20"/>
            <p:cNvSpPr/>
            <p:nvPr/>
          </p:nvSpPr>
          <p:spPr>
            <a:xfrm flipH="1">
              <a:off x="8333756" y="4199637"/>
              <a:ext cx="134082" cy="152350"/>
            </a:xfrm>
            <a:custGeom>
              <a:avLst/>
              <a:gdLst/>
              <a:ahLst/>
              <a:cxnLst/>
              <a:rect l="l" t="t" r="r" b="b"/>
              <a:pathLst>
                <a:path w="268164" h="304700" extrusionOk="0">
                  <a:moveTo>
                    <a:pt x="103025" y="207914"/>
                  </a:moveTo>
                  <a:lnTo>
                    <a:pt x="80419" y="232338"/>
                  </a:lnTo>
                  <a:cubicBezTo>
                    <a:pt x="81478" y="232001"/>
                    <a:pt x="82536" y="231473"/>
                    <a:pt x="83594" y="231184"/>
                  </a:cubicBezTo>
                  <a:cubicBezTo>
                    <a:pt x="92251" y="228684"/>
                    <a:pt x="101005" y="227001"/>
                    <a:pt x="109566" y="225511"/>
                  </a:cubicBezTo>
                  <a:cubicBezTo>
                    <a:pt x="115530" y="224597"/>
                    <a:pt x="121446" y="223828"/>
                    <a:pt x="127458" y="223444"/>
                  </a:cubicBezTo>
                  <a:cubicBezTo>
                    <a:pt x="133423" y="223059"/>
                    <a:pt x="139435" y="222963"/>
                    <a:pt x="145399" y="223107"/>
                  </a:cubicBezTo>
                  <a:lnTo>
                    <a:pt x="158048" y="223828"/>
                  </a:lnTo>
                  <a:cubicBezTo>
                    <a:pt x="159010" y="223924"/>
                    <a:pt x="161030" y="224597"/>
                    <a:pt x="162714" y="224982"/>
                  </a:cubicBezTo>
                  <a:cubicBezTo>
                    <a:pt x="163050" y="224934"/>
                    <a:pt x="163387" y="224886"/>
                    <a:pt x="163724" y="224886"/>
                  </a:cubicBezTo>
                  <a:cubicBezTo>
                    <a:pt x="163627" y="224886"/>
                    <a:pt x="163627" y="224934"/>
                    <a:pt x="163627" y="224934"/>
                  </a:cubicBezTo>
                  <a:cubicBezTo>
                    <a:pt x="163627" y="225030"/>
                    <a:pt x="163627" y="225078"/>
                    <a:pt x="163676" y="225174"/>
                  </a:cubicBezTo>
                  <a:cubicBezTo>
                    <a:pt x="164589" y="225319"/>
                    <a:pt x="165263" y="225319"/>
                    <a:pt x="165359" y="224886"/>
                  </a:cubicBezTo>
                  <a:lnTo>
                    <a:pt x="165792" y="224934"/>
                  </a:lnTo>
                  <a:cubicBezTo>
                    <a:pt x="246739" y="230319"/>
                    <a:pt x="222787" y="245127"/>
                    <a:pt x="167283" y="245319"/>
                  </a:cubicBezTo>
                  <a:cubicBezTo>
                    <a:pt x="166417" y="245512"/>
                    <a:pt x="165311" y="245512"/>
                    <a:pt x="163916" y="245319"/>
                  </a:cubicBezTo>
                  <a:lnTo>
                    <a:pt x="163676" y="245319"/>
                  </a:lnTo>
                  <a:cubicBezTo>
                    <a:pt x="162666" y="245271"/>
                    <a:pt x="159058" y="245223"/>
                    <a:pt x="157615" y="245271"/>
                  </a:cubicBezTo>
                  <a:lnTo>
                    <a:pt x="146313" y="246233"/>
                  </a:lnTo>
                  <a:cubicBezTo>
                    <a:pt x="141022" y="246762"/>
                    <a:pt x="135779" y="247675"/>
                    <a:pt x="130585" y="248589"/>
                  </a:cubicBezTo>
                  <a:cubicBezTo>
                    <a:pt x="125342" y="249550"/>
                    <a:pt x="120196" y="250704"/>
                    <a:pt x="115098" y="252050"/>
                  </a:cubicBezTo>
                  <a:cubicBezTo>
                    <a:pt x="105815" y="254262"/>
                    <a:pt x="96532" y="257291"/>
                    <a:pt x="87105" y="260176"/>
                  </a:cubicBezTo>
                  <a:cubicBezTo>
                    <a:pt x="77870" y="263012"/>
                    <a:pt x="68588" y="265897"/>
                    <a:pt x="59545" y="269310"/>
                  </a:cubicBezTo>
                  <a:cubicBezTo>
                    <a:pt x="51609" y="272291"/>
                    <a:pt x="44299" y="276090"/>
                    <a:pt x="36843" y="279743"/>
                  </a:cubicBezTo>
                  <a:cubicBezTo>
                    <a:pt x="36843" y="279743"/>
                    <a:pt x="15440" y="304744"/>
                    <a:pt x="11208" y="304696"/>
                  </a:cubicBezTo>
                  <a:cubicBezTo>
                    <a:pt x="7168" y="304792"/>
                    <a:pt x="4859" y="303014"/>
                    <a:pt x="3320" y="301667"/>
                  </a:cubicBezTo>
                  <a:cubicBezTo>
                    <a:pt x="1252" y="299792"/>
                    <a:pt x="242" y="297340"/>
                    <a:pt x="1" y="294456"/>
                  </a:cubicBezTo>
                  <a:cubicBezTo>
                    <a:pt x="-191" y="292629"/>
                    <a:pt x="23761" y="232482"/>
                    <a:pt x="30543" y="209645"/>
                  </a:cubicBezTo>
                  <a:cubicBezTo>
                    <a:pt x="33861" y="198347"/>
                    <a:pt x="36940" y="186952"/>
                    <a:pt x="39729" y="175557"/>
                  </a:cubicBezTo>
                  <a:cubicBezTo>
                    <a:pt x="42519" y="164018"/>
                    <a:pt x="45261" y="152576"/>
                    <a:pt x="47232" y="140989"/>
                  </a:cubicBezTo>
                  <a:cubicBezTo>
                    <a:pt x="48483" y="134258"/>
                    <a:pt x="49349" y="127527"/>
                    <a:pt x="49974" y="120748"/>
                  </a:cubicBezTo>
                  <a:cubicBezTo>
                    <a:pt x="50647" y="113824"/>
                    <a:pt x="51080" y="106853"/>
                    <a:pt x="51369" y="99882"/>
                  </a:cubicBezTo>
                  <a:cubicBezTo>
                    <a:pt x="51513" y="96372"/>
                    <a:pt x="50455" y="90122"/>
                    <a:pt x="50792" y="85506"/>
                  </a:cubicBezTo>
                  <a:cubicBezTo>
                    <a:pt x="50984" y="82910"/>
                    <a:pt x="51321" y="80554"/>
                    <a:pt x="52090" y="78727"/>
                  </a:cubicBezTo>
                  <a:cubicBezTo>
                    <a:pt x="54014" y="73438"/>
                    <a:pt x="59882" y="70698"/>
                    <a:pt x="65125" y="72621"/>
                  </a:cubicBezTo>
                  <a:cubicBezTo>
                    <a:pt x="70319" y="74496"/>
                    <a:pt x="70271" y="169595"/>
                    <a:pt x="67578" y="182000"/>
                  </a:cubicBezTo>
                  <a:cubicBezTo>
                    <a:pt x="64884" y="194260"/>
                    <a:pt x="61421" y="206424"/>
                    <a:pt x="57189" y="218299"/>
                  </a:cubicBezTo>
                  <a:cubicBezTo>
                    <a:pt x="56660" y="219838"/>
                    <a:pt x="55890" y="221280"/>
                    <a:pt x="55313" y="222819"/>
                  </a:cubicBezTo>
                  <a:lnTo>
                    <a:pt x="82680" y="190269"/>
                  </a:lnTo>
                  <a:cubicBezTo>
                    <a:pt x="98648" y="171471"/>
                    <a:pt x="114039" y="151806"/>
                    <a:pt x="129960" y="132383"/>
                  </a:cubicBezTo>
                  <a:cubicBezTo>
                    <a:pt x="145880" y="113007"/>
                    <a:pt x="162185" y="93776"/>
                    <a:pt x="178874" y="75025"/>
                  </a:cubicBezTo>
                  <a:cubicBezTo>
                    <a:pt x="201576" y="49543"/>
                    <a:pt x="225192" y="25168"/>
                    <a:pt x="250250" y="2907"/>
                  </a:cubicBezTo>
                  <a:cubicBezTo>
                    <a:pt x="254531" y="-1131"/>
                    <a:pt x="261265" y="-939"/>
                    <a:pt x="265257" y="3340"/>
                  </a:cubicBezTo>
                  <a:cubicBezTo>
                    <a:pt x="269297" y="7619"/>
                    <a:pt x="269104" y="14350"/>
                    <a:pt x="264824" y="18389"/>
                  </a:cubicBezTo>
                  <a:cubicBezTo>
                    <a:pt x="247461" y="35697"/>
                    <a:pt x="231156" y="54303"/>
                    <a:pt x="215043" y="73246"/>
                  </a:cubicBezTo>
                  <a:cubicBezTo>
                    <a:pt x="192582" y="99833"/>
                    <a:pt x="171131" y="127575"/>
                    <a:pt x="149054" y="154547"/>
                  </a:cubicBezTo>
                  <a:cubicBezTo>
                    <a:pt x="134048" y="172769"/>
                    <a:pt x="118561" y="190510"/>
                    <a:pt x="103025" y="207914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3" name="Google Shape;1273;p20"/>
            <p:cNvSpPr/>
            <p:nvPr/>
          </p:nvSpPr>
          <p:spPr>
            <a:xfrm flipH="1">
              <a:off x="8337126" y="3636593"/>
              <a:ext cx="266455" cy="208188"/>
            </a:xfrm>
            <a:custGeom>
              <a:avLst/>
              <a:gdLst/>
              <a:ahLst/>
              <a:cxnLst/>
              <a:rect l="l" t="t" r="r" b="b"/>
              <a:pathLst>
                <a:path w="532911" h="416375" extrusionOk="0">
                  <a:moveTo>
                    <a:pt x="470079" y="407384"/>
                  </a:moveTo>
                  <a:lnTo>
                    <a:pt x="465702" y="396759"/>
                  </a:lnTo>
                  <a:cubicBezTo>
                    <a:pt x="461421" y="397095"/>
                    <a:pt x="459305" y="389066"/>
                    <a:pt x="458343" y="386277"/>
                  </a:cubicBezTo>
                  <a:cubicBezTo>
                    <a:pt x="453293" y="371902"/>
                    <a:pt x="451321" y="356373"/>
                    <a:pt x="450503" y="341180"/>
                  </a:cubicBezTo>
                  <a:cubicBezTo>
                    <a:pt x="448195" y="298871"/>
                    <a:pt x="456034" y="256994"/>
                    <a:pt x="481430" y="222281"/>
                  </a:cubicBezTo>
                  <a:cubicBezTo>
                    <a:pt x="487394" y="214156"/>
                    <a:pt x="496051" y="199877"/>
                    <a:pt x="505959" y="195838"/>
                  </a:cubicBezTo>
                  <a:cubicBezTo>
                    <a:pt x="508220" y="194877"/>
                    <a:pt x="512837" y="208435"/>
                    <a:pt x="513511" y="209925"/>
                  </a:cubicBezTo>
                  <a:cubicBezTo>
                    <a:pt x="521591" y="227859"/>
                    <a:pt x="529431" y="245888"/>
                    <a:pt x="531884" y="265648"/>
                  </a:cubicBezTo>
                  <a:cubicBezTo>
                    <a:pt x="538088" y="315313"/>
                    <a:pt x="516060" y="382575"/>
                    <a:pt x="470079" y="407384"/>
                  </a:cubicBezTo>
                  <a:close/>
                  <a:moveTo>
                    <a:pt x="341804" y="201944"/>
                  </a:moveTo>
                  <a:cubicBezTo>
                    <a:pt x="344353" y="205887"/>
                    <a:pt x="347143" y="209733"/>
                    <a:pt x="350221" y="213243"/>
                  </a:cubicBezTo>
                  <a:cubicBezTo>
                    <a:pt x="351664" y="214829"/>
                    <a:pt x="357820" y="217041"/>
                    <a:pt x="355656" y="216800"/>
                  </a:cubicBezTo>
                  <a:lnTo>
                    <a:pt x="370325" y="227185"/>
                  </a:lnTo>
                  <a:cubicBezTo>
                    <a:pt x="411208" y="171607"/>
                    <a:pt x="412122" y="109201"/>
                    <a:pt x="377925" y="50160"/>
                  </a:cubicBezTo>
                  <a:cubicBezTo>
                    <a:pt x="370422" y="37227"/>
                    <a:pt x="362197" y="24775"/>
                    <a:pt x="353828" y="12370"/>
                  </a:cubicBezTo>
                  <a:cubicBezTo>
                    <a:pt x="352674" y="10640"/>
                    <a:pt x="348441" y="1601"/>
                    <a:pt x="345940" y="1409"/>
                  </a:cubicBezTo>
                  <a:cubicBezTo>
                    <a:pt x="344882" y="1312"/>
                    <a:pt x="343535" y="8139"/>
                    <a:pt x="343295" y="8861"/>
                  </a:cubicBezTo>
                  <a:cubicBezTo>
                    <a:pt x="340265" y="18621"/>
                    <a:pt x="336898" y="28284"/>
                    <a:pt x="333723" y="37996"/>
                  </a:cubicBezTo>
                  <a:cubicBezTo>
                    <a:pt x="320545" y="78527"/>
                    <a:pt x="309723" y="118913"/>
                    <a:pt x="322757" y="160981"/>
                  </a:cubicBezTo>
                  <a:cubicBezTo>
                    <a:pt x="327230" y="175261"/>
                    <a:pt x="333675" y="189300"/>
                    <a:pt x="341804" y="201944"/>
                  </a:cubicBezTo>
                  <a:close/>
                  <a:moveTo>
                    <a:pt x="440836" y="381085"/>
                  </a:moveTo>
                  <a:cubicBezTo>
                    <a:pt x="438383" y="377912"/>
                    <a:pt x="435545" y="375075"/>
                    <a:pt x="432611" y="372335"/>
                  </a:cubicBezTo>
                  <a:cubicBezTo>
                    <a:pt x="424435" y="364546"/>
                    <a:pt x="415296" y="357623"/>
                    <a:pt x="405869" y="351372"/>
                  </a:cubicBezTo>
                  <a:cubicBezTo>
                    <a:pt x="379175" y="333728"/>
                    <a:pt x="346854" y="319015"/>
                    <a:pt x="314148" y="323775"/>
                  </a:cubicBezTo>
                  <a:cubicBezTo>
                    <a:pt x="302076" y="325506"/>
                    <a:pt x="290628" y="329112"/>
                    <a:pt x="280095" y="335218"/>
                  </a:cubicBezTo>
                  <a:cubicBezTo>
                    <a:pt x="279518" y="335555"/>
                    <a:pt x="272207" y="339112"/>
                    <a:pt x="272159" y="339930"/>
                  </a:cubicBezTo>
                  <a:cubicBezTo>
                    <a:pt x="271871" y="354065"/>
                    <a:pt x="302220" y="374739"/>
                    <a:pt x="311262" y="381373"/>
                  </a:cubicBezTo>
                  <a:cubicBezTo>
                    <a:pt x="356425" y="414451"/>
                    <a:pt x="399713" y="427240"/>
                    <a:pt x="452042" y="405894"/>
                  </a:cubicBezTo>
                  <a:lnTo>
                    <a:pt x="443529" y="385701"/>
                  </a:lnTo>
                  <a:cubicBezTo>
                    <a:pt x="443674" y="385701"/>
                    <a:pt x="441028" y="381325"/>
                    <a:pt x="440836" y="381085"/>
                  </a:cubicBezTo>
                  <a:close/>
                  <a:moveTo>
                    <a:pt x="362870" y="229926"/>
                  </a:moveTo>
                  <a:lnTo>
                    <a:pt x="343006" y="211752"/>
                  </a:lnTo>
                  <a:cubicBezTo>
                    <a:pt x="311070" y="193482"/>
                    <a:pt x="270043" y="199300"/>
                    <a:pt x="238636" y="216031"/>
                  </a:cubicBezTo>
                  <a:cubicBezTo>
                    <a:pt x="231758" y="219685"/>
                    <a:pt x="225168" y="224253"/>
                    <a:pt x="219300" y="229397"/>
                  </a:cubicBezTo>
                  <a:cubicBezTo>
                    <a:pt x="215597" y="232570"/>
                    <a:pt x="212182" y="236128"/>
                    <a:pt x="209344" y="240119"/>
                  </a:cubicBezTo>
                  <a:cubicBezTo>
                    <a:pt x="191116" y="265841"/>
                    <a:pt x="215357" y="268966"/>
                    <a:pt x="239790" y="273341"/>
                  </a:cubicBezTo>
                  <a:cubicBezTo>
                    <a:pt x="249169" y="275024"/>
                    <a:pt x="258644" y="275889"/>
                    <a:pt x="268119" y="276178"/>
                  </a:cubicBezTo>
                  <a:cubicBezTo>
                    <a:pt x="284039" y="276658"/>
                    <a:pt x="300296" y="275841"/>
                    <a:pt x="315399" y="270408"/>
                  </a:cubicBezTo>
                  <a:cubicBezTo>
                    <a:pt x="336273" y="262860"/>
                    <a:pt x="349884" y="246994"/>
                    <a:pt x="362870" y="229926"/>
                  </a:cubicBezTo>
                  <a:close/>
                  <a:moveTo>
                    <a:pt x="248399" y="148962"/>
                  </a:moveTo>
                  <a:lnTo>
                    <a:pt x="252391" y="146173"/>
                  </a:lnTo>
                  <a:cubicBezTo>
                    <a:pt x="259413" y="126509"/>
                    <a:pt x="263935" y="106412"/>
                    <a:pt x="263117" y="85306"/>
                  </a:cubicBezTo>
                  <a:cubicBezTo>
                    <a:pt x="262492" y="70257"/>
                    <a:pt x="259606" y="55016"/>
                    <a:pt x="251958" y="41891"/>
                  </a:cubicBezTo>
                  <a:cubicBezTo>
                    <a:pt x="246908" y="33237"/>
                    <a:pt x="240127" y="25977"/>
                    <a:pt x="232431" y="19630"/>
                  </a:cubicBezTo>
                  <a:cubicBezTo>
                    <a:pt x="226178" y="14486"/>
                    <a:pt x="207084" y="-1476"/>
                    <a:pt x="197609" y="110"/>
                  </a:cubicBezTo>
                  <a:cubicBezTo>
                    <a:pt x="194290" y="639"/>
                    <a:pt x="194242" y="25496"/>
                    <a:pt x="194146" y="27563"/>
                  </a:cubicBezTo>
                  <a:cubicBezTo>
                    <a:pt x="192703" y="60737"/>
                    <a:pt x="199677" y="94152"/>
                    <a:pt x="218242" y="122086"/>
                  </a:cubicBezTo>
                  <a:cubicBezTo>
                    <a:pt x="222090" y="127951"/>
                    <a:pt x="237770" y="152952"/>
                    <a:pt x="248399" y="148962"/>
                  </a:cubicBezTo>
                  <a:close/>
                  <a:moveTo>
                    <a:pt x="256095" y="156606"/>
                  </a:moveTo>
                  <a:cubicBezTo>
                    <a:pt x="255085" y="160500"/>
                    <a:pt x="193617" y="149971"/>
                    <a:pt x="169953" y="156510"/>
                  </a:cubicBezTo>
                  <a:cubicBezTo>
                    <a:pt x="147972" y="162568"/>
                    <a:pt x="112717" y="187953"/>
                    <a:pt x="114064" y="195790"/>
                  </a:cubicBezTo>
                  <a:cubicBezTo>
                    <a:pt x="115411" y="203627"/>
                    <a:pt x="166875" y="203002"/>
                    <a:pt x="178129" y="203531"/>
                  </a:cubicBezTo>
                  <a:cubicBezTo>
                    <a:pt x="222042" y="205454"/>
                    <a:pt x="231758" y="189684"/>
                    <a:pt x="256095" y="156606"/>
                  </a:cubicBezTo>
                  <a:close/>
                  <a:moveTo>
                    <a:pt x="153937" y="124538"/>
                  </a:moveTo>
                  <a:cubicBezTo>
                    <a:pt x="137247" y="112230"/>
                    <a:pt x="113583" y="87084"/>
                    <a:pt x="92517" y="82709"/>
                  </a:cubicBezTo>
                  <a:cubicBezTo>
                    <a:pt x="77703" y="79680"/>
                    <a:pt x="13589" y="94008"/>
                    <a:pt x="170" y="98527"/>
                  </a:cubicBezTo>
                  <a:cubicBezTo>
                    <a:pt x="-4062" y="99921"/>
                    <a:pt x="71835" y="159683"/>
                    <a:pt x="102184" y="154683"/>
                  </a:cubicBezTo>
                  <a:cubicBezTo>
                    <a:pt x="117238" y="152231"/>
                    <a:pt x="132918" y="143529"/>
                    <a:pt x="144509" y="133721"/>
                  </a:cubicBezTo>
                  <a:cubicBezTo>
                    <a:pt x="145760" y="132663"/>
                    <a:pt x="153985" y="126653"/>
                    <a:pt x="153937" y="12453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4" name="Google Shape;1274;p20"/>
            <p:cNvSpPr/>
            <p:nvPr/>
          </p:nvSpPr>
          <p:spPr>
            <a:xfrm flipH="1">
              <a:off x="8269890" y="3655089"/>
              <a:ext cx="308648" cy="294969"/>
            </a:xfrm>
            <a:custGeom>
              <a:avLst/>
              <a:gdLst/>
              <a:ahLst/>
              <a:cxnLst/>
              <a:rect l="l" t="t" r="r" b="b"/>
              <a:pathLst>
                <a:path w="617296" h="589938" extrusionOk="0">
                  <a:moveTo>
                    <a:pt x="611950" y="475300"/>
                  </a:moveTo>
                  <a:cubicBezTo>
                    <a:pt x="605553" y="461261"/>
                    <a:pt x="593240" y="449242"/>
                    <a:pt x="572847" y="442751"/>
                  </a:cubicBezTo>
                  <a:cubicBezTo>
                    <a:pt x="564574" y="440059"/>
                    <a:pt x="554666" y="440780"/>
                    <a:pt x="544998" y="444338"/>
                  </a:cubicBezTo>
                  <a:cubicBezTo>
                    <a:pt x="533215" y="448713"/>
                    <a:pt x="521864" y="457175"/>
                    <a:pt x="515130" y="466550"/>
                  </a:cubicBezTo>
                  <a:cubicBezTo>
                    <a:pt x="509358" y="474531"/>
                    <a:pt x="506809" y="483185"/>
                    <a:pt x="508156" y="490878"/>
                  </a:cubicBezTo>
                  <a:cubicBezTo>
                    <a:pt x="509503" y="498570"/>
                    <a:pt x="514216" y="506119"/>
                    <a:pt x="525231" y="511215"/>
                  </a:cubicBezTo>
                  <a:cubicBezTo>
                    <a:pt x="530569" y="513763"/>
                    <a:pt x="536918" y="511504"/>
                    <a:pt x="539419" y="506215"/>
                  </a:cubicBezTo>
                  <a:cubicBezTo>
                    <a:pt x="541968" y="500878"/>
                    <a:pt x="539708" y="494532"/>
                    <a:pt x="534369" y="492032"/>
                  </a:cubicBezTo>
                  <a:cubicBezTo>
                    <a:pt x="532108" y="490926"/>
                    <a:pt x="530521" y="489772"/>
                    <a:pt x="529752" y="488234"/>
                  </a:cubicBezTo>
                  <a:cubicBezTo>
                    <a:pt x="528982" y="486695"/>
                    <a:pt x="529752" y="485012"/>
                    <a:pt x="530569" y="483281"/>
                  </a:cubicBezTo>
                  <a:cubicBezTo>
                    <a:pt x="532012" y="480301"/>
                    <a:pt x="534465" y="477464"/>
                    <a:pt x="537351" y="474868"/>
                  </a:cubicBezTo>
                  <a:cubicBezTo>
                    <a:pt x="545287" y="467656"/>
                    <a:pt x="556927" y="461742"/>
                    <a:pt x="565584" y="464675"/>
                  </a:cubicBezTo>
                  <a:cubicBezTo>
                    <a:pt x="578282" y="469050"/>
                    <a:pt x="586218" y="476214"/>
                    <a:pt x="590065" y="485108"/>
                  </a:cubicBezTo>
                  <a:cubicBezTo>
                    <a:pt x="594394" y="495013"/>
                    <a:pt x="593480" y="506696"/>
                    <a:pt x="589584" y="517850"/>
                  </a:cubicBezTo>
                  <a:cubicBezTo>
                    <a:pt x="581937" y="539678"/>
                    <a:pt x="562313" y="560015"/>
                    <a:pt x="539034" y="562611"/>
                  </a:cubicBezTo>
                  <a:cubicBezTo>
                    <a:pt x="510657" y="565880"/>
                    <a:pt x="490889" y="557755"/>
                    <a:pt x="476749" y="542899"/>
                  </a:cubicBezTo>
                  <a:cubicBezTo>
                    <a:pt x="452989" y="517946"/>
                    <a:pt x="443995" y="476358"/>
                    <a:pt x="436299" y="438905"/>
                  </a:cubicBezTo>
                  <a:cubicBezTo>
                    <a:pt x="431297" y="415202"/>
                    <a:pt x="425814" y="391355"/>
                    <a:pt x="419609" y="367749"/>
                  </a:cubicBezTo>
                  <a:cubicBezTo>
                    <a:pt x="424515" y="357027"/>
                    <a:pt x="431008" y="344238"/>
                    <a:pt x="438127" y="329334"/>
                  </a:cubicBezTo>
                  <a:cubicBezTo>
                    <a:pt x="443225" y="318660"/>
                    <a:pt x="448516" y="307506"/>
                    <a:pt x="452989" y="296400"/>
                  </a:cubicBezTo>
                  <a:cubicBezTo>
                    <a:pt x="462175" y="273515"/>
                    <a:pt x="468813" y="251399"/>
                    <a:pt x="471795" y="237600"/>
                  </a:cubicBezTo>
                  <a:cubicBezTo>
                    <a:pt x="473334" y="231975"/>
                    <a:pt x="470063" y="226109"/>
                    <a:pt x="464388" y="224523"/>
                  </a:cubicBezTo>
                  <a:cubicBezTo>
                    <a:pt x="458760" y="222936"/>
                    <a:pt x="452892" y="226253"/>
                    <a:pt x="451305" y="231879"/>
                  </a:cubicBezTo>
                  <a:cubicBezTo>
                    <a:pt x="447265" y="243465"/>
                    <a:pt x="438367" y="260630"/>
                    <a:pt x="429277" y="279765"/>
                  </a:cubicBezTo>
                  <a:cubicBezTo>
                    <a:pt x="426776" y="285102"/>
                    <a:pt x="424275" y="290583"/>
                    <a:pt x="421870" y="296112"/>
                  </a:cubicBezTo>
                  <a:cubicBezTo>
                    <a:pt x="419513" y="301689"/>
                    <a:pt x="417252" y="307266"/>
                    <a:pt x="415136" y="312843"/>
                  </a:cubicBezTo>
                  <a:cubicBezTo>
                    <a:pt x="412731" y="319141"/>
                    <a:pt x="410471" y="325295"/>
                    <a:pt x="408355" y="331305"/>
                  </a:cubicBezTo>
                  <a:cubicBezTo>
                    <a:pt x="405709" y="322988"/>
                    <a:pt x="403641" y="314430"/>
                    <a:pt x="400611" y="306256"/>
                  </a:cubicBezTo>
                  <a:cubicBezTo>
                    <a:pt x="389789" y="277072"/>
                    <a:pt x="376370" y="248995"/>
                    <a:pt x="359295" y="222696"/>
                  </a:cubicBezTo>
                  <a:cubicBezTo>
                    <a:pt x="351408" y="210628"/>
                    <a:pt x="341981" y="200147"/>
                    <a:pt x="332650" y="189618"/>
                  </a:cubicBezTo>
                  <a:cubicBezTo>
                    <a:pt x="330630" y="184281"/>
                    <a:pt x="328850" y="178848"/>
                    <a:pt x="327455" y="173271"/>
                  </a:cubicBezTo>
                  <a:cubicBezTo>
                    <a:pt x="325772" y="166684"/>
                    <a:pt x="324473" y="160001"/>
                    <a:pt x="323415" y="153318"/>
                  </a:cubicBezTo>
                  <a:cubicBezTo>
                    <a:pt x="321251" y="141491"/>
                    <a:pt x="320385" y="129904"/>
                    <a:pt x="319712" y="118413"/>
                  </a:cubicBezTo>
                  <a:cubicBezTo>
                    <a:pt x="319182" y="110528"/>
                    <a:pt x="318798" y="102691"/>
                    <a:pt x="318605" y="94855"/>
                  </a:cubicBezTo>
                  <a:cubicBezTo>
                    <a:pt x="318124" y="74902"/>
                    <a:pt x="318557" y="54949"/>
                    <a:pt x="319760" y="34228"/>
                  </a:cubicBezTo>
                  <a:cubicBezTo>
                    <a:pt x="320385" y="28410"/>
                    <a:pt x="316152" y="23121"/>
                    <a:pt x="310333" y="22496"/>
                  </a:cubicBezTo>
                  <a:cubicBezTo>
                    <a:pt x="304513" y="21823"/>
                    <a:pt x="299222" y="26054"/>
                    <a:pt x="298597" y="31872"/>
                  </a:cubicBezTo>
                  <a:cubicBezTo>
                    <a:pt x="296000" y="47113"/>
                    <a:pt x="293547" y="61873"/>
                    <a:pt x="292056" y="76681"/>
                  </a:cubicBezTo>
                  <a:cubicBezTo>
                    <a:pt x="290998" y="86922"/>
                    <a:pt x="290372" y="97114"/>
                    <a:pt x="290469" y="107403"/>
                  </a:cubicBezTo>
                  <a:cubicBezTo>
                    <a:pt x="290517" y="115961"/>
                    <a:pt x="291094" y="124615"/>
                    <a:pt x="292248" y="133269"/>
                  </a:cubicBezTo>
                  <a:cubicBezTo>
                    <a:pt x="293210" y="140577"/>
                    <a:pt x="294797" y="147885"/>
                    <a:pt x="296529" y="155241"/>
                  </a:cubicBezTo>
                  <a:cubicBezTo>
                    <a:pt x="290661" y="150482"/>
                    <a:pt x="285418" y="144953"/>
                    <a:pt x="279214" y="140625"/>
                  </a:cubicBezTo>
                  <a:cubicBezTo>
                    <a:pt x="259446" y="126827"/>
                    <a:pt x="237802" y="115865"/>
                    <a:pt x="215437" y="106201"/>
                  </a:cubicBezTo>
                  <a:lnTo>
                    <a:pt x="207886" y="92258"/>
                  </a:lnTo>
                  <a:cubicBezTo>
                    <a:pt x="205289" y="85624"/>
                    <a:pt x="203220" y="78700"/>
                    <a:pt x="201008" y="71681"/>
                  </a:cubicBezTo>
                  <a:cubicBezTo>
                    <a:pt x="199613" y="67113"/>
                    <a:pt x="198314" y="62498"/>
                    <a:pt x="196872" y="57882"/>
                  </a:cubicBezTo>
                  <a:cubicBezTo>
                    <a:pt x="194419" y="50190"/>
                    <a:pt x="191869" y="42593"/>
                    <a:pt x="189753" y="34853"/>
                  </a:cubicBezTo>
                  <a:cubicBezTo>
                    <a:pt x="187348" y="26343"/>
                    <a:pt x="184992" y="18073"/>
                    <a:pt x="183452" y="9659"/>
                  </a:cubicBezTo>
                  <a:cubicBezTo>
                    <a:pt x="182923" y="3842"/>
                    <a:pt x="177729" y="-485"/>
                    <a:pt x="171909" y="44"/>
                  </a:cubicBezTo>
                  <a:cubicBezTo>
                    <a:pt x="166041" y="573"/>
                    <a:pt x="161713" y="5717"/>
                    <a:pt x="162242" y="11583"/>
                  </a:cubicBezTo>
                  <a:cubicBezTo>
                    <a:pt x="162194" y="20958"/>
                    <a:pt x="162675" y="30477"/>
                    <a:pt x="163877" y="40141"/>
                  </a:cubicBezTo>
                  <a:cubicBezTo>
                    <a:pt x="164695" y="46440"/>
                    <a:pt x="165753" y="52738"/>
                    <a:pt x="167292" y="58940"/>
                  </a:cubicBezTo>
                  <a:cubicBezTo>
                    <a:pt x="168831" y="65142"/>
                    <a:pt x="170755" y="71200"/>
                    <a:pt x="173112" y="77114"/>
                  </a:cubicBezTo>
                  <a:cubicBezTo>
                    <a:pt x="175228" y="82498"/>
                    <a:pt x="178018" y="87354"/>
                    <a:pt x="180615" y="92403"/>
                  </a:cubicBezTo>
                  <a:cubicBezTo>
                    <a:pt x="179364" y="92018"/>
                    <a:pt x="178258" y="91393"/>
                    <a:pt x="177007" y="90960"/>
                  </a:cubicBezTo>
                  <a:cubicBezTo>
                    <a:pt x="164983" y="87162"/>
                    <a:pt x="152718" y="83845"/>
                    <a:pt x="140261" y="81152"/>
                  </a:cubicBezTo>
                  <a:cubicBezTo>
                    <a:pt x="127804" y="78460"/>
                    <a:pt x="115251" y="76393"/>
                    <a:pt x="102697" y="75046"/>
                  </a:cubicBezTo>
                  <a:cubicBezTo>
                    <a:pt x="101206" y="74902"/>
                    <a:pt x="8668" y="64950"/>
                    <a:pt x="6311" y="65911"/>
                  </a:cubicBezTo>
                  <a:cubicBezTo>
                    <a:pt x="1116" y="68027"/>
                    <a:pt x="-1385" y="73989"/>
                    <a:pt x="780" y="79181"/>
                  </a:cubicBezTo>
                  <a:cubicBezTo>
                    <a:pt x="1164" y="80143"/>
                    <a:pt x="2848" y="84085"/>
                    <a:pt x="8668" y="85527"/>
                  </a:cubicBezTo>
                  <a:cubicBezTo>
                    <a:pt x="10207" y="85912"/>
                    <a:pt x="13429" y="86489"/>
                    <a:pt x="17806" y="87114"/>
                  </a:cubicBezTo>
                  <a:cubicBezTo>
                    <a:pt x="40556" y="90431"/>
                    <a:pt x="98561" y="97018"/>
                    <a:pt x="100052" y="97211"/>
                  </a:cubicBezTo>
                  <a:cubicBezTo>
                    <a:pt x="111788" y="98701"/>
                    <a:pt x="123572" y="100913"/>
                    <a:pt x="135211" y="103653"/>
                  </a:cubicBezTo>
                  <a:cubicBezTo>
                    <a:pt x="146851" y="106394"/>
                    <a:pt x="158346" y="109711"/>
                    <a:pt x="169552" y="113509"/>
                  </a:cubicBezTo>
                  <a:cubicBezTo>
                    <a:pt x="171524" y="114182"/>
                    <a:pt x="173304" y="115192"/>
                    <a:pt x="175228" y="115865"/>
                  </a:cubicBezTo>
                  <a:cubicBezTo>
                    <a:pt x="173352" y="116923"/>
                    <a:pt x="171332" y="117548"/>
                    <a:pt x="169408" y="118654"/>
                  </a:cubicBezTo>
                  <a:cubicBezTo>
                    <a:pt x="165176" y="121106"/>
                    <a:pt x="160895" y="123990"/>
                    <a:pt x="155171" y="125481"/>
                  </a:cubicBezTo>
                  <a:cubicBezTo>
                    <a:pt x="155171" y="125481"/>
                    <a:pt x="128093" y="132260"/>
                    <a:pt x="127515" y="132116"/>
                  </a:cubicBezTo>
                  <a:cubicBezTo>
                    <a:pt x="127179" y="131875"/>
                    <a:pt x="120878" y="132019"/>
                    <a:pt x="118473" y="133943"/>
                  </a:cubicBezTo>
                  <a:cubicBezTo>
                    <a:pt x="116213" y="135337"/>
                    <a:pt x="115684" y="137452"/>
                    <a:pt x="115058" y="138750"/>
                  </a:cubicBezTo>
                  <a:cubicBezTo>
                    <a:pt x="113808" y="141250"/>
                    <a:pt x="114577" y="143751"/>
                    <a:pt x="115251" y="146155"/>
                  </a:cubicBezTo>
                  <a:cubicBezTo>
                    <a:pt x="115780" y="148030"/>
                    <a:pt x="118329" y="151203"/>
                    <a:pt x="124004" y="152693"/>
                  </a:cubicBezTo>
                  <a:cubicBezTo>
                    <a:pt x="126698" y="153366"/>
                    <a:pt x="134923" y="153462"/>
                    <a:pt x="136269" y="153559"/>
                  </a:cubicBezTo>
                  <a:cubicBezTo>
                    <a:pt x="140406" y="153655"/>
                    <a:pt x="144446" y="153703"/>
                    <a:pt x="148582" y="153559"/>
                  </a:cubicBezTo>
                  <a:cubicBezTo>
                    <a:pt x="152863" y="153414"/>
                    <a:pt x="157095" y="152886"/>
                    <a:pt x="161328" y="152260"/>
                  </a:cubicBezTo>
                  <a:cubicBezTo>
                    <a:pt x="166522" y="151347"/>
                    <a:pt x="171188" y="149953"/>
                    <a:pt x="175372" y="148030"/>
                  </a:cubicBezTo>
                  <a:cubicBezTo>
                    <a:pt x="181769" y="145001"/>
                    <a:pt x="187108" y="141010"/>
                    <a:pt x="192350" y="137260"/>
                  </a:cubicBezTo>
                  <a:cubicBezTo>
                    <a:pt x="196872" y="134039"/>
                    <a:pt x="201441" y="130914"/>
                    <a:pt x="207645" y="129423"/>
                  </a:cubicBezTo>
                  <a:cubicBezTo>
                    <a:pt x="227509" y="138606"/>
                    <a:pt x="246700" y="148943"/>
                    <a:pt x="264256" y="161636"/>
                  </a:cubicBezTo>
                  <a:cubicBezTo>
                    <a:pt x="270701" y="166299"/>
                    <a:pt x="276232" y="172165"/>
                    <a:pt x="282340" y="177309"/>
                  </a:cubicBezTo>
                  <a:cubicBezTo>
                    <a:pt x="274789" y="178271"/>
                    <a:pt x="267141" y="179569"/>
                    <a:pt x="259831" y="181733"/>
                  </a:cubicBezTo>
                  <a:cubicBezTo>
                    <a:pt x="250788" y="184425"/>
                    <a:pt x="242516" y="187983"/>
                    <a:pt x="235638" y="189714"/>
                  </a:cubicBezTo>
                  <a:cubicBezTo>
                    <a:pt x="235638" y="189714"/>
                    <a:pt x="194515" y="201685"/>
                    <a:pt x="192783" y="203031"/>
                  </a:cubicBezTo>
                  <a:cubicBezTo>
                    <a:pt x="191244" y="203945"/>
                    <a:pt x="186675" y="221109"/>
                    <a:pt x="200046" y="221349"/>
                  </a:cubicBezTo>
                  <a:cubicBezTo>
                    <a:pt x="201441" y="221349"/>
                    <a:pt x="204904" y="221061"/>
                    <a:pt x="205337" y="221013"/>
                  </a:cubicBezTo>
                  <a:lnTo>
                    <a:pt x="214571" y="219619"/>
                  </a:lnTo>
                  <a:lnTo>
                    <a:pt x="241217" y="215772"/>
                  </a:lnTo>
                  <a:cubicBezTo>
                    <a:pt x="249826" y="214234"/>
                    <a:pt x="260744" y="211445"/>
                    <a:pt x="272047" y="208176"/>
                  </a:cubicBezTo>
                  <a:cubicBezTo>
                    <a:pt x="280993" y="205580"/>
                    <a:pt x="290132" y="202503"/>
                    <a:pt x="298837" y="201637"/>
                  </a:cubicBezTo>
                  <a:cubicBezTo>
                    <a:pt x="301964" y="201349"/>
                    <a:pt x="304994" y="201156"/>
                    <a:pt x="307928" y="201301"/>
                  </a:cubicBezTo>
                  <a:cubicBezTo>
                    <a:pt x="318172" y="212551"/>
                    <a:pt x="327936" y="224330"/>
                    <a:pt x="336257" y="237504"/>
                  </a:cubicBezTo>
                  <a:cubicBezTo>
                    <a:pt x="351937" y="262216"/>
                    <a:pt x="364009" y="288707"/>
                    <a:pt x="373965" y="316016"/>
                  </a:cubicBezTo>
                  <a:cubicBezTo>
                    <a:pt x="377236" y="324959"/>
                    <a:pt x="379496" y="334286"/>
                    <a:pt x="382286" y="343373"/>
                  </a:cubicBezTo>
                  <a:cubicBezTo>
                    <a:pt x="379977" y="342027"/>
                    <a:pt x="377765" y="340536"/>
                    <a:pt x="375408" y="339286"/>
                  </a:cubicBezTo>
                  <a:cubicBezTo>
                    <a:pt x="365692" y="334430"/>
                    <a:pt x="355496" y="330151"/>
                    <a:pt x="344818" y="326786"/>
                  </a:cubicBezTo>
                  <a:cubicBezTo>
                    <a:pt x="335584" y="323853"/>
                    <a:pt x="326060" y="321497"/>
                    <a:pt x="316730" y="318997"/>
                  </a:cubicBezTo>
                  <a:cubicBezTo>
                    <a:pt x="303262" y="315391"/>
                    <a:pt x="289939" y="312122"/>
                    <a:pt x="277963" y="305727"/>
                  </a:cubicBezTo>
                  <a:cubicBezTo>
                    <a:pt x="273009" y="302650"/>
                    <a:pt x="266420" y="304141"/>
                    <a:pt x="263342" y="309093"/>
                  </a:cubicBezTo>
                  <a:cubicBezTo>
                    <a:pt x="260215" y="314093"/>
                    <a:pt x="261706" y="320632"/>
                    <a:pt x="266661" y="323757"/>
                  </a:cubicBezTo>
                  <a:cubicBezTo>
                    <a:pt x="278685" y="332507"/>
                    <a:pt x="292152" y="339046"/>
                    <a:pt x="306389" y="344431"/>
                  </a:cubicBezTo>
                  <a:cubicBezTo>
                    <a:pt x="314325" y="347459"/>
                    <a:pt x="322405" y="350152"/>
                    <a:pt x="330581" y="352508"/>
                  </a:cubicBezTo>
                  <a:cubicBezTo>
                    <a:pt x="342221" y="355873"/>
                    <a:pt x="354005" y="358469"/>
                    <a:pt x="364923" y="362797"/>
                  </a:cubicBezTo>
                  <a:cubicBezTo>
                    <a:pt x="370214" y="364720"/>
                    <a:pt x="375360" y="366883"/>
                    <a:pt x="380410" y="369287"/>
                  </a:cubicBezTo>
                  <a:cubicBezTo>
                    <a:pt x="384306" y="371162"/>
                    <a:pt x="388154" y="373181"/>
                    <a:pt x="392002" y="375201"/>
                  </a:cubicBezTo>
                  <a:cubicBezTo>
                    <a:pt x="398062" y="398327"/>
                    <a:pt x="403401" y="421597"/>
                    <a:pt x="408258" y="444819"/>
                  </a:cubicBezTo>
                  <a:cubicBezTo>
                    <a:pt x="417397" y="487320"/>
                    <a:pt x="429517" y="533956"/>
                    <a:pt x="456885" y="561986"/>
                  </a:cubicBezTo>
                  <a:cubicBezTo>
                    <a:pt x="476508" y="582131"/>
                    <a:pt x="503442" y="593814"/>
                    <a:pt x="542257" y="588766"/>
                  </a:cubicBezTo>
                  <a:cubicBezTo>
                    <a:pt x="574819" y="584535"/>
                    <a:pt x="603004" y="556697"/>
                    <a:pt x="613104" y="525831"/>
                  </a:cubicBezTo>
                  <a:cubicBezTo>
                    <a:pt x="618827" y="508475"/>
                    <a:pt x="618924" y="490445"/>
                    <a:pt x="611950" y="47530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" name="Google Shape;1275;p20"/>
            <p:cNvSpPr/>
            <p:nvPr/>
          </p:nvSpPr>
          <p:spPr>
            <a:xfrm flipH="1">
              <a:off x="7746574" y="4211973"/>
              <a:ext cx="206927" cy="276158"/>
            </a:xfrm>
            <a:custGeom>
              <a:avLst/>
              <a:gdLst/>
              <a:ahLst/>
              <a:cxnLst/>
              <a:rect l="l" t="t" r="r" b="b"/>
              <a:pathLst>
                <a:path w="413855" h="552317" extrusionOk="0">
                  <a:moveTo>
                    <a:pt x="195783" y="54294"/>
                  </a:moveTo>
                  <a:cubicBezTo>
                    <a:pt x="160576" y="79680"/>
                    <a:pt x="118491" y="86891"/>
                    <a:pt x="76213" y="83670"/>
                  </a:cubicBezTo>
                  <a:cubicBezTo>
                    <a:pt x="61063" y="82516"/>
                    <a:pt x="45575" y="80160"/>
                    <a:pt x="31291" y="74631"/>
                  </a:cubicBezTo>
                  <a:cubicBezTo>
                    <a:pt x="28501" y="73574"/>
                    <a:pt x="20517" y="71218"/>
                    <a:pt x="20998" y="66843"/>
                  </a:cubicBezTo>
                  <a:lnTo>
                    <a:pt x="10417" y="62131"/>
                  </a:lnTo>
                  <a:cubicBezTo>
                    <a:pt x="36245" y="15302"/>
                    <a:pt x="104013" y="-5996"/>
                    <a:pt x="153553" y="1456"/>
                  </a:cubicBezTo>
                  <a:cubicBezTo>
                    <a:pt x="173225" y="4389"/>
                    <a:pt x="191069" y="12802"/>
                    <a:pt x="208865" y="21505"/>
                  </a:cubicBezTo>
                  <a:cubicBezTo>
                    <a:pt x="210308" y="22226"/>
                    <a:pt x="223775" y="27274"/>
                    <a:pt x="222813" y="29582"/>
                  </a:cubicBezTo>
                  <a:cubicBezTo>
                    <a:pt x="218533" y="39726"/>
                    <a:pt x="204056" y="48284"/>
                    <a:pt x="195783" y="54294"/>
                  </a:cubicBezTo>
                  <a:close/>
                  <a:moveTo>
                    <a:pt x="198669" y="183866"/>
                  </a:moveTo>
                  <a:cubicBezTo>
                    <a:pt x="198476" y="181654"/>
                    <a:pt x="200496" y="188001"/>
                    <a:pt x="202084" y="189539"/>
                  </a:cubicBezTo>
                  <a:cubicBezTo>
                    <a:pt x="205546" y="192760"/>
                    <a:pt x="209298" y="195741"/>
                    <a:pt x="213194" y="198434"/>
                  </a:cubicBezTo>
                  <a:cubicBezTo>
                    <a:pt x="225603" y="207088"/>
                    <a:pt x="239503" y="213963"/>
                    <a:pt x="253740" y="218867"/>
                  </a:cubicBezTo>
                  <a:cubicBezTo>
                    <a:pt x="295536" y="233195"/>
                    <a:pt x="336178" y="222858"/>
                    <a:pt x="377013" y="210165"/>
                  </a:cubicBezTo>
                  <a:cubicBezTo>
                    <a:pt x="386776" y="207088"/>
                    <a:pt x="396492" y="203818"/>
                    <a:pt x="406304" y="200886"/>
                  </a:cubicBezTo>
                  <a:cubicBezTo>
                    <a:pt x="407073" y="200693"/>
                    <a:pt x="413903" y="199443"/>
                    <a:pt x="413855" y="198337"/>
                  </a:cubicBezTo>
                  <a:cubicBezTo>
                    <a:pt x="413711" y="195741"/>
                    <a:pt x="404765" y="191222"/>
                    <a:pt x="403081" y="190020"/>
                  </a:cubicBezTo>
                  <a:cubicBezTo>
                    <a:pt x="390817" y="181173"/>
                    <a:pt x="378552" y="172423"/>
                    <a:pt x="365758" y="164394"/>
                  </a:cubicBezTo>
                  <a:cubicBezTo>
                    <a:pt x="307464" y="127999"/>
                    <a:pt x="245034" y="127662"/>
                    <a:pt x="188568" y="168529"/>
                  </a:cubicBezTo>
                  <a:lnTo>
                    <a:pt x="198669" y="183866"/>
                  </a:lnTo>
                  <a:close/>
                  <a:moveTo>
                    <a:pt x="44758" y="101363"/>
                  </a:moveTo>
                  <a:cubicBezTo>
                    <a:pt x="42065" y="98334"/>
                    <a:pt x="39275" y="95353"/>
                    <a:pt x="36149" y="92757"/>
                  </a:cubicBezTo>
                  <a:cubicBezTo>
                    <a:pt x="35860" y="92516"/>
                    <a:pt x="31627" y="89728"/>
                    <a:pt x="31627" y="89872"/>
                  </a:cubicBezTo>
                  <a:lnTo>
                    <a:pt x="11571" y="80689"/>
                  </a:lnTo>
                  <a:cubicBezTo>
                    <a:pt x="-10890" y="134105"/>
                    <a:pt x="990" y="178962"/>
                    <a:pt x="33070" y="226127"/>
                  </a:cubicBezTo>
                  <a:cubicBezTo>
                    <a:pt x="39515" y="235550"/>
                    <a:pt x="59572" y="267234"/>
                    <a:pt x="73664" y="267186"/>
                  </a:cubicBezTo>
                  <a:cubicBezTo>
                    <a:pt x="74530" y="267186"/>
                    <a:pt x="78233" y="259734"/>
                    <a:pt x="78570" y="259157"/>
                  </a:cubicBezTo>
                  <a:cubicBezTo>
                    <a:pt x="84919" y="248435"/>
                    <a:pt x="88767" y="236704"/>
                    <a:pt x="90787" y="224348"/>
                  </a:cubicBezTo>
                  <a:cubicBezTo>
                    <a:pt x="96222" y="190741"/>
                    <a:pt x="82226" y="157230"/>
                    <a:pt x="65151" y="129393"/>
                  </a:cubicBezTo>
                  <a:cubicBezTo>
                    <a:pt x="59091" y="119537"/>
                    <a:pt x="52357" y="110017"/>
                    <a:pt x="44758" y="101363"/>
                  </a:cubicBezTo>
                  <a:close/>
                  <a:moveTo>
                    <a:pt x="203430" y="196991"/>
                  </a:moveTo>
                  <a:lnTo>
                    <a:pt x="185682" y="176173"/>
                  </a:lnTo>
                  <a:cubicBezTo>
                    <a:pt x="168271" y="189155"/>
                    <a:pt x="152159" y="202857"/>
                    <a:pt x="144175" y="224156"/>
                  </a:cubicBezTo>
                  <a:cubicBezTo>
                    <a:pt x="138403" y="239589"/>
                    <a:pt x="137249" y="256320"/>
                    <a:pt x="137393" y="272715"/>
                  </a:cubicBezTo>
                  <a:cubicBezTo>
                    <a:pt x="137489" y="282475"/>
                    <a:pt x="138114" y="292235"/>
                    <a:pt x="139605" y="301899"/>
                  </a:cubicBezTo>
                  <a:cubicBezTo>
                    <a:pt x="143453" y="327188"/>
                    <a:pt x="146050" y="352189"/>
                    <a:pt x="172167" y="333919"/>
                  </a:cubicBezTo>
                  <a:cubicBezTo>
                    <a:pt x="176207" y="331130"/>
                    <a:pt x="179863" y="327669"/>
                    <a:pt x="183133" y="323967"/>
                  </a:cubicBezTo>
                  <a:cubicBezTo>
                    <a:pt x="188376" y="318005"/>
                    <a:pt x="193089" y="311322"/>
                    <a:pt x="196889" y="304303"/>
                  </a:cubicBezTo>
                  <a:cubicBezTo>
                    <a:pt x="214300" y="272282"/>
                    <a:pt x="220986" y="230214"/>
                    <a:pt x="203430" y="196991"/>
                  </a:cubicBezTo>
                  <a:close/>
                  <a:moveTo>
                    <a:pt x="371289" y="294206"/>
                  </a:moveTo>
                  <a:cubicBezTo>
                    <a:pt x="358303" y="286033"/>
                    <a:pt x="343152" y="282763"/>
                    <a:pt x="328098" y="281802"/>
                  </a:cubicBezTo>
                  <a:cubicBezTo>
                    <a:pt x="307031" y="280504"/>
                    <a:pt x="286831" y="284735"/>
                    <a:pt x="267015" y="291562"/>
                  </a:cubicBezTo>
                  <a:lnTo>
                    <a:pt x="264177" y="295649"/>
                  </a:lnTo>
                  <a:cubicBezTo>
                    <a:pt x="259944" y="306466"/>
                    <a:pt x="284666" y="323149"/>
                    <a:pt x="290390" y="327236"/>
                  </a:cubicBezTo>
                  <a:cubicBezTo>
                    <a:pt x="317901" y="346900"/>
                    <a:pt x="351185" y="354785"/>
                    <a:pt x="384420" y="353968"/>
                  </a:cubicBezTo>
                  <a:cubicBezTo>
                    <a:pt x="386440" y="353920"/>
                    <a:pt x="411306" y="354401"/>
                    <a:pt x="411931" y="350987"/>
                  </a:cubicBezTo>
                  <a:cubicBezTo>
                    <a:pt x="413711" y="341275"/>
                    <a:pt x="398175" y="321274"/>
                    <a:pt x="393125" y="314736"/>
                  </a:cubicBezTo>
                  <a:cubicBezTo>
                    <a:pt x="386969" y="306707"/>
                    <a:pt x="379850" y="299591"/>
                    <a:pt x="371289" y="294206"/>
                  </a:cubicBezTo>
                  <a:close/>
                  <a:moveTo>
                    <a:pt x="256722" y="287571"/>
                  </a:moveTo>
                  <a:cubicBezTo>
                    <a:pt x="223054" y="311947"/>
                    <a:pt x="207086" y="321611"/>
                    <a:pt x="208096" y="366853"/>
                  </a:cubicBezTo>
                  <a:cubicBezTo>
                    <a:pt x="208384" y="378440"/>
                    <a:pt x="206653" y="431374"/>
                    <a:pt x="214445" y="432961"/>
                  </a:cubicBezTo>
                  <a:cubicBezTo>
                    <a:pt x="222284" y="434548"/>
                    <a:pt x="248449" y="398729"/>
                    <a:pt x="254942" y="376276"/>
                  </a:cubicBezTo>
                  <a:cubicBezTo>
                    <a:pt x="262012" y="352045"/>
                    <a:pt x="252778" y="288533"/>
                    <a:pt x="256722" y="287571"/>
                  </a:cubicBezTo>
                  <a:close/>
                  <a:moveTo>
                    <a:pt x="286494" y="393344"/>
                  </a:moveTo>
                  <a:cubicBezTo>
                    <a:pt x="284378" y="393248"/>
                    <a:pt x="278269" y="401566"/>
                    <a:pt x="277163" y="402864"/>
                  </a:cubicBezTo>
                  <a:cubicBezTo>
                    <a:pt x="267063" y="414595"/>
                    <a:pt x="258068" y="430509"/>
                    <a:pt x="255231" y="445990"/>
                  </a:cubicBezTo>
                  <a:cubicBezTo>
                    <a:pt x="249603" y="477145"/>
                    <a:pt x="307753" y="556475"/>
                    <a:pt x="309244" y="552148"/>
                  </a:cubicBezTo>
                  <a:cubicBezTo>
                    <a:pt x="314054" y="538445"/>
                    <a:pt x="329781" y="472770"/>
                    <a:pt x="327040" y="457433"/>
                  </a:cubicBezTo>
                  <a:cubicBezTo>
                    <a:pt x="323144" y="435653"/>
                    <a:pt x="298470" y="410845"/>
                    <a:pt x="286494" y="39334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" name="Google Shape;1276;p20"/>
            <p:cNvSpPr/>
            <p:nvPr/>
          </p:nvSpPr>
          <p:spPr>
            <a:xfrm flipH="1">
              <a:off x="7765662" y="4140303"/>
              <a:ext cx="291270" cy="321796"/>
            </a:xfrm>
            <a:custGeom>
              <a:avLst/>
              <a:gdLst/>
              <a:ahLst/>
              <a:cxnLst/>
              <a:rect l="l" t="t" r="r" b="b"/>
              <a:pathLst>
                <a:path w="582539" h="643593" extrusionOk="0">
                  <a:moveTo>
                    <a:pt x="512593" y="628082"/>
                  </a:moveTo>
                  <a:lnTo>
                    <a:pt x="512593" y="626880"/>
                  </a:lnTo>
                  <a:cubicBezTo>
                    <a:pt x="514565" y="628323"/>
                    <a:pt x="515864" y="629861"/>
                    <a:pt x="513411" y="630390"/>
                  </a:cubicBezTo>
                  <a:cubicBezTo>
                    <a:pt x="513218" y="629717"/>
                    <a:pt x="512930" y="629044"/>
                    <a:pt x="512593" y="628467"/>
                  </a:cubicBezTo>
                  <a:lnTo>
                    <a:pt x="512593" y="628082"/>
                  </a:lnTo>
                  <a:close/>
                  <a:moveTo>
                    <a:pt x="382009" y="435287"/>
                  </a:moveTo>
                  <a:cubicBezTo>
                    <a:pt x="382057" y="435768"/>
                    <a:pt x="382057" y="436297"/>
                    <a:pt x="382057" y="436826"/>
                  </a:cubicBezTo>
                  <a:cubicBezTo>
                    <a:pt x="387108" y="437739"/>
                    <a:pt x="385713" y="436681"/>
                    <a:pt x="382009" y="435287"/>
                  </a:cubicBezTo>
                  <a:close/>
                  <a:moveTo>
                    <a:pt x="573051" y="456778"/>
                  </a:moveTo>
                  <a:cubicBezTo>
                    <a:pt x="564682" y="455048"/>
                    <a:pt x="556458" y="452451"/>
                    <a:pt x="547993" y="449855"/>
                  </a:cubicBezTo>
                  <a:cubicBezTo>
                    <a:pt x="540345" y="447499"/>
                    <a:pt x="532794" y="444711"/>
                    <a:pt x="525146" y="442066"/>
                  </a:cubicBezTo>
                  <a:cubicBezTo>
                    <a:pt x="520577" y="440480"/>
                    <a:pt x="516008" y="439037"/>
                    <a:pt x="511439" y="437451"/>
                  </a:cubicBezTo>
                  <a:cubicBezTo>
                    <a:pt x="504513" y="435047"/>
                    <a:pt x="497635" y="432787"/>
                    <a:pt x="491045" y="429951"/>
                  </a:cubicBezTo>
                  <a:lnTo>
                    <a:pt x="477290" y="421873"/>
                  </a:lnTo>
                  <a:cubicBezTo>
                    <a:pt x="468151" y="398795"/>
                    <a:pt x="457762" y="376439"/>
                    <a:pt x="444536" y="355958"/>
                  </a:cubicBezTo>
                  <a:cubicBezTo>
                    <a:pt x="440063" y="349034"/>
                    <a:pt x="434291" y="343073"/>
                    <a:pt x="429289" y="336486"/>
                  </a:cubicBezTo>
                  <a:cubicBezTo>
                    <a:pt x="436792" y="338457"/>
                    <a:pt x="444247" y="340284"/>
                    <a:pt x="451702" y="341486"/>
                  </a:cubicBezTo>
                  <a:cubicBezTo>
                    <a:pt x="460360" y="342832"/>
                    <a:pt x="468969" y="343601"/>
                    <a:pt x="477626" y="343842"/>
                  </a:cubicBezTo>
                  <a:cubicBezTo>
                    <a:pt x="487871" y="344130"/>
                    <a:pt x="498116" y="343697"/>
                    <a:pt x="508409" y="342880"/>
                  </a:cubicBezTo>
                  <a:cubicBezTo>
                    <a:pt x="523223" y="341630"/>
                    <a:pt x="538084" y="339467"/>
                    <a:pt x="553331" y="337159"/>
                  </a:cubicBezTo>
                  <a:cubicBezTo>
                    <a:pt x="559199" y="336582"/>
                    <a:pt x="563480" y="331390"/>
                    <a:pt x="562951" y="325572"/>
                  </a:cubicBezTo>
                  <a:cubicBezTo>
                    <a:pt x="562422" y="319706"/>
                    <a:pt x="557227" y="315427"/>
                    <a:pt x="551359" y="315956"/>
                  </a:cubicBezTo>
                  <a:cubicBezTo>
                    <a:pt x="530629" y="316774"/>
                    <a:pt x="510669" y="316870"/>
                    <a:pt x="490757" y="315956"/>
                  </a:cubicBezTo>
                  <a:cubicBezTo>
                    <a:pt x="482917" y="315620"/>
                    <a:pt x="475077" y="315043"/>
                    <a:pt x="467189" y="314370"/>
                  </a:cubicBezTo>
                  <a:cubicBezTo>
                    <a:pt x="455790" y="313408"/>
                    <a:pt x="444199" y="312302"/>
                    <a:pt x="432463" y="309802"/>
                  </a:cubicBezTo>
                  <a:cubicBezTo>
                    <a:pt x="425826" y="308552"/>
                    <a:pt x="419140" y="307062"/>
                    <a:pt x="412599" y="305187"/>
                  </a:cubicBezTo>
                  <a:cubicBezTo>
                    <a:pt x="407020" y="303600"/>
                    <a:pt x="401585" y="301677"/>
                    <a:pt x="396294" y="299465"/>
                  </a:cubicBezTo>
                  <a:cubicBezTo>
                    <a:pt x="385953" y="289657"/>
                    <a:pt x="375757" y="279801"/>
                    <a:pt x="363877" y="271435"/>
                  </a:cubicBezTo>
                  <a:cubicBezTo>
                    <a:pt x="338049" y="253358"/>
                    <a:pt x="310297" y="238982"/>
                    <a:pt x="281390" y="227251"/>
                  </a:cubicBezTo>
                  <a:cubicBezTo>
                    <a:pt x="272829" y="223790"/>
                    <a:pt x="263835" y="221338"/>
                    <a:pt x="255081" y="218309"/>
                  </a:cubicBezTo>
                  <a:cubicBezTo>
                    <a:pt x="261526" y="216097"/>
                    <a:pt x="268115" y="213789"/>
                    <a:pt x="274945" y="211241"/>
                  </a:cubicBezTo>
                  <a:cubicBezTo>
                    <a:pt x="280524" y="209174"/>
                    <a:pt x="286200" y="206962"/>
                    <a:pt x="291827" y="204606"/>
                  </a:cubicBezTo>
                  <a:cubicBezTo>
                    <a:pt x="297407" y="202298"/>
                    <a:pt x="302938" y="199847"/>
                    <a:pt x="308325" y="197346"/>
                  </a:cubicBezTo>
                  <a:cubicBezTo>
                    <a:pt x="327612" y="188404"/>
                    <a:pt x="344975" y="179701"/>
                    <a:pt x="356614" y="175807"/>
                  </a:cubicBezTo>
                  <a:cubicBezTo>
                    <a:pt x="362290" y="174317"/>
                    <a:pt x="365704" y="168451"/>
                    <a:pt x="364165" y="162778"/>
                  </a:cubicBezTo>
                  <a:cubicBezTo>
                    <a:pt x="362674" y="157105"/>
                    <a:pt x="356855" y="153739"/>
                    <a:pt x="351179" y="155230"/>
                  </a:cubicBezTo>
                  <a:cubicBezTo>
                    <a:pt x="337279" y="158066"/>
                    <a:pt x="315010" y="164461"/>
                    <a:pt x="291875" y="173499"/>
                  </a:cubicBezTo>
                  <a:cubicBezTo>
                    <a:pt x="280717" y="177875"/>
                    <a:pt x="269414" y="183067"/>
                    <a:pt x="258688" y="188067"/>
                  </a:cubicBezTo>
                  <a:cubicBezTo>
                    <a:pt x="243634" y="195135"/>
                    <a:pt x="230696" y="201481"/>
                    <a:pt x="219874" y="206289"/>
                  </a:cubicBezTo>
                  <a:cubicBezTo>
                    <a:pt x="196451" y="199414"/>
                    <a:pt x="172787" y="193308"/>
                    <a:pt x="149219" y="187683"/>
                  </a:cubicBezTo>
                  <a:cubicBezTo>
                    <a:pt x="111656" y="178932"/>
                    <a:pt x="69907" y="168691"/>
                    <a:pt x="45570" y="143306"/>
                  </a:cubicBezTo>
                  <a:cubicBezTo>
                    <a:pt x="31237" y="128354"/>
                    <a:pt x="23830" y="107824"/>
                    <a:pt x="27630" y="78833"/>
                  </a:cubicBezTo>
                  <a:cubicBezTo>
                    <a:pt x="30756" y="54938"/>
                    <a:pt x="51390" y="34985"/>
                    <a:pt x="73370" y="27533"/>
                  </a:cubicBezTo>
                  <a:cubicBezTo>
                    <a:pt x="84625" y="23687"/>
                    <a:pt x="96409" y="22965"/>
                    <a:pt x="106269" y="27677"/>
                  </a:cubicBezTo>
                  <a:cubicBezTo>
                    <a:pt x="115070" y="31908"/>
                    <a:pt x="122045" y="40274"/>
                    <a:pt x="126133" y="53399"/>
                  </a:cubicBezTo>
                  <a:cubicBezTo>
                    <a:pt x="128922" y="62486"/>
                    <a:pt x="122814" y="74506"/>
                    <a:pt x="115455" y="82631"/>
                  </a:cubicBezTo>
                  <a:cubicBezTo>
                    <a:pt x="112762" y="85612"/>
                    <a:pt x="109876" y="88112"/>
                    <a:pt x="106846" y="89554"/>
                  </a:cubicBezTo>
                  <a:cubicBezTo>
                    <a:pt x="105114" y="90372"/>
                    <a:pt x="103431" y="91189"/>
                    <a:pt x="101940" y="90372"/>
                  </a:cubicBezTo>
                  <a:cubicBezTo>
                    <a:pt x="100401" y="89554"/>
                    <a:pt x="99295" y="87823"/>
                    <a:pt x="98188" y="85419"/>
                  </a:cubicBezTo>
                  <a:cubicBezTo>
                    <a:pt x="95832" y="80035"/>
                    <a:pt x="89579" y="77583"/>
                    <a:pt x="84192" y="79938"/>
                  </a:cubicBezTo>
                  <a:cubicBezTo>
                    <a:pt x="78805" y="82294"/>
                    <a:pt x="76352" y="88545"/>
                    <a:pt x="78709" y="93929"/>
                  </a:cubicBezTo>
                  <a:cubicBezTo>
                    <a:pt x="83567" y="105420"/>
                    <a:pt x="91118" y="110420"/>
                    <a:pt x="98814" y="111911"/>
                  </a:cubicBezTo>
                  <a:cubicBezTo>
                    <a:pt x="106605" y="113401"/>
                    <a:pt x="115455" y="110901"/>
                    <a:pt x="123632" y="104939"/>
                  </a:cubicBezTo>
                  <a:cubicBezTo>
                    <a:pt x="133059" y="98160"/>
                    <a:pt x="141668" y="86670"/>
                    <a:pt x="146189" y="74746"/>
                  </a:cubicBezTo>
                  <a:cubicBezTo>
                    <a:pt x="149845" y="65130"/>
                    <a:pt x="150711" y="55226"/>
                    <a:pt x="148306" y="46812"/>
                  </a:cubicBezTo>
                  <a:cubicBezTo>
                    <a:pt x="142293" y="25898"/>
                    <a:pt x="130606" y="13061"/>
                    <a:pt x="116850" y="6186"/>
                  </a:cubicBezTo>
                  <a:cubicBezTo>
                    <a:pt x="101603" y="-1507"/>
                    <a:pt x="83278" y="-1747"/>
                    <a:pt x="65579" y="3926"/>
                  </a:cubicBezTo>
                  <a:cubicBezTo>
                    <a:pt x="34748" y="13782"/>
                    <a:pt x="6467" y="41956"/>
                    <a:pt x="1561" y="75179"/>
                  </a:cubicBezTo>
                  <a:cubicBezTo>
                    <a:pt x="-4210" y="114218"/>
                    <a:pt x="6515" y="141816"/>
                    <a:pt x="25562" y="162201"/>
                  </a:cubicBezTo>
                  <a:cubicBezTo>
                    <a:pt x="52977" y="191529"/>
                    <a:pt x="99824" y="205183"/>
                    <a:pt x="142582" y="215568"/>
                  </a:cubicBezTo>
                  <a:cubicBezTo>
                    <a:pt x="165620" y="221001"/>
                    <a:pt x="188803" y="227011"/>
                    <a:pt x="211746" y="233694"/>
                  </a:cubicBezTo>
                  <a:cubicBezTo>
                    <a:pt x="213718" y="237732"/>
                    <a:pt x="215738" y="241771"/>
                    <a:pt x="217517" y="245954"/>
                  </a:cubicBezTo>
                  <a:cubicBezTo>
                    <a:pt x="219826" y="251194"/>
                    <a:pt x="221894" y="256531"/>
                    <a:pt x="223722" y="261964"/>
                  </a:cubicBezTo>
                  <a:cubicBezTo>
                    <a:pt x="227810" y="273359"/>
                    <a:pt x="230167" y="285522"/>
                    <a:pt x="233293" y="297638"/>
                  </a:cubicBezTo>
                  <a:cubicBezTo>
                    <a:pt x="235457" y="306052"/>
                    <a:pt x="237959" y="314418"/>
                    <a:pt x="240796" y="322639"/>
                  </a:cubicBezTo>
                  <a:cubicBezTo>
                    <a:pt x="245895" y="337351"/>
                    <a:pt x="252099" y="351390"/>
                    <a:pt x="260612" y="363939"/>
                  </a:cubicBezTo>
                  <a:cubicBezTo>
                    <a:pt x="263546" y="368987"/>
                    <a:pt x="270087" y="370718"/>
                    <a:pt x="275138" y="367785"/>
                  </a:cubicBezTo>
                  <a:cubicBezTo>
                    <a:pt x="280236" y="364852"/>
                    <a:pt x="281967" y="358313"/>
                    <a:pt x="279034" y="353265"/>
                  </a:cubicBezTo>
                  <a:cubicBezTo>
                    <a:pt x="272877" y="340765"/>
                    <a:pt x="269847" y="326966"/>
                    <a:pt x="266528" y="313023"/>
                  </a:cubicBezTo>
                  <a:cubicBezTo>
                    <a:pt x="264268" y="303311"/>
                    <a:pt x="262103" y="293552"/>
                    <a:pt x="259362" y="283984"/>
                  </a:cubicBezTo>
                  <a:cubicBezTo>
                    <a:pt x="256235" y="272974"/>
                    <a:pt x="252195" y="262349"/>
                    <a:pt x="247530" y="252252"/>
                  </a:cubicBezTo>
                  <a:cubicBezTo>
                    <a:pt x="246183" y="249512"/>
                    <a:pt x="244596" y="246964"/>
                    <a:pt x="243153" y="244271"/>
                  </a:cubicBezTo>
                  <a:cubicBezTo>
                    <a:pt x="252388" y="247396"/>
                    <a:pt x="261815" y="249992"/>
                    <a:pt x="270857" y="253598"/>
                  </a:cubicBezTo>
                  <a:cubicBezTo>
                    <a:pt x="297888" y="264416"/>
                    <a:pt x="324004" y="277349"/>
                    <a:pt x="348341" y="293984"/>
                  </a:cubicBezTo>
                  <a:cubicBezTo>
                    <a:pt x="361424" y="302879"/>
                    <a:pt x="373015" y="313264"/>
                    <a:pt x="384126" y="324082"/>
                  </a:cubicBezTo>
                  <a:cubicBezTo>
                    <a:pt x="384222" y="327159"/>
                    <a:pt x="383981" y="330380"/>
                    <a:pt x="383597" y="333697"/>
                  </a:cubicBezTo>
                  <a:cubicBezTo>
                    <a:pt x="382539" y="342736"/>
                    <a:pt x="379220" y="352111"/>
                    <a:pt x="376430" y="361342"/>
                  </a:cubicBezTo>
                  <a:cubicBezTo>
                    <a:pt x="372919" y="372881"/>
                    <a:pt x="369889" y="384035"/>
                    <a:pt x="368158" y="392834"/>
                  </a:cubicBezTo>
                  <a:lnTo>
                    <a:pt x="363781" y="420191"/>
                  </a:lnTo>
                  <a:lnTo>
                    <a:pt x="362193" y="429614"/>
                  </a:lnTo>
                  <a:cubicBezTo>
                    <a:pt x="362097" y="430095"/>
                    <a:pt x="361760" y="433556"/>
                    <a:pt x="361760" y="434951"/>
                  </a:cubicBezTo>
                  <a:cubicBezTo>
                    <a:pt x="361760" y="435864"/>
                    <a:pt x="361712" y="436489"/>
                    <a:pt x="361712" y="436778"/>
                  </a:cubicBezTo>
                  <a:cubicBezTo>
                    <a:pt x="362242" y="440432"/>
                    <a:pt x="363588" y="442403"/>
                    <a:pt x="364262" y="443076"/>
                  </a:cubicBezTo>
                  <a:cubicBezTo>
                    <a:pt x="367484" y="446105"/>
                    <a:pt x="370658" y="447355"/>
                    <a:pt x="374121" y="446249"/>
                  </a:cubicBezTo>
                  <a:cubicBezTo>
                    <a:pt x="375757" y="445768"/>
                    <a:pt x="378258" y="445240"/>
                    <a:pt x="379989" y="442499"/>
                  </a:cubicBezTo>
                  <a:cubicBezTo>
                    <a:pt x="381336" y="440816"/>
                    <a:pt x="382009" y="438797"/>
                    <a:pt x="382106" y="436826"/>
                  </a:cubicBezTo>
                  <a:cubicBezTo>
                    <a:pt x="381769" y="436730"/>
                    <a:pt x="381769" y="435960"/>
                    <a:pt x="381961" y="435239"/>
                  </a:cubicBezTo>
                  <a:lnTo>
                    <a:pt x="382057" y="435287"/>
                  </a:lnTo>
                  <a:lnTo>
                    <a:pt x="382057" y="435047"/>
                  </a:lnTo>
                  <a:cubicBezTo>
                    <a:pt x="382202" y="434470"/>
                    <a:pt x="382490" y="433989"/>
                    <a:pt x="382779" y="434037"/>
                  </a:cubicBezTo>
                  <a:cubicBezTo>
                    <a:pt x="382827" y="434037"/>
                    <a:pt x="382827" y="434085"/>
                    <a:pt x="382827" y="434133"/>
                  </a:cubicBezTo>
                  <a:lnTo>
                    <a:pt x="385809" y="425672"/>
                  </a:lnTo>
                  <a:lnTo>
                    <a:pt x="394130" y="398795"/>
                  </a:lnTo>
                  <a:cubicBezTo>
                    <a:pt x="396054" y="391728"/>
                    <a:pt x="399805" y="383266"/>
                    <a:pt x="402691" y="373987"/>
                  </a:cubicBezTo>
                  <a:cubicBezTo>
                    <a:pt x="405000" y="366583"/>
                    <a:pt x="406443" y="358746"/>
                    <a:pt x="407597" y="351005"/>
                  </a:cubicBezTo>
                  <a:cubicBezTo>
                    <a:pt x="412695" y="357448"/>
                    <a:pt x="418467" y="363314"/>
                    <a:pt x="423036" y="370141"/>
                  </a:cubicBezTo>
                  <a:cubicBezTo>
                    <a:pt x="435253" y="388411"/>
                    <a:pt x="445113" y="408315"/>
                    <a:pt x="453818" y="428941"/>
                  </a:cubicBezTo>
                  <a:cubicBezTo>
                    <a:pt x="452279" y="435479"/>
                    <a:pt x="448960" y="440287"/>
                    <a:pt x="445594" y="444951"/>
                  </a:cubicBezTo>
                  <a:cubicBezTo>
                    <a:pt x="441698" y="450288"/>
                    <a:pt x="437610" y="455673"/>
                    <a:pt x="434483" y="462211"/>
                  </a:cubicBezTo>
                  <a:cubicBezTo>
                    <a:pt x="432463" y="466442"/>
                    <a:pt x="430972" y="471154"/>
                    <a:pt x="429962" y="476394"/>
                  </a:cubicBezTo>
                  <a:cubicBezTo>
                    <a:pt x="429241" y="480721"/>
                    <a:pt x="428664" y="485049"/>
                    <a:pt x="428423" y="489424"/>
                  </a:cubicBezTo>
                  <a:cubicBezTo>
                    <a:pt x="428183" y="493655"/>
                    <a:pt x="428135" y="497789"/>
                    <a:pt x="428183" y="502020"/>
                  </a:cubicBezTo>
                  <a:cubicBezTo>
                    <a:pt x="428231" y="503415"/>
                    <a:pt x="428135" y="511780"/>
                    <a:pt x="428760" y="514521"/>
                  </a:cubicBezTo>
                  <a:cubicBezTo>
                    <a:pt x="430010" y="520002"/>
                    <a:pt x="432848" y="522598"/>
                    <a:pt x="434579" y="523223"/>
                  </a:cubicBezTo>
                  <a:cubicBezTo>
                    <a:pt x="437129" y="524184"/>
                    <a:pt x="439678" y="525146"/>
                    <a:pt x="442419" y="523896"/>
                  </a:cubicBezTo>
                  <a:cubicBezTo>
                    <a:pt x="443766" y="523271"/>
                    <a:pt x="445979" y="522790"/>
                    <a:pt x="447470" y="520434"/>
                  </a:cubicBezTo>
                  <a:cubicBezTo>
                    <a:pt x="449394" y="518030"/>
                    <a:pt x="450115" y="515050"/>
                    <a:pt x="449586" y="512213"/>
                  </a:cubicBezTo>
                  <a:cubicBezTo>
                    <a:pt x="449538" y="512261"/>
                    <a:pt x="449442" y="512261"/>
                    <a:pt x="449297" y="512261"/>
                  </a:cubicBezTo>
                  <a:cubicBezTo>
                    <a:pt x="448672" y="512261"/>
                    <a:pt x="448672" y="511444"/>
                    <a:pt x="448912" y="510338"/>
                  </a:cubicBezTo>
                  <a:lnTo>
                    <a:pt x="449249" y="510819"/>
                  </a:lnTo>
                  <a:cubicBezTo>
                    <a:pt x="449153" y="510578"/>
                    <a:pt x="449057" y="510338"/>
                    <a:pt x="448960" y="510097"/>
                  </a:cubicBezTo>
                  <a:cubicBezTo>
                    <a:pt x="449538" y="507886"/>
                    <a:pt x="451029" y="504761"/>
                    <a:pt x="451173" y="504184"/>
                  </a:cubicBezTo>
                  <a:lnTo>
                    <a:pt x="456704" y="482933"/>
                  </a:lnTo>
                  <a:cubicBezTo>
                    <a:pt x="458291" y="476971"/>
                    <a:pt x="461321" y="472596"/>
                    <a:pt x="463919" y="468221"/>
                  </a:cubicBezTo>
                  <a:cubicBezTo>
                    <a:pt x="464977" y="466346"/>
                    <a:pt x="465650" y="464423"/>
                    <a:pt x="466660" y="462596"/>
                  </a:cubicBezTo>
                  <a:cubicBezTo>
                    <a:pt x="467286" y="464567"/>
                    <a:pt x="468247" y="466394"/>
                    <a:pt x="468873" y="468365"/>
                  </a:cubicBezTo>
                  <a:cubicBezTo>
                    <a:pt x="472432" y="480000"/>
                    <a:pt x="475558" y="491972"/>
                    <a:pt x="478059" y="504040"/>
                  </a:cubicBezTo>
                  <a:cubicBezTo>
                    <a:pt x="480560" y="516059"/>
                    <a:pt x="482484" y="528223"/>
                    <a:pt x="483735" y="540387"/>
                  </a:cubicBezTo>
                  <a:cubicBezTo>
                    <a:pt x="483927" y="541925"/>
                    <a:pt x="489218" y="601735"/>
                    <a:pt x="492056" y="625198"/>
                  </a:cubicBezTo>
                  <a:cubicBezTo>
                    <a:pt x="492633" y="629717"/>
                    <a:pt x="493114" y="633034"/>
                    <a:pt x="493450" y="634573"/>
                  </a:cubicBezTo>
                  <a:cubicBezTo>
                    <a:pt x="494749" y="640486"/>
                    <a:pt x="498645" y="642314"/>
                    <a:pt x="499511" y="642698"/>
                  </a:cubicBezTo>
                  <a:cubicBezTo>
                    <a:pt x="504657" y="645006"/>
                    <a:pt x="510717" y="642698"/>
                    <a:pt x="513026" y="637554"/>
                  </a:cubicBezTo>
                  <a:cubicBezTo>
                    <a:pt x="514084" y="635246"/>
                    <a:pt x="514180" y="632698"/>
                    <a:pt x="513459" y="630438"/>
                  </a:cubicBezTo>
                  <a:lnTo>
                    <a:pt x="513411" y="630438"/>
                  </a:lnTo>
                  <a:cubicBezTo>
                    <a:pt x="512834" y="630534"/>
                    <a:pt x="512689" y="629765"/>
                    <a:pt x="512641" y="628515"/>
                  </a:cubicBezTo>
                  <a:cubicBezTo>
                    <a:pt x="511824" y="626928"/>
                    <a:pt x="510525" y="625630"/>
                    <a:pt x="508938" y="624669"/>
                  </a:cubicBezTo>
                  <a:cubicBezTo>
                    <a:pt x="509948" y="625198"/>
                    <a:pt x="511439" y="626063"/>
                    <a:pt x="512641" y="626928"/>
                  </a:cubicBezTo>
                  <a:cubicBezTo>
                    <a:pt x="512641" y="625726"/>
                    <a:pt x="512641" y="624284"/>
                    <a:pt x="512497" y="622938"/>
                  </a:cubicBezTo>
                  <a:cubicBezTo>
                    <a:pt x="510188" y="599476"/>
                    <a:pt x="506100" y="539810"/>
                    <a:pt x="506004" y="538271"/>
                  </a:cubicBezTo>
                  <a:cubicBezTo>
                    <a:pt x="504898" y="525338"/>
                    <a:pt x="503118" y="512405"/>
                    <a:pt x="500713" y="499568"/>
                  </a:cubicBezTo>
                  <a:cubicBezTo>
                    <a:pt x="498308" y="486731"/>
                    <a:pt x="495230" y="473991"/>
                    <a:pt x="491671" y="461586"/>
                  </a:cubicBezTo>
                  <a:cubicBezTo>
                    <a:pt x="491238" y="460096"/>
                    <a:pt x="490565" y="458701"/>
                    <a:pt x="490084" y="457211"/>
                  </a:cubicBezTo>
                  <a:cubicBezTo>
                    <a:pt x="495086" y="459952"/>
                    <a:pt x="499895" y="462932"/>
                    <a:pt x="505234" y="465240"/>
                  </a:cubicBezTo>
                  <a:cubicBezTo>
                    <a:pt x="511102" y="467740"/>
                    <a:pt x="517162" y="469856"/>
                    <a:pt x="523319" y="471586"/>
                  </a:cubicBezTo>
                  <a:cubicBezTo>
                    <a:pt x="529523" y="473317"/>
                    <a:pt x="535776" y="474567"/>
                    <a:pt x="542077" y="475529"/>
                  </a:cubicBezTo>
                  <a:cubicBezTo>
                    <a:pt x="551744" y="477019"/>
                    <a:pt x="561315" y="477741"/>
                    <a:pt x="570742" y="477885"/>
                  </a:cubicBezTo>
                  <a:cubicBezTo>
                    <a:pt x="576562" y="478558"/>
                    <a:pt x="581805" y="474375"/>
                    <a:pt x="582478" y="468509"/>
                  </a:cubicBezTo>
                  <a:cubicBezTo>
                    <a:pt x="583103" y="462692"/>
                    <a:pt x="578871" y="457451"/>
                    <a:pt x="573051" y="45677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7" name="Google Shape;1277;p20"/>
            <p:cNvSpPr/>
            <p:nvPr/>
          </p:nvSpPr>
          <p:spPr>
            <a:xfrm flipH="1">
              <a:off x="7642223" y="3531404"/>
              <a:ext cx="877993" cy="873784"/>
            </a:xfrm>
            <a:custGeom>
              <a:avLst/>
              <a:gdLst/>
              <a:ahLst/>
              <a:cxnLst/>
              <a:rect l="l" t="t" r="r" b="b"/>
              <a:pathLst>
                <a:path w="1755985" h="1747568" extrusionOk="0">
                  <a:moveTo>
                    <a:pt x="567979" y="520835"/>
                  </a:moveTo>
                  <a:cubicBezTo>
                    <a:pt x="567979" y="542615"/>
                    <a:pt x="552059" y="560260"/>
                    <a:pt x="532435" y="560260"/>
                  </a:cubicBezTo>
                  <a:cubicBezTo>
                    <a:pt x="512811" y="560260"/>
                    <a:pt x="496891" y="542615"/>
                    <a:pt x="496891" y="520835"/>
                  </a:cubicBezTo>
                  <a:cubicBezTo>
                    <a:pt x="496891" y="499104"/>
                    <a:pt x="512811" y="481459"/>
                    <a:pt x="532435" y="481459"/>
                  </a:cubicBezTo>
                  <a:cubicBezTo>
                    <a:pt x="552059" y="481459"/>
                    <a:pt x="567979" y="499152"/>
                    <a:pt x="567979" y="520835"/>
                  </a:cubicBezTo>
                  <a:close/>
                  <a:moveTo>
                    <a:pt x="1246485" y="1152876"/>
                  </a:moveTo>
                  <a:cubicBezTo>
                    <a:pt x="1224697" y="1152443"/>
                    <a:pt x="1206708" y="1168453"/>
                    <a:pt x="1206276" y="1188695"/>
                  </a:cubicBezTo>
                  <a:cubicBezTo>
                    <a:pt x="1205891" y="1208888"/>
                    <a:pt x="1223206" y="1225619"/>
                    <a:pt x="1244946" y="1226100"/>
                  </a:cubicBezTo>
                  <a:cubicBezTo>
                    <a:pt x="1266686" y="1226532"/>
                    <a:pt x="1284722" y="1210522"/>
                    <a:pt x="1285107" y="1190329"/>
                  </a:cubicBezTo>
                  <a:cubicBezTo>
                    <a:pt x="1285540" y="1170136"/>
                    <a:pt x="1268225" y="1153357"/>
                    <a:pt x="1246485" y="1152876"/>
                  </a:cubicBezTo>
                  <a:close/>
                  <a:moveTo>
                    <a:pt x="405555" y="240922"/>
                  </a:moveTo>
                  <a:cubicBezTo>
                    <a:pt x="385931" y="240922"/>
                    <a:pt x="370011" y="258615"/>
                    <a:pt x="370011" y="280346"/>
                  </a:cubicBezTo>
                  <a:cubicBezTo>
                    <a:pt x="370011" y="302078"/>
                    <a:pt x="385931" y="319771"/>
                    <a:pt x="405555" y="319771"/>
                  </a:cubicBezTo>
                  <a:cubicBezTo>
                    <a:pt x="425178" y="319771"/>
                    <a:pt x="441147" y="302078"/>
                    <a:pt x="441147" y="280346"/>
                  </a:cubicBezTo>
                  <a:cubicBezTo>
                    <a:pt x="441147" y="258663"/>
                    <a:pt x="425178" y="240922"/>
                    <a:pt x="405555" y="240922"/>
                  </a:cubicBezTo>
                  <a:close/>
                  <a:moveTo>
                    <a:pt x="1484277" y="1288458"/>
                  </a:moveTo>
                  <a:cubicBezTo>
                    <a:pt x="1462537" y="1288025"/>
                    <a:pt x="1444549" y="1304035"/>
                    <a:pt x="1444116" y="1324228"/>
                  </a:cubicBezTo>
                  <a:cubicBezTo>
                    <a:pt x="1443683" y="1344469"/>
                    <a:pt x="1460998" y="1361201"/>
                    <a:pt x="1482738" y="1361681"/>
                  </a:cubicBezTo>
                  <a:cubicBezTo>
                    <a:pt x="1504526" y="1362114"/>
                    <a:pt x="1522514" y="1346104"/>
                    <a:pt x="1522947" y="1325911"/>
                  </a:cubicBezTo>
                  <a:cubicBezTo>
                    <a:pt x="1523380" y="1305622"/>
                    <a:pt x="1506065" y="1288890"/>
                    <a:pt x="1484277" y="1288458"/>
                  </a:cubicBezTo>
                  <a:close/>
                  <a:moveTo>
                    <a:pt x="238225" y="60964"/>
                  </a:moveTo>
                  <a:cubicBezTo>
                    <a:pt x="218601" y="60964"/>
                    <a:pt x="202681" y="78657"/>
                    <a:pt x="202681" y="100388"/>
                  </a:cubicBezTo>
                  <a:cubicBezTo>
                    <a:pt x="202681" y="122168"/>
                    <a:pt x="218601" y="139812"/>
                    <a:pt x="238225" y="139812"/>
                  </a:cubicBezTo>
                  <a:cubicBezTo>
                    <a:pt x="257849" y="139812"/>
                    <a:pt x="273817" y="122168"/>
                    <a:pt x="273817" y="100388"/>
                  </a:cubicBezTo>
                  <a:cubicBezTo>
                    <a:pt x="273817" y="78608"/>
                    <a:pt x="257849" y="60964"/>
                    <a:pt x="238225" y="60964"/>
                  </a:cubicBezTo>
                  <a:close/>
                  <a:moveTo>
                    <a:pt x="1699367" y="1501830"/>
                  </a:moveTo>
                  <a:cubicBezTo>
                    <a:pt x="1699800" y="1481637"/>
                    <a:pt x="1682485" y="1464858"/>
                    <a:pt x="1660745" y="1464425"/>
                  </a:cubicBezTo>
                  <a:cubicBezTo>
                    <a:pt x="1638957" y="1463944"/>
                    <a:pt x="1620969" y="1480003"/>
                    <a:pt x="1620536" y="1500196"/>
                  </a:cubicBezTo>
                  <a:cubicBezTo>
                    <a:pt x="1620103" y="1520389"/>
                    <a:pt x="1637466" y="1537168"/>
                    <a:pt x="1659206" y="1537601"/>
                  </a:cubicBezTo>
                  <a:cubicBezTo>
                    <a:pt x="1680946" y="1538130"/>
                    <a:pt x="1698982" y="1522071"/>
                    <a:pt x="1699367" y="1501830"/>
                  </a:cubicBezTo>
                  <a:close/>
                  <a:moveTo>
                    <a:pt x="35544" y="0"/>
                  </a:moveTo>
                  <a:cubicBezTo>
                    <a:pt x="15920" y="0"/>
                    <a:pt x="0" y="17645"/>
                    <a:pt x="0" y="39424"/>
                  </a:cubicBezTo>
                  <a:cubicBezTo>
                    <a:pt x="0" y="61156"/>
                    <a:pt x="15920" y="78801"/>
                    <a:pt x="35544" y="78801"/>
                  </a:cubicBezTo>
                  <a:cubicBezTo>
                    <a:pt x="55167" y="78801"/>
                    <a:pt x="71088" y="61156"/>
                    <a:pt x="71088" y="39424"/>
                  </a:cubicBezTo>
                  <a:cubicBezTo>
                    <a:pt x="71088" y="17645"/>
                    <a:pt x="55167" y="0"/>
                    <a:pt x="35544" y="0"/>
                  </a:cubicBezTo>
                  <a:close/>
                  <a:moveTo>
                    <a:pt x="1717307" y="1674336"/>
                  </a:moveTo>
                  <a:cubicBezTo>
                    <a:pt x="1695567" y="1673903"/>
                    <a:pt x="1677579" y="1689914"/>
                    <a:pt x="1677146" y="1710107"/>
                  </a:cubicBezTo>
                  <a:cubicBezTo>
                    <a:pt x="1676713" y="1730348"/>
                    <a:pt x="1694028" y="1747079"/>
                    <a:pt x="1715816" y="1747560"/>
                  </a:cubicBezTo>
                  <a:cubicBezTo>
                    <a:pt x="1737556" y="1747993"/>
                    <a:pt x="1755544" y="1731982"/>
                    <a:pt x="1755977" y="1711789"/>
                  </a:cubicBezTo>
                  <a:cubicBezTo>
                    <a:pt x="1756410" y="1691500"/>
                    <a:pt x="1739095" y="1674769"/>
                    <a:pt x="1717307" y="167433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78" name="Google Shape;1278;p20"/>
          <p:cNvSpPr txBox="1">
            <a:spLocks noGrp="1"/>
          </p:cNvSpPr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lt2"/>
                </a:solidFill>
              </a:rPr>
              <a:t>V</a:t>
            </a:r>
            <a:r>
              <a:rPr lang="en-ID" dirty="0" err="1">
                <a:solidFill>
                  <a:schemeClr val="lt2"/>
                </a:solidFill>
              </a:rPr>
              <a:t>isi</a:t>
            </a:r>
            <a:r>
              <a:rPr lang="en-ID" dirty="0">
                <a:solidFill>
                  <a:schemeClr val="lt2"/>
                </a:solidFill>
              </a:rPr>
              <a:t> </a:t>
            </a:r>
            <a:r>
              <a:rPr lang="en-ID" dirty="0" err="1">
                <a:solidFill>
                  <a:schemeClr val="lt2"/>
                </a:solidFill>
              </a:rPr>
              <a:t>Keilmuan</a:t>
            </a:r>
            <a:r>
              <a:rPr lang="en-ID" dirty="0">
                <a:solidFill>
                  <a:schemeClr val="lt2"/>
                </a:solidFill>
              </a:rPr>
              <a:t> Prodi</a:t>
            </a:r>
            <a:endParaRPr dirty="0">
              <a:solidFill>
                <a:schemeClr val="lt2"/>
              </a:solidFill>
            </a:endParaRPr>
          </a:p>
        </p:txBody>
      </p:sp>
      <p:sp>
        <p:nvSpPr>
          <p:cNvPr id="1279" name="Google Shape;1279;p20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accent3"/>
                </a:solidFill>
              </a:rPr>
              <a:t>10</a:t>
            </a:fld>
            <a:endParaRPr>
              <a:solidFill>
                <a:schemeClr val="accent3"/>
              </a:solidFill>
            </a:endParaRPr>
          </a:p>
        </p:txBody>
      </p:sp>
      <p:sp>
        <p:nvSpPr>
          <p:cNvPr id="156" name="Google Shape;1040;p16">
            <a:extLst>
              <a:ext uri="{FF2B5EF4-FFF2-40B4-BE49-F238E27FC236}">
                <a16:creationId xmlns:a16="http://schemas.microsoft.com/office/drawing/2014/main" id="{6A4345DD-52A7-4824-87D1-462B4FE01D82}"/>
              </a:ext>
            </a:extLst>
          </p:cNvPr>
          <p:cNvSpPr txBox="1">
            <a:spLocks/>
          </p:cNvSpPr>
          <p:nvPr/>
        </p:nvSpPr>
        <p:spPr>
          <a:xfrm>
            <a:off x="887824" y="2141699"/>
            <a:ext cx="7368302" cy="81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id-ID" sz="2400" b="1" dirty="0">
                <a:solidFill>
                  <a:srgbClr val="FFFFCC"/>
                </a:solidFill>
                <a:latin typeface="Gilda Display" panose="020B0604020202020204" charset="0"/>
              </a:rPr>
              <a:t>Menjadi pusat keunggulan yang menghasilkan tenaga ahli yang berkompetensi di bidang Ilmu Ekonomi yang memiliki semangat Kewirausahaan dan Nilai-nilai Kristiani.</a:t>
            </a:r>
            <a:endParaRPr lang="en-ID" sz="2400" b="1" dirty="0">
              <a:solidFill>
                <a:srgbClr val="FFFFCC"/>
              </a:solidFill>
              <a:latin typeface="Gilda Display" panose="020B0604020202020204" charset="0"/>
            </a:endParaRPr>
          </a:p>
        </p:txBody>
      </p: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77A362DC-C2BC-4D21-987A-7FCD92AA6930}"/>
              </a:ext>
            </a:extLst>
          </p:cNvPr>
          <p:cNvGrpSpPr/>
          <p:nvPr/>
        </p:nvGrpSpPr>
        <p:grpSpPr>
          <a:xfrm>
            <a:off x="2879226" y="102448"/>
            <a:ext cx="2914089" cy="494557"/>
            <a:chOff x="3209026" y="0"/>
            <a:chExt cx="5855262" cy="966158"/>
          </a:xfrm>
        </p:grpSpPr>
        <p:sp>
          <p:nvSpPr>
            <p:cNvPr id="158" name="Rectangle: Rounded Corners 157">
              <a:extLst>
                <a:ext uri="{FF2B5EF4-FFF2-40B4-BE49-F238E27FC236}">
                  <a16:creationId xmlns:a16="http://schemas.microsoft.com/office/drawing/2014/main" id="{099B455B-8966-4476-BEA6-F75A33C7A099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7C7C8542-FC6F-4426-B4F7-7080B39B1A7E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160" name="Picture 159">
                <a:extLst>
                  <a:ext uri="{FF2B5EF4-FFF2-40B4-BE49-F238E27FC236}">
                    <a16:creationId xmlns:a16="http://schemas.microsoft.com/office/drawing/2014/main" id="{1BCA2E61-F030-44EE-9895-4A2A7765A9A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161" name="Picture 160">
                <a:extLst>
                  <a:ext uri="{FF2B5EF4-FFF2-40B4-BE49-F238E27FC236}">
                    <a16:creationId xmlns:a16="http://schemas.microsoft.com/office/drawing/2014/main" id="{61DDF4E3-078C-49AA-91DD-1FC34855C8E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162" name="Picture 161">
                <a:extLst>
                  <a:ext uri="{FF2B5EF4-FFF2-40B4-BE49-F238E27FC236}">
                    <a16:creationId xmlns:a16="http://schemas.microsoft.com/office/drawing/2014/main" id="{5AC6E0C7-D64D-4D39-B293-480C2ECB5F1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163" name="Picture 162">
                <a:extLst>
                  <a:ext uri="{FF2B5EF4-FFF2-40B4-BE49-F238E27FC236}">
                    <a16:creationId xmlns:a16="http://schemas.microsoft.com/office/drawing/2014/main" id="{3A0061FF-937D-4F88-8217-B1283F38C57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29" name="Google Shape;1729;p27"/>
          <p:cNvCxnSpPr/>
          <p:nvPr/>
        </p:nvCxnSpPr>
        <p:spPr>
          <a:xfrm>
            <a:off x="-723894" y="2463006"/>
            <a:ext cx="11671500" cy="0"/>
          </a:xfrm>
          <a:prstGeom prst="straightConnector1">
            <a:avLst/>
          </a:prstGeom>
          <a:noFill/>
          <a:ln w="285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730" name="Google Shape;1730;p27"/>
          <p:cNvGrpSpPr/>
          <p:nvPr/>
        </p:nvGrpSpPr>
        <p:grpSpPr>
          <a:xfrm>
            <a:off x="1038093" y="2165895"/>
            <a:ext cx="634976" cy="594469"/>
            <a:chOff x="916255" y="2165895"/>
            <a:chExt cx="634976" cy="594469"/>
          </a:xfrm>
        </p:grpSpPr>
        <p:sp>
          <p:nvSpPr>
            <p:cNvPr id="1731" name="Google Shape;1731;p27"/>
            <p:cNvSpPr/>
            <p:nvPr/>
          </p:nvSpPr>
          <p:spPr>
            <a:xfrm>
              <a:off x="916255" y="2165895"/>
              <a:ext cx="634976" cy="594469"/>
            </a:xfrm>
            <a:custGeom>
              <a:avLst/>
              <a:gdLst/>
              <a:ahLst/>
              <a:cxnLst/>
              <a:rect l="l" t="t" r="r" b="b"/>
              <a:pathLst>
                <a:path w="1269951" h="1188938" extrusionOk="0">
                  <a:moveTo>
                    <a:pt x="1269952" y="579666"/>
                  </a:moveTo>
                  <a:cubicBezTo>
                    <a:pt x="1248967" y="512016"/>
                    <a:pt x="1187771" y="458571"/>
                    <a:pt x="1117914" y="446757"/>
                  </a:cubicBezTo>
                  <a:cubicBezTo>
                    <a:pt x="1109252" y="445280"/>
                    <a:pt x="1100449" y="444507"/>
                    <a:pt x="1091647" y="444085"/>
                  </a:cubicBezTo>
                  <a:cubicBezTo>
                    <a:pt x="1115167" y="403157"/>
                    <a:pt x="1128336" y="356534"/>
                    <a:pt x="1140096" y="310402"/>
                  </a:cubicBezTo>
                  <a:cubicBezTo>
                    <a:pt x="1094745" y="280445"/>
                    <a:pt x="1039113" y="267717"/>
                    <a:pt x="984748" y="271585"/>
                  </a:cubicBezTo>
                  <a:cubicBezTo>
                    <a:pt x="1000522" y="207451"/>
                    <a:pt x="1001367" y="124892"/>
                    <a:pt x="993762" y="76229"/>
                  </a:cubicBezTo>
                  <a:cubicBezTo>
                    <a:pt x="898342" y="74893"/>
                    <a:pt x="795598" y="108789"/>
                    <a:pt x="730952" y="180658"/>
                  </a:cubicBezTo>
                  <a:cubicBezTo>
                    <a:pt x="717994" y="160827"/>
                    <a:pt x="704262" y="141488"/>
                    <a:pt x="690953" y="122150"/>
                  </a:cubicBezTo>
                  <a:cubicBezTo>
                    <a:pt x="677362" y="102389"/>
                    <a:pt x="663982" y="82418"/>
                    <a:pt x="651869" y="61673"/>
                  </a:cubicBezTo>
                  <a:cubicBezTo>
                    <a:pt x="645884" y="51335"/>
                    <a:pt x="640180" y="40857"/>
                    <a:pt x="634968" y="30168"/>
                  </a:cubicBezTo>
                  <a:cubicBezTo>
                    <a:pt x="631166" y="22152"/>
                    <a:pt x="620462" y="0"/>
                    <a:pt x="620462" y="0"/>
                  </a:cubicBezTo>
                  <a:cubicBezTo>
                    <a:pt x="620462" y="0"/>
                    <a:pt x="608983" y="18565"/>
                    <a:pt x="603631" y="26371"/>
                  </a:cubicBezTo>
                  <a:cubicBezTo>
                    <a:pt x="597716" y="35020"/>
                    <a:pt x="591237" y="43248"/>
                    <a:pt x="584547" y="51335"/>
                  </a:cubicBezTo>
                  <a:cubicBezTo>
                    <a:pt x="571026" y="67580"/>
                    <a:pt x="556308" y="82840"/>
                    <a:pt x="541872" y="98381"/>
                  </a:cubicBezTo>
                  <a:cubicBezTo>
                    <a:pt x="524267" y="117368"/>
                    <a:pt x="506591" y="136988"/>
                    <a:pt x="492578" y="158858"/>
                  </a:cubicBezTo>
                  <a:cubicBezTo>
                    <a:pt x="483282" y="152810"/>
                    <a:pt x="473635" y="147255"/>
                    <a:pt x="463916" y="142051"/>
                  </a:cubicBezTo>
                  <a:cubicBezTo>
                    <a:pt x="418706" y="117860"/>
                    <a:pt x="371102" y="94161"/>
                    <a:pt x="320047" y="88747"/>
                  </a:cubicBezTo>
                  <a:cubicBezTo>
                    <a:pt x="276386" y="84105"/>
                    <a:pt x="231951" y="90645"/>
                    <a:pt x="231951" y="90645"/>
                  </a:cubicBezTo>
                  <a:cubicBezTo>
                    <a:pt x="215120" y="128690"/>
                    <a:pt x="206106" y="171164"/>
                    <a:pt x="204768" y="212654"/>
                  </a:cubicBezTo>
                  <a:cubicBezTo>
                    <a:pt x="203782" y="242330"/>
                    <a:pt x="207726" y="270670"/>
                    <a:pt x="216106" y="297041"/>
                  </a:cubicBezTo>
                  <a:cubicBezTo>
                    <a:pt x="161178" y="302737"/>
                    <a:pt x="110757" y="322849"/>
                    <a:pt x="69138" y="359417"/>
                  </a:cubicBezTo>
                  <a:cubicBezTo>
                    <a:pt x="90053" y="400485"/>
                    <a:pt x="118010" y="437967"/>
                    <a:pt x="151178" y="470034"/>
                  </a:cubicBezTo>
                  <a:cubicBezTo>
                    <a:pt x="123151" y="475941"/>
                    <a:pt x="96320" y="488036"/>
                    <a:pt x="75405" y="507445"/>
                  </a:cubicBezTo>
                  <a:cubicBezTo>
                    <a:pt x="64842" y="517220"/>
                    <a:pt x="-10860" y="589089"/>
                    <a:pt x="1323" y="602029"/>
                  </a:cubicBezTo>
                  <a:cubicBezTo>
                    <a:pt x="39139" y="642323"/>
                    <a:pt x="84419" y="677414"/>
                    <a:pt x="135052" y="699284"/>
                  </a:cubicBezTo>
                  <a:cubicBezTo>
                    <a:pt x="132376" y="703152"/>
                    <a:pt x="129700" y="706950"/>
                    <a:pt x="127165" y="710958"/>
                  </a:cubicBezTo>
                  <a:cubicBezTo>
                    <a:pt x="101743" y="751112"/>
                    <a:pt x="85828" y="796540"/>
                    <a:pt x="73363" y="842320"/>
                  </a:cubicBezTo>
                  <a:cubicBezTo>
                    <a:pt x="129066" y="864682"/>
                    <a:pt x="188853" y="876426"/>
                    <a:pt x="248852" y="879239"/>
                  </a:cubicBezTo>
                  <a:cubicBezTo>
                    <a:pt x="264063" y="879942"/>
                    <a:pt x="279344" y="879942"/>
                    <a:pt x="294625" y="878958"/>
                  </a:cubicBezTo>
                  <a:cubicBezTo>
                    <a:pt x="289625" y="894569"/>
                    <a:pt x="285893" y="910532"/>
                    <a:pt x="283851" y="926777"/>
                  </a:cubicBezTo>
                  <a:cubicBezTo>
                    <a:pt x="275682" y="991333"/>
                    <a:pt x="290682" y="1063132"/>
                    <a:pt x="310751" y="1124382"/>
                  </a:cubicBezTo>
                  <a:cubicBezTo>
                    <a:pt x="312442" y="1129586"/>
                    <a:pt x="378567" y="1115100"/>
                    <a:pt x="383426" y="1113693"/>
                  </a:cubicBezTo>
                  <a:cubicBezTo>
                    <a:pt x="412509" y="1105466"/>
                    <a:pt x="441311" y="1095128"/>
                    <a:pt x="466663" y="1078321"/>
                  </a:cubicBezTo>
                  <a:cubicBezTo>
                    <a:pt x="478282" y="1070586"/>
                    <a:pt x="488845" y="1061655"/>
                    <a:pt x="498493" y="1051740"/>
                  </a:cubicBezTo>
                  <a:cubicBezTo>
                    <a:pt x="529971" y="1101247"/>
                    <a:pt x="569759" y="1145409"/>
                    <a:pt x="609335" y="1188938"/>
                  </a:cubicBezTo>
                  <a:cubicBezTo>
                    <a:pt x="613420" y="1168686"/>
                    <a:pt x="628912" y="1152089"/>
                    <a:pt x="642856" y="1136759"/>
                  </a:cubicBezTo>
                  <a:cubicBezTo>
                    <a:pt x="670883" y="1105817"/>
                    <a:pt x="701586" y="1077196"/>
                    <a:pt x="726727" y="1043934"/>
                  </a:cubicBezTo>
                  <a:cubicBezTo>
                    <a:pt x="731938" y="1037042"/>
                    <a:pt x="736867" y="1029940"/>
                    <a:pt x="741445" y="1022626"/>
                  </a:cubicBezTo>
                  <a:cubicBezTo>
                    <a:pt x="773909" y="1047169"/>
                    <a:pt x="812781" y="1068758"/>
                    <a:pt x="851723" y="1080009"/>
                  </a:cubicBezTo>
                  <a:cubicBezTo>
                    <a:pt x="863624" y="1083455"/>
                    <a:pt x="970664" y="1117280"/>
                    <a:pt x="974748" y="1108349"/>
                  </a:cubicBezTo>
                  <a:cubicBezTo>
                    <a:pt x="997283" y="1058561"/>
                    <a:pt x="1009466" y="1005538"/>
                    <a:pt x="1001508" y="950546"/>
                  </a:cubicBezTo>
                  <a:cubicBezTo>
                    <a:pt x="998832" y="931910"/>
                    <a:pt x="993410" y="915385"/>
                    <a:pt x="985945" y="900476"/>
                  </a:cubicBezTo>
                  <a:cubicBezTo>
                    <a:pt x="1044535" y="894147"/>
                    <a:pt x="1102421" y="877270"/>
                    <a:pt x="1155378" y="851532"/>
                  </a:cubicBezTo>
                  <a:cubicBezTo>
                    <a:pt x="1146364" y="825513"/>
                    <a:pt x="1138265" y="798861"/>
                    <a:pt x="1129251" y="772842"/>
                  </a:cubicBezTo>
                  <a:cubicBezTo>
                    <a:pt x="1120871" y="748651"/>
                    <a:pt x="1112210" y="724038"/>
                    <a:pt x="1099464" y="702027"/>
                  </a:cubicBezTo>
                  <a:cubicBezTo>
                    <a:pt x="1108970" y="699495"/>
                    <a:pt x="1118336" y="696401"/>
                    <a:pt x="1127561" y="692674"/>
                  </a:cubicBezTo>
                  <a:cubicBezTo>
                    <a:pt x="1184954" y="669257"/>
                    <a:pt x="1228967" y="624673"/>
                    <a:pt x="1269952" y="57966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2" name="Google Shape;1732;p27"/>
            <p:cNvSpPr/>
            <p:nvPr/>
          </p:nvSpPr>
          <p:spPr>
            <a:xfrm>
              <a:off x="950859" y="2165895"/>
              <a:ext cx="543084" cy="594469"/>
            </a:xfrm>
            <a:custGeom>
              <a:avLst/>
              <a:gdLst/>
              <a:ahLst/>
              <a:cxnLst/>
              <a:rect l="l" t="t" r="r" b="b"/>
              <a:pathLst>
                <a:path w="1086169" h="1188938" extrusionOk="0">
                  <a:moveTo>
                    <a:pt x="452101" y="682970"/>
                  </a:moveTo>
                  <a:cubicBezTo>
                    <a:pt x="412032" y="701394"/>
                    <a:pt x="372385" y="720873"/>
                    <a:pt x="335062" y="744431"/>
                  </a:cubicBezTo>
                  <a:cubicBezTo>
                    <a:pt x="315626" y="756738"/>
                    <a:pt x="296753" y="770169"/>
                    <a:pt x="280486" y="786414"/>
                  </a:cubicBezTo>
                  <a:cubicBezTo>
                    <a:pt x="254782" y="812081"/>
                    <a:pt x="236473" y="844359"/>
                    <a:pt x="225346" y="878958"/>
                  </a:cubicBezTo>
                  <a:cubicBezTo>
                    <a:pt x="210135" y="879942"/>
                    <a:pt x="194784" y="879942"/>
                    <a:pt x="179573" y="879239"/>
                  </a:cubicBezTo>
                  <a:cubicBezTo>
                    <a:pt x="119574" y="876497"/>
                    <a:pt x="59787" y="864753"/>
                    <a:pt x="4084" y="842320"/>
                  </a:cubicBezTo>
                  <a:cubicBezTo>
                    <a:pt x="16549" y="796470"/>
                    <a:pt x="32534" y="751112"/>
                    <a:pt x="57886" y="710958"/>
                  </a:cubicBezTo>
                  <a:cubicBezTo>
                    <a:pt x="60351" y="707020"/>
                    <a:pt x="63027" y="703152"/>
                    <a:pt x="65773" y="699284"/>
                  </a:cubicBezTo>
                  <a:cubicBezTo>
                    <a:pt x="81054" y="705895"/>
                    <a:pt x="96828" y="711380"/>
                    <a:pt x="113096" y="715388"/>
                  </a:cubicBezTo>
                  <a:cubicBezTo>
                    <a:pt x="183023" y="732547"/>
                    <a:pt x="259078" y="726780"/>
                    <a:pt x="324076" y="695839"/>
                  </a:cubicBezTo>
                  <a:cubicBezTo>
                    <a:pt x="359286" y="679102"/>
                    <a:pt x="389286" y="652309"/>
                    <a:pt x="424496" y="636627"/>
                  </a:cubicBezTo>
                  <a:cubicBezTo>
                    <a:pt x="449143" y="625657"/>
                    <a:pt x="475340" y="618344"/>
                    <a:pt x="502029" y="614757"/>
                  </a:cubicBezTo>
                  <a:cubicBezTo>
                    <a:pt x="504776" y="621156"/>
                    <a:pt x="508649" y="626853"/>
                    <a:pt x="513437" y="631634"/>
                  </a:cubicBezTo>
                  <a:cubicBezTo>
                    <a:pt x="514705" y="632900"/>
                    <a:pt x="516043" y="634096"/>
                    <a:pt x="517381" y="635151"/>
                  </a:cubicBezTo>
                  <a:cubicBezTo>
                    <a:pt x="506677" y="650903"/>
                    <a:pt x="493297" y="661451"/>
                    <a:pt x="476044" y="671015"/>
                  </a:cubicBezTo>
                  <a:cubicBezTo>
                    <a:pt x="468861" y="675023"/>
                    <a:pt x="460904" y="678961"/>
                    <a:pt x="452101" y="682970"/>
                  </a:cubicBezTo>
                  <a:close/>
                  <a:moveTo>
                    <a:pt x="587450" y="913134"/>
                  </a:moveTo>
                  <a:cubicBezTo>
                    <a:pt x="568295" y="858775"/>
                    <a:pt x="574774" y="800267"/>
                    <a:pt x="577591" y="743939"/>
                  </a:cubicBezTo>
                  <a:cubicBezTo>
                    <a:pt x="577661" y="741900"/>
                    <a:pt x="577802" y="739860"/>
                    <a:pt x="577872" y="737821"/>
                  </a:cubicBezTo>
                  <a:cubicBezTo>
                    <a:pt x="578929" y="712646"/>
                    <a:pt x="578647" y="687189"/>
                    <a:pt x="573577" y="662436"/>
                  </a:cubicBezTo>
                  <a:cubicBezTo>
                    <a:pt x="573084" y="660185"/>
                    <a:pt x="571182" y="652942"/>
                    <a:pt x="568366" y="644222"/>
                  </a:cubicBezTo>
                  <a:cubicBezTo>
                    <a:pt x="566112" y="644996"/>
                    <a:pt x="563788" y="645699"/>
                    <a:pt x="561394" y="646121"/>
                  </a:cubicBezTo>
                  <a:cubicBezTo>
                    <a:pt x="554634" y="647457"/>
                    <a:pt x="547873" y="647387"/>
                    <a:pt x="541465" y="646191"/>
                  </a:cubicBezTo>
                  <a:cubicBezTo>
                    <a:pt x="539141" y="650973"/>
                    <a:pt x="536958" y="655755"/>
                    <a:pt x="534986" y="660607"/>
                  </a:cubicBezTo>
                  <a:cubicBezTo>
                    <a:pt x="521677" y="693237"/>
                    <a:pt x="515550" y="727835"/>
                    <a:pt x="512804" y="764403"/>
                  </a:cubicBezTo>
                  <a:cubicBezTo>
                    <a:pt x="508719" y="818481"/>
                    <a:pt x="509635" y="873684"/>
                    <a:pt x="496044" y="926566"/>
                  </a:cubicBezTo>
                  <a:cubicBezTo>
                    <a:pt x="484142" y="972838"/>
                    <a:pt x="462242" y="1017844"/>
                    <a:pt x="429144" y="1051740"/>
                  </a:cubicBezTo>
                  <a:cubicBezTo>
                    <a:pt x="460622" y="1101247"/>
                    <a:pt x="500410" y="1145409"/>
                    <a:pt x="539986" y="1188938"/>
                  </a:cubicBezTo>
                  <a:cubicBezTo>
                    <a:pt x="544070" y="1168686"/>
                    <a:pt x="559633" y="1152089"/>
                    <a:pt x="573506" y="1136759"/>
                  </a:cubicBezTo>
                  <a:cubicBezTo>
                    <a:pt x="601534" y="1105817"/>
                    <a:pt x="632237" y="1077196"/>
                    <a:pt x="657377" y="1043934"/>
                  </a:cubicBezTo>
                  <a:cubicBezTo>
                    <a:pt x="662589" y="1037042"/>
                    <a:pt x="667518" y="1029940"/>
                    <a:pt x="672095" y="1022626"/>
                  </a:cubicBezTo>
                  <a:cubicBezTo>
                    <a:pt x="670546" y="1021501"/>
                    <a:pt x="668997" y="1020376"/>
                    <a:pt x="667448" y="1019180"/>
                  </a:cubicBezTo>
                  <a:cubicBezTo>
                    <a:pt x="632096" y="991544"/>
                    <a:pt x="602379" y="955468"/>
                    <a:pt x="587450" y="913134"/>
                  </a:cubicBezTo>
                  <a:close/>
                  <a:moveTo>
                    <a:pt x="473368" y="202598"/>
                  </a:moveTo>
                  <a:cubicBezTo>
                    <a:pt x="505128" y="242682"/>
                    <a:pt x="515128" y="295775"/>
                    <a:pt x="516888" y="346829"/>
                  </a:cubicBezTo>
                  <a:cubicBezTo>
                    <a:pt x="517592" y="367856"/>
                    <a:pt x="516747" y="389304"/>
                    <a:pt x="516466" y="410612"/>
                  </a:cubicBezTo>
                  <a:cubicBezTo>
                    <a:pt x="516254" y="432482"/>
                    <a:pt x="516747" y="454282"/>
                    <a:pt x="520339" y="475589"/>
                  </a:cubicBezTo>
                  <a:cubicBezTo>
                    <a:pt x="524212" y="498514"/>
                    <a:pt x="531183" y="520666"/>
                    <a:pt x="540972" y="541622"/>
                  </a:cubicBezTo>
                  <a:cubicBezTo>
                    <a:pt x="540972" y="541622"/>
                    <a:pt x="540972" y="541622"/>
                    <a:pt x="540972" y="541622"/>
                  </a:cubicBezTo>
                  <a:cubicBezTo>
                    <a:pt x="549563" y="539934"/>
                    <a:pt x="558084" y="540497"/>
                    <a:pt x="565971" y="542747"/>
                  </a:cubicBezTo>
                  <a:cubicBezTo>
                    <a:pt x="569281" y="535715"/>
                    <a:pt x="572309" y="528472"/>
                    <a:pt x="575056" y="521229"/>
                  </a:cubicBezTo>
                  <a:cubicBezTo>
                    <a:pt x="575619" y="519681"/>
                    <a:pt x="576253" y="518134"/>
                    <a:pt x="576816" y="516587"/>
                  </a:cubicBezTo>
                  <a:cubicBezTo>
                    <a:pt x="597309" y="459978"/>
                    <a:pt x="592802" y="404353"/>
                    <a:pt x="595266" y="345493"/>
                  </a:cubicBezTo>
                  <a:cubicBezTo>
                    <a:pt x="597168" y="300909"/>
                    <a:pt x="610196" y="256747"/>
                    <a:pt x="633364" y="218562"/>
                  </a:cubicBezTo>
                  <a:cubicBezTo>
                    <a:pt x="641674" y="204849"/>
                    <a:pt x="651251" y="192331"/>
                    <a:pt x="661744" y="180658"/>
                  </a:cubicBezTo>
                  <a:cubicBezTo>
                    <a:pt x="648786" y="160827"/>
                    <a:pt x="635054" y="141488"/>
                    <a:pt x="621745" y="122150"/>
                  </a:cubicBezTo>
                  <a:cubicBezTo>
                    <a:pt x="608153" y="102389"/>
                    <a:pt x="594773" y="82418"/>
                    <a:pt x="582661" y="61673"/>
                  </a:cubicBezTo>
                  <a:cubicBezTo>
                    <a:pt x="576675" y="51335"/>
                    <a:pt x="570971" y="40857"/>
                    <a:pt x="565760" y="30168"/>
                  </a:cubicBezTo>
                  <a:cubicBezTo>
                    <a:pt x="561957" y="22152"/>
                    <a:pt x="551253" y="0"/>
                    <a:pt x="551253" y="0"/>
                  </a:cubicBezTo>
                  <a:cubicBezTo>
                    <a:pt x="551253" y="0"/>
                    <a:pt x="539775" y="18565"/>
                    <a:pt x="534423" y="26371"/>
                  </a:cubicBezTo>
                  <a:cubicBezTo>
                    <a:pt x="528507" y="35020"/>
                    <a:pt x="522029" y="43248"/>
                    <a:pt x="515339" y="51335"/>
                  </a:cubicBezTo>
                  <a:cubicBezTo>
                    <a:pt x="501818" y="67580"/>
                    <a:pt x="487100" y="82840"/>
                    <a:pt x="472664" y="98381"/>
                  </a:cubicBezTo>
                  <a:cubicBezTo>
                    <a:pt x="455059" y="117368"/>
                    <a:pt x="437383" y="136988"/>
                    <a:pt x="423369" y="158858"/>
                  </a:cubicBezTo>
                  <a:cubicBezTo>
                    <a:pt x="442172" y="170953"/>
                    <a:pt x="459566" y="185158"/>
                    <a:pt x="473368" y="202598"/>
                  </a:cubicBezTo>
                  <a:close/>
                  <a:moveTo>
                    <a:pt x="591816" y="556249"/>
                  </a:moveTo>
                  <a:cubicBezTo>
                    <a:pt x="591323" y="556741"/>
                    <a:pt x="590830" y="557234"/>
                    <a:pt x="590337" y="557726"/>
                  </a:cubicBezTo>
                  <a:cubicBezTo>
                    <a:pt x="592379" y="559906"/>
                    <a:pt x="594280" y="562297"/>
                    <a:pt x="595900" y="564899"/>
                  </a:cubicBezTo>
                  <a:cubicBezTo>
                    <a:pt x="598365" y="568696"/>
                    <a:pt x="600337" y="572845"/>
                    <a:pt x="601815" y="577275"/>
                  </a:cubicBezTo>
                  <a:cubicBezTo>
                    <a:pt x="602379" y="578963"/>
                    <a:pt x="602872" y="580721"/>
                    <a:pt x="603224" y="582550"/>
                  </a:cubicBezTo>
                  <a:cubicBezTo>
                    <a:pt x="603576" y="582479"/>
                    <a:pt x="603928" y="582479"/>
                    <a:pt x="604210" y="582409"/>
                  </a:cubicBezTo>
                  <a:cubicBezTo>
                    <a:pt x="624209" y="579666"/>
                    <a:pt x="644068" y="573900"/>
                    <a:pt x="662377" y="567008"/>
                  </a:cubicBezTo>
                  <a:cubicBezTo>
                    <a:pt x="696883" y="554139"/>
                    <a:pt x="728643" y="535223"/>
                    <a:pt x="761178" y="517923"/>
                  </a:cubicBezTo>
                  <a:cubicBezTo>
                    <a:pt x="831880" y="480371"/>
                    <a:pt x="908146" y="449922"/>
                    <a:pt x="988003" y="444437"/>
                  </a:cubicBezTo>
                  <a:cubicBezTo>
                    <a:pt x="999411" y="443663"/>
                    <a:pt x="1010889" y="443452"/>
                    <a:pt x="1022298" y="444015"/>
                  </a:cubicBezTo>
                  <a:cubicBezTo>
                    <a:pt x="1045818" y="403087"/>
                    <a:pt x="1058987" y="356463"/>
                    <a:pt x="1070747" y="310332"/>
                  </a:cubicBezTo>
                  <a:cubicBezTo>
                    <a:pt x="1025396" y="280375"/>
                    <a:pt x="969764" y="267647"/>
                    <a:pt x="915469" y="271514"/>
                  </a:cubicBezTo>
                  <a:cubicBezTo>
                    <a:pt x="908850" y="298377"/>
                    <a:pt x="899695" y="322006"/>
                    <a:pt x="887371" y="338531"/>
                  </a:cubicBezTo>
                  <a:cubicBezTo>
                    <a:pt x="845682" y="394508"/>
                    <a:pt x="787515" y="436490"/>
                    <a:pt x="725897" y="469331"/>
                  </a:cubicBezTo>
                  <a:cubicBezTo>
                    <a:pt x="695475" y="485575"/>
                    <a:pt x="663715" y="499921"/>
                    <a:pt x="635829" y="520244"/>
                  </a:cubicBezTo>
                  <a:cubicBezTo>
                    <a:pt x="621252" y="530863"/>
                    <a:pt x="605125" y="542677"/>
                    <a:pt x="591816" y="556249"/>
                  </a:cubicBezTo>
                  <a:close/>
                  <a:moveTo>
                    <a:pt x="1059973" y="772771"/>
                  </a:moveTo>
                  <a:cubicBezTo>
                    <a:pt x="1051593" y="748580"/>
                    <a:pt x="1042931" y="723968"/>
                    <a:pt x="1030185" y="701957"/>
                  </a:cubicBezTo>
                  <a:cubicBezTo>
                    <a:pt x="975116" y="716724"/>
                    <a:pt x="915328" y="712364"/>
                    <a:pt x="859837" y="697737"/>
                  </a:cubicBezTo>
                  <a:cubicBezTo>
                    <a:pt x="815331" y="686064"/>
                    <a:pt x="772727" y="668202"/>
                    <a:pt x="730967" y="649145"/>
                  </a:cubicBezTo>
                  <a:cubicBezTo>
                    <a:pt x="690334" y="630650"/>
                    <a:pt x="652307" y="611241"/>
                    <a:pt x="606604" y="608569"/>
                  </a:cubicBezTo>
                  <a:cubicBezTo>
                    <a:pt x="605900" y="608498"/>
                    <a:pt x="604421" y="608498"/>
                    <a:pt x="602449" y="608498"/>
                  </a:cubicBezTo>
                  <a:cubicBezTo>
                    <a:pt x="600125" y="616515"/>
                    <a:pt x="595900" y="623899"/>
                    <a:pt x="590266" y="629947"/>
                  </a:cubicBezTo>
                  <a:cubicBezTo>
                    <a:pt x="596463" y="641409"/>
                    <a:pt x="603435" y="652450"/>
                    <a:pt x="611181" y="662998"/>
                  </a:cubicBezTo>
                  <a:cubicBezTo>
                    <a:pt x="613787" y="666514"/>
                    <a:pt x="616111" y="669960"/>
                    <a:pt x="618435" y="673336"/>
                  </a:cubicBezTo>
                  <a:cubicBezTo>
                    <a:pt x="625266" y="683392"/>
                    <a:pt x="631674" y="693026"/>
                    <a:pt x="641321" y="702168"/>
                  </a:cubicBezTo>
                  <a:cubicBezTo>
                    <a:pt x="652730" y="712927"/>
                    <a:pt x="665265" y="722421"/>
                    <a:pt x="678363" y="731070"/>
                  </a:cubicBezTo>
                  <a:cubicBezTo>
                    <a:pt x="704911" y="748651"/>
                    <a:pt x="733713" y="762504"/>
                    <a:pt x="762234" y="776498"/>
                  </a:cubicBezTo>
                  <a:cubicBezTo>
                    <a:pt x="823782" y="806596"/>
                    <a:pt x="886949" y="840351"/>
                    <a:pt x="916737" y="900336"/>
                  </a:cubicBezTo>
                  <a:cubicBezTo>
                    <a:pt x="975327" y="894007"/>
                    <a:pt x="1033213" y="877129"/>
                    <a:pt x="1086169" y="851391"/>
                  </a:cubicBezTo>
                  <a:cubicBezTo>
                    <a:pt x="1077155" y="825443"/>
                    <a:pt x="1068987" y="798790"/>
                    <a:pt x="1059973" y="772771"/>
                  </a:cubicBezTo>
                  <a:close/>
                  <a:moveTo>
                    <a:pt x="123870" y="465604"/>
                  </a:moveTo>
                  <a:cubicBezTo>
                    <a:pt x="181052" y="466166"/>
                    <a:pt x="235557" y="487966"/>
                    <a:pt x="288514" y="509485"/>
                  </a:cubicBezTo>
                  <a:cubicBezTo>
                    <a:pt x="356399" y="536981"/>
                    <a:pt x="425975" y="572282"/>
                    <a:pt x="499705" y="580229"/>
                  </a:cubicBezTo>
                  <a:cubicBezTo>
                    <a:pt x="501959" y="571790"/>
                    <a:pt x="506255" y="563984"/>
                    <a:pt x="512170" y="557655"/>
                  </a:cubicBezTo>
                  <a:cubicBezTo>
                    <a:pt x="505902" y="548865"/>
                    <a:pt x="499072" y="540567"/>
                    <a:pt x="491677" y="532691"/>
                  </a:cubicBezTo>
                  <a:cubicBezTo>
                    <a:pt x="473509" y="513352"/>
                    <a:pt x="447735" y="502101"/>
                    <a:pt x="422947" y="492889"/>
                  </a:cubicBezTo>
                  <a:cubicBezTo>
                    <a:pt x="370413" y="473409"/>
                    <a:pt x="313020" y="466096"/>
                    <a:pt x="263866" y="437967"/>
                  </a:cubicBezTo>
                  <a:cubicBezTo>
                    <a:pt x="206333" y="404986"/>
                    <a:pt x="165559" y="355831"/>
                    <a:pt x="146968" y="296901"/>
                  </a:cubicBezTo>
                  <a:cubicBezTo>
                    <a:pt x="92040" y="302597"/>
                    <a:pt x="41619" y="322709"/>
                    <a:pt x="0" y="359276"/>
                  </a:cubicBezTo>
                  <a:cubicBezTo>
                    <a:pt x="20915" y="400345"/>
                    <a:pt x="48872" y="437826"/>
                    <a:pt x="82040" y="469893"/>
                  </a:cubicBezTo>
                  <a:cubicBezTo>
                    <a:pt x="95913" y="467010"/>
                    <a:pt x="109997" y="465463"/>
                    <a:pt x="123870" y="465604"/>
                  </a:cubicBezTo>
                  <a:close/>
                  <a:moveTo>
                    <a:pt x="433792" y="801463"/>
                  </a:moveTo>
                  <a:cubicBezTo>
                    <a:pt x="471819" y="756035"/>
                    <a:pt x="504494" y="704066"/>
                    <a:pt x="533014" y="643871"/>
                  </a:cubicBezTo>
                  <a:cubicBezTo>
                    <a:pt x="529705" y="642675"/>
                    <a:pt x="526536" y="641128"/>
                    <a:pt x="523508" y="639300"/>
                  </a:cubicBezTo>
                  <a:cubicBezTo>
                    <a:pt x="495339" y="698722"/>
                    <a:pt x="463157" y="749987"/>
                    <a:pt x="425693" y="794712"/>
                  </a:cubicBezTo>
                  <a:cubicBezTo>
                    <a:pt x="423792" y="796962"/>
                    <a:pt x="424144" y="800267"/>
                    <a:pt x="426327" y="802166"/>
                  </a:cubicBezTo>
                  <a:cubicBezTo>
                    <a:pt x="427313" y="803010"/>
                    <a:pt x="428510" y="803361"/>
                    <a:pt x="429707" y="803361"/>
                  </a:cubicBezTo>
                  <a:cubicBezTo>
                    <a:pt x="431256" y="803361"/>
                    <a:pt x="432735" y="802729"/>
                    <a:pt x="433792" y="801463"/>
                  </a:cubicBezTo>
                  <a:close/>
                  <a:moveTo>
                    <a:pt x="586252" y="553788"/>
                  </a:moveTo>
                  <a:cubicBezTo>
                    <a:pt x="632941" y="501679"/>
                    <a:pt x="667518" y="445140"/>
                    <a:pt x="684841" y="391976"/>
                  </a:cubicBezTo>
                  <a:cubicBezTo>
                    <a:pt x="685757" y="389234"/>
                    <a:pt x="684208" y="386210"/>
                    <a:pt x="681461" y="385366"/>
                  </a:cubicBezTo>
                  <a:cubicBezTo>
                    <a:pt x="678715" y="384452"/>
                    <a:pt x="675687" y="385999"/>
                    <a:pt x="674842" y="388741"/>
                  </a:cubicBezTo>
                  <a:cubicBezTo>
                    <a:pt x="657870" y="440850"/>
                    <a:pt x="623787" y="496334"/>
                    <a:pt x="577661" y="547670"/>
                  </a:cubicBezTo>
                  <a:cubicBezTo>
                    <a:pt x="580689" y="549428"/>
                    <a:pt x="583576" y="551467"/>
                    <a:pt x="586252" y="553788"/>
                  </a:cubicBezTo>
                  <a:close/>
                  <a:moveTo>
                    <a:pt x="591464" y="674109"/>
                  </a:moveTo>
                  <a:cubicBezTo>
                    <a:pt x="610125" y="716162"/>
                    <a:pt x="627730" y="755824"/>
                    <a:pt x="658011" y="789860"/>
                  </a:cubicBezTo>
                  <a:cubicBezTo>
                    <a:pt x="659067" y="791055"/>
                    <a:pt x="660476" y="791618"/>
                    <a:pt x="661955" y="791618"/>
                  </a:cubicBezTo>
                  <a:cubicBezTo>
                    <a:pt x="663222" y="791618"/>
                    <a:pt x="664490" y="791196"/>
                    <a:pt x="665476" y="790281"/>
                  </a:cubicBezTo>
                  <a:cubicBezTo>
                    <a:pt x="667659" y="788312"/>
                    <a:pt x="667870" y="785007"/>
                    <a:pt x="665898" y="782827"/>
                  </a:cubicBezTo>
                  <a:cubicBezTo>
                    <a:pt x="636744" y="750057"/>
                    <a:pt x="619421" y="711099"/>
                    <a:pt x="601111" y="669819"/>
                  </a:cubicBezTo>
                  <a:cubicBezTo>
                    <a:pt x="595971" y="658287"/>
                    <a:pt x="590830" y="646613"/>
                    <a:pt x="585267" y="634869"/>
                  </a:cubicBezTo>
                  <a:cubicBezTo>
                    <a:pt x="582520" y="637120"/>
                    <a:pt x="579562" y="639159"/>
                    <a:pt x="576394" y="640847"/>
                  </a:cubicBezTo>
                  <a:cubicBezTo>
                    <a:pt x="581605" y="652028"/>
                    <a:pt x="586534" y="663139"/>
                    <a:pt x="591464" y="674109"/>
                  </a:cubicBezTo>
                  <a:close/>
                  <a:moveTo>
                    <a:pt x="481255" y="465463"/>
                  </a:moveTo>
                  <a:cubicBezTo>
                    <a:pt x="478509" y="466448"/>
                    <a:pt x="477100" y="469542"/>
                    <a:pt x="478157" y="472214"/>
                  </a:cubicBezTo>
                  <a:cubicBezTo>
                    <a:pt x="488297" y="499429"/>
                    <a:pt x="503931" y="525378"/>
                    <a:pt x="520268" y="550483"/>
                  </a:cubicBezTo>
                  <a:cubicBezTo>
                    <a:pt x="523085" y="548443"/>
                    <a:pt x="526184" y="546685"/>
                    <a:pt x="529423" y="545208"/>
                  </a:cubicBezTo>
                  <a:cubicBezTo>
                    <a:pt x="513297" y="520455"/>
                    <a:pt x="497804" y="494928"/>
                    <a:pt x="488016" y="468557"/>
                  </a:cubicBezTo>
                  <a:cubicBezTo>
                    <a:pt x="487030" y="465885"/>
                    <a:pt x="484002" y="464478"/>
                    <a:pt x="481255" y="465463"/>
                  </a:cubicBezTo>
                  <a:close/>
                  <a:moveTo>
                    <a:pt x="349005" y="590566"/>
                  </a:moveTo>
                  <a:cubicBezTo>
                    <a:pt x="346118" y="590355"/>
                    <a:pt x="343512" y="592465"/>
                    <a:pt x="343301" y="595348"/>
                  </a:cubicBezTo>
                  <a:cubicBezTo>
                    <a:pt x="343019" y="598231"/>
                    <a:pt x="345202" y="600833"/>
                    <a:pt x="348090" y="601044"/>
                  </a:cubicBezTo>
                  <a:cubicBezTo>
                    <a:pt x="372385" y="603084"/>
                    <a:pt x="402806" y="604631"/>
                    <a:pt x="433792" y="604631"/>
                  </a:cubicBezTo>
                  <a:cubicBezTo>
                    <a:pt x="455833" y="604631"/>
                    <a:pt x="478086" y="603857"/>
                    <a:pt x="498579" y="602029"/>
                  </a:cubicBezTo>
                  <a:cubicBezTo>
                    <a:pt x="498015" y="598513"/>
                    <a:pt x="497804" y="594997"/>
                    <a:pt x="498015" y="591480"/>
                  </a:cubicBezTo>
                  <a:cubicBezTo>
                    <a:pt x="449284" y="595911"/>
                    <a:pt x="390272" y="594082"/>
                    <a:pt x="349005" y="590566"/>
                  </a:cubicBezTo>
                  <a:close/>
                  <a:moveTo>
                    <a:pt x="637026" y="602029"/>
                  </a:moveTo>
                  <a:cubicBezTo>
                    <a:pt x="655546" y="602029"/>
                    <a:pt x="674138" y="600974"/>
                    <a:pt x="692588" y="598864"/>
                  </a:cubicBezTo>
                  <a:cubicBezTo>
                    <a:pt x="695475" y="598513"/>
                    <a:pt x="697588" y="595911"/>
                    <a:pt x="697235" y="593028"/>
                  </a:cubicBezTo>
                  <a:cubicBezTo>
                    <a:pt x="696883" y="590144"/>
                    <a:pt x="694348" y="588175"/>
                    <a:pt x="691391" y="588386"/>
                  </a:cubicBezTo>
                  <a:cubicBezTo>
                    <a:pt x="662518" y="591691"/>
                    <a:pt x="633364" y="592324"/>
                    <a:pt x="604421" y="590355"/>
                  </a:cubicBezTo>
                  <a:cubicBezTo>
                    <a:pt x="604632" y="593942"/>
                    <a:pt x="604562" y="597458"/>
                    <a:pt x="604069" y="600904"/>
                  </a:cubicBezTo>
                  <a:cubicBezTo>
                    <a:pt x="614984" y="601677"/>
                    <a:pt x="626040" y="602029"/>
                    <a:pt x="637026" y="602029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3" name="Google Shape;1733;p27"/>
            <p:cNvSpPr/>
            <p:nvPr/>
          </p:nvSpPr>
          <p:spPr>
            <a:xfrm>
              <a:off x="1199916" y="2436214"/>
              <a:ext cx="53245" cy="53232"/>
            </a:xfrm>
            <a:custGeom>
              <a:avLst/>
              <a:gdLst/>
              <a:ahLst/>
              <a:cxnLst/>
              <a:rect l="l" t="t" r="r" b="b"/>
              <a:pathLst>
                <a:path w="106490" h="106464" extrusionOk="0">
                  <a:moveTo>
                    <a:pt x="97857" y="24328"/>
                  </a:moveTo>
                  <a:cubicBezTo>
                    <a:pt x="96167" y="21797"/>
                    <a:pt x="94336" y="19406"/>
                    <a:pt x="92294" y="17155"/>
                  </a:cubicBezTo>
                  <a:cubicBezTo>
                    <a:pt x="91026" y="15749"/>
                    <a:pt x="89618" y="14413"/>
                    <a:pt x="88210" y="13147"/>
                  </a:cubicBezTo>
                  <a:cubicBezTo>
                    <a:pt x="85534" y="10826"/>
                    <a:pt x="82646" y="8717"/>
                    <a:pt x="79548" y="7029"/>
                  </a:cubicBezTo>
                  <a:cubicBezTo>
                    <a:pt x="75886" y="4919"/>
                    <a:pt x="72013" y="3302"/>
                    <a:pt x="67928" y="2106"/>
                  </a:cubicBezTo>
                  <a:cubicBezTo>
                    <a:pt x="60041" y="-144"/>
                    <a:pt x="51520" y="-706"/>
                    <a:pt x="42929" y="981"/>
                  </a:cubicBezTo>
                  <a:cubicBezTo>
                    <a:pt x="42929" y="981"/>
                    <a:pt x="42929" y="981"/>
                    <a:pt x="42929" y="981"/>
                  </a:cubicBezTo>
                  <a:cubicBezTo>
                    <a:pt x="38845" y="1755"/>
                    <a:pt x="35042" y="3021"/>
                    <a:pt x="31450" y="4638"/>
                  </a:cubicBezTo>
                  <a:cubicBezTo>
                    <a:pt x="28211" y="6115"/>
                    <a:pt x="25113" y="7873"/>
                    <a:pt x="22296" y="9912"/>
                  </a:cubicBezTo>
                  <a:cubicBezTo>
                    <a:pt x="19338" y="12022"/>
                    <a:pt x="16662" y="14413"/>
                    <a:pt x="14197" y="17085"/>
                  </a:cubicBezTo>
                  <a:cubicBezTo>
                    <a:pt x="8282" y="23484"/>
                    <a:pt x="3986" y="31220"/>
                    <a:pt x="1733" y="39659"/>
                  </a:cubicBezTo>
                  <a:cubicBezTo>
                    <a:pt x="747" y="43315"/>
                    <a:pt x="184" y="47042"/>
                    <a:pt x="43" y="50910"/>
                  </a:cubicBezTo>
                  <a:cubicBezTo>
                    <a:pt x="-98" y="54356"/>
                    <a:pt x="113" y="57872"/>
                    <a:pt x="606" y="61458"/>
                  </a:cubicBezTo>
                  <a:cubicBezTo>
                    <a:pt x="747" y="62162"/>
                    <a:pt x="747" y="62795"/>
                    <a:pt x="888" y="63498"/>
                  </a:cubicBezTo>
                  <a:cubicBezTo>
                    <a:pt x="1592" y="67225"/>
                    <a:pt x="2719" y="70741"/>
                    <a:pt x="4127" y="74116"/>
                  </a:cubicBezTo>
                  <a:cubicBezTo>
                    <a:pt x="6874" y="80516"/>
                    <a:pt x="10747" y="86212"/>
                    <a:pt x="15535" y="90994"/>
                  </a:cubicBezTo>
                  <a:cubicBezTo>
                    <a:pt x="16803" y="92260"/>
                    <a:pt x="18141" y="93455"/>
                    <a:pt x="19479" y="94510"/>
                  </a:cubicBezTo>
                  <a:cubicBezTo>
                    <a:pt x="21380" y="96057"/>
                    <a:pt x="23352" y="97393"/>
                    <a:pt x="25465" y="98659"/>
                  </a:cubicBezTo>
                  <a:cubicBezTo>
                    <a:pt x="28493" y="100487"/>
                    <a:pt x="31662" y="102034"/>
                    <a:pt x="34971" y="103230"/>
                  </a:cubicBezTo>
                  <a:cubicBezTo>
                    <a:pt x="37718" y="104214"/>
                    <a:pt x="40535" y="104988"/>
                    <a:pt x="43492" y="105551"/>
                  </a:cubicBezTo>
                  <a:cubicBezTo>
                    <a:pt x="49901" y="106746"/>
                    <a:pt x="56661" y="106816"/>
                    <a:pt x="63421" y="105480"/>
                  </a:cubicBezTo>
                  <a:cubicBezTo>
                    <a:pt x="65816" y="104988"/>
                    <a:pt x="68140" y="104355"/>
                    <a:pt x="70393" y="103581"/>
                  </a:cubicBezTo>
                  <a:cubicBezTo>
                    <a:pt x="73140" y="102667"/>
                    <a:pt x="75816" y="101542"/>
                    <a:pt x="78351" y="100206"/>
                  </a:cubicBezTo>
                  <a:cubicBezTo>
                    <a:pt x="81520" y="98518"/>
                    <a:pt x="84477" y="96549"/>
                    <a:pt x="87224" y="94229"/>
                  </a:cubicBezTo>
                  <a:cubicBezTo>
                    <a:pt x="88984" y="92752"/>
                    <a:pt x="90674" y="91134"/>
                    <a:pt x="92224" y="89447"/>
                  </a:cubicBezTo>
                  <a:cubicBezTo>
                    <a:pt x="97857" y="83329"/>
                    <a:pt x="102082" y="76015"/>
                    <a:pt x="104406" y="67998"/>
                  </a:cubicBezTo>
                  <a:cubicBezTo>
                    <a:pt x="105111" y="65537"/>
                    <a:pt x="105674" y="62935"/>
                    <a:pt x="106026" y="60333"/>
                  </a:cubicBezTo>
                  <a:cubicBezTo>
                    <a:pt x="106519" y="56888"/>
                    <a:pt x="106589" y="53371"/>
                    <a:pt x="106378" y="49785"/>
                  </a:cubicBezTo>
                  <a:cubicBezTo>
                    <a:pt x="106237" y="47535"/>
                    <a:pt x="105956" y="45284"/>
                    <a:pt x="105533" y="43034"/>
                  </a:cubicBezTo>
                  <a:cubicBezTo>
                    <a:pt x="105463" y="42682"/>
                    <a:pt x="105322" y="42331"/>
                    <a:pt x="105251" y="41979"/>
                  </a:cubicBezTo>
                  <a:cubicBezTo>
                    <a:pt x="104829" y="40151"/>
                    <a:pt x="104406" y="38393"/>
                    <a:pt x="103843" y="36705"/>
                  </a:cubicBezTo>
                  <a:cubicBezTo>
                    <a:pt x="102294" y="32204"/>
                    <a:pt x="100322" y="28055"/>
                    <a:pt x="97857" y="2432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35" name="Google Shape;1735;p27"/>
          <p:cNvSpPr txBox="1"/>
          <p:nvPr/>
        </p:nvSpPr>
        <p:spPr>
          <a:xfrm>
            <a:off x="231365" y="3023211"/>
            <a:ext cx="2180778" cy="107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algn="ctr"/>
            <a:r>
              <a:rPr lang="id-ID" dirty="0">
                <a:latin typeface="Oxygen" panose="020B0604020202020204" charset="0"/>
              </a:rPr>
              <a:t>Menyelenggarakan pendidikan dan pengajaran yang berfokus pada Pembangunan Regional dan kebijakan publik.</a:t>
            </a:r>
            <a:endParaRPr lang="en-ID" dirty="0">
              <a:latin typeface="Oxygen" panose="020B0604020202020204" charset="0"/>
            </a:endParaRPr>
          </a:p>
        </p:txBody>
      </p:sp>
      <p:grpSp>
        <p:nvGrpSpPr>
          <p:cNvPr id="1746" name="Google Shape;1746;p27"/>
          <p:cNvGrpSpPr/>
          <p:nvPr/>
        </p:nvGrpSpPr>
        <p:grpSpPr>
          <a:xfrm>
            <a:off x="7433757" y="293212"/>
            <a:ext cx="1440193" cy="1459215"/>
            <a:chOff x="7433757" y="293212"/>
            <a:chExt cx="1440193" cy="1459215"/>
          </a:xfrm>
        </p:grpSpPr>
        <p:sp>
          <p:nvSpPr>
            <p:cNvPr id="1747" name="Google Shape;1747;p27"/>
            <p:cNvSpPr/>
            <p:nvPr/>
          </p:nvSpPr>
          <p:spPr>
            <a:xfrm rot="10800000">
              <a:off x="7980032" y="804787"/>
              <a:ext cx="220326" cy="283139"/>
            </a:xfrm>
            <a:custGeom>
              <a:avLst/>
              <a:gdLst/>
              <a:ahLst/>
              <a:cxnLst/>
              <a:rect l="l" t="t" r="r" b="b"/>
              <a:pathLst>
                <a:path w="440651" h="566277" extrusionOk="0">
                  <a:moveTo>
                    <a:pt x="18535" y="424951"/>
                  </a:moveTo>
                  <a:cubicBezTo>
                    <a:pt x="13134" y="433389"/>
                    <a:pt x="4096" y="286310"/>
                    <a:pt x="1208" y="216258"/>
                  </a:cubicBezTo>
                  <a:cubicBezTo>
                    <a:pt x="-3255" y="106868"/>
                    <a:pt x="3121" y="-1997"/>
                    <a:pt x="46476" y="28"/>
                  </a:cubicBezTo>
                  <a:cubicBezTo>
                    <a:pt x="85968" y="1903"/>
                    <a:pt x="86193" y="84968"/>
                    <a:pt x="73854" y="178045"/>
                  </a:cubicBezTo>
                  <a:cubicBezTo>
                    <a:pt x="101870" y="91230"/>
                    <a:pt x="136224" y="19303"/>
                    <a:pt x="170803" y="32541"/>
                  </a:cubicBezTo>
                  <a:cubicBezTo>
                    <a:pt x="203920" y="45254"/>
                    <a:pt x="186593" y="110018"/>
                    <a:pt x="153139" y="184233"/>
                  </a:cubicBezTo>
                  <a:cubicBezTo>
                    <a:pt x="201932" y="119843"/>
                    <a:pt x="249900" y="73605"/>
                    <a:pt x="276191" y="94868"/>
                  </a:cubicBezTo>
                  <a:cubicBezTo>
                    <a:pt x="308482" y="120968"/>
                    <a:pt x="252863" y="193645"/>
                    <a:pt x="183067" y="264785"/>
                  </a:cubicBezTo>
                  <a:cubicBezTo>
                    <a:pt x="260439" y="201483"/>
                    <a:pt x="338299" y="151644"/>
                    <a:pt x="361326" y="184270"/>
                  </a:cubicBezTo>
                  <a:cubicBezTo>
                    <a:pt x="384729" y="217383"/>
                    <a:pt x="315458" y="270372"/>
                    <a:pt x="231673" y="318861"/>
                  </a:cubicBezTo>
                  <a:cubicBezTo>
                    <a:pt x="323409" y="286948"/>
                    <a:pt x="409519" y="268310"/>
                    <a:pt x="419908" y="305886"/>
                  </a:cubicBezTo>
                  <a:cubicBezTo>
                    <a:pt x="429809" y="341774"/>
                    <a:pt x="360464" y="366975"/>
                    <a:pt x="275291" y="384188"/>
                  </a:cubicBezTo>
                  <a:cubicBezTo>
                    <a:pt x="363877" y="378488"/>
                    <a:pt x="440086" y="384113"/>
                    <a:pt x="440648" y="420376"/>
                  </a:cubicBezTo>
                  <a:cubicBezTo>
                    <a:pt x="441248" y="460652"/>
                    <a:pt x="355213" y="465527"/>
                    <a:pt x="259389" y="458477"/>
                  </a:cubicBezTo>
                  <a:cubicBezTo>
                    <a:pt x="351913" y="482215"/>
                    <a:pt x="431610" y="513716"/>
                    <a:pt x="419758" y="550242"/>
                  </a:cubicBezTo>
                  <a:cubicBezTo>
                    <a:pt x="396580" y="621644"/>
                    <a:pt x="20485" y="431851"/>
                    <a:pt x="19623" y="425176"/>
                  </a:cubicBezTo>
                  <a:lnTo>
                    <a:pt x="18535" y="424951"/>
                  </a:lnTo>
                  <a:lnTo>
                    <a:pt x="18535" y="42495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8" name="Google Shape;1748;p27"/>
            <p:cNvSpPr/>
            <p:nvPr/>
          </p:nvSpPr>
          <p:spPr>
            <a:xfrm rot="10800000">
              <a:off x="8069620" y="858416"/>
              <a:ext cx="115237" cy="135042"/>
            </a:xfrm>
            <a:custGeom>
              <a:avLst/>
              <a:gdLst/>
              <a:ahLst/>
              <a:cxnLst/>
              <a:rect l="l" t="t" r="r" b="b"/>
              <a:pathLst>
                <a:path w="230473" h="270084" extrusionOk="0">
                  <a:moveTo>
                    <a:pt x="101508" y="262868"/>
                  </a:moveTo>
                  <a:cubicBezTo>
                    <a:pt x="101658" y="262830"/>
                    <a:pt x="101771" y="262793"/>
                    <a:pt x="101921" y="262793"/>
                  </a:cubicBezTo>
                  <a:lnTo>
                    <a:pt x="102033" y="262755"/>
                  </a:lnTo>
                  <a:cubicBezTo>
                    <a:pt x="101696" y="262943"/>
                    <a:pt x="101396" y="263018"/>
                    <a:pt x="101208" y="262868"/>
                  </a:cubicBezTo>
                  <a:lnTo>
                    <a:pt x="101508" y="262868"/>
                  </a:lnTo>
                  <a:close/>
                  <a:moveTo>
                    <a:pt x="222985" y="253155"/>
                  </a:moveTo>
                  <a:cubicBezTo>
                    <a:pt x="209184" y="250642"/>
                    <a:pt x="195420" y="248393"/>
                    <a:pt x="181505" y="246892"/>
                  </a:cubicBezTo>
                  <a:cubicBezTo>
                    <a:pt x="175992" y="246292"/>
                    <a:pt x="170479" y="245805"/>
                    <a:pt x="164928" y="245542"/>
                  </a:cubicBezTo>
                  <a:cubicBezTo>
                    <a:pt x="156640" y="245130"/>
                    <a:pt x="148389" y="245205"/>
                    <a:pt x="140063" y="245055"/>
                  </a:cubicBezTo>
                  <a:lnTo>
                    <a:pt x="114672" y="245430"/>
                  </a:lnTo>
                  <a:cubicBezTo>
                    <a:pt x="110885" y="245617"/>
                    <a:pt x="101583" y="245505"/>
                    <a:pt x="99183" y="245917"/>
                  </a:cubicBezTo>
                  <a:cubicBezTo>
                    <a:pt x="93782" y="246930"/>
                    <a:pt x="92057" y="250455"/>
                    <a:pt x="91720" y="251843"/>
                  </a:cubicBezTo>
                  <a:cubicBezTo>
                    <a:pt x="91232" y="253980"/>
                    <a:pt x="90932" y="256305"/>
                    <a:pt x="92507" y="258555"/>
                  </a:cubicBezTo>
                  <a:cubicBezTo>
                    <a:pt x="92995" y="259268"/>
                    <a:pt x="94120" y="261593"/>
                    <a:pt x="97908" y="262530"/>
                  </a:cubicBezTo>
                  <a:cubicBezTo>
                    <a:pt x="98996" y="262868"/>
                    <a:pt x="139013" y="266543"/>
                    <a:pt x="139013" y="266543"/>
                  </a:cubicBezTo>
                  <a:cubicBezTo>
                    <a:pt x="147226" y="267218"/>
                    <a:pt x="155440" y="268118"/>
                    <a:pt x="163691" y="268530"/>
                  </a:cubicBezTo>
                  <a:cubicBezTo>
                    <a:pt x="171342" y="268943"/>
                    <a:pt x="178993" y="269056"/>
                    <a:pt x="186681" y="269205"/>
                  </a:cubicBezTo>
                  <a:cubicBezTo>
                    <a:pt x="198120" y="269430"/>
                    <a:pt x="209521" y="269430"/>
                    <a:pt x="220998" y="270031"/>
                  </a:cubicBezTo>
                  <a:cubicBezTo>
                    <a:pt x="225648" y="270556"/>
                    <a:pt x="229886" y="267218"/>
                    <a:pt x="230411" y="262568"/>
                  </a:cubicBezTo>
                  <a:cubicBezTo>
                    <a:pt x="230974" y="257918"/>
                    <a:pt x="227636" y="253680"/>
                    <a:pt x="222985" y="253155"/>
                  </a:cubicBezTo>
                  <a:close/>
                  <a:moveTo>
                    <a:pt x="130837" y="226717"/>
                  </a:moveTo>
                  <a:cubicBezTo>
                    <a:pt x="140025" y="225667"/>
                    <a:pt x="149214" y="225029"/>
                    <a:pt x="158403" y="223942"/>
                  </a:cubicBezTo>
                  <a:cubicBezTo>
                    <a:pt x="164591" y="223192"/>
                    <a:pt x="170742" y="222292"/>
                    <a:pt x="176892" y="221242"/>
                  </a:cubicBezTo>
                  <a:cubicBezTo>
                    <a:pt x="192419" y="218692"/>
                    <a:pt x="207796" y="215392"/>
                    <a:pt x="223060" y="211492"/>
                  </a:cubicBezTo>
                  <a:cubicBezTo>
                    <a:pt x="227673" y="210591"/>
                    <a:pt x="230674" y="206091"/>
                    <a:pt x="229774" y="201516"/>
                  </a:cubicBezTo>
                  <a:cubicBezTo>
                    <a:pt x="228836" y="196904"/>
                    <a:pt x="224373" y="193904"/>
                    <a:pt x="219760" y="194804"/>
                  </a:cubicBezTo>
                  <a:cubicBezTo>
                    <a:pt x="207046" y="196566"/>
                    <a:pt x="194257" y="197466"/>
                    <a:pt x="181468" y="198591"/>
                  </a:cubicBezTo>
                  <a:cubicBezTo>
                    <a:pt x="172842" y="199379"/>
                    <a:pt x="164216" y="200054"/>
                    <a:pt x="155665" y="201066"/>
                  </a:cubicBezTo>
                  <a:cubicBezTo>
                    <a:pt x="146326" y="202191"/>
                    <a:pt x="137138" y="203804"/>
                    <a:pt x="127874" y="205341"/>
                  </a:cubicBezTo>
                  <a:cubicBezTo>
                    <a:pt x="127874" y="205341"/>
                    <a:pt x="84481" y="213967"/>
                    <a:pt x="84444" y="213254"/>
                  </a:cubicBezTo>
                  <a:cubicBezTo>
                    <a:pt x="84444" y="212954"/>
                    <a:pt x="82306" y="212842"/>
                    <a:pt x="81181" y="213292"/>
                  </a:cubicBezTo>
                  <a:cubicBezTo>
                    <a:pt x="77543" y="214604"/>
                    <a:pt x="76605" y="216967"/>
                    <a:pt x="76193" y="217717"/>
                  </a:cubicBezTo>
                  <a:cubicBezTo>
                    <a:pt x="74430" y="220754"/>
                    <a:pt x="73943" y="228704"/>
                    <a:pt x="83769" y="229754"/>
                  </a:cubicBezTo>
                  <a:cubicBezTo>
                    <a:pt x="86281" y="230017"/>
                    <a:pt x="96033" y="229042"/>
                    <a:pt x="100008" y="228855"/>
                  </a:cubicBezTo>
                  <a:lnTo>
                    <a:pt x="130837" y="226717"/>
                  </a:lnTo>
                  <a:close/>
                  <a:moveTo>
                    <a:pt x="62879" y="206991"/>
                  </a:moveTo>
                  <a:cubicBezTo>
                    <a:pt x="58303" y="206166"/>
                    <a:pt x="56915" y="203204"/>
                    <a:pt x="56128" y="201591"/>
                  </a:cubicBezTo>
                  <a:cubicBezTo>
                    <a:pt x="54928" y="199154"/>
                    <a:pt x="55190" y="196341"/>
                    <a:pt x="57066" y="193229"/>
                  </a:cubicBezTo>
                  <a:cubicBezTo>
                    <a:pt x="57816" y="192029"/>
                    <a:pt x="59878" y="190266"/>
                    <a:pt x="62916" y="188541"/>
                  </a:cubicBezTo>
                  <a:cubicBezTo>
                    <a:pt x="66142" y="186741"/>
                    <a:pt x="71505" y="184491"/>
                    <a:pt x="73867" y="182841"/>
                  </a:cubicBezTo>
                  <a:lnTo>
                    <a:pt x="99746" y="165140"/>
                  </a:lnTo>
                  <a:cubicBezTo>
                    <a:pt x="105896" y="161203"/>
                    <a:pt x="112085" y="157303"/>
                    <a:pt x="118498" y="153740"/>
                  </a:cubicBezTo>
                  <a:cubicBezTo>
                    <a:pt x="122698" y="151378"/>
                    <a:pt x="127011" y="149127"/>
                    <a:pt x="131362" y="147065"/>
                  </a:cubicBezTo>
                  <a:cubicBezTo>
                    <a:pt x="147564" y="139265"/>
                    <a:pt x="164178" y="132702"/>
                    <a:pt x="180605" y="125352"/>
                  </a:cubicBezTo>
                  <a:cubicBezTo>
                    <a:pt x="184806" y="123214"/>
                    <a:pt x="189906" y="124902"/>
                    <a:pt x="192044" y="129064"/>
                  </a:cubicBezTo>
                  <a:cubicBezTo>
                    <a:pt x="194182" y="133227"/>
                    <a:pt x="192532" y="138365"/>
                    <a:pt x="188369" y="140502"/>
                  </a:cubicBezTo>
                  <a:cubicBezTo>
                    <a:pt x="175430" y="148040"/>
                    <a:pt x="162603" y="155540"/>
                    <a:pt x="149589" y="162853"/>
                  </a:cubicBezTo>
                  <a:cubicBezTo>
                    <a:pt x="143176" y="166453"/>
                    <a:pt x="136763" y="170016"/>
                    <a:pt x="130274" y="173503"/>
                  </a:cubicBezTo>
                  <a:cubicBezTo>
                    <a:pt x="123898" y="176953"/>
                    <a:pt x="117373" y="180216"/>
                    <a:pt x="111034" y="183816"/>
                  </a:cubicBezTo>
                  <a:cubicBezTo>
                    <a:pt x="111034" y="183816"/>
                    <a:pt x="67154" y="208041"/>
                    <a:pt x="62879" y="206991"/>
                  </a:cubicBezTo>
                  <a:close/>
                  <a:moveTo>
                    <a:pt x="97795" y="139152"/>
                  </a:moveTo>
                  <a:cubicBezTo>
                    <a:pt x="104809" y="133752"/>
                    <a:pt x="111560" y="128052"/>
                    <a:pt x="118235" y="122277"/>
                  </a:cubicBezTo>
                  <a:cubicBezTo>
                    <a:pt x="128286" y="113539"/>
                    <a:pt x="137850" y="104389"/>
                    <a:pt x="147526" y="95201"/>
                  </a:cubicBezTo>
                  <a:cubicBezTo>
                    <a:pt x="151127" y="92201"/>
                    <a:pt x="151577" y="86838"/>
                    <a:pt x="148539" y="83238"/>
                  </a:cubicBezTo>
                  <a:cubicBezTo>
                    <a:pt x="145539" y="79638"/>
                    <a:pt x="140175" y="79188"/>
                    <a:pt x="136575" y="82188"/>
                  </a:cubicBezTo>
                  <a:cubicBezTo>
                    <a:pt x="125999" y="90026"/>
                    <a:pt x="115235" y="97451"/>
                    <a:pt x="104621" y="105214"/>
                  </a:cubicBezTo>
                  <a:cubicBezTo>
                    <a:pt x="97570" y="110389"/>
                    <a:pt x="90519" y="115602"/>
                    <a:pt x="83656" y="121039"/>
                  </a:cubicBezTo>
                  <a:cubicBezTo>
                    <a:pt x="75068" y="127864"/>
                    <a:pt x="66779" y="135065"/>
                    <a:pt x="58416" y="142190"/>
                  </a:cubicBezTo>
                  <a:cubicBezTo>
                    <a:pt x="50052" y="149352"/>
                    <a:pt x="41876" y="156703"/>
                    <a:pt x="33625" y="164015"/>
                  </a:cubicBezTo>
                  <a:cubicBezTo>
                    <a:pt x="30062" y="166753"/>
                    <a:pt x="29425" y="171891"/>
                    <a:pt x="32162" y="175453"/>
                  </a:cubicBezTo>
                  <a:cubicBezTo>
                    <a:pt x="34900" y="178978"/>
                    <a:pt x="40039" y="179653"/>
                    <a:pt x="43601" y="176878"/>
                  </a:cubicBezTo>
                  <a:cubicBezTo>
                    <a:pt x="52715" y="170690"/>
                    <a:pt x="61904" y="164690"/>
                    <a:pt x="70942" y="158428"/>
                  </a:cubicBezTo>
                  <a:cubicBezTo>
                    <a:pt x="80018" y="152128"/>
                    <a:pt x="89057" y="145865"/>
                    <a:pt x="97795" y="139152"/>
                  </a:cubicBezTo>
                  <a:close/>
                  <a:moveTo>
                    <a:pt x="31037" y="145040"/>
                  </a:moveTo>
                  <a:cubicBezTo>
                    <a:pt x="30587" y="145677"/>
                    <a:pt x="29950" y="146277"/>
                    <a:pt x="29500" y="146802"/>
                  </a:cubicBezTo>
                  <a:lnTo>
                    <a:pt x="29425" y="145940"/>
                  </a:lnTo>
                  <a:lnTo>
                    <a:pt x="29425" y="145827"/>
                  </a:lnTo>
                  <a:cubicBezTo>
                    <a:pt x="29387" y="146277"/>
                    <a:pt x="29275" y="146727"/>
                    <a:pt x="29162" y="147177"/>
                  </a:cubicBezTo>
                  <a:cubicBezTo>
                    <a:pt x="28750" y="147627"/>
                    <a:pt x="28525" y="147965"/>
                    <a:pt x="28787" y="148077"/>
                  </a:cubicBezTo>
                  <a:lnTo>
                    <a:pt x="28787" y="148115"/>
                  </a:lnTo>
                  <a:lnTo>
                    <a:pt x="28637" y="148415"/>
                  </a:lnTo>
                  <a:cubicBezTo>
                    <a:pt x="26612" y="152428"/>
                    <a:pt x="21699" y="154040"/>
                    <a:pt x="17686" y="152015"/>
                  </a:cubicBezTo>
                  <a:cubicBezTo>
                    <a:pt x="16636" y="151565"/>
                    <a:pt x="11085" y="147590"/>
                    <a:pt x="14310" y="140465"/>
                  </a:cubicBezTo>
                  <a:cubicBezTo>
                    <a:pt x="14685" y="139640"/>
                    <a:pt x="15586" y="137990"/>
                    <a:pt x="16898" y="135740"/>
                  </a:cubicBezTo>
                  <a:cubicBezTo>
                    <a:pt x="23161" y="124864"/>
                    <a:pt x="39926" y="98276"/>
                    <a:pt x="41239" y="96214"/>
                  </a:cubicBezTo>
                  <a:cubicBezTo>
                    <a:pt x="46189" y="88863"/>
                    <a:pt x="50615" y="81176"/>
                    <a:pt x="55265" y="73638"/>
                  </a:cubicBezTo>
                  <a:cubicBezTo>
                    <a:pt x="59991" y="65950"/>
                    <a:pt x="64829" y="58338"/>
                    <a:pt x="69667" y="50687"/>
                  </a:cubicBezTo>
                  <a:cubicBezTo>
                    <a:pt x="76305" y="40300"/>
                    <a:pt x="83169" y="30137"/>
                    <a:pt x="90332" y="20124"/>
                  </a:cubicBezTo>
                  <a:cubicBezTo>
                    <a:pt x="92845" y="16149"/>
                    <a:pt x="98095" y="14949"/>
                    <a:pt x="102071" y="17462"/>
                  </a:cubicBezTo>
                  <a:cubicBezTo>
                    <a:pt x="106046" y="19974"/>
                    <a:pt x="107209" y="25224"/>
                    <a:pt x="104734" y="29162"/>
                  </a:cubicBezTo>
                  <a:cubicBezTo>
                    <a:pt x="95808" y="45062"/>
                    <a:pt x="88269" y="61563"/>
                    <a:pt x="79531" y="77538"/>
                  </a:cubicBezTo>
                  <a:cubicBezTo>
                    <a:pt x="77130" y="81888"/>
                    <a:pt x="74618" y="86163"/>
                    <a:pt x="71992" y="90363"/>
                  </a:cubicBezTo>
                  <a:cubicBezTo>
                    <a:pt x="67942" y="96701"/>
                    <a:pt x="63591" y="102814"/>
                    <a:pt x="59053" y="108851"/>
                  </a:cubicBezTo>
                  <a:cubicBezTo>
                    <a:pt x="57553" y="110764"/>
                    <a:pt x="38463" y="135102"/>
                    <a:pt x="31037" y="145040"/>
                  </a:cubicBezTo>
                  <a:close/>
                  <a:moveTo>
                    <a:pt x="29462" y="145490"/>
                  </a:moveTo>
                  <a:cubicBezTo>
                    <a:pt x="30100" y="141777"/>
                    <a:pt x="28299" y="139715"/>
                    <a:pt x="26462" y="138402"/>
                  </a:cubicBezTo>
                  <a:cubicBezTo>
                    <a:pt x="28637" y="140127"/>
                    <a:pt x="29725" y="142827"/>
                    <a:pt x="29462" y="145490"/>
                  </a:cubicBezTo>
                  <a:close/>
                  <a:moveTo>
                    <a:pt x="28787" y="148115"/>
                  </a:moveTo>
                  <a:cubicBezTo>
                    <a:pt x="29462" y="148490"/>
                    <a:pt x="29537" y="147590"/>
                    <a:pt x="29500" y="146802"/>
                  </a:cubicBezTo>
                  <a:lnTo>
                    <a:pt x="29162" y="147177"/>
                  </a:lnTo>
                  <a:cubicBezTo>
                    <a:pt x="29050" y="147477"/>
                    <a:pt x="28937" y="147777"/>
                    <a:pt x="28787" y="148115"/>
                  </a:cubicBezTo>
                  <a:close/>
                  <a:moveTo>
                    <a:pt x="20311" y="119727"/>
                  </a:moveTo>
                  <a:lnTo>
                    <a:pt x="29837" y="94339"/>
                  </a:lnTo>
                  <a:cubicBezTo>
                    <a:pt x="32650" y="86313"/>
                    <a:pt x="35876" y="78363"/>
                    <a:pt x="38576" y="70188"/>
                  </a:cubicBezTo>
                  <a:cubicBezTo>
                    <a:pt x="40414" y="64713"/>
                    <a:pt x="42026" y="59125"/>
                    <a:pt x="43489" y="53500"/>
                  </a:cubicBezTo>
                  <a:cubicBezTo>
                    <a:pt x="47239" y="39025"/>
                    <a:pt x="49940" y="24437"/>
                    <a:pt x="51177" y="9736"/>
                  </a:cubicBezTo>
                  <a:cubicBezTo>
                    <a:pt x="51852" y="5086"/>
                    <a:pt x="48627" y="774"/>
                    <a:pt x="43976" y="99"/>
                  </a:cubicBezTo>
                  <a:cubicBezTo>
                    <a:pt x="39326" y="-614"/>
                    <a:pt x="35013" y="2611"/>
                    <a:pt x="34338" y="7261"/>
                  </a:cubicBezTo>
                  <a:cubicBezTo>
                    <a:pt x="33175" y="12661"/>
                    <a:pt x="31675" y="17912"/>
                    <a:pt x="30100" y="23237"/>
                  </a:cubicBezTo>
                  <a:cubicBezTo>
                    <a:pt x="26987" y="33925"/>
                    <a:pt x="23086" y="44387"/>
                    <a:pt x="19411" y="54963"/>
                  </a:cubicBezTo>
                  <a:cubicBezTo>
                    <a:pt x="17536" y="60325"/>
                    <a:pt x="15773" y="65763"/>
                    <a:pt x="14085" y="71163"/>
                  </a:cubicBezTo>
                  <a:cubicBezTo>
                    <a:pt x="12360" y="76713"/>
                    <a:pt x="10860" y="82301"/>
                    <a:pt x="9360" y="87851"/>
                  </a:cubicBezTo>
                  <a:lnTo>
                    <a:pt x="2646" y="114627"/>
                  </a:lnTo>
                  <a:cubicBezTo>
                    <a:pt x="2196" y="116614"/>
                    <a:pt x="1109" y="126477"/>
                    <a:pt x="1109" y="126477"/>
                  </a:cubicBezTo>
                  <a:lnTo>
                    <a:pt x="1896" y="125802"/>
                  </a:lnTo>
                  <a:cubicBezTo>
                    <a:pt x="1671" y="127339"/>
                    <a:pt x="1259" y="128352"/>
                    <a:pt x="584" y="128202"/>
                  </a:cubicBezTo>
                  <a:cubicBezTo>
                    <a:pt x="471" y="128164"/>
                    <a:pt x="59" y="129289"/>
                    <a:pt x="59" y="129890"/>
                  </a:cubicBezTo>
                  <a:cubicBezTo>
                    <a:pt x="-429" y="134765"/>
                    <a:pt x="2271" y="136677"/>
                    <a:pt x="2684" y="137090"/>
                  </a:cubicBezTo>
                  <a:cubicBezTo>
                    <a:pt x="3959" y="138402"/>
                    <a:pt x="12998" y="142002"/>
                    <a:pt x="16411" y="132852"/>
                  </a:cubicBezTo>
                  <a:cubicBezTo>
                    <a:pt x="17198" y="130752"/>
                    <a:pt x="19186" y="122839"/>
                    <a:pt x="20311" y="11972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9" name="Google Shape;1749;p27"/>
            <p:cNvSpPr/>
            <p:nvPr/>
          </p:nvSpPr>
          <p:spPr>
            <a:xfrm rot="10800000">
              <a:off x="7809342" y="719111"/>
              <a:ext cx="447136" cy="523177"/>
            </a:xfrm>
            <a:custGeom>
              <a:avLst/>
              <a:gdLst/>
              <a:ahLst/>
              <a:cxnLst/>
              <a:rect l="l" t="t" r="r" b="b"/>
              <a:pathLst>
                <a:path w="894272" h="1046354" extrusionOk="0">
                  <a:moveTo>
                    <a:pt x="186246" y="123835"/>
                  </a:moveTo>
                  <a:cubicBezTo>
                    <a:pt x="201547" y="172623"/>
                    <a:pt x="239802" y="209412"/>
                    <a:pt x="192546" y="257300"/>
                  </a:cubicBezTo>
                  <a:cubicBezTo>
                    <a:pt x="185758" y="264163"/>
                    <a:pt x="177957" y="270238"/>
                    <a:pt x="168918" y="273801"/>
                  </a:cubicBezTo>
                  <a:cubicBezTo>
                    <a:pt x="139290" y="285464"/>
                    <a:pt x="112737" y="264876"/>
                    <a:pt x="83446" y="262213"/>
                  </a:cubicBezTo>
                  <a:cubicBezTo>
                    <a:pt x="58843" y="259963"/>
                    <a:pt x="24039" y="258575"/>
                    <a:pt x="373" y="250963"/>
                  </a:cubicBezTo>
                  <a:cubicBezTo>
                    <a:pt x="-527" y="211287"/>
                    <a:pt x="36" y="172248"/>
                    <a:pt x="3899" y="132347"/>
                  </a:cubicBezTo>
                  <a:cubicBezTo>
                    <a:pt x="6336" y="107484"/>
                    <a:pt x="8624" y="82021"/>
                    <a:pt x="14887" y="57758"/>
                  </a:cubicBezTo>
                  <a:cubicBezTo>
                    <a:pt x="17363" y="48270"/>
                    <a:pt x="20813" y="39045"/>
                    <a:pt x="26176" y="30795"/>
                  </a:cubicBezTo>
                  <a:cubicBezTo>
                    <a:pt x="30527" y="24044"/>
                    <a:pt x="36377" y="18307"/>
                    <a:pt x="42378" y="12982"/>
                  </a:cubicBezTo>
                  <a:cubicBezTo>
                    <a:pt x="46654" y="9194"/>
                    <a:pt x="51417" y="5557"/>
                    <a:pt x="56818" y="3456"/>
                  </a:cubicBezTo>
                  <a:cubicBezTo>
                    <a:pt x="94997" y="-11469"/>
                    <a:pt x="88396" y="26107"/>
                    <a:pt x="112999" y="37095"/>
                  </a:cubicBezTo>
                  <a:cubicBezTo>
                    <a:pt x="130701" y="45045"/>
                    <a:pt x="146153" y="33870"/>
                    <a:pt x="162505" y="51533"/>
                  </a:cubicBezTo>
                  <a:cubicBezTo>
                    <a:pt x="180207" y="70621"/>
                    <a:pt x="178857" y="100284"/>
                    <a:pt x="186246" y="123835"/>
                  </a:cubicBezTo>
                  <a:close/>
                  <a:moveTo>
                    <a:pt x="867890" y="958981"/>
                  </a:moveTo>
                  <a:cubicBezTo>
                    <a:pt x="865152" y="939555"/>
                    <a:pt x="881054" y="928342"/>
                    <a:pt x="868077" y="907154"/>
                  </a:cubicBezTo>
                  <a:cubicBezTo>
                    <a:pt x="853976" y="884204"/>
                    <a:pt x="823522" y="876104"/>
                    <a:pt x="801882" y="861628"/>
                  </a:cubicBezTo>
                  <a:cubicBezTo>
                    <a:pt x="757026" y="831590"/>
                    <a:pt x="731111" y="783401"/>
                    <a:pt x="668516" y="813402"/>
                  </a:cubicBezTo>
                  <a:cubicBezTo>
                    <a:pt x="659552" y="817677"/>
                    <a:pt x="651076" y="823190"/>
                    <a:pt x="644775" y="830690"/>
                  </a:cubicBezTo>
                  <a:cubicBezTo>
                    <a:pt x="624110" y="855291"/>
                    <a:pt x="637050" y="887129"/>
                    <a:pt x="631049" y="915930"/>
                  </a:cubicBezTo>
                  <a:cubicBezTo>
                    <a:pt x="625986" y="940193"/>
                    <a:pt x="616985" y="973794"/>
                    <a:pt x="617660" y="998807"/>
                  </a:cubicBezTo>
                  <a:cubicBezTo>
                    <a:pt x="657602" y="1012232"/>
                    <a:pt x="697319" y="1024007"/>
                    <a:pt x="738912" y="1032970"/>
                  </a:cubicBezTo>
                  <a:cubicBezTo>
                    <a:pt x="764827" y="1038520"/>
                    <a:pt x="791306" y="1044370"/>
                    <a:pt x="817746" y="1046058"/>
                  </a:cubicBezTo>
                  <a:cubicBezTo>
                    <a:pt x="828097" y="1046733"/>
                    <a:pt x="838449" y="1046358"/>
                    <a:pt x="848425" y="1043845"/>
                  </a:cubicBezTo>
                  <a:cubicBezTo>
                    <a:pt x="856563" y="1041820"/>
                    <a:pt x="864102" y="1038033"/>
                    <a:pt x="871303" y="1034020"/>
                  </a:cubicBezTo>
                  <a:cubicBezTo>
                    <a:pt x="876441" y="1031132"/>
                    <a:pt x="881541" y="1027720"/>
                    <a:pt x="885254" y="1023257"/>
                  </a:cubicBezTo>
                  <a:cubicBezTo>
                    <a:pt x="911770" y="991531"/>
                    <a:pt x="871753" y="985944"/>
                    <a:pt x="867890" y="9589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0" name="Google Shape;1750;p27"/>
            <p:cNvSpPr/>
            <p:nvPr/>
          </p:nvSpPr>
          <p:spPr>
            <a:xfrm rot="10800000">
              <a:off x="7821329" y="707042"/>
              <a:ext cx="587407" cy="518250"/>
            </a:xfrm>
            <a:custGeom>
              <a:avLst/>
              <a:gdLst/>
              <a:ahLst/>
              <a:cxnLst/>
              <a:rect l="l" t="t" r="r" b="b"/>
              <a:pathLst>
                <a:path w="1174813" h="1036499" extrusionOk="0">
                  <a:moveTo>
                    <a:pt x="352143" y="765310"/>
                  </a:moveTo>
                  <a:cubicBezTo>
                    <a:pt x="354581" y="769060"/>
                    <a:pt x="353531" y="774048"/>
                    <a:pt x="349818" y="776485"/>
                  </a:cubicBezTo>
                  <a:cubicBezTo>
                    <a:pt x="349818" y="776485"/>
                    <a:pt x="327802" y="792198"/>
                    <a:pt x="297611" y="813386"/>
                  </a:cubicBezTo>
                  <a:cubicBezTo>
                    <a:pt x="281709" y="824524"/>
                    <a:pt x="263670" y="837312"/>
                    <a:pt x="245180" y="849837"/>
                  </a:cubicBezTo>
                  <a:cubicBezTo>
                    <a:pt x="230853" y="859550"/>
                    <a:pt x="216302" y="869075"/>
                    <a:pt x="202612" y="878038"/>
                  </a:cubicBezTo>
                  <a:cubicBezTo>
                    <a:pt x="175234" y="896001"/>
                    <a:pt x="151306" y="911414"/>
                    <a:pt x="139492" y="920414"/>
                  </a:cubicBezTo>
                  <a:cubicBezTo>
                    <a:pt x="135892" y="923339"/>
                    <a:pt x="130566" y="922777"/>
                    <a:pt x="127641" y="919176"/>
                  </a:cubicBezTo>
                  <a:cubicBezTo>
                    <a:pt x="124716" y="915576"/>
                    <a:pt x="125278" y="910251"/>
                    <a:pt x="128879" y="907326"/>
                  </a:cubicBezTo>
                  <a:cubicBezTo>
                    <a:pt x="138480" y="898963"/>
                    <a:pt x="156332" y="885088"/>
                    <a:pt x="177934" y="869263"/>
                  </a:cubicBezTo>
                  <a:cubicBezTo>
                    <a:pt x="188361" y="861612"/>
                    <a:pt x="199575" y="853400"/>
                    <a:pt x="211276" y="845337"/>
                  </a:cubicBezTo>
                  <a:cubicBezTo>
                    <a:pt x="228153" y="833712"/>
                    <a:pt x="245855" y="822124"/>
                    <a:pt x="262545" y="811474"/>
                  </a:cubicBezTo>
                  <a:cubicBezTo>
                    <a:pt x="305075" y="784248"/>
                    <a:pt x="340967" y="762985"/>
                    <a:pt x="340967" y="762985"/>
                  </a:cubicBezTo>
                  <a:cubicBezTo>
                    <a:pt x="344717" y="760547"/>
                    <a:pt x="349705" y="761597"/>
                    <a:pt x="352143" y="765310"/>
                  </a:cubicBezTo>
                  <a:close/>
                  <a:moveTo>
                    <a:pt x="413388" y="16716"/>
                  </a:moveTo>
                  <a:cubicBezTo>
                    <a:pt x="414925" y="17016"/>
                    <a:pt x="416313" y="17016"/>
                    <a:pt x="416088" y="16041"/>
                  </a:cubicBezTo>
                  <a:cubicBezTo>
                    <a:pt x="415300" y="16341"/>
                    <a:pt x="414438" y="16566"/>
                    <a:pt x="413500" y="16604"/>
                  </a:cubicBezTo>
                  <a:lnTo>
                    <a:pt x="413388" y="16716"/>
                  </a:lnTo>
                  <a:close/>
                  <a:moveTo>
                    <a:pt x="219602" y="736697"/>
                  </a:moveTo>
                  <a:cubicBezTo>
                    <a:pt x="250581" y="672570"/>
                    <a:pt x="269483" y="600268"/>
                    <a:pt x="281484" y="526654"/>
                  </a:cubicBezTo>
                  <a:cubicBezTo>
                    <a:pt x="293411" y="453565"/>
                    <a:pt x="298361" y="379125"/>
                    <a:pt x="302787" y="310161"/>
                  </a:cubicBezTo>
                  <a:cubicBezTo>
                    <a:pt x="304062" y="289686"/>
                    <a:pt x="306237" y="269210"/>
                    <a:pt x="309088" y="248847"/>
                  </a:cubicBezTo>
                  <a:cubicBezTo>
                    <a:pt x="316964" y="244272"/>
                    <a:pt x="328140" y="233884"/>
                    <a:pt x="332115" y="231372"/>
                  </a:cubicBezTo>
                  <a:cubicBezTo>
                    <a:pt x="337666" y="227809"/>
                    <a:pt x="343629" y="224921"/>
                    <a:pt x="349742" y="222259"/>
                  </a:cubicBezTo>
                  <a:cubicBezTo>
                    <a:pt x="356043" y="219521"/>
                    <a:pt x="362494" y="217159"/>
                    <a:pt x="368945" y="214984"/>
                  </a:cubicBezTo>
                  <a:cubicBezTo>
                    <a:pt x="379221" y="211421"/>
                    <a:pt x="390022" y="208346"/>
                    <a:pt x="401086" y="205308"/>
                  </a:cubicBezTo>
                  <a:cubicBezTo>
                    <a:pt x="411775" y="202383"/>
                    <a:pt x="422726" y="199608"/>
                    <a:pt x="433715" y="197208"/>
                  </a:cubicBezTo>
                  <a:cubicBezTo>
                    <a:pt x="456143" y="192333"/>
                    <a:pt x="478796" y="188733"/>
                    <a:pt x="500286" y="187945"/>
                  </a:cubicBezTo>
                  <a:cubicBezTo>
                    <a:pt x="504974" y="187945"/>
                    <a:pt x="508762" y="184120"/>
                    <a:pt x="508762" y="179433"/>
                  </a:cubicBezTo>
                  <a:cubicBezTo>
                    <a:pt x="508762" y="174745"/>
                    <a:pt x="504974" y="170920"/>
                    <a:pt x="500286" y="170920"/>
                  </a:cubicBezTo>
                  <a:cubicBezTo>
                    <a:pt x="477633" y="170095"/>
                    <a:pt x="453443" y="171595"/>
                    <a:pt x="429590" y="175533"/>
                  </a:cubicBezTo>
                  <a:cubicBezTo>
                    <a:pt x="417851" y="177483"/>
                    <a:pt x="406224" y="179958"/>
                    <a:pt x="394973" y="183108"/>
                  </a:cubicBezTo>
                  <a:cubicBezTo>
                    <a:pt x="383309" y="186333"/>
                    <a:pt x="372058" y="190308"/>
                    <a:pt x="361369" y="194471"/>
                  </a:cubicBezTo>
                  <a:cubicBezTo>
                    <a:pt x="353080" y="197808"/>
                    <a:pt x="344754" y="201408"/>
                    <a:pt x="336879" y="205721"/>
                  </a:cubicBezTo>
                  <a:cubicBezTo>
                    <a:pt x="333766" y="207446"/>
                    <a:pt x="330915" y="209471"/>
                    <a:pt x="327990" y="211383"/>
                  </a:cubicBezTo>
                  <a:cubicBezTo>
                    <a:pt x="332678" y="205046"/>
                    <a:pt x="337854" y="199046"/>
                    <a:pt x="343292" y="193270"/>
                  </a:cubicBezTo>
                  <a:cubicBezTo>
                    <a:pt x="348955" y="187270"/>
                    <a:pt x="354881" y="181533"/>
                    <a:pt x="360994" y="176058"/>
                  </a:cubicBezTo>
                  <a:cubicBezTo>
                    <a:pt x="370220" y="167582"/>
                    <a:pt x="379709" y="159895"/>
                    <a:pt x="389160" y="152432"/>
                  </a:cubicBezTo>
                  <a:cubicBezTo>
                    <a:pt x="398911" y="144744"/>
                    <a:pt x="408700" y="137432"/>
                    <a:pt x="418676" y="130419"/>
                  </a:cubicBezTo>
                  <a:cubicBezTo>
                    <a:pt x="438778" y="116356"/>
                    <a:pt x="459518" y="103418"/>
                    <a:pt x="481833" y="91305"/>
                  </a:cubicBezTo>
                  <a:cubicBezTo>
                    <a:pt x="486034" y="89205"/>
                    <a:pt x="487722" y="84105"/>
                    <a:pt x="485621" y="79905"/>
                  </a:cubicBezTo>
                  <a:cubicBezTo>
                    <a:pt x="483521" y="75705"/>
                    <a:pt x="478421" y="73980"/>
                    <a:pt x="474220" y="76080"/>
                  </a:cubicBezTo>
                  <a:cubicBezTo>
                    <a:pt x="450367" y="87030"/>
                    <a:pt x="427789" y="98431"/>
                    <a:pt x="406412" y="112006"/>
                  </a:cubicBezTo>
                  <a:cubicBezTo>
                    <a:pt x="395573" y="118869"/>
                    <a:pt x="385034" y="126294"/>
                    <a:pt x="374871" y="134432"/>
                  </a:cubicBezTo>
                  <a:cubicBezTo>
                    <a:pt x="364969" y="142344"/>
                    <a:pt x="355481" y="151082"/>
                    <a:pt x="346067" y="160307"/>
                  </a:cubicBezTo>
                  <a:cubicBezTo>
                    <a:pt x="339841" y="166532"/>
                    <a:pt x="333728" y="172983"/>
                    <a:pt x="328065" y="179808"/>
                  </a:cubicBezTo>
                  <a:cubicBezTo>
                    <a:pt x="325365" y="183070"/>
                    <a:pt x="323114" y="186595"/>
                    <a:pt x="320602" y="190008"/>
                  </a:cubicBezTo>
                  <a:cubicBezTo>
                    <a:pt x="328102" y="159932"/>
                    <a:pt x="337891" y="130456"/>
                    <a:pt x="352255" y="102631"/>
                  </a:cubicBezTo>
                  <a:cubicBezTo>
                    <a:pt x="357919" y="91680"/>
                    <a:pt x="364069" y="80993"/>
                    <a:pt x="370745" y="70642"/>
                  </a:cubicBezTo>
                  <a:cubicBezTo>
                    <a:pt x="377421" y="60255"/>
                    <a:pt x="384622" y="50242"/>
                    <a:pt x="392310" y="40604"/>
                  </a:cubicBezTo>
                  <a:cubicBezTo>
                    <a:pt x="395010" y="37229"/>
                    <a:pt x="397748" y="33929"/>
                    <a:pt x="400599" y="30741"/>
                  </a:cubicBezTo>
                  <a:cubicBezTo>
                    <a:pt x="403449" y="27591"/>
                    <a:pt x="406374" y="24516"/>
                    <a:pt x="409450" y="21554"/>
                  </a:cubicBezTo>
                  <a:cubicBezTo>
                    <a:pt x="409637" y="21366"/>
                    <a:pt x="411625" y="18516"/>
                    <a:pt x="413388" y="16716"/>
                  </a:cubicBezTo>
                  <a:lnTo>
                    <a:pt x="412863" y="16604"/>
                  </a:lnTo>
                  <a:lnTo>
                    <a:pt x="413238" y="16604"/>
                  </a:lnTo>
                  <a:lnTo>
                    <a:pt x="413500" y="16604"/>
                  </a:lnTo>
                  <a:cubicBezTo>
                    <a:pt x="414588" y="15516"/>
                    <a:pt x="415563" y="14879"/>
                    <a:pt x="415900" y="15591"/>
                  </a:cubicBezTo>
                  <a:cubicBezTo>
                    <a:pt x="416013" y="15741"/>
                    <a:pt x="416050" y="15891"/>
                    <a:pt x="416088" y="16041"/>
                  </a:cubicBezTo>
                  <a:cubicBezTo>
                    <a:pt x="419163" y="14841"/>
                    <a:pt x="421301" y="11803"/>
                    <a:pt x="421264" y="8316"/>
                  </a:cubicBezTo>
                  <a:cubicBezTo>
                    <a:pt x="421226" y="3853"/>
                    <a:pt x="418751" y="1753"/>
                    <a:pt x="416013" y="591"/>
                  </a:cubicBezTo>
                  <a:cubicBezTo>
                    <a:pt x="414513" y="-9"/>
                    <a:pt x="411700" y="-572"/>
                    <a:pt x="408325" y="1153"/>
                  </a:cubicBezTo>
                  <a:cubicBezTo>
                    <a:pt x="405549" y="2578"/>
                    <a:pt x="398573" y="9141"/>
                    <a:pt x="398048" y="9591"/>
                  </a:cubicBezTo>
                  <a:cubicBezTo>
                    <a:pt x="394673" y="12778"/>
                    <a:pt x="391410" y="16079"/>
                    <a:pt x="388260" y="19491"/>
                  </a:cubicBezTo>
                  <a:cubicBezTo>
                    <a:pt x="385109" y="22866"/>
                    <a:pt x="382109" y="26354"/>
                    <a:pt x="379146" y="29916"/>
                  </a:cubicBezTo>
                  <a:cubicBezTo>
                    <a:pt x="370933" y="39854"/>
                    <a:pt x="363244" y="50242"/>
                    <a:pt x="356043" y="60967"/>
                  </a:cubicBezTo>
                  <a:cubicBezTo>
                    <a:pt x="348880" y="71692"/>
                    <a:pt x="342242" y="82755"/>
                    <a:pt x="336128" y="94156"/>
                  </a:cubicBezTo>
                  <a:cubicBezTo>
                    <a:pt x="318351" y="127306"/>
                    <a:pt x="306012" y="162595"/>
                    <a:pt x="297461" y="198896"/>
                  </a:cubicBezTo>
                  <a:cubicBezTo>
                    <a:pt x="288985" y="234897"/>
                    <a:pt x="284297" y="271872"/>
                    <a:pt x="281522" y="308698"/>
                  </a:cubicBezTo>
                  <a:cubicBezTo>
                    <a:pt x="276609" y="376950"/>
                    <a:pt x="270571" y="450564"/>
                    <a:pt x="258757" y="522941"/>
                  </a:cubicBezTo>
                  <a:cubicBezTo>
                    <a:pt x="247055" y="594456"/>
                    <a:pt x="229578" y="664807"/>
                    <a:pt x="200212" y="727472"/>
                  </a:cubicBezTo>
                  <a:cubicBezTo>
                    <a:pt x="160907" y="811249"/>
                    <a:pt x="100675" y="881338"/>
                    <a:pt x="5264" y="921501"/>
                  </a:cubicBezTo>
                  <a:cubicBezTo>
                    <a:pt x="913" y="923302"/>
                    <a:pt x="-1150" y="928252"/>
                    <a:pt x="651" y="932602"/>
                  </a:cubicBezTo>
                  <a:cubicBezTo>
                    <a:pt x="2413" y="936914"/>
                    <a:pt x="7402" y="939014"/>
                    <a:pt x="11752" y="937214"/>
                  </a:cubicBezTo>
                  <a:cubicBezTo>
                    <a:pt x="112564" y="896638"/>
                    <a:pt x="177372" y="824224"/>
                    <a:pt x="219602" y="736697"/>
                  </a:cubicBezTo>
                  <a:close/>
                  <a:moveTo>
                    <a:pt x="1171241" y="894126"/>
                  </a:moveTo>
                  <a:cubicBezTo>
                    <a:pt x="1170303" y="893526"/>
                    <a:pt x="1169853" y="894876"/>
                    <a:pt x="1169666" y="896526"/>
                  </a:cubicBezTo>
                  <a:lnTo>
                    <a:pt x="1169853" y="896451"/>
                  </a:lnTo>
                  <a:cubicBezTo>
                    <a:pt x="1170191" y="895588"/>
                    <a:pt x="1170678" y="894801"/>
                    <a:pt x="1171241" y="894126"/>
                  </a:cubicBezTo>
                  <a:close/>
                  <a:moveTo>
                    <a:pt x="1168953" y="925477"/>
                  </a:moveTo>
                  <a:cubicBezTo>
                    <a:pt x="1165728" y="924389"/>
                    <a:pt x="1162315" y="925477"/>
                    <a:pt x="1160215" y="927914"/>
                  </a:cubicBezTo>
                  <a:cubicBezTo>
                    <a:pt x="1160327" y="927989"/>
                    <a:pt x="1160477" y="928102"/>
                    <a:pt x="1160590" y="928252"/>
                  </a:cubicBezTo>
                  <a:cubicBezTo>
                    <a:pt x="1161152" y="928814"/>
                    <a:pt x="1160215" y="929564"/>
                    <a:pt x="1158827" y="930239"/>
                  </a:cubicBezTo>
                  <a:cubicBezTo>
                    <a:pt x="1158752" y="930352"/>
                    <a:pt x="1158715" y="930502"/>
                    <a:pt x="1158677" y="930652"/>
                  </a:cubicBezTo>
                  <a:lnTo>
                    <a:pt x="1158602" y="930914"/>
                  </a:lnTo>
                  <a:lnTo>
                    <a:pt x="1158602" y="930614"/>
                  </a:lnTo>
                  <a:lnTo>
                    <a:pt x="1158639" y="930314"/>
                  </a:lnTo>
                  <a:cubicBezTo>
                    <a:pt x="1156314" y="931439"/>
                    <a:pt x="1152901" y="932414"/>
                    <a:pt x="1152639" y="932527"/>
                  </a:cubicBezTo>
                  <a:cubicBezTo>
                    <a:pt x="1148701" y="934552"/>
                    <a:pt x="1144688" y="936352"/>
                    <a:pt x="1140637" y="938077"/>
                  </a:cubicBezTo>
                  <a:cubicBezTo>
                    <a:pt x="1136549" y="939802"/>
                    <a:pt x="1132386" y="941377"/>
                    <a:pt x="1128186" y="942877"/>
                  </a:cubicBezTo>
                  <a:cubicBezTo>
                    <a:pt x="1116109" y="947190"/>
                    <a:pt x="1103733" y="950902"/>
                    <a:pt x="1091206" y="954015"/>
                  </a:cubicBezTo>
                  <a:cubicBezTo>
                    <a:pt x="1078755" y="957090"/>
                    <a:pt x="1066078" y="959602"/>
                    <a:pt x="1053327" y="961515"/>
                  </a:cubicBezTo>
                  <a:cubicBezTo>
                    <a:pt x="1020173" y="966540"/>
                    <a:pt x="986719" y="966915"/>
                    <a:pt x="953340" y="964365"/>
                  </a:cubicBezTo>
                  <a:cubicBezTo>
                    <a:pt x="957803" y="962978"/>
                    <a:pt x="962379" y="961853"/>
                    <a:pt x="966729" y="960202"/>
                  </a:cubicBezTo>
                  <a:cubicBezTo>
                    <a:pt x="975317" y="956940"/>
                    <a:pt x="983681" y="953152"/>
                    <a:pt x="991820" y="949177"/>
                  </a:cubicBezTo>
                  <a:cubicBezTo>
                    <a:pt x="1003896" y="943177"/>
                    <a:pt x="1015447" y="936914"/>
                    <a:pt x="1026361" y="930014"/>
                  </a:cubicBezTo>
                  <a:cubicBezTo>
                    <a:pt x="1037613" y="922889"/>
                    <a:pt x="1048226" y="915201"/>
                    <a:pt x="1058427" y="907064"/>
                  </a:cubicBezTo>
                  <a:cubicBezTo>
                    <a:pt x="1078717" y="890863"/>
                    <a:pt x="1097170" y="872863"/>
                    <a:pt x="1115509" y="853475"/>
                  </a:cubicBezTo>
                  <a:cubicBezTo>
                    <a:pt x="1118847" y="850175"/>
                    <a:pt x="1118885" y="844775"/>
                    <a:pt x="1115584" y="841437"/>
                  </a:cubicBezTo>
                  <a:cubicBezTo>
                    <a:pt x="1112284" y="838099"/>
                    <a:pt x="1106883" y="838099"/>
                    <a:pt x="1103545" y="841399"/>
                  </a:cubicBezTo>
                  <a:cubicBezTo>
                    <a:pt x="1084606" y="858912"/>
                    <a:pt x="1065328" y="874700"/>
                    <a:pt x="1045038" y="889476"/>
                  </a:cubicBezTo>
                  <a:cubicBezTo>
                    <a:pt x="1034987" y="896788"/>
                    <a:pt x="1024673" y="903764"/>
                    <a:pt x="1013985" y="910589"/>
                  </a:cubicBezTo>
                  <a:cubicBezTo>
                    <a:pt x="1003671" y="917189"/>
                    <a:pt x="993057" y="923789"/>
                    <a:pt x="981806" y="929864"/>
                  </a:cubicBezTo>
                  <a:cubicBezTo>
                    <a:pt x="974380" y="933989"/>
                    <a:pt x="966767" y="937852"/>
                    <a:pt x="958928" y="941377"/>
                  </a:cubicBezTo>
                  <a:cubicBezTo>
                    <a:pt x="951240" y="944827"/>
                    <a:pt x="943439" y="947977"/>
                    <a:pt x="935338" y="950490"/>
                  </a:cubicBezTo>
                  <a:cubicBezTo>
                    <a:pt x="935113" y="950565"/>
                    <a:pt x="934625" y="950527"/>
                    <a:pt x="934400" y="950565"/>
                  </a:cubicBezTo>
                  <a:cubicBezTo>
                    <a:pt x="937325" y="948277"/>
                    <a:pt x="940363" y="946140"/>
                    <a:pt x="943064" y="943627"/>
                  </a:cubicBezTo>
                  <a:cubicBezTo>
                    <a:pt x="949814" y="937439"/>
                    <a:pt x="955928" y="930614"/>
                    <a:pt x="961778" y="923714"/>
                  </a:cubicBezTo>
                  <a:cubicBezTo>
                    <a:pt x="969167" y="914826"/>
                    <a:pt x="976518" y="905414"/>
                    <a:pt x="983268" y="895288"/>
                  </a:cubicBezTo>
                  <a:cubicBezTo>
                    <a:pt x="989794" y="885538"/>
                    <a:pt x="995795" y="875225"/>
                    <a:pt x="1001271" y="864650"/>
                  </a:cubicBezTo>
                  <a:cubicBezTo>
                    <a:pt x="1012447" y="843050"/>
                    <a:pt x="1021298" y="820361"/>
                    <a:pt x="1027261" y="798423"/>
                  </a:cubicBezTo>
                  <a:cubicBezTo>
                    <a:pt x="1028686" y="793961"/>
                    <a:pt x="1026174" y="789198"/>
                    <a:pt x="1021711" y="787811"/>
                  </a:cubicBezTo>
                  <a:cubicBezTo>
                    <a:pt x="1017210" y="786386"/>
                    <a:pt x="1012447" y="788898"/>
                    <a:pt x="1011059" y="793361"/>
                  </a:cubicBezTo>
                  <a:cubicBezTo>
                    <a:pt x="1003896" y="813649"/>
                    <a:pt x="993545" y="834162"/>
                    <a:pt x="981956" y="854000"/>
                  </a:cubicBezTo>
                  <a:cubicBezTo>
                    <a:pt x="976293" y="863750"/>
                    <a:pt x="970217" y="873275"/>
                    <a:pt x="964066" y="882538"/>
                  </a:cubicBezTo>
                  <a:cubicBezTo>
                    <a:pt x="957728" y="892063"/>
                    <a:pt x="951390" y="901401"/>
                    <a:pt x="944714" y="909989"/>
                  </a:cubicBezTo>
                  <a:cubicBezTo>
                    <a:pt x="940551" y="915464"/>
                    <a:pt x="936200" y="920901"/>
                    <a:pt x="931550" y="926077"/>
                  </a:cubicBezTo>
                  <a:cubicBezTo>
                    <a:pt x="927049" y="931027"/>
                    <a:pt x="922324" y="935789"/>
                    <a:pt x="917073" y="939952"/>
                  </a:cubicBezTo>
                  <a:cubicBezTo>
                    <a:pt x="913285" y="942952"/>
                    <a:pt x="899296" y="950415"/>
                    <a:pt x="892320" y="956527"/>
                  </a:cubicBezTo>
                  <a:cubicBezTo>
                    <a:pt x="870680" y="952777"/>
                    <a:pt x="849190" y="948390"/>
                    <a:pt x="827925" y="943065"/>
                  </a:cubicBezTo>
                  <a:cubicBezTo>
                    <a:pt x="757679" y="925702"/>
                    <a:pt x="681845" y="907101"/>
                    <a:pt x="605261" y="895363"/>
                  </a:cubicBezTo>
                  <a:cubicBezTo>
                    <a:pt x="527964" y="883476"/>
                    <a:pt x="449917" y="878413"/>
                    <a:pt x="376296" y="886963"/>
                  </a:cubicBezTo>
                  <a:cubicBezTo>
                    <a:pt x="273196" y="898926"/>
                    <a:pt x="178685" y="937777"/>
                    <a:pt x="106338" y="1022454"/>
                  </a:cubicBezTo>
                  <a:cubicBezTo>
                    <a:pt x="103263" y="1025979"/>
                    <a:pt x="103638" y="1031342"/>
                    <a:pt x="107201" y="1034417"/>
                  </a:cubicBezTo>
                  <a:cubicBezTo>
                    <a:pt x="110726" y="1037492"/>
                    <a:pt x="116090" y="1037117"/>
                    <a:pt x="119165" y="1033592"/>
                  </a:cubicBezTo>
                  <a:cubicBezTo>
                    <a:pt x="189411" y="953865"/>
                    <a:pt x="280172" y="918689"/>
                    <a:pt x="378658" y="908339"/>
                  </a:cubicBezTo>
                  <a:cubicBezTo>
                    <a:pt x="450517" y="900763"/>
                    <a:pt x="526426" y="906576"/>
                    <a:pt x="601773" y="918126"/>
                  </a:cubicBezTo>
                  <a:cubicBezTo>
                    <a:pt x="677719" y="929752"/>
                    <a:pt x="753103" y="947077"/>
                    <a:pt x="822899" y="963765"/>
                  </a:cubicBezTo>
                  <a:cubicBezTo>
                    <a:pt x="860891" y="972765"/>
                    <a:pt x="899596" y="979928"/>
                    <a:pt x="938413" y="983228"/>
                  </a:cubicBezTo>
                  <a:cubicBezTo>
                    <a:pt x="977755" y="986566"/>
                    <a:pt x="1017210" y="986003"/>
                    <a:pt x="1056177" y="979515"/>
                  </a:cubicBezTo>
                  <a:cubicBezTo>
                    <a:pt x="1069454" y="977303"/>
                    <a:pt x="1082618" y="974490"/>
                    <a:pt x="1095594" y="971040"/>
                  </a:cubicBezTo>
                  <a:cubicBezTo>
                    <a:pt x="1108609" y="967590"/>
                    <a:pt x="1121435" y="963503"/>
                    <a:pt x="1133999" y="958815"/>
                  </a:cubicBezTo>
                  <a:cubicBezTo>
                    <a:pt x="1138500" y="957127"/>
                    <a:pt x="1142888" y="955365"/>
                    <a:pt x="1147238" y="953415"/>
                  </a:cubicBezTo>
                  <a:cubicBezTo>
                    <a:pt x="1151626" y="951502"/>
                    <a:pt x="1155939" y="949440"/>
                    <a:pt x="1160215" y="947190"/>
                  </a:cubicBezTo>
                  <a:cubicBezTo>
                    <a:pt x="1160815" y="946852"/>
                    <a:pt x="1169516" y="942315"/>
                    <a:pt x="1171804" y="940102"/>
                  </a:cubicBezTo>
                  <a:cubicBezTo>
                    <a:pt x="1174804" y="937214"/>
                    <a:pt x="1174991" y="934102"/>
                    <a:pt x="1174729" y="932377"/>
                  </a:cubicBezTo>
                  <a:cubicBezTo>
                    <a:pt x="1174354" y="929677"/>
                    <a:pt x="1173079" y="926789"/>
                    <a:pt x="1168953" y="9254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1" name="Google Shape;1751;p27"/>
            <p:cNvSpPr/>
            <p:nvPr/>
          </p:nvSpPr>
          <p:spPr>
            <a:xfrm rot="10800000">
              <a:off x="8470217" y="1013212"/>
              <a:ext cx="266548" cy="408892"/>
            </a:xfrm>
            <a:custGeom>
              <a:avLst/>
              <a:gdLst/>
              <a:ahLst/>
              <a:cxnLst/>
              <a:rect l="l" t="t" r="r" b="b"/>
              <a:pathLst>
                <a:path w="533095" h="817783" extrusionOk="0">
                  <a:moveTo>
                    <a:pt x="264413" y="815651"/>
                  </a:moveTo>
                  <a:lnTo>
                    <a:pt x="266513" y="815913"/>
                  </a:lnTo>
                  <a:cubicBezTo>
                    <a:pt x="266326" y="816813"/>
                    <a:pt x="263813" y="818351"/>
                    <a:pt x="264413" y="815651"/>
                  </a:cubicBezTo>
                  <a:close/>
                  <a:moveTo>
                    <a:pt x="530170" y="511518"/>
                  </a:moveTo>
                  <a:cubicBezTo>
                    <a:pt x="528145" y="511931"/>
                    <a:pt x="522406" y="521906"/>
                    <a:pt x="520756" y="523481"/>
                  </a:cubicBezTo>
                  <a:cubicBezTo>
                    <a:pt x="511980" y="531844"/>
                    <a:pt x="500654" y="538294"/>
                    <a:pt x="488802" y="543056"/>
                  </a:cubicBezTo>
                  <a:cubicBezTo>
                    <a:pt x="466712" y="551869"/>
                    <a:pt x="442447" y="556294"/>
                    <a:pt x="420357" y="565182"/>
                  </a:cubicBezTo>
                  <a:cubicBezTo>
                    <a:pt x="368000" y="586257"/>
                    <a:pt x="328396" y="622258"/>
                    <a:pt x="306568" y="668460"/>
                  </a:cubicBezTo>
                  <a:cubicBezTo>
                    <a:pt x="289954" y="703560"/>
                    <a:pt x="272251" y="778187"/>
                    <a:pt x="264413" y="815651"/>
                  </a:cubicBezTo>
                  <a:cubicBezTo>
                    <a:pt x="266288" y="815163"/>
                    <a:pt x="266588" y="815501"/>
                    <a:pt x="266513" y="815913"/>
                  </a:cubicBezTo>
                  <a:lnTo>
                    <a:pt x="279940" y="817713"/>
                  </a:lnTo>
                  <a:cubicBezTo>
                    <a:pt x="399879" y="820751"/>
                    <a:pt x="469863" y="724786"/>
                    <a:pt x="508717" y="639659"/>
                  </a:cubicBezTo>
                  <a:cubicBezTo>
                    <a:pt x="522819" y="608683"/>
                    <a:pt x="532195" y="575757"/>
                    <a:pt x="533095" y="541931"/>
                  </a:cubicBezTo>
                  <a:cubicBezTo>
                    <a:pt x="533095" y="540956"/>
                    <a:pt x="531633" y="511218"/>
                    <a:pt x="530170" y="511518"/>
                  </a:cubicBezTo>
                  <a:close/>
                  <a:moveTo>
                    <a:pt x="239135" y="720398"/>
                  </a:moveTo>
                  <a:lnTo>
                    <a:pt x="236960" y="720436"/>
                  </a:lnTo>
                  <a:cubicBezTo>
                    <a:pt x="236997" y="721336"/>
                    <a:pt x="239360" y="723211"/>
                    <a:pt x="239135" y="720398"/>
                  </a:cubicBezTo>
                  <a:close/>
                  <a:moveTo>
                    <a:pt x="112932" y="452604"/>
                  </a:moveTo>
                  <a:cubicBezTo>
                    <a:pt x="91592" y="441054"/>
                    <a:pt x="67439" y="433666"/>
                    <a:pt x="46099" y="422153"/>
                  </a:cubicBezTo>
                  <a:cubicBezTo>
                    <a:pt x="34623" y="416003"/>
                    <a:pt x="23934" y="408165"/>
                    <a:pt x="16058" y="398790"/>
                  </a:cubicBezTo>
                  <a:cubicBezTo>
                    <a:pt x="14596" y="397028"/>
                    <a:pt x="10058" y="386415"/>
                    <a:pt x="8032" y="385740"/>
                  </a:cubicBezTo>
                  <a:cubicBezTo>
                    <a:pt x="6570" y="385290"/>
                    <a:pt x="1206" y="414616"/>
                    <a:pt x="1094" y="415591"/>
                  </a:cubicBezTo>
                  <a:cubicBezTo>
                    <a:pt x="-2431" y="449266"/>
                    <a:pt x="2819" y="483092"/>
                    <a:pt x="13170" y="515568"/>
                  </a:cubicBezTo>
                  <a:cubicBezTo>
                    <a:pt x="41636" y="604820"/>
                    <a:pt x="100406" y="708698"/>
                    <a:pt x="223046" y="720548"/>
                  </a:cubicBezTo>
                  <a:lnTo>
                    <a:pt x="236960" y="720436"/>
                  </a:lnTo>
                  <a:cubicBezTo>
                    <a:pt x="236960" y="719986"/>
                    <a:pt x="237335" y="719723"/>
                    <a:pt x="239135" y="720398"/>
                  </a:cubicBezTo>
                  <a:cubicBezTo>
                    <a:pt x="236022" y="682297"/>
                    <a:pt x="227734" y="606058"/>
                    <a:pt x="215395" y="569157"/>
                  </a:cubicBezTo>
                  <a:cubicBezTo>
                    <a:pt x="199155" y="520631"/>
                    <a:pt x="163526" y="479980"/>
                    <a:pt x="112932" y="452604"/>
                  </a:cubicBezTo>
                  <a:close/>
                  <a:moveTo>
                    <a:pt x="239510" y="334664"/>
                  </a:moveTo>
                  <a:lnTo>
                    <a:pt x="237335" y="334701"/>
                  </a:lnTo>
                  <a:cubicBezTo>
                    <a:pt x="237335" y="335601"/>
                    <a:pt x="239735" y="337476"/>
                    <a:pt x="239510" y="334664"/>
                  </a:cubicBezTo>
                  <a:close/>
                  <a:moveTo>
                    <a:pt x="113307" y="66869"/>
                  </a:moveTo>
                  <a:cubicBezTo>
                    <a:pt x="91967" y="55319"/>
                    <a:pt x="67814" y="47931"/>
                    <a:pt x="46474" y="36419"/>
                  </a:cubicBezTo>
                  <a:cubicBezTo>
                    <a:pt x="34998" y="30268"/>
                    <a:pt x="24309" y="22431"/>
                    <a:pt x="16471" y="13055"/>
                  </a:cubicBezTo>
                  <a:cubicBezTo>
                    <a:pt x="14971" y="11293"/>
                    <a:pt x="10433" y="680"/>
                    <a:pt x="8407" y="5"/>
                  </a:cubicBezTo>
                  <a:cubicBezTo>
                    <a:pt x="6945" y="-445"/>
                    <a:pt x="1582" y="28881"/>
                    <a:pt x="1469" y="29856"/>
                  </a:cubicBezTo>
                  <a:cubicBezTo>
                    <a:pt x="-2019" y="63532"/>
                    <a:pt x="3232" y="97358"/>
                    <a:pt x="13583" y="129833"/>
                  </a:cubicBezTo>
                  <a:cubicBezTo>
                    <a:pt x="42011" y="219086"/>
                    <a:pt x="100818" y="322963"/>
                    <a:pt x="223421" y="334814"/>
                  </a:cubicBezTo>
                  <a:lnTo>
                    <a:pt x="237335" y="334701"/>
                  </a:lnTo>
                  <a:cubicBezTo>
                    <a:pt x="237335" y="334251"/>
                    <a:pt x="237710" y="333989"/>
                    <a:pt x="239510" y="334664"/>
                  </a:cubicBezTo>
                  <a:cubicBezTo>
                    <a:pt x="236435" y="296563"/>
                    <a:pt x="228109" y="220323"/>
                    <a:pt x="215770" y="183422"/>
                  </a:cubicBezTo>
                  <a:cubicBezTo>
                    <a:pt x="199530" y="134896"/>
                    <a:pt x="163901" y="94245"/>
                    <a:pt x="113307" y="66869"/>
                  </a:cubicBezTo>
                  <a:close/>
                  <a:moveTo>
                    <a:pt x="252862" y="519693"/>
                  </a:moveTo>
                  <a:lnTo>
                    <a:pt x="250536" y="519806"/>
                  </a:lnTo>
                  <a:cubicBezTo>
                    <a:pt x="250499" y="522581"/>
                    <a:pt x="252899" y="520631"/>
                    <a:pt x="252862" y="519693"/>
                  </a:cubicBezTo>
                  <a:close/>
                  <a:moveTo>
                    <a:pt x="476801" y="301738"/>
                  </a:moveTo>
                  <a:cubicBezTo>
                    <a:pt x="485727" y="268699"/>
                    <a:pt x="489215" y="234649"/>
                    <a:pt x="483477" y="201235"/>
                  </a:cubicBezTo>
                  <a:cubicBezTo>
                    <a:pt x="483289" y="200260"/>
                    <a:pt x="475826" y="171309"/>
                    <a:pt x="474326" y="171872"/>
                  </a:cubicBezTo>
                  <a:cubicBezTo>
                    <a:pt x="472225" y="172622"/>
                    <a:pt x="468062" y="183535"/>
                    <a:pt x="466637" y="185372"/>
                  </a:cubicBezTo>
                  <a:cubicBezTo>
                    <a:pt x="458911" y="195198"/>
                    <a:pt x="448073" y="203635"/>
                    <a:pt x="436334" y="210498"/>
                  </a:cubicBezTo>
                  <a:cubicBezTo>
                    <a:pt x="414469" y="223248"/>
                    <a:pt x="389416" y="232061"/>
                    <a:pt x="367588" y="244886"/>
                  </a:cubicBezTo>
                  <a:cubicBezTo>
                    <a:pt x="315794" y="275262"/>
                    <a:pt x="280615" y="317976"/>
                    <a:pt x="266438" y="367402"/>
                  </a:cubicBezTo>
                  <a:cubicBezTo>
                    <a:pt x="255637" y="404978"/>
                    <a:pt x="251511" y="481592"/>
                    <a:pt x="250574" y="519806"/>
                  </a:cubicBezTo>
                  <a:cubicBezTo>
                    <a:pt x="252449" y="518981"/>
                    <a:pt x="252899" y="519243"/>
                    <a:pt x="252899" y="519693"/>
                  </a:cubicBezTo>
                  <a:lnTo>
                    <a:pt x="267601" y="518981"/>
                  </a:lnTo>
                  <a:cubicBezTo>
                    <a:pt x="396391" y="499780"/>
                    <a:pt x="452161" y="392565"/>
                    <a:pt x="476801" y="30173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" name="Google Shape;1752;p27"/>
            <p:cNvSpPr/>
            <p:nvPr/>
          </p:nvSpPr>
          <p:spPr>
            <a:xfrm rot="10800000">
              <a:off x="8516677" y="812575"/>
              <a:ext cx="180315" cy="724459"/>
            </a:xfrm>
            <a:custGeom>
              <a:avLst/>
              <a:gdLst/>
              <a:ahLst/>
              <a:cxnLst/>
              <a:rect l="l" t="t" r="r" b="b"/>
              <a:pathLst>
                <a:path w="360631" h="1448918" extrusionOk="0">
                  <a:moveTo>
                    <a:pt x="359265" y="880395"/>
                  </a:moveTo>
                  <a:cubicBezTo>
                    <a:pt x="345201" y="903458"/>
                    <a:pt x="329974" y="926446"/>
                    <a:pt x="312910" y="948272"/>
                  </a:cubicBezTo>
                  <a:cubicBezTo>
                    <a:pt x="301659" y="962710"/>
                    <a:pt x="289695" y="976735"/>
                    <a:pt x="276906" y="989898"/>
                  </a:cubicBezTo>
                  <a:cubicBezTo>
                    <a:pt x="260816" y="1006473"/>
                    <a:pt x="243452" y="1021736"/>
                    <a:pt x="225262" y="1035612"/>
                  </a:cubicBezTo>
                  <a:cubicBezTo>
                    <a:pt x="209097" y="1047949"/>
                    <a:pt x="192070" y="1058750"/>
                    <a:pt x="174518" y="1068463"/>
                  </a:cubicBezTo>
                  <a:cubicBezTo>
                    <a:pt x="174818" y="1080950"/>
                    <a:pt x="175081" y="1093851"/>
                    <a:pt x="175381" y="1106151"/>
                  </a:cubicBezTo>
                  <a:cubicBezTo>
                    <a:pt x="178981" y="1240142"/>
                    <a:pt x="184082" y="1361270"/>
                    <a:pt x="191883" y="1439497"/>
                  </a:cubicBezTo>
                  <a:cubicBezTo>
                    <a:pt x="192408" y="1444185"/>
                    <a:pt x="188995" y="1448347"/>
                    <a:pt x="184344" y="1448872"/>
                  </a:cubicBezTo>
                  <a:cubicBezTo>
                    <a:pt x="179656" y="1449360"/>
                    <a:pt x="175493" y="1445947"/>
                    <a:pt x="175006" y="1441297"/>
                  </a:cubicBezTo>
                  <a:cubicBezTo>
                    <a:pt x="163867" y="1341582"/>
                    <a:pt x="155804" y="1172303"/>
                    <a:pt x="150778" y="995298"/>
                  </a:cubicBezTo>
                  <a:cubicBezTo>
                    <a:pt x="150140" y="972798"/>
                    <a:pt x="149578" y="950185"/>
                    <a:pt x="149015" y="927534"/>
                  </a:cubicBezTo>
                  <a:cubicBezTo>
                    <a:pt x="143277" y="922096"/>
                    <a:pt x="130526" y="905708"/>
                    <a:pt x="126700" y="901583"/>
                  </a:cubicBezTo>
                  <a:lnTo>
                    <a:pt x="93996" y="865207"/>
                  </a:lnTo>
                  <a:cubicBezTo>
                    <a:pt x="86345" y="856357"/>
                    <a:pt x="78582" y="847619"/>
                    <a:pt x="71043" y="838694"/>
                  </a:cubicBezTo>
                  <a:cubicBezTo>
                    <a:pt x="66018" y="832769"/>
                    <a:pt x="61067" y="826731"/>
                    <a:pt x="56154" y="820694"/>
                  </a:cubicBezTo>
                  <a:cubicBezTo>
                    <a:pt x="37814" y="797893"/>
                    <a:pt x="20000" y="774718"/>
                    <a:pt x="1998" y="751692"/>
                  </a:cubicBezTo>
                  <a:cubicBezTo>
                    <a:pt x="-1040" y="748092"/>
                    <a:pt x="-553" y="742729"/>
                    <a:pt x="3048" y="739692"/>
                  </a:cubicBezTo>
                  <a:cubicBezTo>
                    <a:pt x="6686" y="736692"/>
                    <a:pt x="12049" y="737179"/>
                    <a:pt x="15049" y="740779"/>
                  </a:cubicBezTo>
                  <a:cubicBezTo>
                    <a:pt x="34477" y="762605"/>
                    <a:pt x="54166" y="784168"/>
                    <a:pt x="73444" y="806143"/>
                  </a:cubicBezTo>
                  <a:cubicBezTo>
                    <a:pt x="78582" y="811993"/>
                    <a:pt x="83682" y="817881"/>
                    <a:pt x="88670" y="823881"/>
                  </a:cubicBezTo>
                  <a:cubicBezTo>
                    <a:pt x="96171" y="832844"/>
                    <a:pt x="103485" y="841957"/>
                    <a:pt x="110873" y="850994"/>
                  </a:cubicBezTo>
                  <a:lnTo>
                    <a:pt x="141102" y="889020"/>
                  </a:lnTo>
                  <a:cubicBezTo>
                    <a:pt x="142527" y="890746"/>
                    <a:pt x="145340" y="894796"/>
                    <a:pt x="148415" y="899183"/>
                  </a:cubicBezTo>
                  <a:cubicBezTo>
                    <a:pt x="147140" y="840907"/>
                    <a:pt x="146090" y="782968"/>
                    <a:pt x="145415" y="727616"/>
                  </a:cubicBezTo>
                  <a:cubicBezTo>
                    <a:pt x="144702" y="668627"/>
                    <a:pt x="144290" y="612751"/>
                    <a:pt x="144102" y="562200"/>
                  </a:cubicBezTo>
                  <a:cubicBezTo>
                    <a:pt x="143577" y="561825"/>
                    <a:pt x="142902" y="561825"/>
                    <a:pt x="142452" y="561337"/>
                  </a:cubicBezTo>
                  <a:lnTo>
                    <a:pt x="88445" y="499911"/>
                  </a:lnTo>
                  <a:cubicBezTo>
                    <a:pt x="80570" y="490648"/>
                    <a:pt x="72694" y="481423"/>
                    <a:pt x="65268" y="471897"/>
                  </a:cubicBezTo>
                  <a:cubicBezTo>
                    <a:pt x="57767" y="462297"/>
                    <a:pt x="50603" y="452509"/>
                    <a:pt x="43628" y="442572"/>
                  </a:cubicBezTo>
                  <a:cubicBezTo>
                    <a:pt x="29751" y="422734"/>
                    <a:pt x="16849" y="402221"/>
                    <a:pt x="4323" y="381258"/>
                  </a:cubicBezTo>
                  <a:cubicBezTo>
                    <a:pt x="1810" y="377320"/>
                    <a:pt x="2935" y="372070"/>
                    <a:pt x="6873" y="369520"/>
                  </a:cubicBezTo>
                  <a:cubicBezTo>
                    <a:pt x="10811" y="366970"/>
                    <a:pt x="16062" y="368095"/>
                    <a:pt x="18612" y="372032"/>
                  </a:cubicBezTo>
                  <a:cubicBezTo>
                    <a:pt x="29638" y="387783"/>
                    <a:pt x="41077" y="402971"/>
                    <a:pt x="52666" y="418159"/>
                  </a:cubicBezTo>
                  <a:cubicBezTo>
                    <a:pt x="61330" y="429559"/>
                    <a:pt x="70218" y="440772"/>
                    <a:pt x="78994" y="452097"/>
                  </a:cubicBezTo>
                  <a:cubicBezTo>
                    <a:pt x="87770" y="463347"/>
                    <a:pt x="96359" y="474822"/>
                    <a:pt x="105360" y="486035"/>
                  </a:cubicBezTo>
                  <a:lnTo>
                    <a:pt x="143990" y="536512"/>
                  </a:lnTo>
                  <a:cubicBezTo>
                    <a:pt x="143615" y="415346"/>
                    <a:pt x="144327" y="331381"/>
                    <a:pt x="144590" y="325681"/>
                  </a:cubicBezTo>
                  <a:cubicBezTo>
                    <a:pt x="144777" y="320956"/>
                    <a:pt x="150403" y="118713"/>
                    <a:pt x="155391" y="39249"/>
                  </a:cubicBezTo>
                  <a:cubicBezTo>
                    <a:pt x="156254" y="25111"/>
                    <a:pt x="157154" y="14723"/>
                    <a:pt x="157979" y="9848"/>
                  </a:cubicBezTo>
                  <a:cubicBezTo>
                    <a:pt x="159029" y="3660"/>
                    <a:pt x="162479" y="1223"/>
                    <a:pt x="163454" y="773"/>
                  </a:cubicBezTo>
                  <a:cubicBezTo>
                    <a:pt x="167542" y="-1140"/>
                    <a:pt x="172381" y="623"/>
                    <a:pt x="174293" y="4673"/>
                  </a:cubicBezTo>
                  <a:cubicBezTo>
                    <a:pt x="175381" y="7036"/>
                    <a:pt x="175268" y="9586"/>
                    <a:pt x="174218" y="11761"/>
                  </a:cubicBezTo>
                  <a:lnTo>
                    <a:pt x="174106" y="12473"/>
                  </a:lnTo>
                  <a:cubicBezTo>
                    <a:pt x="173393" y="17048"/>
                    <a:pt x="172718" y="26836"/>
                    <a:pt x="172043" y="40186"/>
                  </a:cubicBezTo>
                  <a:cubicBezTo>
                    <a:pt x="168030" y="119613"/>
                    <a:pt x="164767" y="321744"/>
                    <a:pt x="164617" y="326469"/>
                  </a:cubicBezTo>
                  <a:cubicBezTo>
                    <a:pt x="164355" y="334681"/>
                    <a:pt x="165255" y="505573"/>
                    <a:pt x="168218" y="716179"/>
                  </a:cubicBezTo>
                  <a:cubicBezTo>
                    <a:pt x="168293" y="720379"/>
                    <a:pt x="168330" y="724841"/>
                    <a:pt x="168405" y="729079"/>
                  </a:cubicBezTo>
                  <a:cubicBezTo>
                    <a:pt x="175343" y="715654"/>
                    <a:pt x="182394" y="703016"/>
                    <a:pt x="189520" y="691053"/>
                  </a:cubicBezTo>
                  <a:cubicBezTo>
                    <a:pt x="198334" y="676353"/>
                    <a:pt x="207222" y="662590"/>
                    <a:pt x="216111" y="649539"/>
                  </a:cubicBezTo>
                  <a:cubicBezTo>
                    <a:pt x="222374" y="640314"/>
                    <a:pt x="228675" y="631464"/>
                    <a:pt x="234901" y="622801"/>
                  </a:cubicBezTo>
                  <a:cubicBezTo>
                    <a:pt x="244614" y="609413"/>
                    <a:pt x="254140" y="596513"/>
                    <a:pt x="263291" y="583463"/>
                  </a:cubicBezTo>
                  <a:cubicBezTo>
                    <a:pt x="276981" y="563962"/>
                    <a:pt x="289920" y="544312"/>
                    <a:pt x="301058" y="522411"/>
                  </a:cubicBezTo>
                  <a:cubicBezTo>
                    <a:pt x="303084" y="518174"/>
                    <a:pt x="308147" y="516336"/>
                    <a:pt x="312385" y="518361"/>
                  </a:cubicBezTo>
                  <a:cubicBezTo>
                    <a:pt x="316623" y="520349"/>
                    <a:pt x="318461" y="525449"/>
                    <a:pt x="316435" y="529686"/>
                  </a:cubicBezTo>
                  <a:cubicBezTo>
                    <a:pt x="308334" y="548212"/>
                    <a:pt x="299146" y="565462"/>
                    <a:pt x="289019" y="582225"/>
                  </a:cubicBezTo>
                  <a:cubicBezTo>
                    <a:pt x="279456" y="598126"/>
                    <a:pt x="269142" y="613613"/>
                    <a:pt x="258228" y="629364"/>
                  </a:cubicBezTo>
                  <a:cubicBezTo>
                    <a:pt x="251327" y="639339"/>
                    <a:pt x="244202" y="649389"/>
                    <a:pt x="236888" y="659740"/>
                  </a:cubicBezTo>
                  <a:cubicBezTo>
                    <a:pt x="224287" y="677478"/>
                    <a:pt x="211160" y="696041"/>
                    <a:pt x="198071" y="716779"/>
                  </a:cubicBezTo>
                  <a:cubicBezTo>
                    <a:pt x="188320" y="732154"/>
                    <a:pt x="178569" y="748917"/>
                    <a:pt x="168930" y="766955"/>
                  </a:cubicBezTo>
                  <a:cubicBezTo>
                    <a:pt x="169418" y="801531"/>
                    <a:pt x="169943" y="836594"/>
                    <a:pt x="170543" y="872182"/>
                  </a:cubicBezTo>
                  <a:cubicBezTo>
                    <a:pt x="171480" y="931021"/>
                    <a:pt x="172681" y="990048"/>
                    <a:pt x="174031" y="1048062"/>
                  </a:cubicBezTo>
                  <a:cubicBezTo>
                    <a:pt x="197996" y="1031861"/>
                    <a:pt x="220686" y="1013486"/>
                    <a:pt x="241726" y="992823"/>
                  </a:cubicBezTo>
                  <a:cubicBezTo>
                    <a:pt x="249265" y="985435"/>
                    <a:pt x="256691" y="977823"/>
                    <a:pt x="263967" y="970097"/>
                  </a:cubicBezTo>
                  <a:cubicBezTo>
                    <a:pt x="271280" y="962372"/>
                    <a:pt x="278443" y="954535"/>
                    <a:pt x="285494" y="946584"/>
                  </a:cubicBezTo>
                  <a:cubicBezTo>
                    <a:pt x="306947" y="922321"/>
                    <a:pt x="327049" y="897046"/>
                    <a:pt x="344976" y="871132"/>
                  </a:cubicBezTo>
                  <a:cubicBezTo>
                    <a:pt x="347527" y="867195"/>
                    <a:pt x="352815" y="866070"/>
                    <a:pt x="356753" y="868620"/>
                  </a:cubicBezTo>
                  <a:cubicBezTo>
                    <a:pt x="360691" y="871208"/>
                    <a:pt x="361816" y="876458"/>
                    <a:pt x="359265" y="8803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" name="Google Shape;1753;p27"/>
            <p:cNvSpPr/>
            <p:nvPr/>
          </p:nvSpPr>
          <p:spPr>
            <a:xfrm rot="10800000">
              <a:off x="8401462" y="1461251"/>
              <a:ext cx="267252" cy="291177"/>
            </a:xfrm>
            <a:custGeom>
              <a:avLst/>
              <a:gdLst/>
              <a:ahLst/>
              <a:cxnLst/>
              <a:rect l="l" t="t" r="r" b="b"/>
              <a:pathLst>
                <a:path w="534504" h="582354" extrusionOk="0">
                  <a:moveTo>
                    <a:pt x="86457" y="560339"/>
                  </a:moveTo>
                  <a:cubicBezTo>
                    <a:pt x="83156" y="556514"/>
                    <a:pt x="-54035" y="303158"/>
                    <a:pt x="23937" y="92102"/>
                  </a:cubicBezTo>
                  <a:cubicBezTo>
                    <a:pt x="36913" y="57001"/>
                    <a:pt x="57578" y="-2400"/>
                    <a:pt x="102509" y="75"/>
                  </a:cubicBezTo>
                  <a:cubicBezTo>
                    <a:pt x="147514" y="2513"/>
                    <a:pt x="146464" y="70877"/>
                    <a:pt x="184231" y="84940"/>
                  </a:cubicBezTo>
                  <a:cubicBezTo>
                    <a:pt x="203283" y="91990"/>
                    <a:pt x="230099" y="79427"/>
                    <a:pt x="248326" y="74552"/>
                  </a:cubicBezTo>
                  <a:cubicBezTo>
                    <a:pt x="278030" y="66602"/>
                    <a:pt x="309233" y="64089"/>
                    <a:pt x="338074" y="77252"/>
                  </a:cubicBezTo>
                  <a:cubicBezTo>
                    <a:pt x="391293" y="101478"/>
                    <a:pt x="364740" y="156679"/>
                    <a:pt x="394369" y="194330"/>
                  </a:cubicBezTo>
                  <a:cubicBezTo>
                    <a:pt x="419572" y="226356"/>
                    <a:pt x="471965" y="210005"/>
                    <a:pt x="501181" y="241769"/>
                  </a:cubicBezTo>
                  <a:cubicBezTo>
                    <a:pt x="523046" y="265507"/>
                    <a:pt x="527697" y="298845"/>
                    <a:pt x="514420" y="328133"/>
                  </a:cubicBezTo>
                  <a:cubicBezTo>
                    <a:pt x="508795" y="340546"/>
                    <a:pt x="491505" y="359334"/>
                    <a:pt x="493868" y="373959"/>
                  </a:cubicBezTo>
                  <a:cubicBezTo>
                    <a:pt x="495668" y="385247"/>
                    <a:pt x="511045" y="394810"/>
                    <a:pt x="517533" y="403323"/>
                  </a:cubicBezTo>
                  <a:cubicBezTo>
                    <a:pt x="531823" y="422073"/>
                    <a:pt x="536698" y="445436"/>
                    <a:pt x="533623" y="469024"/>
                  </a:cubicBezTo>
                  <a:cubicBezTo>
                    <a:pt x="530397" y="493250"/>
                    <a:pt x="517496" y="508250"/>
                    <a:pt x="501594" y="524826"/>
                  </a:cubicBezTo>
                  <a:cubicBezTo>
                    <a:pt x="488580" y="538401"/>
                    <a:pt x="477403" y="552839"/>
                    <a:pt x="460226" y="561052"/>
                  </a:cubicBezTo>
                  <a:cubicBezTo>
                    <a:pt x="402320" y="588652"/>
                    <a:pt x="328436" y="564389"/>
                    <a:pt x="267041" y="569302"/>
                  </a:cubicBezTo>
                  <a:cubicBezTo>
                    <a:pt x="206246" y="574177"/>
                    <a:pt x="121411" y="600690"/>
                    <a:pt x="86457" y="560339"/>
                  </a:cubicBezTo>
                  <a:lnTo>
                    <a:pt x="86457" y="5603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4" name="Google Shape;1754;p27"/>
            <p:cNvSpPr/>
            <p:nvPr/>
          </p:nvSpPr>
          <p:spPr>
            <a:xfrm rot="10800000">
              <a:off x="8430763" y="1478582"/>
              <a:ext cx="207856" cy="225185"/>
            </a:xfrm>
            <a:custGeom>
              <a:avLst/>
              <a:gdLst/>
              <a:ahLst/>
              <a:cxnLst/>
              <a:rect l="l" t="t" r="r" b="b"/>
              <a:pathLst>
                <a:path w="415712" h="450371" extrusionOk="0">
                  <a:moveTo>
                    <a:pt x="411625" y="372003"/>
                  </a:moveTo>
                  <a:cubicBezTo>
                    <a:pt x="407612" y="374441"/>
                    <a:pt x="402362" y="373166"/>
                    <a:pt x="399924" y="369191"/>
                  </a:cubicBezTo>
                  <a:cubicBezTo>
                    <a:pt x="394411" y="360453"/>
                    <a:pt x="388673" y="349578"/>
                    <a:pt x="381284" y="340915"/>
                  </a:cubicBezTo>
                  <a:cubicBezTo>
                    <a:pt x="377121" y="336040"/>
                    <a:pt x="372433" y="331915"/>
                    <a:pt x="366695" y="329927"/>
                  </a:cubicBezTo>
                  <a:cubicBezTo>
                    <a:pt x="362157" y="328315"/>
                    <a:pt x="357206" y="328465"/>
                    <a:pt x="352256" y="328577"/>
                  </a:cubicBezTo>
                  <a:cubicBezTo>
                    <a:pt x="345542" y="328765"/>
                    <a:pt x="338754" y="329065"/>
                    <a:pt x="332378" y="327977"/>
                  </a:cubicBezTo>
                  <a:cubicBezTo>
                    <a:pt x="325590" y="326815"/>
                    <a:pt x="319252" y="324152"/>
                    <a:pt x="313476" y="318939"/>
                  </a:cubicBezTo>
                  <a:cubicBezTo>
                    <a:pt x="307475" y="313502"/>
                    <a:pt x="303425" y="306977"/>
                    <a:pt x="300537" y="299851"/>
                  </a:cubicBezTo>
                  <a:cubicBezTo>
                    <a:pt x="295774" y="288151"/>
                    <a:pt x="294611" y="274463"/>
                    <a:pt x="292323" y="261413"/>
                  </a:cubicBezTo>
                  <a:cubicBezTo>
                    <a:pt x="290561" y="251363"/>
                    <a:pt x="288198" y="241650"/>
                    <a:pt x="280472" y="234637"/>
                  </a:cubicBezTo>
                  <a:cubicBezTo>
                    <a:pt x="274546" y="229237"/>
                    <a:pt x="267083" y="227737"/>
                    <a:pt x="259432" y="226500"/>
                  </a:cubicBezTo>
                  <a:cubicBezTo>
                    <a:pt x="249156" y="224849"/>
                    <a:pt x="238467" y="223949"/>
                    <a:pt x="228528" y="220499"/>
                  </a:cubicBezTo>
                  <a:cubicBezTo>
                    <a:pt x="222828" y="218512"/>
                    <a:pt x="217352" y="215699"/>
                    <a:pt x="212289" y="211687"/>
                  </a:cubicBezTo>
                  <a:cubicBezTo>
                    <a:pt x="202838" y="204186"/>
                    <a:pt x="196574" y="194099"/>
                    <a:pt x="191474" y="183261"/>
                  </a:cubicBezTo>
                  <a:cubicBezTo>
                    <a:pt x="187273" y="174373"/>
                    <a:pt x="183860" y="164960"/>
                    <a:pt x="179022" y="156785"/>
                  </a:cubicBezTo>
                  <a:cubicBezTo>
                    <a:pt x="175609" y="151048"/>
                    <a:pt x="171484" y="145910"/>
                    <a:pt x="165183" y="142572"/>
                  </a:cubicBezTo>
                  <a:cubicBezTo>
                    <a:pt x="158395" y="139010"/>
                    <a:pt x="151082" y="137885"/>
                    <a:pt x="143693" y="137135"/>
                  </a:cubicBezTo>
                  <a:cubicBezTo>
                    <a:pt x="134430" y="136160"/>
                    <a:pt x="125091" y="135785"/>
                    <a:pt x="116202" y="133647"/>
                  </a:cubicBezTo>
                  <a:cubicBezTo>
                    <a:pt x="107576" y="131585"/>
                    <a:pt x="99363" y="128060"/>
                    <a:pt x="91899" y="121459"/>
                  </a:cubicBezTo>
                  <a:cubicBezTo>
                    <a:pt x="81623" y="112422"/>
                    <a:pt x="75060" y="102784"/>
                    <a:pt x="72435" y="92321"/>
                  </a:cubicBezTo>
                  <a:cubicBezTo>
                    <a:pt x="69809" y="81746"/>
                    <a:pt x="70934" y="70158"/>
                    <a:pt x="77048" y="57258"/>
                  </a:cubicBezTo>
                  <a:cubicBezTo>
                    <a:pt x="78510" y="54220"/>
                    <a:pt x="83686" y="46345"/>
                    <a:pt x="87474" y="38695"/>
                  </a:cubicBezTo>
                  <a:cubicBezTo>
                    <a:pt x="88637" y="36332"/>
                    <a:pt x="90812" y="32995"/>
                    <a:pt x="91449" y="31082"/>
                  </a:cubicBezTo>
                  <a:lnTo>
                    <a:pt x="91937" y="31532"/>
                  </a:lnTo>
                  <a:cubicBezTo>
                    <a:pt x="91749" y="31382"/>
                    <a:pt x="91599" y="31232"/>
                    <a:pt x="91449" y="31045"/>
                  </a:cubicBezTo>
                  <a:cubicBezTo>
                    <a:pt x="91749" y="30107"/>
                    <a:pt x="91674" y="29470"/>
                    <a:pt x="90887" y="29545"/>
                  </a:cubicBezTo>
                  <a:cubicBezTo>
                    <a:pt x="90624" y="29545"/>
                    <a:pt x="90512" y="29657"/>
                    <a:pt x="90512" y="29845"/>
                  </a:cubicBezTo>
                  <a:cubicBezTo>
                    <a:pt x="88824" y="27107"/>
                    <a:pt x="88862" y="23544"/>
                    <a:pt x="90849" y="20769"/>
                  </a:cubicBezTo>
                  <a:cubicBezTo>
                    <a:pt x="93475" y="17132"/>
                    <a:pt x="98575" y="16307"/>
                    <a:pt x="102213" y="18932"/>
                  </a:cubicBezTo>
                  <a:cubicBezTo>
                    <a:pt x="106264" y="21744"/>
                    <a:pt x="108326" y="27294"/>
                    <a:pt x="106751" y="34682"/>
                  </a:cubicBezTo>
                  <a:cubicBezTo>
                    <a:pt x="104688" y="44470"/>
                    <a:pt x="95087" y="59920"/>
                    <a:pt x="93062" y="64533"/>
                  </a:cubicBezTo>
                  <a:cubicBezTo>
                    <a:pt x="89312" y="73121"/>
                    <a:pt x="88412" y="80658"/>
                    <a:pt x="90362" y="87559"/>
                  </a:cubicBezTo>
                  <a:cubicBezTo>
                    <a:pt x="92349" y="94609"/>
                    <a:pt x="97375" y="100759"/>
                    <a:pt x="104538" y="106684"/>
                  </a:cubicBezTo>
                  <a:cubicBezTo>
                    <a:pt x="109527" y="110809"/>
                    <a:pt x="115002" y="112834"/>
                    <a:pt x="120628" y="113997"/>
                  </a:cubicBezTo>
                  <a:cubicBezTo>
                    <a:pt x="128691" y="115722"/>
                    <a:pt x="137167" y="115722"/>
                    <a:pt x="145568" y="116397"/>
                  </a:cubicBezTo>
                  <a:cubicBezTo>
                    <a:pt x="155657" y="117184"/>
                    <a:pt x="165633" y="118834"/>
                    <a:pt x="175009" y="123522"/>
                  </a:cubicBezTo>
                  <a:cubicBezTo>
                    <a:pt x="181835" y="126972"/>
                    <a:pt x="187273" y="131622"/>
                    <a:pt x="191849" y="137060"/>
                  </a:cubicBezTo>
                  <a:cubicBezTo>
                    <a:pt x="199650" y="146360"/>
                    <a:pt x="204638" y="158210"/>
                    <a:pt x="210039" y="169761"/>
                  </a:cubicBezTo>
                  <a:cubicBezTo>
                    <a:pt x="214202" y="178723"/>
                    <a:pt x="218590" y="187574"/>
                    <a:pt x="226428" y="193686"/>
                  </a:cubicBezTo>
                  <a:cubicBezTo>
                    <a:pt x="232991" y="198824"/>
                    <a:pt x="240755" y="200399"/>
                    <a:pt x="248518" y="201674"/>
                  </a:cubicBezTo>
                  <a:cubicBezTo>
                    <a:pt x="259170" y="203399"/>
                    <a:pt x="270008" y="204374"/>
                    <a:pt x="279609" y="208087"/>
                  </a:cubicBezTo>
                  <a:cubicBezTo>
                    <a:pt x="285460" y="210299"/>
                    <a:pt x="290936" y="213449"/>
                    <a:pt x="295811" y="218024"/>
                  </a:cubicBezTo>
                  <a:cubicBezTo>
                    <a:pt x="301850" y="223687"/>
                    <a:pt x="305975" y="230250"/>
                    <a:pt x="308825" y="237450"/>
                  </a:cubicBezTo>
                  <a:cubicBezTo>
                    <a:pt x="313514" y="249375"/>
                    <a:pt x="314489" y="263138"/>
                    <a:pt x="316439" y="276301"/>
                  </a:cubicBezTo>
                  <a:cubicBezTo>
                    <a:pt x="317977" y="286614"/>
                    <a:pt x="319889" y="296664"/>
                    <a:pt x="327503" y="303939"/>
                  </a:cubicBezTo>
                  <a:cubicBezTo>
                    <a:pt x="330053" y="306377"/>
                    <a:pt x="332941" y="307577"/>
                    <a:pt x="336016" y="308214"/>
                  </a:cubicBezTo>
                  <a:cubicBezTo>
                    <a:pt x="341154" y="309227"/>
                    <a:pt x="346668" y="309002"/>
                    <a:pt x="352106" y="309039"/>
                  </a:cubicBezTo>
                  <a:cubicBezTo>
                    <a:pt x="359381" y="309114"/>
                    <a:pt x="366582" y="309564"/>
                    <a:pt x="373221" y="312077"/>
                  </a:cubicBezTo>
                  <a:cubicBezTo>
                    <a:pt x="381922" y="315414"/>
                    <a:pt x="389235" y="321602"/>
                    <a:pt x="395348" y="329327"/>
                  </a:cubicBezTo>
                  <a:cubicBezTo>
                    <a:pt x="402962" y="338890"/>
                    <a:pt x="408850" y="350778"/>
                    <a:pt x="414476" y="360340"/>
                  </a:cubicBezTo>
                  <a:cubicBezTo>
                    <a:pt x="416913" y="364353"/>
                    <a:pt x="415638" y="369566"/>
                    <a:pt x="411625" y="372003"/>
                  </a:cubicBezTo>
                  <a:close/>
                  <a:moveTo>
                    <a:pt x="90512" y="29845"/>
                  </a:moveTo>
                  <a:cubicBezTo>
                    <a:pt x="90549" y="30145"/>
                    <a:pt x="90962" y="30632"/>
                    <a:pt x="91449" y="31082"/>
                  </a:cubicBezTo>
                  <a:lnTo>
                    <a:pt x="91449" y="31045"/>
                  </a:lnTo>
                  <a:cubicBezTo>
                    <a:pt x="91112" y="30670"/>
                    <a:pt x="90812" y="30257"/>
                    <a:pt x="90512" y="29845"/>
                  </a:cubicBezTo>
                  <a:close/>
                  <a:moveTo>
                    <a:pt x="360019" y="387266"/>
                  </a:moveTo>
                  <a:cubicBezTo>
                    <a:pt x="343742" y="381941"/>
                    <a:pt x="328215" y="384904"/>
                    <a:pt x="313401" y="380553"/>
                  </a:cubicBezTo>
                  <a:cubicBezTo>
                    <a:pt x="308713" y="379166"/>
                    <a:pt x="304137" y="376803"/>
                    <a:pt x="299599" y="372753"/>
                  </a:cubicBezTo>
                  <a:cubicBezTo>
                    <a:pt x="294161" y="367803"/>
                    <a:pt x="290486" y="361015"/>
                    <a:pt x="286960" y="354003"/>
                  </a:cubicBezTo>
                  <a:cubicBezTo>
                    <a:pt x="282760" y="345678"/>
                    <a:pt x="278822" y="337052"/>
                    <a:pt x="273796" y="329740"/>
                  </a:cubicBezTo>
                  <a:cubicBezTo>
                    <a:pt x="268283" y="321714"/>
                    <a:pt x="261457" y="315302"/>
                    <a:pt x="252269" y="311552"/>
                  </a:cubicBezTo>
                  <a:cubicBezTo>
                    <a:pt x="240717" y="306902"/>
                    <a:pt x="228153" y="307164"/>
                    <a:pt x="215477" y="308589"/>
                  </a:cubicBezTo>
                  <a:cubicBezTo>
                    <a:pt x="205463" y="309714"/>
                    <a:pt x="195337" y="311627"/>
                    <a:pt x="185886" y="310764"/>
                  </a:cubicBezTo>
                  <a:cubicBezTo>
                    <a:pt x="179660" y="310202"/>
                    <a:pt x="173772" y="308177"/>
                    <a:pt x="168634" y="302926"/>
                  </a:cubicBezTo>
                  <a:cubicBezTo>
                    <a:pt x="161958" y="296064"/>
                    <a:pt x="159107" y="288264"/>
                    <a:pt x="157795" y="280088"/>
                  </a:cubicBezTo>
                  <a:cubicBezTo>
                    <a:pt x="155920" y="268313"/>
                    <a:pt x="157007" y="255863"/>
                    <a:pt x="156857" y="243600"/>
                  </a:cubicBezTo>
                  <a:cubicBezTo>
                    <a:pt x="156707" y="228712"/>
                    <a:pt x="154832" y="214162"/>
                    <a:pt x="147069" y="201074"/>
                  </a:cubicBezTo>
                  <a:cubicBezTo>
                    <a:pt x="140168" y="189524"/>
                    <a:pt x="131017" y="181911"/>
                    <a:pt x="120478" y="176698"/>
                  </a:cubicBezTo>
                  <a:cubicBezTo>
                    <a:pt x="109339" y="171186"/>
                    <a:pt x="96700" y="168373"/>
                    <a:pt x="83986" y="165861"/>
                  </a:cubicBezTo>
                  <a:cubicBezTo>
                    <a:pt x="72885" y="163685"/>
                    <a:pt x="61783" y="161773"/>
                    <a:pt x="52070" y="157535"/>
                  </a:cubicBezTo>
                  <a:cubicBezTo>
                    <a:pt x="37555" y="151273"/>
                    <a:pt x="28142" y="140172"/>
                    <a:pt x="23079" y="126860"/>
                  </a:cubicBezTo>
                  <a:cubicBezTo>
                    <a:pt x="17828" y="113022"/>
                    <a:pt x="17078" y="96934"/>
                    <a:pt x="20003" y="81258"/>
                  </a:cubicBezTo>
                  <a:cubicBezTo>
                    <a:pt x="20866" y="76646"/>
                    <a:pt x="21954" y="72071"/>
                    <a:pt x="23229" y="67571"/>
                  </a:cubicBezTo>
                  <a:cubicBezTo>
                    <a:pt x="24541" y="62920"/>
                    <a:pt x="26004" y="58345"/>
                    <a:pt x="27542" y="53808"/>
                  </a:cubicBezTo>
                  <a:lnTo>
                    <a:pt x="31255" y="44020"/>
                  </a:lnTo>
                  <a:cubicBezTo>
                    <a:pt x="31405" y="43682"/>
                    <a:pt x="31517" y="43045"/>
                    <a:pt x="31630" y="42370"/>
                  </a:cubicBezTo>
                  <a:lnTo>
                    <a:pt x="31555" y="42407"/>
                  </a:lnTo>
                  <a:lnTo>
                    <a:pt x="31630" y="42332"/>
                  </a:lnTo>
                  <a:cubicBezTo>
                    <a:pt x="31817" y="41132"/>
                    <a:pt x="32042" y="39857"/>
                    <a:pt x="32792" y="40157"/>
                  </a:cubicBezTo>
                  <a:cubicBezTo>
                    <a:pt x="33017" y="40270"/>
                    <a:pt x="33167" y="40382"/>
                    <a:pt x="33280" y="40495"/>
                  </a:cubicBezTo>
                  <a:cubicBezTo>
                    <a:pt x="34630" y="38432"/>
                    <a:pt x="35043" y="35732"/>
                    <a:pt x="34143" y="33220"/>
                  </a:cubicBezTo>
                  <a:cubicBezTo>
                    <a:pt x="33055" y="30107"/>
                    <a:pt x="31030" y="28945"/>
                    <a:pt x="29642" y="28270"/>
                  </a:cubicBezTo>
                  <a:cubicBezTo>
                    <a:pt x="27467" y="27257"/>
                    <a:pt x="25141" y="27219"/>
                    <a:pt x="22741" y="28270"/>
                  </a:cubicBezTo>
                  <a:cubicBezTo>
                    <a:pt x="21616" y="28757"/>
                    <a:pt x="20153" y="29732"/>
                    <a:pt x="18878" y="31645"/>
                  </a:cubicBezTo>
                  <a:cubicBezTo>
                    <a:pt x="18128" y="32770"/>
                    <a:pt x="17115" y="35545"/>
                    <a:pt x="16478" y="36782"/>
                  </a:cubicBezTo>
                  <a:lnTo>
                    <a:pt x="11677" y="48183"/>
                  </a:lnTo>
                  <a:cubicBezTo>
                    <a:pt x="9915" y="52945"/>
                    <a:pt x="8227" y="57745"/>
                    <a:pt x="6689" y="62620"/>
                  </a:cubicBezTo>
                  <a:cubicBezTo>
                    <a:pt x="5114" y="67608"/>
                    <a:pt x="3764" y="72633"/>
                    <a:pt x="2639" y="77771"/>
                  </a:cubicBezTo>
                  <a:cubicBezTo>
                    <a:pt x="-1487" y="96784"/>
                    <a:pt x="-849" y="116359"/>
                    <a:pt x="5077" y="133422"/>
                  </a:cubicBezTo>
                  <a:cubicBezTo>
                    <a:pt x="11490" y="151760"/>
                    <a:pt x="24091" y="167173"/>
                    <a:pt x="43669" y="176248"/>
                  </a:cubicBezTo>
                  <a:cubicBezTo>
                    <a:pt x="61371" y="184423"/>
                    <a:pt x="83573" y="185886"/>
                    <a:pt x="102551" y="192824"/>
                  </a:cubicBezTo>
                  <a:cubicBezTo>
                    <a:pt x="112602" y="196499"/>
                    <a:pt x="121641" y="201974"/>
                    <a:pt x="127641" y="212437"/>
                  </a:cubicBezTo>
                  <a:cubicBezTo>
                    <a:pt x="133229" y="222074"/>
                    <a:pt x="133905" y="232875"/>
                    <a:pt x="133942" y="243787"/>
                  </a:cubicBezTo>
                  <a:cubicBezTo>
                    <a:pt x="134017" y="257213"/>
                    <a:pt x="133004" y="270863"/>
                    <a:pt x="135105" y="283726"/>
                  </a:cubicBezTo>
                  <a:cubicBezTo>
                    <a:pt x="137167" y="296401"/>
                    <a:pt x="142005" y="308364"/>
                    <a:pt x="152432" y="318864"/>
                  </a:cubicBezTo>
                  <a:cubicBezTo>
                    <a:pt x="161958" y="328390"/>
                    <a:pt x="172647" y="332215"/>
                    <a:pt x="184048" y="333040"/>
                  </a:cubicBezTo>
                  <a:cubicBezTo>
                    <a:pt x="194962" y="333865"/>
                    <a:pt x="206588" y="331690"/>
                    <a:pt x="218140" y="330152"/>
                  </a:cubicBezTo>
                  <a:cubicBezTo>
                    <a:pt x="227178" y="328952"/>
                    <a:pt x="236217" y="328015"/>
                    <a:pt x="244543" y="331165"/>
                  </a:cubicBezTo>
                  <a:cubicBezTo>
                    <a:pt x="249906" y="333190"/>
                    <a:pt x="253769" y="337015"/>
                    <a:pt x="257069" y="341552"/>
                  </a:cubicBezTo>
                  <a:cubicBezTo>
                    <a:pt x="267496" y="355915"/>
                    <a:pt x="273684" y="375716"/>
                    <a:pt x="287073" y="387079"/>
                  </a:cubicBezTo>
                  <a:cubicBezTo>
                    <a:pt x="294161" y="393079"/>
                    <a:pt x="301250" y="396454"/>
                    <a:pt x="308488" y="398329"/>
                  </a:cubicBezTo>
                  <a:cubicBezTo>
                    <a:pt x="315276" y="400129"/>
                    <a:pt x="322140" y="400616"/>
                    <a:pt x="329153" y="400841"/>
                  </a:cubicBezTo>
                  <a:cubicBezTo>
                    <a:pt x="337516" y="401066"/>
                    <a:pt x="346105" y="400879"/>
                    <a:pt x="354994" y="403504"/>
                  </a:cubicBezTo>
                  <a:cubicBezTo>
                    <a:pt x="359494" y="404892"/>
                    <a:pt x="364257" y="402379"/>
                    <a:pt x="365645" y="397879"/>
                  </a:cubicBezTo>
                  <a:cubicBezTo>
                    <a:pt x="367032" y="393416"/>
                    <a:pt x="364520" y="388654"/>
                    <a:pt x="360019" y="387266"/>
                  </a:cubicBezTo>
                  <a:close/>
                  <a:moveTo>
                    <a:pt x="31630" y="42370"/>
                  </a:moveTo>
                  <a:cubicBezTo>
                    <a:pt x="32905" y="41770"/>
                    <a:pt x="33843" y="41095"/>
                    <a:pt x="33280" y="40495"/>
                  </a:cubicBezTo>
                  <a:cubicBezTo>
                    <a:pt x="32830" y="41170"/>
                    <a:pt x="32267" y="41807"/>
                    <a:pt x="31630" y="42332"/>
                  </a:cubicBezTo>
                  <a:lnTo>
                    <a:pt x="31630" y="42370"/>
                  </a:lnTo>
                  <a:close/>
                  <a:moveTo>
                    <a:pt x="230516" y="418504"/>
                  </a:moveTo>
                  <a:cubicBezTo>
                    <a:pt x="226091" y="411229"/>
                    <a:pt x="221778" y="403879"/>
                    <a:pt x="216564" y="397654"/>
                  </a:cubicBezTo>
                  <a:cubicBezTo>
                    <a:pt x="213377" y="393904"/>
                    <a:pt x="209814" y="390641"/>
                    <a:pt x="205838" y="387904"/>
                  </a:cubicBezTo>
                  <a:cubicBezTo>
                    <a:pt x="202950" y="385879"/>
                    <a:pt x="199837" y="384416"/>
                    <a:pt x="196687" y="383179"/>
                  </a:cubicBezTo>
                  <a:cubicBezTo>
                    <a:pt x="191361" y="381116"/>
                    <a:pt x="185736" y="379991"/>
                    <a:pt x="180185" y="378603"/>
                  </a:cubicBezTo>
                  <a:cubicBezTo>
                    <a:pt x="176322" y="377666"/>
                    <a:pt x="172534" y="376578"/>
                    <a:pt x="169159" y="374291"/>
                  </a:cubicBezTo>
                  <a:cubicBezTo>
                    <a:pt x="162933" y="370166"/>
                    <a:pt x="158132" y="364353"/>
                    <a:pt x="153144" y="358728"/>
                  </a:cubicBezTo>
                  <a:cubicBezTo>
                    <a:pt x="149094" y="354153"/>
                    <a:pt x="145006" y="349653"/>
                    <a:pt x="140468" y="345640"/>
                  </a:cubicBezTo>
                  <a:cubicBezTo>
                    <a:pt x="137280" y="342828"/>
                    <a:pt x="133905" y="340277"/>
                    <a:pt x="130192" y="338102"/>
                  </a:cubicBezTo>
                  <a:cubicBezTo>
                    <a:pt x="122541" y="333677"/>
                    <a:pt x="112752" y="331427"/>
                    <a:pt x="104576" y="327002"/>
                  </a:cubicBezTo>
                  <a:cubicBezTo>
                    <a:pt x="102251" y="325765"/>
                    <a:pt x="100038" y="324377"/>
                    <a:pt x="98313" y="322352"/>
                  </a:cubicBezTo>
                  <a:cubicBezTo>
                    <a:pt x="95162" y="318639"/>
                    <a:pt x="93662" y="313839"/>
                    <a:pt x="92800" y="308739"/>
                  </a:cubicBezTo>
                  <a:cubicBezTo>
                    <a:pt x="91149" y="298951"/>
                    <a:pt x="91712" y="288264"/>
                    <a:pt x="91337" y="279488"/>
                  </a:cubicBezTo>
                  <a:cubicBezTo>
                    <a:pt x="91149" y="274801"/>
                    <a:pt x="91449" y="268013"/>
                    <a:pt x="89987" y="262613"/>
                  </a:cubicBezTo>
                  <a:cubicBezTo>
                    <a:pt x="88974" y="258788"/>
                    <a:pt x="87324" y="255413"/>
                    <a:pt x="84699" y="252975"/>
                  </a:cubicBezTo>
                  <a:cubicBezTo>
                    <a:pt x="81511" y="249825"/>
                    <a:pt x="76373" y="249825"/>
                    <a:pt x="73185" y="253013"/>
                  </a:cubicBezTo>
                  <a:cubicBezTo>
                    <a:pt x="70034" y="256200"/>
                    <a:pt x="70034" y="261375"/>
                    <a:pt x="73222" y="264526"/>
                  </a:cubicBezTo>
                  <a:cubicBezTo>
                    <a:pt x="74272" y="265651"/>
                    <a:pt x="73897" y="267563"/>
                    <a:pt x="73935" y="269363"/>
                  </a:cubicBezTo>
                  <a:cubicBezTo>
                    <a:pt x="74085" y="273001"/>
                    <a:pt x="73635" y="276788"/>
                    <a:pt x="73560" y="279676"/>
                  </a:cubicBezTo>
                  <a:cubicBezTo>
                    <a:pt x="73372" y="289164"/>
                    <a:pt x="72172" y="300714"/>
                    <a:pt x="73297" y="311402"/>
                  </a:cubicBezTo>
                  <a:cubicBezTo>
                    <a:pt x="74235" y="320327"/>
                    <a:pt x="76973" y="328615"/>
                    <a:pt x="82073" y="335365"/>
                  </a:cubicBezTo>
                  <a:cubicBezTo>
                    <a:pt x="85336" y="339602"/>
                    <a:pt x="89462" y="342865"/>
                    <a:pt x="94000" y="345603"/>
                  </a:cubicBezTo>
                  <a:cubicBezTo>
                    <a:pt x="101763" y="350215"/>
                    <a:pt x="111252" y="352765"/>
                    <a:pt x="118528" y="357378"/>
                  </a:cubicBezTo>
                  <a:cubicBezTo>
                    <a:pt x="124828" y="361278"/>
                    <a:pt x="129629" y="366941"/>
                    <a:pt x="134505" y="372453"/>
                  </a:cubicBezTo>
                  <a:cubicBezTo>
                    <a:pt x="138518" y="376991"/>
                    <a:pt x="142531" y="381491"/>
                    <a:pt x="146919" y="385541"/>
                  </a:cubicBezTo>
                  <a:cubicBezTo>
                    <a:pt x="149994" y="388391"/>
                    <a:pt x="153294" y="390979"/>
                    <a:pt x="156895" y="393229"/>
                  </a:cubicBezTo>
                  <a:cubicBezTo>
                    <a:pt x="159933" y="395141"/>
                    <a:pt x="163083" y="396604"/>
                    <a:pt x="166346" y="397691"/>
                  </a:cubicBezTo>
                  <a:cubicBezTo>
                    <a:pt x="171747" y="399529"/>
                    <a:pt x="177447" y="400429"/>
                    <a:pt x="183035" y="401591"/>
                  </a:cubicBezTo>
                  <a:cubicBezTo>
                    <a:pt x="187011" y="402379"/>
                    <a:pt x="190949" y="403204"/>
                    <a:pt x="194512" y="405379"/>
                  </a:cubicBezTo>
                  <a:cubicBezTo>
                    <a:pt x="198525" y="407779"/>
                    <a:pt x="201825" y="411154"/>
                    <a:pt x="204901" y="414942"/>
                  </a:cubicBezTo>
                  <a:cubicBezTo>
                    <a:pt x="213864" y="426005"/>
                    <a:pt x="221177" y="439655"/>
                    <a:pt x="232129" y="448355"/>
                  </a:cubicBezTo>
                  <a:cubicBezTo>
                    <a:pt x="235692" y="451393"/>
                    <a:pt x="241055" y="450943"/>
                    <a:pt x="244130" y="447380"/>
                  </a:cubicBezTo>
                  <a:cubicBezTo>
                    <a:pt x="247168" y="443818"/>
                    <a:pt x="246718" y="438455"/>
                    <a:pt x="243155" y="435417"/>
                  </a:cubicBezTo>
                  <a:cubicBezTo>
                    <a:pt x="238055" y="430767"/>
                    <a:pt x="234304" y="424655"/>
                    <a:pt x="230516" y="418504"/>
                  </a:cubicBezTo>
                  <a:close/>
                  <a:moveTo>
                    <a:pt x="297574" y="162785"/>
                  </a:moveTo>
                  <a:lnTo>
                    <a:pt x="297574" y="162748"/>
                  </a:lnTo>
                  <a:lnTo>
                    <a:pt x="297462" y="162785"/>
                  </a:lnTo>
                  <a:cubicBezTo>
                    <a:pt x="297462" y="162785"/>
                    <a:pt x="297537" y="162785"/>
                    <a:pt x="297574" y="162785"/>
                  </a:cubicBezTo>
                  <a:close/>
                  <a:moveTo>
                    <a:pt x="204563" y="80208"/>
                  </a:moveTo>
                  <a:lnTo>
                    <a:pt x="206888" y="76458"/>
                  </a:lnTo>
                  <a:cubicBezTo>
                    <a:pt x="207826" y="75746"/>
                    <a:pt x="208988" y="75296"/>
                    <a:pt x="210114" y="74846"/>
                  </a:cubicBezTo>
                  <a:cubicBezTo>
                    <a:pt x="211689" y="74208"/>
                    <a:pt x="213377" y="73833"/>
                    <a:pt x="214952" y="73496"/>
                  </a:cubicBezTo>
                  <a:cubicBezTo>
                    <a:pt x="219415" y="72558"/>
                    <a:pt x="223840" y="73233"/>
                    <a:pt x="228078" y="74583"/>
                  </a:cubicBezTo>
                  <a:cubicBezTo>
                    <a:pt x="232579" y="76046"/>
                    <a:pt x="236704" y="78633"/>
                    <a:pt x="240380" y="81708"/>
                  </a:cubicBezTo>
                  <a:cubicBezTo>
                    <a:pt x="250506" y="89884"/>
                    <a:pt x="259507" y="100871"/>
                    <a:pt x="268058" y="112309"/>
                  </a:cubicBezTo>
                  <a:cubicBezTo>
                    <a:pt x="276722" y="123934"/>
                    <a:pt x="284898" y="136085"/>
                    <a:pt x="291236" y="147898"/>
                  </a:cubicBezTo>
                  <a:cubicBezTo>
                    <a:pt x="293336" y="151610"/>
                    <a:pt x="295624" y="155623"/>
                    <a:pt x="296749" y="159448"/>
                  </a:cubicBezTo>
                  <a:cubicBezTo>
                    <a:pt x="297012" y="160310"/>
                    <a:pt x="297312" y="161135"/>
                    <a:pt x="297387" y="161923"/>
                  </a:cubicBezTo>
                  <a:cubicBezTo>
                    <a:pt x="297387" y="162185"/>
                    <a:pt x="297649" y="162598"/>
                    <a:pt x="297574" y="162748"/>
                  </a:cubicBezTo>
                  <a:cubicBezTo>
                    <a:pt x="297687" y="162748"/>
                    <a:pt x="297799" y="162748"/>
                    <a:pt x="297837" y="162785"/>
                  </a:cubicBezTo>
                  <a:cubicBezTo>
                    <a:pt x="298399" y="163648"/>
                    <a:pt x="295849" y="163835"/>
                    <a:pt x="294349" y="164060"/>
                  </a:cubicBezTo>
                  <a:cubicBezTo>
                    <a:pt x="289661" y="164548"/>
                    <a:pt x="286285" y="168748"/>
                    <a:pt x="286773" y="173398"/>
                  </a:cubicBezTo>
                  <a:cubicBezTo>
                    <a:pt x="287260" y="178086"/>
                    <a:pt x="291461" y="181461"/>
                    <a:pt x="296111" y="180973"/>
                  </a:cubicBezTo>
                  <a:cubicBezTo>
                    <a:pt x="309088" y="180261"/>
                    <a:pt x="313889" y="173586"/>
                    <a:pt x="315651" y="166311"/>
                  </a:cubicBezTo>
                  <a:cubicBezTo>
                    <a:pt x="317489" y="158735"/>
                    <a:pt x="313701" y="147860"/>
                    <a:pt x="309576" y="138672"/>
                  </a:cubicBezTo>
                  <a:cubicBezTo>
                    <a:pt x="303387" y="125472"/>
                    <a:pt x="295849" y="111372"/>
                    <a:pt x="286548" y="98659"/>
                  </a:cubicBezTo>
                  <a:cubicBezTo>
                    <a:pt x="276872" y="85458"/>
                    <a:pt x="265395" y="73833"/>
                    <a:pt x="253431" y="64908"/>
                  </a:cubicBezTo>
                  <a:cubicBezTo>
                    <a:pt x="247356" y="60558"/>
                    <a:pt x="240567" y="57108"/>
                    <a:pt x="233404" y="55420"/>
                  </a:cubicBezTo>
                  <a:cubicBezTo>
                    <a:pt x="225866" y="53620"/>
                    <a:pt x="217990" y="53433"/>
                    <a:pt x="210376" y="55758"/>
                  </a:cubicBezTo>
                  <a:cubicBezTo>
                    <a:pt x="207338" y="56695"/>
                    <a:pt x="204075" y="57895"/>
                    <a:pt x="201150" y="59620"/>
                  </a:cubicBezTo>
                  <a:cubicBezTo>
                    <a:pt x="198900" y="60933"/>
                    <a:pt x="196762" y="62395"/>
                    <a:pt x="195037" y="64233"/>
                  </a:cubicBezTo>
                  <a:cubicBezTo>
                    <a:pt x="194174" y="65095"/>
                    <a:pt x="193274" y="67571"/>
                    <a:pt x="192411" y="69521"/>
                  </a:cubicBezTo>
                  <a:cubicBezTo>
                    <a:pt x="191849" y="69933"/>
                    <a:pt x="191361" y="70421"/>
                    <a:pt x="190949" y="70946"/>
                  </a:cubicBezTo>
                  <a:cubicBezTo>
                    <a:pt x="191286" y="70721"/>
                    <a:pt x="191586" y="70571"/>
                    <a:pt x="191661" y="70496"/>
                  </a:cubicBezTo>
                  <a:cubicBezTo>
                    <a:pt x="191849" y="70308"/>
                    <a:pt x="191999" y="70158"/>
                    <a:pt x="192186" y="70008"/>
                  </a:cubicBezTo>
                  <a:cubicBezTo>
                    <a:pt x="191511" y="71433"/>
                    <a:pt x="190874" y="72446"/>
                    <a:pt x="190311" y="72183"/>
                  </a:cubicBezTo>
                  <a:lnTo>
                    <a:pt x="190199" y="72108"/>
                  </a:lnTo>
                  <a:cubicBezTo>
                    <a:pt x="189936" y="72596"/>
                    <a:pt x="189711" y="73158"/>
                    <a:pt x="189524" y="73721"/>
                  </a:cubicBezTo>
                  <a:cubicBezTo>
                    <a:pt x="187686" y="79046"/>
                    <a:pt x="191024" y="81671"/>
                    <a:pt x="191361" y="82083"/>
                  </a:cubicBezTo>
                  <a:cubicBezTo>
                    <a:pt x="192149" y="82983"/>
                    <a:pt x="199912" y="87596"/>
                    <a:pt x="204563" y="80208"/>
                  </a:cubicBezTo>
                  <a:close/>
                  <a:moveTo>
                    <a:pt x="225153" y="29020"/>
                  </a:moveTo>
                  <a:cubicBezTo>
                    <a:pt x="226991" y="28195"/>
                    <a:pt x="232466" y="24744"/>
                    <a:pt x="232466" y="24744"/>
                  </a:cubicBezTo>
                  <a:cubicBezTo>
                    <a:pt x="232466" y="24744"/>
                    <a:pt x="232279" y="24932"/>
                    <a:pt x="232241" y="24969"/>
                  </a:cubicBezTo>
                  <a:cubicBezTo>
                    <a:pt x="235167" y="23657"/>
                    <a:pt x="238580" y="22757"/>
                    <a:pt x="241992" y="22082"/>
                  </a:cubicBezTo>
                  <a:cubicBezTo>
                    <a:pt x="244730" y="21557"/>
                    <a:pt x="247468" y="21594"/>
                    <a:pt x="250018" y="22119"/>
                  </a:cubicBezTo>
                  <a:cubicBezTo>
                    <a:pt x="252456" y="22532"/>
                    <a:pt x="254181" y="23694"/>
                    <a:pt x="255719" y="25007"/>
                  </a:cubicBezTo>
                  <a:cubicBezTo>
                    <a:pt x="257069" y="26132"/>
                    <a:pt x="258269" y="27407"/>
                    <a:pt x="259357" y="28870"/>
                  </a:cubicBezTo>
                  <a:cubicBezTo>
                    <a:pt x="265883" y="37570"/>
                    <a:pt x="270421" y="48933"/>
                    <a:pt x="278634" y="56170"/>
                  </a:cubicBezTo>
                  <a:cubicBezTo>
                    <a:pt x="281897" y="59545"/>
                    <a:pt x="287260" y="59695"/>
                    <a:pt x="290673" y="56433"/>
                  </a:cubicBezTo>
                  <a:cubicBezTo>
                    <a:pt x="294049" y="53208"/>
                    <a:pt x="294161" y="47808"/>
                    <a:pt x="290936" y="44432"/>
                  </a:cubicBezTo>
                  <a:cubicBezTo>
                    <a:pt x="286960" y="39370"/>
                    <a:pt x="285460" y="32620"/>
                    <a:pt x="282947" y="26357"/>
                  </a:cubicBezTo>
                  <a:cubicBezTo>
                    <a:pt x="280622" y="20544"/>
                    <a:pt x="277809" y="15032"/>
                    <a:pt x="273909" y="10644"/>
                  </a:cubicBezTo>
                  <a:cubicBezTo>
                    <a:pt x="268921" y="5056"/>
                    <a:pt x="262245" y="1194"/>
                    <a:pt x="253094" y="106"/>
                  </a:cubicBezTo>
                  <a:cubicBezTo>
                    <a:pt x="248668" y="-194"/>
                    <a:pt x="244018" y="106"/>
                    <a:pt x="239480" y="1456"/>
                  </a:cubicBezTo>
                  <a:cubicBezTo>
                    <a:pt x="233704" y="3181"/>
                    <a:pt x="228041" y="5919"/>
                    <a:pt x="223353" y="9069"/>
                  </a:cubicBezTo>
                  <a:cubicBezTo>
                    <a:pt x="222978" y="9369"/>
                    <a:pt x="220952" y="12407"/>
                    <a:pt x="219227" y="14019"/>
                  </a:cubicBezTo>
                  <a:lnTo>
                    <a:pt x="219602" y="14057"/>
                  </a:lnTo>
                  <a:lnTo>
                    <a:pt x="219490" y="14057"/>
                  </a:lnTo>
                  <a:lnTo>
                    <a:pt x="219152" y="14094"/>
                  </a:lnTo>
                  <a:lnTo>
                    <a:pt x="219227" y="14019"/>
                  </a:lnTo>
                  <a:cubicBezTo>
                    <a:pt x="218140" y="13944"/>
                    <a:pt x="216339" y="13794"/>
                    <a:pt x="216977" y="14694"/>
                  </a:cubicBezTo>
                  <a:cubicBezTo>
                    <a:pt x="215252" y="15444"/>
                    <a:pt x="213789" y="16794"/>
                    <a:pt x="212889" y="18594"/>
                  </a:cubicBezTo>
                  <a:cubicBezTo>
                    <a:pt x="210939" y="22644"/>
                    <a:pt x="212626" y="27520"/>
                    <a:pt x="216639" y="29470"/>
                  </a:cubicBezTo>
                  <a:cubicBezTo>
                    <a:pt x="217727" y="30145"/>
                    <a:pt x="220915" y="30895"/>
                    <a:pt x="225153" y="29020"/>
                  </a:cubicBezTo>
                  <a:close/>
                  <a:moveTo>
                    <a:pt x="128579" y="72333"/>
                  </a:moveTo>
                  <a:cubicBezTo>
                    <a:pt x="132929" y="71208"/>
                    <a:pt x="135517" y="66745"/>
                    <a:pt x="134392" y="62395"/>
                  </a:cubicBezTo>
                  <a:cubicBezTo>
                    <a:pt x="133529" y="56433"/>
                    <a:pt x="138368" y="53508"/>
                    <a:pt x="143318" y="50845"/>
                  </a:cubicBezTo>
                  <a:cubicBezTo>
                    <a:pt x="145568" y="49645"/>
                    <a:pt x="148006" y="48708"/>
                    <a:pt x="150519" y="47770"/>
                  </a:cubicBezTo>
                  <a:cubicBezTo>
                    <a:pt x="153182" y="46795"/>
                    <a:pt x="155845" y="45745"/>
                    <a:pt x="158545" y="45032"/>
                  </a:cubicBezTo>
                  <a:cubicBezTo>
                    <a:pt x="164583" y="43345"/>
                    <a:pt x="170284" y="41807"/>
                    <a:pt x="174372" y="42595"/>
                  </a:cubicBezTo>
                  <a:cubicBezTo>
                    <a:pt x="178872" y="44020"/>
                    <a:pt x="183635" y="41545"/>
                    <a:pt x="185061" y="37045"/>
                  </a:cubicBezTo>
                  <a:cubicBezTo>
                    <a:pt x="186448" y="32582"/>
                    <a:pt x="183973" y="27820"/>
                    <a:pt x="179510" y="26394"/>
                  </a:cubicBezTo>
                  <a:cubicBezTo>
                    <a:pt x="172534" y="23319"/>
                    <a:pt x="161133" y="22269"/>
                    <a:pt x="149769" y="24294"/>
                  </a:cubicBezTo>
                  <a:cubicBezTo>
                    <a:pt x="146544" y="24857"/>
                    <a:pt x="143356" y="25794"/>
                    <a:pt x="140355" y="27032"/>
                  </a:cubicBezTo>
                  <a:cubicBezTo>
                    <a:pt x="137130" y="28382"/>
                    <a:pt x="134055" y="29995"/>
                    <a:pt x="131392" y="31982"/>
                  </a:cubicBezTo>
                  <a:cubicBezTo>
                    <a:pt x="120028" y="40457"/>
                    <a:pt x="113202" y="52270"/>
                    <a:pt x="118640" y="66520"/>
                  </a:cubicBezTo>
                  <a:cubicBezTo>
                    <a:pt x="119765" y="70833"/>
                    <a:pt x="124228" y="73458"/>
                    <a:pt x="128579" y="72333"/>
                  </a:cubicBezTo>
                  <a:close/>
                  <a:moveTo>
                    <a:pt x="349630" y="250800"/>
                  </a:moveTo>
                  <a:cubicBezTo>
                    <a:pt x="353156" y="252563"/>
                    <a:pt x="357581" y="251813"/>
                    <a:pt x="362419" y="249900"/>
                  </a:cubicBezTo>
                  <a:cubicBezTo>
                    <a:pt x="368233" y="247613"/>
                    <a:pt x="374458" y="241725"/>
                    <a:pt x="378246" y="237412"/>
                  </a:cubicBezTo>
                  <a:cubicBezTo>
                    <a:pt x="380159" y="235237"/>
                    <a:pt x="381247" y="233175"/>
                    <a:pt x="381884" y="231937"/>
                  </a:cubicBezTo>
                  <a:cubicBezTo>
                    <a:pt x="383459" y="228450"/>
                    <a:pt x="384435" y="224887"/>
                    <a:pt x="384735" y="221287"/>
                  </a:cubicBezTo>
                  <a:cubicBezTo>
                    <a:pt x="384997" y="217799"/>
                    <a:pt x="384772" y="214274"/>
                    <a:pt x="383909" y="210899"/>
                  </a:cubicBezTo>
                  <a:cubicBezTo>
                    <a:pt x="381734" y="202199"/>
                    <a:pt x="376709" y="194099"/>
                    <a:pt x="371308" y="187424"/>
                  </a:cubicBezTo>
                  <a:cubicBezTo>
                    <a:pt x="368795" y="183448"/>
                    <a:pt x="363544" y="182248"/>
                    <a:pt x="359569" y="184761"/>
                  </a:cubicBezTo>
                  <a:cubicBezTo>
                    <a:pt x="355631" y="187274"/>
                    <a:pt x="354431" y="192524"/>
                    <a:pt x="356906" y="196499"/>
                  </a:cubicBezTo>
                  <a:cubicBezTo>
                    <a:pt x="359119" y="201186"/>
                    <a:pt x="360732" y="206512"/>
                    <a:pt x="361669" y="211874"/>
                  </a:cubicBezTo>
                  <a:cubicBezTo>
                    <a:pt x="361932" y="213599"/>
                    <a:pt x="361894" y="215324"/>
                    <a:pt x="361932" y="217049"/>
                  </a:cubicBezTo>
                  <a:cubicBezTo>
                    <a:pt x="361969" y="219112"/>
                    <a:pt x="361894" y="221212"/>
                    <a:pt x="361069" y="223274"/>
                  </a:cubicBezTo>
                  <a:cubicBezTo>
                    <a:pt x="360657" y="224587"/>
                    <a:pt x="358669" y="227925"/>
                    <a:pt x="356269" y="230662"/>
                  </a:cubicBezTo>
                  <a:cubicBezTo>
                    <a:pt x="355444" y="231600"/>
                    <a:pt x="354768" y="232612"/>
                    <a:pt x="353868" y="233325"/>
                  </a:cubicBezTo>
                  <a:cubicBezTo>
                    <a:pt x="353756" y="233400"/>
                    <a:pt x="353643" y="233625"/>
                    <a:pt x="353568" y="233812"/>
                  </a:cubicBezTo>
                  <a:cubicBezTo>
                    <a:pt x="350831" y="232650"/>
                    <a:pt x="347568" y="233025"/>
                    <a:pt x="345130" y="235012"/>
                  </a:cubicBezTo>
                  <a:cubicBezTo>
                    <a:pt x="341679" y="237900"/>
                    <a:pt x="341192" y="243037"/>
                    <a:pt x="344042" y="246488"/>
                  </a:cubicBezTo>
                  <a:cubicBezTo>
                    <a:pt x="345467" y="248775"/>
                    <a:pt x="347605" y="249788"/>
                    <a:pt x="349630" y="25080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" name="Google Shape;1755;p27"/>
            <p:cNvSpPr/>
            <p:nvPr/>
          </p:nvSpPr>
          <p:spPr>
            <a:xfrm rot="10800000">
              <a:off x="7813904" y="293212"/>
              <a:ext cx="457949" cy="266217"/>
            </a:xfrm>
            <a:custGeom>
              <a:avLst/>
              <a:gdLst/>
              <a:ahLst/>
              <a:cxnLst/>
              <a:rect l="l" t="t" r="r" b="b"/>
              <a:pathLst>
                <a:path w="915899" h="532434" extrusionOk="0">
                  <a:moveTo>
                    <a:pt x="166890" y="227181"/>
                  </a:moveTo>
                  <a:cubicBezTo>
                    <a:pt x="127735" y="243944"/>
                    <a:pt x="44325" y="262095"/>
                    <a:pt x="2508" y="270120"/>
                  </a:cubicBezTo>
                  <a:cubicBezTo>
                    <a:pt x="3033" y="268245"/>
                    <a:pt x="2695" y="267907"/>
                    <a:pt x="2170" y="268020"/>
                  </a:cubicBezTo>
                  <a:lnTo>
                    <a:pt x="108" y="254595"/>
                  </a:lnTo>
                  <a:cubicBezTo>
                    <a:pt x="-3868" y="134667"/>
                    <a:pt x="103132" y="64165"/>
                    <a:pt x="198131" y="24901"/>
                  </a:cubicBezTo>
                  <a:cubicBezTo>
                    <a:pt x="232710" y="10614"/>
                    <a:pt x="269465" y="1051"/>
                    <a:pt x="307307" y="1"/>
                  </a:cubicBezTo>
                  <a:cubicBezTo>
                    <a:pt x="308395" y="-37"/>
                    <a:pt x="341661" y="1276"/>
                    <a:pt x="341361" y="2738"/>
                  </a:cubicBezTo>
                  <a:cubicBezTo>
                    <a:pt x="340911" y="4763"/>
                    <a:pt x="329735" y="10538"/>
                    <a:pt x="328009" y="12226"/>
                  </a:cubicBezTo>
                  <a:cubicBezTo>
                    <a:pt x="318708" y="21039"/>
                    <a:pt x="311507" y="32402"/>
                    <a:pt x="306257" y="44289"/>
                  </a:cubicBezTo>
                  <a:cubicBezTo>
                    <a:pt x="296506" y="66415"/>
                    <a:pt x="291668" y="90678"/>
                    <a:pt x="281841" y="112841"/>
                  </a:cubicBezTo>
                  <a:cubicBezTo>
                    <a:pt x="258513" y="165267"/>
                    <a:pt x="218459" y="205056"/>
                    <a:pt x="166890" y="227181"/>
                  </a:cubicBezTo>
                  <a:close/>
                  <a:moveTo>
                    <a:pt x="2508" y="270120"/>
                  </a:moveTo>
                  <a:lnTo>
                    <a:pt x="2170" y="268020"/>
                  </a:lnTo>
                  <a:cubicBezTo>
                    <a:pt x="1158" y="268170"/>
                    <a:pt x="-530" y="270683"/>
                    <a:pt x="2508" y="270120"/>
                  </a:cubicBezTo>
                  <a:close/>
                  <a:moveTo>
                    <a:pt x="443598" y="486276"/>
                  </a:moveTo>
                  <a:cubicBezTo>
                    <a:pt x="430622" y="464975"/>
                    <a:pt x="422258" y="440900"/>
                    <a:pt x="409244" y="419599"/>
                  </a:cubicBezTo>
                  <a:cubicBezTo>
                    <a:pt x="378378" y="369198"/>
                    <a:pt x="332772" y="333759"/>
                    <a:pt x="278391" y="317784"/>
                  </a:cubicBezTo>
                  <a:cubicBezTo>
                    <a:pt x="237098" y="305634"/>
                    <a:pt x="151776" y="297758"/>
                    <a:pt x="109133" y="294871"/>
                  </a:cubicBezTo>
                  <a:cubicBezTo>
                    <a:pt x="109921" y="296708"/>
                    <a:pt x="109621" y="297083"/>
                    <a:pt x="109133" y="297083"/>
                  </a:cubicBezTo>
                  <a:lnTo>
                    <a:pt x="109058" y="310959"/>
                  </a:lnTo>
                  <a:cubicBezTo>
                    <a:pt x="122897" y="433512"/>
                    <a:pt x="239349" y="491713"/>
                    <a:pt x="339336" y="519689"/>
                  </a:cubicBezTo>
                  <a:cubicBezTo>
                    <a:pt x="375678" y="529852"/>
                    <a:pt x="413520" y="534914"/>
                    <a:pt x="451174" y="531239"/>
                  </a:cubicBezTo>
                  <a:cubicBezTo>
                    <a:pt x="452262" y="531127"/>
                    <a:pt x="485041" y="525577"/>
                    <a:pt x="484516" y="524151"/>
                  </a:cubicBezTo>
                  <a:cubicBezTo>
                    <a:pt x="483765" y="522126"/>
                    <a:pt x="471877" y="517626"/>
                    <a:pt x="469889" y="516164"/>
                  </a:cubicBezTo>
                  <a:cubicBezTo>
                    <a:pt x="459388" y="508364"/>
                    <a:pt x="450574" y="497714"/>
                    <a:pt x="443598" y="486276"/>
                  </a:cubicBezTo>
                  <a:close/>
                  <a:moveTo>
                    <a:pt x="109133" y="297083"/>
                  </a:moveTo>
                  <a:lnTo>
                    <a:pt x="109133" y="294871"/>
                  </a:lnTo>
                  <a:cubicBezTo>
                    <a:pt x="106020" y="294683"/>
                    <a:pt x="108083" y="297008"/>
                    <a:pt x="109133" y="297083"/>
                  </a:cubicBezTo>
                  <a:close/>
                  <a:moveTo>
                    <a:pt x="901266" y="513689"/>
                  </a:moveTo>
                  <a:cubicBezTo>
                    <a:pt x="890764" y="505889"/>
                    <a:pt x="881951" y="495238"/>
                    <a:pt x="874975" y="483801"/>
                  </a:cubicBezTo>
                  <a:cubicBezTo>
                    <a:pt x="862036" y="462500"/>
                    <a:pt x="853672" y="438424"/>
                    <a:pt x="840621" y="417124"/>
                  </a:cubicBezTo>
                  <a:cubicBezTo>
                    <a:pt x="809755" y="366685"/>
                    <a:pt x="764149" y="331284"/>
                    <a:pt x="709768" y="315309"/>
                  </a:cubicBezTo>
                  <a:cubicBezTo>
                    <a:pt x="668475" y="303158"/>
                    <a:pt x="583152" y="295283"/>
                    <a:pt x="540510" y="292396"/>
                  </a:cubicBezTo>
                  <a:cubicBezTo>
                    <a:pt x="541335" y="294233"/>
                    <a:pt x="540997" y="294608"/>
                    <a:pt x="540510" y="294571"/>
                  </a:cubicBezTo>
                  <a:lnTo>
                    <a:pt x="540435" y="308484"/>
                  </a:lnTo>
                  <a:cubicBezTo>
                    <a:pt x="554274" y="431037"/>
                    <a:pt x="670725" y="489238"/>
                    <a:pt x="770712" y="517214"/>
                  </a:cubicBezTo>
                  <a:cubicBezTo>
                    <a:pt x="807092" y="527377"/>
                    <a:pt x="844934" y="532439"/>
                    <a:pt x="882588" y="528764"/>
                  </a:cubicBezTo>
                  <a:cubicBezTo>
                    <a:pt x="883638" y="528652"/>
                    <a:pt x="916455" y="523101"/>
                    <a:pt x="915892" y="521639"/>
                  </a:cubicBezTo>
                  <a:cubicBezTo>
                    <a:pt x="915180" y="519652"/>
                    <a:pt x="903253" y="515151"/>
                    <a:pt x="901266" y="513689"/>
                  </a:cubicBezTo>
                  <a:close/>
                  <a:moveTo>
                    <a:pt x="540510" y="294571"/>
                  </a:moveTo>
                  <a:lnTo>
                    <a:pt x="540510" y="292396"/>
                  </a:lnTo>
                  <a:cubicBezTo>
                    <a:pt x="537434" y="292208"/>
                    <a:pt x="539460" y="294533"/>
                    <a:pt x="540510" y="294571"/>
                  </a:cubicBezTo>
                  <a:close/>
                  <a:moveTo>
                    <a:pt x="640309" y="163880"/>
                  </a:moveTo>
                  <a:cubicBezTo>
                    <a:pt x="654524" y="141942"/>
                    <a:pt x="664275" y="116854"/>
                    <a:pt x="678451" y="94916"/>
                  </a:cubicBezTo>
                  <a:cubicBezTo>
                    <a:pt x="686027" y="83140"/>
                    <a:pt x="695441" y="72265"/>
                    <a:pt x="706392" y="64502"/>
                  </a:cubicBezTo>
                  <a:cubicBezTo>
                    <a:pt x="708455" y="63040"/>
                    <a:pt x="720606" y="58840"/>
                    <a:pt x="721469" y="56740"/>
                  </a:cubicBezTo>
                  <a:cubicBezTo>
                    <a:pt x="722069" y="55202"/>
                    <a:pt x="689665" y="47927"/>
                    <a:pt x="688578" y="47740"/>
                  </a:cubicBezTo>
                  <a:cubicBezTo>
                    <a:pt x="651186" y="42189"/>
                    <a:pt x="613119" y="45827"/>
                    <a:pt x="576214" y="54977"/>
                  </a:cubicBezTo>
                  <a:cubicBezTo>
                    <a:pt x="474727" y="80065"/>
                    <a:pt x="355088" y="136429"/>
                    <a:pt x="334273" y="265320"/>
                  </a:cubicBezTo>
                  <a:lnTo>
                    <a:pt x="333522" y="280020"/>
                  </a:lnTo>
                  <a:cubicBezTo>
                    <a:pt x="334010" y="280020"/>
                    <a:pt x="334310" y="280433"/>
                    <a:pt x="333410" y="282345"/>
                  </a:cubicBezTo>
                  <a:cubicBezTo>
                    <a:pt x="376165" y="281183"/>
                    <a:pt x="461825" y="276645"/>
                    <a:pt x="503755" y="265658"/>
                  </a:cubicBezTo>
                  <a:cubicBezTo>
                    <a:pt x="559000" y="251220"/>
                    <a:pt x="606593" y="215781"/>
                    <a:pt x="640309" y="163880"/>
                  </a:cubicBezTo>
                  <a:close/>
                  <a:moveTo>
                    <a:pt x="333410" y="282345"/>
                  </a:moveTo>
                  <a:lnTo>
                    <a:pt x="333522" y="280020"/>
                  </a:lnTo>
                  <a:cubicBezTo>
                    <a:pt x="332510" y="280020"/>
                    <a:pt x="330297" y="282420"/>
                    <a:pt x="333410" y="28234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6" name="Google Shape;1756;p27"/>
            <p:cNvSpPr/>
            <p:nvPr/>
          </p:nvSpPr>
          <p:spPr>
            <a:xfrm rot="10800000">
              <a:off x="7686422" y="332790"/>
              <a:ext cx="809240" cy="179914"/>
            </a:xfrm>
            <a:custGeom>
              <a:avLst/>
              <a:gdLst/>
              <a:ahLst/>
              <a:cxnLst/>
              <a:rect l="l" t="t" r="r" b="b"/>
              <a:pathLst>
                <a:path w="1618479" h="359828" extrusionOk="0">
                  <a:moveTo>
                    <a:pt x="1617565" y="192681"/>
                  </a:moveTo>
                  <a:cubicBezTo>
                    <a:pt x="1617115" y="193581"/>
                    <a:pt x="1614489" y="196919"/>
                    <a:pt x="1608151" y="197931"/>
                  </a:cubicBezTo>
                  <a:cubicBezTo>
                    <a:pt x="1602713" y="198756"/>
                    <a:pt x="1591199" y="199694"/>
                    <a:pt x="1575485" y="200669"/>
                  </a:cubicBezTo>
                  <a:cubicBezTo>
                    <a:pt x="1486599" y="206069"/>
                    <a:pt x="1260522" y="212782"/>
                    <a:pt x="1255234" y="213007"/>
                  </a:cubicBezTo>
                  <a:cubicBezTo>
                    <a:pt x="1248858" y="213307"/>
                    <a:pt x="1154722" y="214469"/>
                    <a:pt x="1018918" y="214732"/>
                  </a:cubicBezTo>
                  <a:lnTo>
                    <a:pt x="1074875" y="252758"/>
                  </a:lnTo>
                  <a:cubicBezTo>
                    <a:pt x="1087551" y="261683"/>
                    <a:pt x="1100378" y="270271"/>
                    <a:pt x="1113129" y="279008"/>
                  </a:cubicBezTo>
                  <a:cubicBezTo>
                    <a:pt x="1125843" y="287746"/>
                    <a:pt x="1138520" y="296559"/>
                    <a:pt x="1151347" y="305221"/>
                  </a:cubicBezTo>
                  <a:cubicBezTo>
                    <a:pt x="1168374" y="316697"/>
                    <a:pt x="1185513" y="328060"/>
                    <a:pt x="1203178" y="338972"/>
                  </a:cubicBezTo>
                  <a:cubicBezTo>
                    <a:pt x="1207266" y="341298"/>
                    <a:pt x="1208691" y="346510"/>
                    <a:pt x="1206366" y="350560"/>
                  </a:cubicBezTo>
                  <a:cubicBezTo>
                    <a:pt x="1204040" y="354648"/>
                    <a:pt x="1198827" y="356073"/>
                    <a:pt x="1194739" y="353748"/>
                  </a:cubicBezTo>
                  <a:cubicBezTo>
                    <a:pt x="1171449" y="341410"/>
                    <a:pt x="1148646" y="328735"/>
                    <a:pt x="1126518" y="315009"/>
                  </a:cubicBezTo>
                  <a:cubicBezTo>
                    <a:pt x="1115417" y="308109"/>
                    <a:pt x="1104428" y="301021"/>
                    <a:pt x="1093702" y="293559"/>
                  </a:cubicBezTo>
                  <a:cubicBezTo>
                    <a:pt x="1082938" y="286134"/>
                    <a:pt x="1072512" y="278296"/>
                    <a:pt x="1062048" y="270421"/>
                  </a:cubicBezTo>
                  <a:lnTo>
                    <a:pt x="992777" y="216682"/>
                  </a:lnTo>
                  <a:cubicBezTo>
                    <a:pt x="992140" y="216194"/>
                    <a:pt x="992065" y="215369"/>
                    <a:pt x="991615" y="214769"/>
                  </a:cubicBezTo>
                  <a:cubicBezTo>
                    <a:pt x="934908" y="214844"/>
                    <a:pt x="872163" y="214732"/>
                    <a:pt x="805893" y="214357"/>
                  </a:cubicBezTo>
                  <a:cubicBezTo>
                    <a:pt x="743785" y="213982"/>
                    <a:pt x="678752" y="213269"/>
                    <a:pt x="613344" y="212294"/>
                  </a:cubicBezTo>
                  <a:cubicBezTo>
                    <a:pt x="618033" y="215182"/>
                    <a:pt x="622308" y="217844"/>
                    <a:pt x="624183" y="219194"/>
                  </a:cubicBezTo>
                  <a:lnTo>
                    <a:pt x="666676" y="249195"/>
                  </a:lnTo>
                  <a:cubicBezTo>
                    <a:pt x="676802" y="256545"/>
                    <a:pt x="687041" y="263783"/>
                    <a:pt x="697092" y="271208"/>
                  </a:cubicBezTo>
                  <a:cubicBezTo>
                    <a:pt x="703805" y="276196"/>
                    <a:pt x="710444" y="281258"/>
                    <a:pt x="717044" y="286359"/>
                  </a:cubicBezTo>
                  <a:cubicBezTo>
                    <a:pt x="741760" y="305522"/>
                    <a:pt x="766100" y="325172"/>
                    <a:pt x="790703" y="344485"/>
                  </a:cubicBezTo>
                  <a:cubicBezTo>
                    <a:pt x="794491" y="347298"/>
                    <a:pt x="795279" y="352623"/>
                    <a:pt x="792503" y="356373"/>
                  </a:cubicBezTo>
                  <a:cubicBezTo>
                    <a:pt x="789728" y="360161"/>
                    <a:pt x="784403" y="360948"/>
                    <a:pt x="780615" y="358173"/>
                  </a:cubicBezTo>
                  <a:cubicBezTo>
                    <a:pt x="754886" y="340323"/>
                    <a:pt x="729008" y="322697"/>
                    <a:pt x="703543" y="304472"/>
                  </a:cubicBezTo>
                  <a:cubicBezTo>
                    <a:pt x="696754" y="299634"/>
                    <a:pt x="690004" y="294721"/>
                    <a:pt x="683328" y="289696"/>
                  </a:cubicBezTo>
                  <a:cubicBezTo>
                    <a:pt x="673314" y="282196"/>
                    <a:pt x="663450" y="274471"/>
                    <a:pt x="653512" y="266858"/>
                  </a:cubicBezTo>
                  <a:lnTo>
                    <a:pt x="612519" y="234345"/>
                  </a:lnTo>
                  <a:cubicBezTo>
                    <a:pt x="607794" y="230445"/>
                    <a:pt x="588629" y="217319"/>
                    <a:pt x="582816" y="211844"/>
                  </a:cubicBezTo>
                  <a:cubicBezTo>
                    <a:pt x="557350" y="211432"/>
                    <a:pt x="531885" y="210944"/>
                    <a:pt x="506569" y="210419"/>
                  </a:cubicBezTo>
                  <a:cubicBezTo>
                    <a:pt x="308620" y="206407"/>
                    <a:pt x="119298" y="199244"/>
                    <a:pt x="7722" y="188669"/>
                  </a:cubicBezTo>
                  <a:cubicBezTo>
                    <a:pt x="3071" y="188219"/>
                    <a:pt x="-379" y="184094"/>
                    <a:pt x="33" y="179443"/>
                  </a:cubicBezTo>
                  <a:cubicBezTo>
                    <a:pt x="446" y="174756"/>
                    <a:pt x="4572" y="171306"/>
                    <a:pt x="9260" y="171718"/>
                  </a:cubicBezTo>
                  <a:cubicBezTo>
                    <a:pt x="96833" y="179143"/>
                    <a:pt x="232411" y="183569"/>
                    <a:pt x="382354" y="186456"/>
                  </a:cubicBezTo>
                  <a:cubicBezTo>
                    <a:pt x="396381" y="186719"/>
                    <a:pt x="411083" y="186906"/>
                    <a:pt x="425334" y="187131"/>
                  </a:cubicBezTo>
                  <a:cubicBezTo>
                    <a:pt x="436511" y="168981"/>
                    <a:pt x="449037" y="151355"/>
                    <a:pt x="463289" y="134667"/>
                  </a:cubicBezTo>
                  <a:cubicBezTo>
                    <a:pt x="478928" y="116367"/>
                    <a:pt x="496105" y="98891"/>
                    <a:pt x="514708" y="82691"/>
                  </a:cubicBezTo>
                  <a:cubicBezTo>
                    <a:pt x="529297" y="69978"/>
                    <a:pt x="544749" y="58090"/>
                    <a:pt x="560688" y="46877"/>
                  </a:cubicBezTo>
                  <a:cubicBezTo>
                    <a:pt x="584579" y="30077"/>
                    <a:pt x="609669" y="15039"/>
                    <a:pt x="634835" y="1164"/>
                  </a:cubicBezTo>
                  <a:cubicBezTo>
                    <a:pt x="638885" y="-1199"/>
                    <a:pt x="644098" y="151"/>
                    <a:pt x="646461" y="4164"/>
                  </a:cubicBezTo>
                  <a:cubicBezTo>
                    <a:pt x="648861" y="8214"/>
                    <a:pt x="647511" y="13427"/>
                    <a:pt x="643461" y="15827"/>
                  </a:cubicBezTo>
                  <a:cubicBezTo>
                    <a:pt x="614882" y="33677"/>
                    <a:pt x="586941" y="53628"/>
                    <a:pt x="560201" y="74891"/>
                  </a:cubicBezTo>
                  <a:cubicBezTo>
                    <a:pt x="551350" y="81941"/>
                    <a:pt x="542611" y="89103"/>
                    <a:pt x="534022" y="96416"/>
                  </a:cubicBezTo>
                  <a:cubicBezTo>
                    <a:pt x="525396" y="103729"/>
                    <a:pt x="516883" y="111154"/>
                    <a:pt x="508632" y="118729"/>
                  </a:cubicBezTo>
                  <a:cubicBezTo>
                    <a:pt x="485342" y="140105"/>
                    <a:pt x="464677" y="163168"/>
                    <a:pt x="446487" y="187469"/>
                  </a:cubicBezTo>
                  <a:cubicBezTo>
                    <a:pt x="511632" y="188519"/>
                    <a:pt x="577940" y="189344"/>
                    <a:pt x="644023" y="190019"/>
                  </a:cubicBezTo>
                  <a:cubicBezTo>
                    <a:pt x="684003" y="190394"/>
                    <a:pt x="723345" y="190731"/>
                    <a:pt x="762162" y="191031"/>
                  </a:cubicBezTo>
                  <a:cubicBezTo>
                    <a:pt x="782377" y="181319"/>
                    <a:pt x="801167" y="171418"/>
                    <a:pt x="818382" y="161593"/>
                  </a:cubicBezTo>
                  <a:cubicBezTo>
                    <a:pt x="841634" y="148355"/>
                    <a:pt x="862487" y="135080"/>
                    <a:pt x="882364" y="122329"/>
                  </a:cubicBezTo>
                  <a:cubicBezTo>
                    <a:pt x="893953" y="114904"/>
                    <a:pt x="905242" y="107667"/>
                    <a:pt x="916381" y="100691"/>
                  </a:cubicBezTo>
                  <a:cubicBezTo>
                    <a:pt x="934008" y="89666"/>
                    <a:pt x="951298" y="79241"/>
                    <a:pt x="969037" y="69566"/>
                  </a:cubicBezTo>
                  <a:cubicBezTo>
                    <a:pt x="987564" y="59478"/>
                    <a:pt x="1006617" y="50253"/>
                    <a:pt x="1027132" y="42115"/>
                  </a:cubicBezTo>
                  <a:cubicBezTo>
                    <a:pt x="1031407" y="40277"/>
                    <a:pt x="1036433" y="42265"/>
                    <a:pt x="1038270" y="46578"/>
                  </a:cubicBezTo>
                  <a:cubicBezTo>
                    <a:pt x="1040146" y="50890"/>
                    <a:pt x="1038120" y="55878"/>
                    <a:pt x="1033807" y="57753"/>
                  </a:cubicBezTo>
                  <a:cubicBezTo>
                    <a:pt x="1009317" y="69041"/>
                    <a:pt x="987302" y="82091"/>
                    <a:pt x="965474" y="95854"/>
                  </a:cubicBezTo>
                  <a:cubicBezTo>
                    <a:pt x="950810" y="105154"/>
                    <a:pt x="936296" y="114829"/>
                    <a:pt x="921256" y="124655"/>
                  </a:cubicBezTo>
                  <a:cubicBezTo>
                    <a:pt x="911580" y="130992"/>
                    <a:pt x="901642" y="137367"/>
                    <a:pt x="891328" y="143705"/>
                  </a:cubicBezTo>
                  <a:cubicBezTo>
                    <a:pt x="876739" y="152705"/>
                    <a:pt x="861437" y="161631"/>
                    <a:pt x="845010" y="170556"/>
                  </a:cubicBezTo>
                  <a:cubicBezTo>
                    <a:pt x="832033" y="177568"/>
                    <a:pt x="818307" y="184506"/>
                    <a:pt x="803717" y="191369"/>
                  </a:cubicBezTo>
                  <a:cubicBezTo>
                    <a:pt x="808593" y="191406"/>
                    <a:pt x="813693" y="191444"/>
                    <a:pt x="818532" y="191481"/>
                  </a:cubicBezTo>
                  <a:cubicBezTo>
                    <a:pt x="1054097" y="193281"/>
                    <a:pt x="1245258" y="193281"/>
                    <a:pt x="1254446" y="192944"/>
                  </a:cubicBezTo>
                  <a:cubicBezTo>
                    <a:pt x="1259734" y="192756"/>
                    <a:pt x="1485699" y="188444"/>
                    <a:pt x="1574547" y="183981"/>
                  </a:cubicBezTo>
                  <a:cubicBezTo>
                    <a:pt x="1589549" y="183231"/>
                    <a:pt x="1600538" y="182519"/>
                    <a:pt x="1605751" y="181768"/>
                  </a:cubicBezTo>
                  <a:cubicBezTo>
                    <a:pt x="1606126" y="181731"/>
                    <a:pt x="1606538" y="181656"/>
                    <a:pt x="1606839" y="181581"/>
                  </a:cubicBezTo>
                  <a:cubicBezTo>
                    <a:pt x="1609089" y="180531"/>
                    <a:pt x="1611752" y="180493"/>
                    <a:pt x="1614077" y="181693"/>
                  </a:cubicBezTo>
                  <a:cubicBezTo>
                    <a:pt x="1618090" y="183793"/>
                    <a:pt x="1619628" y="188706"/>
                    <a:pt x="1617565" y="1926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" name="Google Shape;1757;p27"/>
            <p:cNvSpPr/>
            <p:nvPr/>
          </p:nvSpPr>
          <p:spPr>
            <a:xfrm rot="10800000">
              <a:off x="7433757" y="372461"/>
              <a:ext cx="275856" cy="237194"/>
            </a:xfrm>
            <a:custGeom>
              <a:avLst/>
              <a:gdLst/>
              <a:ahLst/>
              <a:cxnLst/>
              <a:rect l="l" t="t" r="r" b="b"/>
              <a:pathLst>
                <a:path w="551712" h="474387" extrusionOk="0">
                  <a:moveTo>
                    <a:pt x="21128" y="398959"/>
                  </a:moveTo>
                  <a:cubicBezTo>
                    <a:pt x="-17239" y="368058"/>
                    <a:pt x="7513" y="292494"/>
                    <a:pt x="11864" y="238418"/>
                  </a:cubicBezTo>
                  <a:cubicBezTo>
                    <a:pt x="16252" y="183779"/>
                    <a:pt x="-7038" y="118190"/>
                    <a:pt x="18877" y="66551"/>
                  </a:cubicBezTo>
                  <a:cubicBezTo>
                    <a:pt x="26528" y="51250"/>
                    <a:pt x="40180" y="41238"/>
                    <a:pt x="52969" y="29575"/>
                  </a:cubicBezTo>
                  <a:cubicBezTo>
                    <a:pt x="68608" y="15362"/>
                    <a:pt x="82747" y="3812"/>
                    <a:pt x="105700" y="849"/>
                  </a:cubicBezTo>
                  <a:cubicBezTo>
                    <a:pt x="128015" y="-2001"/>
                    <a:pt x="150143" y="2237"/>
                    <a:pt x="167958" y="14874"/>
                  </a:cubicBezTo>
                  <a:cubicBezTo>
                    <a:pt x="176059" y="20575"/>
                    <a:pt x="185172" y="34225"/>
                    <a:pt x="195899" y="35800"/>
                  </a:cubicBezTo>
                  <a:cubicBezTo>
                    <a:pt x="209738" y="37787"/>
                    <a:pt x="227477" y="22337"/>
                    <a:pt x="239179" y="17275"/>
                  </a:cubicBezTo>
                  <a:cubicBezTo>
                    <a:pt x="266857" y="5312"/>
                    <a:pt x="298473" y="9324"/>
                    <a:pt x="321051" y="28675"/>
                  </a:cubicBezTo>
                  <a:cubicBezTo>
                    <a:pt x="351242" y="54513"/>
                    <a:pt x="335978" y="101164"/>
                    <a:pt x="366394" y="123440"/>
                  </a:cubicBezTo>
                  <a:cubicBezTo>
                    <a:pt x="402211" y="149615"/>
                    <a:pt x="454380" y="125765"/>
                    <a:pt x="477520" y="172941"/>
                  </a:cubicBezTo>
                  <a:cubicBezTo>
                    <a:pt x="490121" y="198554"/>
                    <a:pt x="487871" y="226305"/>
                    <a:pt x="480445" y="252780"/>
                  </a:cubicBezTo>
                  <a:cubicBezTo>
                    <a:pt x="475907" y="269019"/>
                    <a:pt x="464131" y="292944"/>
                    <a:pt x="470919" y="309819"/>
                  </a:cubicBezTo>
                  <a:cubicBezTo>
                    <a:pt x="484383" y="343345"/>
                    <a:pt x="549116" y="342108"/>
                    <a:pt x="551629" y="382121"/>
                  </a:cubicBezTo>
                  <a:cubicBezTo>
                    <a:pt x="554179" y="422060"/>
                    <a:pt x="497997" y="440735"/>
                    <a:pt x="464843" y="452436"/>
                  </a:cubicBezTo>
                  <a:cubicBezTo>
                    <a:pt x="265319" y="522750"/>
                    <a:pt x="24765" y="401922"/>
                    <a:pt x="21128" y="398959"/>
                  </a:cubicBezTo>
                  <a:lnTo>
                    <a:pt x="21128" y="39895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" name="Google Shape;1758;p27"/>
            <p:cNvSpPr/>
            <p:nvPr/>
          </p:nvSpPr>
          <p:spPr>
            <a:xfrm rot="10800000">
              <a:off x="7480022" y="398808"/>
              <a:ext cx="213721" cy="185232"/>
            </a:xfrm>
            <a:custGeom>
              <a:avLst/>
              <a:gdLst/>
              <a:ahLst/>
              <a:cxnLst/>
              <a:rect l="l" t="t" r="r" b="b"/>
              <a:pathLst>
                <a:path w="427441" h="370464" extrusionOk="0">
                  <a:moveTo>
                    <a:pt x="398146" y="288665"/>
                  </a:moveTo>
                  <a:cubicBezTo>
                    <a:pt x="398559" y="289003"/>
                    <a:pt x="398971" y="289303"/>
                    <a:pt x="399421" y="289565"/>
                  </a:cubicBezTo>
                  <a:cubicBezTo>
                    <a:pt x="399159" y="289640"/>
                    <a:pt x="398596" y="289190"/>
                    <a:pt x="398071" y="288665"/>
                  </a:cubicBezTo>
                  <a:lnTo>
                    <a:pt x="398146" y="288665"/>
                  </a:lnTo>
                  <a:close/>
                  <a:moveTo>
                    <a:pt x="394733" y="273252"/>
                  </a:moveTo>
                  <a:cubicBezTo>
                    <a:pt x="385432" y="275128"/>
                    <a:pt x="370843" y="283715"/>
                    <a:pt x="366455" y="285515"/>
                  </a:cubicBezTo>
                  <a:cubicBezTo>
                    <a:pt x="358392" y="288853"/>
                    <a:pt x="351303" y="289640"/>
                    <a:pt x="344853" y="287990"/>
                  </a:cubicBezTo>
                  <a:cubicBezTo>
                    <a:pt x="338177" y="286303"/>
                    <a:pt x="332326" y="281878"/>
                    <a:pt x="326700" y="275540"/>
                  </a:cubicBezTo>
                  <a:cubicBezTo>
                    <a:pt x="322950" y="271340"/>
                    <a:pt x="321150" y="266727"/>
                    <a:pt x="320024" y="261964"/>
                  </a:cubicBezTo>
                  <a:cubicBezTo>
                    <a:pt x="318374" y="254802"/>
                    <a:pt x="318337" y="247339"/>
                    <a:pt x="317699" y="239914"/>
                  </a:cubicBezTo>
                  <a:cubicBezTo>
                    <a:pt x="316874" y="230689"/>
                    <a:pt x="315186" y="221651"/>
                    <a:pt x="310611" y="213101"/>
                  </a:cubicBezTo>
                  <a:cubicBezTo>
                    <a:pt x="307198" y="206801"/>
                    <a:pt x="302585" y="201813"/>
                    <a:pt x="297222" y="197650"/>
                  </a:cubicBezTo>
                  <a:cubicBezTo>
                    <a:pt x="288408" y="190825"/>
                    <a:pt x="277194" y="186438"/>
                    <a:pt x="266281" y="181712"/>
                  </a:cubicBezTo>
                  <a:cubicBezTo>
                    <a:pt x="257880" y="178075"/>
                    <a:pt x="249591" y="174287"/>
                    <a:pt x="243853" y="167425"/>
                  </a:cubicBezTo>
                  <a:cubicBezTo>
                    <a:pt x="239165" y="161837"/>
                    <a:pt x="237702" y="155199"/>
                    <a:pt x="236502" y="148562"/>
                  </a:cubicBezTo>
                  <a:cubicBezTo>
                    <a:pt x="234814" y="138924"/>
                    <a:pt x="233764" y="129099"/>
                    <a:pt x="230164" y="120436"/>
                  </a:cubicBezTo>
                  <a:cubicBezTo>
                    <a:pt x="227951" y="115111"/>
                    <a:pt x="224875" y="110161"/>
                    <a:pt x="220413" y="105773"/>
                  </a:cubicBezTo>
                  <a:cubicBezTo>
                    <a:pt x="214937" y="100335"/>
                    <a:pt x="208561" y="96623"/>
                    <a:pt x="201585" y="94110"/>
                  </a:cubicBezTo>
                  <a:cubicBezTo>
                    <a:pt x="190334" y="90060"/>
                    <a:pt x="177395" y="89273"/>
                    <a:pt x="164981" y="87623"/>
                  </a:cubicBezTo>
                  <a:cubicBezTo>
                    <a:pt x="155267" y="86310"/>
                    <a:pt x="145778" y="84773"/>
                    <a:pt x="138915" y="78097"/>
                  </a:cubicBezTo>
                  <a:cubicBezTo>
                    <a:pt x="136815" y="76073"/>
                    <a:pt x="135727" y="73747"/>
                    <a:pt x="135165" y="71310"/>
                  </a:cubicBezTo>
                  <a:cubicBezTo>
                    <a:pt x="134190" y="66847"/>
                    <a:pt x="134377" y="62047"/>
                    <a:pt x="134302" y="57322"/>
                  </a:cubicBezTo>
                  <a:cubicBezTo>
                    <a:pt x="134227" y="50609"/>
                    <a:pt x="133740" y="44009"/>
                    <a:pt x="131227" y="37934"/>
                  </a:cubicBezTo>
                  <a:cubicBezTo>
                    <a:pt x="127926" y="29984"/>
                    <a:pt x="121851" y="23271"/>
                    <a:pt x="114237" y="17721"/>
                  </a:cubicBezTo>
                  <a:cubicBezTo>
                    <a:pt x="105161" y="11083"/>
                    <a:pt x="94022" y="5983"/>
                    <a:pt x="84984" y="1108"/>
                  </a:cubicBezTo>
                  <a:cubicBezTo>
                    <a:pt x="80896" y="-1217"/>
                    <a:pt x="75720" y="245"/>
                    <a:pt x="73395" y="4295"/>
                  </a:cubicBezTo>
                  <a:cubicBezTo>
                    <a:pt x="71107" y="8383"/>
                    <a:pt x="72532" y="13596"/>
                    <a:pt x="76620" y="15883"/>
                  </a:cubicBezTo>
                  <a:cubicBezTo>
                    <a:pt x="84834" y="20721"/>
                    <a:pt x="95035" y="25784"/>
                    <a:pt x="103211" y="32234"/>
                  </a:cubicBezTo>
                  <a:cubicBezTo>
                    <a:pt x="107786" y="35834"/>
                    <a:pt x="111687" y="39884"/>
                    <a:pt x="113562" y="44872"/>
                  </a:cubicBezTo>
                  <a:cubicBezTo>
                    <a:pt x="115025" y="48772"/>
                    <a:pt x="114875" y="53009"/>
                    <a:pt x="114762" y="57247"/>
                  </a:cubicBezTo>
                  <a:cubicBezTo>
                    <a:pt x="114650" y="63360"/>
                    <a:pt x="114387" y="69547"/>
                    <a:pt x="115512" y="75360"/>
                  </a:cubicBezTo>
                  <a:cubicBezTo>
                    <a:pt x="116675" y="81548"/>
                    <a:pt x="119300" y="87360"/>
                    <a:pt x="124438" y="92610"/>
                  </a:cubicBezTo>
                  <a:cubicBezTo>
                    <a:pt x="129727" y="98048"/>
                    <a:pt x="135990" y="101686"/>
                    <a:pt x="142891" y="104273"/>
                  </a:cubicBezTo>
                  <a:cubicBezTo>
                    <a:pt x="153954" y="108398"/>
                    <a:pt x="166819" y="109411"/>
                    <a:pt x="179120" y="111398"/>
                  </a:cubicBezTo>
                  <a:cubicBezTo>
                    <a:pt x="188571" y="112936"/>
                    <a:pt x="197722" y="114886"/>
                    <a:pt x="204361" y="121711"/>
                  </a:cubicBezTo>
                  <a:cubicBezTo>
                    <a:pt x="209274" y="126699"/>
                    <a:pt x="210624" y="133074"/>
                    <a:pt x="211749" y="139561"/>
                  </a:cubicBezTo>
                  <a:cubicBezTo>
                    <a:pt x="213399" y="148824"/>
                    <a:pt x="214337" y="158500"/>
                    <a:pt x="217712" y="167462"/>
                  </a:cubicBezTo>
                  <a:cubicBezTo>
                    <a:pt x="219700" y="172637"/>
                    <a:pt x="222438" y="177625"/>
                    <a:pt x="226338" y="182200"/>
                  </a:cubicBezTo>
                  <a:cubicBezTo>
                    <a:pt x="234477" y="191688"/>
                    <a:pt x="245690" y="197538"/>
                    <a:pt x="257504" y="202413"/>
                  </a:cubicBezTo>
                  <a:cubicBezTo>
                    <a:pt x="266806" y="206276"/>
                    <a:pt x="276482" y="209426"/>
                    <a:pt x="284058" y="215051"/>
                  </a:cubicBezTo>
                  <a:cubicBezTo>
                    <a:pt x="287133" y="217339"/>
                    <a:pt x="289871" y="220001"/>
                    <a:pt x="291859" y="223489"/>
                  </a:cubicBezTo>
                  <a:cubicBezTo>
                    <a:pt x="295196" y="229339"/>
                    <a:pt x="296246" y="235639"/>
                    <a:pt x="296959" y="242014"/>
                  </a:cubicBezTo>
                  <a:cubicBezTo>
                    <a:pt x="297934" y="250377"/>
                    <a:pt x="298347" y="258814"/>
                    <a:pt x="300447" y="266802"/>
                  </a:cubicBezTo>
                  <a:cubicBezTo>
                    <a:pt x="302510" y="274603"/>
                    <a:pt x="305960" y="282028"/>
                    <a:pt x="312336" y="288740"/>
                  </a:cubicBezTo>
                  <a:cubicBezTo>
                    <a:pt x="321112" y="298003"/>
                    <a:pt x="330413" y="303853"/>
                    <a:pt x="340539" y="306103"/>
                  </a:cubicBezTo>
                  <a:cubicBezTo>
                    <a:pt x="350515" y="308278"/>
                    <a:pt x="361354" y="307191"/>
                    <a:pt x="373468" y="301678"/>
                  </a:cubicBezTo>
                  <a:cubicBezTo>
                    <a:pt x="376319" y="300366"/>
                    <a:pt x="383782" y="295715"/>
                    <a:pt x="391020" y="292265"/>
                  </a:cubicBezTo>
                  <a:cubicBezTo>
                    <a:pt x="393196" y="291253"/>
                    <a:pt x="396233" y="289265"/>
                    <a:pt x="398071" y="288665"/>
                  </a:cubicBezTo>
                  <a:cubicBezTo>
                    <a:pt x="397846" y="288440"/>
                    <a:pt x="397584" y="288178"/>
                    <a:pt x="397396" y="287953"/>
                  </a:cubicBezTo>
                  <a:cubicBezTo>
                    <a:pt x="397621" y="288215"/>
                    <a:pt x="397884" y="288440"/>
                    <a:pt x="398146" y="288665"/>
                  </a:cubicBezTo>
                  <a:cubicBezTo>
                    <a:pt x="399084" y="288365"/>
                    <a:pt x="399684" y="288440"/>
                    <a:pt x="399647" y="289190"/>
                  </a:cubicBezTo>
                  <a:cubicBezTo>
                    <a:pt x="399609" y="289415"/>
                    <a:pt x="399572" y="289528"/>
                    <a:pt x="399421" y="289565"/>
                  </a:cubicBezTo>
                  <a:cubicBezTo>
                    <a:pt x="402197" y="291065"/>
                    <a:pt x="405722" y="290915"/>
                    <a:pt x="408347" y="288853"/>
                  </a:cubicBezTo>
                  <a:cubicBezTo>
                    <a:pt x="411910" y="286115"/>
                    <a:pt x="412548" y="280978"/>
                    <a:pt x="409810" y="277452"/>
                  </a:cubicBezTo>
                  <a:cubicBezTo>
                    <a:pt x="407072" y="273777"/>
                    <a:pt x="401784" y="271865"/>
                    <a:pt x="394733" y="273252"/>
                  </a:cubicBezTo>
                  <a:close/>
                  <a:moveTo>
                    <a:pt x="396346" y="337866"/>
                  </a:moveTo>
                  <a:cubicBezTo>
                    <a:pt x="393983" y="337079"/>
                    <a:pt x="391470" y="337454"/>
                    <a:pt x="389483" y="338654"/>
                  </a:cubicBezTo>
                  <a:cubicBezTo>
                    <a:pt x="389595" y="338767"/>
                    <a:pt x="389670" y="338916"/>
                    <a:pt x="389783" y="339104"/>
                  </a:cubicBezTo>
                  <a:cubicBezTo>
                    <a:pt x="390083" y="339817"/>
                    <a:pt x="388845" y="340004"/>
                    <a:pt x="387683" y="340154"/>
                  </a:cubicBezTo>
                  <a:lnTo>
                    <a:pt x="387457" y="340417"/>
                  </a:lnTo>
                  <a:lnTo>
                    <a:pt x="387570" y="340192"/>
                  </a:lnTo>
                  <a:cubicBezTo>
                    <a:pt x="386970" y="340267"/>
                    <a:pt x="386407" y="340342"/>
                    <a:pt x="386145" y="340454"/>
                  </a:cubicBezTo>
                  <a:lnTo>
                    <a:pt x="376919" y="343792"/>
                  </a:lnTo>
                  <a:cubicBezTo>
                    <a:pt x="372606" y="345179"/>
                    <a:pt x="368255" y="346492"/>
                    <a:pt x="363867" y="347654"/>
                  </a:cubicBezTo>
                  <a:cubicBezTo>
                    <a:pt x="359629" y="348817"/>
                    <a:pt x="355316" y="349792"/>
                    <a:pt x="350966" y="350579"/>
                  </a:cubicBezTo>
                  <a:cubicBezTo>
                    <a:pt x="336301" y="353167"/>
                    <a:pt x="321262" y="352567"/>
                    <a:pt x="308248" y="348104"/>
                  </a:cubicBezTo>
                  <a:cubicBezTo>
                    <a:pt x="295609" y="343754"/>
                    <a:pt x="284995" y="335542"/>
                    <a:pt x="278994" y="322679"/>
                  </a:cubicBezTo>
                  <a:cubicBezTo>
                    <a:pt x="274981" y="314091"/>
                    <a:pt x="273144" y="304228"/>
                    <a:pt x="271044" y="294403"/>
                  </a:cubicBezTo>
                  <a:cubicBezTo>
                    <a:pt x="268568" y="282853"/>
                    <a:pt x="265718" y="271377"/>
                    <a:pt x="260280" y="261364"/>
                  </a:cubicBezTo>
                  <a:cubicBezTo>
                    <a:pt x="255216" y="252064"/>
                    <a:pt x="247941" y="243964"/>
                    <a:pt x="236952" y="237851"/>
                  </a:cubicBezTo>
                  <a:cubicBezTo>
                    <a:pt x="224538" y="231026"/>
                    <a:pt x="210774" y="229414"/>
                    <a:pt x="196672" y="229301"/>
                  </a:cubicBezTo>
                  <a:cubicBezTo>
                    <a:pt x="185121" y="229226"/>
                    <a:pt x="173344" y="230239"/>
                    <a:pt x="162243" y="228664"/>
                  </a:cubicBezTo>
                  <a:cubicBezTo>
                    <a:pt x="154480" y="227576"/>
                    <a:pt x="147054" y="225176"/>
                    <a:pt x="140528" y="219251"/>
                  </a:cubicBezTo>
                  <a:cubicBezTo>
                    <a:pt x="135877" y="215051"/>
                    <a:pt x="134002" y="210213"/>
                    <a:pt x="133440" y="205076"/>
                  </a:cubicBezTo>
                  <a:cubicBezTo>
                    <a:pt x="132577" y="196788"/>
                    <a:pt x="134340" y="187900"/>
                    <a:pt x="135352" y="179050"/>
                  </a:cubicBezTo>
                  <a:cubicBezTo>
                    <a:pt x="136702" y="167425"/>
                    <a:pt x="136852" y="155949"/>
                    <a:pt x="132277" y="145412"/>
                  </a:cubicBezTo>
                  <a:cubicBezTo>
                    <a:pt x="128564" y="137012"/>
                    <a:pt x="122226" y="130711"/>
                    <a:pt x="114350" y="125724"/>
                  </a:cubicBezTo>
                  <a:cubicBezTo>
                    <a:pt x="107449" y="121374"/>
                    <a:pt x="99310" y="117961"/>
                    <a:pt x="91434" y="114286"/>
                  </a:cubicBezTo>
                  <a:cubicBezTo>
                    <a:pt x="84909" y="111211"/>
                    <a:pt x="78495" y="108098"/>
                    <a:pt x="73882" y="103336"/>
                  </a:cubicBezTo>
                  <a:cubicBezTo>
                    <a:pt x="70207" y="99511"/>
                    <a:pt x="67994" y="95685"/>
                    <a:pt x="66719" y="91710"/>
                  </a:cubicBezTo>
                  <a:cubicBezTo>
                    <a:pt x="62443" y="78510"/>
                    <a:pt x="65219" y="64635"/>
                    <a:pt x="60081" y="50122"/>
                  </a:cubicBezTo>
                  <a:cubicBezTo>
                    <a:pt x="58581" y="45697"/>
                    <a:pt x="53780" y="43259"/>
                    <a:pt x="49317" y="44759"/>
                  </a:cubicBezTo>
                  <a:cubicBezTo>
                    <a:pt x="44892" y="46259"/>
                    <a:pt x="42491" y="51097"/>
                    <a:pt x="43954" y="55522"/>
                  </a:cubicBezTo>
                  <a:cubicBezTo>
                    <a:pt x="46429" y="63360"/>
                    <a:pt x="46242" y="70897"/>
                    <a:pt x="46542" y="78248"/>
                  </a:cubicBezTo>
                  <a:cubicBezTo>
                    <a:pt x="46767" y="84660"/>
                    <a:pt x="47292" y="90885"/>
                    <a:pt x="49092" y="97073"/>
                  </a:cubicBezTo>
                  <a:cubicBezTo>
                    <a:pt x="50967" y="103598"/>
                    <a:pt x="54230" y="109973"/>
                    <a:pt x="60006" y="116311"/>
                  </a:cubicBezTo>
                  <a:cubicBezTo>
                    <a:pt x="70807" y="128161"/>
                    <a:pt x="89484" y="133711"/>
                    <a:pt x="103174" y="142899"/>
                  </a:cubicBezTo>
                  <a:cubicBezTo>
                    <a:pt x="107374" y="145712"/>
                    <a:pt x="111012" y="148974"/>
                    <a:pt x="112887" y="153624"/>
                  </a:cubicBezTo>
                  <a:cubicBezTo>
                    <a:pt x="115812" y="160787"/>
                    <a:pt x="114912" y="168550"/>
                    <a:pt x="113825" y="176350"/>
                  </a:cubicBezTo>
                  <a:cubicBezTo>
                    <a:pt x="112399" y="186813"/>
                    <a:pt x="110412" y="197350"/>
                    <a:pt x="111237" y="207213"/>
                  </a:cubicBezTo>
                  <a:cubicBezTo>
                    <a:pt x="112175" y="217601"/>
                    <a:pt x="115925" y="227351"/>
                    <a:pt x="125189" y="235977"/>
                  </a:cubicBezTo>
                  <a:cubicBezTo>
                    <a:pt x="135352" y="245352"/>
                    <a:pt x="146829" y="249664"/>
                    <a:pt x="158980" y="251427"/>
                  </a:cubicBezTo>
                  <a:cubicBezTo>
                    <a:pt x="171094" y="253189"/>
                    <a:pt x="183958" y="252252"/>
                    <a:pt x="196597" y="252252"/>
                  </a:cubicBezTo>
                  <a:cubicBezTo>
                    <a:pt x="206911" y="252252"/>
                    <a:pt x="217074" y="252739"/>
                    <a:pt x="226226" y="257652"/>
                  </a:cubicBezTo>
                  <a:cubicBezTo>
                    <a:pt x="235752" y="262715"/>
                    <a:pt x="240890" y="270365"/>
                    <a:pt x="244303" y="278915"/>
                  </a:cubicBezTo>
                  <a:cubicBezTo>
                    <a:pt x="251129" y="295866"/>
                    <a:pt x="252591" y="315816"/>
                    <a:pt x="260467" y="331641"/>
                  </a:cubicBezTo>
                  <a:cubicBezTo>
                    <a:pt x="269356" y="349417"/>
                    <a:pt x="284395" y="360817"/>
                    <a:pt x="302285" y="366367"/>
                  </a:cubicBezTo>
                  <a:cubicBezTo>
                    <a:pt x="318299" y="371317"/>
                    <a:pt x="336601" y="371692"/>
                    <a:pt x="354341" y="367980"/>
                  </a:cubicBezTo>
                  <a:cubicBezTo>
                    <a:pt x="359142" y="366967"/>
                    <a:pt x="363905" y="365730"/>
                    <a:pt x="368630" y="364305"/>
                  </a:cubicBezTo>
                  <a:cubicBezTo>
                    <a:pt x="373243" y="362880"/>
                    <a:pt x="377781" y="361342"/>
                    <a:pt x="382320" y="359730"/>
                  </a:cubicBezTo>
                  <a:lnTo>
                    <a:pt x="393083" y="355380"/>
                  </a:lnTo>
                  <a:cubicBezTo>
                    <a:pt x="394246" y="354817"/>
                    <a:pt x="396871" y="353917"/>
                    <a:pt x="397921" y="353242"/>
                  </a:cubicBezTo>
                  <a:cubicBezTo>
                    <a:pt x="399759" y="352079"/>
                    <a:pt x="400809" y="350729"/>
                    <a:pt x="401297" y="349717"/>
                  </a:cubicBezTo>
                  <a:cubicBezTo>
                    <a:pt x="402609" y="347092"/>
                    <a:pt x="402572" y="344617"/>
                    <a:pt x="401447" y="342292"/>
                  </a:cubicBezTo>
                  <a:cubicBezTo>
                    <a:pt x="400772" y="340979"/>
                    <a:pt x="399572" y="338916"/>
                    <a:pt x="396346" y="337866"/>
                  </a:cubicBezTo>
                  <a:close/>
                  <a:moveTo>
                    <a:pt x="389483" y="338654"/>
                  </a:moveTo>
                  <a:cubicBezTo>
                    <a:pt x="388920" y="337979"/>
                    <a:pt x="388208" y="338916"/>
                    <a:pt x="387570" y="340192"/>
                  </a:cubicBezTo>
                  <a:lnTo>
                    <a:pt x="387683" y="340154"/>
                  </a:lnTo>
                  <a:cubicBezTo>
                    <a:pt x="388208" y="339591"/>
                    <a:pt x="388845" y="339066"/>
                    <a:pt x="389483" y="338654"/>
                  </a:cubicBezTo>
                  <a:close/>
                  <a:moveTo>
                    <a:pt x="178820" y="289190"/>
                  </a:moveTo>
                  <a:cubicBezTo>
                    <a:pt x="173719" y="287915"/>
                    <a:pt x="167344" y="288215"/>
                    <a:pt x="162918" y="288028"/>
                  </a:cubicBezTo>
                  <a:cubicBezTo>
                    <a:pt x="154629" y="287728"/>
                    <a:pt x="144541" y="288178"/>
                    <a:pt x="135277" y="286753"/>
                  </a:cubicBezTo>
                  <a:cubicBezTo>
                    <a:pt x="130477" y="286003"/>
                    <a:pt x="125939" y="284653"/>
                    <a:pt x="122413" y="281878"/>
                  </a:cubicBezTo>
                  <a:cubicBezTo>
                    <a:pt x="120613" y="280453"/>
                    <a:pt x="119375" y="278615"/>
                    <a:pt x="118250" y="276665"/>
                  </a:cubicBezTo>
                  <a:cubicBezTo>
                    <a:pt x="114012" y="269427"/>
                    <a:pt x="111837" y="260652"/>
                    <a:pt x="107599" y="253827"/>
                  </a:cubicBezTo>
                  <a:cubicBezTo>
                    <a:pt x="105461" y="250452"/>
                    <a:pt x="102948" y="247377"/>
                    <a:pt x="100211" y="244489"/>
                  </a:cubicBezTo>
                  <a:cubicBezTo>
                    <a:pt x="96385" y="240439"/>
                    <a:pt x="92072" y="236801"/>
                    <a:pt x="87722" y="233239"/>
                  </a:cubicBezTo>
                  <a:cubicBezTo>
                    <a:pt x="82433" y="228889"/>
                    <a:pt x="76995" y="224764"/>
                    <a:pt x="73132" y="219326"/>
                  </a:cubicBezTo>
                  <a:cubicBezTo>
                    <a:pt x="70507" y="215726"/>
                    <a:pt x="69532" y="211563"/>
                    <a:pt x="68482" y="207476"/>
                  </a:cubicBezTo>
                  <a:cubicBezTo>
                    <a:pt x="67432" y="203313"/>
                    <a:pt x="66382" y="199151"/>
                    <a:pt x="64694" y="195175"/>
                  </a:cubicBezTo>
                  <a:cubicBezTo>
                    <a:pt x="63494" y="192288"/>
                    <a:pt x="62031" y="189438"/>
                    <a:pt x="60081" y="186813"/>
                  </a:cubicBezTo>
                  <a:cubicBezTo>
                    <a:pt x="57381" y="183175"/>
                    <a:pt x="54155" y="179950"/>
                    <a:pt x="50479" y="177100"/>
                  </a:cubicBezTo>
                  <a:cubicBezTo>
                    <a:pt x="44591" y="172525"/>
                    <a:pt x="37578" y="168737"/>
                    <a:pt x="30715" y="164837"/>
                  </a:cubicBezTo>
                  <a:cubicBezTo>
                    <a:pt x="24902" y="161612"/>
                    <a:pt x="19163" y="158350"/>
                    <a:pt x="14775" y="153924"/>
                  </a:cubicBezTo>
                  <a:cubicBezTo>
                    <a:pt x="11588" y="150437"/>
                    <a:pt x="6224" y="150212"/>
                    <a:pt x="2774" y="153399"/>
                  </a:cubicBezTo>
                  <a:cubicBezTo>
                    <a:pt x="-714" y="156549"/>
                    <a:pt x="-939" y="161912"/>
                    <a:pt x="2249" y="165400"/>
                  </a:cubicBezTo>
                  <a:cubicBezTo>
                    <a:pt x="10537" y="175150"/>
                    <a:pt x="23476" y="181675"/>
                    <a:pt x="33978" y="189625"/>
                  </a:cubicBezTo>
                  <a:cubicBezTo>
                    <a:pt x="37541" y="192325"/>
                    <a:pt x="40691" y="195213"/>
                    <a:pt x="42979" y="198738"/>
                  </a:cubicBezTo>
                  <a:cubicBezTo>
                    <a:pt x="44929" y="201738"/>
                    <a:pt x="45641" y="205076"/>
                    <a:pt x="46392" y="208413"/>
                  </a:cubicBezTo>
                  <a:cubicBezTo>
                    <a:pt x="47517" y="213476"/>
                    <a:pt x="48417" y="218613"/>
                    <a:pt x="50180" y="223526"/>
                  </a:cubicBezTo>
                  <a:cubicBezTo>
                    <a:pt x="51267" y="226526"/>
                    <a:pt x="52730" y="229414"/>
                    <a:pt x="54605" y="232189"/>
                  </a:cubicBezTo>
                  <a:cubicBezTo>
                    <a:pt x="56780" y="235452"/>
                    <a:pt x="59331" y="238451"/>
                    <a:pt x="62106" y="241264"/>
                  </a:cubicBezTo>
                  <a:cubicBezTo>
                    <a:pt x="65969" y="245127"/>
                    <a:pt x="70244" y="248689"/>
                    <a:pt x="74520" y="252214"/>
                  </a:cubicBezTo>
                  <a:cubicBezTo>
                    <a:pt x="79733" y="256489"/>
                    <a:pt x="85021" y="260615"/>
                    <a:pt x="88697" y="266127"/>
                  </a:cubicBezTo>
                  <a:cubicBezTo>
                    <a:pt x="93122" y="272615"/>
                    <a:pt x="95560" y="281053"/>
                    <a:pt x="100023" y="287915"/>
                  </a:cubicBezTo>
                  <a:cubicBezTo>
                    <a:pt x="102686" y="292040"/>
                    <a:pt x="105836" y="295715"/>
                    <a:pt x="109924" y="298641"/>
                  </a:cubicBezTo>
                  <a:cubicBezTo>
                    <a:pt x="114987" y="302166"/>
                    <a:pt x="120876" y="304491"/>
                    <a:pt x="127326" y="305616"/>
                  </a:cubicBezTo>
                  <a:cubicBezTo>
                    <a:pt x="138878" y="307641"/>
                    <a:pt x="152192" y="306141"/>
                    <a:pt x="162843" y="305841"/>
                  </a:cubicBezTo>
                  <a:cubicBezTo>
                    <a:pt x="165543" y="305728"/>
                    <a:pt x="169106" y="305316"/>
                    <a:pt x="172557" y="305391"/>
                  </a:cubicBezTo>
                  <a:cubicBezTo>
                    <a:pt x="174244" y="305428"/>
                    <a:pt x="175970" y="304978"/>
                    <a:pt x="177020" y="305878"/>
                  </a:cubicBezTo>
                  <a:cubicBezTo>
                    <a:pt x="180320" y="308953"/>
                    <a:pt x="185458" y="308766"/>
                    <a:pt x="188534" y="305503"/>
                  </a:cubicBezTo>
                  <a:cubicBezTo>
                    <a:pt x="191609" y="302203"/>
                    <a:pt x="191421" y="297066"/>
                    <a:pt x="188159" y="293990"/>
                  </a:cubicBezTo>
                  <a:cubicBezTo>
                    <a:pt x="185796" y="291628"/>
                    <a:pt x="182533" y="290128"/>
                    <a:pt x="178820" y="289190"/>
                  </a:cubicBezTo>
                  <a:close/>
                  <a:moveTo>
                    <a:pt x="360342" y="200088"/>
                  </a:moveTo>
                  <a:cubicBezTo>
                    <a:pt x="359892" y="200463"/>
                    <a:pt x="359404" y="200763"/>
                    <a:pt x="358917" y="201025"/>
                  </a:cubicBezTo>
                  <a:cubicBezTo>
                    <a:pt x="359292" y="201663"/>
                    <a:pt x="359892" y="200801"/>
                    <a:pt x="360342" y="200088"/>
                  </a:cubicBezTo>
                  <a:close/>
                  <a:moveTo>
                    <a:pt x="262417" y="115636"/>
                  </a:moveTo>
                  <a:cubicBezTo>
                    <a:pt x="267105" y="116161"/>
                    <a:pt x="271268" y="112748"/>
                    <a:pt x="271794" y="108098"/>
                  </a:cubicBezTo>
                  <a:cubicBezTo>
                    <a:pt x="271981" y="106973"/>
                    <a:pt x="272206" y="105061"/>
                    <a:pt x="272806" y="105511"/>
                  </a:cubicBezTo>
                  <a:cubicBezTo>
                    <a:pt x="272956" y="105623"/>
                    <a:pt x="272806" y="105886"/>
                    <a:pt x="272694" y="106036"/>
                  </a:cubicBezTo>
                  <a:cubicBezTo>
                    <a:pt x="272919" y="106111"/>
                    <a:pt x="273256" y="106261"/>
                    <a:pt x="273444" y="106298"/>
                  </a:cubicBezTo>
                  <a:cubicBezTo>
                    <a:pt x="274231" y="106373"/>
                    <a:pt x="275019" y="106636"/>
                    <a:pt x="275844" y="106861"/>
                  </a:cubicBezTo>
                  <a:cubicBezTo>
                    <a:pt x="279407" y="107911"/>
                    <a:pt x="283195" y="109936"/>
                    <a:pt x="286645" y="111773"/>
                  </a:cubicBezTo>
                  <a:cubicBezTo>
                    <a:pt x="294709" y="115898"/>
                    <a:pt x="302960" y="120849"/>
                    <a:pt x="311136" y="126099"/>
                  </a:cubicBezTo>
                  <a:cubicBezTo>
                    <a:pt x="316349" y="129474"/>
                    <a:pt x="321525" y="133036"/>
                    <a:pt x="326513" y="136674"/>
                  </a:cubicBezTo>
                  <a:cubicBezTo>
                    <a:pt x="335026" y="142899"/>
                    <a:pt x="343052" y="149349"/>
                    <a:pt x="349353" y="156512"/>
                  </a:cubicBezTo>
                  <a:cubicBezTo>
                    <a:pt x="352128" y="159587"/>
                    <a:pt x="354529" y="163075"/>
                    <a:pt x="355879" y="166862"/>
                  </a:cubicBezTo>
                  <a:cubicBezTo>
                    <a:pt x="357116" y="170350"/>
                    <a:pt x="357829" y="174025"/>
                    <a:pt x="357004" y="177738"/>
                  </a:cubicBezTo>
                  <a:cubicBezTo>
                    <a:pt x="356741" y="179087"/>
                    <a:pt x="356441" y="180513"/>
                    <a:pt x="355841" y="181900"/>
                  </a:cubicBezTo>
                  <a:cubicBezTo>
                    <a:pt x="355466" y="182762"/>
                    <a:pt x="355129" y="183700"/>
                    <a:pt x="354566" y="184450"/>
                  </a:cubicBezTo>
                  <a:lnTo>
                    <a:pt x="351116" y="186513"/>
                  </a:lnTo>
                  <a:cubicBezTo>
                    <a:pt x="349765" y="187338"/>
                    <a:pt x="348978" y="188050"/>
                    <a:pt x="348715" y="188350"/>
                  </a:cubicBezTo>
                  <a:cubicBezTo>
                    <a:pt x="345827" y="191950"/>
                    <a:pt x="346315" y="195100"/>
                    <a:pt x="347215" y="196976"/>
                  </a:cubicBezTo>
                  <a:cubicBezTo>
                    <a:pt x="348003" y="198663"/>
                    <a:pt x="349128" y="200613"/>
                    <a:pt x="351791" y="201513"/>
                  </a:cubicBezTo>
                  <a:cubicBezTo>
                    <a:pt x="352203" y="201626"/>
                    <a:pt x="354078" y="202751"/>
                    <a:pt x="357342" y="201663"/>
                  </a:cubicBezTo>
                  <a:cubicBezTo>
                    <a:pt x="357904" y="201475"/>
                    <a:pt x="358429" y="201288"/>
                    <a:pt x="358917" y="201025"/>
                  </a:cubicBezTo>
                  <a:lnTo>
                    <a:pt x="358841" y="200950"/>
                  </a:lnTo>
                  <a:cubicBezTo>
                    <a:pt x="358579" y="200388"/>
                    <a:pt x="359592" y="199825"/>
                    <a:pt x="360942" y="199226"/>
                  </a:cubicBezTo>
                  <a:lnTo>
                    <a:pt x="360792" y="199375"/>
                  </a:lnTo>
                  <a:cubicBezTo>
                    <a:pt x="360717" y="199450"/>
                    <a:pt x="360567" y="199751"/>
                    <a:pt x="360342" y="200088"/>
                  </a:cubicBezTo>
                  <a:cubicBezTo>
                    <a:pt x="360754" y="199751"/>
                    <a:pt x="361092" y="199413"/>
                    <a:pt x="361429" y="199001"/>
                  </a:cubicBezTo>
                  <a:cubicBezTo>
                    <a:pt x="363305" y="198213"/>
                    <a:pt x="365668" y="197426"/>
                    <a:pt x="366492" y="196675"/>
                  </a:cubicBezTo>
                  <a:cubicBezTo>
                    <a:pt x="368218" y="195063"/>
                    <a:pt x="369643" y="193113"/>
                    <a:pt x="370918" y="191050"/>
                  </a:cubicBezTo>
                  <a:cubicBezTo>
                    <a:pt x="372606" y="188350"/>
                    <a:pt x="373768" y="185313"/>
                    <a:pt x="374669" y="182500"/>
                  </a:cubicBezTo>
                  <a:cubicBezTo>
                    <a:pt x="376956" y="175412"/>
                    <a:pt x="376694" y="168100"/>
                    <a:pt x="374893" y="161050"/>
                  </a:cubicBezTo>
                  <a:cubicBezTo>
                    <a:pt x="373206" y="154562"/>
                    <a:pt x="369831" y="148412"/>
                    <a:pt x="365630" y="142899"/>
                  </a:cubicBezTo>
                  <a:cubicBezTo>
                    <a:pt x="357041" y="132174"/>
                    <a:pt x="345865" y="121823"/>
                    <a:pt x="333188" y="113236"/>
                  </a:cubicBezTo>
                  <a:cubicBezTo>
                    <a:pt x="321150" y="105023"/>
                    <a:pt x="307836" y="98498"/>
                    <a:pt x="295347" y="93135"/>
                  </a:cubicBezTo>
                  <a:cubicBezTo>
                    <a:pt x="286795" y="89648"/>
                    <a:pt x="276744" y="86348"/>
                    <a:pt x="269618" y="87885"/>
                  </a:cubicBezTo>
                  <a:cubicBezTo>
                    <a:pt x="262193" y="89498"/>
                    <a:pt x="255517" y="93923"/>
                    <a:pt x="254879" y="106298"/>
                  </a:cubicBezTo>
                  <a:cubicBezTo>
                    <a:pt x="254392" y="110948"/>
                    <a:pt x="257767" y="115148"/>
                    <a:pt x="262417" y="115636"/>
                  </a:cubicBezTo>
                  <a:close/>
                  <a:moveTo>
                    <a:pt x="413411" y="176688"/>
                  </a:moveTo>
                  <a:cubicBezTo>
                    <a:pt x="414273" y="177362"/>
                    <a:pt x="414236" y="175750"/>
                    <a:pt x="414198" y="174587"/>
                  </a:cubicBezTo>
                  <a:lnTo>
                    <a:pt x="414048" y="174737"/>
                  </a:lnTo>
                  <a:cubicBezTo>
                    <a:pt x="413898" y="175412"/>
                    <a:pt x="413673" y="176088"/>
                    <a:pt x="413411" y="176688"/>
                  </a:cubicBezTo>
                  <a:close/>
                  <a:moveTo>
                    <a:pt x="416486" y="123961"/>
                  </a:moveTo>
                  <a:cubicBezTo>
                    <a:pt x="412323" y="120586"/>
                    <a:pt x="407110" y="118148"/>
                    <a:pt x="401597" y="116161"/>
                  </a:cubicBezTo>
                  <a:cubicBezTo>
                    <a:pt x="395783" y="114098"/>
                    <a:pt x="389520" y="112973"/>
                    <a:pt x="384757" y="109561"/>
                  </a:cubicBezTo>
                  <a:cubicBezTo>
                    <a:pt x="381269" y="106448"/>
                    <a:pt x="375869" y="106748"/>
                    <a:pt x="372756" y="110273"/>
                  </a:cubicBezTo>
                  <a:cubicBezTo>
                    <a:pt x="369643" y="113798"/>
                    <a:pt x="369980" y="119161"/>
                    <a:pt x="373468" y="122273"/>
                  </a:cubicBezTo>
                  <a:cubicBezTo>
                    <a:pt x="380332" y="129586"/>
                    <a:pt x="390983" y="133786"/>
                    <a:pt x="399271" y="139561"/>
                  </a:cubicBezTo>
                  <a:cubicBezTo>
                    <a:pt x="400622" y="140499"/>
                    <a:pt x="401822" y="141511"/>
                    <a:pt x="402872" y="142636"/>
                  </a:cubicBezTo>
                  <a:cubicBezTo>
                    <a:pt x="403997" y="143837"/>
                    <a:pt x="405047" y="145112"/>
                    <a:pt x="405422" y="146987"/>
                  </a:cubicBezTo>
                  <a:cubicBezTo>
                    <a:pt x="405910" y="149012"/>
                    <a:pt x="405985" y="151224"/>
                    <a:pt x="405572" y="153437"/>
                  </a:cubicBezTo>
                  <a:cubicBezTo>
                    <a:pt x="404972" y="156362"/>
                    <a:pt x="404222" y="159287"/>
                    <a:pt x="403059" y="161837"/>
                  </a:cubicBezTo>
                  <a:cubicBezTo>
                    <a:pt x="403059" y="161800"/>
                    <a:pt x="403322" y="161500"/>
                    <a:pt x="403322" y="161500"/>
                  </a:cubicBezTo>
                  <a:cubicBezTo>
                    <a:pt x="403322" y="161500"/>
                    <a:pt x="400059" y="166525"/>
                    <a:pt x="399271" y="168212"/>
                  </a:cubicBezTo>
                  <a:cubicBezTo>
                    <a:pt x="397246" y="172600"/>
                    <a:pt x="398109" y="175937"/>
                    <a:pt x="398821" y="176987"/>
                  </a:cubicBezTo>
                  <a:cubicBezTo>
                    <a:pt x="400922" y="181000"/>
                    <a:pt x="405835" y="182500"/>
                    <a:pt x="409810" y="180438"/>
                  </a:cubicBezTo>
                  <a:cubicBezTo>
                    <a:pt x="411460" y="179575"/>
                    <a:pt x="412661" y="178225"/>
                    <a:pt x="413411" y="176688"/>
                  </a:cubicBezTo>
                  <a:lnTo>
                    <a:pt x="413373" y="176688"/>
                  </a:lnTo>
                  <a:cubicBezTo>
                    <a:pt x="412848" y="176275"/>
                    <a:pt x="413223" y="175525"/>
                    <a:pt x="414048" y="174737"/>
                  </a:cubicBezTo>
                  <a:lnTo>
                    <a:pt x="414086" y="174475"/>
                  </a:lnTo>
                  <a:cubicBezTo>
                    <a:pt x="414086" y="174362"/>
                    <a:pt x="414123" y="174212"/>
                    <a:pt x="414123" y="174100"/>
                  </a:cubicBezTo>
                  <a:lnTo>
                    <a:pt x="414161" y="173800"/>
                  </a:lnTo>
                  <a:cubicBezTo>
                    <a:pt x="414161" y="173987"/>
                    <a:pt x="414161" y="174287"/>
                    <a:pt x="414198" y="174587"/>
                  </a:cubicBezTo>
                  <a:cubicBezTo>
                    <a:pt x="415736" y="173087"/>
                    <a:pt x="418436" y="171400"/>
                    <a:pt x="418699" y="171062"/>
                  </a:cubicBezTo>
                  <a:cubicBezTo>
                    <a:pt x="421774" y="166825"/>
                    <a:pt x="424362" y="161687"/>
                    <a:pt x="426049" y="156399"/>
                  </a:cubicBezTo>
                  <a:cubicBezTo>
                    <a:pt x="427400" y="152162"/>
                    <a:pt x="427625" y="147774"/>
                    <a:pt x="427325" y="143612"/>
                  </a:cubicBezTo>
                  <a:cubicBezTo>
                    <a:pt x="426200" y="134912"/>
                    <a:pt x="422262" y="128574"/>
                    <a:pt x="416486" y="123961"/>
                  </a:cubicBezTo>
                  <a:close/>
                  <a:moveTo>
                    <a:pt x="368293" y="248839"/>
                  </a:moveTo>
                  <a:cubicBezTo>
                    <a:pt x="363942" y="247789"/>
                    <a:pt x="359517" y="250489"/>
                    <a:pt x="358467" y="254839"/>
                  </a:cubicBezTo>
                  <a:cubicBezTo>
                    <a:pt x="357416" y="259227"/>
                    <a:pt x="360117" y="263615"/>
                    <a:pt x="364505" y="264665"/>
                  </a:cubicBezTo>
                  <a:cubicBezTo>
                    <a:pt x="377856" y="269652"/>
                    <a:pt x="388920" y="263652"/>
                    <a:pt x="396984" y="253864"/>
                  </a:cubicBezTo>
                  <a:cubicBezTo>
                    <a:pt x="398971" y="251464"/>
                    <a:pt x="400622" y="248614"/>
                    <a:pt x="401972" y="245614"/>
                  </a:cubicBezTo>
                  <a:cubicBezTo>
                    <a:pt x="403209" y="242839"/>
                    <a:pt x="404184" y="239877"/>
                    <a:pt x="404747" y="236876"/>
                  </a:cubicBezTo>
                  <a:cubicBezTo>
                    <a:pt x="406735" y="226189"/>
                    <a:pt x="405722" y="215463"/>
                    <a:pt x="402572" y="209013"/>
                  </a:cubicBezTo>
                  <a:cubicBezTo>
                    <a:pt x="401072" y="204588"/>
                    <a:pt x="396233" y="202188"/>
                    <a:pt x="391808" y="203726"/>
                  </a:cubicBezTo>
                  <a:cubicBezTo>
                    <a:pt x="387345" y="205226"/>
                    <a:pt x="384982" y="210063"/>
                    <a:pt x="386482" y="214488"/>
                  </a:cubicBezTo>
                  <a:cubicBezTo>
                    <a:pt x="387232" y="218051"/>
                    <a:pt x="385620" y="222926"/>
                    <a:pt x="384045" y="228139"/>
                  </a:cubicBezTo>
                  <a:cubicBezTo>
                    <a:pt x="383370" y="230464"/>
                    <a:pt x="382394" y="232751"/>
                    <a:pt x="381457" y="235039"/>
                  </a:cubicBezTo>
                  <a:cubicBezTo>
                    <a:pt x="380557" y="237177"/>
                    <a:pt x="379732" y="239277"/>
                    <a:pt x="378644" y="241151"/>
                  </a:cubicBezTo>
                  <a:cubicBezTo>
                    <a:pt x="376206" y="245277"/>
                    <a:pt x="373618" y="249439"/>
                    <a:pt x="368293" y="248839"/>
                  </a:cubicBezTo>
                  <a:close/>
                  <a:moveTo>
                    <a:pt x="188609" y="59609"/>
                  </a:moveTo>
                  <a:cubicBezTo>
                    <a:pt x="186733" y="56159"/>
                    <a:pt x="187521" y="51734"/>
                    <a:pt x="189584" y="46897"/>
                  </a:cubicBezTo>
                  <a:cubicBezTo>
                    <a:pt x="191797" y="41609"/>
                    <a:pt x="197422" y="35946"/>
                    <a:pt x="201510" y="32459"/>
                  </a:cubicBezTo>
                  <a:cubicBezTo>
                    <a:pt x="203573" y="30734"/>
                    <a:pt x="205523" y="29796"/>
                    <a:pt x="206686" y="29196"/>
                  </a:cubicBezTo>
                  <a:cubicBezTo>
                    <a:pt x="209949" y="27734"/>
                    <a:pt x="213324" y="26834"/>
                    <a:pt x="216737" y="26534"/>
                  </a:cubicBezTo>
                  <a:cubicBezTo>
                    <a:pt x="220000" y="26271"/>
                    <a:pt x="223300" y="26496"/>
                    <a:pt x="226526" y="27209"/>
                  </a:cubicBezTo>
                  <a:cubicBezTo>
                    <a:pt x="229189" y="27809"/>
                    <a:pt x="231776" y="28559"/>
                    <a:pt x="234289" y="29684"/>
                  </a:cubicBezTo>
                  <a:cubicBezTo>
                    <a:pt x="239652" y="32121"/>
                    <a:pt x="244603" y="35271"/>
                    <a:pt x="248916" y="38684"/>
                  </a:cubicBezTo>
                  <a:cubicBezTo>
                    <a:pt x="252966" y="41047"/>
                    <a:pt x="254354" y="46259"/>
                    <a:pt x="251954" y="50309"/>
                  </a:cubicBezTo>
                  <a:cubicBezTo>
                    <a:pt x="249591" y="54359"/>
                    <a:pt x="244378" y="55709"/>
                    <a:pt x="240327" y="53347"/>
                  </a:cubicBezTo>
                  <a:cubicBezTo>
                    <a:pt x="235864" y="51472"/>
                    <a:pt x="230839" y="50272"/>
                    <a:pt x="225738" y="49522"/>
                  </a:cubicBezTo>
                  <a:cubicBezTo>
                    <a:pt x="223413" y="49147"/>
                    <a:pt x="221088" y="49259"/>
                    <a:pt x="218762" y="49484"/>
                  </a:cubicBezTo>
                  <a:cubicBezTo>
                    <a:pt x="217525" y="49634"/>
                    <a:pt x="216250" y="49672"/>
                    <a:pt x="215012" y="50084"/>
                  </a:cubicBezTo>
                  <a:cubicBezTo>
                    <a:pt x="215087" y="50047"/>
                    <a:pt x="215312" y="50009"/>
                    <a:pt x="215274" y="49897"/>
                  </a:cubicBezTo>
                  <a:cubicBezTo>
                    <a:pt x="214637" y="48472"/>
                    <a:pt x="211411" y="51734"/>
                    <a:pt x="209199" y="53384"/>
                  </a:cubicBezTo>
                  <a:cubicBezTo>
                    <a:pt x="207999" y="54322"/>
                    <a:pt x="206573" y="55034"/>
                    <a:pt x="205711" y="56047"/>
                  </a:cubicBezTo>
                  <a:cubicBezTo>
                    <a:pt x="206498" y="58485"/>
                    <a:pt x="206086" y="61259"/>
                    <a:pt x="204398" y="63472"/>
                  </a:cubicBezTo>
                  <a:cubicBezTo>
                    <a:pt x="201698" y="67035"/>
                    <a:pt x="196560" y="67710"/>
                    <a:pt x="192997" y="64972"/>
                  </a:cubicBezTo>
                  <a:cubicBezTo>
                    <a:pt x="190634" y="63660"/>
                    <a:pt x="189621" y="61522"/>
                    <a:pt x="188609" y="59609"/>
                  </a:cubicBezTo>
                  <a:close/>
                  <a:moveTo>
                    <a:pt x="205148" y="56309"/>
                  </a:moveTo>
                  <a:cubicBezTo>
                    <a:pt x="205111" y="56309"/>
                    <a:pt x="205186" y="56309"/>
                    <a:pt x="205223" y="56309"/>
                  </a:cubicBezTo>
                  <a:lnTo>
                    <a:pt x="205223" y="56272"/>
                  </a:lnTo>
                  <a:lnTo>
                    <a:pt x="205148" y="56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9" name="Google Shape;1759;p27"/>
            <p:cNvSpPr/>
            <p:nvPr/>
          </p:nvSpPr>
          <p:spPr>
            <a:xfrm rot="10800000">
              <a:off x="8320771" y="894238"/>
              <a:ext cx="176020" cy="242996"/>
            </a:xfrm>
            <a:custGeom>
              <a:avLst/>
              <a:gdLst/>
              <a:ahLst/>
              <a:cxnLst/>
              <a:rect l="l" t="t" r="r" b="b"/>
              <a:pathLst>
                <a:path w="352039" h="485991" extrusionOk="0">
                  <a:moveTo>
                    <a:pt x="41558" y="485992"/>
                  </a:moveTo>
                  <a:cubicBezTo>
                    <a:pt x="31282" y="476504"/>
                    <a:pt x="23518" y="464129"/>
                    <a:pt x="17217" y="451753"/>
                  </a:cubicBezTo>
                  <a:cubicBezTo>
                    <a:pt x="-2585" y="412902"/>
                    <a:pt x="-5248" y="368614"/>
                    <a:pt x="8929" y="327400"/>
                  </a:cubicBezTo>
                  <a:cubicBezTo>
                    <a:pt x="44258" y="224873"/>
                    <a:pt x="150921" y="147583"/>
                    <a:pt x="229568" y="78132"/>
                  </a:cubicBezTo>
                  <a:cubicBezTo>
                    <a:pt x="256496" y="54356"/>
                    <a:pt x="287212" y="16030"/>
                    <a:pt x="319879" y="55"/>
                  </a:cubicBezTo>
                  <a:cubicBezTo>
                    <a:pt x="324004" y="-1971"/>
                    <a:pt x="341406" y="53081"/>
                    <a:pt x="342119" y="55968"/>
                  </a:cubicBezTo>
                  <a:cubicBezTo>
                    <a:pt x="357271" y="117020"/>
                    <a:pt x="353895" y="181184"/>
                    <a:pt x="339906" y="242123"/>
                  </a:cubicBezTo>
                  <a:cubicBezTo>
                    <a:pt x="320516" y="326350"/>
                    <a:pt x="165398" y="482767"/>
                    <a:pt x="41558" y="485992"/>
                  </a:cubicBezTo>
                  <a:lnTo>
                    <a:pt x="41558" y="48599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" name="Google Shape;1760;p27"/>
            <p:cNvSpPr/>
            <p:nvPr/>
          </p:nvSpPr>
          <p:spPr>
            <a:xfrm rot="10800000">
              <a:off x="8337583" y="828271"/>
              <a:ext cx="148164" cy="277247"/>
            </a:xfrm>
            <a:custGeom>
              <a:avLst/>
              <a:gdLst/>
              <a:ahLst/>
              <a:cxnLst/>
              <a:rect l="l" t="t" r="r" b="b"/>
              <a:pathLst>
                <a:path w="296328" h="554494" extrusionOk="0">
                  <a:moveTo>
                    <a:pt x="15906" y="548790"/>
                  </a:moveTo>
                  <a:cubicBezTo>
                    <a:pt x="14556" y="553103"/>
                    <a:pt x="9981" y="555465"/>
                    <a:pt x="5705" y="554115"/>
                  </a:cubicBezTo>
                  <a:cubicBezTo>
                    <a:pt x="1392" y="552765"/>
                    <a:pt x="-971" y="548190"/>
                    <a:pt x="380" y="543877"/>
                  </a:cubicBezTo>
                  <a:cubicBezTo>
                    <a:pt x="2030" y="538365"/>
                    <a:pt x="2817" y="532102"/>
                    <a:pt x="3230" y="525539"/>
                  </a:cubicBezTo>
                  <a:cubicBezTo>
                    <a:pt x="4318" y="509301"/>
                    <a:pt x="3342" y="491451"/>
                    <a:pt x="5593" y="477013"/>
                  </a:cubicBezTo>
                  <a:cubicBezTo>
                    <a:pt x="9793" y="450725"/>
                    <a:pt x="15906" y="424287"/>
                    <a:pt x="24157" y="398524"/>
                  </a:cubicBezTo>
                  <a:cubicBezTo>
                    <a:pt x="32446" y="372648"/>
                    <a:pt x="42910" y="347485"/>
                    <a:pt x="55436" y="323784"/>
                  </a:cubicBezTo>
                  <a:cubicBezTo>
                    <a:pt x="75501" y="286396"/>
                    <a:pt x="99616" y="251632"/>
                    <a:pt x="125532" y="218144"/>
                  </a:cubicBezTo>
                  <a:cubicBezTo>
                    <a:pt x="163712" y="168868"/>
                    <a:pt x="205417" y="122067"/>
                    <a:pt x="240596" y="70728"/>
                  </a:cubicBezTo>
                  <a:cubicBezTo>
                    <a:pt x="255073" y="49615"/>
                    <a:pt x="268537" y="27827"/>
                    <a:pt x="280201" y="4764"/>
                  </a:cubicBezTo>
                  <a:cubicBezTo>
                    <a:pt x="282226" y="563"/>
                    <a:pt x="287326" y="-1199"/>
                    <a:pt x="291564" y="863"/>
                  </a:cubicBezTo>
                  <a:cubicBezTo>
                    <a:pt x="295765" y="2926"/>
                    <a:pt x="297528" y="7989"/>
                    <a:pt x="295465" y="12226"/>
                  </a:cubicBezTo>
                  <a:cubicBezTo>
                    <a:pt x="278475" y="48415"/>
                    <a:pt x="257398" y="81903"/>
                    <a:pt x="234333" y="114116"/>
                  </a:cubicBezTo>
                  <a:cubicBezTo>
                    <a:pt x="207779" y="151205"/>
                    <a:pt x="178826" y="186793"/>
                    <a:pt x="150810" y="222907"/>
                  </a:cubicBezTo>
                  <a:cubicBezTo>
                    <a:pt x="123207" y="258533"/>
                    <a:pt x="96391" y="294608"/>
                    <a:pt x="74713" y="334247"/>
                  </a:cubicBezTo>
                  <a:cubicBezTo>
                    <a:pt x="62300" y="356597"/>
                    <a:pt x="51948" y="380448"/>
                    <a:pt x="43472" y="404974"/>
                  </a:cubicBezTo>
                  <a:cubicBezTo>
                    <a:pt x="34921" y="429574"/>
                    <a:pt x="28283" y="454888"/>
                    <a:pt x="23595" y="480126"/>
                  </a:cubicBezTo>
                  <a:cubicBezTo>
                    <a:pt x="21007" y="493964"/>
                    <a:pt x="21570" y="511289"/>
                    <a:pt x="20069" y="526889"/>
                  </a:cubicBezTo>
                  <a:cubicBezTo>
                    <a:pt x="19319" y="534765"/>
                    <a:pt x="18119" y="542227"/>
                    <a:pt x="15906" y="548790"/>
                  </a:cubicBezTo>
                  <a:lnTo>
                    <a:pt x="15906" y="54879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1" name="Google Shape;1761;p27"/>
            <p:cNvSpPr/>
            <p:nvPr/>
          </p:nvSpPr>
          <p:spPr>
            <a:xfrm rot="10800000">
              <a:off x="7962106" y="587253"/>
              <a:ext cx="317026" cy="136965"/>
            </a:xfrm>
            <a:custGeom>
              <a:avLst/>
              <a:gdLst/>
              <a:ahLst/>
              <a:cxnLst/>
              <a:rect l="l" t="t" r="r" b="b"/>
              <a:pathLst>
                <a:path w="634051" h="273930" extrusionOk="0">
                  <a:moveTo>
                    <a:pt x="0" y="163973"/>
                  </a:moveTo>
                  <a:cubicBezTo>
                    <a:pt x="49543" y="50271"/>
                    <a:pt x="277946" y="-18394"/>
                    <a:pt x="377070" y="4332"/>
                  </a:cubicBezTo>
                  <a:cubicBezTo>
                    <a:pt x="448779" y="20795"/>
                    <a:pt x="520075" y="48733"/>
                    <a:pt x="581095" y="92422"/>
                  </a:cubicBezTo>
                  <a:cubicBezTo>
                    <a:pt x="583982" y="94447"/>
                    <a:pt x="637614" y="137310"/>
                    <a:pt x="633864" y="140160"/>
                  </a:cubicBezTo>
                  <a:cubicBezTo>
                    <a:pt x="604310" y="162848"/>
                    <a:pt x="551054" y="172899"/>
                    <a:pt x="515087" y="186436"/>
                  </a:cubicBezTo>
                  <a:cubicBezTo>
                    <a:pt x="410037" y="226000"/>
                    <a:pt x="286047" y="287877"/>
                    <a:pt x="160969" y="271114"/>
                  </a:cubicBezTo>
                  <a:cubicBezTo>
                    <a:pt x="110751" y="264401"/>
                    <a:pt x="63383" y="240475"/>
                    <a:pt x="28316" y="203237"/>
                  </a:cubicBezTo>
                  <a:cubicBezTo>
                    <a:pt x="17140" y="191349"/>
                    <a:pt x="6526" y="178149"/>
                    <a:pt x="0" y="163973"/>
                  </a:cubicBezTo>
                  <a:lnTo>
                    <a:pt x="0" y="16397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2" name="Google Shape;1762;p27"/>
            <p:cNvSpPr/>
            <p:nvPr/>
          </p:nvSpPr>
          <p:spPr>
            <a:xfrm rot="10800000">
              <a:off x="7983521" y="632035"/>
              <a:ext cx="353700" cy="42066"/>
            </a:xfrm>
            <a:custGeom>
              <a:avLst/>
              <a:gdLst/>
              <a:ahLst/>
              <a:cxnLst/>
              <a:rect l="l" t="t" r="r" b="b"/>
              <a:pathLst>
                <a:path w="707400" h="84133" extrusionOk="0">
                  <a:moveTo>
                    <a:pt x="7116" y="35877"/>
                  </a:moveTo>
                  <a:cubicBezTo>
                    <a:pt x="2653" y="35314"/>
                    <a:pt x="-498" y="31226"/>
                    <a:pt x="65" y="26764"/>
                  </a:cubicBezTo>
                  <a:cubicBezTo>
                    <a:pt x="628" y="22301"/>
                    <a:pt x="4716" y="19151"/>
                    <a:pt x="9179" y="19714"/>
                  </a:cubicBezTo>
                  <a:cubicBezTo>
                    <a:pt x="17055" y="20614"/>
                    <a:pt x="25606" y="22826"/>
                    <a:pt x="34382" y="25639"/>
                  </a:cubicBezTo>
                  <a:cubicBezTo>
                    <a:pt x="52234" y="31376"/>
                    <a:pt x="71211" y="39702"/>
                    <a:pt x="87450" y="43564"/>
                  </a:cubicBezTo>
                  <a:cubicBezTo>
                    <a:pt x="116854" y="50539"/>
                    <a:pt x="147008" y="55790"/>
                    <a:pt x="177049" y="58940"/>
                  </a:cubicBezTo>
                  <a:cubicBezTo>
                    <a:pt x="207540" y="62202"/>
                    <a:pt x="237918" y="63290"/>
                    <a:pt x="267397" y="61752"/>
                  </a:cubicBezTo>
                  <a:cubicBezTo>
                    <a:pt x="318666" y="59352"/>
                    <a:pt x="367947" y="50577"/>
                    <a:pt x="416815" y="40752"/>
                  </a:cubicBezTo>
                  <a:cubicBezTo>
                    <a:pt x="466808" y="30701"/>
                    <a:pt x="516427" y="19451"/>
                    <a:pt x="566983" y="11201"/>
                  </a:cubicBezTo>
                  <a:cubicBezTo>
                    <a:pt x="609963" y="4226"/>
                    <a:pt x="653656" y="-387"/>
                    <a:pt x="698886" y="26"/>
                  </a:cubicBezTo>
                  <a:cubicBezTo>
                    <a:pt x="703574" y="-12"/>
                    <a:pt x="707400" y="3776"/>
                    <a:pt x="707400" y="8463"/>
                  </a:cubicBezTo>
                  <a:cubicBezTo>
                    <a:pt x="707437" y="13151"/>
                    <a:pt x="703649" y="16976"/>
                    <a:pt x="698924" y="17014"/>
                  </a:cubicBezTo>
                  <a:cubicBezTo>
                    <a:pt x="669708" y="17501"/>
                    <a:pt x="641204" y="20201"/>
                    <a:pt x="613114" y="24139"/>
                  </a:cubicBezTo>
                  <a:cubicBezTo>
                    <a:pt x="543505" y="33927"/>
                    <a:pt x="476672" y="52077"/>
                    <a:pt x="408451" y="65765"/>
                  </a:cubicBezTo>
                  <a:cubicBezTo>
                    <a:pt x="362733" y="74915"/>
                    <a:pt x="316340" y="81853"/>
                    <a:pt x="268372" y="83803"/>
                  </a:cubicBezTo>
                  <a:cubicBezTo>
                    <a:pt x="237769" y="84890"/>
                    <a:pt x="206227" y="83278"/>
                    <a:pt x="174686" y="79265"/>
                  </a:cubicBezTo>
                  <a:cubicBezTo>
                    <a:pt x="143857" y="75365"/>
                    <a:pt x="113029" y="69252"/>
                    <a:pt x="82987" y="61377"/>
                  </a:cubicBezTo>
                  <a:cubicBezTo>
                    <a:pt x="66448" y="56990"/>
                    <a:pt x="47171" y="48027"/>
                    <a:pt x="29018" y="41689"/>
                  </a:cubicBezTo>
                  <a:cubicBezTo>
                    <a:pt x="21405" y="39027"/>
                    <a:pt x="13979" y="36852"/>
                    <a:pt x="7116" y="35877"/>
                  </a:cubicBezTo>
                  <a:lnTo>
                    <a:pt x="7116" y="358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" name="Google Shape;1763;p27"/>
            <p:cNvSpPr/>
            <p:nvPr/>
          </p:nvSpPr>
          <p:spPr>
            <a:xfrm rot="10800000">
              <a:off x="8308258" y="1174393"/>
              <a:ext cx="142677" cy="181690"/>
            </a:xfrm>
            <a:custGeom>
              <a:avLst/>
              <a:gdLst/>
              <a:ahLst/>
              <a:cxnLst/>
              <a:rect l="l" t="t" r="r" b="b"/>
              <a:pathLst>
                <a:path w="285355" h="363380" extrusionOk="0">
                  <a:moveTo>
                    <a:pt x="65999" y="11404"/>
                  </a:moveTo>
                  <a:cubicBezTo>
                    <a:pt x="66037" y="11742"/>
                    <a:pt x="66074" y="12079"/>
                    <a:pt x="66149" y="12492"/>
                  </a:cubicBezTo>
                  <a:cubicBezTo>
                    <a:pt x="65512" y="11892"/>
                    <a:pt x="65099" y="11254"/>
                    <a:pt x="65849" y="11029"/>
                  </a:cubicBezTo>
                  <a:lnTo>
                    <a:pt x="65999" y="11404"/>
                  </a:lnTo>
                  <a:close/>
                  <a:moveTo>
                    <a:pt x="2729" y="346888"/>
                  </a:moveTo>
                  <a:cubicBezTo>
                    <a:pt x="2992" y="346513"/>
                    <a:pt x="3254" y="346063"/>
                    <a:pt x="3592" y="345575"/>
                  </a:cubicBezTo>
                  <a:cubicBezTo>
                    <a:pt x="2429" y="345913"/>
                    <a:pt x="1604" y="346400"/>
                    <a:pt x="2504" y="347150"/>
                  </a:cubicBezTo>
                  <a:lnTo>
                    <a:pt x="2692" y="346963"/>
                  </a:lnTo>
                  <a:lnTo>
                    <a:pt x="2729" y="346888"/>
                  </a:lnTo>
                  <a:close/>
                  <a:moveTo>
                    <a:pt x="284388" y="134595"/>
                  </a:moveTo>
                  <a:cubicBezTo>
                    <a:pt x="282213" y="130470"/>
                    <a:pt x="277074" y="128857"/>
                    <a:pt x="272911" y="131032"/>
                  </a:cubicBezTo>
                  <a:cubicBezTo>
                    <a:pt x="232482" y="151095"/>
                    <a:pt x="194752" y="173146"/>
                    <a:pt x="159160" y="198497"/>
                  </a:cubicBezTo>
                  <a:cubicBezTo>
                    <a:pt x="144796" y="208734"/>
                    <a:pt x="130844" y="219497"/>
                    <a:pt x="117193" y="230860"/>
                  </a:cubicBezTo>
                  <a:cubicBezTo>
                    <a:pt x="106354" y="239860"/>
                    <a:pt x="96078" y="250023"/>
                    <a:pt x="85576" y="259698"/>
                  </a:cubicBezTo>
                  <a:cubicBezTo>
                    <a:pt x="97203" y="241098"/>
                    <a:pt x="108267" y="222235"/>
                    <a:pt x="118205" y="202809"/>
                  </a:cubicBezTo>
                  <a:cubicBezTo>
                    <a:pt x="127806" y="184096"/>
                    <a:pt x="136545" y="164933"/>
                    <a:pt x="145171" y="145733"/>
                  </a:cubicBezTo>
                  <a:cubicBezTo>
                    <a:pt x="157923" y="117194"/>
                    <a:pt x="169999" y="88281"/>
                    <a:pt x="183051" y="59631"/>
                  </a:cubicBezTo>
                  <a:cubicBezTo>
                    <a:pt x="185076" y="55393"/>
                    <a:pt x="183313" y="50330"/>
                    <a:pt x="179113" y="48268"/>
                  </a:cubicBezTo>
                  <a:cubicBezTo>
                    <a:pt x="174875" y="46243"/>
                    <a:pt x="169774" y="48005"/>
                    <a:pt x="167749" y="52243"/>
                  </a:cubicBezTo>
                  <a:cubicBezTo>
                    <a:pt x="150947" y="84981"/>
                    <a:pt x="134895" y="117832"/>
                    <a:pt x="118730" y="150608"/>
                  </a:cubicBezTo>
                  <a:cubicBezTo>
                    <a:pt x="108042" y="172321"/>
                    <a:pt x="97165" y="193921"/>
                    <a:pt x="85764" y="215297"/>
                  </a:cubicBezTo>
                  <a:cubicBezTo>
                    <a:pt x="77513" y="230747"/>
                    <a:pt x="68812" y="245973"/>
                    <a:pt x="59698" y="261086"/>
                  </a:cubicBezTo>
                  <a:cubicBezTo>
                    <a:pt x="66862" y="241510"/>
                    <a:pt x="73125" y="221785"/>
                    <a:pt x="77926" y="201647"/>
                  </a:cubicBezTo>
                  <a:cubicBezTo>
                    <a:pt x="82126" y="183984"/>
                    <a:pt x="85239" y="166021"/>
                    <a:pt x="87189" y="147683"/>
                  </a:cubicBezTo>
                  <a:cubicBezTo>
                    <a:pt x="89102" y="129870"/>
                    <a:pt x="89814" y="111644"/>
                    <a:pt x="89439" y="92969"/>
                  </a:cubicBezTo>
                  <a:cubicBezTo>
                    <a:pt x="89139" y="81794"/>
                    <a:pt x="88539" y="70618"/>
                    <a:pt x="87677" y="59481"/>
                  </a:cubicBezTo>
                  <a:cubicBezTo>
                    <a:pt x="86814" y="48343"/>
                    <a:pt x="85689" y="37280"/>
                    <a:pt x="84376" y="26217"/>
                  </a:cubicBezTo>
                  <a:cubicBezTo>
                    <a:pt x="84264" y="25317"/>
                    <a:pt x="83101" y="13129"/>
                    <a:pt x="82089" y="8442"/>
                  </a:cubicBezTo>
                  <a:cubicBezTo>
                    <a:pt x="80701" y="1842"/>
                    <a:pt x="75450" y="117"/>
                    <a:pt x="74288" y="41"/>
                  </a:cubicBezTo>
                  <a:cubicBezTo>
                    <a:pt x="69787" y="-408"/>
                    <a:pt x="65812" y="2854"/>
                    <a:pt x="65362" y="7317"/>
                  </a:cubicBezTo>
                  <a:cubicBezTo>
                    <a:pt x="65212" y="8629"/>
                    <a:pt x="65399" y="9867"/>
                    <a:pt x="65849" y="11029"/>
                  </a:cubicBezTo>
                  <a:lnTo>
                    <a:pt x="65924" y="10992"/>
                  </a:lnTo>
                  <a:cubicBezTo>
                    <a:pt x="66037" y="10954"/>
                    <a:pt x="65962" y="11217"/>
                    <a:pt x="65999" y="11404"/>
                  </a:cubicBezTo>
                  <a:cubicBezTo>
                    <a:pt x="66337" y="12229"/>
                    <a:pt x="66862" y="13017"/>
                    <a:pt x="67499" y="13692"/>
                  </a:cubicBezTo>
                  <a:cubicBezTo>
                    <a:pt x="67162" y="13392"/>
                    <a:pt x="66599" y="12942"/>
                    <a:pt x="66149" y="12492"/>
                  </a:cubicBezTo>
                  <a:cubicBezTo>
                    <a:pt x="66749" y="17404"/>
                    <a:pt x="67124" y="27080"/>
                    <a:pt x="67199" y="27830"/>
                  </a:cubicBezTo>
                  <a:cubicBezTo>
                    <a:pt x="67949" y="38705"/>
                    <a:pt x="68512" y="49580"/>
                    <a:pt x="68849" y="60493"/>
                  </a:cubicBezTo>
                  <a:cubicBezTo>
                    <a:pt x="69150" y="71368"/>
                    <a:pt x="69262" y="82206"/>
                    <a:pt x="69037" y="93044"/>
                  </a:cubicBezTo>
                  <a:cubicBezTo>
                    <a:pt x="68737" y="119932"/>
                    <a:pt x="65587" y="145695"/>
                    <a:pt x="60936" y="170783"/>
                  </a:cubicBezTo>
                  <a:cubicBezTo>
                    <a:pt x="57711" y="188034"/>
                    <a:pt x="53698" y="204947"/>
                    <a:pt x="49085" y="221747"/>
                  </a:cubicBezTo>
                  <a:cubicBezTo>
                    <a:pt x="38208" y="261348"/>
                    <a:pt x="23619" y="300199"/>
                    <a:pt x="7042" y="339650"/>
                  </a:cubicBezTo>
                  <a:cubicBezTo>
                    <a:pt x="5879" y="341750"/>
                    <a:pt x="4642" y="343925"/>
                    <a:pt x="3592" y="345575"/>
                  </a:cubicBezTo>
                  <a:cubicBezTo>
                    <a:pt x="4042" y="345425"/>
                    <a:pt x="4304" y="345425"/>
                    <a:pt x="4754" y="345350"/>
                  </a:cubicBezTo>
                  <a:cubicBezTo>
                    <a:pt x="4642" y="345575"/>
                    <a:pt x="4567" y="345838"/>
                    <a:pt x="4454" y="346063"/>
                  </a:cubicBezTo>
                  <a:cubicBezTo>
                    <a:pt x="3854" y="346400"/>
                    <a:pt x="3142" y="346513"/>
                    <a:pt x="2654" y="346963"/>
                  </a:cubicBezTo>
                  <a:lnTo>
                    <a:pt x="2579" y="347113"/>
                  </a:lnTo>
                  <a:cubicBezTo>
                    <a:pt x="2579" y="347150"/>
                    <a:pt x="2542" y="347188"/>
                    <a:pt x="2504" y="347188"/>
                  </a:cubicBezTo>
                  <a:lnTo>
                    <a:pt x="2467" y="347150"/>
                  </a:lnTo>
                  <a:cubicBezTo>
                    <a:pt x="591" y="348988"/>
                    <a:pt x="-384" y="351688"/>
                    <a:pt x="141" y="354425"/>
                  </a:cubicBezTo>
                  <a:cubicBezTo>
                    <a:pt x="629" y="356938"/>
                    <a:pt x="2317" y="358701"/>
                    <a:pt x="4417" y="359863"/>
                  </a:cubicBezTo>
                  <a:cubicBezTo>
                    <a:pt x="4792" y="360351"/>
                    <a:pt x="5054" y="361176"/>
                    <a:pt x="5467" y="361476"/>
                  </a:cubicBezTo>
                  <a:cubicBezTo>
                    <a:pt x="8917" y="364363"/>
                    <a:pt x="14055" y="363913"/>
                    <a:pt x="16943" y="360501"/>
                  </a:cubicBezTo>
                  <a:cubicBezTo>
                    <a:pt x="17918" y="359338"/>
                    <a:pt x="18481" y="358026"/>
                    <a:pt x="18743" y="356676"/>
                  </a:cubicBezTo>
                  <a:cubicBezTo>
                    <a:pt x="18631" y="356676"/>
                    <a:pt x="18556" y="356638"/>
                    <a:pt x="18406" y="356600"/>
                  </a:cubicBezTo>
                  <a:cubicBezTo>
                    <a:pt x="17656" y="356263"/>
                    <a:pt x="18181" y="355288"/>
                    <a:pt x="18518" y="354425"/>
                  </a:cubicBezTo>
                  <a:cubicBezTo>
                    <a:pt x="18556" y="354350"/>
                    <a:pt x="18668" y="354313"/>
                    <a:pt x="18706" y="354238"/>
                  </a:cubicBezTo>
                  <a:cubicBezTo>
                    <a:pt x="18743" y="354425"/>
                    <a:pt x="18781" y="354500"/>
                    <a:pt x="18819" y="354725"/>
                  </a:cubicBezTo>
                  <a:cubicBezTo>
                    <a:pt x="18819" y="354538"/>
                    <a:pt x="18781" y="354388"/>
                    <a:pt x="18743" y="354200"/>
                  </a:cubicBezTo>
                  <a:cubicBezTo>
                    <a:pt x="19081" y="353750"/>
                    <a:pt x="19681" y="353638"/>
                    <a:pt x="19906" y="353113"/>
                  </a:cubicBezTo>
                  <a:cubicBezTo>
                    <a:pt x="20356" y="352213"/>
                    <a:pt x="20731" y="351313"/>
                    <a:pt x="21144" y="350413"/>
                  </a:cubicBezTo>
                  <a:cubicBezTo>
                    <a:pt x="24144" y="347300"/>
                    <a:pt x="28045" y="344188"/>
                    <a:pt x="28270" y="343925"/>
                  </a:cubicBezTo>
                  <a:cubicBezTo>
                    <a:pt x="35020" y="335900"/>
                    <a:pt x="42221" y="328287"/>
                    <a:pt x="49610" y="320900"/>
                  </a:cubicBezTo>
                  <a:cubicBezTo>
                    <a:pt x="57073" y="313399"/>
                    <a:pt x="64799" y="306199"/>
                    <a:pt x="72600" y="299112"/>
                  </a:cubicBezTo>
                  <a:cubicBezTo>
                    <a:pt x="92027" y="281261"/>
                    <a:pt x="111755" y="264611"/>
                    <a:pt x="131632" y="248523"/>
                  </a:cubicBezTo>
                  <a:cubicBezTo>
                    <a:pt x="145096" y="237648"/>
                    <a:pt x="158673" y="227072"/>
                    <a:pt x="172437" y="216759"/>
                  </a:cubicBezTo>
                  <a:cubicBezTo>
                    <a:pt x="206641" y="191146"/>
                    <a:pt x="242120" y="167371"/>
                    <a:pt x="280750" y="146070"/>
                  </a:cubicBezTo>
                  <a:cubicBezTo>
                    <a:pt x="284950" y="143895"/>
                    <a:pt x="286563" y="138757"/>
                    <a:pt x="284388" y="134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4" name="Google Shape;1764;p27"/>
            <p:cNvSpPr/>
            <p:nvPr/>
          </p:nvSpPr>
          <p:spPr>
            <a:xfrm rot="10800000">
              <a:off x="8259723" y="1290683"/>
              <a:ext cx="179552" cy="118514"/>
            </a:xfrm>
            <a:custGeom>
              <a:avLst/>
              <a:gdLst/>
              <a:ahLst/>
              <a:cxnLst/>
              <a:rect l="l" t="t" r="r" b="b"/>
              <a:pathLst>
                <a:path w="359105" h="237028" extrusionOk="0">
                  <a:moveTo>
                    <a:pt x="88061" y="42069"/>
                  </a:moveTo>
                  <a:cubicBezTo>
                    <a:pt x="89786" y="66932"/>
                    <a:pt x="71521" y="88495"/>
                    <a:pt x="47218" y="90183"/>
                  </a:cubicBezTo>
                  <a:cubicBezTo>
                    <a:pt x="22953" y="91870"/>
                    <a:pt x="1838" y="73082"/>
                    <a:pt x="113" y="48219"/>
                  </a:cubicBezTo>
                  <a:cubicBezTo>
                    <a:pt x="-1613" y="23356"/>
                    <a:pt x="16690" y="1793"/>
                    <a:pt x="40955" y="105"/>
                  </a:cubicBezTo>
                  <a:cubicBezTo>
                    <a:pt x="65220" y="-1582"/>
                    <a:pt x="86335" y="17206"/>
                    <a:pt x="88061" y="42069"/>
                  </a:cubicBezTo>
                  <a:close/>
                  <a:moveTo>
                    <a:pt x="200874" y="18068"/>
                  </a:moveTo>
                  <a:cubicBezTo>
                    <a:pt x="176609" y="19756"/>
                    <a:pt x="158307" y="41319"/>
                    <a:pt x="160032" y="66182"/>
                  </a:cubicBezTo>
                  <a:cubicBezTo>
                    <a:pt x="161795" y="91008"/>
                    <a:pt x="182910" y="109833"/>
                    <a:pt x="207175" y="108146"/>
                  </a:cubicBezTo>
                  <a:cubicBezTo>
                    <a:pt x="231440" y="106458"/>
                    <a:pt x="249743" y="84895"/>
                    <a:pt x="247980" y="60032"/>
                  </a:cubicBezTo>
                  <a:cubicBezTo>
                    <a:pt x="246255" y="35169"/>
                    <a:pt x="225140" y="16343"/>
                    <a:pt x="200874" y="18068"/>
                  </a:cubicBezTo>
                  <a:close/>
                  <a:moveTo>
                    <a:pt x="311850" y="146847"/>
                  </a:moveTo>
                  <a:cubicBezTo>
                    <a:pt x="287585" y="148534"/>
                    <a:pt x="269282" y="170097"/>
                    <a:pt x="271045" y="194960"/>
                  </a:cubicBezTo>
                  <a:cubicBezTo>
                    <a:pt x="272770" y="219786"/>
                    <a:pt x="293885" y="238611"/>
                    <a:pt x="318151" y="236924"/>
                  </a:cubicBezTo>
                  <a:cubicBezTo>
                    <a:pt x="342416" y="235236"/>
                    <a:pt x="360718" y="213673"/>
                    <a:pt x="358993" y="188810"/>
                  </a:cubicBezTo>
                  <a:cubicBezTo>
                    <a:pt x="357230" y="163947"/>
                    <a:pt x="336115" y="145121"/>
                    <a:pt x="311850" y="14684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5" name="Google Shape;1765;p27"/>
            <p:cNvSpPr/>
            <p:nvPr/>
          </p:nvSpPr>
          <p:spPr>
            <a:xfrm rot="10800000">
              <a:off x="7765648" y="564810"/>
              <a:ext cx="184433" cy="121377"/>
            </a:xfrm>
            <a:custGeom>
              <a:avLst/>
              <a:gdLst/>
              <a:ahLst/>
              <a:cxnLst/>
              <a:rect l="l" t="t" r="r" b="b"/>
              <a:pathLst>
                <a:path w="368866" h="242755" extrusionOk="0">
                  <a:moveTo>
                    <a:pt x="355983" y="1511"/>
                  </a:moveTo>
                  <a:cubicBezTo>
                    <a:pt x="355683" y="1624"/>
                    <a:pt x="355345" y="1774"/>
                    <a:pt x="354970" y="1886"/>
                  </a:cubicBezTo>
                  <a:cubicBezTo>
                    <a:pt x="355420" y="1136"/>
                    <a:pt x="355983" y="611"/>
                    <a:pt x="356321" y="1286"/>
                  </a:cubicBezTo>
                  <a:lnTo>
                    <a:pt x="355983" y="1511"/>
                  </a:lnTo>
                  <a:lnTo>
                    <a:pt x="355983" y="1511"/>
                  </a:lnTo>
                  <a:close/>
                  <a:moveTo>
                    <a:pt x="359846" y="49"/>
                  </a:moveTo>
                  <a:cubicBezTo>
                    <a:pt x="358571" y="199"/>
                    <a:pt x="357371" y="649"/>
                    <a:pt x="356321" y="1286"/>
                  </a:cubicBezTo>
                  <a:lnTo>
                    <a:pt x="356396" y="1361"/>
                  </a:lnTo>
                  <a:cubicBezTo>
                    <a:pt x="356433" y="1474"/>
                    <a:pt x="356171" y="1474"/>
                    <a:pt x="356021" y="1511"/>
                  </a:cubicBezTo>
                  <a:cubicBezTo>
                    <a:pt x="355270" y="2074"/>
                    <a:pt x="354595" y="2711"/>
                    <a:pt x="354070" y="3461"/>
                  </a:cubicBezTo>
                  <a:cubicBezTo>
                    <a:pt x="354295" y="3086"/>
                    <a:pt x="354595" y="2449"/>
                    <a:pt x="354970" y="1886"/>
                  </a:cubicBezTo>
                  <a:cubicBezTo>
                    <a:pt x="350282" y="3499"/>
                    <a:pt x="340906" y="5899"/>
                    <a:pt x="340156" y="6124"/>
                  </a:cubicBezTo>
                  <a:cubicBezTo>
                    <a:pt x="329692" y="9124"/>
                    <a:pt x="319154" y="11936"/>
                    <a:pt x="308577" y="14524"/>
                  </a:cubicBezTo>
                  <a:cubicBezTo>
                    <a:pt x="298001" y="17112"/>
                    <a:pt x="287425" y="19474"/>
                    <a:pt x="276774" y="21537"/>
                  </a:cubicBezTo>
                  <a:cubicBezTo>
                    <a:pt x="250370" y="26824"/>
                    <a:pt x="224567" y="29112"/>
                    <a:pt x="199027" y="29749"/>
                  </a:cubicBezTo>
                  <a:cubicBezTo>
                    <a:pt x="181512" y="30199"/>
                    <a:pt x="164110" y="29787"/>
                    <a:pt x="146745" y="28774"/>
                  </a:cubicBezTo>
                  <a:cubicBezTo>
                    <a:pt x="105641" y="26337"/>
                    <a:pt x="64536" y="20187"/>
                    <a:pt x="22456" y="12124"/>
                  </a:cubicBezTo>
                  <a:cubicBezTo>
                    <a:pt x="20205" y="11411"/>
                    <a:pt x="17917" y="10699"/>
                    <a:pt x="16117" y="10061"/>
                  </a:cubicBezTo>
                  <a:cubicBezTo>
                    <a:pt x="16342" y="10474"/>
                    <a:pt x="16417" y="10699"/>
                    <a:pt x="16605" y="11149"/>
                  </a:cubicBezTo>
                  <a:cubicBezTo>
                    <a:pt x="16342" y="11111"/>
                    <a:pt x="16080" y="11074"/>
                    <a:pt x="15817" y="10999"/>
                  </a:cubicBezTo>
                  <a:cubicBezTo>
                    <a:pt x="15405" y="10511"/>
                    <a:pt x="15105" y="9836"/>
                    <a:pt x="14580" y="9461"/>
                  </a:cubicBezTo>
                  <a:lnTo>
                    <a:pt x="14430" y="9424"/>
                  </a:lnTo>
                  <a:cubicBezTo>
                    <a:pt x="14392" y="9424"/>
                    <a:pt x="14317" y="9424"/>
                    <a:pt x="14355" y="9386"/>
                  </a:cubicBezTo>
                  <a:lnTo>
                    <a:pt x="14355" y="9311"/>
                  </a:lnTo>
                  <a:cubicBezTo>
                    <a:pt x="12179" y="7849"/>
                    <a:pt x="9329" y="7511"/>
                    <a:pt x="6741" y="8561"/>
                  </a:cubicBezTo>
                  <a:cubicBezTo>
                    <a:pt x="4341" y="9536"/>
                    <a:pt x="2991" y="11599"/>
                    <a:pt x="2316" y="13924"/>
                  </a:cubicBezTo>
                  <a:cubicBezTo>
                    <a:pt x="1903" y="14412"/>
                    <a:pt x="1190" y="14824"/>
                    <a:pt x="965" y="15274"/>
                  </a:cubicBezTo>
                  <a:cubicBezTo>
                    <a:pt x="-1172" y="19212"/>
                    <a:pt x="365" y="24162"/>
                    <a:pt x="4341" y="26262"/>
                  </a:cubicBezTo>
                  <a:cubicBezTo>
                    <a:pt x="5616" y="26974"/>
                    <a:pt x="7041" y="27274"/>
                    <a:pt x="8429" y="27199"/>
                  </a:cubicBezTo>
                  <a:cubicBezTo>
                    <a:pt x="8429" y="27124"/>
                    <a:pt x="8429" y="27049"/>
                    <a:pt x="8429" y="26899"/>
                  </a:cubicBezTo>
                  <a:cubicBezTo>
                    <a:pt x="8616" y="26074"/>
                    <a:pt x="9629" y="26337"/>
                    <a:pt x="10604" y="26562"/>
                  </a:cubicBezTo>
                  <a:cubicBezTo>
                    <a:pt x="10679" y="26599"/>
                    <a:pt x="10717" y="26674"/>
                    <a:pt x="10792" y="26712"/>
                  </a:cubicBezTo>
                  <a:cubicBezTo>
                    <a:pt x="10642" y="26787"/>
                    <a:pt x="10529" y="26862"/>
                    <a:pt x="10342" y="26937"/>
                  </a:cubicBezTo>
                  <a:cubicBezTo>
                    <a:pt x="10529" y="26899"/>
                    <a:pt x="10679" y="26824"/>
                    <a:pt x="10867" y="26749"/>
                  </a:cubicBezTo>
                  <a:cubicBezTo>
                    <a:pt x="11354" y="26974"/>
                    <a:pt x="11617" y="27537"/>
                    <a:pt x="12142" y="27649"/>
                  </a:cubicBezTo>
                  <a:cubicBezTo>
                    <a:pt x="13117" y="27874"/>
                    <a:pt x="14092" y="28062"/>
                    <a:pt x="15067" y="28324"/>
                  </a:cubicBezTo>
                  <a:cubicBezTo>
                    <a:pt x="18743" y="30612"/>
                    <a:pt x="22606" y="33799"/>
                    <a:pt x="22868" y="33950"/>
                  </a:cubicBezTo>
                  <a:cubicBezTo>
                    <a:pt x="32132" y="38900"/>
                    <a:pt x="41058" y="44300"/>
                    <a:pt x="49871" y="50000"/>
                  </a:cubicBezTo>
                  <a:cubicBezTo>
                    <a:pt x="58722" y="55738"/>
                    <a:pt x="67386" y="61813"/>
                    <a:pt x="75974" y="67963"/>
                  </a:cubicBezTo>
                  <a:cubicBezTo>
                    <a:pt x="97465" y="83226"/>
                    <a:pt x="117867" y="99051"/>
                    <a:pt x="137707" y="115177"/>
                  </a:cubicBezTo>
                  <a:cubicBezTo>
                    <a:pt x="151171" y="126089"/>
                    <a:pt x="164335" y="137152"/>
                    <a:pt x="177274" y="148477"/>
                  </a:cubicBezTo>
                  <a:cubicBezTo>
                    <a:pt x="209453" y="176603"/>
                    <a:pt x="240094" y="206304"/>
                    <a:pt x="268973" y="239680"/>
                  </a:cubicBezTo>
                  <a:cubicBezTo>
                    <a:pt x="271973" y="243280"/>
                    <a:pt x="277336" y="243805"/>
                    <a:pt x="280937" y="240805"/>
                  </a:cubicBezTo>
                  <a:cubicBezTo>
                    <a:pt x="284537" y="237805"/>
                    <a:pt x="285062" y="232442"/>
                    <a:pt x="282062" y="228842"/>
                  </a:cubicBezTo>
                  <a:cubicBezTo>
                    <a:pt x="254008" y="193479"/>
                    <a:pt x="224567" y="161153"/>
                    <a:pt x="192388" y="131640"/>
                  </a:cubicBezTo>
                  <a:cubicBezTo>
                    <a:pt x="179374" y="119714"/>
                    <a:pt x="165948" y="108314"/>
                    <a:pt x="151996" y="97326"/>
                  </a:cubicBezTo>
                  <a:cubicBezTo>
                    <a:pt x="140970" y="88626"/>
                    <a:pt x="128893" y="80676"/>
                    <a:pt x="117229" y="72426"/>
                  </a:cubicBezTo>
                  <a:cubicBezTo>
                    <a:pt x="137819" y="79926"/>
                    <a:pt x="158559" y="86826"/>
                    <a:pt x="179637" y="92489"/>
                  </a:cubicBezTo>
                  <a:cubicBezTo>
                    <a:pt x="199964" y="97964"/>
                    <a:pt x="220479" y="102539"/>
                    <a:pt x="241107" y="106964"/>
                  </a:cubicBezTo>
                  <a:cubicBezTo>
                    <a:pt x="271673" y="113489"/>
                    <a:pt x="302427" y="119302"/>
                    <a:pt x="333180" y="126089"/>
                  </a:cubicBezTo>
                  <a:cubicBezTo>
                    <a:pt x="337756" y="127214"/>
                    <a:pt x="342331" y="124402"/>
                    <a:pt x="343456" y="119864"/>
                  </a:cubicBezTo>
                  <a:cubicBezTo>
                    <a:pt x="344582" y="115327"/>
                    <a:pt x="341806" y="110714"/>
                    <a:pt x="337231" y="109589"/>
                  </a:cubicBezTo>
                  <a:cubicBezTo>
                    <a:pt x="301714" y="99951"/>
                    <a:pt x="266235" y="91101"/>
                    <a:pt x="230831" y="82138"/>
                  </a:cubicBezTo>
                  <a:cubicBezTo>
                    <a:pt x="207353" y="76176"/>
                    <a:pt x="183950" y="70063"/>
                    <a:pt x="160660" y="63350"/>
                  </a:cubicBezTo>
                  <a:cubicBezTo>
                    <a:pt x="143858" y="58513"/>
                    <a:pt x="127168" y="53150"/>
                    <a:pt x="110554" y="47412"/>
                  </a:cubicBezTo>
                  <a:cubicBezTo>
                    <a:pt x="131144" y="50300"/>
                    <a:pt x="151734" y="52325"/>
                    <a:pt x="172399" y="52850"/>
                  </a:cubicBezTo>
                  <a:cubicBezTo>
                    <a:pt x="190551" y="53263"/>
                    <a:pt x="208740" y="52550"/>
                    <a:pt x="227080" y="50675"/>
                  </a:cubicBezTo>
                  <a:cubicBezTo>
                    <a:pt x="244932" y="48837"/>
                    <a:pt x="262897" y="45762"/>
                    <a:pt x="281087" y="41487"/>
                  </a:cubicBezTo>
                  <a:cubicBezTo>
                    <a:pt x="291963" y="38862"/>
                    <a:pt x="302764" y="35975"/>
                    <a:pt x="313490" y="32787"/>
                  </a:cubicBezTo>
                  <a:cubicBezTo>
                    <a:pt x="324179" y="29637"/>
                    <a:pt x="334793" y="26224"/>
                    <a:pt x="345332" y="22624"/>
                  </a:cubicBezTo>
                  <a:cubicBezTo>
                    <a:pt x="346194" y="22324"/>
                    <a:pt x="357858" y="18649"/>
                    <a:pt x="362246" y="16699"/>
                  </a:cubicBezTo>
                  <a:cubicBezTo>
                    <a:pt x="368434" y="13962"/>
                    <a:pt x="368997" y="8486"/>
                    <a:pt x="368847" y="7324"/>
                  </a:cubicBezTo>
                  <a:cubicBezTo>
                    <a:pt x="368360" y="2786"/>
                    <a:pt x="364309" y="-439"/>
                    <a:pt x="359846" y="49"/>
                  </a:cubicBezTo>
                  <a:close/>
                  <a:moveTo>
                    <a:pt x="14655" y="9499"/>
                  </a:moveTo>
                  <a:cubicBezTo>
                    <a:pt x="15067" y="9649"/>
                    <a:pt x="15555" y="9836"/>
                    <a:pt x="16117" y="10061"/>
                  </a:cubicBezTo>
                  <a:cubicBezTo>
                    <a:pt x="15555" y="9011"/>
                    <a:pt x="14880" y="8299"/>
                    <a:pt x="14355" y="9311"/>
                  </a:cubicBezTo>
                  <a:lnTo>
                    <a:pt x="14580" y="9461"/>
                  </a:lnTo>
                  <a:lnTo>
                    <a:pt x="14655" y="949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6" name="Google Shape;1766;p27"/>
            <p:cNvSpPr/>
            <p:nvPr/>
          </p:nvSpPr>
          <p:spPr>
            <a:xfrm rot="10800000">
              <a:off x="7706074" y="522437"/>
              <a:ext cx="96521" cy="191926"/>
            </a:xfrm>
            <a:custGeom>
              <a:avLst/>
              <a:gdLst/>
              <a:ahLst/>
              <a:cxnLst/>
              <a:rect l="l" t="t" r="r" b="b"/>
              <a:pathLst>
                <a:path w="193042" h="383851" extrusionOk="0">
                  <a:moveTo>
                    <a:pt x="88502" y="327231"/>
                  </a:moveTo>
                  <a:cubicBezTo>
                    <a:pt x="95215" y="350594"/>
                    <a:pt x="81188" y="375157"/>
                    <a:pt x="57261" y="382057"/>
                  </a:cubicBezTo>
                  <a:cubicBezTo>
                    <a:pt x="33295" y="388920"/>
                    <a:pt x="8392" y="375495"/>
                    <a:pt x="1679" y="352131"/>
                  </a:cubicBezTo>
                  <a:cubicBezTo>
                    <a:pt x="-5034" y="328731"/>
                    <a:pt x="8992" y="304168"/>
                    <a:pt x="32920" y="297305"/>
                  </a:cubicBezTo>
                  <a:cubicBezTo>
                    <a:pt x="56886" y="290442"/>
                    <a:pt x="81788" y="303830"/>
                    <a:pt x="88502" y="327231"/>
                  </a:cubicBezTo>
                  <a:close/>
                  <a:moveTo>
                    <a:pt x="191377" y="191852"/>
                  </a:moveTo>
                  <a:cubicBezTo>
                    <a:pt x="184663" y="168489"/>
                    <a:pt x="159760" y="155101"/>
                    <a:pt x="135795" y="161964"/>
                  </a:cubicBezTo>
                  <a:cubicBezTo>
                    <a:pt x="111830" y="168827"/>
                    <a:pt x="97840" y="193390"/>
                    <a:pt x="104554" y="216791"/>
                  </a:cubicBezTo>
                  <a:cubicBezTo>
                    <a:pt x="111267" y="240154"/>
                    <a:pt x="136170" y="253579"/>
                    <a:pt x="160098" y="246679"/>
                  </a:cubicBezTo>
                  <a:cubicBezTo>
                    <a:pt x="184063" y="239816"/>
                    <a:pt x="198052" y="215253"/>
                    <a:pt x="191377" y="191852"/>
                  </a:cubicBezTo>
                  <a:close/>
                  <a:moveTo>
                    <a:pt x="144384" y="86550"/>
                  </a:moveTo>
                  <a:cubicBezTo>
                    <a:pt x="168349" y="79687"/>
                    <a:pt x="182338" y="55124"/>
                    <a:pt x="175625" y="31723"/>
                  </a:cubicBezTo>
                  <a:cubicBezTo>
                    <a:pt x="168911" y="8323"/>
                    <a:pt x="144008" y="-5065"/>
                    <a:pt x="120081" y="1798"/>
                  </a:cubicBezTo>
                  <a:cubicBezTo>
                    <a:pt x="96115" y="8698"/>
                    <a:pt x="82126" y="33261"/>
                    <a:pt x="88802" y="56624"/>
                  </a:cubicBezTo>
                  <a:cubicBezTo>
                    <a:pt x="95515" y="80024"/>
                    <a:pt x="120418" y="93412"/>
                    <a:pt x="144384" y="86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7" name="Google Shape;1767;p27"/>
            <p:cNvSpPr/>
            <p:nvPr/>
          </p:nvSpPr>
          <p:spPr>
            <a:xfrm rot="10800000">
              <a:off x="8333875" y="293214"/>
              <a:ext cx="540076" cy="556600"/>
            </a:xfrm>
            <a:custGeom>
              <a:avLst/>
              <a:gdLst/>
              <a:ahLst/>
              <a:cxnLst/>
              <a:rect l="l" t="t" r="r" b="b"/>
              <a:pathLst>
                <a:path w="1080151" h="1113199" extrusionOk="0">
                  <a:moveTo>
                    <a:pt x="1080126" y="545668"/>
                  </a:moveTo>
                  <a:cubicBezTo>
                    <a:pt x="1080951" y="551031"/>
                    <a:pt x="1061486" y="570832"/>
                    <a:pt x="1058748" y="574282"/>
                  </a:cubicBezTo>
                  <a:cubicBezTo>
                    <a:pt x="1035195" y="604020"/>
                    <a:pt x="1001179" y="629146"/>
                    <a:pt x="969337" y="648271"/>
                  </a:cubicBezTo>
                  <a:cubicBezTo>
                    <a:pt x="932283" y="670584"/>
                    <a:pt x="862937" y="694547"/>
                    <a:pt x="869013" y="700323"/>
                  </a:cubicBezTo>
                  <a:cubicBezTo>
                    <a:pt x="915669" y="744986"/>
                    <a:pt x="928833" y="935153"/>
                    <a:pt x="921932" y="938753"/>
                  </a:cubicBezTo>
                  <a:cubicBezTo>
                    <a:pt x="913756" y="943066"/>
                    <a:pt x="845873" y="945354"/>
                    <a:pt x="788941" y="929303"/>
                  </a:cubicBezTo>
                  <a:cubicBezTo>
                    <a:pt x="730884" y="912953"/>
                    <a:pt x="683853" y="878189"/>
                    <a:pt x="683853" y="878189"/>
                  </a:cubicBezTo>
                  <a:cubicBezTo>
                    <a:pt x="683853" y="878189"/>
                    <a:pt x="675190" y="933391"/>
                    <a:pt x="646799" y="987092"/>
                  </a:cubicBezTo>
                  <a:cubicBezTo>
                    <a:pt x="613832" y="1049494"/>
                    <a:pt x="560051" y="1111783"/>
                    <a:pt x="552212" y="1113170"/>
                  </a:cubicBezTo>
                  <a:cubicBezTo>
                    <a:pt x="547149" y="1114070"/>
                    <a:pt x="527835" y="1094120"/>
                    <a:pt x="524422" y="1091232"/>
                  </a:cubicBezTo>
                  <a:cubicBezTo>
                    <a:pt x="495543" y="1067194"/>
                    <a:pt x="471015" y="1032093"/>
                    <a:pt x="452150" y="999167"/>
                  </a:cubicBezTo>
                  <a:cubicBezTo>
                    <a:pt x="430210" y="960842"/>
                    <a:pt x="418621" y="918315"/>
                    <a:pt x="415771" y="874739"/>
                  </a:cubicBezTo>
                  <a:cubicBezTo>
                    <a:pt x="411158" y="882014"/>
                    <a:pt x="406132" y="888877"/>
                    <a:pt x="400657" y="895327"/>
                  </a:cubicBezTo>
                  <a:cubicBezTo>
                    <a:pt x="358577" y="944641"/>
                    <a:pt x="289906" y="946854"/>
                    <a:pt x="232599" y="951729"/>
                  </a:cubicBezTo>
                  <a:cubicBezTo>
                    <a:pt x="226748" y="952216"/>
                    <a:pt x="176567" y="961442"/>
                    <a:pt x="173005" y="954316"/>
                  </a:cubicBezTo>
                  <a:cubicBezTo>
                    <a:pt x="164341" y="937141"/>
                    <a:pt x="167229" y="910253"/>
                    <a:pt x="173942" y="883815"/>
                  </a:cubicBezTo>
                  <a:cubicBezTo>
                    <a:pt x="178068" y="821038"/>
                    <a:pt x="179568" y="745661"/>
                    <a:pt x="226486" y="699160"/>
                  </a:cubicBezTo>
                  <a:cubicBezTo>
                    <a:pt x="230386" y="695297"/>
                    <a:pt x="234549" y="691585"/>
                    <a:pt x="238787" y="688060"/>
                  </a:cubicBezTo>
                  <a:cubicBezTo>
                    <a:pt x="184218" y="672947"/>
                    <a:pt x="131712" y="647221"/>
                    <a:pt x="81344" y="620558"/>
                  </a:cubicBezTo>
                  <a:cubicBezTo>
                    <a:pt x="71330" y="615233"/>
                    <a:pt x="2772" y="586507"/>
                    <a:pt x="34" y="571319"/>
                  </a:cubicBezTo>
                  <a:cubicBezTo>
                    <a:pt x="-904" y="565994"/>
                    <a:pt x="17961" y="545593"/>
                    <a:pt x="20586" y="541993"/>
                  </a:cubicBezTo>
                  <a:cubicBezTo>
                    <a:pt x="43201" y="511468"/>
                    <a:pt x="76430" y="485329"/>
                    <a:pt x="107709" y="465116"/>
                  </a:cubicBezTo>
                  <a:cubicBezTo>
                    <a:pt x="144089" y="441641"/>
                    <a:pt x="184668" y="428928"/>
                    <a:pt x="226373" y="425215"/>
                  </a:cubicBezTo>
                  <a:cubicBezTo>
                    <a:pt x="219360" y="420490"/>
                    <a:pt x="212684" y="415353"/>
                    <a:pt x="206459" y="409727"/>
                  </a:cubicBezTo>
                  <a:cubicBezTo>
                    <a:pt x="158490" y="366601"/>
                    <a:pt x="155302" y="294975"/>
                    <a:pt x="149714" y="235386"/>
                  </a:cubicBezTo>
                  <a:cubicBezTo>
                    <a:pt x="149152" y="229273"/>
                    <a:pt x="139513" y="177034"/>
                    <a:pt x="146301" y="173209"/>
                  </a:cubicBezTo>
                  <a:cubicBezTo>
                    <a:pt x="164754" y="162709"/>
                    <a:pt x="195545" y="167359"/>
                    <a:pt x="224048" y="175872"/>
                  </a:cubicBezTo>
                  <a:cubicBezTo>
                    <a:pt x="230386" y="176772"/>
                    <a:pt x="235262" y="177522"/>
                    <a:pt x="236912" y="177709"/>
                  </a:cubicBezTo>
                  <a:cubicBezTo>
                    <a:pt x="297069" y="182809"/>
                    <a:pt x="369228" y="185284"/>
                    <a:pt x="413296" y="234748"/>
                  </a:cubicBezTo>
                  <a:cubicBezTo>
                    <a:pt x="416934" y="238948"/>
                    <a:pt x="420459" y="243223"/>
                    <a:pt x="423760" y="247723"/>
                  </a:cubicBezTo>
                  <a:cubicBezTo>
                    <a:pt x="438874" y="190947"/>
                    <a:pt x="464227" y="136533"/>
                    <a:pt x="490293" y="84257"/>
                  </a:cubicBezTo>
                  <a:cubicBezTo>
                    <a:pt x="495543" y="73869"/>
                    <a:pt x="523859" y="2655"/>
                    <a:pt x="538486" y="30"/>
                  </a:cubicBezTo>
                  <a:cubicBezTo>
                    <a:pt x="543549" y="-870"/>
                    <a:pt x="562901" y="19005"/>
                    <a:pt x="566314" y="21780"/>
                  </a:cubicBezTo>
                  <a:cubicBezTo>
                    <a:pt x="595305" y="45743"/>
                    <a:pt x="619946" y="80769"/>
                    <a:pt x="638960" y="113583"/>
                  </a:cubicBezTo>
                  <a:cubicBezTo>
                    <a:pt x="656287" y="143696"/>
                    <a:pt x="674477" y="188659"/>
                    <a:pt x="683141" y="227810"/>
                  </a:cubicBezTo>
                  <a:cubicBezTo>
                    <a:pt x="685691" y="224285"/>
                    <a:pt x="688054" y="220535"/>
                    <a:pt x="690829" y="217273"/>
                  </a:cubicBezTo>
                  <a:cubicBezTo>
                    <a:pt x="732384" y="168109"/>
                    <a:pt x="965587" y="177822"/>
                    <a:pt x="967275" y="181197"/>
                  </a:cubicBezTo>
                  <a:cubicBezTo>
                    <a:pt x="967725" y="182097"/>
                    <a:pt x="962399" y="263736"/>
                    <a:pt x="937121" y="328650"/>
                  </a:cubicBezTo>
                  <a:cubicBezTo>
                    <a:pt x="911356" y="394840"/>
                    <a:pt x="865638" y="444266"/>
                    <a:pt x="865638" y="444266"/>
                  </a:cubicBezTo>
                  <a:cubicBezTo>
                    <a:pt x="865638" y="444266"/>
                    <a:pt x="916944" y="443253"/>
                    <a:pt x="969000" y="466054"/>
                  </a:cubicBezTo>
                  <a:cubicBezTo>
                    <a:pt x="1023531" y="489905"/>
                    <a:pt x="1078963" y="537831"/>
                    <a:pt x="1080126" y="54566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8" name="Google Shape;1768;p27"/>
            <p:cNvSpPr/>
            <p:nvPr/>
          </p:nvSpPr>
          <p:spPr>
            <a:xfrm rot="10800000">
              <a:off x="8437788" y="409875"/>
              <a:ext cx="320876" cy="324333"/>
            </a:xfrm>
            <a:custGeom>
              <a:avLst/>
              <a:gdLst/>
              <a:ahLst/>
              <a:cxnLst/>
              <a:rect l="l" t="t" r="r" b="b"/>
              <a:pathLst>
                <a:path w="641753" h="648666" extrusionOk="0">
                  <a:moveTo>
                    <a:pt x="636415" y="455159"/>
                  </a:moveTo>
                  <a:cubicBezTo>
                    <a:pt x="627864" y="440946"/>
                    <a:pt x="609337" y="419983"/>
                    <a:pt x="606036" y="415671"/>
                  </a:cubicBezTo>
                  <a:cubicBezTo>
                    <a:pt x="592685" y="398195"/>
                    <a:pt x="578920" y="380645"/>
                    <a:pt x="564031" y="364144"/>
                  </a:cubicBezTo>
                  <a:cubicBezTo>
                    <a:pt x="557768" y="357207"/>
                    <a:pt x="551280" y="350419"/>
                    <a:pt x="544566" y="343856"/>
                  </a:cubicBezTo>
                  <a:cubicBezTo>
                    <a:pt x="557918" y="338831"/>
                    <a:pt x="569094" y="330544"/>
                    <a:pt x="578770" y="320418"/>
                  </a:cubicBezTo>
                  <a:cubicBezTo>
                    <a:pt x="593772" y="304555"/>
                    <a:pt x="605024" y="284117"/>
                    <a:pt x="615337" y="265254"/>
                  </a:cubicBezTo>
                  <a:cubicBezTo>
                    <a:pt x="621075" y="258429"/>
                    <a:pt x="626364" y="251154"/>
                    <a:pt x="630264" y="243879"/>
                  </a:cubicBezTo>
                  <a:cubicBezTo>
                    <a:pt x="633527" y="237729"/>
                    <a:pt x="635815" y="231579"/>
                    <a:pt x="636715" y="225728"/>
                  </a:cubicBezTo>
                  <a:cubicBezTo>
                    <a:pt x="636902" y="224866"/>
                    <a:pt x="637052" y="224116"/>
                    <a:pt x="637052" y="223403"/>
                  </a:cubicBezTo>
                  <a:cubicBezTo>
                    <a:pt x="637127" y="222503"/>
                    <a:pt x="637165" y="221641"/>
                    <a:pt x="637090" y="220891"/>
                  </a:cubicBezTo>
                  <a:lnTo>
                    <a:pt x="637015" y="217141"/>
                  </a:lnTo>
                  <a:cubicBezTo>
                    <a:pt x="636752" y="214666"/>
                    <a:pt x="635290" y="210991"/>
                    <a:pt x="630864" y="208103"/>
                  </a:cubicBezTo>
                  <a:cubicBezTo>
                    <a:pt x="627789" y="206040"/>
                    <a:pt x="622501" y="203678"/>
                    <a:pt x="616725" y="201503"/>
                  </a:cubicBezTo>
                  <a:cubicBezTo>
                    <a:pt x="613350" y="199928"/>
                    <a:pt x="609712" y="198503"/>
                    <a:pt x="605924" y="197303"/>
                  </a:cubicBezTo>
                  <a:cubicBezTo>
                    <a:pt x="602511" y="196178"/>
                    <a:pt x="598948" y="195165"/>
                    <a:pt x="595310" y="194303"/>
                  </a:cubicBezTo>
                  <a:cubicBezTo>
                    <a:pt x="574757" y="186427"/>
                    <a:pt x="552180" y="177165"/>
                    <a:pt x="529715" y="174015"/>
                  </a:cubicBezTo>
                  <a:cubicBezTo>
                    <a:pt x="514300" y="171877"/>
                    <a:pt x="498998" y="172552"/>
                    <a:pt x="484334" y="178065"/>
                  </a:cubicBezTo>
                  <a:cubicBezTo>
                    <a:pt x="485872" y="171127"/>
                    <a:pt x="486997" y="164039"/>
                    <a:pt x="487672" y="156914"/>
                  </a:cubicBezTo>
                  <a:cubicBezTo>
                    <a:pt x="488947" y="143526"/>
                    <a:pt x="488610" y="129838"/>
                    <a:pt x="486547" y="116038"/>
                  </a:cubicBezTo>
                  <a:cubicBezTo>
                    <a:pt x="484784" y="104263"/>
                    <a:pt x="474995" y="34549"/>
                    <a:pt x="469145" y="23673"/>
                  </a:cubicBezTo>
                  <a:cubicBezTo>
                    <a:pt x="468170" y="21836"/>
                    <a:pt x="464194" y="12311"/>
                    <a:pt x="460856" y="7098"/>
                  </a:cubicBezTo>
                  <a:cubicBezTo>
                    <a:pt x="458306" y="3048"/>
                    <a:pt x="455156" y="873"/>
                    <a:pt x="453280" y="348"/>
                  </a:cubicBezTo>
                  <a:cubicBezTo>
                    <a:pt x="449717" y="-665"/>
                    <a:pt x="443267" y="460"/>
                    <a:pt x="436178" y="4698"/>
                  </a:cubicBezTo>
                  <a:cubicBezTo>
                    <a:pt x="422752" y="12685"/>
                    <a:pt x="399161" y="51012"/>
                    <a:pt x="395148" y="54237"/>
                  </a:cubicBezTo>
                  <a:cubicBezTo>
                    <a:pt x="378909" y="66949"/>
                    <a:pt x="362632" y="80150"/>
                    <a:pt x="347518" y="94438"/>
                  </a:cubicBezTo>
                  <a:cubicBezTo>
                    <a:pt x="340692" y="100925"/>
                    <a:pt x="334054" y="107638"/>
                    <a:pt x="327715" y="114651"/>
                  </a:cubicBezTo>
                  <a:cubicBezTo>
                    <a:pt x="321565" y="99238"/>
                    <a:pt x="311438" y="86375"/>
                    <a:pt x="299249" y="75387"/>
                  </a:cubicBezTo>
                  <a:cubicBezTo>
                    <a:pt x="280947" y="58774"/>
                    <a:pt x="257807" y="46174"/>
                    <a:pt x="237442" y="34361"/>
                  </a:cubicBezTo>
                  <a:lnTo>
                    <a:pt x="230841" y="30123"/>
                  </a:lnTo>
                  <a:lnTo>
                    <a:pt x="231816" y="30461"/>
                  </a:lnTo>
                  <a:cubicBezTo>
                    <a:pt x="223528" y="23186"/>
                    <a:pt x="214527" y="16436"/>
                    <a:pt x="205826" y="11898"/>
                  </a:cubicBezTo>
                  <a:cubicBezTo>
                    <a:pt x="197725" y="7585"/>
                    <a:pt x="189774" y="5260"/>
                    <a:pt x="182723" y="5485"/>
                  </a:cubicBezTo>
                  <a:cubicBezTo>
                    <a:pt x="180285" y="5635"/>
                    <a:pt x="176535" y="7135"/>
                    <a:pt x="173797" y="11860"/>
                  </a:cubicBezTo>
                  <a:cubicBezTo>
                    <a:pt x="169334" y="19661"/>
                    <a:pt x="164308" y="42161"/>
                    <a:pt x="163371" y="45161"/>
                  </a:cubicBezTo>
                  <a:cubicBezTo>
                    <a:pt x="156807" y="66124"/>
                    <a:pt x="148819" y="89187"/>
                    <a:pt x="147469" y="112513"/>
                  </a:cubicBezTo>
                  <a:cubicBezTo>
                    <a:pt x="146569" y="128526"/>
                    <a:pt x="148706" y="144614"/>
                    <a:pt x="156207" y="160252"/>
                  </a:cubicBezTo>
                  <a:cubicBezTo>
                    <a:pt x="156507" y="160852"/>
                    <a:pt x="156845" y="161527"/>
                    <a:pt x="157295" y="162314"/>
                  </a:cubicBezTo>
                  <a:cubicBezTo>
                    <a:pt x="148669" y="159277"/>
                    <a:pt x="139630" y="156427"/>
                    <a:pt x="130629" y="154364"/>
                  </a:cubicBezTo>
                  <a:cubicBezTo>
                    <a:pt x="117840" y="151327"/>
                    <a:pt x="105126" y="149826"/>
                    <a:pt x="93575" y="150914"/>
                  </a:cubicBezTo>
                  <a:cubicBezTo>
                    <a:pt x="79698" y="152227"/>
                    <a:pt x="64921" y="154552"/>
                    <a:pt x="50895" y="158414"/>
                  </a:cubicBezTo>
                  <a:cubicBezTo>
                    <a:pt x="41106" y="161114"/>
                    <a:pt x="31692" y="164489"/>
                    <a:pt x="23141" y="168877"/>
                  </a:cubicBezTo>
                  <a:cubicBezTo>
                    <a:pt x="21341" y="169815"/>
                    <a:pt x="12115" y="173340"/>
                    <a:pt x="7127" y="176415"/>
                  </a:cubicBezTo>
                  <a:cubicBezTo>
                    <a:pt x="2701" y="179077"/>
                    <a:pt x="676" y="182602"/>
                    <a:pt x="189" y="184702"/>
                  </a:cubicBezTo>
                  <a:cubicBezTo>
                    <a:pt x="-599" y="188228"/>
                    <a:pt x="1051" y="194865"/>
                    <a:pt x="5702" y="202215"/>
                  </a:cubicBezTo>
                  <a:cubicBezTo>
                    <a:pt x="14553" y="216203"/>
                    <a:pt x="33605" y="236604"/>
                    <a:pt x="37018" y="240841"/>
                  </a:cubicBezTo>
                  <a:cubicBezTo>
                    <a:pt x="50782" y="257979"/>
                    <a:pt x="64959" y="275117"/>
                    <a:pt x="80223" y="291205"/>
                  </a:cubicBezTo>
                  <a:cubicBezTo>
                    <a:pt x="86786" y="298143"/>
                    <a:pt x="93462" y="304818"/>
                    <a:pt x="100438" y="311193"/>
                  </a:cubicBezTo>
                  <a:cubicBezTo>
                    <a:pt x="86299" y="316931"/>
                    <a:pt x="74710" y="326381"/>
                    <a:pt x="64884" y="337781"/>
                  </a:cubicBezTo>
                  <a:cubicBezTo>
                    <a:pt x="49882" y="355219"/>
                    <a:pt x="39081" y="377570"/>
                    <a:pt x="28917" y="397333"/>
                  </a:cubicBezTo>
                  <a:cubicBezTo>
                    <a:pt x="23141" y="404683"/>
                    <a:pt x="18041" y="412446"/>
                    <a:pt x="14815" y="420021"/>
                  </a:cubicBezTo>
                  <a:cubicBezTo>
                    <a:pt x="11740" y="427184"/>
                    <a:pt x="10315" y="434234"/>
                    <a:pt x="10877" y="440759"/>
                  </a:cubicBezTo>
                  <a:cubicBezTo>
                    <a:pt x="11065" y="443346"/>
                    <a:pt x="12790" y="447359"/>
                    <a:pt x="17628" y="450547"/>
                  </a:cubicBezTo>
                  <a:cubicBezTo>
                    <a:pt x="25542" y="455722"/>
                    <a:pt x="48457" y="462659"/>
                    <a:pt x="51495" y="463859"/>
                  </a:cubicBezTo>
                  <a:cubicBezTo>
                    <a:pt x="72272" y="471997"/>
                    <a:pt x="95225" y="481747"/>
                    <a:pt x="118028" y="485197"/>
                  </a:cubicBezTo>
                  <a:cubicBezTo>
                    <a:pt x="132954" y="487410"/>
                    <a:pt x="147769" y="486998"/>
                    <a:pt x="162095" y="482272"/>
                  </a:cubicBezTo>
                  <a:cubicBezTo>
                    <a:pt x="160745" y="488573"/>
                    <a:pt x="159770" y="494948"/>
                    <a:pt x="159058" y="501360"/>
                  </a:cubicBezTo>
                  <a:cubicBezTo>
                    <a:pt x="157670" y="514861"/>
                    <a:pt x="157895" y="528661"/>
                    <a:pt x="159845" y="542574"/>
                  </a:cubicBezTo>
                  <a:cubicBezTo>
                    <a:pt x="161570" y="554462"/>
                    <a:pt x="163971" y="567100"/>
                    <a:pt x="167384" y="579437"/>
                  </a:cubicBezTo>
                  <a:cubicBezTo>
                    <a:pt x="170834" y="591963"/>
                    <a:pt x="175335" y="604263"/>
                    <a:pt x="181148" y="615251"/>
                  </a:cubicBezTo>
                  <a:cubicBezTo>
                    <a:pt x="182123" y="617163"/>
                    <a:pt x="186136" y="626764"/>
                    <a:pt x="189399" y="632051"/>
                  </a:cubicBezTo>
                  <a:cubicBezTo>
                    <a:pt x="192287" y="636701"/>
                    <a:pt x="195962" y="639064"/>
                    <a:pt x="198025" y="639664"/>
                  </a:cubicBezTo>
                  <a:cubicBezTo>
                    <a:pt x="201963" y="640826"/>
                    <a:pt x="208976" y="639776"/>
                    <a:pt x="216740" y="635239"/>
                  </a:cubicBezTo>
                  <a:cubicBezTo>
                    <a:pt x="230316" y="627364"/>
                    <a:pt x="249893" y="609476"/>
                    <a:pt x="254019" y="606326"/>
                  </a:cubicBezTo>
                  <a:cubicBezTo>
                    <a:pt x="270446" y="593650"/>
                    <a:pt x="286835" y="580525"/>
                    <a:pt x="302100" y="566275"/>
                  </a:cubicBezTo>
                  <a:cubicBezTo>
                    <a:pt x="308063" y="560762"/>
                    <a:pt x="313839" y="555024"/>
                    <a:pt x="319427" y="549062"/>
                  </a:cubicBezTo>
                  <a:cubicBezTo>
                    <a:pt x="325690" y="563274"/>
                    <a:pt x="335291" y="575350"/>
                    <a:pt x="346693" y="585850"/>
                  </a:cubicBezTo>
                  <a:cubicBezTo>
                    <a:pt x="364845" y="602463"/>
                    <a:pt x="387685" y="615176"/>
                    <a:pt x="407937" y="627101"/>
                  </a:cubicBezTo>
                  <a:cubicBezTo>
                    <a:pt x="415326" y="633364"/>
                    <a:pt x="423127" y="638989"/>
                    <a:pt x="430665" y="642814"/>
                  </a:cubicBezTo>
                  <a:cubicBezTo>
                    <a:pt x="438129" y="646676"/>
                    <a:pt x="445517" y="648739"/>
                    <a:pt x="452118" y="648664"/>
                  </a:cubicBezTo>
                  <a:cubicBezTo>
                    <a:pt x="455118" y="648664"/>
                    <a:pt x="459844" y="647052"/>
                    <a:pt x="463294" y="641464"/>
                  </a:cubicBezTo>
                  <a:cubicBezTo>
                    <a:pt x="468020" y="633701"/>
                    <a:pt x="473795" y="611088"/>
                    <a:pt x="474845" y="608088"/>
                  </a:cubicBezTo>
                  <a:cubicBezTo>
                    <a:pt x="482046" y="587237"/>
                    <a:pt x="490747" y="564174"/>
                    <a:pt x="492773" y="540774"/>
                  </a:cubicBezTo>
                  <a:cubicBezTo>
                    <a:pt x="493935" y="526898"/>
                    <a:pt x="492848" y="512948"/>
                    <a:pt x="488009" y="499148"/>
                  </a:cubicBezTo>
                  <a:cubicBezTo>
                    <a:pt x="493448" y="500685"/>
                    <a:pt x="498886" y="501961"/>
                    <a:pt x="504361" y="502973"/>
                  </a:cubicBezTo>
                  <a:cubicBezTo>
                    <a:pt x="518051" y="505485"/>
                    <a:pt x="532002" y="506423"/>
                    <a:pt x="545991" y="505448"/>
                  </a:cubicBezTo>
                  <a:cubicBezTo>
                    <a:pt x="559981" y="504511"/>
                    <a:pt x="574945" y="502598"/>
                    <a:pt x="589159" y="499110"/>
                  </a:cubicBezTo>
                  <a:cubicBezTo>
                    <a:pt x="599135" y="496673"/>
                    <a:pt x="608699" y="493523"/>
                    <a:pt x="617475" y="489397"/>
                  </a:cubicBezTo>
                  <a:cubicBezTo>
                    <a:pt x="619688" y="488347"/>
                    <a:pt x="632177" y="483810"/>
                    <a:pt x="636565" y="480435"/>
                  </a:cubicBezTo>
                  <a:cubicBezTo>
                    <a:pt x="639565" y="478185"/>
                    <a:pt x="640953" y="475485"/>
                    <a:pt x="641440" y="473610"/>
                  </a:cubicBezTo>
                  <a:cubicBezTo>
                    <a:pt x="642453" y="469860"/>
                    <a:pt x="641065" y="462885"/>
                    <a:pt x="636415" y="455159"/>
                  </a:cubicBezTo>
                  <a:close/>
                  <a:moveTo>
                    <a:pt x="477996" y="230716"/>
                  </a:moveTo>
                  <a:cubicBezTo>
                    <a:pt x="479346" y="222728"/>
                    <a:pt x="480021" y="214703"/>
                    <a:pt x="479609" y="207090"/>
                  </a:cubicBezTo>
                  <a:cubicBezTo>
                    <a:pt x="479533" y="206115"/>
                    <a:pt x="479533" y="202590"/>
                    <a:pt x="479383" y="199065"/>
                  </a:cubicBezTo>
                  <a:cubicBezTo>
                    <a:pt x="480134" y="198653"/>
                    <a:pt x="480846" y="198203"/>
                    <a:pt x="481596" y="197828"/>
                  </a:cubicBezTo>
                  <a:cubicBezTo>
                    <a:pt x="483621" y="196778"/>
                    <a:pt x="485647" y="195803"/>
                    <a:pt x="487747" y="194940"/>
                  </a:cubicBezTo>
                  <a:cubicBezTo>
                    <a:pt x="500498" y="189578"/>
                    <a:pt x="513850" y="189015"/>
                    <a:pt x="527239" y="191003"/>
                  </a:cubicBezTo>
                  <a:cubicBezTo>
                    <a:pt x="548542" y="194078"/>
                    <a:pt x="569919" y="203190"/>
                    <a:pt x="589384" y="210766"/>
                  </a:cubicBezTo>
                  <a:lnTo>
                    <a:pt x="590547" y="211140"/>
                  </a:lnTo>
                  <a:cubicBezTo>
                    <a:pt x="593885" y="211928"/>
                    <a:pt x="597185" y="212866"/>
                    <a:pt x="600260" y="213878"/>
                  </a:cubicBezTo>
                  <a:cubicBezTo>
                    <a:pt x="603448" y="214891"/>
                    <a:pt x="606486" y="216166"/>
                    <a:pt x="609262" y="217516"/>
                  </a:cubicBezTo>
                  <a:cubicBezTo>
                    <a:pt x="609524" y="217628"/>
                    <a:pt x="609824" y="217703"/>
                    <a:pt x="610087" y="217816"/>
                  </a:cubicBezTo>
                  <a:cubicBezTo>
                    <a:pt x="613237" y="219016"/>
                    <a:pt x="616987" y="220816"/>
                    <a:pt x="619163" y="221866"/>
                  </a:cubicBezTo>
                  <a:lnTo>
                    <a:pt x="619163" y="221903"/>
                  </a:lnTo>
                  <a:cubicBezTo>
                    <a:pt x="619125" y="222166"/>
                    <a:pt x="619013" y="222428"/>
                    <a:pt x="618975" y="222728"/>
                  </a:cubicBezTo>
                  <a:cubicBezTo>
                    <a:pt x="618413" y="226853"/>
                    <a:pt x="616650" y="231166"/>
                    <a:pt x="614325" y="235479"/>
                  </a:cubicBezTo>
                  <a:cubicBezTo>
                    <a:pt x="610837" y="241891"/>
                    <a:pt x="606036" y="248341"/>
                    <a:pt x="600898" y="254342"/>
                  </a:cubicBezTo>
                  <a:cubicBezTo>
                    <a:pt x="600485" y="254829"/>
                    <a:pt x="600185" y="255317"/>
                    <a:pt x="599848" y="255842"/>
                  </a:cubicBezTo>
                  <a:cubicBezTo>
                    <a:pt x="590097" y="273542"/>
                    <a:pt x="579633" y="293005"/>
                    <a:pt x="565419" y="307856"/>
                  </a:cubicBezTo>
                  <a:cubicBezTo>
                    <a:pt x="556493" y="317156"/>
                    <a:pt x="546104" y="324581"/>
                    <a:pt x="533240" y="328181"/>
                  </a:cubicBezTo>
                  <a:lnTo>
                    <a:pt x="525364" y="329981"/>
                  </a:lnTo>
                  <a:cubicBezTo>
                    <a:pt x="524164" y="328556"/>
                    <a:pt x="522851" y="327094"/>
                    <a:pt x="521276" y="325593"/>
                  </a:cubicBezTo>
                  <a:cubicBezTo>
                    <a:pt x="519813" y="323906"/>
                    <a:pt x="518088" y="322218"/>
                    <a:pt x="516250" y="320681"/>
                  </a:cubicBezTo>
                  <a:cubicBezTo>
                    <a:pt x="514638" y="319256"/>
                    <a:pt x="512875" y="317981"/>
                    <a:pt x="511112" y="316668"/>
                  </a:cubicBezTo>
                  <a:cubicBezTo>
                    <a:pt x="501624" y="307593"/>
                    <a:pt x="491347" y="297393"/>
                    <a:pt x="479533" y="290643"/>
                  </a:cubicBezTo>
                  <a:cubicBezTo>
                    <a:pt x="472970" y="286968"/>
                    <a:pt x="465994" y="284267"/>
                    <a:pt x="458493" y="283255"/>
                  </a:cubicBezTo>
                  <a:cubicBezTo>
                    <a:pt x="459881" y="281192"/>
                    <a:pt x="461231" y="279055"/>
                    <a:pt x="462431" y="276917"/>
                  </a:cubicBezTo>
                  <a:cubicBezTo>
                    <a:pt x="466744" y="269492"/>
                    <a:pt x="470232" y="261542"/>
                    <a:pt x="472783" y="253067"/>
                  </a:cubicBezTo>
                  <a:cubicBezTo>
                    <a:pt x="474808" y="246016"/>
                    <a:pt x="476758" y="238404"/>
                    <a:pt x="477996" y="230716"/>
                  </a:cubicBezTo>
                  <a:close/>
                  <a:moveTo>
                    <a:pt x="466557" y="201540"/>
                  </a:moveTo>
                  <a:cubicBezTo>
                    <a:pt x="467082" y="201878"/>
                    <a:pt x="467532" y="202028"/>
                    <a:pt x="467532" y="201503"/>
                  </a:cubicBezTo>
                  <a:cubicBezTo>
                    <a:pt x="467570" y="201465"/>
                    <a:pt x="467307" y="201503"/>
                    <a:pt x="467195" y="201540"/>
                  </a:cubicBezTo>
                  <a:lnTo>
                    <a:pt x="466557" y="201540"/>
                  </a:lnTo>
                  <a:close/>
                  <a:moveTo>
                    <a:pt x="358169" y="105388"/>
                  </a:moveTo>
                  <a:cubicBezTo>
                    <a:pt x="373021" y="91475"/>
                    <a:pt x="388923" y="78687"/>
                    <a:pt x="404862" y="66349"/>
                  </a:cubicBezTo>
                  <a:cubicBezTo>
                    <a:pt x="407562" y="64324"/>
                    <a:pt x="442067" y="19361"/>
                    <a:pt x="446530" y="17073"/>
                  </a:cubicBezTo>
                  <a:cubicBezTo>
                    <a:pt x="447505" y="16548"/>
                    <a:pt x="448817" y="16098"/>
                    <a:pt x="449492" y="15836"/>
                  </a:cubicBezTo>
                  <a:cubicBezTo>
                    <a:pt x="452043" y="19998"/>
                    <a:pt x="459844" y="72425"/>
                    <a:pt x="462957" y="83675"/>
                  </a:cubicBezTo>
                  <a:cubicBezTo>
                    <a:pt x="466182" y="95263"/>
                    <a:pt x="468470" y="107075"/>
                    <a:pt x="470082" y="118213"/>
                  </a:cubicBezTo>
                  <a:cubicBezTo>
                    <a:pt x="471883" y="130739"/>
                    <a:pt x="472108" y="143076"/>
                    <a:pt x="470870" y="155189"/>
                  </a:cubicBezTo>
                  <a:cubicBezTo>
                    <a:pt x="469820" y="165727"/>
                    <a:pt x="467195" y="175965"/>
                    <a:pt x="464119" y="186052"/>
                  </a:cubicBezTo>
                  <a:cubicBezTo>
                    <a:pt x="463369" y="186127"/>
                    <a:pt x="462844" y="185940"/>
                    <a:pt x="462056" y="186052"/>
                  </a:cubicBezTo>
                  <a:cubicBezTo>
                    <a:pt x="452493" y="187665"/>
                    <a:pt x="437116" y="193515"/>
                    <a:pt x="434078" y="194453"/>
                  </a:cubicBezTo>
                  <a:cubicBezTo>
                    <a:pt x="421702" y="198090"/>
                    <a:pt x="409175" y="201990"/>
                    <a:pt x="397024" y="206790"/>
                  </a:cubicBezTo>
                  <a:cubicBezTo>
                    <a:pt x="393123" y="208291"/>
                    <a:pt x="389298" y="209903"/>
                    <a:pt x="385547" y="211628"/>
                  </a:cubicBezTo>
                  <a:cubicBezTo>
                    <a:pt x="385210" y="203303"/>
                    <a:pt x="383147" y="195390"/>
                    <a:pt x="379884" y="187890"/>
                  </a:cubicBezTo>
                  <a:cubicBezTo>
                    <a:pt x="374033" y="174240"/>
                    <a:pt x="364357" y="161902"/>
                    <a:pt x="356031" y="150614"/>
                  </a:cubicBezTo>
                  <a:lnTo>
                    <a:pt x="353593" y="146939"/>
                  </a:lnTo>
                  <a:lnTo>
                    <a:pt x="354343" y="147689"/>
                  </a:lnTo>
                  <a:cubicBezTo>
                    <a:pt x="351606" y="141539"/>
                    <a:pt x="348268" y="135614"/>
                    <a:pt x="344517" y="130964"/>
                  </a:cubicBezTo>
                  <a:cubicBezTo>
                    <a:pt x="342642" y="128639"/>
                    <a:pt x="340392" y="127814"/>
                    <a:pt x="338329" y="126201"/>
                  </a:cubicBezTo>
                  <a:cubicBezTo>
                    <a:pt x="344742" y="119151"/>
                    <a:pt x="351156" y="111988"/>
                    <a:pt x="358169" y="105388"/>
                  </a:cubicBezTo>
                  <a:close/>
                  <a:moveTo>
                    <a:pt x="178297" y="49511"/>
                  </a:moveTo>
                  <a:cubicBezTo>
                    <a:pt x="179085" y="46999"/>
                    <a:pt x="182723" y="28736"/>
                    <a:pt x="186473" y="20636"/>
                  </a:cubicBezTo>
                  <a:cubicBezTo>
                    <a:pt x="190336" y="21086"/>
                    <a:pt x="194499" y="22736"/>
                    <a:pt x="198737" y="24986"/>
                  </a:cubicBezTo>
                  <a:cubicBezTo>
                    <a:pt x="206501" y="29036"/>
                    <a:pt x="214527" y="35074"/>
                    <a:pt x="221953" y="41449"/>
                  </a:cubicBezTo>
                  <a:lnTo>
                    <a:pt x="222928" y="41786"/>
                  </a:lnTo>
                  <a:lnTo>
                    <a:pt x="230166" y="46549"/>
                  </a:lnTo>
                  <a:cubicBezTo>
                    <a:pt x="249593" y="57949"/>
                    <a:pt x="271721" y="69987"/>
                    <a:pt x="289198" y="86000"/>
                  </a:cubicBezTo>
                  <a:cubicBezTo>
                    <a:pt x="300262" y="96125"/>
                    <a:pt x="309451" y="107938"/>
                    <a:pt x="314551" y="122301"/>
                  </a:cubicBezTo>
                  <a:lnTo>
                    <a:pt x="316614" y="129164"/>
                  </a:lnTo>
                  <a:cubicBezTo>
                    <a:pt x="312563" y="133739"/>
                    <a:pt x="308438" y="139064"/>
                    <a:pt x="307575" y="140039"/>
                  </a:cubicBezTo>
                  <a:cubicBezTo>
                    <a:pt x="298424" y="150389"/>
                    <a:pt x="287923" y="161677"/>
                    <a:pt x="280985" y="174465"/>
                  </a:cubicBezTo>
                  <a:cubicBezTo>
                    <a:pt x="277234" y="181402"/>
                    <a:pt x="274496" y="188753"/>
                    <a:pt x="273409" y="196590"/>
                  </a:cubicBezTo>
                  <a:cubicBezTo>
                    <a:pt x="271609" y="195390"/>
                    <a:pt x="269846" y="194228"/>
                    <a:pt x="267971" y="193140"/>
                  </a:cubicBezTo>
                  <a:cubicBezTo>
                    <a:pt x="260807" y="188828"/>
                    <a:pt x="253044" y="185377"/>
                    <a:pt x="244830" y="183052"/>
                  </a:cubicBezTo>
                  <a:cubicBezTo>
                    <a:pt x="237967" y="181065"/>
                    <a:pt x="230579" y="179415"/>
                    <a:pt x="223078" y="178327"/>
                  </a:cubicBezTo>
                  <a:cubicBezTo>
                    <a:pt x="215352" y="177277"/>
                    <a:pt x="207476" y="176902"/>
                    <a:pt x="200013" y="177577"/>
                  </a:cubicBezTo>
                  <a:cubicBezTo>
                    <a:pt x="198475" y="177727"/>
                    <a:pt x="189999" y="177877"/>
                    <a:pt x="186548" y="178927"/>
                  </a:cubicBezTo>
                  <a:cubicBezTo>
                    <a:pt x="186361" y="179002"/>
                    <a:pt x="186361" y="179115"/>
                    <a:pt x="186173" y="179190"/>
                  </a:cubicBezTo>
                  <a:cubicBezTo>
                    <a:pt x="186323" y="177427"/>
                    <a:pt x="185986" y="175627"/>
                    <a:pt x="184936" y="174052"/>
                  </a:cubicBezTo>
                  <a:cubicBezTo>
                    <a:pt x="182910" y="171052"/>
                    <a:pt x="178110" y="164414"/>
                    <a:pt x="174509" y="158902"/>
                  </a:cubicBezTo>
                  <a:cubicBezTo>
                    <a:pt x="172897" y="156539"/>
                    <a:pt x="171584" y="154477"/>
                    <a:pt x="170946" y="153089"/>
                  </a:cubicBezTo>
                  <a:cubicBezTo>
                    <a:pt x="164571" y="140039"/>
                    <a:pt x="162846" y="126613"/>
                    <a:pt x="163521" y="113226"/>
                  </a:cubicBezTo>
                  <a:cubicBezTo>
                    <a:pt x="164608" y="91213"/>
                    <a:pt x="172259" y="69349"/>
                    <a:pt x="178297" y="49511"/>
                  </a:cubicBezTo>
                  <a:close/>
                  <a:moveTo>
                    <a:pt x="93425" y="278830"/>
                  </a:moveTo>
                  <a:cubicBezTo>
                    <a:pt x="78460" y="263154"/>
                    <a:pt x="64434" y="246466"/>
                    <a:pt x="50932" y="229779"/>
                  </a:cubicBezTo>
                  <a:cubicBezTo>
                    <a:pt x="48644" y="227003"/>
                    <a:pt x="39381" y="217028"/>
                    <a:pt x="30867" y="206716"/>
                  </a:cubicBezTo>
                  <a:cubicBezTo>
                    <a:pt x="26254" y="201053"/>
                    <a:pt x="21829" y="195278"/>
                    <a:pt x="19166" y="190590"/>
                  </a:cubicBezTo>
                  <a:cubicBezTo>
                    <a:pt x="18978" y="190365"/>
                    <a:pt x="18866" y="190103"/>
                    <a:pt x="18753" y="189840"/>
                  </a:cubicBezTo>
                  <a:cubicBezTo>
                    <a:pt x="22916" y="187815"/>
                    <a:pt x="29930" y="184477"/>
                    <a:pt x="31167" y="183840"/>
                  </a:cubicBezTo>
                  <a:cubicBezTo>
                    <a:pt x="40581" y="179077"/>
                    <a:pt x="51157" y="175477"/>
                    <a:pt x="62033" y="172852"/>
                  </a:cubicBezTo>
                  <a:cubicBezTo>
                    <a:pt x="73135" y="170152"/>
                    <a:pt x="84574" y="168427"/>
                    <a:pt x="95337" y="167377"/>
                  </a:cubicBezTo>
                  <a:cubicBezTo>
                    <a:pt x="105201" y="166364"/>
                    <a:pt x="116002" y="167752"/>
                    <a:pt x="126916" y="170265"/>
                  </a:cubicBezTo>
                  <a:cubicBezTo>
                    <a:pt x="143756" y="174127"/>
                    <a:pt x="160783" y="180615"/>
                    <a:pt x="175109" y="186127"/>
                  </a:cubicBezTo>
                  <a:cubicBezTo>
                    <a:pt x="176572" y="186690"/>
                    <a:pt x="178147" y="186652"/>
                    <a:pt x="179610" y="186352"/>
                  </a:cubicBezTo>
                  <a:cubicBezTo>
                    <a:pt x="178897" y="188828"/>
                    <a:pt x="178447" y="191865"/>
                    <a:pt x="178897" y="195765"/>
                  </a:cubicBezTo>
                  <a:cubicBezTo>
                    <a:pt x="180098" y="205628"/>
                    <a:pt x="185311" y="221566"/>
                    <a:pt x="186023" y="224753"/>
                  </a:cubicBezTo>
                  <a:cubicBezTo>
                    <a:pt x="189136" y="237354"/>
                    <a:pt x="192512" y="250179"/>
                    <a:pt x="196675" y="262479"/>
                  </a:cubicBezTo>
                  <a:cubicBezTo>
                    <a:pt x="198025" y="266380"/>
                    <a:pt x="199412" y="270280"/>
                    <a:pt x="200913" y="274067"/>
                  </a:cubicBezTo>
                  <a:cubicBezTo>
                    <a:pt x="192662" y="274892"/>
                    <a:pt x="184786" y="277630"/>
                    <a:pt x="177285" y="281455"/>
                  </a:cubicBezTo>
                  <a:cubicBezTo>
                    <a:pt x="164421" y="288018"/>
                    <a:pt x="152644" y="298105"/>
                    <a:pt x="141843" y="306993"/>
                  </a:cubicBezTo>
                  <a:cubicBezTo>
                    <a:pt x="136555" y="309918"/>
                    <a:pt x="131604" y="313256"/>
                    <a:pt x="127741" y="316931"/>
                  </a:cubicBezTo>
                  <a:cubicBezTo>
                    <a:pt x="127629" y="317043"/>
                    <a:pt x="127629" y="317156"/>
                    <a:pt x="127516" y="317231"/>
                  </a:cubicBezTo>
                  <a:cubicBezTo>
                    <a:pt x="128341" y="313931"/>
                    <a:pt x="127179" y="310406"/>
                    <a:pt x="124553" y="308193"/>
                  </a:cubicBezTo>
                  <a:cubicBezTo>
                    <a:pt x="113640" y="299118"/>
                    <a:pt x="103288" y="289217"/>
                    <a:pt x="93425" y="278830"/>
                  </a:cubicBezTo>
                  <a:close/>
                  <a:moveTo>
                    <a:pt x="168246" y="445409"/>
                  </a:moveTo>
                  <a:cubicBezTo>
                    <a:pt x="167609" y="449909"/>
                    <a:pt x="167609" y="454259"/>
                    <a:pt x="167496" y="458647"/>
                  </a:cubicBezTo>
                  <a:cubicBezTo>
                    <a:pt x="167084" y="458872"/>
                    <a:pt x="166671" y="459134"/>
                    <a:pt x="166258" y="459322"/>
                  </a:cubicBezTo>
                  <a:cubicBezTo>
                    <a:pt x="164233" y="460372"/>
                    <a:pt x="162208" y="461347"/>
                    <a:pt x="160145" y="462209"/>
                  </a:cubicBezTo>
                  <a:cubicBezTo>
                    <a:pt x="147544" y="467535"/>
                    <a:pt x="134267" y="468022"/>
                    <a:pt x="120953" y="466110"/>
                  </a:cubicBezTo>
                  <a:cubicBezTo>
                    <a:pt x="99538" y="462960"/>
                    <a:pt x="78048" y="453734"/>
                    <a:pt x="58546" y="446159"/>
                  </a:cubicBezTo>
                  <a:cubicBezTo>
                    <a:pt x="56070" y="445184"/>
                    <a:pt x="38106" y="440159"/>
                    <a:pt x="29855" y="435771"/>
                  </a:cubicBezTo>
                  <a:cubicBezTo>
                    <a:pt x="30267" y="431984"/>
                    <a:pt x="31767" y="428009"/>
                    <a:pt x="33830" y="423996"/>
                  </a:cubicBezTo>
                  <a:cubicBezTo>
                    <a:pt x="36530" y="418633"/>
                    <a:pt x="40243" y="413233"/>
                    <a:pt x="44369" y="408020"/>
                  </a:cubicBezTo>
                  <a:cubicBezTo>
                    <a:pt x="44744" y="407570"/>
                    <a:pt x="45081" y="407008"/>
                    <a:pt x="45344" y="406483"/>
                  </a:cubicBezTo>
                  <a:cubicBezTo>
                    <a:pt x="54945" y="387657"/>
                    <a:pt x="64884" y="366207"/>
                    <a:pt x="79060" y="349519"/>
                  </a:cubicBezTo>
                  <a:cubicBezTo>
                    <a:pt x="87949" y="339094"/>
                    <a:pt x="98450" y="330581"/>
                    <a:pt x="111914" y="326193"/>
                  </a:cubicBezTo>
                  <a:lnTo>
                    <a:pt x="120578" y="323868"/>
                  </a:lnTo>
                  <a:cubicBezTo>
                    <a:pt x="123953" y="323156"/>
                    <a:pt x="126654" y="320606"/>
                    <a:pt x="127516" y="317231"/>
                  </a:cubicBezTo>
                  <a:cubicBezTo>
                    <a:pt x="123728" y="320868"/>
                    <a:pt x="120841" y="324768"/>
                    <a:pt x="119340" y="328856"/>
                  </a:cubicBezTo>
                  <a:cubicBezTo>
                    <a:pt x="118478" y="331069"/>
                    <a:pt x="118215" y="334819"/>
                    <a:pt x="120878" y="339019"/>
                  </a:cubicBezTo>
                  <a:cubicBezTo>
                    <a:pt x="123991" y="343819"/>
                    <a:pt x="135242" y="353194"/>
                    <a:pt x="136667" y="354619"/>
                  </a:cubicBezTo>
                  <a:cubicBezTo>
                    <a:pt x="146231" y="363957"/>
                    <a:pt x="156695" y="374645"/>
                    <a:pt x="168771" y="381770"/>
                  </a:cubicBezTo>
                  <a:cubicBezTo>
                    <a:pt x="174847" y="385295"/>
                    <a:pt x="181335" y="387995"/>
                    <a:pt x="188274" y="389307"/>
                  </a:cubicBezTo>
                  <a:cubicBezTo>
                    <a:pt x="187223" y="390920"/>
                    <a:pt x="186211" y="392533"/>
                    <a:pt x="185198" y="394220"/>
                  </a:cubicBezTo>
                  <a:cubicBezTo>
                    <a:pt x="180773" y="401683"/>
                    <a:pt x="177172" y="409708"/>
                    <a:pt x="174547" y="418221"/>
                  </a:cubicBezTo>
                  <a:cubicBezTo>
                    <a:pt x="171922" y="426771"/>
                    <a:pt x="169559" y="436071"/>
                    <a:pt x="168246" y="445409"/>
                  </a:cubicBezTo>
                  <a:close/>
                  <a:moveTo>
                    <a:pt x="288261" y="551612"/>
                  </a:moveTo>
                  <a:cubicBezTo>
                    <a:pt x="273484" y="565450"/>
                    <a:pt x="257544" y="578162"/>
                    <a:pt x="241680" y="590425"/>
                  </a:cubicBezTo>
                  <a:cubicBezTo>
                    <a:pt x="237705" y="593500"/>
                    <a:pt x="217827" y="612251"/>
                    <a:pt x="205413" y="618776"/>
                  </a:cubicBezTo>
                  <a:cubicBezTo>
                    <a:pt x="203200" y="614313"/>
                    <a:pt x="199675" y="607338"/>
                    <a:pt x="199037" y="606063"/>
                  </a:cubicBezTo>
                  <a:cubicBezTo>
                    <a:pt x="193862" y="596238"/>
                    <a:pt x="189811" y="585325"/>
                    <a:pt x="186736" y="574150"/>
                  </a:cubicBezTo>
                  <a:cubicBezTo>
                    <a:pt x="183511" y="562637"/>
                    <a:pt x="181260" y="550899"/>
                    <a:pt x="179648" y="539836"/>
                  </a:cubicBezTo>
                  <a:cubicBezTo>
                    <a:pt x="177847" y="527461"/>
                    <a:pt x="177660" y="515236"/>
                    <a:pt x="178785" y="503310"/>
                  </a:cubicBezTo>
                  <a:cubicBezTo>
                    <a:pt x="179348" y="497948"/>
                    <a:pt x="181110" y="492885"/>
                    <a:pt x="182198" y="487673"/>
                  </a:cubicBezTo>
                  <a:cubicBezTo>
                    <a:pt x="183736" y="487710"/>
                    <a:pt x="185011" y="488010"/>
                    <a:pt x="186811" y="487747"/>
                  </a:cubicBezTo>
                  <a:cubicBezTo>
                    <a:pt x="196487" y="486172"/>
                    <a:pt x="212051" y="480435"/>
                    <a:pt x="215202" y="479535"/>
                  </a:cubicBezTo>
                  <a:cubicBezTo>
                    <a:pt x="227653" y="475972"/>
                    <a:pt x="240217" y="472147"/>
                    <a:pt x="252481" y="467497"/>
                  </a:cubicBezTo>
                  <a:cubicBezTo>
                    <a:pt x="255219" y="466447"/>
                    <a:pt x="257919" y="465359"/>
                    <a:pt x="260695" y="464197"/>
                  </a:cubicBezTo>
                  <a:cubicBezTo>
                    <a:pt x="261295" y="471510"/>
                    <a:pt x="263283" y="478560"/>
                    <a:pt x="266095" y="485273"/>
                  </a:cubicBezTo>
                  <a:cubicBezTo>
                    <a:pt x="271834" y="498848"/>
                    <a:pt x="281210" y="511223"/>
                    <a:pt x="289461" y="522548"/>
                  </a:cubicBezTo>
                  <a:cubicBezTo>
                    <a:pt x="292049" y="527873"/>
                    <a:pt x="294974" y="532824"/>
                    <a:pt x="298274" y="536761"/>
                  </a:cubicBezTo>
                  <a:cubicBezTo>
                    <a:pt x="299024" y="537661"/>
                    <a:pt x="299924" y="537811"/>
                    <a:pt x="300712" y="538599"/>
                  </a:cubicBezTo>
                  <a:cubicBezTo>
                    <a:pt x="296474" y="542874"/>
                    <a:pt x="292649" y="547487"/>
                    <a:pt x="288261" y="551612"/>
                  </a:cubicBezTo>
                  <a:close/>
                  <a:moveTo>
                    <a:pt x="313914" y="523786"/>
                  </a:moveTo>
                  <a:cubicBezTo>
                    <a:pt x="313614" y="523411"/>
                    <a:pt x="313314" y="523073"/>
                    <a:pt x="313089" y="522661"/>
                  </a:cubicBezTo>
                  <a:cubicBezTo>
                    <a:pt x="311101" y="519923"/>
                    <a:pt x="309301" y="516698"/>
                    <a:pt x="307763" y="513286"/>
                  </a:cubicBezTo>
                  <a:cubicBezTo>
                    <a:pt x="307463" y="512723"/>
                    <a:pt x="307125" y="512123"/>
                    <a:pt x="306788" y="511636"/>
                  </a:cubicBezTo>
                  <a:cubicBezTo>
                    <a:pt x="299249" y="501248"/>
                    <a:pt x="290436" y="490073"/>
                    <a:pt x="285223" y="477622"/>
                  </a:cubicBezTo>
                  <a:cubicBezTo>
                    <a:pt x="282185" y="470497"/>
                    <a:pt x="280422" y="462922"/>
                    <a:pt x="281247" y="454859"/>
                  </a:cubicBezTo>
                  <a:lnTo>
                    <a:pt x="282035" y="449534"/>
                  </a:lnTo>
                  <a:cubicBezTo>
                    <a:pt x="282747" y="445747"/>
                    <a:pt x="281172" y="441846"/>
                    <a:pt x="277947" y="439559"/>
                  </a:cubicBezTo>
                  <a:cubicBezTo>
                    <a:pt x="274721" y="437271"/>
                    <a:pt x="270446" y="436971"/>
                    <a:pt x="266958" y="438846"/>
                  </a:cubicBezTo>
                  <a:cubicBezTo>
                    <a:pt x="259832" y="442634"/>
                    <a:pt x="252406" y="445897"/>
                    <a:pt x="244868" y="448784"/>
                  </a:cubicBezTo>
                  <a:cubicBezTo>
                    <a:pt x="233204" y="453322"/>
                    <a:pt x="221240" y="456922"/>
                    <a:pt x="209389" y="460334"/>
                  </a:cubicBezTo>
                  <a:cubicBezTo>
                    <a:pt x="207288" y="460934"/>
                    <a:pt x="195099" y="467909"/>
                    <a:pt x="187523" y="469897"/>
                  </a:cubicBezTo>
                  <a:cubicBezTo>
                    <a:pt x="187486" y="467310"/>
                    <a:pt x="187411" y="464460"/>
                    <a:pt x="187373" y="463822"/>
                  </a:cubicBezTo>
                  <a:cubicBezTo>
                    <a:pt x="187111" y="457447"/>
                    <a:pt x="187749" y="450697"/>
                    <a:pt x="188911" y="444021"/>
                  </a:cubicBezTo>
                  <a:cubicBezTo>
                    <a:pt x="190111" y="437009"/>
                    <a:pt x="191837" y="430146"/>
                    <a:pt x="193787" y="423771"/>
                  </a:cubicBezTo>
                  <a:cubicBezTo>
                    <a:pt x="195962" y="416721"/>
                    <a:pt x="198925" y="410046"/>
                    <a:pt x="202600" y="403820"/>
                  </a:cubicBezTo>
                  <a:cubicBezTo>
                    <a:pt x="206351" y="397445"/>
                    <a:pt x="210814" y="391482"/>
                    <a:pt x="215802" y="386045"/>
                  </a:cubicBezTo>
                  <a:cubicBezTo>
                    <a:pt x="218652" y="382970"/>
                    <a:pt x="219177" y="378507"/>
                    <a:pt x="217077" y="374907"/>
                  </a:cubicBezTo>
                  <a:cubicBezTo>
                    <a:pt x="215052" y="371270"/>
                    <a:pt x="210851" y="369357"/>
                    <a:pt x="206613" y="370069"/>
                  </a:cubicBezTo>
                  <a:lnTo>
                    <a:pt x="199000" y="370932"/>
                  </a:lnTo>
                  <a:cubicBezTo>
                    <a:pt x="191574" y="371119"/>
                    <a:pt x="184973" y="368832"/>
                    <a:pt x="178897" y="365307"/>
                  </a:cubicBezTo>
                  <a:cubicBezTo>
                    <a:pt x="168134" y="359157"/>
                    <a:pt x="158945" y="349444"/>
                    <a:pt x="150394" y="341231"/>
                  </a:cubicBezTo>
                  <a:cubicBezTo>
                    <a:pt x="149569" y="340406"/>
                    <a:pt x="143418" y="334744"/>
                    <a:pt x="139818" y="331406"/>
                  </a:cubicBezTo>
                  <a:cubicBezTo>
                    <a:pt x="140643" y="330506"/>
                    <a:pt x="141580" y="329681"/>
                    <a:pt x="142593" y="328818"/>
                  </a:cubicBezTo>
                  <a:cubicBezTo>
                    <a:pt x="145331" y="326493"/>
                    <a:pt x="148631" y="324393"/>
                    <a:pt x="152044" y="322556"/>
                  </a:cubicBezTo>
                  <a:cubicBezTo>
                    <a:pt x="152569" y="322256"/>
                    <a:pt x="153057" y="321918"/>
                    <a:pt x="153544" y="321543"/>
                  </a:cubicBezTo>
                  <a:cubicBezTo>
                    <a:pt x="163446" y="313256"/>
                    <a:pt x="174172" y="303618"/>
                    <a:pt x="186061" y="297430"/>
                  </a:cubicBezTo>
                  <a:cubicBezTo>
                    <a:pt x="193149" y="293755"/>
                    <a:pt x="200613" y="291280"/>
                    <a:pt x="208601" y="291768"/>
                  </a:cubicBezTo>
                  <a:lnTo>
                    <a:pt x="213589" y="292293"/>
                  </a:lnTo>
                  <a:cubicBezTo>
                    <a:pt x="217002" y="292818"/>
                    <a:pt x="220377" y="291468"/>
                    <a:pt x="222440" y="288843"/>
                  </a:cubicBezTo>
                  <a:cubicBezTo>
                    <a:pt x="224503" y="286142"/>
                    <a:pt x="224840" y="282655"/>
                    <a:pt x="223378" y="279617"/>
                  </a:cubicBezTo>
                  <a:cubicBezTo>
                    <a:pt x="219777" y="272305"/>
                    <a:pt x="216740" y="264617"/>
                    <a:pt x="214002" y="256854"/>
                  </a:cubicBezTo>
                  <a:cubicBezTo>
                    <a:pt x="209876" y="245004"/>
                    <a:pt x="206538" y="232741"/>
                    <a:pt x="203463" y="220591"/>
                  </a:cubicBezTo>
                  <a:cubicBezTo>
                    <a:pt x="202750" y="217741"/>
                    <a:pt x="197762" y="203715"/>
                    <a:pt x="196450" y="194790"/>
                  </a:cubicBezTo>
                  <a:cubicBezTo>
                    <a:pt x="198775" y="194678"/>
                    <a:pt x="201250" y="194453"/>
                    <a:pt x="201850" y="194415"/>
                  </a:cubicBezTo>
                  <a:cubicBezTo>
                    <a:pt x="207926" y="193740"/>
                    <a:pt x="214377" y="194040"/>
                    <a:pt x="220715" y="194865"/>
                  </a:cubicBezTo>
                  <a:cubicBezTo>
                    <a:pt x="227391" y="195765"/>
                    <a:pt x="233992" y="197228"/>
                    <a:pt x="240105" y="198915"/>
                  </a:cubicBezTo>
                  <a:cubicBezTo>
                    <a:pt x="246893" y="200790"/>
                    <a:pt x="253306" y="203528"/>
                    <a:pt x="259270" y="207016"/>
                  </a:cubicBezTo>
                  <a:cubicBezTo>
                    <a:pt x="265345" y="210541"/>
                    <a:pt x="270896" y="214853"/>
                    <a:pt x="276034" y="219728"/>
                  </a:cubicBezTo>
                  <a:cubicBezTo>
                    <a:pt x="278547" y="222166"/>
                    <a:pt x="282410" y="222766"/>
                    <a:pt x="285560" y="221228"/>
                  </a:cubicBezTo>
                  <a:cubicBezTo>
                    <a:pt x="288711" y="219653"/>
                    <a:pt x="290586" y="216278"/>
                    <a:pt x="290023" y="212866"/>
                  </a:cubicBezTo>
                  <a:lnTo>
                    <a:pt x="289348" y="204540"/>
                  </a:lnTo>
                  <a:cubicBezTo>
                    <a:pt x="289236" y="196290"/>
                    <a:pt x="291673" y="188715"/>
                    <a:pt x="295386" y="181740"/>
                  </a:cubicBezTo>
                  <a:cubicBezTo>
                    <a:pt x="301650" y="169964"/>
                    <a:pt x="311288" y="159577"/>
                    <a:pt x="319614" y="149977"/>
                  </a:cubicBezTo>
                  <a:cubicBezTo>
                    <a:pt x="320439" y="149001"/>
                    <a:pt x="326740" y="141576"/>
                    <a:pt x="330041" y="137639"/>
                  </a:cubicBezTo>
                  <a:cubicBezTo>
                    <a:pt x="331391" y="138914"/>
                    <a:pt x="332703" y="140489"/>
                    <a:pt x="333979" y="142289"/>
                  </a:cubicBezTo>
                  <a:cubicBezTo>
                    <a:pt x="336379" y="145664"/>
                    <a:pt x="338629" y="149714"/>
                    <a:pt x="340504" y="153802"/>
                  </a:cubicBezTo>
                  <a:lnTo>
                    <a:pt x="341254" y="154552"/>
                  </a:lnTo>
                  <a:lnTo>
                    <a:pt x="344105" y="158939"/>
                  </a:lnTo>
                  <a:cubicBezTo>
                    <a:pt x="351756" y="169402"/>
                    <a:pt x="360719" y="180840"/>
                    <a:pt x="366007" y="193478"/>
                  </a:cubicBezTo>
                  <a:cubicBezTo>
                    <a:pt x="369158" y="201015"/>
                    <a:pt x="370958" y="209003"/>
                    <a:pt x="370095" y="217516"/>
                  </a:cubicBezTo>
                  <a:lnTo>
                    <a:pt x="369195" y="223028"/>
                  </a:lnTo>
                  <a:cubicBezTo>
                    <a:pt x="368633" y="225916"/>
                    <a:pt x="369870" y="228803"/>
                    <a:pt x="372271" y="230491"/>
                  </a:cubicBezTo>
                  <a:cubicBezTo>
                    <a:pt x="374708" y="232179"/>
                    <a:pt x="377896" y="232366"/>
                    <a:pt x="380484" y="230979"/>
                  </a:cubicBezTo>
                  <a:cubicBezTo>
                    <a:pt x="387722" y="227153"/>
                    <a:pt x="395261" y="223853"/>
                    <a:pt x="402874" y="220891"/>
                  </a:cubicBezTo>
                  <a:cubicBezTo>
                    <a:pt x="414651" y="216428"/>
                    <a:pt x="426690" y="212791"/>
                    <a:pt x="438616" y="209378"/>
                  </a:cubicBezTo>
                  <a:cubicBezTo>
                    <a:pt x="441316" y="208591"/>
                    <a:pt x="454330" y="203565"/>
                    <a:pt x="463032" y="201915"/>
                  </a:cubicBezTo>
                  <a:cubicBezTo>
                    <a:pt x="463069" y="204428"/>
                    <a:pt x="463107" y="207128"/>
                    <a:pt x="463107" y="207766"/>
                  </a:cubicBezTo>
                  <a:cubicBezTo>
                    <a:pt x="463369" y="214253"/>
                    <a:pt x="462731" y="221153"/>
                    <a:pt x="461531" y="227941"/>
                  </a:cubicBezTo>
                  <a:cubicBezTo>
                    <a:pt x="460294" y="234954"/>
                    <a:pt x="458493" y="241929"/>
                    <a:pt x="456506" y="248304"/>
                  </a:cubicBezTo>
                  <a:cubicBezTo>
                    <a:pt x="454293" y="255504"/>
                    <a:pt x="451218" y="262254"/>
                    <a:pt x="447505" y="268592"/>
                  </a:cubicBezTo>
                  <a:cubicBezTo>
                    <a:pt x="443679" y="275042"/>
                    <a:pt x="439141" y="281042"/>
                    <a:pt x="434116" y="286517"/>
                  </a:cubicBezTo>
                  <a:cubicBezTo>
                    <a:pt x="431640" y="289180"/>
                    <a:pt x="431190" y="293118"/>
                    <a:pt x="432990" y="296268"/>
                  </a:cubicBezTo>
                  <a:cubicBezTo>
                    <a:pt x="434828" y="299380"/>
                    <a:pt x="438466" y="301068"/>
                    <a:pt x="442141" y="300430"/>
                  </a:cubicBezTo>
                  <a:lnTo>
                    <a:pt x="449980" y="299605"/>
                  </a:lnTo>
                  <a:cubicBezTo>
                    <a:pt x="457518" y="299380"/>
                    <a:pt x="464307" y="301818"/>
                    <a:pt x="470532" y="305380"/>
                  </a:cubicBezTo>
                  <a:cubicBezTo>
                    <a:pt x="481221" y="311606"/>
                    <a:pt x="490372" y="321168"/>
                    <a:pt x="498848" y="329494"/>
                  </a:cubicBezTo>
                  <a:lnTo>
                    <a:pt x="504174" y="333694"/>
                  </a:lnTo>
                  <a:lnTo>
                    <a:pt x="508412" y="337969"/>
                  </a:lnTo>
                  <a:cubicBezTo>
                    <a:pt x="509012" y="338456"/>
                    <a:pt x="509575" y="339094"/>
                    <a:pt x="510175" y="339694"/>
                  </a:cubicBezTo>
                  <a:cubicBezTo>
                    <a:pt x="508637" y="341494"/>
                    <a:pt x="506574" y="343219"/>
                    <a:pt x="504286" y="344794"/>
                  </a:cubicBezTo>
                  <a:cubicBezTo>
                    <a:pt x="501286" y="347006"/>
                    <a:pt x="497761" y="349032"/>
                    <a:pt x="494273" y="350794"/>
                  </a:cubicBezTo>
                  <a:cubicBezTo>
                    <a:pt x="493748" y="351094"/>
                    <a:pt x="493260" y="351394"/>
                    <a:pt x="492773" y="351732"/>
                  </a:cubicBezTo>
                  <a:cubicBezTo>
                    <a:pt x="483059" y="359307"/>
                    <a:pt x="472520" y="367632"/>
                    <a:pt x="461156" y="372807"/>
                  </a:cubicBezTo>
                  <a:cubicBezTo>
                    <a:pt x="454330" y="375882"/>
                    <a:pt x="447205" y="377720"/>
                    <a:pt x="439704" y="377007"/>
                  </a:cubicBezTo>
                  <a:lnTo>
                    <a:pt x="434791" y="376257"/>
                  </a:lnTo>
                  <a:cubicBezTo>
                    <a:pt x="431340" y="375582"/>
                    <a:pt x="427740" y="376820"/>
                    <a:pt x="425527" y="379520"/>
                  </a:cubicBezTo>
                  <a:cubicBezTo>
                    <a:pt x="423352" y="382182"/>
                    <a:pt x="422864" y="385783"/>
                    <a:pt x="424252" y="388933"/>
                  </a:cubicBezTo>
                  <a:cubicBezTo>
                    <a:pt x="427515" y="396358"/>
                    <a:pt x="430290" y="404158"/>
                    <a:pt x="432690" y="412071"/>
                  </a:cubicBezTo>
                  <a:cubicBezTo>
                    <a:pt x="436403" y="424108"/>
                    <a:pt x="439216" y="436446"/>
                    <a:pt x="441841" y="448709"/>
                  </a:cubicBezTo>
                  <a:cubicBezTo>
                    <a:pt x="442404" y="451484"/>
                    <a:pt x="446492" y="464610"/>
                    <a:pt x="447617" y="473572"/>
                  </a:cubicBezTo>
                  <a:cubicBezTo>
                    <a:pt x="445704" y="473610"/>
                    <a:pt x="443867" y="473610"/>
                    <a:pt x="443379" y="473722"/>
                  </a:cubicBezTo>
                  <a:cubicBezTo>
                    <a:pt x="437341" y="474060"/>
                    <a:pt x="431040" y="473497"/>
                    <a:pt x="424814" y="472447"/>
                  </a:cubicBezTo>
                  <a:cubicBezTo>
                    <a:pt x="418289" y="471322"/>
                    <a:pt x="411838" y="469597"/>
                    <a:pt x="405875" y="467647"/>
                  </a:cubicBezTo>
                  <a:cubicBezTo>
                    <a:pt x="399236" y="465547"/>
                    <a:pt x="393086" y="462584"/>
                    <a:pt x="387422" y="458909"/>
                  </a:cubicBezTo>
                  <a:cubicBezTo>
                    <a:pt x="381609" y="455197"/>
                    <a:pt x="376284" y="450772"/>
                    <a:pt x="371521" y="445784"/>
                  </a:cubicBezTo>
                  <a:cubicBezTo>
                    <a:pt x="368520" y="442746"/>
                    <a:pt x="363832" y="441884"/>
                    <a:pt x="359894" y="443647"/>
                  </a:cubicBezTo>
                  <a:cubicBezTo>
                    <a:pt x="355956" y="445409"/>
                    <a:pt x="353668" y="449422"/>
                    <a:pt x="354156" y="453622"/>
                  </a:cubicBezTo>
                  <a:lnTo>
                    <a:pt x="354531" y="461759"/>
                  </a:lnTo>
                  <a:cubicBezTo>
                    <a:pt x="354343" y="469672"/>
                    <a:pt x="351681" y="476797"/>
                    <a:pt x="347855" y="483360"/>
                  </a:cubicBezTo>
                  <a:cubicBezTo>
                    <a:pt x="341254" y="494835"/>
                    <a:pt x="331278" y="504698"/>
                    <a:pt x="322727" y="513848"/>
                  </a:cubicBezTo>
                  <a:cubicBezTo>
                    <a:pt x="322052" y="514748"/>
                    <a:pt x="317327" y="519998"/>
                    <a:pt x="313914" y="523786"/>
                  </a:cubicBezTo>
                  <a:close/>
                  <a:moveTo>
                    <a:pt x="455906" y="601488"/>
                  </a:moveTo>
                  <a:cubicBezTo>
                    <a:pt x="455231" y="603551"/>
                    <a:pt x="449530" y="620764"/>
                    <a:pt x="447205" y="627889"/>
                  </a:cubicBezTo>
                  <a:cubicBezTo>
                    <a:pt x="444917" y="627251"/>
                    <a:pt x="442517" y="626201"/>
                    <a:pt x="440079" y="624964"/>
                  </a:cubicBezTo>
                  <a:cubicBezTo>
                    <a:pt x="433665" y="621663"/>
                    <a:pt x="427027" y="616713"/>
                    <a:pt x="420689" y="611276"/>
                  </a:cubicBezTo>
                  <a:cubicBezTo>
                    <a:pt x="420239" y="610863"/>
                    <a:pt x="419751" y="610488"/>
                    <a:pt x="419189" y="610188"/>
                  </a:cubicBezTo>
                  <a:cubicBezTo>
                    <a:pt x="399911" y="598826"/>
                    <a:pt x="378009" y="586900"/>
                    <a:pt x="360682" y="571000"/>
                  </a:cubicBezTo>
                  <a:cubicBezTo>
                    <a:pt x="349993" y="561137"/>
                    <a:pt x="341067" y="549737"/>
                    <a:pt x="336116" y="535786"/>
                  </a:cubicBezTo>
                  <a:lnTo>
                    <a:pt x="334691" y="531174"/>
                  </a:lnTo>
                  <a:cubicBezTo>
                    <a:pt x="336229" y="529336"/>
                    <a:pt x="337541" y="527836"/>
                    <a:pt x="337917" y="527386"/>
                  </a:cubicBezTo>
                  <a:cubicBezTo>
                    <a:pt x="347405" y="517148"/>
                    <a:pt x="358356" y="505973"/>
                    <a:pt x="365632" y="493223"/>
                  </a:cubicBezTo>
                  <a:cubicBezTo>
                    <a:pt x="369195" y="486998"/>
                    <a:pt x="371933" y="480397"/>
                    <a:pt x="373433" y="473385"/>
                  </a:cubicBezTo>
                  <a:cubicBezTo>
                    <a:pt x="374408" y="474097"/>
                    <a:pt x="375384" y="474735"/>
                    <a:pt x="376434" y="475372"/>
                  </a:cubicBezTo>
                  <a:cubicBezTo>
                    <a:pt x="383597" y="479947"/>
                    <a:pt x="391398" y="483660"/>
                    <a:pt x="399686" y="486247"/>
                  </a:cubicBezTo>
                  <a:cubicBezTo>
                    <a:pt x="407975" y="488835"/>
                    <a:pt x="416976" y="491085"/>
                    <a:pt x="426015" y="492248"/>
                  </a:cubicBezTo>
                  <a:cubicBezTo>
                    <a:pt x="432353" y="493073"/>
                    <a:pt x="438729" y="493373"/>
                    <a:pt x="444842" y="492960"/>
                  </a:cubicBezTo>
                  <a:cubicBezTo>
                    <a:pt x="446455" y="492810"/>
                    <a:pt x="455043" y="492923"/>
                    <a:pt x="458531" y="491910"/>
                  </a:cubicBezTo>
                  <a:cubicBezTo>
                    <a:pt x="460181" y="491460"/>
                    <a:pt x="460744" y="490598"/>
                    <a:pt x="461756" y="489848"/>
                  </a:cubicBezTo>
                  <a:lnTo>
                    <a:pt x="467120" y="499898"/>
                  </a:lnTo>
                  <a:cubicBezTo>
                    <a:pt x="472858" y="512798"/>
                    <a:pt x="474058" y="525999"/>
                    <a:pt x="472933" y="539011"/>
                  </a:cubicBezTo>
                  <a:cubicBezTo>
                    <a:pt x="471057" y="560762"/>
                    <a:pt x="462656" y="582100"/>
                    <a:pt x="455906" y="601488"/>
                  </a:cubicBezTo>
                  <a:close/>
                  <a:moveTo>
                    <a:pt x="609262" y="472035"/>
                  </a:moveTo>
                  <a:cubicBezTo>
                    <a:pt x="599735" y="476460"/>
                    <a:pt x="589084" y="479535"/>
                    <a:pt x="578170" y="481747"/>
                  </a:cubicBezTo>
                  <a:cubicBezTo>
                    <a:pt x="566994" y="483997"/>
                    <a:pt x="555630" y="485310"/>
                    <a:pt x="544754" y="485985"/>
                  </a:cubicBezTo>
                  <a:cubicBezTo>
                    <a:pt x="532452" y="486772"/>
                    <a:pt x="520113" y="485948"/>
                    <a:pt x="508074" y="483698"/>
                  </a:cubicBezTo>
                  <a:cubicBezTo>
                    <a:pt x="495960" y="481410"/>
                    <a:pt x="484109" y="477697"/>
                    <a:pt x="472633" y="472860"/>
                  </a:cubicBezTo>
                  <a:cubicBezTo>
                    <a:pt x="470832" y="472110"/>
                    <a:pt x="468920" y="472072"/>
                    <a:pt x="467082" y="472372"/>
                  </a:cubicBezTo>
                  <a:cubicBezTo>
                    <a:pt x="465769" y="462397"/>
                    <a:pt x="461494" y="448034"/>
                    <a:pt x="460819" y="444996"/>
                  </a:cubicBezTo>
                  <a:cubicBezTo>
                    <a:pt x="458006" y="432209"/>
                    <a:pt x="454931" y="419346"/>
                    <a:pt x="451030" y="406895"/>
                  </a:cubicBezTo>
                  <a:cubicBezTo>
                    <a:pt x="449792" y="402996"/>
                    <a:pt x="448517" y="399208"/>
                    <a:pt x="447130" y="395420"/>
                  </a:cubicBezTo>
                  <a:cubicBezTo>
                    <a:pt x="454706" y="394783"/>
                    <a:pt x="461981" y="392608"/>
                    <a:pt x="469032" y="389420"/>
                  </a:cubicBezTo>
                  <a:cubicBezTo>
                    <a:pt x="481446" y="383720"/>
                    <a:pt x="492998" y="374757"/>
                    <a:pt x="503649" y="366357"/>
                  </a:cubicBezTo>
                  <a:cubicBezTo>
                    <a:pt x="508637" y="363694"/>
                    <a:pt x="513513" y="360694"/>
                    <a:pt x="517638" y="357394"/>
                  </a:cubicBezTo>
                  <a:cubicBezTo>
                    <a:pt x="520301" y="355257"/>
                    <a:pt x="522214" y="352857"/>
                    <a:pt x="524126" y="350494"/>
                  </a:cubicBezTo>
                  <a:cubicBezTo>
                    <a:pt x="533090" y="358782"/>
                    <a:pt x="541791" y="367369"/>
                    <a:pt x="549967" y="376557"/>
                  </a:cubicBezTo>
                  <a:cubicBezTo>
                    <a:pt x="564406" y="392720"/>
                    <a:pt x="577833" y="409896"/>
                    <a:pt x="590734" y="426996"/>
                  </a:cubicBezTo>
                  <a:cubicBezTo>
                    <a:pt x="592947" y="429884"/>
                    <a:pt x="601873" y="440159"/>
                    <a:pt x="610012" y="450809"/>
                  </a:cubicBezTo>
                  <a:cubicBezTo>
                    <a:pt x="613837" y="455797"/>
                    <a:pt x="618150" y="462922"/>
                    <a:pt x="620588" y="467160"/>
                  </a:cubicBezTo>
                  <a:cubicBezTo>
                    <a:pt x="616387" y="468885"/>
                    <a:pt x="610387" y="471472"/>
                    <a:pt x="609262" y="472035"/>
                  </a:cubicBezTo>
                  <a:close/>
                  <a:moveTo>
                    <a:pt x="409325" y="339581"/>
                  </a:moveTo>
                  <a:cubicBezTo>
                    <a:pt x="408988" y="315618"/>
                    <a:pt x="400137" y="293905"/>
                    <a:pt x="385885" y="277967"/>
                  </a:cubicBezTo>
                  <a:cubicBezTo>
                    <a:pt x="370395" y="260604"/>
                    <a:pt x="348680" y="249916"/>
                    <a:pt x="324752" y="250292"/>
                  </a:cubicBezTo>
                  <a:lnTo>
                    <a:pt x="324752" y="249992"/>
                  </a:lnTo>
                  <a:cubicBezTo>
                    <a:pt x="300787" y="249616"/>
                    <a:pt x="278922" y="260342"/>
                    <a:pt x="263395" y="277780"/>
                  </a:cubicBezTo>
                  <a:cubicBezTo>
                    <a:pt x="249068" y="293755"/>
                    <a:pt x="240180" y="315581"/>
                    <a:pt x="239842" y="339581"/>
                  </a:cubicBezTo>
                  <a:cubicBezTo>
                    <a:pt x="239617" y="363807"/>
                    <a:pt x="248168" y="385970"/>
                    <a:pt x="262232" y="402358"/>
                  </a:cubicBezTo>
                  <a:cubicBezTo>
                    <a:pt x="277797" y="420546"/>
                    <a:pt x="300112" y="431684"/>
                    <a:pt x="324752" y="431796"/>
                  </a:cubicBezTo>
                  <a:cubicBezTo>
                    <a:pt x="349355" y="431646"/>
                    <a:pt x="371633" y="420433"/>
                    <a:pt x="387122" y="402208"/>
                  </a:cubicBezTo>
                  <a:cubicBezTo>
                    <a:pt x="401074" y="385820"/>
                    <a:pt x="409625" y="363769"/>
                    <a:pt x="409325" y="339581"/>
                  </a:cubicBezTo>
                  <a:close/>
                  <a:moveTo>
                    <a:pt x="258895" y="339581"/>
                  </a:moveTo>
                  <a:cubicBezTo>
                    <a:pt x="258895" y="339169"/>
                    <a:pt x="259082" y="338831"/>
                    <a:pt x="259082" y="338419"/>
                  </a:cubicBezTo>
                  <a:lnTo>
                    <a:pt x="267183" y="338081"/>
                  </a:lnTo>
                  <a:cubicBezTo>
                    <a:pt x="269508" y="337856"/>
                    <a:pt x="271759" y="337819"/>
                    <a:pt x="274084" y="337556"/>
                  </a:cubicBezTo>
                  <a:cubicBezTo>
                    <a:pt x="275622" y="337406"/>
                    <a:pt x="277122" y="337181"/>
                    <a:pt x="278659" y="336844"/>
                  </a:cubicBezTo>
                  <a:cubicBezTo>
                    <a:pt x="284398" y="335644"/>
                    <a:pt x="289798" y="333994"/>
                    <a:pt x="295574" y="332869"/>
                  </a:cubicBezTo>
                  <a:cubicBezTo>
                    <a:pt x="299812" y="332719"/>
                    <a:pt x="303000" y="329231"/>
                    <a:pt x="302812" y="325106"/>
                  </a:cubicBezTo>
                  <a:cubicBezTo>
                    <a:pt x="302662" y="321018"/>
                    <a:pt x="299062" y="317868"/>
                    <a:pt x="294824" y="318093"/>
                  </a:cubicBezTo>
                  <a:cubicBezTo>
                    <a:pt x="288523" y="317568"/>
                    <a:pt x="282410" y="316968"/>
                    <a:pt x="276147" y="317231"/>
                  </a:cubicBezTo>
                  <a:cubicBezTo>
                    <a:pt x="274496" y="317268"/>
                    <a:pt x="272846" y="317456"/>
                    <a:pt x="271234" y="317718"/>
                  </a:cubicBezTo>
                  <a:cubicBezTo>
                    <a:pt x="268758" y="318131"/>
                    <a:pt x="266395" y="318806"/>
                    <a:pt x="263958" y="319331"/>
                  </a:cubicBezTo>
                  <a:lnTo>
                    <a:pt x="262120" y="319931"/>
                  </a:lnTo>
                  <a:cubicBezTo>
                    <a:pt x="264933" y="308230"/>
                    <a:pt x="269321" y="297243"/>
                    <a:pt x="276634" y="288580"/>
                  </a:cubicBezTo>
                  <a:cubicBezTo>
                    <a:pt x="281960" y="282242"/>
                    <a:pt x="288448" y="277105"/>
                    <a:pt x="295536" y="273092"/>
                  </a:cubicBezTo>
                  <a:cubicBezTo>
                    <a:pt x="295874" y="277367"/>
                    <a:pt x="296437" y="283030"/>
                    <a:pt x="296662" y="284380"/>
                  </a:cubicBezTo>
                  <a:cubicBezTo>
                    <a:pt x="297037" y="286517"/>
                    <a:pt x="297449" y="288618"/>
                    <a:pt x="297974" y="290718"/>
                  </a:cubicBezTo>
                  <a:cubicBezTo>
                    <a:pt x="298537" y="292743"/>
                    <a:pt x="299174" y="294805"/>
                    <a:pt x="299924" y="296793"/>
                  </a:cubicBezTo>
                  <a:cubicBezTo>
                    <a:pt x="300862" y="299193"/>
                    <a:pt x="301950" y="301443"/>
                    <a:pt x="303000" y="303768"/>
                  </a:cubicBezTo>
                  <a:cubicBezTo>
                    <a:pt x="304725" y="307256"/>
                    <a:pt x="306488" y="310518"/>
                    <a:pt x="308175" y="314006"/>
                  </a:cubicBezTo>
                  <a:cubicBezTo>
                    <a:pt x="309338" y="317906"/>
                    <a:pt x="313576" y="320156"/>
                    <a:pt x="317664" y="318993"/>
                  </a:cubicBezTo>
                  <a:cubicBezTo>
                    <a:pt x="321677" y="317868"/>
                    <a:pt x="324002" y="313743"/>
                    <a:pt x="322802" y="309843"/>
                  </a:cubicBezTo>
                  <a:cubicBezTo>
                    <a:pt x="322240" y="305943"/>
                    <a:pt x="321827" y="302118"/>
                    <a:pt x="321077" y="298255"/>
                  </a:cubicBezTo>
                  <a:cubicBezTo>
                    <a:pt x="320589" y="295743"/>
                    <a:pt x="320139" y="293268"/>
                    <a:pt x="319427" y="290793"/>
                  </a:cubicBezTo>
                  <a:cubicBezTo>
                    <a:pt x="318864" y="288768"/>
                    <a:pt x="318227" y="286780"/>
                    <a:pt x="317477" y="284792"/>
                  </a:cubicBezTo>
                  <a:cubicBezTo>
                    <a:pt x="316689" y="282880"/>
                    <a:pt x="315826" y="281005"/>
                    <a:pt x="315001" y="279055"/>
                  </a:cubicBezTo>
                  <a:cubicBezTo>
                    <a:pt x="314326" y="277667"/>
                    <a:pt x="311288" y="270205"/>
                    <a:pt x="310163" y="267092"/>
                  </a:cubicBezTo>
                  <a:cubicBezTo>
                    <a:pt x="310126" y="267054"/>
                    <a:pt x="310126" y="267017"/>
                    <a:pt x="310126" y="266979"/>
                  </a:cubicBezTo>
                  <a:cubicBezTo>
                    <a:pt x="314851" y="265704"/>
                    <a:pt x="319764" y="264917"/>
                    <a:pt x="324827" y="264842"/>
                  </a:cubicBezTo>
                  <a:lnTo>
                    <a:pt x="324827" y="264579"/>
                  </a:lnTo>
                  <a:cubicBezTo>
                    <a:pt x="333341" y="264692"/>
                    <a:pt x="341329" y="266829"/>
                    <a:pt x="348755" y="270092"/>
                  </a:cubicBezTo>
                  <a:cubicBezTo>
                    <a:pt x="348605" y="270130"/>
                    <a:pt x="348530" y="270355"/>
                    <a:pt x="348568" y="270730"/>
                  </a:cubicBezTo>
                  <a:lnTo>
                    <a:pt x="348680" y="270617"/>
                  </a:lnTo>
                  <a:lnTo>
                    <a:pt x="348718" y="270392"/>
                  </a:lnTo>
                  <a:lnTo>
                    <a:pt x="348793" y="270092"/>
                  </a:lnTo>
                  <a:lnTo>
                    <a:pt x="348793" y="270092"/>
                  </a:lnTo>
                  <a:cubicBezTo>
                    <a:pt x="348830" y="270242"/>
                    <a:pt x="348830" y="270430"/>
                    <a:pt x="348680" y="270580"/>
                  </a:cubicBezTo>
                  <a:lnTo>
                    <a:pt x="348568" y="270992"/>
                  </a:lnTo>
                  <a:lnTo>
                    <a:pt x="348568" y="270655"/>
                  </a:lnTo>
                  <a:cubicBezTo>
                    <a:pt x="347968" y="271142"/>
                    <a:pt x="347030" y="271667"/>
                    <a:pt x="346918" y="271780"/>
                  </a:cubicBezTo>
                  <a:lnTo>
                    <a:pt x="342492" y="277142"/>
                  </a:lnTo>
                  <a:cubicBezTo>
                    <a:pt x="341554" y="278417"/>
                    <a:pt x="340579" y="279655"/>
                    <a:pt x="339679" y="281042"/>
                  </a:cubicBezTo>
                  <a:cubicBezTo>
                    <a:pt x="338892" y="282317"/>
                    <a:pt x="338179" y="283742"/>
                    <a:pt x="337579" y="285130"/>
                  </a:cubicBezTo>
                  <a:cubicBezTo>
                    <a:pt x="336679" y="287155"/>
                    <a:pt x="336154" y="289217"/>
                    <a:pt x="335441" y="291280"/>
                  </a:cubicBezTo>
                  <a:cubicBezTo>
                    <a:pt x="334729" y="293380"/>
                    <a:pt x="334354" y="295368"/>
                    <a:pt x="333566" y="297355"/>
                  </a:cubicBezTo>
                  <a:cubicBezTo>
                    <a:pt x="331241" y="300730"/>
                    <a:pt x="332178" y="305343"/>
                    <a:pt x="335666" y="307593"/>
                  </a:cubicBezTo>
                  <a:cubicBezTo>
                    <a:pt x="339154" y="309918"/>
                    <a:pt x="343880" y="308981"/>
                    <a:pt x="346242" y="305605"/>
                  </a:cubicBezTo>
                  <a:cubicBezTo>
                    <a:pt x="349318" y="302605"/>
                    <a:pt x="352093" y="299530"/>
                    <a:pt x="354606" y="296005"/>
                  </a:cubicBezTo>
                  <a:cubicBezTo>
                    <a:pt x="355506" y="294730"/>
                    <a:pt x="356331" y="293380"/>
                    <a:pt x="357044" y="291993"/>
                  </a:cubicBezTo>
                  <a:cubicBezTo>
                    <a:pt x="357981" y="289968"/>
                    <a:pt x="358544" y="287793"/>
                    <a:pt x="359407" y="285767"/>
                  </a:cubicBezTo>
                  <a:lnTo>
                    <a:pt x="361432" y="279130"/>
                  </a:lnTo>
                  <a:cubicBezTo>
                    <a:pt x="361469" y="278980"/>
                    <a:pt x="361694" y="278342"/>
                    <a:pt x="361882" y="277705"/>
                  </a:cubicBezTo>
                  <a:cubicBezTo>
                    <a:pt x="365970" y="280817"/>
                    <a:pt x="369833" y="284342"/>
                    <a:pt x="373208" y="288355"/>
                  </a:cubicBezTo>
                  <a:cubicBezTo>
                    <a:pt x="381384" y="298105"/>
                    <a:pt x="385997" y="310706"/>
                    <a:pt x="388473" y="324131"/>
                  </a:cubicBezTo>
                  <a:cubicBezTo>
                    <a:pt x="387422" y="323868"/>
                    <a:pt x="386410" y="323606"/>
                    <a:pt x="385360" y="323381"/>
                  </a:cubicBezTo>
                  <a:cubicBezTo>
                    <a:pt x="382847" y="322893"/>
                    <a:pt x="380409" y="322368"/>
                    <a:pt x="377859" y="322106"/>
                  </a:cubicBezTo>
                  <a:cubicBezTo>
                    <a:pt x="375759" y="321843"/>
                    <a:pt x="373696" y="321693"/>
                    <a:pt x="371596" y="321618"/>
                  </a:cubicBezTo>
                  <a:cubicBezTo>
                    <a:pt x="369533" y="321581"/>
                    <a:pt x="367470" y="321693"/>
                    <a:pt x="365370" y="321731"/>
                  </a:cubicBezTo>
                  <a:cubicBezTo>
                    <a:pt x="363832" y="321806"/>
                    <a:pt x="355806" y="321768"/>
                    <a:pt x="352506" y="321656"/>
                  </a:cubicBezTo>
                  <a:cubicBezTo>
                    <a:pt x="352206" y="321693"/>
                    <a:pt x="351868" y="321693"/>
                    <a:pt x="351568" y="321693"/>
                  </a:cubicBezTo>
                  <a:cubicBezTo>
                    <a:pt x="350631" y="321431"/>
                    <a:pt x="349618" y="321393"/>
                    <a:pt x="348568" y="321581"/>
                  </a:cubicBezTo>
                  <a:cubicBezTo>
                    <a:pt x="347255" y="321581"/>
                    <a:pt x="346505" y="322331"/>
                    <a:pt x="345905" y="322556"/>
                  </a:cubicBezTo>
                  <a:cubicBezTo>
                    <a:pt x="344142" y="323306"/>
                    <a:pt x="343730" y="324881"/>
                    <a:pt x="343017" y="325931"/>
                  </a:cubicBezTo>
                  <a:cubicBezTo>
                    <a:pt x="341704" y="327956"/>
                    <a:pt x="342155" y="330581"/>
                    <a:pt x="344742" y="333881"/>
                  </a:cubicBezTo>
                  <a:cubicBezTo>
                    <a:pt x="345042" y="334219"/>
                    <a:pt x="345980" y="334669"/>
                    <a:pt x="347405" y="335419"/>
                  </a:cubicBezTo>
                  <a:cubicBezTo>
                    <a:pt x="347705" y="335531"/>
                    <a:pt x="348418" y="335719"/>
                    <a:pt x="349468" y="336131"/>
                  </a:cubicBezTo>
                  <a:cubicBezTo>
                    <a:pt x="352993" y="337369"/>
                    <a:pt x="361619" y="339844"/>
                    <a:pt x="363307" y="340256"/>
                  </a:cubicBezTo>
                  <a:cubicBezTo>
                    <a:pt x="365445" y="340706"/>
                    <a:pt x="367508" y="341119"/>
                    <a:pt x="369645" y="341419"/>
                  </a:cubicBezTo>
                  <a:cubicBezTo>
                    <a:pt x="371746" y="341681"/>
                    <a:pt x="373846" y="341831"/>
                    <a:pt x="375946" y="341906"/>
                  </a:cubicBezTo>
                  <a:cubicBezTo>
                    <a:pt x="378534" y="341944"/>
                    <a:pt x="381009" y="341794"/>
                    <a:pt x="383559" y="341719"/>
                  </a:cubicBezTo>
                  <a:cubicBezTo>
                    <a:pt x="385960" y="341569"/>
                    <a:pt x="388323" y="341381"/>
                    <a:pt x="390685" y="341194"/>
                  </a:cubicBezTo>
                  <a:cubicBezTo>
                    <a:pt x="390273" y="353757"/>
                    <a:pt x="386372" y="364970"/>
                    <a:pt x="380897" y="375170"/>
                  </a:cubicBezTo>
                  <a:cubicBezTo>
                    <a:pt x="380297" y="374195"/>
                    <a:pt x="379772" y="373182"/>
                    <a:pt x="379134" y="372207"/>
                  </a:cubicBezTo>
                  <a:cubicBezTo>
                    <a:pt x="377934" y="370332"/>
                    <a:pt x="376771" y="368494"/>
                    <a:pt x="375384" y="366807"/>
                  </a:cubicBezTo>
                  <a:cubicBezTo>
                    <a:pt x="374221" y="365344"/>
                    <a:pt x="373021" y="363957"/>
                    <a:pt x="371746" y="362682"/>
                  </a:cubicBezTo>
                  <a:cubicBezTo>
                    <a:pt x="370470" y="361407"/>
                    <a:pt x="369045" y="360207"/>
                    <a:pt x="367733" y="358969"/>
                  </a:cubicBezTo>
                  <a:lnTo>
                    <a:pt x="361882" y="353944"/>
                  </a:lnTo>
                  <a:cubicBezTo>
                    <a:pt x="361657" y="353719"/>
                    <a:pt x="359669" y="351694"/>
                    <a:pt x="358844" y="350869"/>
                  </a:cubicBezTo>
                  <a:cubicBezTo>
                    <a:pt x="358281" y="350344"/>
                    <a:pt x="358056" y="349894"/>
                    <a:pt x="357869" y="349744"/>
                  </a:cubicBezTo>
                  <a:cubicBezTo>
                    <a:pt x="355994" y="348469"/>
                    <a:pt x="354831" y="347719"/>
                    <a:pt x="354156" y="347719"/>
                  </a:cubicBezTo>
                  <a:cubicBezTo>
                    <a:pt x="351193" y="347607"/>
                    <a:pt x="348905" y="347607"/>
                    <a:pt x="347593" y="349332"/>
                  </a:cubicBezTo>
                  <a:cubicBezTo>
                    <a:pt x="344742" y="351844"/>
                    <a:pt x="344330" y="356157"/>
                    <a:pt x="346768" y="359044"/>
                  </a:cubicBezTo>
                  <a:cubicBezTo>
                    <a:pt x="347105" y="359007"/>
                    <a:pt x="347368" y="359382"/>
                    <a:pt x="347593" y="359907"/>
                  </a:cubicBezTo>
                  <a:cubicBezTo>
                    <a:pt x="347855" y="360169"/>
                    <a:pt x="348193" y="360394"/>
                    <a:pt x="348530" y="360619"/>
                  </a:cubicBezTo>
                  <a:lnTo>
                    <a:pt x="347818" y="360619"/>
                  </a:lnTo>
                  <a:cubicBezTo>
                    <a:pt x="348080" y="361632"/>
                    <a:pt x="348268" y="362869"/>
                    <a:pt x="348305" y="363019"/>
                  </a:cubicBezTo>
                  <a:lnTo>
                    <a:pt x="352993" y="371007"/>
                  </a:lnTo>
                  <a:cubicBezTo>
                    <a:pt x="354043" y="372545"/>
                    <a:pt x="355019" y="374120"/>
                    <a:pt x="356181" y="375545"/>
                  </a:cubicBezTo>
                  <a:cubicBezTo>
                    <a:pt x="357269" y="377007"/>
                    <a:pt x="358506" y="378395"/>
                    <a:pt x="359782" y="379745"/>
                  </a:cubicBezTo>
                  <a:cubicBezTo>
                    <a:pt x="361319" y="381282"/>
                    <a:pt x="363045" y="382745"/>
                    <a:pt x="364732" y="384208"/>
                  </a:cubicBezTo>
                  <a:cubicBezTo>
                    <a:pt x="367095" y="386232"/>
                    <a:pt x="369533" y="387995"/>
                    <a:pt x="371933" y="389945"/>
                  </a:cubicBezTo>
                  <a:cubicBezTo>
                    <a:pt x="361282" y="401983"/>
                    <a:pt x="346843" y="409596"/>
                    <a:pt x="330753" y="411133"/>
                  </a:cubicBezTo>
                  <a:cubicBezTo>
                    <a:pt x="331803" y="407495"/>
                    <a:pt x="332703" y="403445"/>
                    <a:pt x="333153" y="402170"/>
                  </a:cubicBezTo>
                  <a:cubicBezTo>
                    <a:pt x="334654" y="396433"/>
                    <a:pt x="336416" y="390808"/>
                    <a:pt x="337391" y="384957"/>
                  </a:cubicBezTo>
                  <a:cubicBezTo>
                    <a:pt x="337992" y="381545"/>
                    <a:pt x="338292" y="378057"/>
                    <a:pt x="338554" y="374570"/>
                  </a:cubicBezTo>
                  <a:cubicBezTo>
                    <a:pt x="338929" y="369320"/>
                    <a:pt x="339042" y="364182"/>
                    <a:pt x="339454" y="358932"/>
                  </a:cubicBezTo>
                  <a:cubicBezTo>
                    <a:pt x="340242" y="354919"/>
                    <a:pt x="337579" y="350982"/>
                    <a:pt x="333453" y="350194"/>
                  </a:cubicBezTo>
                  <a:cubicBezTo>
                    <a:pt x="329328" y="349444"/>
                    <a:pt x="325277" y="352069"/>
                    <a:pt x="324452" y="356082"/>
                  </a:cubicBezTo>
                  <a:cubicBezTo>
                    <a:pt x="322202" y="363169"/>
                    <a:pt x="319764" y="370145"/>
                    <a:pt x="318002" y="377382"/>
                  </a:cubicBezTo>
                  <a:cubicBezTo>
                    <a:pt x="317327" y="380232"/>
                    <a:pt x="316801" y="383120"/>
                    <a:pt x="316389" y="385970"/>
                  </a:cubicBezTo>
                  <a:cubicBezTo>
                    <a:pt x="315789" y="390320"/>
                    <a:pt x="315601" y="394670"/>
                    <a:pt x="315189" y="398983"/>
                  </a:cubicBezTo>
                  <a:cubicBezTo>
                    <a:pt x="315151" y="400108"/>
                    <a:pt x="315189" y="403633"/>
                    <a:pt x="315189" y="407008"/>
                  </a:cubicBezTo>
                  <a:cubicBezTo>
                    <a:pt x="315189" y="407796"/>
                    <a:pt x="315526" y="408883"/>
                    <a:pt x="315564" y="409633"/>
                  </a:cubicBezTo>
                  <a:cubicBezTo>
                    <a:pt x="316126" y="409258"/>
                    <a:pt x="316764" y="408846"/>
                    <a:pt x="316989" y="408620"/>
                  </a:cubicBezTo>
                  <a:cubicBezTo>
                    <a:pt x="316426" y="409033"/>
                    <a:pt x="316014" y="409521"/>
                    <a:pt x="315601" y="410083"/>
                  </a:cubicBezTo>
                  <a:lnTo>
                    <a:pt x="315564" y="409670"/>
                  </a:lnTo>
                  <a:cubicBezTo>
                    <a:pt x="315001" y="410046"/>
                    <a:pt x="314664" y="410421"/>
                    <a:pt x="315226" y="410533"/>
                  </a:cubicBezTo>
                  <a:lnTo>
                    <a:pt x="315339" y="410533"/>
                  </a:lnTo>
                  <a:cubicBezTo>
                    <a:pt x="315301" y="410608"/>
                    <a:pt x="315414" y="410683"/>
                    <a:pt x="315339" y="410758"/>
                  </a:cubicBezTo>
                  <a:cubicBezTo>
                    <a:pt x="301425" y="408545"/>
                    <a:pt x="288973" y="401570"/>
                    <a:pt x="279372" y="391295"/>
                  </a:cubicBezTo>
                  <a:cubicBezTo>
                    <a:pt x="280010" y="389945"/>
                    <a:pt x="280610" y="388670"/>
                    <a:pt x="280610" y="388670"/>
                  </a:cubicBezTo>
                  <a:cubicBezTo>
                    <a:pt x="280610" y="388670"/>
                    <a:pt x="280535" y="389158"/>
                    <a:pt x="280460" y="389307"/>
                  </a:cubicBezTo>
                  <a:lnTo>
                    <a:pt x="289048" y="379407"/>
                  </a:lnTo>
                  <a:cubicBezTo>
                    <a:pt x="290773" y="377307"/>
                    <a:pt x="292574" y="375320"/>
                    <a:pt x="294186" y="373257"/>
                  </a:cubicBezTo>
                  <a:cubicBezTo>
                    <a:pt x="295836" y="371119"/>
                    <a:pt x="297374" y="368982"/>
                    <a:pt x="298799" y="366769"/>
                  </a:cubicBezTo>
                  <a:cubicBezTo>
                    <a:pt x="300562" y="364107"/>
                    <a:pt x="302175" y="361369"/>
                    <a:pt x="303750" y="358632"/>
                  </a:cubicBezTo>
                  <a:cubicBezTo>
                    <a:pt x="306188" y="354507"/>
                    <a:pt x="308325" y="350382"/>
                    <a:pt x="310763" y="346256"/>
                  </a:cubicBezTo>
                  <a:cubicBezTo>
                    <a:pt x="313314" y="342994"/>
                    <a:pt x="312638" y="338381"/>
                    <a:pt x="309263" y="335906"/>
                  </a:cubicBezTo>
                  <a:cubicBezTo>
                    <a:pt x="305888" y="333431"/>
                    <a:pt x="301087" y="334069"/>
                    <a:pt x="298574" y="337369"/>
                  </a:cubicBezTo>
                  <a:cubicBezTo>
                    <a:pt x="292949" y="343256"/>
                    <a:pt x="287210" y="348994"/>
                    <a:pt x="282035" y="355369"/>
                  </a:cubicBezTo>
                  <a:cubicBezTo>
                    <a:pt x="280385" y="357469"/>
                    <a:pt x="278847" y="359644"/>
                    <a:pt x="277422" y="361894"/>
                  </a:cubicBezTo>
                  <a:cubicBezTo>
                    <a:pt x="275922" y="364107"/>
                    <a:pt x="274609" y="366394"/>
                    <a:pt x="273221" y="368645"/>
                  </a:cubicBezTo>
                  <a:lnTo>
                    <a:pt x="269321" y="375807"/>
                  </a:lnTo>
                  <a:cubicBezTo>
                    <a:pt x="263395" y="364932"/>
                    <a:pt x="259045" y="353044"/>
                    <a:pt x="258895" y="339581"/>
                  </a:cubicBezTo>
                  <a:close/>
                  <a:moveTo>
                    <a:pt x="349280" y="275680"/>
                  </a:moveTo>
                  <a:cubicBezTo>
                    <a:pt x="349130" y="275305"/>
                    <a:pt x="348905" y="274930"/>
                    <a:pt x="348793" y="274480"/>
                  </a:cubicBezTo>
                  <a:cubicBezTo>
                    <a:pt x="348718" y="274367"/>
                    <a:pt x="348680" y="274255"/>
                    <a:pt x="348680" y="274105"/>
                  </a:cubicBezTo>
                  <a:cubicBezTo>
                    <a:pt x="348755" y="274780"/>
                    <a:pt x="348980" y="275267"/>
                    <a:pt x="349280" y="275680"/>
                  </a:cubicBezTo>
                  <a:close/>
                  <a:moveTo>
                    <a:pt x="346693" y="359044"/>
                  </a:moveTo>
                  <a:lnTo>
                    <a:pt x="346730" y="359007"/>
                  </a:lnTo>
                  <a:cubicBezTo>
                    <a:pt x="346843" y="359119"/>
                    <a:pt x="346880" y="359232"/>
                    <a:pt x="346993" y="359344"/>
                  </a:cubicBezTo>
                  <a:cubicBezTo>
                    <a:pt x="347143" y="359494"/>
                    <a:pt x="347330" y="359719"/>
                    <a:pt x="347555" y="359869"/>
                  </a:cubicBezTo>
                  <a:lnTo>
                    <a:pt x="347705" y="360357"/>
                  </a:lnTo>
                  <a:lnTo>
                    <a:pt x="347780" y="360582"/>
                  </a:lnTo>
                  <a:cubicBezTo>
                    <a:pt x="345455" y="360507"/>
                    <a:pt x="344180" y="360132"/>
                    <a:pt x="346693" y="35904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9" name="Google Shape;1769;p27"/>
            <p:cNvSpPr/>
            <p:nvPr/>
          </p:nvSpPr>
          <p:spPr>
            <a:xfrm rot="10800000">
              <a:off x="8144648" y="822028"/>
              <a:ext cx="120221" cy="100438"/>
            </a:xfrm>
            <a:custGeom>
              <a:avLst/>
              <a:gdLst/>
              <a:ahLst/>
              <a:cxnLst/>
              <a:rect l="l" t="t" r="r" b="b"/>
              <a:pathLst>
                <a:path w="240442" h="200876" extrusionOk="0">
                  <a:moveTo>
                    <a:pt x="2002" y="194235"/>
                  </a:moveTo>
                  <a:cubicBezTo>
                    <a:pt x="-14199" y="173084"/>
                    <a:pt x="72473" y="58556"/>
                    <a:pt x="98089" y="29230"/>
                  </a:cubicBezTo>
                  <a:cubicBezTo>
                    <a:pt x="110053" y="15543"/>
                    <a:pt x="129293" y="-1895"/>
                    <a:pt x="149320" y="167"/>
                  </a:cubicBezTo>
                  <a:cubicBezTo>
                    <a:pt x="168297" y="2117"/>
                    <a:pt x="174861" y="42093"/>
                    <a:pt x="171523" y="56156"/>
                  </a:cubicBezTo>
                  <a:cubicBezTo>
                    <a:pt x="170998" y="58369"/>
                    <a:pt x="162297" y="78619"/>
                    <a:pt x="162822" y="79069"/>
                  </a:cubicBezTo>
                  <a:cubicBezTo>
                    <a:pt x="165185" y="81094"/>
                    <a:pt x="179286" y="77944"/>
                    <a:pt x="182624" y="78132"/>
                  </a:cubicBezTo>
                  <a:cubicBezTo>
                    <a:pt x="201826" y="79107"/>
                    <a:pt x="226317" y="82782"/>
                    <a:pt x="236968" y="100857"/>
                  </a:cubicBezTo>
                  <a:cubicBezTo>
                    <a:pt x="252082" y="126433"/>
                    <a:pt x="214128" y="148221"/>
                    <a:pt x="195113" y="156246"/>
                  </a:cubicBezTo>
                  <a:cubicBezTo>
                    <a:pt x="135856" y="181334"/>
                    <a:pt x="18167" y="215423"/>
                    <a:pt x="2002" y="194235"/>
                  </a:cubicBezTo>
                  <a:lnTo>
                    <a:pt x="2002" y="1942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0" name="Google Shape;1770;p27"/>
          <p:cNvSpPr txBox="1">
            <a:spLocks noGrp="1"/>
          </p:cNvSpPr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/>
              <a:t>Misi</a:t>
            </a:r>
            <a:r>
              <a:rPr lang="en-ID" dirty="0"/>
              <a:t> Prodi (EKO)</a:t>
            </a:r>
            <a:endParaRPr dirty="0"/>
          </a:p>
        </p:txBody>
      </p:sp>
      <p:sp>
        <p:nvSpPr>
          <p:cNvPr id="1771" name="Google Shape;1771;p27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11</a:t>
            </a:fld>
            <a:endParaRPr/>
          </a:p>
        </p:txBody>
      </p:sp>
      <p:grpSp>
        <p:nvGrpSpPr>
          <p:cNvPr id="1776" name="Google Shape;1776;p27"/>
          <p:cNvGrpSpPr/>
          <p:nvPr/>
        </p:nvGrpSpPr>
        <p:grpSpPr>
          <a:xfrm>
            <a:off x="4082042" y="2192211"/>
            <a:ext cx="634975" cy="594469"/>
            <a:chOff x="916255" y="2165895"/>
            <a:chExt cx="634976" cy="594469"/>
          </a:xfrm>
        </p:grpSpPr>
        <p:sp>
          <p:nvSpPr>
            <p:cNvPr id="1777" name="Google Shape;1777;p27"/>
            <p:cNvSpPr/>
            <p:nvPr/>
          </p:nvSpPr>
          <p:spPr>
            <a:xfrm>
              <a:off x="916255" y="2165895"/>
              <a:ext cx="634976" cy="594469"/>
            </a:xfrm>
            <a:custGeom>
              <a:avLst/>
              <a:gdLst/>
              <a:ahLst/>
              <a:cxnLst/>
              <a:rect l="l" t="t" r="r" b="b"/>
              <a:pathLst>
                <a:path w="1269951" h="1188938" extrusionOk="0">
                  <a:moveTo>
                    <a:pt x="1269952" y="579666"/>
                  </a:moveTo>
                  <a:cubicBezTo>
                    <a:pt x="1248967" y="512016"/>
                    <a:pt x="1187771" y="458571"/>
                    <a:pt x="1117914" y="446757"/>
                  </a:cubicBezTo>
                  <a:cubicBezTo>
                    <a:pt x="1109252" y="445280"/>
                    <a:pt x="1100449" y="444507"/>
                    <a:pt x="1091647" y="444085"/>
                  </a:cubicBezTo>
                  <a:cubicBezTo>
                    <a:pt x="1115167" y="403157"/>
                    <a:pt x="1128336" y="356534"/>
                    <a:pt x="1140096" y="310402"/>
                  </a:cubicBezTo>
                  <a:cubicBezTo>
                    <a:pt x="1094745" y="280445"/>
                    <a:pt x="1039113" y="267717"/>
                    <a:pt x="984748" y="271585"/>
                  </a:cubicBezTo>
                  <a:cubicBezTo>
                    <a:pt x="1000522" y="207451"/>
                    <a:pt x="1001367" y="124892"/>
                    <a:pt x="993762" y="76229"/>
                  </a:cubicBezTo>
                  <a:cubicBezTo>
                    <a:pt x="898342" y="74893"/>
                    <a:pt x="795598" y="108789"/>
                    <a:pt x="730952" y="180658"/>
                  </a:cubicBezTo>
                  <a:cubicBezTo>
                    <a:pt x="717994" y="160827"/>
                    <a:pt x="704262" y="141488"/>
                    <a:pt x="690953" y="122150"/>
                  </a:cubicBezTo>
                  <a:cubicBezTo>
                    <a:pt x="677362" y="102389"/>
                    <a:pt x="663982" y="82418"/>
                    <a:pt x="651869" y="61673"/>
                  </a:cubicBezTo>
                  <a:cubicBezTo>
                    <a:pt x="645884" y="51335"/>
                    <a:pt x="640180" y="40857"/>
                    <a:pt x="634968" y="30168"/>
                  </a:cubicBezTo>
                  <a:cubicBezTo>
                    <a:pt x="631166" y="22152"/>
                    <a:pt x="620462" y="0"/>
                    <a:pt x="620462" y="0"/>
                  </a:cubicBezTo>
                  <a:cubicBezTo>
                    <a:pt x="620462" y="0"/>
                    <a:pt x="608983" y="18565"/>
                    <a:pt x="603631" y="26371"/>
                  </a:cubicBezTo>
                  <a:cubicBezTo>
                    <a:pt x="597716" y="35020"/>
                    <a:pt x="591237" y="43248"/>
                    <a:pt x="584547" y="51335"/>
                  </a:cubicBezTo>
                  <a:cubicBezTo>
                    <a:pt x="571026" y="67580"/>
                    <a:pt x="556308" y="82840"/>
                    <a:pt x="541872" y="98381"/>
                  </a:cubicBezTo>
                  <a:cubicBezTo>
                    <a:pt x="524267" y="117368"/>
                    <a:pt x="506591" y="136988"/>
                    <a:pt x="492578" y="158858"/>
                  </a:cubicBezTo>
                  <a:cubicBezTo>
                    <a:pt x="483282" y="152810"/>
                    <a:pt x="473635" y="147255"/>
                    <a:pt x="463916" y="142051"/>
                  </a:cubicBezTo>
                  <a:cubicBezTo>
                    <a:pt x="418706" y="117860"/>
                    <a:pt x="371102" y="94161"/>
                    <a:pt x="320047" y="88747"/>
                  </a:cubicBezTo>
                  <a:cubicBezTo>
                    <a:pt x="276386" y="84105"/>
                    <a:pt x="231951" y="90645"/>
                    <a:pt x="231951" y="90645"/>
                  </a:cubicBezTo>
                  <a:cubicBezTo>
                    <a:pt x="215120" y="128690"/>
                    <a:pt x="206106" y="171164"/>
                    <a:pt x="204768" y="212654"/>
                  </a:cubicBezTo>
                  <a:cubicBezTo>
                    <a:pt x="203782" y="242330"/>
                    <a:pt x="207726" y="270670"/>
                    <a:pt x="216106" y="297041"/>
                  </a:cubicBezTo>
                  <a:cubicBezTo>
                    <a:pt x="161178" y="302737"/>
                    <a:pt x="110757" y="322849"/>
                    <a:pt x="69138" y="359417"/>
                  </a:cubicBezTo>
                  <a:cubicBezTo>
                    <a:pt x="90053" y="400485"/>
                    <a:pt x="118010" y="437967"/>
                    <a:pt x="151178" y="470034"/>
                  </a:cubicBezTo>
                  <a:cubicBezTo>
                    <a:pt x="123151" y="475941"/>
                    <a:pt x="96320" y="488036"/>
                    <a:pt x="75405" y="507445"/>
                  </a:cubicBezTo>
                  <a:cubicBezTo>
                    <a:pt x="64842" y="517220"/>
                    <a:pt x="-10860" y="589089"/>
                    <a:pt x="1323" y="602029"/>
                  </a:cubicBezTo>
                  <a:cubicBezTo>
                    <a:pt x="39139" y="642323"/>
                    <a:pt x="84419" y="677414"/>
                    <a:pt x="135052" y="699284"/>
                  </a:cubicBezTo>
                  <a:cubicBezTo>
                    <a:pt x="132376" y="703152"/>
                    <a:pt x="129700" y="706950"/>
                    <a:pt x="127165" y="710958"/>
                  </a:cubicBezTo>
                  <a:cubicBezTo>
                    <a:pt x="101743" y="751112"/>
                    <a:pt x="85828" y="796540"/>
                    <a:pt x="73363" y="842320"/>
                  </a:cubicBezTo>
                  <a:cubicBezTo>
                    <a:pt x="129066" y="864682"/>
                    <a:pt x="188853" y="876426"/>
                    <a:pt x="248852" y="879239"/>
                  </a:cubicBezTo>
                  <a:cubicBezTo>
                    <a:pt x="264063" y="879942"/>
                    <a:pt x="279344" y="879942"/>
                    <a:pt x="294625" y="878958"/>
                  </a:cubicBezTo>
                  <a:cubicBezTo>
                    <a:pt x="289625" y="894569"/>
                    <a:pt x="285893" y="910532"/>
                    <a:pt x="283851" y="926777"/>
                  </a:cubicBezTo>
                  <a:cubicBezTo>
                    <a:pt x="275682" y="991333"/>
                    <a:pt x="290682" y="1063132"/>
                    <a:pt x="310751" y="1124382"/>
                  </a:cubicBezTo>
                  <a:cubicBezTo>
                    <a:pt x="312442" y="1129586"/>
                    <a:pt x="378567" y="1115100"/>
                    <a:pt x="383426" y="1113693"/>
                  </a:cubicBezTo>
                  <a:cubicBezTo>
                    <a:pt x="412509" y="1105466"/>
                    <a:pt x="441311" y="1095128"/>
                    <a:pt x="466663" y="1078321"/>
                  </a:cubicBezTo>
                  <a:cubicBezTo>
                    <a:pt x="478282" y="1070586"/>
                    <a:pt x="488845" y="1061655"/>
                    <a:pt x="498493" y="1051740"/>
                  </a:cubicBezTo>
                  <a:cubicBezTo>
                    <a:pt x="529971" y="1101247"/>
                    <a:pt x="569759" y="1145409"/>
                    <a:pt x="609335" y="1188938"/>
                  </a:cubicBezTo>
                  <a:cubicBezTo>
                    <a:pt x="613420" y="1168686"/>
                    <a:pt x="628912" y="1152089"/>
                    <a:pt x="642856" y="1136759"/>
                  </a:cubicBezTo>
                  <a:cubicBezTo>
                    <a:pt x="670883" y="1105817"/>
                    <a:pt x="701586" y="1077196"/>
                    <a:pt x="726727" y="1043934"/>
                  </a:cubicBezTo>
                  <a:cubicBezTo>
                    <a:pt x="731938" y="1037042"/>
                    <a:pt x="736867" y="1029940"/>
                    <a:pt x="741445" y="1022626"/>
                  </a:cubicBezTo>
                  <a:cubicBezTo>
                    <a:pt x="773909" y="1047169"/>
                    <a:pt x="812781" y="1068758"/>
                    <a:pt x="851723" y="1080009"/>
                  </a:cubicBezTo>
                  <a:cubicBezTo>
                    <a:pt x="863624" y="1083455"/>
                    <a:pt x="970664" y="1117280"/>
                    <a:pt x="974748" y="1108349"/>
                  </a:cubicBezTo>
                  <a:cubicBezTo>
                    <a:pt x="997283" y="1058561"/>
                    <a:pt x="1009466" y="1005538"/>
                    <a:pt x="1001508" y="950546"/>
                  </a:cubicBezTo>
                  <a:cubicBezTo>
                    <a:pt x="998832" y="931910"/>
                    <a:pt x="993410" y="915385"/>
                    <a:pt x="985945" y="900476"/>
                  </a:cubicBezTo>
                  <a:cubicBezTo>
                    <a:pt x="1044535" y="894147"/>
                    <a:pt x="1102421" y="877270"/>
                    <a:pt x="1155378" y="851532"/>
                  </a:cubicBezTo>
                  <a:cubicBezTo>
                    <a:pt x="1146364" y="825513"/>
                    <a:pt x="1138265" y="798861"/>
                    <a:pt x="1129251" y="772842"/>
                  </a:cubicBezTo>
                  <a:cubicBezTo>
                    <a:pt x="1120871" y="748651"/>
                    <a:pt x="1112210" y="724038"/>
                    <a:pt x="1099464" y="702027"/>
                  </a:cubicBezTo>
                  <a:cubicBezTo>
                    <a:pt x="1108970" y="699495"/>
                    <a:pt x="1118336" y="696401"/>
                    <a:pt x="1127561" y="692674"/>
                  </a:cubicBezTo>
                  <a:cubicBezTo>
                    <a:pt x="1184954" y="669257"/>
                    <a:pt x="1228967" y="624673"/>
                    <a:pt x="1269952" y="57966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" name="Google Shape;1778;p27"/>
            <p:cNvSpPr/>
            <p:nvPr/>
          </p:nvSpPr>
          <p:spPr>
            <a:xfrm>
              <a:off x="950859" y="2165895"/>
              <a:ext cx="543084" cy="594469"/>
            </a:xfrm>
            <a:custGeom>
              <a:avLst/>
              <a:gdLst/>
              <a:ahLst/>
              <a:cxnLst/>
              <a:rect l="l" t="t" r="r" b="b"/>
              <a:pathLst>
                <a:path w="1086169" h="1188938" extrusionOk="0">
                  <a:moveTo>
                    <a:pt x="452101" y="682970"/>
                  </a:moveTo>
                  <a:cubicBezTo>
                    <a:pt x="412032" y="701394"/>
                    <a:pt x="372385" y="720873"/>
                    <a:pt x="335062" y="744431"/>
                  </a:cubicBezTo>
                  <a:cubicBezTo>
                    <a:pt x="315626" y="756738"/>
                    <a:pt x="296753" y="770169"/>
                    <a:pt x="280486" y="786414"/>
                  </a:cubicBezTo>
                  <a:cubicBezTo>
                    <a:pt x="254782" y="812081"/>
                    <a:pt x="236473" y="844359"/>
                    <a:pt x="225346" y="878958"/>
                  </a:cubicBezTo>
                  <a:cubicBezTo>
                    <a:pt x="210135" y="879942"/>
                    <a:pt x="194784" y="879942"/>
                    <a:pt x="179573" y="879239"/>
                  </a:cubicBezTo>
                  <a:cubicBezTo>
                    <a:pt x="119574" y="876497"/>
                    <a:pt x="59787" y="864753"/>
                    <a:pt x="4084" y="842320"/>
                  </a:cubicBezTo>
                  <a:cubicBezTo>
                    <a:pt x="16549" y="796470"/>
                    <a:pt x="32534" y="751112"/>
                    <a:pt x="57886" y="710958"/>
                  </a:cubicBezTo>
                  <a:cubicBezTo>
                    <a:pt x="60351" y="707020"/>
                    <a:pt x="63027" y="703152"/>
                    <a:pt x="65773" y="699284"/>
                  </a:cubicBezTo>
                  <a:cubicBezTo>
                    <a:pt x="81054" y="705895"/>
                    <a:pt x="96828" y="711380"/>
                    <a:pt x="113096" y="715388"/>
                  </a:cubicBezTo>
                  <a:cubicBezTo>
                    <a:pt x="183023" y="732547"/>
                    <a:pt x="259078" y="726780"/>
                    <a:pt x="324076" y="695839"/>
                  </a:cubicBezTo>
                  <a:cubicBezTo>
                    <a:pt x="359286" y="679102"/>
                    <a:pt x="389286" y="652309"/>
                    <a:pt x="424496" y="636627"/>
                  </a:cubicBezTo>
                  <a:cubicBezTo>
                    <a:pt x="449143" y="625657"/>
                    <a:pt x="475340" y="618344"/>
                    <a:pt x="502029" y="614757"/>
                  </a:cubicBezTo>
                  <a:cubicBezTo>
                    <a:pt x="504776" y="621156"/>
                    <a:pt x="508649" y="626853"/>
                    <a:pt x="513437" y="631634"/>
                  </a:cubicBezTo>
                  <a:cubicBezTo>
                    <a:pt x="514705" y="632900"/>
                    <a:pt x="516043" y="634096"/>
                    <a:pt x="517381" y="635151"/>
                  </a:cubicBezTo>
                  <a:cubicBezTo>
                    <a:pt x="506677" y="650903"/>
                    <a:pt x="493297" y="661451"/>
                    <a:pt x="476044" y="671015"/>
                  </a:cubicBezTo>
                  <a:cubicBezTo>
                    <a:pt x="468861" y="675023"/>
                    <a:pt x="460904" y="678961"/>
                    <a:pt x="452101" y="682970"/>
                  </a:cubicBezTo>
                  <a:close/>
                  <a:moveTo>
                    <a:pt x="587450" y="913134"/>
                  </a:moveTo>
                  <a:cubicBezTo>
                    <a:pt x="568295" y="858775"/>
                    <a:pt x="574774" y="800267"/>
                    <a:pt x="577591" y="743939"/>
                  </a:cubicBezTo>
                  <a:cubicBezTo>
                    <a:pt x="577661" y="741900"/>
                    <a:pt x="577802" y="739860"/>
                    <a:pt x="577872" y="737821"/>
                  </a:cubicBezTo>
                  <a:cubicBezTo>
                    <a:pt x="578929" y="712646"/>
                    <a:pt x="578647" y="687189"/>
                    <a:pt x="573577" y="662436"/>
                  </a:cubicBezTo>
                  <a:cubicBezTo>
                    <a:pt x="573084" y="660185"/>
                    <a:pt x="571182" y="652942"/>
                    <a:pt x="568366" y="644222"/>
                  </a:cubicBezTo>
                  <a:cubicBezTo>
                    <a:pt x="566112" y="644996"/>
                    <a:pt x="563788" y="645699"/>
                    <a:pt x="561394" y="646121"/>
                  </a:cubicBezTo>
                  <a:cubicBezTo>
                    <a:pt x="554634" y="647457"/>
                    <a:pt x="547873" y="647387"/>
                    <a:pt x="541465" y="646191"/>
                  </a:cubicBezTo>
                  <a:cubicBezTo>
                    <a:pt x="539141" y="650973"/>
                    <a:pt x="536958" y="655755"/>
                    <a:pt x="534986" y="660607"/>
                  </a:cubicBezTo>
                  <a:cubicBezTo>
                    <a:pt x="521677" y="693237"/>
                    <a:pt x="515550" y="727835"/>
                    <a:pt x="512804" y="764403"/>
                  </a:cubicBezTo>
                  <a:cubicBezTo>
                    <a:pt x="508719" y="818481"/>
                    <a:pt x="509635" y="873684"/>
                    <a:pt x="496044" y="926566"/>
                  </a:cubicBezTo>
                  <a:cubicBezTo>
                    <a:pt x="484142" y="972838"/>
                    <a:pt x="462242" y="1017844"/>
                    <a:pt x="429144" y="1051740"/>
                  </a:cubicBezTo>
                  <a:cubicBezTo>
                    <a:pt x="460622" y="1101247"/>
                    <a:pt x="500410" y="1145409"/>
                    <a:pt x="539986" y="1188938"/>
                  </a:cubicBezTo>
                  <a:cubicBezTo>
                    <a:pt x="544070" y="1168686"/>
                    <a:pt x="559633" y="1152089"/>
                    <a:pt x="573506" y="1136759"/>
                  </a:cubicBezTo>
                  <a:cubicBezTo>
                    <a:pt x="601534" y="1105817"/>
                    <a:pt x="632237" y="1077196"/>
                    <a:pt x="657377" y="1043934"/>
                  </a:cubicBezTo>
                  <a:cubicBezTo>
                    <a:pt x="662589" y="1037042"/>
                    <a:pt x="667518" y="1029940"/>
                    <a:pt x="672095" y="1022626"/>
                  </a:cubicBezTo>
                  <a:cubicBezTo>
                    <a:pt x="670546" y="1021501"/>
                    <a:pt x="668997" y="1020376"/>
                    <a:pt x="667448" y="1019180"/>
                  </a:cubicBezTo>
                  <a:cubicBezTo>
                    <a:pt x="632096" y="991544"/>
                    <a:pt x="602379" y="955468"/>
                    <a:pt x="587450" y="913134"/>
                  </a:cubicBezTo>
                  <a:close/>
                  <a:moveTo>
                    <a:pt x="473368" y="202598"/>
                  </a:moveTo>
                  <a:cubicBezTo>
                    <a:pt x="505128" y="242682"/>
                    <a:pt x="515128" y="295775"/>
                    <a:pt x="516888" y="346829"/>
                  </a:cubicBezTo>
                  <a:cubicBezTo>
                    <a:pt x="517592" y="367856"/>
                    <a:pt x="516747" y="389304"/>
                    <a:pt x="516466" y="410612"/>
                  </a:cubicBezTo>
                  <a:cubicBezTo>
                    <a:pt x="516254" y="432482"/>
                    <a:pt x="516747" y="454282"/>
                    <a:pt x="520339" y="475589"/>
                  </a:cubicBezTo>
                  <a:cubicBezTo>
                    <a:pt x="524212" y="498514"/>
                    <a:pt x="531183" y="520666"/>
                    <a:pt x="540972" y="541622"/>
                  </a:cubicBezTo>
                  <a:cubicBezTo>
                    <a:pt x="540972" y="541622"/>
                    <a:pt x="540972" y="541622"/>
                    <a:pt x="540972" y="541622"/>
                  </a:cubicBezTo>
                  <a:cubicBezTo>
                    <a:pt x="549563" y="539934"/>
                    <a:pt x="558084" y="540497"/>
                    <a:pt x="565971" y="542747"/>
                  </a:cubicBezTo>
                  <a:cubicBezTo>
                    <a:pt x="569281" y="535715"/>
                    <a:pt x="572309" y="528472"/>
                    <a:pt x="575056" y="521229"/>
                  </a:cubicBezTo>
                  <a:cubicBezTo>
                    <a:pt x="575619" y="519681"/>
                    <a:pt x="576253" y="518134"/>
                    <a:pt x="576816" y="516587"/>
                  </a:cubicBezTo>
                  <a:cubicBezTo>
                    <a:pt x="597309" y="459978"/>
                    <a:pt x="592802" y="404353"/>
                    <a:pt x="595266" y="345493"/>
                  </a:cubicBezTo>
                  <a:cubicBezTo>
                    <a:pt x="597168" y="300909"/>
                    <a:pt x="610196" y="256747"/>
                    <a:pt x="633364" y="218562"/>
                  </a:cubicBezTo>
                  <a:cubicBezTo>
                    <a:pt x="641674" y="204849"/>
                    <a:pt x="651251" y="192331"/>
                    <a:pt x="661744" y="180658"/>
                  </a:cubicBezTo>
                  <a:cubicBezTo>
                    <a:pt x="648786" y="160827"/>
                    <a:pt x="635054" y="141488"/>
                    <a:pt x="621745" y="122150"/>
                  </a:cubicBezTo>
                  <a:cubicBezTo>
                    <a:pt x="608153" y="102389"/>
                    <a:pt x="594773" y="82418"/>
                    <a:pt x="582661" y="61673"/>
                  </a:cubicBezTo>
                  <a:cubicBezTo>
                    <a:pt x="576675" y="51335"/>
                    <a:pt x="570971" y="40857"/>
                    <a:pt x="565760" y="30168"/>
                  </a:cubicBezTo>
                  <a:cubicBezTo>
                    <a:pt x="561957" y="22152"/>
                    <a:pt x="551253" y="0"/>
                    <a:pt x="551253" y="0"/>
                  </a:cubicBezTo>
                  <a:cubicBezTo>
                    <a:pt x="551253" y="0"/>
                    <a:pt x="539775" y="18565"/>
                    <a:pt x="534423" y="26371"/>
                  </a:cubicBezTo>
                  <a:cubicBezTo>
                    <a:pt x="528507" y="35020"/>
                    <a:pt x="522029" y="43248"/>
                    <a:pt x="515339" y="51335"/>
                  </a:cubicBezTo>
                  <a:cubicBezTo>
                    <a:pt x="501818" y="67580"/>
                    <a:pt x="487100" y="82840"/>
                    <a:pt x="472664" y="98381"/>
                  </a:cubicBezTo>
                  <a:cubicBezTo>
                    <a:pt x="455059" y="117368"/>
                    <a:pt x="437383" y="136988"/>
                    <a:pt x="423369" y="158858"/>
                  </a:cubicBezTo>
                  <a:cubicBezTo>
                    <a:pt x="442172" y="170953"/>
                    <a:pt x="459566" y="185158"/>
                    <a:pt x="473368" y="202598"/>
                  </a:cubicBezTo>
                  <a:close/>
                  <a:moveTo>
                    <a:pt x="591816" y="556249"/>
                  </a:moveTo>
                  <a:cubicBezTo>
                    <a:pt x="591323" y="556741"/>
                    <a:pt x="590830" y="557234"/>
                    <a:pt x="590337" y="557726"/>
                  </a:cubicBezTo>
                  <a:cubicBezTo>
                    <a:pt x="592379" y="559906"/>
                    <a:pt x="594280" y="562297"/>
                    <a:pt x="595900" y="564899"/>
                  </a:cubicBezTo>
                  <a:cubicBezTo>
                    <a:pt x="598365" y="568696"/>
                    <a:pt x="600337" y="572845"/>
                    <a:pt x="601815" y="577275"/>
                  </a:cubicBezTo>
                  <a:cubicBezTo>
                    <a:pt x="602379" y="578963"/>
                    <a:pt x="602872" y="580721"/>
                    <a:pt x="603224" y="582550"/>
                  </a:cubicBezTo>
                  <a:cubicBezTo>
                    <a:pt x="603576" y="582479"/>
                    <a:pt x="603928" y="582479"/>
                    <a:pt x="604210" y="582409"/>
                  </a:cubicBezTo>
                  <a:cubicBezTo>
                    <a:pt x="624209" y="579666"/>
                    <a:pt x="644068" y="573900"/>
                    <a:pt x="662377" y="567008"/>
                  </a:cubicBezTo>
                  <a:cubicBezTo>
                    <a:pt x="696883" y="554139"/>
                    <a:pt x="728643" y="535223"/>
                    <a:pt x="761178" y="517923"/>
                  </a:cubicBezTo>
                  <a:cubicBezTo>
                    <a:pt x="831880" y="480371"/>
                    <a:pt x="908146" y="449922"/>
                    <a:pt x="988003" y="444437"/>
                  </a:cubicBezTo>
                  <a:cubicBezTo>
                    <a:pt x="999411" y="443663"/>
                    <a:pt x="1010889" y="443452"/>
                    <a:pt x="1022298" y="444015"/>
                  </a:cubicBezTo>
                  <a:cubicBezTo>
                    <a:pt x="1045818" y="403087"/>
                    <a:pt x="1058987" y="356463"/>
                    <a:pt x="1070747" y="310332"/>
                  </a:cubicBezTo>
                  <a:cubicBezTo>
                    <a:pt x="1025396" y="280375"/>
                    <a:pt x="969764" y="267647"/>
                    <a:pt x="915469" y="271514"/>
                  </a:cubicBezTo>
                  <a:cubicBezTo>
                    <a:pt x="908850" y="298377"/>
                    <a:pt x="899695" y="322006"/>
                    <a:pt x="887371" y="338531"/>
                  </a:cubicBezTo>
                  <a:cubicBezTo>
                    <a:pt x="845682" y="394508"/>
                    <a:pt x="787515" y="436490"/>
                    <a:pt x="725897" y="469331"/>
                  </a:cubicBezTo>
                  <a:cubicBezTo>
                    <a:pt x="695475" y="485575"/>
                    <a:pt x="663715" y="499921"/>
                    <a:pt x="635829" y="520244"/>
                  </a:cubicBezTo>
                  <a:cubicBezTo>
                    <a:pt x="621252" y="530863"/>
                    <a:pt x="605125" y="542677"/>
                    <a:pt x="591816" y="556249"/>
                  </a:cubicBezTo>
                  <a:close/>
                  <a:moveTo>
                    <a:pt x="1059973" y="772771"/>
                  </a:moveTo>
                  <a:cubicBezTo>
                    <a:pt x="1051593" y="748580"/>
                    <a:pt x="1042931" y="723968"/>
                    <a:pt x="1030185" y="701957"/>
                  </a:cubicBezTo>
                  <a:cubicBezTo>
                    <a:pt x="975116" y="716724"/>
                    <a:pt x="915328" y="712364"/>
                    <a:pt x="859837" y="697737"/>
                  </a:cubicBezTo>
                  <a:cubicBezTo>
                    <a:pt x="815331" y="686064"/>
                    <a:pt x="772727" y="668202"/>
                    <a:pt x="730967" y="649145"/>
                  </a:cubicBezTo>
                  <a:cubicBezTo>
                    <a:pt x="690334" y="630650"/>
                    <a:pt x="652307" y="611241"/>
                    <a:pt x="606604" y="608569"/>
                  </a:cubicBezTo>
                  <a:cubicBezTo>
                    <a:pt x="605900" y="608498"/>
                    <a:pt x="604421" y="608498"/>
                    <a:pt x="602449" y="608498"/>
                  </a:cubicBezTo>
                  <a:cubicBezTo>
                    <a:pt x="600125" y="616515"/>
                    <a:pt x="595900" y="623899"/>
                    <a:pt x="590266" y="629947"/>
                  </a:cubicBezTo>
                  <a:cubicBezTo>
                    <a:pt x="596463" y="641409"/>
                    <a:pt x="603435" y="652450"/>
                    <a:pt x="611181" y="662998"/>
                  </a:cubicBezTo>
                  <a:cubicBezTo>
                    <a:pt x="613787" y="666514"/>
                    <a:pt x="616111" y="669960"/>
                    <a:pt x="618435" y="673336"/>
                  </a:cubicBezTo>
                  <a:cubicBezTo>
                    <a:pt x="625266" y="683392"/>
                    <a:pt x="631674" y="693026"/>
                    <a:pt x="641321" y="702168"/>
                  </a:cubicBezTo>
                  <a:cubicBezTo>
                    <a:pt x="652730" y="712927"/>
                    <a:pt x="665265" y="722421"/>
                    <a:pt x="678363" y="731070"/>
                  </a:cubicBezTo>
                  <a:cubicBezTo>
                    <a:pt x="704911" y="748651"/>
                    <a:pt x="733713" y="762504"/>
                    <a:pt x="762234" y="776498"/>
                  </a:cubicBezTo>
                  <a:cubicBezTo>
                    <a:pt x="823782" y="806596"/>
                    <a:pt x="886949" y="840351"/>
                    <a:pt x="916737" y="900336"/>
                  </a:cubicBezTo>
                  <a:cubicBezTo>
                    <a:pt x="975327" y="894007"/>
                    <a:pt x="1033213" y="877129"/>
                    <a:pt x="1086169" y="851391"/>
                  </a:cubicBezTo>
                  <a:cubicBezTo>
                    <a:pt x="1077155" y="825443"/>
                    <a:pt x="1068987" y="798790"/>
                    <a:pt x="1059973" y="772771"/>
                  </a:cubicBezTo>
                  <a:close/>
                  <a:moveTo>
                    <a:pt x="123870" y="465604"/>
                  </a:moveTo>
                  <a:cubicBezTo>
                    <a:pt x="181052" y="466166"/>
                    <a:pt x="235557" y="487966"/>
                    <a:pt x="288514" y="509485"/>
                  </a:cubicBezTo>
                  <a:cubicBezTo>
                    <a:pt x="356399" y="536981"/>
                    <a:pt x="425975" y="572282"/>
                    <a:pt x="499705" y="580229"/>
                  </a:cubicBezTo>
                  <a:cubicBezTo>
                    <a:pt x="501959" y="571790"/>
                    <a:pt x="506255" y="563984"/>
                    <a:pt x="512170" y="557655"/>
                  </a:cubicBezTo>
                  <a:cubicBezTo>
                    <a:pt x="505902" y="548865"/>
                    <a:pt x="499072" y="540567"/>
                    <a:pt x="491677" y="532691"/>
                  </a:cubicBezTo>
                  <a:cubicBezTo>
                    <a:pt x="473509" y="513352"/>
                    <a:pt x="447735" y="502101"/>
                    <a:pt x="422947" y="492889"/>
                  </a:cubicBezTo>
                  <a:cubicBezTo>
                    <a:pt x="370413" y="473409"/>
                    <a:pt x="313020" y="466096"/>
                    <a:pt x="263866" y="437967"/>
                  </a:cubicBezTo>
                  <a:cubicBezTo>
                    <a:pt x="206333" y="404986"/>
                    <a:pt x="165559" y="355831"/>
                    <a:pt x="146968" y="296901"/>
                  </a:cubicBezTo>
                  <a:cubicBezTo>
                    <a:pt x="92040" y="302597"/>
                    <a:pt x="41619" y="322709"/>
                    <a:pt x="0" y="359276"/>
                  </a:cubicBezTo>
                  <a:cubicBezTo>
                    <a:pt x="20915" y="400345"/>
                    <a:pt x="48872" y="437826"/>
                    <a:pt x="82040" y="469893"/>
                  </a:cubicBezTo>
                  <a:cubicBezTo>
                    <a:pt x="95913" y="467010"/>
                    <a:pt x="109997" y="465463"/>
                    <a:pt x="123870" y="465604"/>
                  </a:cubicBezTo>
                  <a:close/>
                  <a:moveTo>
                    <a:pt x="433792" y="801463"/>
                  </a:moveTo>
                  <a:cubicBezTo>
                    <a:pt x="471819" y="756035"/>
                    <a:pt x="504494" y="704066"/>
                    <a:pt x="533014" y="643871"/>
                  </a:cubicBezTo>
                  <a:cubicBezTo>
                    <a:pt x="529705" y="642675"/>
                    <a:pt x="526536" y="641128"/>
                    <a:pt x="523508" y="639300"/>
                  </a:cubicBezTo>
                  <a:cubicBezTo>
                    <a:pt x="495339" y="698722"/>
                    <a:pt x="463157" y="749987"/>
                    <a:pt x="425693" y="794712"/>
                  </a:cubicBezTo>
                  <a:cubicBezTo>
                    <a:pt x="423792" y="796962"/>
                    <a:pt x="424144" y="800267"/>
                    <a:pt x="426327" y="802166"/>
                  </a:cubicBezTo>
                  <a:cubicBezTo>
                    <a:pt x="427313" y="803010"/>
                    <a:pt x="428510" y="803361"/>
                    <a:pt x="429707" y="803361"/>
                  </a:cubicBezTo>
                  <a:cubicBezTo>
                    <a:pt x="431256" y="803361"/>
                    <a:pt x="432735" y="802729"/>
                    <a:pt x="433792" y="801463"/>
                  </a:cubicBezTo>
                  <a:close/>
                  <a:moveTo>
                    <a:pt x="586252" y="553788"/>
                  </a:moveTo>
                  <a:cubicBezTo>
                    <a:pt x="632941" y="501679"/>
                    <a:pt x="667518" y="445140"/>
                    <a:pt x="684841" y="391976"/>
                  </a:cubicBezTo>
                  <a:cubicBezTo>
                    <a:pt x="685757" y="389234"/>
                    <a:pt x="684208" y="386210"/>
                    <a:pt x="681461" y="385366"/>
                  </a:cubicBezTo>
                  <a:cubicBezTo>
                    <a:pt x="678715" y="384452"/>
                    <a:pt x="675687" y="385999"/>
                    <a:pt x="674842" y="388741"/>
                  </a:cubicBezTo>
                  <a:cubicBezTo>
                    <a:pt x="657870" y="440850"/>
                    <a:pt x="623787" y="496334"/>
                    <a:pt x="577661" y="547670"/>
                  </a:cubicBezTo>
                  <a:cubicBezTo>
                    <a:pt x="580689" y="549428"/>
                    <a:pt x="583576" y="551467"/>
                    <a:pt x="586252" y="553788"/>
                  </a:cubicBezTo>
                  <a:close/>
                  <a:moveTo>
                    <a:pt x="591464" y="674109"/>
                  </a:moveTo>
                  <a:cubicBezTo>
                    <a:pt x="610125" y="716162"/>
                    <a:pt x="627730" y="755824"/>
                    <a:pt x="658011" y="789860"/>
                  </a:cubicBezTo>
                  <a:cubicBezTo>
                    <a:pt x="659067" y="791055"/>
                    <a:pt x="660476" y="791618"/>
                    <a:pt x="661955" y="791618"/>
                  </a:cubicBezTo>
                  <a:cubicBezTo>
                    <a:pt x="663222" y="791618"/>
                    <a:pt x="664490" y="791196"/>
                    <a:pt x="665476" y="790281"/>
                  </a:cubicBezTo>
                  <a:cubicBezTo>
                    <a:pt x="667659" y="788312"/>
                    <a:pt x="667870" y="785007"/>
                    <a:pt x="665898" y="782827"/>
                  </a:cubicBezTo>
                  <a:cubicBezTo>
                    <a:pt x="636744" y="750057"/>
                    <a:pt x="619421" y="711099"/>
                    <a:pt x="601111" y="669819"/>
                  </a:cubicBezTo>
                  <a:cubicBezTo>
                    <a:pt x="595971" y="658287"/>
                    <a:pt x="590830" y="646613"/>
                    <a:pt x="585267" y="634869"/>
                  </a:cubicBezTo>
                  <a:cubicBezTo>
                    <a:pt x="582520" y="637120"/>
                    <a:pt x="579562" y="639159"/>
                    <a:pt x="576394" y="640847"/>
                  </a:cubicBezTo>
                  <a:cubicBezTo>
                    <a:pt x="581605" y="652028"/>
                    <a:pt x="586534" y="663139"/>
                    <a:pt x="591464" y="674109"/>
                  </a:cubicBezTo>
                  <a:close/>
                  <a:moveTo>
                    <a:pt x="481255" y="465463"/>
                  </a:moveTo>
                  <a:cubicBezTo>
                    <a:pt x="478509" y="466448"/>
                    <a:pt x="477100" y="469542"/>
                    <a:pt x="478157" y="472214"/>
                  </a:cubicBezTo>
                  <a:cubicBezTo>
                    <a:pt x="488297" y="499429"/>
                    <a:pt x="503931" y="525378"/>
                    <a:pt x="520268" y="550483"/>
                  </a:cubicBezTo>
                  <a:cubicBezTo>
                    <a:pt x="523085" y="548443"/>
                    <a:pt x="526184" y="546685"/>
                    <a:pt x="529423" y="545208"/>
                  </a:cubicBezTo>
                  <a:cubicBezTo>
                    <a:pt x="513297" y="520455"/>
                    <a:pt x="497804" y="494928"/>
                    <a:pt x="488016" y="468557"/>
                  </a:cubicBezTo>
                  <a:cubicBezTo>
                    <a:pt x="487030" y="465885"/>
                    <a:pt x="484002" y="464478"/>
                    <a:pt x="481255" y="465463"/>
                  </a:cubicBezTo>
                  <a:close/>
                  <a:moveTo>
                    <a:pt x="349005" y="590566"/>
                  </a:moveTo>
                  <a:cubicBezTo>
                    <a:pt x="346118" y="590355"/>
                    <a:pt x="343512" y="592465"/>
                    <a:pt x="343301" y="595348"/>
                  </a:cubicBezTo>
                  <a:cubicBezTo>
                    <a:pt x="343019" y="598231"/>
                    <a:pt x="345202" y="600833"/>
                    <a:pt x="348090" y="601044"/>
                  </a:cubicBezTo>
                  <a:cubicBezTo>
                    <a:pt x="372385" y="603084"/>
                    <a:pt x="402806" y="604631"/>
                    <a:pt x="433792" y="604631"/>
                  </a:cubicBezTo>
                  <a:cubicBezTo>
                    <a:pt x="455833" y="604631"/>
                    <a:pt x="478086" y="603857"/>
                    <a:pt x="498579" y="602029"/>
                  </a:cubicBezTo>
                  <a:cubicBezTo>
                    <a:pt x="498015" y="598513"/>
                    <a:pt x="497804" y="594997"/>
                    <a:pt x="498015" y="591480"/>
                  </a:cubicBezTo>
                  <a:cubicBezTo>
                    <a:pt x="449284" y="595911"/>
                    <a:pt x="390272" y="594082"/>
                    <a:pt x="349005" y="590566"/>
                  </a:cubicBezTo>
                  <a:close/>
                  <a:moveTo>
                    <a:pt x="637026" y="602029"/>
                  </a:moveTo>
                  <a:cubicBezTo>
                    <a:pt x="655546" y="602029"/>
                    <a:pt x="674138" y="600974"/>
                    <a:pt x="692588" y="598864"/>
                  </a:cubicBezTo>
                  <a:cubicBezTo>
                    <a:pt x="695475" y="598513"/>
                    <a:pt x="697588" y="595911"/>
                    <a:pt x="697235" y="593028"/>
                  </a:cubicBezTo>
                  <a:cubicBezTo>
                    <a:pt x="696883" y="590144"/>
                    <a:pt x="694348" y="588175"/>
                    <a:pt x="691391" y="588386"/>
                  </a:cubicBezTo>
                  <a:cubicBezTo>
                    <a:pt x="662518" y="591691"/>
                    <a:pt x="633364" y="592324"/>
                    <a:pt x="604421" y="590355"/>
                  </a:cubicBezTo>
                  <a:cubicBezTo>
                    <a:pt x="604632" y="593942"/>
                    <a:pt x="604562" y="597458"/>
                    <a:pt x="604069" y="600904"/>
                  </a:cubicBezTo>
                  <a:cubicBezTo>
                    <a:pt x="614984" y="601677"/>
                    <a:pt x="626040" y="602029"/>
                    <a:pt x="637026" y="602029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9" name="Google Shape;1779;p27"/>
            <p:cNvSpPr/>
            <p:nvPr/>
          </p:nvSpPr>
          <p:spPr>
            <a:xfrm>
              <a:off x="1199916" y="2436214"/>
              <a:ext cx="53245" cy="53232"/>
            </a:xfrm>
            <a:custGeom>
              <a:avLst/>
              <a:gdLst/>
              <a:ahLst/>
              <a:cxnLst/>
              <a:rect l="l" t="t" r="r" b="b"/>
              <a:pathLst>
                <a:path w="106490" h="106464" extrusionOk="0">
                  <a:moveTo>
                    <a:pt x="97857" y="24328"/>
                  </a:moveTo>
                  <a:cubicBezTo>
                    <a:pt x="96167" y="21797"/>
                    <a:pt x="94336" y="19406"/>
                    <a:pt x="92294" y="17155"/>
                  </a:cubicBezTo>
                  <a:cubicBezTo>
                    <a:pt x="91026" y="15749"/>
                    <a:pt x="89618" y="14413"/>
                    <a:pt x="88210" y="13147"/>
                  </a:cubicBezTo>
                  <a:cubicBezTo>
                    <a:pt x="85534" y="10826"/>
                    <a:pt x="82646" y="8717"/>
                    <a:pt x="79548" y="7029"/>
                  </a:cubicBezTo>
                  <a:cubicBezTo>
                    <a:pt x="75886" y="4919"/>
                    <a:pt x="72013" y="3302"/>
                    <a:pt x="67928" y="2106"/>
                  </a:cubicBezTo>
                  <a:cubicBezTo>
                    <a:pt x="60041" y="-144"/>
                    <a:pt x="51520" y="-706"/>
                    <a:pt x="42929" y="981"/>
                  </a:cubicBezTo>
                  <a:cubicBezTo>
                    <a:pt x="42929" y="981"/>
                    <a:pt x="42929" y="981"/>
                    <a:pt x="42929" y="981"/>
                  </a:cubicBezTo>
                  <a:cubicBezTo>
                    <a:pt x="38845" y="1755"/>
                    <a:pt x="35042" y="3021"/>
                    <a:pt x="31450" y="4638"/>
                  </a:cubicBezTo>
                  <a:cubicBezTo>
                    <a:pt x="28211" y="6115"/>
                    <a:pt x="25113" y="7873"/>
                    <a:pt x="22296" y="9912"/>
                  </a:cubicBezTo>
                  <a:cubicBezTo>
                    <a:pt x="19338" y="12022"/>
                    <a:pt x="16662" y="14413"/>
                    <a:pt x="14197" y="17085"/>
                  </a:cubicBezTo>
                  <a:cubicBezTo>
                    <a:pt x="8282" y="23484"/>
                    <a:pt x="3986" y="31220"/>
                    <a:pt x="1733" y="39659"/>
                  </a:cubicBezTo>
                  <a:cubicBezTo>
                    <a:pt x="747" y="43315"/>
                    <a:pt x="184" y="47042"/>
                    <a:pt x="43" y="50910"/>
                  </a:cubicBezTo>
                  <a:cubicBezTo>
                    <a:pt x="-98" y="54356"/>
                    <a:pt x="113" y="57872"/>
                    <a:pt x="606" y="61458"/>
                  </a:cubicBezTo>
                  <a:cubicBezTo>
                    <a:pt x="747" y="62162"/>
                    <a:pt x="747" y="62795"/>
                    <a:pt x="888" y="63498"/>
                  </a:cubicBezTo>
                  <a:cubicBezTo>
                    <a:pt x="1592" y="67225"/>
                    <a:pt x="2719" y="70741"/>
                    <a:pt x="4127" y="74116"/>
                  </a:cubicBezTo>
                  <a:cubicBezTo>
                    <a:pt x="6874" y="80516"/>
                    <a:pt x="10747" y="86212"/>
                    <a:pt x="15535" y="90994"/>
                  </a:cubicBezTo>
                  <a:cubicBezTo>
                    <a:pt x="16803" y="92260"/>
                    <a:pt x="18141" y="93455"/>
                    <a:pt x="19479" y="94510"/>
                  </a:cubicBezTo>
                  <a:cubicBezTo>
                    <a:pt x="21380" y="96057"/>
                    <a:pt x="23352" y="97393"/>
                    <a:pt x="25465" y="98659"/>
                  </a:cubicBezTo>
                  <a:cubicBezTo>
                    <a:pt x="28493" y="100487"/>
                    <a:pt x="31662" y="102034"/>
                    <a:pt x="34971" y="103230"/>
                  </a:cubicBezTo>
                  <a:cubicBezTo>
                    <a:pt x="37718" y="104214"/>
                    <a:pt x="40535" y="104988"/>
                    <a:pt x="43492" y="105551"/>
                  </a:cubicBezTo>
                  <a:cubicBezTo>
                    <a:pt x="49901" y="106746"/>
                    <a:pt x="56661" y="106816"/>
                    <a:pt x="63421" y="105480"/>
                  </a:cubicBezTo>
                  <a:cubicBezTo>
                    <a:pt x="65816" y="104988"/>
                    <a:pt x="68140" y="104355"/>
                    <a:pt x="70393" y="103581"/>
                  </a:cubicBezTo>
                  <a:cubicBezTo>
                    <a:pt x="73140" y="102667"/>
                    <a:pt x="75816" y="101542"/>
                    <a:pt x="78351" y="100206"/>
                  </a:cubicBezTo>
                  <a:cubicBezTo>
                    <a:pt x="81520" y="98518"/>
                    <a:pt x="84477" y="96549"/>
                    <a:pt x="87224" y="94229"/>
                  </a:cubicBezTo>
                  <a:cubicBezTo>
                    <a:pt x="88984" y="92752"/>
                    <a:pt x="90674" y="91134"/>
                    <a:pt x="92224" y="89447"/>
                  </a:cubicBezTo>
                  <a:cubicBezTo>
                    <a:pt x="97857" y="83329"/>
                    <a:pt x="102082" y="76015"/>
                    <a:pt x="104406" y="67998"/>
                  </a:cubicBezTo>
                  <a:cubicBezTo>
                    <a:pt x="105111" y="65537"/>
                    <a:pt x="105674" y="62935"/>
                    <a:pt x="106026" y="60333"/>
                  </a:cubicBezTo>
                  <a:cubicBezTo>
                    <a:pt x="106519" y="56888"/>
                    <a:pt x="106589" y="53371"/>
                    <a:pt x="106378" y="49785"/>
                  </a:cubicBezTo>
                  <a:cubicBezTo>
                    <a:pt x="106237" y="47535"/>
                    <a:pt x="105956" y="45284"/>
                    <a:pt x="105533" y="43034"/>
                  </a:cubicBezTo>
                  <a:cubicBezTo>
                    <a:pt x="105463" y="42682"/>
                    <a:pt x="105322" y="42331"/>
                    <a:pt x="105251" y="41979"/>
                  </a:cubicBezTo>
                  <a:cubicBezTo>
                    <a:pt x="104829" y="40151"/>
                    <a:pt x="104406" y="38393"/>
                    <a:pt x="103843" y="36705"/>
                  </a:cubicBezTo>
                  <a:cubicBezTo>
                    <a:pt x="102294" y="32204"/>
                    <a:pt x="100322" y="28055"/>
                    <a:pt x="97857" y="2432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80" name="Google Shape;1780;p27"/>
          <p:cNvGrpSpPr/>
          <p:nvPr/>
        </p:nvGrpSpPr>
        <p:grpSpPr>
          <a:xfrm>
            <a:off x="7470855" y="2165895"/>
            <a:ext cx="634975" cy="594469"/>
            <a:chOff x="916255" y="2165895"/>
            <a:chExt cx="634976" cy="594469"/>
          </a:xfrm>
        </p:grpSpPr>
        <p:sp>
          <p:nvSpPr>
            <p:cNvPr id="1781" name="Google Shape;1781;p27"/>
            <p:cNvSpPr/>
            <p:nvPr/>
          </p:nvSpPr>
          <p:spPr>
            <a:xfrm>
              <a:off x="916255" y="2165895"/>
              <a:ext cx="634976" cy="594469"/>
            </a:xfrm>
            <a:custGeom>
              <a:avLst/>
              <a:gdLst/>
              <a:ahLst/>
              <a:cxnLst/>
              <a:rect l="l" t="t" r="r" b="b"/>
              <a:pathLst>
                <a:path w="1269951" h="1188938" extrusionOk="0">
                  <a:moveTo>
                    <a:pt x="1269952" y="579666"/>
                  </a:moveTo>
                  <a:cubicBezTo>
                    <a:pt x="1248967" y="512016"/>
                    <a:pt x="1187771" y="458571"/>
                    <a:pt x="1117914" y="446757"/>
                  </a:cubicBezTo>
                  <a:cubicBezTo>
                    <a:pt x="1109252" y="445280"/>
                    <a:pt x="1100449" y="444507"/>
                    <a:pt x="1091647" y="444085"/>
                  </a:cubicBezTo>
                  <a:cubicBezTo>
                    <a:pt x="1115167" y="403157"/>
                    <a:pt x="1128336" y="356534"/>
                    <a:pt x="1140096" y="310402"/>
                  </a:cubicBezTo>
                  <a:cubicBezTo>
                    <a:pt x="1094745" y="280445"/>
                    <a:pt x="1039113" y="267717"/>
                    <a:pt x="984748" y="271585"/>
                  </a:cubicBezTo>
                  <a:cubicBezTo>
                    <a:pt x="1000522" y="207451"/>
                    <a:pt x="1001367" y="124892"/>
                    <a:pt x="993762" y="76229"/>
                  </a:cubicBezTo>
                  <a:cubicBezTo>
                    <a:pt x="898342" y="74893"/>
                    <a:pt x="795598" y="108789"/>
                    <a:pt x="730952" y="180658"/>
                  </a:cubicBezTo>
                  <a:cubicBezTo>
                    <a:pt x="717994" y="160827"/>
                    <a:pt x="704262" y="141488"/>
                    <a:pt x="690953" y="122150"/>
                  </a:cubicBezTo>
                  <a:cubicBezTo>
                    <a:pt x="677362" y="102389"/>
                    <a:pt x="663982" y="82418"/>
                    <a:pt x="651869" y="61673"/>
                  </a:cubicBezTo>
                  <a:cubicBezTo>
                    <a:pt x="645884" y="51335"/>
                    <a:pt x="640180" y="40857"/>
                    <a:pt x="634968" y="30168"/>
                  </a:cubicBezTo>
                  <a:cubicBezTo>
                    <a:pt x="631166" y="22152"/>
                    <a:pt x="620462" y="0"/>
                    <a:pt x="620462" y="0"/>
                  </a:cubicBezTo>
                  <a:cubicBezTo>
                    <a:pt x="620462" y="0"/>
                    <a:pt x="608983" y="18565"/>
                    <a:pt x="603631" y="26371"/>
                  </a:cubicBezTo>
                  <a:cubicBezTo>
                    <a:pt x="597716" y="35020"/>
                    <a:pt x="591237" y="43248"/>
                    <a:pt x="584547" y="51335"/>
                  </a:cubicBezTo>
                  <a:cubicBezTo>
                    <a:pt x="571026" y="67580"/>
                    <a:pt x="556308" y="82840"/>
                    <a:pt x="541872" y="98381"/>
                  </a:cubicBezTo>
                  <a:cubicBezTo>
                    <a:pt x="524267" y="117368"/>
                    <a:pt x="506591" y="136988"/>
                    <a:pt x="492578" y="158858"/>
                  </a:cubicBezTo>
                  <a:cubicBezTo>
                    <a:pt x="483282" y="152810"/>
                    <a:pt x="473635" y="147255"/>
                    <a:pt x="463916" y="142051"/>
                  </a:cubicBezTo>
                  <a:cubicBezTo>
                    <a:pt x="418706" y="117860"/>
                    <a:pt x="371102" y="94161"/>
                    <a:pt x="320047" y="88747"/>
                  </a:cubicBezTo>
                  <a:cubicBezTo>
                    <a:pt x="276386" y="84105"/>
                    <a:pt x="231951" y="90645"/>
                    <a:pt x="231951" y="90645"/>
                  </a:cubicBezTo>
                  <a:cubicBezTo>
                    <a:pt x="215120" y="128690"/>
                    <a:pt x="206106" y="171164"/>
                    <a:pt x="204768" y="212654"/>
                  </a:cubicBezTo>
                  <a:cubicBezTo>
                    <a:pt x="203782" y="242330"/>
                    <a:pt x="207726" y="270670"/>
                    <a:pt x="216106" y="297041"/>
                  </a:cubicBezTo>
                  <a:cubicBezTo>
                    <a:pt x="161178" y="302737"/>
                    <a:pt x="110757" y="322849"/>
                    <a:pt x="69138" y="359417"/>
                  </a:cubicBezTo>
                  <a:cubicBezTo>
                    <a:pt x="90053" y="400485"/>
                    <a:pt x="118010" y="437967"/>
                    <a:pt x="151178" y="470034"/>
                  </a:cubicBezTo>
                  <a:cubicBezTo>
                    <a:pt x="123151" y="475941"/>
                    <a:pt x="96320" y="488036"/>
                    <a:pt x="75405" y="507445"/>
                  </a:cubicBezTo>
                  <a:cubicBezTo>
                    <a:pt x="64842" y="517220"/>
                    <a:pt x="-10860" y="589089"/>
                    <a:pt x="1323" y="602029"/>
                  </a:cubicBezTo>
                  <a:cubicBezTo>
                    <a:pt x="39139" y="642323"/>
                    <a:pt x="84419" y="677414"/>
                    <a:pt x="135052" y="699284"/>
                  </a:cubicBezTo>
                  <a:cubicBezTo>
                    <a:pt x="132376" y="703152"/>
                    <a:pt x="129700" y="706950"/>
                    <a:pt x="127165" y="710958"/>
                  </a:cubicBezTo>
                  <a:cubicBezTo>
                    <a:pt x="101743" y="751112"/>
                    <a:pt x="85828" y="796540"/>
                    <a:pt x="73363" y="842320"/>
                  </a:cubicBezTo>
                  <a:cubicBezTo>
                    <a:pt x="129066" y="864682"/>
                    <a:pt x="188853" y="876426"/>
                    <a:pt x="248852" y="879239"/>
                  </a:cubicBezTo>
                  <a:cubicBezTo>
                    <a:pt x="264063" y="879942"/>
                    <a:pt x="279344" y="879942"/>
                    <a:pt x="294625" y="878958"/>
                  </a:cubicBezTo>
                  <a:cubicBezTo>
                    <a:pt x="289625" y="894569"/>
                    <a:pt x="285893" y="910532"/>
                    <a:pt x="283851" y="926777"/>
                  </a:cubicBezTo>
                  <a:cubicBezTo>
                    <a:pt x="275682" y="991333"/>
                    <a:pt x="290682" y="1063132"/>
                    <a:pt x="310751" y="1124382"/>
                  </a:cubicBezTo>
                  <a:cubicBezTo>
                    <a:pt x="312442" y="1129586"/>
                    <a:pt x="378567" y="1115100"/>
                    <a:pt x="383426" y="1113693"/>
                  </a:cubicBezTo>
                  <a:cubicBezTo>
                    <a:pt x="412509" y="1105466"/>
                    <a:pt x="441311" y="1095128"/>
                    <a:pt x="466663" y="1078321"/>
                  </a:cubicBezTo>
                  <a:cubicBezTo>
                    <a:pt x="478282" y="1070586"/>
                    <a:pt x="488845" y="1061655"/>
                    <a:pt x="498493" y="1051740"/>
                  </a:cubicBezTo>
                  <a:cubicBezTo>
                    <a:pt x="529971" y="1101247"/>
                    <a:pt x="569759" y="1145409"/>
                    <a:pt x="609335" y="1188938"/>
                  </a:cubicBezTo>
                  <a:cubicBezTo>
                    <a:pt x="613420" y="1168686"/>
                    <a:pt x="628912" y="1152089"/>
                    <a:pt x="642856" y="1136759"/>
                  </a:cubicBezTo>
                  <a:cubicBezTo>
                    <a:pt x="670883" y="1105817"/>
                    <a:pt x="701586" y="1077196"/>
                    <a:pt x="726727" y="1043934"/>
                  </a:cubicBezTo>
                  <a:cubicBezTo>
                    <a:pt x="731938" y="1037042"/>
                    <a:pt x="736867" y="1029940"/>
                    <a:pt x="741445" y="1022626"/>
                  </a:cubicBezTo>
                  <a:cubicBezTo>
                    <a:pt x="773909" y="1047169"/>
                    <a:pt x="812781" y="1068758"/>
                    <a:pt x="851723" y="1080009"/>
                  </a:cubicBezTo>
                  <a:cubicBezTo>
                    <a:pt x="863624" y="1083455"/>
                    <a:pt x="970664" y="1117280"/>
                    <a:pt x="974748" y="1108349"/>
                  </a:cubicBezTo>
                  <a:cubicBezTo>
                    <a:pt x="997283" y="1058561"/>
                    <a:pt x="1009466" y="1005538"/>
                    <a:pt x="1001508" y="950546"/>
                  </a:cubicBezTo>
                  <a:cubicBezTo>
                    <a:pt x="998832" y="931910"/>
                    <a:pt x="993410" y="915385"/>
                    <a:pt x="985945" y="900476"/>
                  </a:cubicBezTo>
                  <a:cubicBezTo>
                    <a:pt x="1044535" y="894147"/>
                    <a:pt x="1102421" y="877270"/>
                    <a:pt x="1155378" y="851532"/>
                  </a:cubicBezTo>
                  <a:cubicBezTo>
                    <a:pt x="1146364" y="825513"/>
                    <a:pt x="1138265" y="798861"/>
                    <a:pt x="1129251" y="772842"/>
                  </a:cubicBezTo>
                  <a:cubicBezTo>
                    <a:pt x="1120871" y="748651"/>
                    <a:pt x="1112210" y="724038"/>
                    <a:pt x="1099464" y="702027"/>
                  </a:cubicBezTo>
                  <a:cubicBezTo>
                    <a:pt x="1108970" y="699495"/>
                    <a:pt x="1118336" y="696401"/>
                    <a:pt x="1127561" y="692674"/>
                  </a:cubicBezTo>
                  <a:cubicBezTo>
                    <a:pt x="1184954" y="669257"/>
                    <a:pt x="1228967" y="624673"/>
                    <a:pt x="1269952" y="57966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950859" y="2165895"/>
              <a:ext cx="543084" cy="594469"/>
            </a:xfrm>
            <a:custGeom>
              <a:avLst/>
              <a:gdLst/>
              <a:ahLst/>
              <a:cxnLst/>
              <a:rect l="l" t="t" r="r" b="b"/>
              <a:pathLst>
                <a:path w="1086169" h="1188938" extrusionOk="0">
                  <a:moveTo>
                    <a:pt x="452101" y="682970"/>
                  </a:moveTo>
                  <a:cubicBezTo>
                    <a:pt x="412032" y="701394"/>
                    <a:pt x="372385" y="720873"/>
                    <a:pt x="335062" y="744431"/>
                  </a:cubicBezTo>
                  <a:cubicBezTo>
                    <a:pt x="315626" y="756738"/>
                    <a:pt x="296753" y="770169"/>
                    <a:pt x="280486" y="786414"/>
                  </a:cubicBezTo>
                  <a:cubicBezTo>
                    <a:pt x="254782" y="812081"/>
                    <a:pt x="236473" y="844359"/>
                    <a:pt x="225346" y="878958"/>
                  </a:cubicBezTo>
                  <a:cubicBezTo>
                    <a:pt x="210135" y="879942"/>
                    <a:pt x="194784" y="879942"/>
                    <a:pt x="179573" y="879239"/>
                  </a:cubicBezTo>
                  <a:cubicBezTo>
                    <a:pt x="119574" y="876497"/>
                    <a:pt x="59787" y="864753"/>
                    <a:pt x="4084" y="842320"/>
                  </a:cubicBezTo>
                  <a:cubicBezTo>
                    <a:pt x="16549" y="796470"/>
                    <a:pt x="32534" y="751112"/>
                    <a:pt x="57886" y="710958"/>
                  </a:cubicBezTo>
                  <a:cubicBezTo>
                    <a:pt x="60351" y="707020"/>
                    <a:pt x="63027" y="703152"/>
                    <a:pt x="65773" y="699284"/>
                  </a:cubicBezTo>
                  <a:cubicBezTo>
                    <a:pt x="81054" y="705895"/>
                    <a:pt x="96828" y="711380"/>
                    <a:pt x="113096" y="715388"/>
                  </a:cubicBezTo>
                  <a:cubicBezTo>
                    <a:pt x="183023" y="732547"/>
                    <a:pt x="259078" y="726780"/>
                    <a:pt x="324076" y="695839"/>
                  </a:cubicBezTo>
                  <a:cubicBezTo>
                    <a:pt x="359286" y="679102"/>
                    <a:pt x="389286" y="652309"/>
                    <a:pt x="424496" y="636627"/>
                  </a:cubicBezTo>
                  <a:cubicBezTo>
                    <a:pt x="449143" y="625657"/>
                    <a:pt x="475340" y="618344"/>
                    <a:pt x="502029" y="614757"/>
                  </a:cubicBezTo>
                  <a:cubicBezTo>
                    <a:pt x="504776" y="621156"/>
                    <a:pt x="508649" y="626853"/>
                    <a:pt x="513437" y="631634"/>
                  </a:cubicBezTo>
                  <a:cubicBezTo>
                    <a:pt x="514705" y="632900"/>
                    <a:pt x="516043" y="634096"/>
                    <a:pt x="517381" y="635151"/>
                  </a:cubicBezTo>
                  <a:cubicBezTo>
                    <a:pt x="506677" y="650903"/>
                    <a:pt x="493297" y="661451"/>
                    <a:pt x="476044" y="671015"/>
                  </a:cubicBezTo>
                  <a:cubicBezTo>
                    <a:pt x="468861" y="675023"/>
                    <a:pt x="460904" y="678961"/>
                    <a:pt x="452101" y="682970"/>
                  </a:cubicBezTo>
                  <a:close/>
                  <a:moveTo>
                    <a:pt x="587450" y="913134"/>
                  </a:moveTo>
                  <a:cubicBezTo>
                    <a:pt x="568295" y="858775"/>
                    <a:pt x="574774" y="800267"/>
                    <a:pt x="577591" y="743939"/>
                  </a:cubicBezTo>
                  <a:cubicBezTo>
                    <a:pt x="577661" y="741900"/>
                    <a:pt x="577802" y="739860"/>
                    <a:pt x="577872" y="737821"/>
                  </a:cubicBezTo>
                  <a:cubicBezTo>
                    <a:pt x="578929" y="712646"/>
                    <a:pt x="578647" y="687189"/>
                    <a:pt x="573577" y="662436"/>
                  </a:cubicBezTo>
                  <a:cubicBezTo>
                    <a:pt x="573084" y="660185"/>
                    <a:pt x="571182" y="652942"/>
                    <a:pt x="568366" y="644222"/>
                  </a:cubicBezTo>
                  <a:cubicBezTo>
                    <a:pt x="566112" y="644996"/>
                    <a:pt x="563788" y="645699"/>
                    <a:pt x="561394" y="646121"/>
                  </a:cubicBezTo>
                  <a:cubicBezTo>
                    <a:pt x="554634" y="647457"/>
                    <a:pt x="547873" y="647387"/>
                    <a:pt x="541465" y="646191"/>
                  </a:cubicBezTo>
                  <a:cubicBezTo>
                    <a:pt x="539141" y="650973"/>
                    <a:pt x="536958" y="655755"/>
                    <a:pt x="534986" y="660607"/>
                  </a:cubicBezTo>
                  <a:cubicBezTo>
                    <a:pt x="521677" y="693237"/>
                    <a:pt x="515550" y="727835"/>
                    <a:pt x="512804" y="764403"/>
                  </a:cubicBezTo>
                  <a:cubicBezTo>
                    <a:pt x="508719" y="818481"/>
                    <a:pt x="509635" y="873684"/>
                    <a:pt x="496044" y="926566"/>
                  </a:cubicBezTo>
                  <a:cubicBezTo>
                    <a:pt x="484142" y="972838"/>
                    <a:pt x="462242" y="1017844"/>
                    <a:pt x="429144" y="1051740"/>
                  </a:cubicBezTo>
                  <a:cubicBezTo>
                    <a:pt x="460622" y="1101247"/>
                    <a:pt x="500410" y="1145409"/>
                    <a:pt x="539986" y="1188938"/>
                  </a:cubicBezTo>
                  <a:cubicBezTo>
                    <a:pt x="544070" y="1168686"/>
                    <a:pt x="559633" y="1152089"/>
                    <a:pt x="573506" y="1136759"/>
                  </a:cubicBezTo>
                  <a:cubicBezTo>
                    <a:pt x="601534" y="1105817"/>
                    <a:pt x="632237" y="1077196"/>
                    <a:pt x="657377" y="1043934"/>
                  </a:cubicBezTo>
                  <a:cubicBezTo>
                    <a:pt x="662589" y="1037042"/>
                    <a:pt x="667518" y="1029940"/>
                    <a:pt x="672095" y="1022626"/>
                  </a:cubicBezTo>
                  <a:cubicBezTo>
                    <a:pt x="670546" y="1021501"/>
                    <a:pt x="668997" y="1020376"/>
                    <a:pt x="667448" y="1019180"/>
                  </a:cubicBezTo>
                  <a:cubicBezTo>
                    <a:pt x="632096" y="991544"/>
                    <a:pt x="602379" y="955468"/>
                    <a:pt x="587450" y="913134"/>
                  </a:cubicBezTo>
                  <a:close/>
                  <a:moveTo>
                    <a:pt x="473368" y="202598"/>
                  </a:moveTo>
                  <a:cubicBezTo>
                    <a:pt x="505128" y="242682"/>
                    <a:pt x="515128" y="295775"/>
                    <a:pt x="516888" y="346829"/>
                  </a:cubicBezTo>
                  <a:cubicBezTo>
                    <a:pt x="517592" y="367856"/>
                    <a:pt x="516747" y="389304"/>
                    <a:pt x="516466" y="410612"/>
                  </a:cubicBezTo>
                  <a:cubicBezTo>
                    <a:pt x="516254" y="432482"/>
                    <a:pt x="516747" y="454282"/>
                    <a:pt x="520339" y="475589"/>
                  </a:cubicBezTo>
                  <a:cubicBezTo>
                    <a:pt x="524212" y="498514"/>
                    <a:pt x="531183" y="520666"/>
                    <a:pt x="540972" y="541622"/>
                  </a:cubicBezTo>
                  <a:cubicBezTo>
                    <a:pt x="540972" y="541622"/>
                    <a:pt x="540972" y="541622"/>
                    <a:pt x="540972" y="541622"/>
                  </a:cubicBezTo>
                  <a:cubicBezTo>
                    <a:pt x="549563" y="539934"/>
                    <a:pt x="558084" y="540497"/>
                    <a:pt x="565971" y="542747"/>
                  </a:cubicBezTo>
                  <a:cubicBezTo>
                    <a:pt x="569281" y="535715"/>
                    <a:pt x="572309" y="528472"/>
                    <a:pt x="575056" y="521229"/>
                  </a:cubicBezTo>
                  <a:cubicBezTo>
                    <a:pt x="575619" y="519681"/>
                    <a:pt x="576253" y="518134"/>
                    <a:pt x="576816" y="516587"/>
                  </a:cubicBezTo>
                  <a:cubicBezTo>
                    <a:pt x="597309" y="459978"/>
                    <a:pt x="592802" y="404353"/>
                    <a:pt x="595266" y="345493"/>
                  </a:cubicBezTo>
                  <a:cubicBezTo>
                    <a:pt x="597168" y="300909"/>
                    <a:pt x="610196" y="256747"/>
                    <a:pt x="633364" y="218562"/>
                  </a:cubicBezTo>
                  <a:cubicBezTo>
                    <a:pt x="641674" y="204849"/>
                    <a:pt x="651251" y="192331"/>
                    <a:pt x="661744" y="180658"/>
                  </a:cubicBezTo>
                  <a:cubicBezTo>
                    <a:pt x="648786" y="160827"/>
                    <a:pt x="635054" y="141488"/>
                    <a:pt x="621745" y="122150"/>
                  </a:cubicBezTo>
                  <a:cubicBezTo>
                    <a:pt x="608153" y="102389"/>
                    <a:pt x="594773" y="82418"/>
                    <a:pt x="582661" y="61673"/>
                  </a:cubicBezTo>
                  <a:cubicBezTo>
                    <a:pt x="576675" y="51335"/>
                    <a:pt x="570971" y="40857"/>
                    <a:pt x="565760" y="30168"/>
                  </a:cubicBezTo>
                  <a:cubicBezTo>
                    <a:pt x="561957" y="22152"/>
                    <a:pt x="551253" y="0"/>
                    <a:pt x="551253" y="0"/>
                  </a:cubicBezTo>
                  <a:cubicBezTo>
                    <a:pt x="551253" y="0"/>
                    <a:pt x="539775" y="18565"/>
                    <a:pt x="534423" y="26371"/>
                  </a:cubicBezTo>
                  <a:cubicBezTo>
                    <a:pt x="528507" y="35020"/>
                    <a:pt x="522029" y="43248"/>
                    <a:pt x="515339" y="51335"/>
                  </a:cubicBezTo>
                  <a:cubicBezTo>
                    <a:pt x="501818" y="67580"/>
                    <a:pt x="487100" y="82840"/>
                    <a:pt x="472664" y="98381"/>
                  </a:cubicBezTo>
                  <a:cubicBezTo>
                    <a:pt x="455059" y="117368"/>
                    <a:pt x="437383" y="136988"/>
                    <a:pt x="423369" y="158858"/>
                  </a:cubicBezTo>
                  <a:cubicBezTo>
                    <a:pt x="442172" y="170953"/>
                    <a:pt x="459566" y="185158"/>
                    <a:pt x="473368" y="202598"/>
                  </a:cubicBezTo>
                  <a:close/>
                  <a:moveTo>
                    <a:pt x="591816" y="556249"/>
                  </a:moveTo>
                  <a:cubicBezTo>
                    <a:pt x="591323" y="556741"/>
                    <a:pt x="590830" y="557234"/>
                    <a:pt x="590337" y="557726"/>
                  </a:cubicBezTo>
                  <a:cubicBezTo>
                    <a:pt x="592379" y="559906"/>
                    <a:pt x="594280" y="562297"/>
                    <a:pt x="595900" y="564899"/>
                  </a:cubicBezTo>
                  <a:cubicBezTo>
                    <a:pt x="598365" y="568696"/>
                    <a:pt x="600337" y="572845"/>
                    <a:pt x="601815" y="577275"/>
                  </a:cubicBezTo>
                  <a:cubicBezTo>
                    <a:pt x="602379" y="578963"/>
                    <a:pt x="602872" y="580721"/>
                    <a:pt x="603224" y="582550"/>
                  </a:cubicBezTo>
                  <a:cubicBezTo>
                    <a:pt x="603576" y="582479"/>
                    <a:pt x="603928" y="582479"/>
                    <a:pt x="604210" y="582409"/>
                  </a:cubicBezTo>
                  <a:cubicBezTo>
                    <a:pt x="624209" y="579666"/>
                    <a:pt x="644068" y="573900"/>
                    <a:pt x="662377" y="567008"/>
                  </a:cubicBezTo>
                  <a:cubicBezTo>
                    <a:pt x="696883" y="554139"/>
                    <a:pt x="728643" y="535223"/>
                    <a:pt x="761178" y="517923"/>
                  </a:cubicBezTo>
                  <a:cubicBezTo>
                    <a:pt x="831880" y="480371"/>
                    <a:pt x="908146" y="449922"/>
                    <a:pt x="988003" y="444437"/>
                  </a:cubicBezTo>
                  <a:cubicBezTo>
                    <a:pt x="999411" y="443663"/>
                    <a:pt x="1010889" y="443452"/>
                    <a:pt x="1022298" y="444015"/>
                  </a:cubicBezTo>
                  <a:cubicBezTo>
                    <a:pt x="1045818" y="403087"/>
                    <a:pt x="1058987" y="356463"/>
                    <a:pt x="1070747" y="310332"/>
                  </a:cubicBezTo>
                  <a:cubicBezTo>
                    <a:pt x="1025396" y="280375"/>
                    <a:pt x="969764" y="267647"/>
                    <a:pt x="915469" y="271514"/>
                  </a:cubicBezTo>
                  <a:cubicBezTo>
                    <a:pt x="908850" y="298377"/>
                    <a:pt x="899695" y="322006"/>
                    <a:pt x="887371" y="338531"/>
                  </a:cubicBezTo>
                  <a:cubicBezTo>
                    <a:pt x="845682" y="394508"/>
                    <a:pt x="787515" y="436490"/>
                    <a:pt x="725897" y="469331"/>
                  </a:cubicBezTo>
                  <a:cubicBezTo>
                    <a:pt x="695475" y="485575"/>
                    <a:pt x="663715" y="499921"/>
                    <a:pt x="635829" y="520244"/>
                  </a:cubicBezTo>
                  <a:cubicBezTo>
                    <a:pt x="621252" y="530863"/>
                    <a:pt x="605125" y="542677"/>
                    <a:pt x="591816" y="556249"/>
                  </a:cubicBezTo>
                  <a:close/>
                  <a:moveTo>
                    <a:pt x="1059973" y="772771"/>
                  </a:moveTo>
                  <a:cubicBezTo>
                    <a:pt x="1051593" y="748580"/>
                    <a:pt x="1042931" y="723968"/>
                    <a:pt x="1030185" y="701957"/>
                  </a:cubicBezTo>
                  <a:cubicBezTo>
                    <a:pt x="975116" y="716724"/>
                    <a:pt x="915328" y="712364"/>
                    <a:pt x="859837" y="697737"/>
                  </a:cubicBezTo>
                  <a:cubicBezTo>
                    <a:pt x="815331" y="686064"/>
                    <a:pt x="772727" y="668202"/>
                    <a:pt x="730967" y="649145"/>
                  </a:cubicBezTo>
                  <a:cubicBezTo>
                    <a:pt x="690334" y="630650"/>
                    <a:pt x="652307" y="611241"/>
                    <a:pt x="606604" y="608569"/>
                  </a:cubicBezTo>
                  <a:cubicBezTo>
                    <a:pt x="605900" y="608498"/>
                    <a:pt x="604421" y="608498"/>
                    <a:pt x="602449" y="608498"/>
                  </a:cubicBezTo>
                  <a:cubicBezTo>
                    <a:pt x="600125" y="616515"/>
                    <a:pt x="595900" y="623899"/>
                    <a:pt x="590266" y="629947"/>
                  </a:cubicBezTo>
                  <a:cubicBezTo>
                    <a:pt x="596463" y="641409"/>
                    <a:pt x="603435" y="652450"/>
                    <a:pt x="611181" y="662998"/>
                  </a:cubicBezTo>
                  <a:cubicBezTo>
                    <a:pt x="613787" y="666514"/>
                    <a:pt x="616111" y="669960"/>
                    <a:pt x="618435" y="673336"/>
                  </a:cubicBezTo>
                  <a:cubicBezTo>
                    <a:pt x="625266" y="683392"/>
                    <a:pt x="631674" y="693026"/>
                    <a:pt x="641321" y="702168"/>
                  </a:cubicBezTo>
                  <a:cubicBezTo>
                    <a:pt x="652730" y="712927"/>
                    <a:pt x="665265" y="722421"/>
                    <a:pt x="678363" y="731070"/>
                  </a:cubicBezTo>
                  <a:cubicBezTo>
                    <a:pt x="704911" y="748651"/>
                    <a:pt x="733713" y="762504"/>
                    <a:pt x="762234" y="776498"/>
                  </a:cubicBezTo>
                  <a:cubicBezTo>
                    <a:pt x="823782" y="806596"/>
                    <a:pt x="886949" y="840351"/>
                    <a:pt x="916737" y="900336"/>
                  </a:cubicBezTo>
                  <a:cubicBezTo>
                    <a:pt x="975327" y="894007"/>
                    <a:pt x="1033213" y="877129"/>
                    <a:pt x="1086169" y="851391"/>
                  </a:cubicBezTo>
                  <a:cubicBezTo>
                    <a:pt x="1077155" y="825443"/>
                    <a:pt x="1068987" y="798790"/>
                    <a:pt x="1059973" y="772771"/>
                  </a:cubicBezTo>
                  <a:close/>
                  <a:moveTo>
                    <a:pt x="123870" y="465604"/>
                  </a:moveTo>
                  <a:cubicBezTo>
                    <a:pt x="181052" y="466166"/>
                    <a:pt x="235557" y="487966"/>
                    <a:pt x="288514" y="509485"/>
                  </a:cubicBezTo>
                  <a:cubicBezTo>
                    <a:pt x="356399" y="536981"/>
                    <a:pt x="425975" y="572282"/>
                    <a:pt x="499705" y="580229"/>
                  </a:cubicBezTo>
                  <a:cubicBezTo>
                    <a:pt x="501959" y="571790"/>
                    <a:pt x="506255" y="563984"/>
                    <a:pt x="512170" y="557655"/>
                  </a:cubicBezTo>
                  <a:cubicBezTo>
                    <a:pt x="505902" y="548865"/>
                    <a:pt x="499072" y="540567"/>
                    <a:pt x="491677" y="532691"/>
                  </a:cubicBezTo>
                  <a:cubicBezTo>
                    <a:pt x="473509" y="513352"/>
                    <a:pt x="447735" y="502101"/>
                    <a:pt x="422947" y="492889"/>
                  </a:cubicBezTo>
                  <a:cubicBezTo>
                    <a:pt x="370413" y="473409"/>
                    <a:pt x="313020" y="466096"/>
                    <a:pt x="263866" y="437967"/>
                  </a:cubicBezTo>
                  <a:cubicBezTo>
                    <a:pt x="206333" y="404986"/>
                    <a:pt x="165559" y="355831"/>
                    <a:pt x="146968" y="296901"/>
                  </a:cubicBezTo>
                  <a:cubicBezTo>
                    <a:pt x="92040" y="302597"/>
                    <a:pt x="41619" y="322709"/>
                    <a:pt x="0" y="359276"/>
                  </a:cubicBezTo>
                  <a:cubicBezTo>
                    <a:pt x="20915" y="400345"/>
                    <a:pt x="48872" y="437826"/>
                    <a:pt x="82040" y="469893"/>
                  </a:cubicBezTo>
                  <a:cubicBezTo>
                    <a:pt x="95913" y="467010"/>
                    <a:pt x="109997" y="465463"/>
                    <a:pt x="123870" y="465604"/>
                  </a:cubicBezTo>
                  <a:close/>
                  <a:moveTo>
                    <a:pt x="433792" y="801463"/>
                  </a:moveTo>
                  <a:cubicBezTo>
                    <a:pt x="471819" y="756035"/>
                    <a:pt x="504494" y="704066"/>
                    <a:pt x="533014" y="643871"/>
                  </a:cubicBezTo>
                  <a:cubicBezTo>
                    <a:pt x="529705" y="642675"/>
                    <a:pt x="526536" y="641128"/>
                    <a:pt x="523508" y="639300"/>
                  </a:cubicBezTo>
                  <a:cubicBezTo>
                    <a:pt x="495339" y="698722"/>
                    <a:pt x="463157" y="749987"/>
                    <a:pt x="425693" y="794712"/>
                  </a:cubicBezTo>
                  <a:cubicBezTo>
                    <a:pt x="423792" y="796962"/>
                    <a:pt x="424144" y="800267"/>
                    <a:pt x="426327" y="802166"/>
                  </a:cubicBezTo>
                  <a:cubicBezTo>
                    <a:pt x="427313" y="803010"/>
                    <a:pt x="428510" y="803361"/>
                    <a:pt x="429707" y="803361"/>
                  </a:cubicBezTo>
                  <a:cubicBezTo>
                    <a:pt x="431256" y="803361"/>
                    <a:pt x="432735" y="802729"/>
                    <a:pt x="433792" y="801463"/>
                  </a:cubicBezTo>
                  <a:close/>
                  <a:moveTo>
                    <a:pt x="586252" y="553788"/>
                  </a:moveTo>
                  <a:cubicBezTo>
                    <a:pt x="632941" y="501679"/>
                    <a:pt x="667518" y="445140"/>
                    <a:pt x="684841" y="391976"/>
                  </a:cubicBezTo>
                  <a:cubicBezTo>
                    <a:pt x="685757" y="389234"/>
                    <a:pt x="684208" y="386210"/>
                    <a:pt x="681461" y="385366"/>
                  </a:cubicBezTo>
                  <a:cubicBezTo>
                    <a:pt x="678715" y="384452"/>
                    <a:pt x="675687" y="385999"/>
                    <a:pt x="674842" y="388741"/>
                  </a:cubicBezTo>
                  <a:cubicBezTo>
                    <a:pt x="657870" y="440850"/>
                    <a:pt x="623787" y="496334"/>
                    <a:pt x="577661" y="547670"/>
                  </a:cubicBezTo>
                  <a:cubicBezTo>
                    <a:pt x="580689" y="549428"/>
                    <a:pt x="583576" y="551467"/>
                    <a:pt x="586252" y="553788"/>
                  </a:cubicBezTo>
                  <a:close/>
                  <a:moveTo>
                    <a:pt x="591464" y="674109"/>
                  </a:moveTo>
                  <a:cubicBezTo>
                    <a:pt x="610125" y="716162"/>
                    <a:pt x="627730" y="755824"/>
                    <a:pt x="658011" y="789860"/>
                  </a:cubicBezTo>
                  <a:cubicBezTo>
                    <a:pt x="659067" y="791055"/>
                    <a:pt x="660476" y="791618"/>
                    <a:pt x="661955" y="791618"/>
                  </a:cubicBezTo>
                  <a:cubicBezTo>
                    <a:pt x="663222" y="791618"/>
                    <a:pt x="664490" y="791196"/>
                    <a:pt x="665476" y="790281"/>
                  </a:cubicBezTo>
                  <a:cubicBezTo>
                    <a:pt x="667659" y="788312"/>
                    <a:pt x="667870" y="785007"/>
                    <a:pt x="665898" y="782827"/>
                  </a:cubicBezTo>
                  <a:cubicBezTo>
                    <a:pt x="636744" y="750057"/>
                    <a:pt x="619421" y="711099"/>
                    <a:pt x="601111" y="669819"/>
                  </a:cubicBezTo>
                  <a:cubicBezTo>
                    <a:pt x="595971" y="658287"/>
                    <a:pt x="590830" y="646613"/>
                    <a:pt x="585267" y="634869"/>
                  </a:cubicBezTo>
                  <a:cubicBezTo>
                    <a:pt x="582520" y="637120"/>
                    <a:pt x="579562" y="639159"/>
                    <a:pt x="576394" y="640847"/>
                  </a:cubicBezTo>
                  <a:cubicBezTo>
                    <a:pt x="581605" y="652028"/>
                    <a:pt x="586534" y="663139"/>
                    <a:pt x="591464" y="674109"/>
                  </a:cubicBezTo>
                  <a:close/>
                  <a:moveTo>
                    <a:pt x="481255" y="465463"/>
                  </a:moveTo>
                  <a:cubicBezTo>
                    <a:pt x="478509" y="466448"/>
                    <a:pt x="477100" y="469542"/>
                    <a:pt x="478157" y="472214"/>
                  </a:cubicBezTo>
                  <a:cubicBezTo>
                    <a:pt x="488297" y="499429"/>
                    <a:pt x="503931" y="525378"/>
                    <a:pt x="520268" y="550483"/>
                  </a:cubicBezTo>
                  <a:cubicBezTo>
                    <a:pt x="523085" y="548443"/>
                    <a:pt x="526184" y="546685"/>
                    <a:pt x="529423" y="545208"/>
                  </a:cubicBezTo>
                  <a:cubicBezTo>
                    <a:pt x="513297" y="520455"/>
                    <a:pt x="497804" y="494928"/>
                    <a:pt x="488016" y="468557"/>
                  </a:cubicBezTo>
                  <a:cubicBezTo>
                    <a:pt x="487030" y="465885"/>
                    <a:pt x="484002" y="464478"/>
                    <a:pt x="481255" y="465463"/>
                  </a:cubicBezTo>
                  <a:close/>
                  <a:moveTo>
                    <a:pt x="349005" y="590566"/>
                  </a:moveTo>
                  <a:cubicBezTo>
                    <a:pt x="346118" y="590355"/>
                    <a:pt x="343512" y="592465"/>
                    <a:pt x="343301" y="595348"/>
                  </a:cubicBezTo>
                  <a:cubicBezTo>
                    <a:pt x="343019" y="598231"/>
                    <a:pt x="345202" y="600833"/>
                    <a:pt x="348090" y="601044"/>
                  </a:cubicBezTo>
                  <a:cubicBezTo>
                    <a:pt x="372385" y="603084"/>
                    <a:pt x="402806" y="604631"/>
                    <a:pt x="433792" y="604631"/>
                  </a:cubicBezTo>
                  <a:cubicBezTo>
                    <a:pt x="455833" y="604631"/>
                    <a:pt x="478086" y="603857"/>
                    <a:pt x="498579" y="602029"/>
                  </a:cubicBezTo>
                  <a:cubicBezTo>
                    <a:pt x="498015" y="598513"/>
                    <a:pt x="497804" y="594997"/>
                    <a:pt x="498015" y="591480"/>
                  </a:cubicBezTo>
                  <a:cubicBezTo>
                    <a:pt x="449284" y="595911"/>
                    <a:pt x="390272" y="594082"/>
                    <a:pt x="349005" y="590566"/>
                  </a:cubicBezTo>
                  <a:close/>
                  <a:moveTo>
                    <a:pt x="637026" y="602029"/>
                  </a:moveTo>
                  <a:cubicBezTo>
                    <a:pt x="655546" y="602029"/>
                    <a:pt x="674138" y="600974"/>
                    <a:pt x="692588" y="598864"/>
                  </a:cubicBezTo>
                  <a:cubicBezTo>
                    <a:pt x="695475" y="598513"/>
                    <a:pt x="697588" y="595911"/>
                    <a:pt x="697235" y="593028"/>
                  </a:cubicBezTo>
                  <a:cubicBezTo>
                    <a:pt x="696883" y="590144"/>
                    <a:pt x="694348" y="588175"/>
                    <a:pt x="691391" y="588386"/>
                  </a:cubicBezTo>
                  <a:cubicBezTo>
                    <a:pt x="662518" y="591691"/>
                    <a:pt x="633364" y="592324"/>
                    <a:pt x="604421" y="590355"/>
                  </a:cubicBezTo>
                  <a:cubicBezTo>
                    <a:pt x="604632" y="593942"/>
                    <a:pt x="604562" y="597458"/>
                    <a:pt x="604069" y="600904"/>
                  </a:cubicBezTo>
                  <a:cubicBezTo>
                    <a:pt x="614984" y="601677"/>
                    <a:pt x="626040" y="602029"/>
                    <a:pt x="637026" y="602029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1199916" y="2436214"/>
              <a:ext cx="53245" cy="53232"/>
            </a:xfrm>
            <a:custGeom>
              <a:avLst/>
              <a:gdLst/>
              <a:ahLst/>
              <a:cxnLst/>
              <a:rect l="l" t="t" r="r" b="b"/>
              <a:pathLst>
                <a:path w="106490" h="106464" extrusionOk="0">
                  <a:moveTo>
                    <a:pt x="97857" y="24328"/>
                  </a:moveTo>
                  <a:cubicBezTo>
                    <a:pt x="96167" y="21797"/>
                    <a:pt x="94336" y="19406"/>
                    <a:pt x="92294" y="17155"/>
                  </a:cubicBezTo>
                  <a:cubicBezTo>
                    <a:pt x="91026" y="15749"/>
                    <a:pt x="89618" y="14413"/>
                    <a:pt x="88210" y="13147"/>
                  </a:cubicBezTo>
                  <a:cubicBezTo>
                    <a:pt x="85534" y="10826"/>
                    <a:pt x="82646" y="8717"/>
                    <a:pt x="79548" y="7029"/>
                  </a:cubicBezTo>
                  <a:cubicBezTo>
                    <a:pt x="75886" y="4919"/>
                    <a:pt x="72013" y="3302"/>
                    <a:pt x="67928" y="2106"/>
                  </a:cubicBezTo>
                  <a:cubicBezTo>
                    <a:pt x="60041" y="-144"/>
                    <a:pt x="51520" y="-706"/>
                    <a:pt x="42929" y="981"/>
                  </a:cubicBezTo>
                  <a:cubicBezTo>
                    <a:pt x="42929" y="981"/>
                    <a:pt x="42929" y="981"/>
                    <a:pt x="42929" y="981"/>
                  </a:cubicBezTo>
                  <a:cubicBezTo>
                    <a:pt x="38845" y="1755"/>
                    <a:pt x="35042" y="3021"/>
                    <a:pt x="31450" y="4638"/>
                  </a:cubicBezTo>
                  <a:cubicBezTo>
                    <a:pt x="28211" y="6115"/>
                    <a:pt x="25113" y="7873"/>
                    <a:pt x="22296" y="9912"/>
                  </a:cubicBezTo>
                  <a:cubicBezTo>
                    <a:pt x="19338" y="12022"/>
                    <a:pt x="16662" y="14413"/>
                    <a:pt x="14197" y="17085"/>
                  </a:cubicBezTo>
                  <a:cubicBezTo>
                    <a:pt x="8282" y="23484"/>
                    <a:pt x="3986" y="31220"/>
                    <a:pt x="1733" y="39659"/>
                  </a:cubicBezTo>
                  <a:cubicBezTo>
                    <a:pt x="747" y="43315"/>
                    <a:pt x="184" y="47042"/>
                    <a:pt x="43" y="50910"/>
                  </a:cubicBezTo>
                  <a:cubicBezTo>
                    <a:pt x="-98" y="54356"/>
                    <a:pt x="113" y="57872"/>
                    <a:pt x="606" y="61458"/>
                  </a:cubicBezTo>
                  <a:cubicBezTo>
                    <a:pt x="747" y="62162"/>
                    <a:pt x="747" y="62795"/>
                    <a:pt x="888" y="63498"/>
                  </a:cubicBezTo>
                  <a:cubicBezTo>
                    <a:pt x="1592" y="67225"/>
                    <a:pt x="2719" y="70741"/>
                    <a:pt x="4127" y="74116"/>
                  </a:cubicBezTo>
                  <a:cubicBezTo>
                    <a:pt x="6874" y="80516"/>
                    <a:pt x="10747" y="86212"/>
                    <a:pt x="15535" y="90994"/>
                  </a:cubicBezTo>
                  <a:cubicBezTo>
                    <a:pt x="16803" y="92260"/>
                    <a:pt x="18141" y="93455"/>
                    <a:pt x="19479" y="94510"/>
                  </a:cubicBezTo>
                  <a:cubicBezTo>
                    <a:pt x="21380" y="96057"/>
                    <a:pt x="23352" y="97393"/>
                    <a:pt x="25465" y="98659"/>
                  </a:cubicBezTo>
                  <a:cubicBezTo>
                    <a:pt x="28493" y="100487"/>
                    <a:pt x="31662" y="102034"/>
                    <a:pt x="34971" y="103230"/>
                  </a:cubicBezTo>
                  <a:cubicBezTo>
                    <a:pt x="37718" y="104214"/>
                    <a:pt x="40535" y="104988"/>
                    <a:pt x="43492" y="105551"/>
                  </a:cubicBezTo>
                  <a:cubicBezTo>
                    <a:pt x="49901" y="106746"/>
                    <a:pt x="56661" y="106816"/>
                    <a:pt x="63421" y="105480"/>
                  </a:cubicBezTo>
                  <a:cubicBezTo>
                    <a:pt x="65816" y="104988"/>
                    <a:pt x="68140" y="104355"/>
                    <a:pt x="70393" y="103581"/>
                  </a:cubicBezTo>
                  <a:cubicBezTo>
                    <a:pt x="73140" y="102667"/>
                    <a:pt x="75816" y="101542"/>
                    <a:pt x="78351" y="100206"/>
                  </a:cubicBezTo>
                  <a:cubicBezTo>
                    <a:pt x="81520" y="98518"/>
                    <a:pt x="84477" y="96549"/>
                    <a:pt x="87224" y="94229"/>
                  </a:cubicBezTo>
                  <a:cubicBezTo>
                    <a:pt x="88984" y="92752"/>
                    <a:pt x="90674" y="91134"/>
                    <a:pt x="92224" y="89447"/>
                  </a:cubicBezTo>
                  <a:cubicBezTo>
                    <a:pt x="97857" y="83329"/>
                    <a:pt x="102082" y="76015"/>
                    <a:pt x="104406" y="67998"/>
                  </a:cubicBezTo>
                  <a:cubicBezTo>
                    <a:pt x="105111" y="65537"/>
                    <a:pt x="105674" y="62935"/>
                    <a:pt x="106026" y="60333"/>
                  </a:cubicBezTo>
                  <a:cubicBezTo>
                    <a:pt x="106519" y="56888"/>
                    <a:pt x="106589" y="53371"/>
                    <a:pt x="106378" y="49785"/>
                  </a:cubicBezTo>
                  <a:cubicBezTo>
                    <a:pt x="106237" y="47535"/>
                    <a:pt x="105956" y="45284"/>
                    <a:pt x="105533" y="43034"/>
                  </a:cubicBezTo>
                  <a:cubicBezTo>
                    <a:pt x="105463" y="42682"/>
                    <a:pt x="105322" y="42331"/>
                    <a:pt x="105251" y="41979"/>
                  </a:cubicBezTo>
                  <a:cubicBezTo>
                    <a:pt x="104829" y="40151"/>
                    <a:pt x="104406" y="38393"/>
                    <a:pt x="103843" y="36705"/>
                  </a:cubicBezTo>
                  <a:cubicBezTo>
                    <a:pt x="102294" y="32204"/>
                    <a:pt x="100322" y="28055"/>
                    <a:pt x="97857" y="2432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" name="Google Shape;1735;p27">
            <a:extLst>
              <a:ext uri="{FF2B5EF4-FFF2-40B4-BE49-F238E27FC236}">
                <a16:creationId xmlns:a16="http://schemas.microsoft.com/office/drawing/2014/main" id="{7B2199B5-D060-487E-AC35-FCCB70EEB72E}"/>
              </a:ext>
            </a:extLst>
          </p:cNvPr>
          <p:cNvSpPr txBox="1"/>
          <p:nvPr/>
        </p:nvSpPr>
        <p:spPr>
          <a:xfrm>
            <a:off x="3207261" y="3085929"/>
            <a:ext cx="2180778" cy="8617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algn="ctr"/>
            <a:r>
              <a:rPr lang="id-ID" dirty="0">
                <a:latin typeface="Oxygen" panose="020B0604020202020204" charset="0"/>
              </a:rPr>
              <a:t>Melakukan penelitian dan publikasi yang berbasis pembangunan regional dan kebijakan public.</a:t>
            </a:r>
            <a:endParaRPr lang="en-ID" dirty="0">
              <a:latin typeface="Oxygen" panose="020B0604020202020204" charset="0"/>
            </a:endParaRPr>
          </a:p>
        </p:txBody>
      </p:sp>
      <p:sp>
        <p:nvSpPr>
          <p:cNvPr id="59" name="Google Shape;1735;p27">
            <a:extLst>
              <a:ext uri="{FF2B5EF4-FFF2-40B4-BE49-F238E27FC236}">
                <a16:creationId xmlns:a16="http://schemas.microsoft.com/office/drawing/2014/main" id="{0E44D57A-D0B6-42E8-A7AA-CE70ECDCB8A1}"/>
              </a:ext>
            </a:extLst>
          </p:cNvPr>
          <p:cNvSpPr txBox="1"/>
          <p:nvPr/>
        </p:nvSpPr>
        <p:spPr>
          <a:xfrm>
            <a:off x="6183157" y="2870575"/>
            <a:ext cx="2715697" cy="16789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R="60325" lvl="0" algn="ctr">
              <a:lnSpc>
                <a:spcPct val="115000"/>
              </a:lnSpc>
              <a:spcBef>
                <a:spcPts val="495"/>
              </a:spcBef>
              <a:spcAft>
                <a:spcPts val="1000"/>
              </a:spcAft>
            </a:pP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Melaksanakan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Pengabdian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Kepada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Masyarakat (PKM)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sebagai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wujud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dari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pengamalan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Ilmu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Pengetahuan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Seni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(IPTEKS)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dalam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bidang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ilmu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ID" dirty="0" err="1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Ekonomi</a:t>
            </a:r>
            <a:r>
              <a:rPr lang="en-ID" dirty="0">
                <a:latin typeface="Oxygen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3D71F30-5605-4AC2-A2FD-CFDDF3FC3539}"/>
              </a:ext>
            </a:extLst>
          </p:cNvPr>
          <p:cNvGrpSpPr/>
          <p:nvPr/>
        </p:nvGrpSpPr>
        <p:grpSpPr>
          <a:xfrm>
            <a:off x="2879226" y="102448"/>
            <a:ext cx="2914089" cy="494557"/>
            <a:chOff x="3209026" y="0"/>
            <a:chExt cx="5855262" cy="966158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A5E9A22C-AF0B-4106-ABE2-2B8EDD80D185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B563110F-21A0-4B77-A072-46449EF5B980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47" name="Picture 46">
                <a:extLst>
                  <a:ext uri="{FF2B5EF4-FFF2-40B4-BE49-F238E27FC236}">
                    <a16:creationId xmlns:a16="http://schemas.microsoft.com/office/drawing/2014/main" id="{D4133A35-0690-4A9A-A139-8D7CE28BC9B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48" name="Picture 47">
                <a:extLst>
                  <a:ext uri="{FF2B5EF4-FFF2-40B4-BE49-F238E27FC236}">
                    <a16:creationId xmlns:a16="http://schemas.microsoft.com/office/drawing/2014/main" id="{3B096139-5E6D-4A9A-827C-5EA772132D4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49" name="Picture 48">
                <a:extLst>
                  <a:ext uri="{FF2B5EF4-FFF2-40B4-BE49-F238E27FC236}">
                    <a16:creationId xmlns:a16="http://schemas.microsoft.com/office/drawing/2014/main" id="{A82536A9-D56A-4633-976C-494BAD85CD3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7C0BB815-F151-4B61-B0C3-4EF9352DEE0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8" name="Google Shape;1788;p28"/>
          <p:cNvGrpSpPr/>
          <p:nvPr/>
        </p:nvGrpSpPr>
        <p:grpSpPr>
          <a:xfrm>
            <a:off x="1864537" y="2197749"/>
            <a:ext cx="5414963" cy="1172643"/>
            <a:chOff x="0" y="-19050"/>
            <a:chExt cx="14439900" cy="3127048"/>
          </a:xfrm>
        </p:grpSpPr>
        <p:sp>
          <p:nvSpPr>
            <p:cNvPr id="1789" name="Google Shape;1789;p28"/>
            <p:cNvSpPr txBox="1"/>
            <p:nvPr/>
          </p:nvSpPr>
          <p:spPr>
            <a:xfrm>
              <a:off x="0" y="-19050"/>
              <a:ext cx="14439900" cy="164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4000">
                  <a:solidFill>
                    <a:schemeClr val="dk1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Thank you!</a:t>
              </a:r>
              <a:endParaRPr sz="7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endParaRPr>
            </a:p>
          </p:txBody>
        </p:sp>
        <p:sp>
          <p:nvSpPr>
            <p:cNvPr id="1790" name="Google Shape;1790;p28"/>
            <p:cNvSpPr txBox="1"/>
            <p:nvPr/>
          </p:nvSpPr>
          <p:spPr>
            <a:xfrm>
              <a:off x="0" y="2147734"/>
              <a:ext cx="14439900" cy="9602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ID" sz="1800" dirty="0">
                  <a:solidFill>
                    <a:schemeClr val="accen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SALAM “KITA” </a:t>
              </a:r>
              <a:endParaRPr sz="700" dirty="0">
                <a:solidFill>
                  <a:schemeClr val="accen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791" name="Google Shape;1791;p28"/>
          <p:cNvGrpSpPr/>
          <p:nvPr/>
        </p:nvGrpSpPr>
        <p:grpSpPr>
          <a:xfrm>
            <a:off x="3562625" y="955683"/>
            <a:ext cx="2006963" cy="902946"/>
            <a:chOff x="3562625" y="955683"/>
            <a:chExt cx="2006963" cy="902946"/>
          </a:xfrm>
        </p:grpSpPr>
        <p:sp>
          <p:nvSpPr>
            <p:cNvPr id="1792" name="Google Shape;1792;p28"/>
            <p:cNvSpPr/>
            <p:nvPr/>
          </p:nvSpPr>
          <p:spPr>
            <a:xfrm>
              <a:off x="4989623" y="1595524"/>
              <a:ext cx="296833" cy="157961"/>
            </a:xfrm>
            <a:custGeom>
              <a:avLst/>
              <a:gdLst/>
              <a:ahLst/>
              <a:cxnLst/>
              <a:rect l="l" t="t" r="r" b="b"/>
              <a:pathLst>
                <a:path w="593667" h="315921" extrusionOk="0">
                  <a:moveTo>
                    <a:pt x="115490" y="133148"/>
                  </a:moveTo>
                  <a:cubicBezTo>
                    <a:pt x="88368" y="143019"/>
                    <a:pt x="30659" y="153636"/>
                    <a:pt x="1694" y="158374"/>
                  </a:cubicBezTo>
                  <a:cubicBezTo>
                    <a:pt x="-368" y="158724"/>
                    <a:pt x="773" y="157277"/>
                    <a:pt x="1475" y="157145"/>
                  </a:cubicBezTo>
                  <a:lnTo>
                    <a:pt x="71" y="149293"/>
                  </a:lnTo>
                  <a:cubicBezTo>
                    <a:pt x="-2606" y="79056"/>
                    <a:pt x="71429" y="37686"/>
                    <a:pt x="137213" y="14655"/>
                  </a:cubicBezTo>
                  <a:cubicBezTo>
                    <a:pt x="161131" y="6231"/>
                    <a:pt x="186584" y="616"/>
                    <a:pt x="212783" y="2"/>
                  </a:cubicBezTo>
                  <a:cubicBezTo>
                    <a:pt x="213530" y="-42"/>
                    <a:pt x="236569" y="704"/>
                    <a:pt x="236350" y="1581"/>
                  </a:cubicBezTo>
                  <a:cubicBezTo>
                    <a:pt x="236043" y="2766"/>
                    <a:pt x="228319" y="6188"/>
                    <a:pt x="227090" y="7153"/>
                  </a:cubicBezTo>
                  <a:cubicBezTo>
                    <a:pt x="220639" y="12329"/>
                    <a:pt x="215680" y="18954"/>
                    <a:pt x="212038" y="25929"/>
                  </a:cubicBezTo>
                  <a:cubicBezTo>
                    <a:pt x="205279" y="38915"/>
                    <a:pt x="201900" y="53129"/>
                    <a:pt x="195098" y="66114"/>
                  </a:cubicBezTo>
                  <a:cubicBezTo>
                    <a:pt x="178948" y="96824"/>
                    <a:pt x="151168" y="120163"/>
                    <a:pt x="115490" y="133148"/>
                  </a:cubicBezTo>
                  <a:close/>
                  <a:moveTo>
                    <a:pt x="306830" y="284808"/>
                  </a:moveTo>
                  <a:cubicBezTo>
                    <a:pt x="297878" y="272305"/>
                    <a:pt x="292085" y="258222"/>
                    <a:pt x="283088" y="245763"/>
                  </a:cubicBezTo>
                  <a:cubicBezTo>
                    <a:pt x="261760" y="216238"/>
                    <a:pt x="230206" y="195488"/>
                    <a:pt x="192596" y="186187"/>
                  </a:cubicBezTo>
                  <a:cubicBezTo>
                    <a:pt x="164027" y="179080"/>
                    <a:pt x="105001" y="174518"/>
                    <a:pt x="75466" y="172851"/>
                  </a:cubicBezTo>
                  <a:cubicBezTo>
                    <a:pt x="73316" y="172719"/>
                    <a:pt x="74764" y="174079"/>
                    <a:pt x="75466" y="174123"/>
                  </a:cubicBezTo>
                  <a:lnTo>
                    <a:pt x="75422" y="182283"/>
                  </a:lnTo>
                  <a:cubicBezTo>
                    <a:pt x="84945" y="254055"/>
                    <a:pt x="165475" y="288098"/>
                    <a:pt x="234682" y="304418"/>
                  </a:cubicBezTo>
                  <a:cubicBezTo>
                    <a:pt x="259829" y="310340"/>
                    <a:pt x="286029" y="313280"/>
                    <a:pt x="312053" y="311130"/>
                  </a:cubicBezTo>
                  <a:cubicBezTo>
                    <a:pt x="312799" y="311042"/>
                    <a:pt x="335488" y="307796"/>
                    <a:pt x="335136" y="306962"/>
                  </a:cubicBezTo>
                  <a:cubicBezTo>
                    <a:pt x="334610" y="305778"/>
                    <a:pt x="326403" y="303146"/>
                    <a:pt x="324999" y="302268"/>
                  </a:cubicBezTo>
                  <a:cubicBezTo>
                    <a:pt x="317758" y="297706"/>
                    <a:pt x="311658" y="291476"/>
                    <a:pt x="306830" y="284808"/>
                  </a:cubicBezTo>
                  <a:close/>
                  <a:moveTo>
                    <a:pt x="585152" y="310077"/>
                  </a:moveTo>
                  <a:cubicBezTo>
                    <a:pt x="579184" y="305427"/>
                    <a:pt x="574444" y="299548"/>
                    <a:pt x="570933" y="293450"/>
                  </a:cubicBezTo>
                  <a:cubicBezTo>
                    <a:pt x="564306" y="282044"/>
                    <a:pt x="560708" y="269629"/>
                    <a:pt x="554037" y="258222"/>
                  </a:cubicBezTo>
                  <a:cubicBezTo>
                    <a:pt x="538282" y="231242"/>
                    <a:pt x="512478" y="210316"/>
                    <a:pt x="480046" y="198208"/>
                  </a:cubicBezTo>
                  <a:cubicBezTo>
                    <a:pt x="455382" y="188995"/>
                    <a:pt x="403378" y="178291"/>
                    <a:pt x="377310" y="173465"/>
                  </a:cubicBezTo>
                  <a:cubicBezTo>
                    <a:pt x="375379" y="173114"/>
                    <a:pt x="376520" y="174430"/>
                    <a:pt x="377179" y="174518"/>
                  </a:cubicBezTo>
                  <a:lnTo>
                    <a:pt x="376213" y="181274"/>
                  </a:lnTo>
                  <a:cubicBezTo>
                    <a:pt x="376872" y="241990"/>
                    <a:pt x="444806" y="279675"/>
                    <a:pt x="504578" y="301303"/>
                  </a:cubicBezTo>
                  <a:cubicBezTo>
                    <a:pt x="526302" y="309156"/>
                    <a:pt x="549298" y="314683"/>
                    <a:pt x="572689" y="315912"/>
                  </a:cubicBezTo>
                  <a:cubicBezTo>
                    <a:pt x="573347" y="315956"/>
                    <a:pt x="593885" y="315868"/>
                    <a:pt x="593666" y="315122"/>
                  </a:cubicBezTo>
                  <a:cubicBezTo>
                    <a:pt x="593359" y="314113"/>
                    <a:pt x="586293" y="310954"/>
                    <a:pt x="585152" y="310077"/>
                  </a:cubicBezTo>
                  <a:close/>
                  <a:moveTo>
                    <a:pt x="443138" y="95815"/>
                  </a:moveTo>
                  <a:cubicBezTo>
                    <a:pt x="452969" y="82961"/>
                    <a:pt x="459727" y="68264"/>
                    <a:pt x="469558" y="55410"/>
                  </a:cubicBezTo>
                  <a:cubicBezTo>
                    <a:pt x="474824" y="48522"/>
                    <a:pt x="481319" y="42117"/>
                    <a:pt x="488911" y="37555"/>
                  </a:cubicBezTo>
                  <a:cubicBezTo>
                    <a:pt x="490359" y="36721"/>
                    <a:pt x="498742" y="34221"/>
                    <a:pt x="499356" y="33036"/>
                  </a:cubicBezTo>
                  <a:cubicBezTo>
                    <a:pt x="499795" y="32115"/>
                    <a:pt x="477325" y="27859"/>
                    <a:pt x="476579" y="27772"/>
                  </a:cubicBezTo>
                  <a:cubicBezTo>
                    <a:pt x="450731" y="24525"/>
                    <a:pt x="424356" y="26675"/>
                    <a:pt x="398814" y="32071"/>
                  </a:cubicBezTo>
                  <a:cubicBezTo>
                    <a:pt x="328597" y="46811"/>
                    <a:pt x="245786" y="79890"/>
                    <a:pt x="231303" y="155390"/>
                  </a:cubicBezTo>
                  <a:lnTo>
                    <a:pt x="230777" y="164033"/>
                  </a:lnTo>
                  <a:cubicBezTo>
                    <a:pt x="230075" y="164033"/>
                    <a:pt x="228538" y="165437"/>
                    <a:pt x="230689" y="165393"/>
                  </a:cubicBezTo>
                  <a:cubicBezTo>
                    <a:pt x="260268" y="164691"/>
                    <a:pt x="319557" y="161971"/>
                    <a:pt x="348609" y="155522"/>
                  </a:cubicBezTo>
                  <a:cubicBezTo>
                    <a:pt x="386834" y="147011"/>
                    <a:pt x="419748" y="126261"/>
                    <a:pt x="443138" y="9581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3" name="Google Shape;1793;p28"/>
            <p:cNvSpPr/>
            <p:nvPr/>
          </p:nvSpPr>
          <p:spPr>
            <a:xfrm>
              <a:off x="4754971" y="1622179"/>
              <a:ext cx="640040" cy="106850"/>
            </a:xfrm>
            <a:custGeom>
              <a:avLst/>
              <a:gdLst/>
              <a:ahLst/>
              <a:cxnLst/>
              <a:rect l="l" t="t" r="r" b="b"/>
              <a:pathLst>
                <a:path w="1280081" h="213700" extrusionOk="0">
                  <a:moveTo>
                    <a:pt x="1279192" y="114891"/>
                  </a:moveTo>
                  <a:cubicBezTo>
                    <a:pt x="1278841" y="115461"/>
                    <a:pt x="1276866" y="117742"/>
                    <a:pt x="1272258" y="118356"/>
                  </a:cubicBezTo>
                  <a:cubicBezTo>
                    <a:pt x="1268528" y="118839"/>
                    <a:pt x="1260541" y="119409"/>
                    <a:pt x="1249701" y="119980"/>
                  </a:cubicBezTo>
                  <a:cubicBezTo>
                    <a:pt x="1188174" y="123270"/>
                    <a:pt x="1031766" y="127394"/>
                    <a:pt x="1028123" y="127525"/>
                  </a:cubicBezTo>
                  <a:cubicBezTo>
                    <a:pt x="1024261" y="127701"/>
                    <a:pt x="961812" y="128096"/>
                    <a:pt x="868951" y="128096"/>
                  </a:cubicBezTo>
                  <a:lnTo>
                    <a:pt x="903225" y="147442"/>
                  </a:lnTo>
                  <a:cubicBezTo>
                    <a:pt x="911432" y="152312"/>
                    <a:pt x="919770" y="156918"/>
                    <a:pt x="928020" y="161700"/>
                  </a:cubicBezTo>
                  <a:cubicBezTo>
                    <a:pt x="940352" y="168939"/>
                    <a:pt x="952596" y="176265"/>
                    <a:pt x="965104" y="183328"/>
                  </a:cubicBezTo>
                  <a:cubicBezTo>
                    <a:pt x="973968" y="188373"/>
                    <a:pt x="982833" y="193418"/>
                    <a:pt x="991962" y="198288"/>
                  </a:cubicBezTo>
                  <a:cubicBezTo>
                    <a:pt x="995165" y="199823"/>
                    <a:pt x="996526" y="203684"/>
                    <a:pt x="994946" y="206931"/>
                  </a:cubicBezTo>
                  <a:cubicBezTo>
                    <a:pt x="993410" y="210133"/>
                    <a:pt x="989548" y="211493"/>
                    <a:pt x="986301" y="209914"/>
                  </a:cubicBezTo>
                  <a:cubicBezTo>
                    <a:pt x="970282" y="202894"/>
                    <a:pt x="954571" y="195700"/>
                    <a:pt x="939299" y="187803"/>
                  </a:cubicBezTo>
                  <a:cubicBezTo>
                    <a:pt x="931619" y="183811"/>
                    <a:pt x="923983" y="179687"/>
                    <a:pt x="916566" y="175300"/>
                  </a:cubicBezTo>
                  <a:cubicBezTo>
                    <a:pt x="909062" y="170957"/>
                    <a:pt x="901821" y="166263"/>
                    <a:pt x="894536" y="161569"/>
                  </a:cubicBezTo>
                  <a:lnTo>
                    <a:pt x="846569" y="129631"/>
                  </a:lnTo>
                  <a:cubicBezTo>
                    <a:pt x="845998" y="129280"/>
                    <a:pt x="845867" y="128578"/>
                    <a:pt x="845428" y="128096"/>
                  </a:cubicBezTo>
                  <a:cubicBezTo>
                    <a:pt x="790747" y="128052"/>
                    <a:pt x="727464" y="127832"/>
                    <a:pt x="660012" y="127350"/>
                  </a:cubicBezTo>
                  <a:cubicBezTo>
                    <a:pt x="636796" y="127174"/>
                    <a:pt x="612484" y="126911"/>
                    <a:pt x="588522" y="126692"/>
                  </a:cubicBezTo>
                  <a:cubicBezTo>
                    <a:pt x="589663" y="127306"/>
                    <a:pt x="590804" y="127876"/>
                    <a:pt x="591375" y="128227"/>
                  </a:cubicBezTo>
                  <a:lnTo>
                    <a:pt x="620734" y="145556"/>
                  </a:lnTo>
                  <a:cubicBezTo>
                    <a:pt x="627756" y="149811"/>
                    <a:pt x="634822" y="153979"/>
                    <a:pt x="641799" y="158366"/>
                  </a:cubicBezTo>
                  <a:cubicBezTo>
                    <a:pt x="646407" y="161262"/>
                    <a:pt x="651015" y="164201"/>
                    <a:pt x="655579" y="167228"/>
                  </a:cubicBezTo>
                  <a:cubicBezTo>
                    <a:pt x="672695" y="178547"/>
                    <a:pt x="689503" y="190260"/>
                    <a:pt x="706574" y="201754"/>
                  </a:cubicBezTo>
                  <a:cubicBezTo>
                    <a:pt x="709602" y="203640"/>
                    <a:pt x="710524" y="207632"/>
                    <a:pt x="708593" y="210660"/>
                  </a:cubicBezTo>
                  <a:cubicBezTo>
                    <a:pt x="706706" y="213687"/>
                    <a:pt x="702712" y="214608"/>
                    <a:pt x="699684" y="212721"/>
                  </a:cubicBezTo>
                  <a:cubicBezTo>
                    <a:pt x="681911" y="202412"/>
                    <a:pt x="664049" y="192322"/>
                    <a:pt x="646407" y="181793"/>
                  </a:cubicBezTo>
                  <a:cubicBezTo>
                    <a:pt x="641711" y="178985"/>
                    <a:pt x="637060" y="176090"/>
                    <a:pt x="632408" y="173194"/>
                  </a:cubicBezTo>
                  <a:cubicBezTo>
                    <a:pt x="625474" y="168763"/>
                    <a:pt x="618671" y="164201"/>
                    <a:pt x="611825" y="159726"/>
                  </a:cubicBezTo>
                  <a:lnTo>
                    <a:pt x="583432" y="140423"/>
                  </a:lnTo>
                  <a:cubicBezTo>
                    <a:pt x="580140" y="138098"/>
                    <a:pt x="566755" y="130245"/>
                    <a:pt x="562762" y="126955"/>
                  </a:cubicBezTo>
                  <a:cubicBezTo>
                    <a:pt x="562498" y="126736"/>
                    <a:pt x="562586" y="126648"/>
                    <a:pt x="562367" y="126428"/>
                  </a:cubicBezTo>
                  <a:cubicBezTo>
                    <a:pt x="513303" y="125902"/>
                    <a:pt x="463800" y="125200"/>
                    <a:pt x="414780" y="124323"/>
                  </a:cubicBezTo>
                  <a:cubicBezTo>
                    <a:pt x="245162" y="121340"/>
                    <a:pt x="85814" y="116382"/>
                    <a:pt x="5986" y="109977"/>
                  </a:cubicBezTo>
                  <a:cubicBezTo>
                    <a:pt x="2432" y="109714"/>
                    <a:pt x="-245" y="106599"/>
                    <a:pt x="18" y="103046"/>
                  </a:cubicBezTo>
                  <a:cubicBezTo>
                    <a:pt x="281" y="99492"/>
                    <a:pt x="3397" y="96816"/>
                    <a:pt x="6952" y="97079"/>
                  </a:cubicBezTo>
                  <a:cubicBezTo>
                    <a:pt x="70366" y="101554"/>
                    <a:pt x="183942" y="104230"/>
                    <a:pt x="312921" y="106204"/>
                  </a:cubicBezTo>
                  <a:cubicBezTo>
                    <a:pt x="359089" y="106906"/>
                    <a:pt x="407187" y="107477"/>
                    <a:pt x="455725" y="108003"/>
                  </a:cubicBezTo>
                  <a:cubicBezTo>
                    <a:pt x="463405" y="97650"/>
                    <a:pt x="471480" y="87384"/>
                    <a:pt x="481135" y="77820"/>
                  </a:cubicBezTo>
                  <a:cubicBezTo>
                    <a:pt x="492106" y="66940"/>
                    <a:pt x="504130" y="56543"/>
                    <a:pt x="517165" y="46979"/>
                  </a:cubicBezTo>
                  <a:cubicBezTo>
                    <a:pt x="527214" y="39653"/>
                    <a:pt x="537878" y="32809"/>
                    <a:pt x="548850" y="26360"/>
                  </a:cubicBezTo>
                  <a:cubicBezTo>
                    <a:pt x="565000" y="16884"/>
                    <a:pt x="581983" y="8505"/>
                    <a:pt x="599011" y="696"/>
                  </a:cubicBezTo>
                  <a:cubicBezTo>
                    <a:pt x="602214" y="-927"/>
                    <a:pt x="606120" y="389"/>
                    <a:pt x="607700" y="3592"/>
                  </a:cubicBezTo>
                  <a:cubicBezTo>
                    <a:pt x="609280" y="6750"/>
                    <a:pt x="608007" y="10655"/>
                    <a:pt x="604804" y="12234"/>
                  </a:cubicBezTo>
                  <a:cubicBezTo>
                    <a:pt x="585450" y="22675"/>
                    <a:pt x="566536" y="34301"/>
                    <a:pt x="548411" y="46541"/>
                  </a:cubicBezTo>
                  <a:cubicBezTo>
                    <a:pt x="542311" y="50665"/>
                    <a:pt x="536342" y="54832"/>
                    <a:pt x="530418" y="59044"/>
                  </a:cubicBezTo>
                  <a:cubicBezTo>
                    <a:pt x="524450" y="63299"/>
                    <a:pt x="518569" y="67555"/>
                    <a:pt x="512864" y="71942"/>
                  </a:cubicBezTo>
                  <a:cubicBezTo>
                    <a:pt x="498030" y="83260"/>
                    <a:pt x="484865" y="95456"/>
                    <a:pt x="472928" y="108179"/>
                  </a:cubicBezTo>
                  <a:cubicBezTo>
                    <a:pt x="515102" y="108617"/>
                    <a:pt x="557451" y="109012"/>
                    <a:pt x="598879" y="109363"/>
                  </a:cubicBezTo>
                  <a:cubicBezTo>
                    <a:pt x="630257" y="109626"/>
                    <a:pt x="660977" y="109933"/>
                    <a:pt x="690907" y="110197"/>
                  </a:cubicBezTo>
                  <a:cubicBezTo>
                    <a:pt x="703283" y="104932"/>
                    <a:pt x="714956" y="99624"/>
                    <a:pt x="725621" y="94403"/>
                  </a:cubicBezTo>
                  <a:cubicBezTo>
                    <a:pt x="741814" y="86507"/>
                    <a:pt x="756296" y="78610"/>
                    <a:pt x="770077" y="71108"/>
                  </a:cubicBezTo>
                  <a:cubicBezTo>
                    <a:pt x="778195" y="66677"/>
                    <a:pt x="786051" y="62422"/>
                    <a:pt x="793819" y="58342"/>
                  </a:cubicBezTo>
                  <a:cubicBezTo>
                    <a:pt x="806063" y="51849"/>
                    <a:pt x="818131" y="45795"/>
                    <a:pt x="830463" y="40180"/>
                  </a:cubicBezTo>
                  <a:cubicBezTo>
                    <a:pt x="843234" y="34345"/>
                    <a:pt x="856355" y="29124"/>
                    <a:pt x="870487" y="24474"/>
                  </a:cubicBezTo>
                  <a:cubicBezTo>
                    <a:pt x="873822" y="23246"/>
                    <a:pt x="877552" y="24957"/>
                    <a:pt x="878781" y="28335"/>
                  </a:cubicBezTo>
                  <a:cubicBezTo>
                    <a:pt x="879966" y="31669"/>
                    <a:pt x="878254" y="35398"/>
                    <a:pt x="874919" y="36626"/>
                  </a:cubicBezTo>
                  <a:cubicBezTo>
                    <a:pt x="857979" y="43338"/>
                    <a:pt x="842795" y="51103"/>
                    <a:pt x="827742" y="59263"/>
                  </a:cubicBezTo>
                  <a:cubicBezTo>
                    <a:pt x="817517" y="64791"/>
                    <a:pt x="807423" y="70582"/>
                    <a:pt x="796935" y="76416"/>
                  </a:cubicBezTo>
                  <a:cubicBezTo>
                    <a:pt x="790132" y="80145"/>
                    <a:pt x="783198" y="83918"/>
                    <a:pt x="776045" y="87647"/>
                  </a:cubicBezTo>
                  <a:cubicBezTo>
                    <a:pt x="765907" y="92912"/>
                    <a:pt x="755243" y="98132"/>
                    <a:pt x="743833" y="103309"/>
                  </a:cubicBezTo>
                  <a:cubicBezTo>
                    <a:pt x="738391" y="105766"/>
                    <a:pt x="732423" y="108135"/>
                    <a:pt x="726630" y="110547"/>
                  </a:cubicBezTo>
                  <a:cubicBezTo>
                    <a:pt x="741288" y="110679"/>
                    <a:pt x="756472" y="110811"/>
                    <a:pt x="770471" y="110942"/>
                  </a:cubicBezTo>
                  <a:cubicBezTo>
                    <a:pt x="915294" y="112171"/>
                    <a:pt x="1022506" y="112785"/>
                    <a:pt x="1027597" y="112609"/>
                  </a:cubicBezTo>
                  <a:cubicBezTo>
                    <a:pt x="1031283" y="112522"/>
                    <a:pt x="1187559" y="109977"/>
                    <a:pt x="1249087" y="107345"/>
                  </a:cubicBezTo>
                  <a:cubicBezTo>
                    <a:pt x="1259488" y="106906"/>
                    <a:pt x="1267124" y="106468"/>
                    <a:pt x="1270722" y="106029"/>
                  </a:cubicBezTo>
                  <a:cubicBezTo>
                    <a:pt x="1270986" y="106029"/>
                    <a:pt x="1271337" y="105941"/>
                    <a:pt x="1271556" y="105941"/>
                  </a:cubicBezTo>
                  <a:cubicBezTo>
                    <a:pt x="1273311" y="105239"/>
                    <a:pt x="1275374" y="105327"/>
                    <a:pt x="1277130" y="106380"/>
                  </a:cubicBezTo>
                  <a:cubicBezTo>
                    <a:pt x="1280026" y="108179"/>
                    <a:pt x="1280948" y="111995"/>
                    <a:pt x="1279192" y="1148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4" name="Google Shape;1794;p28"/>
            <p:cNvSpPr/>
            <p:nvPr/>
          </p:nvSpPr>
          <p:spPr>
            <a:xfrm>
              <a:off x="5378692" y="1565860"/>
              <a:ext cx="190896" cy="138892"/>
            </a:xfrm>
            <a:custGeom>
              <a:avLst/>
              <a:gdLst/>
              <a:ahLst/>
              <a:cxnLst/>
              <a:rect l="l" t="t" r="r" b="b"/>
              <a:pathLst>
                <a:path w="381791" h="277784" extrusionOk="0">
                  <a:moveTo>
                    <a:pt x="14591" y="233757"/>
                  </a:moveTo>
                  <a:cubicBezTo>
                    <a:pt x="-11960" y="215683"/>
                    <a:pt x="5244" y="171418"/>
                    <a:pt x="8272" y="139700"/>
                  </a:cubicBezTo>
                  <a:cubicBezTo>
                    <a:pt x="11344" y="107718"/>
                    <a:pt x="-4762" y="69288"/>
                    <a:pt x="13187" y="39017"/>
                  </a:cubicBezTo>
                  <a:cubicBezTo>
                    <a:pt x="18541" y="30068"/>
                    <a:pt x="27976" y="24189"/>
                    <a:pt x="36841" y="17345"/>
                  </a:cubicBezTo>
                  <a:cubicBezTo>
                    <a:pt x="47637" y="9010"/>
                    <a:pt x="57423" y="2254"/>
                    <a:pt x="73310" y="499"/>
                  </a:cubicBezTo>
                  <a:cubicBezTo>
                    <a:pt x="88758" y="-1168"/>
                    <a:pt x="104074" y="1289"/>
                    <a:pt x="116406" y="8659"/>
                  </a:cubicBezTo>
                  <a:cubicBezTo>
                    <a:pt x="121979" y="12037"/>
                    <a:pt x="128298" y="20021"/>
                    <a:pt x="135715" y="20899"/>
                  </a:cubicBezTo>
                  <a:cubicBezTo>
                    <a:pt x="145326" y="22083"/>
                    <a:pt x="157570" y="13046"/>
                    <a:pt x="165689" y="10063"/>
                  </a:cubicBezTo>
                  <a:cubicBezTo>
                    <a:pt x="184867" y="3044"/>
                    <a:pt x="206722" y="5369"/>
                    <a:pt x="222345" y="16687"/>
                  </a:cubicBezTo>
                  <a:cubicBezTo>
                    <a:pt x="243191" y="31822"/>
                    <a:pt x="232614" y="59154"/>
                    <a:pt x="253679" y="72183"/>
                  </a:cubicBezTo>
                  <a:cubicBezTo>
                    <a:pt x="278431" y="87494"/>
                    <a:pt x="314549" y="73499"/>
                    <a:pt x="330567" y="101137"/>
                  </a:cubicBezTo>
                  <a:cubicBezTo>
                    <a:pt x="339212" y="116141"/>
                    <a:pt x="337676" y="132373"/>
                    <a:pt x="332542" y="147903"/>
                  </a:cubicBezTo>
                  <a:cubicBezTo>
                    <a:pt x="329382" y="157379"/>
                    <a:pt x="321219" y="171418"/>
                    <a:pt x="325915" y="181332"/>
                  </a:cubicBezTo>
                  <a:cubicBezTo>
                    <a:pt x="335175" y="200942"/>
                    <a:pt x="379982" y="200197"/>
                    <a:pt x="381737" y="223623"/>
                  </a:cubicBezTo>
                  <a:cubicBezTo>
                    <a:pt x="383449" y="247006"/>
                    <a:pt x="344566" y="257974"/>
                    <a:pt x="321614" y="264861"/>
                  </a:cubicBezTo>
                  <a:cubicBezTo>
                    <a:pt x="183506" y="306143"/>
                    <a:pt x="17137" y="235468"/>
                    <a:pt x="14591" y="233757"/>
                  </a:cubicBezTo>
                  <a:lnTo>
                    <a:pt x="14591" y="23375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5" name="Google Shape;1795;p28"/>
            <p:cNvSpPr/>
            <p:nvPr/>
          </p:nvSpPr>
          <p:spPr>
            <a:xfrm>
              <a:off x="5389416" y="1580117"/>
              <a:ext cx="148521" cy="110027"/>
            </a:xfrm>
            <a:custGeom>
              <a:avLst/>
              <a:gdLst/>
              <a:ahLst/>
              <a:cxnLst/>
              <a:rect l="l" t="t" r="r" b="b"/>
              <a:pathLst>
                <a:path w="297042" h="220054" extrusionOk="0">
                  <a:moveTo>
                    <a:pt x="284236" y="162600"/>
                  </a:moveTo>
                  <a:cubicBezTo>
                    <a:pt x="286562" y="165101"/>
                    <a:pt x="286386" y="169049"/>
                    <a:pt x="283841" y="171330"/>
                  </a:cubicBezTo>
                  <a:cubicBezTo>
                    <a:pt x="281954" y="173085"/>
                    <a:pt x="279233" y="173436"/>
                    <a:pt x="277039" y="172383"/>
                  </a:cubicBezTo>
                  <a:cubicBezTo>
                    <a:pt x="277083" y="172339"/>
                    <a:pt x="277083" y="172295"/>
                    <a:pt x="277083" y="172164"/>
                  </a:cubicBezTo>
                  <a:cubicBezTo>
                    <a:pt x="277127" y="171637"/>
                    <a:pt x="276688" y="171594"/>
                    <a:pt x="275985" y="171769"/>
                  </a:cubicBezTo>
                  <a:cubicBezTo>
                    <a:pt x="275678" y="171549"/>
                    <a:pt x="275371" y="171286"/>
                    <a:pt x="275108" y="170979"/>
                  </a:cubicBezTo>
                  <a:cubicBezTo>
                    <a:pt x="275283" y="171155"/>
                    <a:pt x="275590" y="171506"/>
                    <a:pt x="275898" y="171813"/>
                  </a:cubicBezTo>
                  <a:cubicBezTo>
                    <a:pt x="274625" y="172208"/>
                    <a:pt x="272562" y="173436"/>
                    <a:pt x="271070" y="174006"/>
                  </a:cubicBezTo>
                  <a:cubicBezTo>
                    <a:pt x="266067" y="176068"/>
                    <a:pt x="260845" y="178876"/>
                    <a:pt x="258826" y="179666"/>
                  </a:cubicBezTo>
                  <a:cubicBezTo>
                    <a:pt x="250707" y="182824"/>
                    <a:pt x="243423" y="183570"/>
                    <a:pt x="236708" y="182429"/>
                  </a:cubicBezTo>
                  <a:cubicBezTo>
                    <a:pt x="229467" y="181245"/>
                    <a:pt x="222840" y="177691"/>
                    <a:pt x="216564" y="172164"/>
                  </a:cubicBezTo>
                  <a:cubicBezTo>
                    <a:pt x="211957" y="168084"/>
                    <a:pt x="209455" y="163521"/>
                    <a:pt x="207919" y="158739"/>
                  </a:cubicBezTo>
                  <a:cubicBezTo>
                    <a:pt x="206602" y="154703"/>
                    <a:pt x="206164" y="150448"/>
                    <a:pt x="205637" y="146149"/>
                  </a:cubicBezTo>
                  <a:cubicBezTo>
                    <a:pt x="205154" y="141937"/>
                    <a:pt x="204803" y="137594"/>
                    <a:pt x="202214" y="133733"/>
                  </a:cubicBezTo>
                  <a:cubicBezTo>
                    <a:pt x="200854" y="131759"/>
                    <a:pt x="199010" y="130355"/>
                    <a:pt x="196948" y="129083"/>
                  </a:cubicBezTo>
                  <a:cubicBezTo>
                    <a:pt x="190540" y="125223"/>
                    <a:pt x="182202" y="123336"/>
                    <a:pt x="174654" y="120441"/>
                  </a:cubicBezTo>
                  <a:cubicBezTo>
                    <a:pt x="167939" y="117896"/>
                    <a:pt x="161796" y="114650"/>
                    <a:pt x="157056" y="109956"/>
                  </a:cubicBezTo>
                  <a:cubicBezTo>
                    <a:pt x="154247" y="107148"/>
                    <a:pt x="152228" y="104077"/>
                    <a:pt x="150780" y="100918"/>
                  </a:cubicBezTo>
                  <a:cubicBezTo>
                    <a:pt x="148717" y="96312"/>
                    <a:pt x="147796" y="91399"/>
                    <a:pt x="146918" y="86573"/>
                  </a:cubicBezTo>
                  <a:cubicBezTo>
                    <a:pt x="146172" y="82274"/>
                    <a:pt x="145777" y="77887"/>
                    <a:pt x="142003" y="74596"/>
                  </a:cubicBezTo>
                  <a:cubicBezTo>
                    <a:pt x="137395" y="70604"/>
                    <a:pt x="131075" y="69507"/>
                    <a:pt x="124536" y="68630"/>
                  </a:cubicBezTo>
                  <a:cubicBezTo>
                    <a:pt x="116198" y="67445"/>
                    <a:pt x="107465" y="66831"/>
                    <a:pt x="99917" y="64462"/>
                  </a:cubicBezTo>
                  <a:cubicBezTo>
                    <a:pt x="95002" y="62927"/>
                    <a:pt x="90482" y="60733"/>
                    <a:pt x="86707" y="57399"/>
                  </a:cubicBezTo>
                  <a:cubicBezTo>
                    <a:pt x="82933" y="54109"/>
                    <a:pt x="80958" y="50424"/>
                    <a:pt x="80037" y="46563"/>
                  </a:cubicBezTo>
                  <a:cubicBezTo>
                    <a:pt x="79291" y="43448"/>
                    <a:pt x="79247" y="40202"/>
                    <a:pt x="79334" y="36955"/>
                  </a:cubicBezTo>
                  <a:cubicBezTo>
                    <a:pt x="79422" y="34192"/>
                    <a:pt x="79905" y="31340"/>
                    <a:pt x="78808" y="28796"/>
                  </a:cubicBezTo>
                  <a:cubicBezTo>
                    <a:pt x="77535" y="25944"/>
                    <a:pt x="74902" y="23751"/>
                    <a:pt x="71830" y="21733"/>
                  </a:cubicBezTo>
                  <a:cubicBezTo>
                    <a:pt x="66213" y="18047"/>
                    <a:pt x="59323" y="15108"/>
                    <a:pt x="53793" y="12300"/>
                  </a:cubicBezTo>
                  <a:cubicBezTo>
                    <a:pt x="50590" y="10765"/>
                    <a:pt x="49185" y="6904"/>
                    <a:pt x="50765" y="3702"/>
                  </a:cubicBezTo>
                  <a:cubicBezTo>
                    <a:pt x="52301" y="455"/>
                    <a:pt x="56163" y="-905"/>
                    <a:pt x="59367" y="631"/>
                  </a:cubicBezTo>
                  <a:cubicBezTo>
                    <a:pt x="66652" y="3921"/>
                    <a:pt x="75912" y="7431"/>
                    <a:pt x="82626" y="12257"/>
                  </a:cubicBezTo>
                  <a:cubicBezTo>
                    <a:pt x="86751" y="15196"/>
                    <a:pt x="89955" y="18705"/>
                    <a:pt x="91930" y="22698"/>
                  </a:cubicBezTo>
                  <a:cubicBezTo>
                    <a:pt x="93510" y="25944"/>
                    <a:pt x="94036" y="29454"/>
                    <a:pt x="94212" y="33007"/>
                  </a:cubicBezTo>
                  <a:cubicBezTo>
                    <a:pt x="94343" y="36297"/>
                    <a:pt x="93948" y="39675"/>
                    <a:pt x="94826" y="42746"/>
                  </a:cubicBezTo>
                  <a:cubicBezTo>
                    <a:pt x="95089" y="43755"/>
                    <a:pt x="95704" y="44677"/>
                    <a:pt x="96757" y="45554"/>
                  </a:cubicBezTo>
                  <a:cubicBezTo>
                    <a:pt x="101541" y="49415"/>
                    <a:pt x="108079" y="50204"/>
                    <a:pt x="114794" y="50906"/>
                  </a:cubicBezTo>
                  <a:cubicBezTo>
                    <a:pt x="123220" y="51828"/>
                    <a:pt x="131997" y="52266"/>
                    <a:pt x="139677" y="54504"/>
                  </a:cubicBezTo>
                  <a:cubicBezTo>
                    <a:pt x="144680" y="55951"/>
                    <a:pt x="149244" y="58233"/>
                    <a:pt x="153194" y="61479"/>
                  </a:cubicBezTo>
                  <a:cubicBezTo>
                    <a:pt x="156398" y="64199"/>
                    <a:pt x="158592" y="67182"/>
                    <a:pt x="160259" y="70429"/>
                  </a:cubicBezTo>
                  <a:cubicBezTo>
                    <a:pt x="162542" y="74947"/>
                    <a:pt x="163507" y="79905"/>
                    <a:pt x="164429" y="84994"/>
                  </a:cubicBezTo>
                  <a:cubicBezTo>
                    <a:pt x="165218" y="89380"/>
                    <a:pt x="165745" y="93943"/>
                    <a:pt x="169431" y="97672"/>
                  </a:cubicBezTo>
                  <a:cubicBezTo>
                    <a:pt x="173337" y="101620"/>
                    <a:pt x="178955" y="103726"/>
                    <a:pt x="184660" y="105832"/>
                  </a:cubicBezTo>
                  <a:cubicBezTo>
                    <a:pt x="192076" y="108596"/>
                    <a:pt x="199669" y="111096"/>
                    <a:pt x="205725" y="115001"/>
                  </a:cubicBezTo>
                  <a:cubicBezTo>
                    <a:pt x="209806" y="117633"/>
                    <a:pt x="213273" y="120792"/>
                    <a:pt x="215818" y="124828"/>
                  </a:cubicBezTo>
                  <a:cubicBezTo>
                    <a:pt x="219242" y="130180"/>
                    <a:pt x="220514" y="135883"/>
                    <a:pt x="221085" y="141674"/>
                  </a:cubicBezTo>
                  <a:cubicBezTo>
                    <a:pt x="221524" y="145929"/>
                    <a:pt x="221524" y="150185"/>
                    <a:pt x="222664" y="154265"/>
                  </a:cubicBezTo>
                  <a:cubicBezTo>
                    <a:pt x="223367" y="156678"/>
                    <a:pt x="224464" y="159003"/>
                    <a:pt x="226702" y="161152"/>
                  </a:cubicBezTo>
                  <a:cubicBezTo>
                    <a:pt x="230608" y="164881"/>
                    <a:pt x="234689" y="167470"/>
                    <a:pt x="239341" y="168435"/>
                  </a:cubicBezTo>
                  <a:cubicBezTo>
                    <a:pt x="243773" y="169356"/>
                    <a:pt x="248689" y="168917"/>
                    <a:pt x="254218" y="167031"/>
                  </a:cubicBezTo>
                  <a:cubicBezTo>
                    <a:pt x="257246" y="165978"/>
                    <a:pt x="267384" y="160977"/>
                    <a:pt x="273791" y="159924"/>
                  </a:cubicBezTo>
                  <a:cubicBezTo>
                    <a:pt x="278662" y="159134"/>
                    <a:pt x="282349" y="160450"/>
                    <a:pt x="284236" y="162600"/>
                  </a:cubicBezTo>
                  <a:close/>
                  <a:moveTo>
                    <a:pt x="275898" y="171813"/>
                  </a:moveTo>
                  <a:cubicBezTo>
                    <a:pt x="276381" y="172252"/>
                    <a:pt x="276863" y="172646"/>
                    <a:pt x="277039" y="172383"/>
                  </a:cubicBezTo>
                  <a:cubicBezTo>
                    <a:pt x="276688" y="172208"/>
                    <a:pt x="276337" y="172032"/>
                    <a:pt x="275985" y="171769"/>
                  </a:cubicBezTo>
                  <a:lnTo>
                    <a:pt x="275898" y="171813"/>
                  </a:lnTo>
                  <a:close/>
                  <a:moveTo>
                    <a:pt x="278750" y="201162"/>
                  </a:moveTo>
                  <a:cubicBezTo>
                    <a:pt x="279803" y="203180"/>
                    <a:pt x="279803" y="205417"/>
                    <a:pt x="278136" y="207743"/>
                  </a:cubicBezTo>
                  <a:cubicBezTo>
                    <a:pt x="277741" y="208313"/>
                    <a:pt x="276951" y="209103"/>
                    <a:pt x="275678" y="209761"/>
                  </a:cubicBezTo>
                  <a:cubicBezTo>
                    <a:pt x="274932" y="210155"/>
                    <a:pt x="273177" y="210682"/>
                    <a:pt x="272431" y="210989"/>
                  </a:cubicBezTo>
                  <a:lnTo>
                    <a:pt x="264970" y="213577"/>
                  </a:lnTo>
                  <a:cubicBezTo>
                    <a:pt x="261811" y="214543"/>
                    <a:pt x="258651" y="215464"/>
                    <a:pt x="255447" y="216297"/>
                  </a:cubicBezTo>
                  <a:cubicBezTo>
                    <a:pt x="252243" y="217131"/>
                    <a:pt x="248952" y="217877"/>
                    <a:pt x="245617" y="218491"/>
                  </a:cubicBezTo>
                  <a:cubicBezTo>
                    <a:pt x="231178" y="221167"/>
                    <a:pt x="216213" y="220465"/>
                    <a:pt x="203882" y="215946"/>
                  </a:cubicBezTo>
                  <a:cubicBezTo>
                    <a:pt x="193832" y="212217"/>
                    <a:pt x="185581" y="205900"/>
                    <a:pt x="180315" y="196950"/>
                  </a:cubicBezTo>
                  <a:cubicBezTo>
                    <a:pt x="174698" y="187475"/>
                    <a:pt x="173776" y="175454"/>
                    <a:pt x="168773" y="165364"/>
                  </a:cubicBezTo>
                  <a:cubicBezTo>
                    <a:pt x="166535" y="160889"/>
                    <a:pt x="163156" y="156985"/>
                    <a:pt x="157231" y="154352"/>
                  </a:cubicBezTo>
                  <a:cubicBezTo>
                    <a:pt x="150868" y="151457"/>
                    <a:pt x="143802" y="151194"/>
                    <a:pt x="136649" y="151194"/>
                  </a:cubicBezTo>
                  <a:cubicBezTo>
                    <a:pt x="128047" y="151238"/>
                    <a:pt x="119314" y="151764"/>
                    <a:pt x="111064" y="150799"/>
                  </a:cubicBezTo>
                  <a:cubicBezTo>
                    <a:pt x="102462" y="149746"/>
                    <a:pt x="94387" y="147202"/>
                    <a:pt x="87234" y="141586"/>
                  </a:cubicBezTo>
                  <a:cubicBezTo>
                    <a:pt x="80432" y="136190"/>
                    <a:pt x="77667" y="130136"/>
                    <a:pt x="76921" y="123687"/>
                  </a:cubicBezTo>
                  <a:cubicBezTo>
                    <a:pt x="76175" y="117589"/>
                    <a:pt x="77579" y="111009"/>
                    <a:pt x="78632" y="104516"/>
                  </a:cubicBezTo>
                  <a:cubicBezTo>
                    <a:pt x="79334" y="100436"/>
                    <a:pt x="80081" y="96356"/>
                    <a:pt x="78281" y="92627"/>
                  </a:cubicBezTo>
                  <a:cubicBezTo>
                    <a:pt x="77053" y="90039"/>
                    <a:pt x="74595" y="88328"/>
                    <a:pt x="71786" y="86792"/>
                  </a:cubicBezTo>
                  <a:cubicBezTo>
                    <a:pt x="62307" y="81440"/>
                    <a:pt x="49536" y="78106"/>
                    <a:pt x="42120" y="71174"/>
                  </a:cubicBezTo>
                  <a:cubicBezTo>
                    <a:pt x="38038" y="67314"/>
                    <a:pt x="35669" y="63497"/>
                    <a:pt x="34264" y="59593"/>
                  </a:cubicBezTo>
                  <a:cubicBezTo>
                    <a:pt x="32904" y="55688"/>
                    <a:pt x="32421" y="51740"/>
                    <a:pt x="32245" y="47704"/>
                  </a:cubicBezTo>
                  <a:cubicBezTo>
                    <a:pt x="32070" y="43536"/>
                    <a:pt x="32289" y="39281"/>
                    <a:pt x="30622" y="34850"/>
                  </a:cubicBezTo>
                  <a:cubicBezTo>
                    <a:pt x="29305" y="31516"/>
                    <a:pt x="30929" y="27743"/>
                    <a:pt x="34264" y="26427"/>
                  </a:cubicBezTo>
                  <a:cubicBezTo>
                    <a:pt x="37600" y="25111"/>
                    <a:pt x="41374" y="26778"/>
                    <a:pt x="42646" y="30068"/>
                  </a:cubicBezTo>
                  <a:cubicBezTo>
                    <a:pt x="45894" y="37745"/>
                    <a:pt x="44928" y="45159"/>
                    <a:pt x="46552" y="52222"/>
                  </a:cubicBezTo>
                  <a:cubicBezTo>
                    <a:pt x="47211" y="55118"/>
                    <a:pt x="48659" y="57838"/>
                    <a:pt x="51731" y="60514"/>
                  </a:cubicBezTo>
                  <a:cubicBezTo>
                    <a:pt x="55373" y="63673"/>
                    <a:pt x="60552" y="65515"/>
                    <a:pt x="65730" y="67489"/>
                  </a:cubicBezTo>
                  <a:cubicBezTo>
                    <a:pt x="72269" y="69990"/>
                    <a:pt x="78852" y="72490"/>
                    <a:pt x="83943" y="76000"/>
                  </a:cubicBezTo>
                  <a:cubicBezTo>
                    <a:pt x="87629" y="78545"/>
                    <a:pt x="90569" y="81703"/>
                    <a:pt x="92544" y="85520"/>
                  </a:cubicBezTo>
                  <a:cubicBezTo>
                    <a:pt x="95441" y="91048"/>
                    <a:pt x="95879" y="97058"/>
                    <a:pt x="95353" y="103200"/>
                  </a:cubicBezTo>
                  <a:cubicBezTo>
                    <a:pt x="94782" y="109385"/>
                    <a:pt x="92807" y="115703"/>
                    <a:pt x="93641" y="121537"/>
                  </a:cubicBezTo>
                  <a:cubicBezTo>
                    <a:pt x="93992" y="123906"/>
                    <a:pt x="95177" y="126056"/>
                    <a:pt x="97767" y="128030"/>
                  </a:cubicBezTo>
                  <a:cubicBezTo>
                    <a:pt x="102331" y="131540"/>
                    <a:pt x="107597" y="132856"/>
                    <a:pt x="113039" y="133470"/>
                  </a:cubicBezTo>
                  <a:cubicBezTo>
                    <a:pt x="120675" y="134304"/>
                    <a:pt x="128749" y="133689"/>
                    <a:pt x="136693" y="133733"/>
                  </a:cubicBezTo>
                  <a:cubicBezTo>
                    <a:pt x="146391" y="133821"/>
                    <a:pt x="155871" y="134786"/>
                    <a:pt x="164385" y="138778"/>
                  </a:cubicBezTo>
                  <a:cubicBezTo>
                    <a:pt x="171801" y="142244"/>
                    <a:pt x="176848" y="146894"/>
                    <a:pt x="180403" y="152159"/>
                  </a:cubicBezTo>
                  <a:cubicBezTo>
                    <a:pt x="184616" y="158345"/>
                    <a:pt x="186810" y="165496"/>
                    <a:pt x="188653" y="172690"/>
                  </a:cubicBezTo>
                  <a:cubicBezTo>
                    <a:pt x="190102" y="178393"/>
                    <a:pt x="191243" y="184140"/>
                    <a:pt x="194007" y="189142"/>
                  </a:cubicBezTo>
                  <a:cubicBezTo>
                    <a:pt x="198133" y="196687"/>
                    <a:pt x="205681" y="201337"/>
                    <a:pt x="214546" y="203794"/>
                  </a:cubicBezTo>
                  <a:cubicBezTo>
                    <a:pt x="223411" y="206207"/>
                    <a:pt x="233504" y="206558"/>
                    <a:pt x="243423" y="205110"/>
                  </a:cubicBezTo>
                  <a:cubicBezTo>
                    <a:pt x="246450" y="204672"/>
                    <a:pt x="249391" y="204145"/>
                    <a:pt x="252375" y="203487"/>
                  </a:cubicBezTo>
                  <a:cubicBezTo>
                    <a:pt x="255403" y="202785"/>
                    <a:pt x="258431" y="202039"/>
                    <a:pt x="261415" y="201250"/>
                  </a:cubicBezTo>
                  <a:lnTo>
                    <a:pt x="267823" y="199320"/>
                  </a:lnTo>
                  <a:cubicBezTo>
                    <a:pt x="267998" y="199276"/>
                    <a:pt x="268305" y="199232"/>
                    <a:pt x="268657" y="199188"/>
                  </a:cubicBezTo>
                  <a:lnTo>
                    <a:pt x="268481" y="199495"/>
                  </a:lnTo>
                  <a:cubicBezTo>
                    <a:pt x="268613" y="199407"/>
                    <a:pt x="268700" y="199276"/>
                    <a:pt x="268832" y="199188"/>
                  </a:cubicBezTo>
                  <a:cubicBezTo>
                    <a:pt x="269622" y="199144"/>
                    <a:pt x="270500" y="199056"/>
                    <a:pt x="270324" y="198530"/>
                  </a:cubicBezTo>
                  <a:cubicBezTo>
                    <a:pt x="270280" y="198442"/>
                    <a:pt x="270237" y="198310"/>
                    <a:pt x="270192" y="198267"/>
                  </a:cubicBezTo>
                  <a:cubicBezTo>
                    <a:pt x="271509" y="197565"/>
                    <a:pt x="273133" y="197389"/>
                    <a:pt x="274669" y="197828"/>
                  </a:cubicBezTo>
                  <a:cubicBezTo>
                    <a:pt x="277346" y="198530"/>
                    <a:pt x="278268" y="200197"/>
                    <a:pt x="278750" y="201162"/>
                  </a:cubicBezTo>
                  <a:close/>
                  <a:moveTo>
                    <a:pt x="269710" y="209059"/>
                  </a:moveTo>
                  <a:cubicBezTo>
                    <a:pt x="269490" y="208927"/>
                    <a:pt x="269271" y="208752"/>
                    <a:pt x="269096" y="208620"/>
                  </a:cubicBezTo>
                  <a:lnTo>
                    <a:pt x="269315" y="208795"/>
                  </a:lnTo>
                  <a:lnTo>
                    <a:pt x="269710" y="209059"/>
                  </a:lnTo>
                  <a:close/>
                  <a:moveTo>
                    <a:pt x="270192" y="198267"/>
                  </a:moveTo>
                  <a:cubicBezTo>
                    <a:pt x="269798" y="197696"/>
                    <a:pt x="269227" y="198354"/>
                    <a:pt x="268657" y="199188"/>
                  </a:cubicBezTo>
                  <a:lnTo>
                    <a:pt x="268832" y="199188"/>
                  </a:lnTo>
                  <a:cubicBezTo>
                    <a:pt x="269227" y="198837"/>
                    <a:pt x="269666" y="198486"/>
                    <a:pt x="270192" y="198267"/>
                  </a:cubicBezTo>
                  <a:close/>
                  <a:moveTo>
                    <a:pt x="124054" y="169356"/>
                  </a:moveTo>
                  <a:cubicBezTo>
                    <a:pt x="120587" y="168610"/>
                    <a:pt x="116242" y="168742"/>
                    <a:pt x="113258" y="168566"/>
                  </a:cubicBezTo>
                  <a:cubicBezTo>
                    <a:pt x="107553" y="168347"/>
                    <a:pt x="100575" y="168522"/>
                    <a:pt x="94212" y="167645"/>
                  </a:cubicBezTo>
                  <a:cubicBezTo>
                    <a:pt x="90833" y="167206"/>
                    <a:pt x="87673" y="166373"/>
                    <a:pt x="85215" y="164706"/>
                  </a:cubicBezTo>
                  <a:cubicBezTo>
                    <a:pt x="84162" y="164004"/>
                    <a:pt x="83460" y="163083"/>
                    <a:pt x="82758" y="162117"/>
                  </a:cubicBezTo>
                  <a:cubicBezTo>
                    <a:pt x="79773" y="157818"/>
                    <a:pt x="78238" y="152598"/>
                    <a:pt x="75253" y="148518"/>
                  </a:cubicBezTo>
                  <a:cubicBezTo>
                    <a:pt x="73717" y="146412"/>
                    <a:pt x="71874" y="144525"/>
                    <a:pt x="69855" y="142727"/>
                  </a:cubicBezTo>
                  <a:cubicBezTo>
                    <a:pt x="66608" y="139875"/>
                    <a:pt x="62834" y="137331"/>
                    <a:pt x="59191" y="134742"/>
                  </a:cubicBezTo>
                  <a:cubicBezTo>
                    <a:pt x="56339" y="132768"/>
                    <a:pt x="53486" y="130838"/>
                    <a:pt x="51335" y="128337"/>
                  </a:cubicBezTo>
                  <a:cubicBezTo>
                    <a:pt x="49800" y="126495"/>
                    <a:pt x="49229" y="124389"/>
                    <a:pt x="48615" y="122327"/>
                  </a:cubicBezTo>
                  <a:cubicBezTo>
                    <a:pt x="47825" y="119695"/>
                    <a:pt x="47035" y="117106"/>
                    <a:pt x="45806" y="114650"/>
                  </a:cubicBezTo>
                  <a:cubicBezTo>
                    <a:pt x="44885" y="112807"/>
                    <a:pt x="43831" y="111052"/>
                    <a:pt x="42339" y="109385"/>
                  </a:cubicBezTo>
                  <a:cubicBezTo>
                    <a:pt x="40364" y="107148"/>
                    <a:pt x="38038" y="105130"/>
                    <a:pt x="35274" y="103375"/>
                  </a:cubicBezTo>
                  <a:cubicBezTo>
                    <a:pt x="31236" y="100787"/>
                    <a:pt x="26453" y="98637"/>
                    <a:pt x="21713" y="96444"/>
                  </a:cubicBezTo>
                  <a:cubicBezTo>
                    <a:pt x="17763" y="94601"/>
                    <a:pt x="13857" y="92846"/>
                    <a:pt x="10873" y="90302"/>
                  </a:cubicBezTo>
                  <a:cubicBezTo>
                    <a:pt x="8240" y="87889"/>
                    <a:pt x="4159" y="88064"/>
                    <a:pt x="1701" y="90653"/>
                  </a:cubicBezTo>
                  <a:cubicBezTo>
                    <a:pt x="-713" y="93285"/>
                    <a:pt x="-537" y="97365"/>
                    <a:pt x="2096" y="99822"/>
                  </a:cubicBezTo>
                  <a:cubicBezTo>
                    <a:pt x="7801" y="105569"/>
                    <a:pt x="16754" y="109517"/>
                    <a:pt x="24039" y="114255"/>
                  </a:cubicBezTo>
                  <a:cubicBezTo>
                    <a:pt x="26409" y="115790"/>
                    <a:pt x="28559" y="117458"/>
                    <a:pt x="30095" y="119476"/>
                  </a:cubicBezTo>
                  <a:cubicBezTo>
                    <a:pt x="31587" y="121406"/>
                    <a:pt x="31894" y="123687"/>
                    <a:pt x="32377" y="125881"/>
                  </a:cubicBezTo>
                  <a:cubicBezTo>
                    <a:pt x="33035" y="128513"/>
                    <a:pt x="33738" y="131145"/>
                    <a:pt x="34835" y="133689"/>
                  </a:cubicBezTo>
                  <a:cubicBezTo>
                    <a:pt x="35625" y="135576"/>
                    <a:pt x="36765" y="137418"/>
                    <a:pt x="38126" y="139173"/>
                  </a:cubicBezTo>
                  <a:cubicBezTo>
                    <a:pt x="39706" y="141191"/>
                    <a:pt x="41593" y="143034"/>
                    <a:pt x="43612" y="144789"/>
                  </a:cubicBezTo>
                  <a:cubicBezTo>
                    <a:pt x="46815" y="147552"/>
                    <a:pt x="50546" y="150053"/>
                    <a:pt x="54100" y="152598"/>
                  </a:cubicBezTo>
                  <a:cubicBezTo>
                    <a:pt x="56865" y="154572"/>
                    <a:pt x="59630" y="156502"/>
                    <a:pt x="61605" y="159046"/>
                  </a:cubicBezTo>
                  <a:cubicBezTo>
                    <a:pt x="64721" y="162863"/>
                    <a:pt x="66388" y="167864"/>
                    <a:pt x="69548" y="171901"/>
                  </a:cubicBezTo>
                  <a:cubicBezTo>
                    <a:pt x="71479" y="174357"/>
                    <a:pt x="73717" y="176595"/>
                    <a:pt x="76614" y="178306"/>
                  </a:cubicBezTo>
                  <a:cubicBezTo>
                    <a:pt x="80168" y="180367"/>
                    <a:pt x="84338" y="181771"/>
                    <a:pt x="88902" y="182386"/>
                  </a:cubicBezTo>
                  <a:cubicBezTo>
                    <a:pt x="96801" y="183438"/>
                    <a:pt x="105929" y="182473"/>
                    <a:pt x="113214" y="182210"/>
                  </a:cubicBezTo>
                  <a:lnTo>
                    <a:pt x="123001" y="181991"/>
                  </a:lnTo>
                  <a:cubicBezTo>
                    <a:pt x="125721" y="184140"/>
                    <a:pt x="129584" y="183658"/>
                    <a:pt x="131734" y="180982"/>
                  </a:cubicBezTo>
                  <a:cubicBezTo>
                    <a:pt x="133840" y="178306"/>
                    <a:pt x="133401" y="174401"/>
                    <a:pt x="130725" y="172295"/>
                  </a:cubicBezTo>
                  <a:cubicBezTo>
                    <a:pt x="129057" y="170848"/>
                    <a:pt x="126731" y="169926"/>
                    <a:pt x="124054" y="169356"/>
                  </a:cubicBezTo>
                  <a:close/>
                  <a:moveTo>
                    <a:pt x="248820" y="120572"/>
                  </a:moveTo>
                  <a:cubicBezTo>
                    <a:pt x="249303" y="121669"/>
                    <a:pt x="250181" y="120309"/>
                    <a:pt x="250751" y="119256"/>
                  </a:cubicBezTo>
                  <a:lnTo>
                    <a:pt x="250707" y="119300"/>
                  </a:lnTo>
                  <a:cubicBezTo>
                    <a:pt x="250181" y="119826"/>
                    <a:pt x="249523" y="120265"/>
                    <a:pt x="248820" y="120572"/>
                  </a:cubicBezTo>
                  <a:close/>
                  <a:moveTo>
                    <a:pt x="182027" y="70604"/>
                  </a:moveTo>
                  <a:cubicBezTo>
                    <a:pt x="185493" y="71043"/>
                    <a:pt x="188653" y="68674"/>
                    <a:pt x="189224" y="65252"/>
                  </a:cubicBezTo>
                  <a:cubicBezTo>
                    <a:pt x="189180" y="65296"/>
                    <a:pt x="189136" y="65252"/>
                    <a:pt x="189136" y="65208"/>
                  </a:cubicBezTo>
                  <a:cubicBezTo>
                    <a:pt x="189136" y="65076"/>
                    <a:pt x="189180" y="65033"/>
                    <a:pt x="189268" y="64989"/>
                  </a:cubicBezTo>
                  <a:cubicBezTo>
                    <a:pt x="189312" y="64725"/>
                    <a:pt x="189356" y="64243"/>
                    <a:pt x="189575" y="64331"/>
                  </a:cubicBezTo>
                  <a:cubicBezTo>
                    <a:pt x="189750" y="64418"/>
                    <a:pt x="189619" y="64769"/>
                    <a:pt x="189443" y="64989"/>
                  </a:cubicBezTo>
                  <a:cubicBezTo>
                    <a:pt x="189882" y="65076"/>
                    <a:pt x="190540" y="65427"/>
                    <a:pt x="190979" y="65515"/>
                  </a:cubicBezTo>
                  <a:cubicBezTo>
                    <a:pt x="193656" y="66085"/>
                    <a:pt x="196509" y="67489"/>
                    <a:pt x="199098" y="68718"/>
                  </a:cubicBezTo>
                  <a:cubicBezTo>
                    <a:pt x="204584" y="71131"/>
                    <a:pt x="210157" y="74070"/>
                    <a:pt x="215731" y="77097"/>
                  </a:cubicBezTo>
                  <a:cubicBezTo>
                    <a:pt x="219329" y="79071"/>
                    <a:pt x="222884" y="81133"/>
                    <a:pt x="226307" y="83195"/>
                  </a:cubicBezTo>
                  <a:cubicBezTo>
                    <a:pt x="232275" y="86836"/>
                    <a:pt x="237893" y="90521"/>
                    <a:pt x="242282" y="94689"/>
                  </a:cubicBezTo>
                  <a:cubicBezTo>
                    <a:pt x="243993" y="96224"/>
                    <a:pt x="245485" y="97891"/>
                    <a:pt x="246319" y="99822"/>
                  </a:cubicBezTo>
                  <a:cubicBezTo>
                    <a:pt x="247021" y="101401"/>
                    <a:pt x="247548" y="103068"/>
                    <a:pt x="247109" y="104735"/>
                  </a:cubicBezTo>
                  <a:lnTo>
                    <a:pt x="245792" y="108025"/>
                  </a:lnTo>
                  <a:lnTo>
                    <a:pt x="243642" y="109166"/>
                  </a:lnTo>
                  <a:cubicBezTo>
                    <a:pt x="241755" y="110175"/>
                    <a:pt x="241009" y="111272"/>
                    <a:pt x="240833" y="111579"/>
                  </a:cubicBezTo>
                  <a:cubicBezTo>
                    <a:pt x="239473" y="114036"/>
                    <a:pt x="239560" y="116054"/>
                    <a:pt x="240438" y="117589"/>
                  </a:cubicBezTo>
                  <a:cubicBezTo>
                    <a:pt x="241097" y="118730"/>
                    <a:pt x="242194" y="121099"/>
                    <a:pt x="245573" y="121143"/>
                  </a:cubicBezTo>
                  <a:cubicBezTo>
                    <a:pt x="245836" y="121143"/>
                    <a:pt x="246538" y="121274"/>
                    <a:pt x="247767" y="120923"/>
                  </a:cubicBezTo>
                  <a:cubicBezTo>
                    <a:pt x="248118" y="120836"/>
                    <a:pt x="248469" y="120704"/>
                    <a:pt x="248820" y="120572"/>
                  </a:cubicBezTo>
                  <a:lnTo>
                    <a:pt x="248776" y="120528"/>
                  </a:lnTo>
                  <a:cubicBezTo>
                    <a:pt x="248645" y="120090"/>
                    <a:pt x="249567" y="119695"/>
                    <a:pt x="250707" y="119300"/>
                  </a:cubicBezTo>
                  <a:lnTo>
                    <a:pt x="250795" y="119212"/>
                  </a:lnTo>
                  <a:lnTo>
                    <a:pt x="250751" y="119256"/>
                  </a:lnTo>
                  <a:cubicBezTo>
                    <a:pt x="252068" y="118818"/>
                    <a:pt x="253648" y="118423"/>
                    <a:pt x="254218" y="117984"/>
                  </a:cubicBezTo>
                  <a:cubicBezTo>
                    <a:pt x="255491" y="117019"/>
                    <a:pt x="256544" y="115790"/>
                    <a:pt x="257466" y="114518"/>
                  </a:cubicBezTo>
                  <a:cubicBezTo>
                    <a:pt x="258782" y="112763"/>
                    <a:pt x="259660" y="110789"/>
                    <a:pt x="260362" y="108991"/>
                  </a:cubicBezTo>
                  <a:cubicBezTo>
                    <a:pt x="261854" y="105174"/>
                    <a:pt x="261854" y="101225"/>
                    <a:pt x="261152" y="97321"/>
                  </a:cubicBezTo>
                  <a:cubicBezTo>
                    <a:pt x="260187" y="92364"/>
                    <a:pt x="257378" y="87626"/>
                    <a:pt x="253648" y="83458"/>
                  </a:cubicBezTo>
                  <a:cubicBezTo>
                    <a:pt x="247591" y="76965"/>
                    <a:pt x="239692" y="70604"/>
                    <a:pt x="230696" y="65471"/>
                  </a:cubicBezTo>
                  <a:cubicBezTo>
                    <a:pt x="222489" y="60733"/>
                    <a:pt x="213361" y="57136"/>
                    <a:pt x="204891" y="54109"/>
                  </a:cubicBezTo>
                  <a:cubicBezTo>
                    <a:pt x="197606" y="51696"/>
                    <a:pt x="188917" y="49810"/>
                    <a:pt x="183782" y="52310"/>
                  </a:cubicBezTo>
                  <a:cubicBezTo>
                    <a:pt x="180052" y="54153"/>
                    <a:pt x="176804" y="57224"/>
                    <a:pt x="176409" y="63365"/>
                  </a:cubicBezTo>
                  <a:cubicBezTo>
                    <a:pt x="175970" y="66919"/>
                    <a:pt x="178472" y="70165"/>
                    <a:pt x="182027" y="70604"/>
                  </a:cubicBezTo>
                  <a:close/>
                  <a:moveTo>
                    <a:pt x="189312" y="64989"/>
                  </a:moveTo>
                  <a:lnTo>
                    <a:pt x="189312" y="64989"/>
                  </a:lnTo>
                  <a:lnTo>
                    <a:pt x="189224" y="65252"/>
                  </a:lnTo>
                  <a:cubicBezTo>
                    <a:pt x="189268" y="65252"/>
                    <a:pt x="189399" y="65120"/>
                    <a:pt x="189443" y="64989"/>
                  </a:cubicBezTo>
                  <a:lnTo>
                    <a:pt x="189399" y="64989"/>
                  </a:lnTo>
                  <a:cubicBezTo>
                    <a:pt x="189356" y="64989"/>
                    <a:pt x="189356" y="64989"/>
                    <a:pt x="189312" y="64989"/>
                  </a:cubicBezTo>
                  <a:close/>
                  <a:moveTo>
                    <a:pt x="288142" y="71525"/>
                  </a:moveTo>
                  <a:cubicBezTo>
                    <a:pt x="285289" y="69683"/>
                    <a:pt x="281734" y="68367"/>
                    <a:pt x="278048" y="67358"/>
                  </a:cubicBezTo>
                  <a:cubicBezTo>
                    <a:pt x="274142" y="66261"/>
                    <a:pt x="270017" y="65910"/>
                    <a:pt x="266857" y="64067"/>
                  </a:cubicBezTo>
                  <a:cubicBezTo>
                    <a:pt x="264005" y="61918"/>
                    <a:pt x="259923" y="62488"/>
                    <a:pt x="257773" y="65340"/>
                  </a:cubicBezTo>
                  <a:cubicBezTo>
                    <a:pt x="255667" y="68191"/>
                    <a:pt x="256237" y="72271"/>
                    <a:pt x="259089" y="74421"/>
                  </a:cubicBezTo>
                  <a:cubicBezTo>
                    <a:pt x="263741" y="78808"/>
                    <a:pt x="270895" y="81572"/>
                    <a:pt x="276688" y="84950"/>
                  </a:cubicBezTo>
                  <a:cubicBezTo>
                    <a:pt x="277609" y="85476"/>
                    <a:pt x="278443" y="86046"/>
                    <a:pt x="279189" y="86661"/>
                  </a:cubicBezTo>
                  <a:cubicBezTo>
                    <a:pt x="279672" y="87055"/>
                    <a:pt x="280330" y="87275"/>
                    <a:pt x="280506" y="87933"/>
                  </a:cubicBezTo>
                  <a:cubicBezTo>
                    <a:pt x="280725" y="88722"/>
                    <a:pt x="280901" y="89556"/>
                    <a:pt x="280725" y="90390"/>
                  </a:cubicBezTo>
                  <a:cubicBezTo>
                    <a:pt x="280330" y="91969"/>
                    <a:pt x="279979" y="93548"/>
                    <a:pt x="279233" y="94908"/>
                  </a:cubicBezTo>
                  <a:cubicBezTo>
                    <a:pt x="279277" y="94820"/>
                    <a:pt x="279584" y="94557"/>
                    <a:pt x="279584" y="94557"/>
                  </a:cubicBezTo>
                  <a:cubicBezTo>
                    <a:pt x="279584" y="94557"/>
                    <a:pt x="277258" y="97628"/>
                    <a:pt x="276688" y="98681"/>
                  </a:cubicBezTo>
                  <a:cubicBezTo>
                    <a:pt x="274713" y="102366"/>
                    <a:pt x="275590" y="105218"/>
                    <a:pt x="276293" y="106051"/>
                  </a:cubicBezTo>
                  <a:cubicBezTo>
                    <a:pt x="278092" y="108991"/>
                    <a:pt x="281910" y="109868"/>
                    <a:pt x="284806" y="108069"/>
                  </a:cubicBezTo>
                  <a:cubicBezTo>
                    <a:pt x="285684" y="107543"/>
                    <a:pt x="286386" y="106797"/>
                    <a:pt x="286869" y="106007"/>
                  </a:cubicBezTo>
                  <a:cubicBezTo>
                    <a:pt x="287527" y="106578"/>
                    <a:pt x="287659" y="105569"/>
                    <a:pt x="287659" y="104560"/>
                  </a:cubicBezTo>
                  <a:lnTo>
                    <a:pt x="287440" y="104779"/>
                  </a:lnTo>
                  <a:cubicBezTo>
                    <a:pt x="287571" y="104384"/>
                    <a:pt x="287659" y="103989"/>
                    <a:pt x="287703" y="103595"/>
                  </a:cubicBezTo>
                  <a:lnTo>
                    <a:pt x="287659" y="104560"/>
                  </a:lnTo>
                  <a:cubicBezTo>
                    <a:pt x="288756" y="103770"/>
                    <a:pt x="290424" y="102936"/>
                    <a:pt x="290599" y="102761"/>
                  </a:cubicBezTo>
                  <a:cubicBezTo>
                    <a:pt x="292881" y="100217"/>
                    <a:pt x="294681" y="97014"/>
                    <a:pt x="295953" y="93724"/>
                  </a:cubicBezTo>
                  <a:cubicBezTo>
                    <a:pt x="297095" y="90872"/>
                    <a:pt x="297182" y="87845"/>
                    <a:pt x="296919" y="84950"/>
                  </a:cubicBezTo>
                  <a:cubicBezTo>
                    <a:pt x="296085" y="78983"/>
                    <a:pt x="292881" y="74596"/>
                    <a:pt x="288142" y="71525"/>
                  </a:cubicBezTo>
                  <a:close/>
                  <a:moveTo>
                    <a:pt x="255315" y="145666"/>
                  </a:moveTo>
                  <a:cubicBezTo>
                    <a:pt x="251980" y="145008"/>
                    <a:pt x="248689" y="147158"/>
                    <a:pt x="248030" y="150536"/>
                  </a:cubicBezTo>
                  <a:cubicBezTo>
                    <a:pt x="247328" y="153870"/>
                    <a:pt x="249523" y="157160"/>
                    <a:pt x="252858" y="157818"/>
                  </a:cubicBezTo>
                  <a:cubicBezTo>
                    <a:pt x="261635" y="160977"/>
                    <a:pt x="268876" y="157862"/>
                    <a:pt x="274449" y="152905"/>
                  </a:cubicBezTo>
                  <a:cubicBezTo>
                    <a:pt x="275810" y="151676"/>
                    <a:pt x="276995" y="150229"/>
                    <a:pt x="277960" y="148649"/>
                  </a:cubicBezTo>
                  <a:cubicBezTo>
                    <a:pt x="279803" y="145710"/>
                    <a:pt x="281076" y="142332"/>
                    <a:pt x="281603" y="138998"/>
                  </a:cubicBezTo>
                  <a:cubicBezTo>
                    <a:pt x="282568" y="132681"/>
                    <a:pt x="281778" y="126670"/>
                    <a:pt x="279584" y="122985"/>
                  </a:cubicBezTo>
                  <a:cubicBezTo>
                    <a:pt x="278268" y="119651"/>
                    <a:pt x="274494" y="118072"/>
                    <a:pt x="271158" y="119388"/>
                  </a:cubicBezTo>
                  <a:cubicBezTo>
                    <a:pt x="267867" y="120704"/>
                    <a:pt x="266243" y="124477"/>
                    <a:pt x="267603" y="127811"/>
                  </a:cubicBezTo>
                  <a:cubicBezTo>
                    <a:pt x="267691" y="128293"/>
                    <a:pt x="267340" y="128820"/>
                    <a:pt x="267296" y="129434"/>
                  </a:cubicBezTo>
                  <a:cubicBezTo>
                    <a:pt x="267164" y="131145"/>
                    <a:pt x="266287" y="132856"/>
                    <a:pt x="265541" y="134786"/>
                  </a:cubicBezTo>
                  <a:cubicBezTo>
                    <a:pt x="265058" y="136015"/>
                    <a:pt x="264356" y="137155"/>
                    <a:pt x="263698" y="138340"/>
                  </a:cubicBezTo>
                  <a:cubicBezTo>
                    <a:pt x="263127" y="139393"/>
                    <a:pt x="262644" y="140489"/>
                    <a:pt x="261942" y="141411"/>
                  </a:cubicBezTo>
                  <a:cubicBezTo>
                    <a:pt x="260318" y="143516"/>
                    <a:pt x="258651" y="145842"/>
                    <a:pt x="255315" y="145666"/>
                  </a:cubicBezTo>
                  <a:close/>
                  <a:moveTo>
                    <a:pt x="134235" y="40904"/>
                  </a:moveTo>
                  <a:cubicBezTo>
                    <a:pt x="137132" y="42746"/>
                    <a:pt x="140950" y="41957"/>
                    <a:pt x="142837" y="39061"/>
                  </a:cubicBezTo>
                  <a:cubicBezTo>
                    <a:pt x="143671" y="37789"/>
                    <a:pt x="143934" y="36341"/>
                    <a:pt x="143758" y="34894"/>
                  </a:cubicBezTo>
                  <a:cubicBezTo>
                    <a:pt x="144329" y="34718"/>
                    <a:pt x="145119" y="34499"/>
                    <a:pt x="145514" y="34279"/>
                  </a:cubicBezTo>
                  <a:cubicBezTo>
                    <a:pt x="146962" y="33402"/>
                    <a:pt x="149156" y="31647"/>
                    <a:pt x="149463" y="32568"/>
                  </a:cubicBezTo>
                  <a:cubicBezTo>
                    <a:pt x="149507" y="32656"/>
                    <a:pt x="149332" y="32700"/>
                    <a:pt x="149288" y="32700"/>
                  </a:cubicBezTo>
                  <a:cubicBezTo>
                    <a:pt x="150385" y="32393"/>
                    <a:pt x="151570" y="32437"/>
                    <a:pt x="152711" y="32393"/>
                  </a:cubicBezTo>
                  <a:cubicBezTo>
                    <a:pt x="154115" y="32305"/>
                    <a:pt x="155476" y="32218"/>
                    <a:pt x="156880" y="32349"/>
                  </a:cubicBezTo>
                  <a:cubicBezTo>
                    <a:pt x="160435" y="32700"/>
                    <a:pt x="163946" y="33183"/>
                    <a:pt x="167062" y="34148"/>
                  </a:cubicBezTo>
                  <a:cubicBezTo>
                    <a:pt x="170265" y="35727"/>
                    <a:pt x="174127" y="34455"/>
                    <a:pt x="175751" y="31252"/>
                  </a:cubicBezTo>
                  <a:cubicBezTo>
                    <a:pt x="177331" y="28050"/>
                    <a:pt x="176014" y="24145"/>
                    <a:pt x="172811" y="22566"/>
                  </a:cubicBezTo>
                  <a:cubicBezTo>
                    <a:pt x="169739" y="20416"/>
                    <a:pt x="166316" y="18442"/>
                    <a:pt x="162498" y="16863"/>
                  </a:cubicBezTo>
                  <a:cubicBezTo>
                    <a:pt x="160786" y="16161"/>
                    <a:pt x="159031" y="15722"/>
                    <a:pt x="157187" y="15371"/>
                  </a:cubicBezTo>
                  <a:cubicBezTo>
                    <a:pt x="155037" y="14933"/>
                    <a:pt x="152843" y="14801"/>
                    <a:pt x="150648" y="14977"/>
                  </a:cubicBezTo>
                  <a:cubicBezTo>
                    <a:pt x="148323" y="15152"/>
                    <a:pt x="146041" y="15722"/>
                    <a:pt x="143846" y="16600"/>
                  </a:cubicBezTo>
                  <a:cubicBezTo>
                    <a:pt x="142574" y="17170"/>
                    <a:pt x="139897" y="18530"/>
                    <a:pt x="137439" y="20811"/>
                  </a:cubicBezTo>
                  <a:cubicBezTo>
                    <a:pt x="134191" y="23838"/>
                    <a:pt x="130944" y="27523"/>
                    <a:pt x="130373" y="30550"/>
                  </a:cubicBezTo>
                  <a:cubicBezTo>
                    <a:pt x="129803" y="33314"/>
                    <a:pt x="129540" y="35771"/>
                    <a:pt x="131032" y="37745"/>
                  </a:cubicBezTo>
                  <a:cubicBezTo>
                    <a:pt x="131866" y="38842"/>
                    <a:pt x="132612" y="40202"/>
                    <a:pt x="134235" y="4090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" name="Google Shape;1796;p28"/>
            <p:cNvSpPr/>
            <p:nvPr/>
          </p:nvSpPr>
          <p:spPr>
            <a:xfrm>
              <a:off x="5326415" y="1533241"/>
              <a:ext cx="187150" cy="236490"/>
            </a:xfrm>
            <a:custGeom>
              <a:avLst/>
              <a:gdLst/>
              <a:ahLst/>
              <a:cxnLst/>
              <a:rect l="l" t="t" r="r" b="b"/>
              <a:pathLst>
                <a:path w="374301" h="472980" extrusionOk="0">
                  <a:moveTo>
                    <a:pt x="105014" y="19541"/>
                  </a:moveTo>
                  <a:cubicBezTo>
                    <a:pt x="122173" y="61262"/>
                    <a:pt x="16409" y="88593"/>
                    <a:pt x="1707" y="47706"/>
                  </a:cubicBezTo>
                  <a:cubicBezTo>
                    <a:pt x="-11195" y="11908"/>
                    <a:pt x="52527" y="-2570"/>
                    <a:pt x="75566" y="370"/>
                  </a:cubicBezTo>
                  <a:cubicBezTo>
                    <a:pt x="82193" y="1203"/>
                    <a:pt x="89522" y="2826"/>
                    <a:pt x="95447" y="6029"/>
                  </a:cubicBezTo>
                  <a:cubicBezTo>
                    <a:pt x="95929" y="6292"/>
                    <a:pt x="101327" y="11469"/>
                    <a:pt x="101371" y="11381"/>
                  </a:cubicBezTo>
                  <a:lnTo>
                    <a:pt x="105014" y="19541"/>
                  </a:lnTo>
                  <a:close/>
                  <a:moveTo>
                    <a:pt x="362709" y="427052"/>
                  </a:moveTo>
                  <a:cubicBezTo>
                    <a:pt x="364772" y="429948"/>
                    <a:pt x="358189" y="421349"/>
                    <a:pt x="354986" y="419901"/>
                  </a:cubicBezTo>
                  <a:cubicBezTo>
                    <a:pt x="348183" y="416830"/>
                    <a:pt x="340679" y="415163"/>
                    <a:pt x="333350" y="414023"/>
                  </a:cubicBezTo>
                  <a:cubicBezTo>
                    <a:pt x="313470" y="410864"/>
                    <a:pt x="279722" y="411390"/>
                    <a:pt x="283803" y="440389"/>
                  </a:cubicBezTo>
                  <a:cubicBezTo>
                    <a:pt x="287972" y="469606"/>
                    <a:pt x="328522" y="477591"/>
                    <a:pt x="351826" y="470615"/>
                  </a:cubicBezTo>
                  <a:cubicBezTo>
                    <a:pt x="366132" y="466360"/>
                    <a:pt x="387987" y="452058"/>
                    <a:pt x="362709" y="42705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7" name="Google Shape;1797;p28"/>
            <p:cNvSpPr/>
            <p:nvPr/>
          </p:nvSpPr>
          <p:spPr>
            <a:xfrm>
              <a:off x="5187243" y="1555934"/>
              <a:ext cx="285349" cy="205059"/>
            </a:xfrm>
            <a:custGeom>
              <a:avLst/>
              <a:gdLst/>
              <a:ahLst/>
              <a:cxnLst/>
              <a:rect l="l" t="t" r="r" b="b"/>
              <a:pathLst>
                <a:path w="570698" h="410119" extrusionOk="0">
                  <a:moveTo>
                    <a:pt x="183723" y="124937"/>
                  </a:moveTo>
                  <a:cubicBezTo>
                    <a:pt x="168187" y="147310"/>
                    <a:pt x="149799" y="169421"/>
                    <a:pt x="129041" y="188943"/>
                  </a:cubicBezTo>
                  <a:cubicBezTo>
                    <a:pt x="108152" y="208553"/>
                    <a:pt x="84936" y="225531"/>
                    <a:pt x="60492" y="238254"/>
                  </a:cubicBezTo>
                  <a:cubicBezTo>
                    <a:pt x="51364" y="242991"/>
                    <a:pt x="40963" y="248782"/>
                    <a:pt x="30211" y="252950"/>
                  </a:cubicBezTo>
                  <a:cubicBezTo>
                    <a:pt x="22488" y="255933"/>
                    <a:pt x="14632" y="258083"/>
                    <a:pt x="6996" y="258565"/>
                  </a:cubicBezTo>
                  <a:cubicBezTo>
                    <a:pt x="3441" y="258829"/>
                    <a:pt x="325" y="256197"/>
                    <a:pt x="18" y="252643"/>
                  </a:cubicBezTo>
                  <a:cubicBezTo>
                    <a:pt x="-245" y="249046"/>
                    <a:pt x="2388" y="245931"/>
                    <a:pt x="5943" y="245668"/>
                  </a:cubicBezTo>
                  <a:cubicBezTo>
                    <a:pt x="12306" y="245053"/>
                    <a:pt x="18713" y="242948"/>
                    <a:pt x="25033" y="240228"/>
                  </a:cubicBezTo>
                  <a:cubicBezTo>
                    <a:pt x="35126" y="235885"/>
                    <a:pt x="44913" y="230006"/>
                    <a:pt x="53515" y="225224"/>
                  </a:cubicBezTo>
                  <a:cubicBezTo>
                    <a:pt x="76379" y="212545"/>
                    <a:pt x="97751" y="195568"/>
                    <a:pt x="117324" y="176660"/>
                  </a:cubicBezTo>
                  <a:cubicBezTo>
                    <a:pt x="136941" y="157664"/>
                    <a:pt x="154671" y="136606"/>
                    <a:pt x="169504" y="115110"/>
                  </a:cubicBezTo>
                  <a:cubicBezTo>
                    <a:pt x="178369" y="102563"/>
                    <a:pt x="185215" y="88656"/>
                    <a:pt x="193597" y="75802"/>
                  </a:cubicBezTo>
                  <a:cubicBezTo>
                    <a:pt x="197459" y="69923"/>
                    <a:pt x="201628" y="64264"/>
                    <a:pt x="206411" y="58999"/>
                  </a:cubicBezTo>
                  <a:cubicBezTo>
                    <a:pt x="219051" y="45136"/>
                    <a:pt x="235069" y="32984"/>
                    <a:pt x="252447" y="23026"/>
                  </a:cubicBezTo>
                  <a:cubicBezTo>
                    <a:pt x="269519" y="13287"/>
                    <a:pt x="287863" y="5609"/>
                    <a:pt x="305417" y="301"/>
                  </a:cubicBezTo>
                  <a:cubicBezTo>
                    <a:pt x="308665" y="-752"/>
                    <a:pt x="312176" y="1047"/>
                    <a:pt x="313229" y="4293"/>
                  </a:cubicBezTo>
                  <a:cubicBezTo>
                    <a:pt x="314282" y="7540"/>
                    <a:pt x="312483" y="11049"/>
                    <a:pt x="309191" y="12102"/>
                  </a:cubicBezTo>
                  <a:cubicBezTo>
                    <a:pt x="292734" y="17674"/>
                    <a:pt x="275619" y="25570"/>
                    <a:pt x="259732" y="35310"/>
                  </a:cubicBezTo>
                  <a:cubicBezTo>
                    <a:pt x="244021" y="44961"/>
                    <a:pt x="229583" y="56455"/>
                    <a:pt x="218305" y="69528"/>
                  </a:cubicBezTo>
                  <a:cubicBezTo>
                    <a:pt x="214223" y="74266"/>
                    <a:pt x="210712" y="79355"/>
                    <a:pt x="207421" y="84620"/>
                  </a:cubicBezTo>
                  <a:cubicBezTo>
                    <a:pt x="199171" y="97825"/>
                    <a:pt x="192456" y="112039"/>
                    <a:pt x="183723" y="124937"/>
                  </a:cubicBezTo>
                  <a:close/>
                  <a:moveTo>
                    <a:pt x="565175" y="397239"/>
                  </a:moveTo>
                  <a:cubicBezTo>
                    <a:pt x="532963" y="392238"/>
                    <a:pt x="500795" y="388729"/>
                    <a:pt x="469637" y="380832"/>
                  </a:cubicBezTo>
                  <a:cubicBezTo>
                    <a:pt x="449581" y="375743"/>
                    <a:pt x="429964" y="368899"/>
                    <a:pt x="411050" y="358327"/>
                  </a:cubicBezTo>
                  <a:cubicBezTo>
                    <a:pt x="405432" y="355212"/>
                    <a:pt x="400386" y="351527"/>
                    <a:pt x="395602" y="347578"/>
                  </a:cubicBezTo>
                  <a:cubicBezTo>
                    <a:pt x="383314" y="337444"/>
                    <a:pt x="372650" y="325599"/>
                    <a:pt x="359967" y="315553"/>
                  </a:cubicBezTo>
                  <a:cubicBezTo>
                    <a:pt x="351278" y="308753"/>
                    <a:pt x="341974" y="302831"/>
                    <a:pt x="332319" y="297566"/>
                  </a:cubicBezTo>
                  <a:cubicBezTo>
                    <a:pt x="318100" y="289801"/>
                    <a:pt x="303091" y="283484"/>
                    <a:pt x="288126" y="277649"/>
                  </a:cubicBezTo>
                  <a:cubicBezTo>
                    <a:pt x="274127" y="272253"/>
                    <a:pt x="259952" y="267296"/>
                    <a:pt x="245558" y="263040"/>
                  </a:cubicBezTo>
                  <a:cubicBezTo>
                    <a:pt x="231119" y="258785"/>
                    <a:pt x="216505" y="255187"/>
                    <a:pt x="201672" y="252511"/>
                  </a:cubicBezTo>
                  <a:cubicBezTo>
                    <a:pt x="201628" y="252511"/>
                    <a:pt x="201540" y="252467"/>
                    <a:pt x="201496" y="252467"/>
                  </a:cubicBezTo>
                  <a:cubicBezTo>
                    <a:pt x="205358" y="251283"/>
                    <a:pt x="209001" y="250142"/>
                    <a:pt x="209396" y="250055"/>
                  </a:cubicBezTo>
                  <a:cubicBezTo>
                    <a:pt x="215101" y="248256"/>
                    <a:pt x="220806" y="246369"/>
                    <a:pt x="226511" y="244352"/>
                  </a:cubicBezTo>
                  <a:cubicBezTo>
                    <a:pt x="232172" y="242333"/>
                    <a:pt x="237834" y="240228"/>
                    <a:pt x="243407" y="237990"/>
                  </a:cubicBezTo>
                  <a:cubicBezTo>
                    <a:pt x="264428" y="229567"/>
                    <a:pt x="288829" y="217942"/>
                    <a:pt x="306076" y="200876"/>
                  </a:cubicBezTo>
                  <a:cubicBezTo>
                    <a:pt x="318627" y="188548"/>
                    <a:pt x="327360" y="173325"/>
                    <a:pt x="329423" y="154944"/>
                  </a:cubicBezTo>
                  <a:cubicBezTo>
                    <a:pt x="329905" y="150250"/>
                    <a:pt x="329861" y="145424"/>
                    <a:pt x="329291" y="140642"/>
                  </a:cubicBezTo>
                  <a:cubicBezTo>
                    <a:pt x="328720" y="135860"/>
                    <a:pt x="327579" y="131166"/>
                    <a:pt x="325956" y="126735"/>
                  </a:cubicBezTo>
                  <a:cubicBezTo>
                    <a:pt x="314282" y="95675"/>
                    <a:pt x="282641" y="93043"/>
                    <a:pt x="258986" y="104581"/>
                  </a:cubicBezTo>
                  <a:cubicBezTo>
                    <a:pt x="242661" y="112565"/>
                    <a:pt x="230944" y="127130"/>
                    <a:pt x="231953" y="141651"/>
                  </a:cubicBezTo>
                  <a:cubicBezTo>
                    <a:pt x="232523" y="150513"/>
                    <a:pt x="237438" y="159901"/>
                    <a:pt x="249814" y="167842"/>
                  </a:cubicBezTo>
                  <a:cubicBezTo>
                    <a:pt x="252754" y="169860"/>
                    <a:pt x="256792" y="169070"/>
                    <a:pt x="258767" y="166087"/>
                  </a:cubicBezTo>
                  <a:cubicBezTo>
                    <a:pt x="260786" y="163148"/>
                    <a:pt x="259996" y="159112"/>
                    <a:pt x="257011" y="157137"/>
                  </a:cubicBezTo>
                  <a:cubicBezTo>
                    <a:pt x="249639" y="151917"/>
                    <a:pt x="246128" y="146433"/>
                    <a:pt x="245996" y="140993"/>
                  </a:cubicBezTo>
                  <a:cubicBezTo>
                    <a:pt x="245733" y="131561"/>
                    <a:pt x="254861" y="123533"/>
                    <a:pt x="265613" y="118707"/>
                  </a:cubicBezTo>
                  <a:cubicBezTo>
                    <a:pt x="281324" y="111644"/>
                    <a:pt x="302521" y="112126"/>
                    <a:pt x="309630" y="132614"/>
                  </a:cubicBezTo>
                  <a:cubicBezTo>
                    <a:pt x="310771" y="135816"/>
                    <a:pt x="311517" y="139238"/>
                    <a:pt x="311912" y="142704"/>
                  </a:cubicBezTo>
                  <a:cubicBezTo>
                    <a:pt x="312351" y="146170"/>
                    <a:pt x="312351" y="149723"/>
                    <a:pt x="312000" y="153101"/>
                  </a:cubicBezTo>
                  <a:cubicBezTo>
                    <a:pt x="310596" y="167491"/>
                    <a:pt x="303662" y="179204"/>
                    <a:pt x="294139" y="189075"/>
                  </a:cubicBezTo>
                  <a:cubicBezTo>
                    <a:pt x="278735" y="205044"/>
                    <a:pt x="256748" y="216231"/>
                    <a:pt x="237790" y="224566"/>
                  </a:cubicBezTo>
                  <a:cubicBezTo>
                    <a:pt x="232436" y="226935"/>
                    <a:pt x="227038" y="229172"/>
                    <a:pt x="221596" y="231322"/>
                  </a:cubicBezTo>
                  <a:cubicBezTo>
                    <a:pt x="216154" y="233516"/>
                    <a:pt x="210712" y="235577"/>
                    <a:pt x="205183" y="237552"/>
                  </a:cubicBezTo>
                  <a:cubicBezTo>
                    <a:pt x="204524" y="237815"/>
                    <a:pt x="193685" y="241588"/>
                    <a:pt x="189428" y="243299"/>
                  </a:cubicBezTo>
                  <a:cubicBezTo>
                    <a:pt x="188375" y="243693"/>
                    <a:pt x="187629" y="244044"/>
                    <a:pt x="187277" y="244220"/>
                  </a:cubicBezTo>
                  <a:cubicBezTo>
                    <a:pt x="184820" y="245536"/>
                    <a:pt x="184030" y="247335"/>
                    <a:pt x="183854" y="248914"/>
                  </a:cubicBezTo>
                  <a:cubicBezTo>
                    <a:pt x="182933" y="248782"/>
                    <a:pt x="181967" y="248519"/>
                    <a:pt x="181090" y="248431"/>
                  </a:cubicBezTo>
                  <a:cubicBezTo>
                    <a:pt x="176218" y="247993"/>
                    <a:pt x="171918" y="248388"/>
                    <a:pt x="169065" y="249791"/>
                  </a:cubicBezTo>
                  <a:cubicBezTo>
                    <a:pt x="165993" y="251283"/>
                    <a:pt x="164676" y="254968"/>
                    <a:pt x="166168" y="258083"/>
                  </a:cubicBezTo>
                  <a:cubicBezTo>
                    <a:pt x="167617" y="261154"/>
                    <a:pt x="171347" y="262470"/>
                    <a:pt x="174419" y="260978"/>
                  </a:cubicBezTo>
                  <a:cubicBezTo>
                    <a:pt x="176175" y="260189"/>
                    <a:pt x="179115" y="260847"/>
                    <a:pt x="182231" y="261417"/>
                  </a:cubicBezTo>
                  <a:cubicBezTo>
                    <a:pt x="188594" y="262602"/>
                    <a:pt x="195528" y="264839"/>
                    <a:pt x="199039" y="265585"/>
                  </a:cubicBezTo>
                  <a:cubicBezTo>
                    <a:pt x="213302" y="268612"/>
                    <a:pt x="227345" y="272516"/>
                    <a:pt x="241169" y="277035"/>
                  </a:cubicBezTo>
                  <a:cubicBezTo>
                    <a:pt x="255037" y="281554"/>
                    <a:pt x="268685" y="286730"/>
                    <a:pt x="282158" y="292346"/>
                  </a:cubicBezTo>
                  <a:cubicBezTo>
                    <a:pt x="294051" y="297259"/>
                    <a:pt x="305900" y="302567"/>
                    <a:pt x="317354" y="308622"/>
                  </a:cubicBezTo>
                  <a:cubicBezTo>
                    <a:pt x="328545" y="314544"/>
                    <a:pt x="339297" y="321212"/>
                    <a:pt x="349127" y="329153"/>
                  </a:cubicBezTo>
                  <a:cubicBezTo>
                    <a:pt x="361722" y="339155"/>
                    <a:pt x="372255" y="351044"/>
                    <a:pt x="384499" y="361047"/>
                  </a:cubicBezTo>
                  <a:cubicBezTo>
                    <a:pt x="390116" y="365653"/>
                    <a:pt x="396129" y="369864"/>
                    <a:pt x="402755" y="373418"/>
                  </a:cubicBezTo>
                  <a:cubicBezTo>
                    <a:pt x="423206" y="384342"/>
                    <a:pt x="444315" y="391405"/>
                    <a:pt x="465863" y="396274"/>
                  </a:cubicBezTo>
                  <a:cubicBezTo>
                    <a:pt x="497723" y="403469"/>
                    <a:pt x="530506" y="405970"/>
                    <a:pt x="563332" y="410050"/>
                  </a:cubicBezTo>
                  <a:cubicBezTo>
                    <a:pt x="566843" y="410576"/>
                    <a:pt x="570134" y="408075"/>
                    <a:pt x="570617" y="404566"/>
                  </a:cubicBezTo>
                  <a:cubicBezTo>
                    <a:pt x="571188" y="401012"/>
                    <a:pt x="568686" y="397766"/>
                    <a:pt x="565175" y="39723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" name="Google Shape;1798;p28"/>
            <p:cNvSpPr/>
            <p:nvPr/>
          </p:nvSpPr>
          <p:spPr>
            <a:xfrm>
              <a:off x="5116146" y="1463404"/>
              <a:ext cx="73721" cy="107643"/>
            </a:xfrm>
            <a:custGeom>
              <a:avLst/>
              <a:gdLst/>
              <a:ahLst/>
              <a:cxnLst/>
              <a:rect l="l" t="t" r="r" b="b"/>
              <a:pathLst>
                <a:path w="147442" h="215287" extrusionOk="0">
                  <a:moveTo>
                    <a:pt x="375" y="129777"/>
                  </a:moveTo>
                  <a:cubicBezTo>
                    <a:pt x="-2346" y="131839"/>
                    <a:pt x="10425" y="85073"/>
                    <a:pt x="16963" y="62919"/>
                  </a:cubicBezTo>
                  <a:cubicBezTo>
                    <a:pt x="27233" y="28393"/>
                    <a:pt x="41013" y="-4817"/>
                    <a:pt x="55319" y="579"/>
                  </a:cubicBezTo>
                  <a:cubicBezTo>
                    <a:pt x="68353" y="5493"/>
                    <a:pt x="59488" y="31376"/>
                    <a:pt x="45357" y="58970"/>
                  </a:cubicBezTo>
                  <a:cubicBezTo>
                    <a:pt x="64053" y="35017"/>
                    <a:pt x="83274" y="16416"/>
                    <a:pt x="93412" y="24313"/>
                  </a:cubicBezTo>
                  <a:cubicBezTo>
                    <a:pt x="103155" y="31902"/>
                    <a:pt x="90384" y="50153"/>
                    <a:pt x="71250" y="69587"/>
                  </a:cubicBezTo>
                  <a:cubicBezTo>
                    <a:pt x="94465" y="54891"/>
                    <a:pt x="115486" y="45766"/>
                    <a:pt x="121982" y="55241"/>
                  </a:cubicBezTo>
                  <a:cubicBezTo>
                    <a:pt x="130012" y="66911"/>
                    <a:pt x="103593" y="83450"/>
                    <a:pt x="72610" y="97927"/>
                  </a:cubicBezTo>
                  <a:cubicBezTo>
                    <a:pt x="105305" y="86696"/>
                    <a:pt x="136683" y="79721"/>
                    <a:pt x="140896" y="92400"/>
                  </a:cubicBezTo>
                  <a:cubicBezTo>
                    <a:pt x="145197" y="105297"/>
                    <a:pt x="116320" y="114203"/>
                    <a:pt x="83055" y="120082"/>
                  </a:cubicBezTo>
                  <a:cubicBezTo>
                    <a:pt x="117198" y="120213"/>
                    <a:pt x="148005" y="123855"/>
                    <a:pt x="147435" y="136665"/>
                  </a:cubicBezTo>
                  <a:cubicBezTo>
                    <a:pt x="146909" y="148948"/>
                    <a:pt x="121016" y="149168"/>
                    <a:pt x="90647" y="145219"/>
                  </a:cubicBezTo>
                  <a:cubicBezTo>
                    <a:pt x="120884" y="153116"/>
                    <a:pt x="145811" y="163250"/>
                    <a:pt x="142081" y="174569"/>
                  </a:cubicBezTo>
                  <a:cubicBezTo>
                    <a:pt x="138000" y="187203"/>
                    <a:pt x="108684" y="179263"/>
                    <a:pt x="77350" y="166584"/>
                  </a:cubicBezTo>
                  <a:cubicBezTo>
                    <a:pt x="105744" y="184132"/>
                    <a:pt x="129047" y="202646"/>
                    <a:pt x="121147" y="212736"/>
                  </a:cubicBezTo>
                  <a:cubicBezTo>
                    <a:pt x="105744" y="232390"/>
                    <a:pt x="287" y="132146"/>
                    <a:pt x="682" y="129953"/>
                  </a:cubicBezTo>
                  <a:lnTo>
                    <a:pt x="375" y="129777"/>
                  </a:lnTo>
                  <a:lnTo>
                    <a:pt x="375" y="12977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" name="Google Shape;1799;p28"/>
            <p:cNvSpPr/>
            <p:nvPr/>
          </p:nvSpPr>
          <p:spPr>
            <a:xfrm>
              <a:off x="5037540" y="1532727"/>
              <a:ext cx="61535" cy="22467"/>
            </a:xfrm>
            <a:custGeom>
              <a:avLst/>
              <a:gdLst/>
              <a:ahLst/>
              <a:cxnLst/>
              <a:rect l="l" t="t" r="r" b="b"/>
              <a:pathLst>
                <a:path w="123069" h="44933" extrusionOk="0">
                  <a:moveTo>
                    <a:pt x="119011" y="170"/>
                  </a:moveTo>
                  <a:cubicBezTo>
                    <a:pt x="120635" y="-401"/>
                    <a:pt x="122390" y="520"/>
                    <a:pt x="122917" y="2144"/>
                  </a:cubicBezTo>
                  <a:cubicBezTo>
                    <a:pt x="123444" y="3767"/>
                    <a:pt x="122566" y="5522"/>
                    <a:pt x="120942" y="6048"/>
                  </a:cubicBezTo>
                  <a:cubicBezTo>
                    <a:pt x="120942" y="6048"/>
                    <a:pt x="108654" y="10567"/>
                    <a:pt x="92022" y="16445"/>
                  </a:cubicBezTo>
                  <a:cubicBezTo>
                    <a:pt x="83157" y="19560"/>
                    <a:pt x="73107" y="23157"/>
                    <a:pt x="62969" y="26536"/>
                  </a:cubicBezTo>
                  <a:cubicBezTo>
                    <a:pt x="54982" y="29212"/>
                    <a:pt x="46995" y="31756"/>
                    <a:pt x="39534" y="34037"/>
                  </a:cubicBezTo>
                  <a:cubicBezTo>
                    <a:pt x="19830" y="40223"/>
                    <a:pt x="4251" y="44786"/>
                    <a:pt x="4251" y="44786"/>
                  </a:cubicBezTo>
                  <a:cubicBezTo>
                    <a:pt x="2539" y="45312"/>
                    <a:pt x="696" y="44391"/>
                    <a:pt x="169" y="42724"/>
                  </a:cubicBezTo>
                  <a:cubicBezTo>
                    <a:pt x="-401" y="41013"/>
                    <a:pt x="520" y="39170"/>
                    <a:pt x="2188" y="38644"/>
                  </a:cubicBezTo>
                  <a:cubicBezTo>
                    <a:pt x="2188" y="38644"/>
                    <a:pt x="17416" y="32984"/>
                    <a:pt x="36945" y="26185"/>
                  </a:cubicBezTo>
                  <a:cubicBezTo>
                    <a:pt x="44274" y="23596"/>
                    <a:pt x="52217" y="20876"/>
                    <a:pt x="60204" y="18244"/>
                  </a:cubicBezTo>
                  <a:cubicBezTo>
                    <a:pt x="70386" y="14910"/>
                    <a:pt x="80568" y="11795"/>
                    <a:pt x="89564" y="9031"/>
                  </a:cubicBezTo>
                  <a:cubicBezTo>
                    <a:pt x="106460" y="3855"/>
                    <a:pt x="119011" y="170"/>
                    <a:pt x="119011" y="170"/>
                  </a:cubicBezTo>
                  <a:lnTo>
                    <a:pt x="119011" y="17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0" name="Google Shape;1800;p28"/>
            <p:cNvSpPr/>
            <p:nvPr/>
          </p:nvSpPr>
          <p:spPr>
            <a:xfrm>
              <a:off x="5086515" y="1513251"/>
              <a:ext cx="44527" cy="27500"/>
            </a:xfrm>
            <a:custGeom>
              <a:avLst/>
              <a:gdLst/>
              <a:ahLst/>
              <a:cxnLst/>
              <a:rect l="l" t="t" r="r" b="b"/>
              <a:pathLst>
                <a:path w="89054" h="54999" extrusionOk="0">
                  <a:moveTo>
                    <a:pt x="172" y="45352"/>
                  </a:moveTo>
                  <a:cubicBezTo>
                    <a:pt x="-2988" y="36972"/>
                    <a:pt x="38308" y="10826"/>
                    <a:pt x="50026" y="4508"/>
                  </a:cubicBezTo>
                  <a:cubicBezTo>
                    <a:pt x="55511" y="1569"/>
                    <a:pt x="63806" y="-1765"/>
                    <a:pt x="70301" y="1087"/>
                  </a:cubicBezTo>
                  <a:cubicBezTo>
                    <a:pt x="76445" y="3763"/>
                    <a:pt x="74338" y="16924"/>
                    <a:pt x="71705" y="20916"/>
                  </a:cubicBezTo>
                  <a:cubicBezTo>
                    <a:pt x="71310" y="21574"/>
                    <a:pt x="66219" y="26926"/>
                    <a:pt x="66351" y="27102"/>
                  </a:cubicBezTo>
                  <a:cubicBezTo>
                    <a:pt x="66922" y="28023"/>
                    <a:pt x="71968" y="28549"/>
                    <a:pt x="73066" y="28988"/>
                  </a:cubicBezTo>
                  <a:cubicBezTo>
                    <a:pt x="79385" y="31401"/>
                    <a:pt x="87197" y="35218"/>
                    <a:pt x="88820" y="42018"/>
                  </a:cubicBezTo>
                  <a:cubicBezTo>
                    <a:pt x="91103" y="51625"/>
                    <a:pt x="76094" y="54257"/>
                    <a:pt x="68853" y="54652"/>
                  </a:cubicBezTo>
                  <a:cubicBezTo>
                    <a:pt x="46339" y="55968"/>
                    <a:pt x="3288" y="53687"/>
                    <a:pt x="172" y="45352"/>
                  </a:cubicBezTo>
                  <a:lnTo>
                    <a:pt x="172" y="4535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1" name="Google Shape;1801;p28"/>
            <p:cNvSpPr/>
            <p:nvPr/>
          </p:nvSpPr>
          <p:spPr>
            <a:xfrm>
              <a:off x="5123834" y="1494300"/>
              <a:ext cx="34998" cy="52432"/>
            </a:xfrm>
            <a:custGeom>
              <a:avLst/>
              <a:gdLst/>
              <a:ahLst/>
              <a:cxnLst/>
              <a:rect l="l" t="t" r="r" b="b"/>
              <a:pathLst>
                <a:path w="69996" h="104864" extrusionOk="0">
                  <a:moveTo>
                    <a:pt x="62018" y="98696"/>
                  </a:moveTo>
                  <a:cubicBezTo>
                    <a:pt x="63642" y="99397"/>
                    <a:pt x="64388" y="101328"/>
                    <a:pt x="63642" y="102951"/>
                  </a:cubicBezTo>
                  <a:cubicBezTo>
                    <a:pt x="62896" y="104574"/>
                    <a:pt x="60965" y="105320"/>
                    <a:pt x="59341" y="104574"/>
                  </a:cubicBezTo>
                  <a:cubicBezTo>
                    <a:pt x="56094" y="103390"/>
                    <a:pt x="52846" y="102337"/>
                    <a:pt x="49555" y="101240"/>
                  </a:cubicBezTo>
                  <a:cubicBezTo>
                    <a:pt x="47360" y="100494"/>
                    <a:pt x="45210" y="99748"/>
                    <a:pt x="43016" y="99003"/>
                  </a:cubicBezTo>
                  <a:cubicBezTo>
                    <a:pt x="41216" y="98345"/>
                    <a:pt x="39417" y="97643"/>
                    <a:pt x="37618" y="96897"/>
                  </a:cubicBezTo>
                  <a:cubicBezTo>
                    <a:pt x="35818" y="96195"/>
                    <a:pt x="34063" y="95405"/>
                    <a:pt x="32264" y="94616"/>
                  </a:cubicBezTo>
                  <a:lnTo>
                    <a:pt x="24277" y="91062"/>
                  </a:lnTo>
                  <a:cubicBezTo>
                    <a:pt x="23618" y="90755"/>
                    <a:pt x="22258" y="89790"/>
                    <a:pt x="21249" y="89263"/>
                  </a:cubicBezTo>
                  <a:cubicBezTo>
                    <a:pt x="21161" y="89263"/>
                    <a:pt x="21029" y="89263"/>
                    <a:pt x="20941" y="89307"/>
                  </a:cubicBezTo>
                  <a:lnTo>
                    <a:pt x="21117" y="89220"/>
                  </a:lnTo>
                  <a:cubicBezTo>
                    <a:pt x="20546" y="88912"/>
                    <a:pt x="20108" y="88781"/>
                    <a:pt x="20020" y="89044"/>
                  </a:cubicBezTo>
                  <a:cubicBezTo>
                    <a:pt x="20020" y="89088"/>
                    <a:pt x="20020" y="89132"/>
                    <a:pt x="19976" y="89220"/>
                  </a:cubicBezTo>
                  <a:cubicBezTo>
                    <a:pt x="19625" y="89132"/>
                    <a:pt x="19274" y="88956"/>
                    <a:pt x="18967" y="88737"/>
                  </a:cubicBezTo>
                  <a:cubicBezTo>
                    <a:pt x="17430" y="87816"/>
                    <a:pt x="17430" y="86543"/>
                    <a:pt x="17387" y="86236"/>
                  </a:cubicBezTo>
                  <a:cubicBezTo>
                    <a:pt x="17211" y="85052"/>
                    <a:pt x="17782" y="84175"/>
                    <a:pt x="18659" y="83429"/>
                  </a:cubicBezTo>
                  <a:cubicBezTo>
                    <a:pt x="18967" y="83165"/>
                    <a:pt x="19888" y="82683"/>
                    <a:pt x="21380" y="82902"/>
                  </a:cubicBezTo>
                  <a:cubicBezTo>
                    <a:pt x="22258" y="83034"/>
                    <a:pt x="25330" y="84043"/>
                    <a:pt x="26602" y="84394"/>
                  </a:cubicBezTo>
                  <a:lnTo>
                    <a:pt x="35204" y="86982"/>
                  </a:lnTo>
                  <a:cubicBezTo>
                    <a:pt x="37925" y="87903"/>
                    <a:pt x="40734" y="88781"/>
                    <a:pt x="43455" y="89790"/>
                  </a:cubicBezTo>
                  <a:cubicBezTo>
                    <a:pt x="45254" y="90492"/>
                    <a:pt x="47053" y="91281"/>
                    <a:pt x="48853" y="92071"/>
                  </a:cubicBezTo>
                  <a:cubicBezTo>
                    <a:pt x="53329" y="94089"/>
                    <a:pt x="57673" y="96327"/>
                    <a:pt x="62018" y="98696"/>
                  </a:cubicBezTo>
                  <a:close/>
                  <a:moveTo>
                    <a:pt x="67197" y="80182"/>
                  </a:moveTo>
                  <a:cubicBezTo>
                    <a:pt x="62764" y="79305"/>
                    <a:pt x="58420" y="78120"/>
                    <a:pt x="53987" y="77024"/>
                  </a:cubicBezTo>
                  <a:cubicBezTo>
                    <a:pt x="51047" y="76322"/>
                    <a:pt x="48107" y="75576"/>
                    <a:pt x="45122" y="74962"/>
                  </a:cubicBezTo>
                  <a:cubicBezTo>
                    <a:pt x="41875" y="74260"/>
                    <a:pt x="38627" y="73777"/>
                    <a:pt x="35380" y="73251"/>
                  </a:cubicBezTo>
                  <a:lnTo>
                    <a:pt x="24803" y="71715"/>
                  </a:lnTo>
                  <a:cubicBezTo>
                    <a:pt x="24057" y="71584"/>
                    <a:pt x="22302" y="71671"/>
                    <a:pt x="21117" y="71584"/>
                  </a:cubicBezTo>
                  <a:cubicBezTo>
                    <a:pt x="21073" y="71540"/>
                    <a:pt x="20985" y="71452"/>
                    <a:pt x="20941" y="71408"/>
                  </a:cubicBezTo>
                  <a:lnTo>
                    <a:pt x="21029" y="71584"/>
                  </a:lnTo>
                  <a:cubicBezTo>
                    <a:pt x="20327" y="71496"/>
                    <a:pt x="19888" y="71364"/>
                    <a:pt x="19932" y="71101"/>
                  </a:cubicBezTo>
                  <a:cubicBezTo>
                    <a:pt x="19976" y="71057"/>
                    <a:pt x="19976" y="70970"/>
                    <a:pt x="20020" y="70926"/>
                  </a:cubicBezTo>
                  <a:cubicBezTo>
                    <a:pt x="19669" y="70794"/>
                    <a:pt x="19230" y="70750"/>
                    <a:pt x="18835" y="70750"/>
                  </a:cubicBezTo>
                  <a:cubicBezTo>
                    <a:pt x="17211" y="70750"/>
                    <a:pt x="16597" y="71628"/>
                    <a:pt x="16377" y="71847"/>
                  </a:cubicBezTo>
                  <a:cubicBezTo>
                    <a:pt x="15543" y="72637"/>
                    <a:pt x="14446" y="75532"/>
                    <a:pt x="17782" y="77024"/>
                  </a:cubicBezTo>
                  <a:cubicBezTo>
                    <a:pt x="18615" y="77375"/>
                    <a:pt x="21951" y="78164"/>
                    <a:pt x="23311" y="78559"/>
                  </a:cubicBezTo>
                  <a:lnTo>
                    <a:pt x="33844" y="81323"/>
                  </a:lnTo>
                  <a:cubicBezTo>
                    <a:pt x="37003" y="82025"/>
                    <a:pt x="40163" y="82858"/>
                    <a:pt x="43323" y="83516"/>
                  </a:cubicBezTo>
                  <a:cubicBezTo>
                    <a:pt x="45473" y="83955"/>
                    <a:pt x="47624" y="84350"/>
                    <a:pt x="49818" y="84701"/>
                  </a:cubicBezTo>
                  <a:cubicBezTo>
                    <a:pt x="55304" y="85578"/>
                    <a:pt x="60789" y="86149"/>
                    <a:pt x="66363" y="86587"/>
                  </a:cubicBezTo>
                  <a:cubicBezTo>
                    <a:pt x="68118" y="86807"/>
                    <a:pt x="69742" y="85578"/>
                    <a:pt x="69961" y="83823"/>
                  </a:cubicBezTo>
                  <a:cubicBezTo>
                    <a:pt x="70225" y="82025"/>
                    <a:pt x="68996" y="80402"/>
                    <a:pt x="67197" y="80182"/>
                  </a:cubicBezTo>
                  <a:close/>
                  <a:moveTo>
                    <a:pt x="21029" y="67372"/>
                  </a:moveTo>
                  <a:lnTo>
                    <a:pt x="31825" y="65837"/>
                  </a:lnTo>
                  <a:cubicBezTo>
                    <a:pt x="34326" y="65398"/>
                    <a:pt x="36872" y="65135"/>
                    <a:pt x="39373" y="64740"/>
                  </a:cubicBezTo>
                  <a:cubicBezTo>
                    <a:pt x="41918" y="64389"/>
                    <a:pt x="44464" y="63950"/>
                    <a:pt x="46966" y="63512"/>
                  </a:cubicBezTo>
                  <a:cubicBezTo>
                    <a:pt x="52144" y="62634"/>
                    <a:pt x="57235" y="61669"/>
                    <a:pt x="62369" y="60704"/>
                  </a:cubicBezTo>
                  <a:cubicBezTo>
                    <a:pt x="64125" y="60441"/>
                    <a:pt x="65397" y="58817"/>
                    <a:pt x="65178" y="57063"/>
                  </a:cubicBezTo>
                  <a:cubicBezTo>
                    <a:pt x="64958" y="55308"/>
                    <a:pt x="63335" y="54036"/>
                    <a:pt x="61536" y="54255"/>
                  </a:cubicBezTo>
                  <a:cubicBezTo>
                    <a:pt x="55260" y="54694"/>
                    <a:pt x="49028" y="54869"/>
                    <a:pt x="42796" y="55483"/>
                  </a:cubicBezTo>
                  <a:cubicBezTo>
                    <a:pt x="41085" y="55659"/>
                    <a:pt x="39417" y="55878"/>
                    <a:pt x="37750" y="56141"/>
                  </a:cubicBezTo>
                  <a:cubicBezTo>
                    <a:pt x="35204" y="56536"/>
                    <a:pt x="32703" y="57107"/>
                    <a:pt x="30245" y="57677"/>
                  </a:cubicBezTo>
                  <a:lnTo>
                    <a:pt x="19669" y="60441"/>
                  </a:lnTo>
                  <a:cubicBezTo>
                    <a:pt x="18703" y="60704"/>
                    <a:pt x="16684" y="60835"/>
                    <a:pt x="15412" y="61055"/>
                  </a:cubicBezTo>
                  <a:cubicBezTo>
                    <a:pt x="14227" y="61274"/>
                    <a:pt x="13305" y="61537"/>
                    <a:pt x="12910" y="61845"/>
                  </a:cubicBezTo>
                  <a:cubicBezTo>
                    <a:pt x="11725" y="62722"/>
                    <a:pt x="11286" y="63731"/>
                    <a:pt x="11374" y="64784"/>
                  </a:cubicBezTo>
                  <a:cubicBezTo>
                    <a:pt x="11462" y="65442"/>
                    <a:pt x="11550" y="66758"/>
                    <a:pt x="13217" y="67635"/>
                  </a:cubicBezTo>
                  <a:cubicBezTo>
                    <a:pt x="14534" y="68425"/>
                    <a:pt x="16289" y="68118"/>
                    <a:pt x="17211" y="66890"/>
                  </a:cubicBezTo>
                  <a:cubicBezTo>
                    <a:pt x="18528" y="67021"/>
                    <a:pt x="20283" y="67460"/>
                    <a:pt x="21029" y="67372"/>
                  </a:cubicBezTo>
                  <a:close/>
                  <a:moveTo>
                    <a:pt x="32220" y="50482"/>
                  </a:moveTo>
                  <a:cubicBezTo>
                    <a:pt x="35116" y="49561"/>
                    <a:pt x="38013" y="48552"/>
                    <a:pt x="40865" y="47455"/>
                  </a:cubicBezTo>
                  <a:cubicBezTo>
                    <a:pt x="45166" y="45788"/>
                    <a:pt x="49379" y="43945"/>
                    <a:pt x="53592" y="42103"/>
                  </a:cubicBezTo>
                  <a:cubicBezTo>
                    <a:pt x="55260" y="41489"/>
                    <a:pt x="56138" y="39646"/>
                    <a:pt x="55567" y="37979"/>
                  </a:cubicBezTo>
                  <a:cubicBezTo>
                    <a:pt x="54953" y="36312"/>
                    <a:pt x="53109" y="35435"/>
                    <a:pt x="51398" y="36005"/>
                  </a:cubicBezTo>
                  <a:cubicBezTo>
                    <a:pt x="47053" y="37277"/>
                    <a:pt x="42621" y="38330"/>
                    <a:pt x="38232" y="39558"/>
                  </a:cubicBezTo>
                  <a:cubicBezTo>
                    <a:pt x="35336" y="40392"/>
                    <a:pt x="32439" y="41226"/>
                    <a:pt x="29543" y="42191"/>
                  </a:cubicBezTo>
                  <a:cubicBezTo>
                    <a:pt x="25944" y="43375"/>
                    <a:pt x="22389" y="44691"/>
                    <a:pt x="18835" y="46051"/>
                  </a:cubicBezTo>
                  <a:cubicBezTo>
                    <a:pt x="15236" y="47411"/>
                    <a:pt x="11725" y="48815"/>
                    <a:pt x="8171" y="50219"/>
                  </a:cubicBezTo>
                  <a:cubicBezTo>
                    <a:pt x="6547" y="50745"/>
                    <a:pt x="5625" y="52500"/>
                    <a:pt x="6152" y="54123"/>
                  </a:cubicBezTo>
                  <a:cubicBezTo>
                    <a:pt x="6679" y="55747"/>
                    <a:pt x="8390" y="56668"/>
                    <a:pt x="10058" y="56141"/>
                  </a:cubicBezTo>
                  <a:cubicBezTo>
                    <a:pt x="13744" y="55264"/>
                    <a:pt x="17474" y="54430"/>
                    <a:pt x="21161" y="53465"/>
                  </a:cubicBezTo>
                  <a:cubicBezTo>
                    <a:pt x="24847" y="52544"/>
                    <a:pt x="28578" y="51623"/>
                    <a:pt x="32220" y="50482"/>
                  </a:cubicBezTo>
                  <a:close/>
                  <a:moveTo>
                    <a:pt x="8697" y="45130"/>
                  </a:moveTo>
                  <a:lnTo>
                    <a:pt x="8522" y="45262"/>
                  </a:lnTo>
                  <a:cubicBezTo>
                    <a:pt x="8653" y="45086"/>
                    <a:pt x="8741" y="44911"/>
                    <a:pt x="8873" y="44735"/>
                  </a:cubicBezTo>
                  <a:cubicBezTo>
                    <a:pt x="8829" y="44823"/>
                    <a:pt x="8785" y="44998"/>
                    <a:pt x="8697" y="45130"/>
                  </a:cubicBezTo>
                  <a:cubicBezTo>
                    <a:pt x="8917" y="45042"/>
                    <a:pt x="9136" y="44954"/>
                    <a:pt x="9356" y="44823"/>
                  </a:cubicBezTo>
                  <a:cubicBezTo>
                    <a:pt x="12910" y="42542"/>
                    <a:pt x="21907" y="37146"/>
                    <a:pt x="22609" y="36751"/>
                  </a:cubicBezTo>
                  <a:cubicBezTo>
                    <a:pt x="24759" y="35347"/>
                    <a:pt x="26910" y="33943"/>
                    <a:pt x="28928" y="32408"/>
                  </a:cubicBezTo>
                  <a:cubicBezTo>
                    <a:pt x="30245" y="31399"/>
                    <a:pt x="31561" y="30346"/>
                    <a:pt x="32834" y="29249"/>
                  </a:cubicBezTo>
                  <a:cubicBezTo>
                    <a:pt x="37486" y="25213"/>
                    <a:pt x="41743" y="20826"/>
                    <a:pt x="46439" y="16834"/>
                  </a:cubicBezTo>
                  <a:cubicBezTo>
                    <a:pt x="47843" y="15737"/>
                    <a:pt x="48150" y="13719"/>
                    <a:pt x="47053" y="12271"/>
                  </a:cubicBezTo>
                  <a:cubicBezTo>
                    <a:pt x="45956" y="10867"/>
                    <a:pt x="43937" y="10604"/>
                    <a:pt x="42533" y="11657"/>
                  </a:cubicBezTo>
                  <a:cubicBezTo>
                    <a:pt x="39022" y="13982"/>
                    <a:pt x="35643" y="16351"/>
                    <a:pt x="32308" y="18852"/>
                  </a:cubicBezTo>
                  <a:cubicBezTo>
                    <a:pt x="29850" y="20694"/>
                    <a:pt x="27393" y="22493"/>
                    <a:pt x="24979" y="24379"/>
                  </a:cubicBezTo>
                  <a:cubicBezTo>
                    <a:pt x="22653" y="26222"/>
                    <a:pt x="20371" y="28108"/>
                    <a:pt x="17913" y="29863"/>
                  </a:cubicBezTo>
                  <a:cubicBezTo>
                    <a:pt x="17255" y="30389"/>
                    <a:pt x="8829" y="36882"/>
                    <a:pt x="5538" y="39602"/>
                  </a:cubicBezTo>
                  <a:cubicBezTo>
                    <a:pt x="4879" y="40173"/>
                    <a:pt x="4353" y="40611"/>
                    <a:pt x="4133" y="40831"/>
                  </a:cubicBezTo>
                  <a:cubicBezTo>
                    <a:pt x="1983" y="43068"/>
                    <a:pt x="3607" y="45262"/>
                    <a:pt x="3958" y="45525"/>
                  </a:cubicBezTo>
                  <a:cubicBezTo>
                    <a:pt x="5186" y="46709"/>
                    <a:pt x="7117" y="46665"/>
                    <a:pt x="8302" y="45481"/>
                  </a:cubicBezTo>
                  <a:cubicBezTo>
                    <a:pt x="8478" y="45744"/>
                    <a:pt x="8610" y="45437"/>
                    <a:pt x="8697" y="45130"/>
                  </a:cubicBezTo>
                  <a:close/>
                  <a:moveTo>
                    <a:pt x="8566" y="35698"/>
                  </a:moveTo>
                  <a:lnTo>
                    <a:pt x="14490" y="28898"/>
                  </a:lnTo>
                  <a:cubicBezTo>
                    <a:pt x="16289" y="26704"/>
                    <a:pt x="18221" y="24643"/>
                    <a:pt x="20020" y="22361"/>
                  </a:cubicBezTo>
                  <a:cubicBezTo>
                    <a:pt x="21205" y="20870"/>
                    <a:pt x="22346" y="19290"/>
                    <a:pt x="23443" y="17711"/>
                  </a:cubicBezTo>
                  <a:cubicBezTo>
                    <a:pt x="26252" y="13543"/>
                    <a:pt x="28753" y="9244"/>
                    <a:pt x="30728" y="4725"/>
                  </a:cubicBezTo>
                  <a:cubicBezTo>
                    <a:pt x="31561" y="3146"/>
                    <a:pt x="30991" y="1216"/>
                    <a:pt x="29411" y="382"/>
                  </a:cubicBezTo>
                  <a:cubicBezTo>
                    <a:pt x="27831" y="-451"/>
                    <a:pt x="25856" y="119"/>
                    <a:pt x="25023" y="1698"/>
                  </a:cubicBezTo>
                  <a:cubicBezTo>
                    <a:pt x="24057" y="3234"/>
                    <a:pt x="22960" y="4682"/>
                    <a:pt x="21907" y="6173"/>
                  </a:cubicBezTo>
                  <a:cubicBezTo>
                    <a:pt x="19713" y="9112"/>
                    <a:pt x="17255" y="11876"/>
                    <a:pt x="14885" y="14772"/>
                  </a:cubicBezTo>
                  <a:cubicBezTo>
                    <a:pt x="13700" y="16219"/>
                    <a:pt x="12515" y="17711"/>
                    <a:pt x="11374" y="19203"/>
                  </a:cubicBezTo>
                  <a:cubicBezTo>
                    <a:pt x="10233" y="20738"/>
                    <a:pt x="9136" y="22317"/>
                    <a:pt x="8039" y="23897"/>
                  </a:cubicBezTo>
                  <a:lnTo>
                    <a:pt x="2948" y="31574"/>
                  </a:lnTo>
                  <a:cubicBezTo>
                    <a:pt x="2553" y="32144"/>
                    <a:pt x="2114" y="33680"/>
                    <a:pt x="1632" y="34689"/>
                  </a:cubicBezTo>
                  <a:cubicBezTo>
                    <a:pt x="1412" y="34777"/>
                    <a:pt x="1237" y="34952"/>
                    <a:pt x="1061" y="35128"/>
                  </a:cubicBezTo>
                  <a:lnTo>
                    <a:pt x="1500" y="34952"/>
                  </a:lnTo>
                  <a:cubicBezTo>
                    <a:pt x="1237" y="35435"/>
                    <a:pt x="1017" y="35698"/>
                    <a:pt x="798" y="35610"/>
                  </a:cubicBezTo>
                  <a:cubicBezTo>
                    <a:pt x="754" y="35566"/>
                    <a:pt x="754" y="35566"/>
                    <a:pt x="710" y="35522"/>
                  </a:cubicBezTo>
                  <a:cubicBezTo>
                    <a:pt x="579" y="35742"/>
                    <a:pt x="447" y="35961"/>
                    <a:pt x="359" y="36180"/>
                  </a:cubicBezTo>
                  <a:cubicBezTo>
                    <a:pt x="-606" y="38242"/>
                    <a:pt x="666" y="39383"/>
                    <a:pt x="798" y="39602"/>
                  </a:cubicBezTo>
                  <a:cubicBezTo>
                    <a:pt x="1149" y="40085"/>
                    <a:pt x="3694" y="41796"/>
                    <a:pt x="5845" y="39339"/>
                  </a:cubicBezTo>
                  <a:cubicBezTo>
                    <a:pt x="6327" y="38769"/>
                    <a:pt x="7864" y="36531"/>
                    <a:pt x="8566" y="3569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2" name="Google Shape;1802;p28"/>
            <p:cNvSpPr/>
            <p:nvPr/>
          </p:nvSpPr>
          <p:spPr>
            <a:xfrm>
              <a:off x="4670900" y="1318599"/>
              <a:ext cx="250841" cy="360520"/>
            </a:xfrm>
            <a:custGeom>
              <a:avLst/>
              <a:gdLst/>
              <a:ahLst/>
              <a:cxnLst/>
              <a:rect l="l" t="t" r="r" b="b"/>
              <a:pathLst>
                <a:path w="501682" h="721039" extrusionOk="0">
                  <a:moveTo>
                    <a:pt x="34" y="665107"/>
                  </a:moveTo>
                  <a:cubicBezTo>
                    <a:pt x="34" y="665107"/>
                    <a:pt x="-7163" y="137391"/>
                    <a:pt x="188873" y="12756"/>
                  </a:cubicBezTo>
                  <a:cubicBezTo>
                    <a:pt x="276995" y="-43266"/>
                    <a:pt x="278838" y="98742"/>
                    <a:pt x="234558" y="177094"/>
                  </a:cubicBezTo>
                  <a:cubicBezTo>
                    <a:pt x="234382" y="177357"/>
                    <a:pt x="234251" y="177620"/>
                    <a:pt x="234075" y="177927"/>
                  </a:cubicBezTo>
                  <a:cubicBezTo>
                    <a:pt x="275283" y="139234"/>
                    <a:pt x="344666" y="92556"/>
                    <a:pt x="334968" y="179902"/>
                  </a:cubicBezTo>
                  <a:cubicBezTo>
                    <a:pt x="333564" y="192492"/>
                    <a:pt x="330448" y="204820"/>
                    <a:pt x="326586" y="216884"/>
                  </a:cubicBezTo>
                  <a:cubicBezTo>
                    <a:pt x="318116" y="243426"/>
                    <a:pt x="306486" y="269397"/>
                    <a:pt x="292838" y="294622"/>
                  </a:cubicBezTo>
                  <a:cubicBezTo>
                    <a:pt x="306837" y="283304"/>
                    <a:pt x="321232" y="272687"/>
                    <a:pt x="336109" y="262992"/>
                  </a:cubicBezTo>
                  <a:cubicBezTo>
                    <a:pt x="360290" y="247155"/>
                    <a:pt x="419535" y="209163"/>
                    <a:pt x="446656" y="239785"/>
                  </a:cubicBezTo>
                  <a:cubicBezTo>
                    <a:pt x="457891" y="252463"/>
                    <a:pt x="454863" y="271766"/>
                    <a:pt x="449640" y="286287"/>
                  </a:cubicBezTo>
                  <a:cubicBezTo>
                    <a:pt x="436870" y="321866"/>
                    <a:pt x="410319" y="352794"/>
                    <a:pt x="385568" y="380652"/>
                  </a:cubicBezTo>
                  <a:cubicBezTo>
                    <a:pt x="373280" y="394515"/>
                    <a:pt x="360685" y="407764"/>
                    <a:pt x="347738" y="420486"/>
                  </a:cubicBezTo>
                  <a:cubicBezTo>
                    <a:pt x="350459" y="419521"/>
                    <a:pt x="353224" y="418556"/>
                    <a:pt x="355945" y="417591"/>
                  </a:cubicBezTo>
                  <a:cubicBezTo>
                    <a:pt x="391229" y="405483"/>
                    <a:pt x="433622" y="391883"/>
                    <a:pt x="471364" y="398902"/>
                  </a:cubicBezTo>
                  <a:cubicBezTo>
                    <a:pt x="500767" y="404342"/>
                    <a:pt x="508359" y="428471"/>
                    <a:pt x="495984" y="454047"/>
                  </a:cubicBezTo>
                  <a:cubicBezTo>
                    <a:pt x="479702" y="487564"/>
                    <a:pt x="444155" y="508929"/>
                    <a:pt x="413084" y="526872"/>
                  </a:cubicBezTo>
                  <a:cubicBezTo>
                    <a:pt x="395881" y="536830"/>
                    <a:pt x="378239" y="546526"/>
                    <a:pt x="360334" y="555826"/>
                  </a:cubicBezTo>
                  <a:cubicBezTo>
                    <a:pt x="362001" y="555782"/>
                    <a:pt x="363669" y="555738"/>
                    <a:pt x="365337" y="555695"/>
                  </a:cubicBezTo>
                  <a:cubicBezTo>
                    <a:pt x="393643" y="554949"/>
                    <a:pt x="435597" y="556440"/>
                    <a:pt x="456092" y="579823"/>
                  </a:cubicBezTo>
                  <a:cubicBezTo>
                    <a:pt x="486241" y="614130"/>
                    <a:pt x="417253" y="656465"/>
                    <a:pt x="394476" y="669012"/>
                  </a:cubicBezTo>
                  <a:cubicBezTo>
                    <a:pt x="385963" y="673706"/>
                    <a:pt x="377230" y="678005"/>
                    <a:pt x="368365" y="681953"/>
                  </a:cubicBezTo>
                  <a:cubicBezTo>
                    <a:pt x="286694" y="718497"/>
                    <a:pt x="185669" y="736879"/>
                    <a:pt x="99785" y="703669"/>
                  </a:cubicBezTo>
                  <a:cubicBezTo>
                    <a:pt x="82144" y="696869"/>
                    <a:pt x="12058" y="681339"/>
                    <a:pt x="34" y="665107"/>
                  </a:cubicBezTo>
                  <a:lnTo>
                    <a:pt x="34" y="665107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3" name="Google Shape;1803;p28"/>
            <p:cNvSpPr/>
            <p:nvPr/>
          </p:nvSpPr>
          <p:spPr>
            <a:xfrm>
              <a:off x="4669097" y="1395810"/>
              <a:ext cx="199588" cy="265930"/>
            </a:xfrm>
            <a:custGeom>
              <a:avLst/>
              <a:gdLst/>
              <a:ahLst/>
              <a:cxnLst/>
              <a:rect l="l" t="t" r="r" b="b"/>
              <a:pathLst>
                <a:path w="399175" h="531859" extrusionOk="0">
                  <a:moveTo>
                    <a:pt x="249751" y="18196"/>
                  </a:moveTo>
                  <a:lnTo>
                    <a:pt x="250190" y="18064"/>
                  </a:lnTo>
                  <a:lnTo>
                    <a:pt x="250233" y="18108"/>
                  </a:lnTo>
                  <a:cubicBezTo>
                    <a:pt x="250365" y="18239"/>
                    <a:pt x="249882" y="18152"/>
                    <a:pt x="249751" y="18196"/>
                  </a:cubicBezTo>
                  <a:close/>
                  <a:moveTo>
                    <a:pt x="398391" y="382933"/>
                  </a:moveTo>
                  <a:cubicBezTo>
                    <a:pt x="396284" y="378020"/>
                    <a:pt x="390579" y="375738"/>
                    <a:pt x="385664" y="377844"/>
                  </a:cubicBezTo>
                  <a:cubicBezTo>
                    <a:pt x="336381" y="397805"/>
                    <a:pt x="287712" y="417766"/>
                    <a:pt x="238472" y="436718"/>
                  </a:cubicBezTo>
                  <a:cubicBezTo>
                    <a:pt x="222147" y="442992"/>
                    <a:pt x="205821" y="449221"/>
                    <a:pt x="189320" y="455231"/>
                  </a:cubicBezTo>
                  <a:cubicBezTo>
                    <a:pt x="172995" y="461198"/>
                    <a:pt x="156582" y="467120"/>
                    <a:pt x="139905" y="472472"/>
                  </a:cubicBezTo>
                  <a:cubicBezTo>
                    <a:pt x="125555" y="477210"/>
                    <a:pt x="111073" y="481641"/>
                    <a:pt x="96590" y="485941"/>
                  </a:cubicBezTo>
                  <a:cubicBezTo>
                    <a:pt x="95405" y="486291"/>
                    <a:pt x="94177" y="486599"/>
                    <a:pt x="92992" y="486950"/>
                  </a:cubicBezTo>
                  <a:lnTo>
                    <a:pt x="138282" y="457469"/>
                  </a:lnTo>
                  <a:cubicBezTo>
                    <a:pt x="161980" y="441632"/>
                    <a:pt x="186599" y="425531"/>
                    <a:pt x="210693" y="408158"/>
                  </a:cubicBezTo>
                  <a:cubicBezTo>
                    <a:pt x="234391" y="391005"/>
                    <a:pt x="257738" y="372799"/>
                    <a:pt x="279944" y="353628"/>
                  </a:cubicBezTo>
                  <a:cubicBezTo>
                    <a:pt x="310269" y="327481"/>
                    <a:pt x="338355" y="299272"/>
                    <a:pt x="362624" y="269221"/>
                  </a:cubicBezTo>
                  <a:cubicBezTo>
                    <a:pt x="366091" y="265141"/>
                    <a:pt x="365565" y="259000"/>
                    <a:pt x="361483" y="255534"/>
                  </a:cubicBezTo>
                  <a:cubicBezTo>
                    <a:pt x="357358" y="252068"/>
                    <a:pt x="351258" y="252594"/>
                    <a:pt x="347791" y="256674"/>
                  </a:cubicBezTo>
                  <a:cubicBezTo>
                    <a:pt x="322996" y="284708"/>
                    <a:pt x="294207" y="310284"/>
                    <a:pt x="264101" y="334676"/>
                  </a:cubicBezTo>
                  <a:cubicBezTo>
                    <a:pt x="241720" y="352750"/>
                    <a:pt x="218460" y="370035"/>
                    <a:pt x="195289" y="386925"/>
                  </a:cubicBezTo>
                  <a:cubicBezTo>
                    <a:pt x="171459" y="404342"/>
                    <a:pt x="147849" y="421495"/>
                    <a:pt x="124721" y="437815"/>
                  </a:cubicBezTo>
                  <a:lnTo>
                    <a:pt x="96590" y="457951"/>
                  </a:lnTo>
                  <a:cubicBezTo>
                    <a:pt x="101286" y="452818"/>
                    <a:pt x="106157" y="447686"/>
                    <a:pt x="110239" y="442816"/>
                  </a:cubicBezTo>
                  <a:cubicBezTo>
                    <a:pt x="135517" y="412151"/>
                    <a:pt x="159917" y="380915"/>
                    <a:pt x="183045" y="348802"/>
                  </a:cubicBezTo>
                  <a:cubicBezTo>
                    <a:pt x="206129" y="316733"/>
                    <a:pt x="227940" y="283786"/>
                    <a:pt x="249795" y="250796"/>
                  </a:cubicBezTo>
                  <a:cubicBezTo>
                    <a:pt x="261907" y="232239"/>
                    <a:pt x="274019" y="213725"/>
                    <a:pt x="286307" y="195300"/>
                  </a:cubicBezTo>
                  <a:cubicBezTo>
                    <a:pt x="294470" y="183060"/>
                    <a:pt x="302721" y="170908"/>
                    <a:pt x="311146" y="158888"/>
                  </a:cubicBezTo>
                  <a:lnTo>
                    <a:pt x="329534" y="133136"/>
                  </a:lnTo>
                  <a:cubicBezTo>
                    <a:pt x="330895" y="131293"/>
                    <a:pt x="332782" y="126029"/>
                    <a:pt x="334757" y="122475"/>
                  </a:cubicBezTo>
                  <a:cubicBezTo>
                    <a:pt x="334932" y="122519"/>
                    <a:pt x="335152" y="122475"/>
                    <a:pt x="335371" y="122475"/>
                  </a:cubicBezTo>
                  <a:cubicBezTo>
                    <a:pt x="336644" y="122387"/>
                    <a:pt x="337434" y="121466"/>
                    <a:pt x="338531" y="120940"/>
                  </a:cubicBezTo>
                  <a:cubicBezTo>
                    <a:pt x="337829" y="121159"/>
                    <a:pt x="336732" y="121203"/>
                    <a:pt x="335547" y="121159"/>
                  </a:cubicBezTo>
                  <a:cubicBezTo>
                    <a:pt x="336644" y="119448"/>
                    <a:pt x="337741" y="118571"/>
                    <a:pt x="338751" y="119492"/>
                  </a:cubicBezTo>
                  <a:cubicBezTo>
                    <a:pt x="339540" y="120194"/>
                    <a:pt x="339321" y="120589"/>
                    <a:pt x="338707" y="120852"/>
                  </a:cubicBezTo>
                  <a:cubicBezTo>
                    <a:pt x="341866" y="119229"/>
                    <a:pt x="344280" y="116421"/>
                    <a:pt x="344061" y="112648"/>
                  </a:cubicBezTo>
                  <a:cubicBezTo>
                    <a:pt x="343841" y="107823"/>
                    <a:pt x="341428" y="105541"/>
                    <a:pt x="339804" y="104269"/>
                  </a:cubicBezTo>
                  <a:cubicBezTo>
                    <a:pt x="337390" y="102426"/>
                    <a:pt x="334450" y="101812"/>
                    <a:pt x="330939" y="102821"/>
                  </a:cubicBezTo>
                  <a:cubicBezTo>
                    <a:pt x="329227" y="103304"/>
                    <a:pt x="326287" y="105103"/>
                    <a:pt x="323478" y="108437"/>
                  </a:cubicBezTo>
                  <a:cubicBezTo>
                    <a:pt x="320494" y="112034"/>
                    <a:pt x="316457" y="118351"/>
                    <a:pt x="314131" y="121247"/>
                  </a:cubicBezTo>
                  <a:lnTo>
                    <a:pt x="294426" y="146692"/>
                  </a:lnTo>
                  <a:cubicBezTo>
                    <a:pt x="285474" y="158537"/>
                    <a:pt x="276653" y="170557"/>
                    <a:pt x="268007" y="182621"/>
                  </a:cubicBezTo>
                  <a:cubicBezTo>
                    <a:pt x="255017" y="200696"/>
                    <a:pt x="242378" y="218946"/>
                    <a:pt x="229651" y="237196"/>
                  </a:cubicBezTo>
                  <a:cubicBezTo>
                    <a:pt x="216222" y="256587"/>
                    <a:pt x="202618" y="275846"/>
                    <a:pt x="189013" y="295105"/>
                  </a:cubicBezTo>
                  <a:cubicBezTo>
                    <a:pt x="175453" y="314364"/>
                    <a:pt x="161760" y="333491"/>
                    <a:pt x="147980" y="352531"/>
                  </a:cubicBezTo>
                  <a:cubicBezTo>
                    <a:pt x="129592" y="377888"/>
                    <a:pt x="111073" y="403113"/>
                    <a:pt x="91631" y="427769"/>
                  </a:cubicBezTo>
                  <a:cubicBezTo>
                    <a:pt x="80704" y="441807"/>
                    <a:pt x="66748" y="457381"/>
                    <a:pt x="51827" y="471990"/>
                  </a:cubicBezTo>
                  <a:cubicBezTo>
                    <a:pt x="44454" y="479228"/>
                    <a:pt x="36906" y="486204"/>
                    <a:pt x="29314" y="492697"/>
                  </a:cubicBezTo>
                  <a:cubicBezTo>
                    <a:pt x="47088" y="435051"/>
                    <a:pt x="67670" y="376528"/>
                    <a:pt x="91368" y="318926"/>
                  </a:cubicBezTo>
                  <a:cubicBezTo>
                    <a:pt x="102076" y="292824"/>
                    <a:pt x="113267" y="266940"/>
                    <a:pt x="124940" y="241495"/>
                  </a:cubicBezTo>
                  <a:cubicBezTo>
                    <a:pt x="142758" y="202582"/>
                    <a:pt x="161629" y="164635"/>
                    <a:pt x="182255" y="128880"/>
                  </a:cubicBezTo>
                  <a:cubicBezTo>
                    <a:pt x="190812" y="113745"/>
                    <a:pt x="199633" y="98785"/>
                    <a:pt x="208718" y="83957"/>
                  </a:cubicBezTo>
                  <a:cubicBezTo>
                    <a:pt x="217802" y="69129"/>
                    <a:pt x="227062" y="54432"/>
                    <a:pt x="236673" y="39955"/>
                  </a:cubicBezTo>
                  <a:cubicBezTo>
                    <a:pt x="239306" y="35919"/>
                    <a:pt x="245582" y="12799"/>
                    <a:pt x="250190" y="18064"/>
                  </a:cubicBezTo>
                  <a:cubicBezTo>
                    <a:pt x="254841" y="16397"/>
                    <a:pt x="257431" y="11396"/>
                    <a:pt x="255982" y="6658"/>
                  </a:cubicBezTo>
                  <a:cubicBezTo>
                    <a:pt x="254534" y="1700"/>
                    <a:pt x="249356" y="-1064"/>
                    <a:pt x="244441" y="384"/>
                  </a:cubicBezTo>
                  <a:cubicBezTo>
                    <a:pt x="241500" y="1174"/>
                    <a:pt x="238209" y="3367"/>
                    <a:pt x="235049" y="6789"/>
                  </a:cubicBezTo>
                  <a:cubicBezTo>
                    <a:pt x="229256" y="13063"/>
                    <a:pt x="223200" y="24776"/>
                    <a:pt x="220347" y="28768"/>
                  </a:cubicBezTo>
                  <a:cubicBezTo>
                    <a:pt x="210166" y="43158"/>
                    <a:pt x="200204" y="57679"/>
                    <a:pt x="190505" y="72419"/>
                  </a:cubicBezTo>
                  <a:cubicBezTo>
                    <a:pt x="180807" y="87116"/>
                    <a:pt x="171371" y="101988"/>
                    <a:pt x="162199" y="117035"/>
                  </a:cubicBezTo>
                  <a:cubicBezTo>
                    <a:pt x="140388" y="153009"/>
                    <a:pt x="119806" y="191044"/>
                    <a:pt x="101242" y="230528"/>
                  </a:cubicBezTo>
                  <a:cubicBezTo>
                    <a:pt x="89130" y="256280"/>
                    <a:pt x="77851" y="282602"/>
                    <a:pt x="67406" y="309319"/>
                  </a:cubicBezTo>
                  <a:cubicBezTo>
                    <a:pt x="41031" y="376660"/>
                    <a:pt x="19791" y="446062"/>
                    <a:pt x="2324" y="513096"/>
                  </a:cubicBezTo>
                  <a:cubicBezTo>
                    <a:pt x="2061" y="514105"/>
                    <a:pt x="2632" y="514939"/>
                    <a:pt x="2675" y="515948"/>
                  </a:cubicBezTo>
                  <a:cubicBezTo>
                    <a:pt x="-3205" y="523230"/>
                    <a:pt x="2149" y="528539"/>
                    <a:pt x="4168" y="530074"/>
                  </a:cubicBezTo>
                  <a:cubicBezTo>
                    <a:pt x="5528" y="531127"/>
                    <a:pt x="8117" y="532355"/>
                    <a:pt x="12067" y="531653"/>
                  </a:cubicBezTo>
                  <a:cubicBezTo>
                    <a:pt x="14568" y="531215"/>
                    <a:pt x="23916" y="526214"/>
                    <a:pt x="28085" y="525204"/>
                  </a:cubicBezTo>
                  <a:lnTo>
                    <a:pt x="57796" y="518712"/>
                  </a:lnTo>
                  <a:cubicBezTo>
                    <a:pt x="72761" y="515465"/>
                    <a:pt x="87769" y="511999"/>
                    <a:pt x="102690" y="508270"/>
                  </a:cubicBezTo>
                  <a:cubicBezTo>
                    <a:pt x="117611" y="504498"/>
                    <a:pt x="132445" y="500418"/>
                    <a:pt x="147190" y="496162"/>
                  </a:cubicBezTo>
                  <a:cubicBezTo>
                    <a:pt x="164393" y="491073"/>
                    <a:pt x="181421" y="485721"/>
                    <a:pt x="198141" y="479843"/>
                  </a:cubicBezTo>
                  <a:cubicBezTo>
                    <a:pt x="214993" y="473920"/>
                    <a:pt x="231626" y="467559"/>
                    <a:pt x="248039" y="460847"/>
                  </a:cubicBezTo>
                  <a:cubicBezTo>
                    <a:pt x="297103" y="440710"/>
                    <a:pt x="344675" y="417722"/>
                    <a:pt x="393300" y="395699"/>
                  </a:cubicBezTo>
                  <a:cubicBezTo>
                    <a:pt x="398215" y="393550"/>
                    <a:pt x="400497" y="387847"/>
                    <a:pt x="398391" y="38293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4" name="Google Shape;1804;p28"/>
            <p:cNvSpPr/>
            <p:nvPr/>
          </p:nvSpPr>
          <p:spPr>
            <a:xfrm>
              <a:off x="4736219" y="1724091"/>
              <a:ext cx="349224" cy="134538"/>
            </a:xfrm>
            <a:custGeom>
              <a:avLst/>
              <a:gdLst/>
              <a:ahLst/>
              <a:cxnLst/>
              <a:rect l="l" t="t" r="r" b="b"/>
              <a:pathLst>
                <a:path w="698447" h="269075" extrusionOk="0">
                  <a:moveTo>
                    <a:pt x="150922" y="57724"/>
                  </a:moveTo>
                  <a:cubicBezTo>
                    <a:pt x="105939" y="78650"/>
                    <a:pt x="57841" y="82115"/>
                    <a:pt x="9655" y="88433"/>
                  </a:cubicBezTo>
                  <a:cubicBezTo>
                    <a:pt x="9874" y="88652"/>
                    <a:pt x="10401" y="89179"/>
                    <a:pt x="10489" y="89222"/>
                  </a:cubicBezTo>
                  <a:cubicBezTo>
                    <a:pt x="14175" y="92820"/>
                    <a:pt x="17817" y="96461"/>
                    <a:pt x="21504" y="100015"/>
                  </a:cubicBezTo>
                  <a:cubicBezTo>
                    <a:pt x="31071" y="109052"/>
                    <a:pt x="40726" y="117958"/>
                    <a:pt x="50380" y="126907"/>
                  </a:cubicBezTo>
                  <a:cubicBezTo>
                    <a:pt x="78336" y="152922"/>
                    <a:pt x="111557" y="180122"/>
                    <a:pt x="125513" y="216929"/>
                  </a:cubicBezTo>
                  <a:cubicBezTo>
                    <a:pt x="130120" y="228993"/>
                    <a:pt x="136133" y="252201"/>
                    <a:pt x="122397" y="261106"/>
                  </a:cubicBezTo>
                  <a:cubicBezTo>
                    <a:pt x="102604" y="273960"/>
                    <a:pt x="71270" y="249788"/>
                    <a:pt x="57973" y="237153"/>
                  </a:cubicBezTo>
                  <a:cubicBezTo>
                    <a:pt x="17028" y="198196"/>
                    <a:pt x="1360" y="138796"/>
                    <a:pt x="0" y="83870"/>
                  </a:cubicBezTo>
                  <a:lnTo>
                    <a:pt x="3423" y="84397"/>
                  </a:lnTo>
                  <a:cubicBezTo>
                    <a:pt x="3291" y="83212"/>
                    <a:pt x="3160" y="81808"/>
                    <a:pt x="3335" y="81063"/>
                  </a:cubicBezTo>
                  <a:cubicBezTo>
                    <a:pt x="4388" y="77158"/>
                    <a:pt x="7636" y="73298"/>
                    <a:pt x="9962" y="70095"/>
                  </a:cubicBezTo>
                  <a:cubicBezTo>
                    <a:pt x="17115" y="60093"/>
                    <a:pt x="26112" y="50704"/>
                    <a:pt x="36205" y="43641"/>
                  </a:cubicBezTo>
                  <a:cubicBezTo>
                    <a:pt x="69558" y="20346"/>
                    <a:pt x="111030" y="6966"/>
                    <a:pt x="151361" y="2710"/>
                  </a:cubicBezTo>
                  <a:cubicBezTo>
                    <a:pt x="162640" y="1482"/>
                    <a:pt x="184670" y="-624"/>
                    <a:pt x="189629" y="13546"/>
                  </a:cubicBezTo>
                  <a:cubicBezTo>
                    <a:pt x="197046" y="34692"/>
                    <a:pt x="165404" y="50968"/>
                    <a:pt x="150922" y="57724"/>
                  </a:cubicBezTo>
                  <a:close/>
                  <a:moveTo>
                    <a:pt x="240800" y="114580"/>
                  </a:moveTo>
                  <a:cubicBezTo>
                    <a:pt x="226361" y="108701"/>
                    <a:pt x="211484" y="103744"/>
                    <a:pt x="196036" y="101199"/>
                  </a:cubicBezTo>
                  <a:cubicBezTo>
                    <a:pt x="190902" y="100366"/>
                    <a:pt x="185636" y="99708"/>
                    <a:pt x="180413" y="99927"/>
                  </a:cubicBezTo>
                  <a:cubicBezTo>
                    <a:pt x="178000" y="100058"/>
                    <a:pt x="172645" y="103568"/>
                    <a:pt x="173392" y="101287"/>
                  </a:cubicBezTo>
                  <a:lnTo>
                    <a:pt x="162815" y="100102"/>
                  </a:lnTo>
                  <a:cubicBezTo>
                    <a:pt x="188751" y="151167"/>
                    <a:pt x="230004" y="205303"/>
                    <a:pt x="281394" y="232240"/>
                  </a:cubicBezTo>
                  <a:cubicBezTo>
                    <a:pt x="297149" y="240487"/>
                    <a:pt x="333530" y="255666"/>
                    <a:pt x="347749" y="236451"/>
                  </a:cubicBezTo>
                  <a:cubicBezTo>
                    <a:pt x="357228" y="223641"/>
                    <a:pt x="348319" y="203680"/>
                    <a:pt x="341780" y="191704"/>
                  </a:cubicBezTo>
                  <a:cubicBezTo>
                    <a:pt x="321198" y="154150"/>
                    <a:pt x="279156" y="130285"/>
                    <a:pt x="240800" y="114580"/>
                  </a:cubicBezTo>
                  <a:close/>
                  <a:moveTo>
                    <a:pt x="371973" y="7448"/>
                  </a:moveTo>
                  <a:cubicBezTo>
                    <a:pt x="365829" y="-3388"/>
                    <a:pt x="348407" y="34"/>
                    <a:pt x="338971" y="2710"/>
                  </a:cubicBezTo>
                  <a:cubicBezTo>
                    <a:pt x="308208" y="11397"/>
                    <a:pt x="279989" y="32235"/>
                    <a:pt x="256950" y="53731"/>
                  </a:cubicBezTo>
                  <a:cubicBezTo>
                    <a:pt x="249050" y="61145"/>
                    <a:pt x="241282" y="68998"/>
                    <a:pt x="235051" y="77904"/>
                  </a:cubicBezTo>
                  <a:cubicBezTo>
                    <a:pt x="233032" y="80799"/>
                    <a:pt x="231189" y="83870"/>
                    <a:pt x="229784" y="87117"/>
                  </a:cubicBezTo>
                  <a:cubicBezTo>
                    <a:pt x="229258" y="88345"/>
                    <a:pt x="228643" y="91591"/>
                    <a:pt x="228380" y="92513"/>
                  </a:cubicBezTo>
                  <a:lnTo>
                    <a:pt x="235577" y="95101"/>
                  </a:lnTo>
                  <a:cubicBezTo>
                    <a:pt x="274153" y="80141"/>
                    <a:pt x="316327" y="74351"/>
                    <a:pt x="349899" y="48291"/>
                  </a:cubicBezTo>
                  <a:cubicBezTo>
                    <a:pt x="359817" y="40614"/>
                    <a:pt x="380356" y="22232"/>
                    <a:pt x="371973" y="7448"/>
                  </a:cubicBezTo>
                  <a:close/>
                  <a:moveTo>
                    <a:pt x="428103" y="117168"/>
                  </a:moveTo>
                  <a:cubicBezTo>
                    <a:pt x="462641" y="117519"/>
                    <a:pt x="503147" y="119932"/>
                    <a:pt x="535315" y="105981"/>
                  </a:cubicBezTo>
                  <a:cubicBezTo>
                    <a:pt x="556117" y="96988"/>
                    <a:pt x="573496" y="71367"/>
                    <a:pt x="540538" y="66892"/>
                  </a:cubicBezTo>
                  <a:cubicBezTo>
                    <a:pt x="511134" y="62944"/>
                    <a:pt x="480107" y="72683"/>
                    <a:pt x="454302" y="86152"/>
                  </a:cubicBezTo>
                  <a:cubicBezTo>
                    <a:pt x="446666" y="90100"/>
                    <a:pt x="439118" y="94487"/>
                    <a:pt x="432535" y="100058"/>
                  </a:cubicBezTo>
                  <a:cubicBezTo>
                    <a:pt x="431701" y="100804"/>
                    <a:pt x="425514" y="105542"/>
                    <a:pt x="427664" y="107429"/>
                  </a:cubicBezTo>
                  <a:lnTo>
                    <a:pt x="428103" y="117168"/>
                  </a:lnTo>
                  <a:close/>
                  <a:moveTo>
                    <a:pt x="422529" y="135813"/>
                  </a:moveTo>
                  <a:cubicBezTo>
                    <a:pt x="412480" y="128486"/>
                    <a:pt x="401508" y="121555"/>
                    <a:pt x="389703" y="117343"/>
                  </a:cubicBezTo>
                  <a:cubicBezTo>
                    <a:pt x="389133" y="117124"/>
                    <a:pt x="377064" y="113220"/>
                    <a:pt x="376801" y="115852"/>
                  </a:cubicBezTo>
                  <a:lnTo>
                    <a:pt x="371491" y="119844"/>
                  </a:lnTo>
                  <a:cubicBezTo>
                    <a:pt x="372368" y="120151"/>
                    <a:pt x="374080" y="127126"/>
                    <a:pt x="374387" y="127872"/>
                  </a:cubicBezTo>
                  <a:cubicBezTo>
                    <a:pt x="377722" y="136251"/>
                    <a:pt x="381014" y="144631"/>
                    <a:pt x="384700" y="152834"/>
                  </a:cubicBezTo>
                  <a:cubicBezTo>
                    <a:pt x="398612" y="183895"/>
                    <a:pt x="418755" y="214648"/>
                    <a:pt x="447895" y="233249"/>
                  </a:cubicBezTo>
                  <a:cubicBezTo>
                    <a:pt x="457638" y="239478"/>
                    <a:pt x="477781" y="249656"/>
                    <a:pt x="488314" y="239215"/>
                  </a:cubicBezTo>
                  <a:cubicBezTo>
                    <a:pt x="496476" y="231099"/>
                    <a:pt x="489586" y="215042"/>
                    <a:pt x="485637" y="206663"/>
                  </a:cubicBezTo>
                  <a:cubicBezTo>
                    <a:pt x="472120" y="178367"/>
                    <a:pt x="447588" y="154063"/>
                    <a:pt x="422529" y="135813"/>
                  </a:cubicBezTo>
                  <a:close/>
                  <a:moveTo>
                    <a:pt x="696770" y="240926"/>
                  </a:moveTo>
                  <a:cubicBezTo>
                    <a:pt x="690758" y="221799"/>
                    <a:pt x="676670" y="205654"/>
                    <a:pt x="661135" y="193458"/>
                  </a:cubicBezTo>
                  <a:cubicBezTo>
                    <a:pt x="637875" y="175164"/>
                    <a:pt x="609833" y="164723"/>
                    <a:pt x="581395" y="157616"/>
                  </a:cubicBezTo>
                  <a:cubicBezTo>
                    <a:pt x="572135" y="155291"/>
                    <a:pt x="562875" y="153317"/>
                    <a:pt x="553396" y="152440"/>
                  </a:cubicBezTo>
                  <a:cubicBezTo>
                    <a:pt x="549490" y="152045"/>
                    <a:pt x="542776" y="156432"/>
                    <a:pt x="541679" y="152659"/>
                  </a:cubicBezTo>
                  <a:lnTo>
                    <a:pt x="533779" y="150334"/>
                  </a:lnTo>
                  <a:cubicBezTo>
                    <a:pt x="548744" y="157660"/>
                    <a:pt x="558706" y="180122"/>
                    <a:pt x="568185" y="192669"/>
                  </a:cubicBezTo>
                  <a:cubicBezTo>
                    <a:pt x="587978" y="218859"/>
                    <a:pt x="609394" y="244260"/>
                    <a:pt x="639324" y="259088"/>
                  </a:cubicBezTo>
                  <a:cubicBezTo>
                    <a:pt x="646082" y="262422"/>
                    <a:pt x="653148" y="265099"/>
                    <a:pt x="660433" y="266941"/>
                  </a:cubicBezTo>
                  <a:cubicBezTo>
                    <a:pt x="665128" y="268126"/>
                    <a:pt x="669956" y="268915"/>
                    <a:pt x="674783" y="269047"/>
                  </a:cubicBezTo>
                  <a:cubicBezTo>
                    <a:pt x="693435" y="269705"/>
                    <a:pt x="702431" y="259001"/>
                    <a:pt x="696770" y="24092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" name="Google Shape;1805;p28"/>
            <p:cNvSpPr/>
            <p:nvPr/>
          </p:nvSpPr>
          <p:spPr>
            <a:xfrm>
              <a:off x="4961373" y="1282961"/>
              <a:ext cx="89514" cy="81069"/>
            </a:xfrm>
            <a:custGeom>
              <a:avLst/>
              <a:gdLst/>
              <a:ahLst/>
              <a:cxnLst/>
              <a:rect l="l" t="t" r="r" b="b"/>
              <a:pathLst>
                <a:path w="179029" h="162138" extrusionOk="0">
                  <a:moveTo>
                    <a:pt x="37699" y="138254"/>
                  </a:moveTo>
                  <a:cubicBezTo>
                    <a:pt x="36559" y="136104"/>
                    <a:pt x="41869" y="132814"/>
                    <a:pt x="42966" y="132068"/>
                  </a:cubicBezTo>
                  <a:cubicBezTo>
                    <a:pt x="51875" y="125927"/>
                    <a:pt x="62012" y="121803"/>
                    <a:pt x="72150" y="118249"/>
                  </a:cubicBezTo>
                  <a:cubicBezTo>
                    <a:pt x="101860" y="107808"/>
                    <a:pt x="140260" y="101710"/>
                    <a:pt x="168083" y="120794"/>
                  </a:cubicBezTo>
                  <a:cubicBezTo>
                    <a:pt x="194107" y="138693"/>
                    <a:pt x="168215" y="156109"/>
                    <a:pt x="147501" y="160321"/>
                  </a:cubicBezTo>
                  <a:cubicBezTo>
                    <a:pt x="118230" y="166243"/>
                    <a:pt x="91416" y="156197"/>
                    <a:pt x="62978" y="151547"/>
                  </a:cubicBezTo>
                  <a:cubicBezTo>
                    <a:pt x="54245" y="150099"/>
                    <a:pt x="40069" y="151854"/>
                    <a:pt x="32082" y="147818"/>
                  </a:cubicBezTo>
                  <a:lnTo>
                    <a:pt x="37699" y="138254"/>
                  </a:lnTo>
                  <a:lnTo>
                    <a:pt x="37699" y="138254"/>
                  </a:lnTo>
                  <a:close/>
                  <a:moveTo>
                    <a:pt x="14572" y="151503"/>
                  </a:moveTo>
                  <a:cubicBezTo>
                    <a:pt x="13036" y="152951"/>
                    <a:pt x="8077" y="142246"/>
                    <a:pt x="7945" y="141851"/>
                  </a:cubicBezTo>
                  <a:cubicBezTo>
                    <a:pt x="3776" y="131366"/>
                    <a:pt x="1757" y="120092"/>
                    <a:pt x="748" y="108905"/>
                  </a:cubicBezTo>
                  <a:cubicBezTo>
                    <a:pt x="-1841" y="79731"/>
                    <a:pt x="1977" y="47179"/>
                    <a:pt x="17161" y="21603"/>
                  </a:cubicBezTo>
                  <a:cubicBezTo>
                    <a:pt x="22208" y="13136"/>
                    <a:pt x="32126" y="-1385"/>
                    <a:pt x="43931" y="107"/>
                  </a:cubicBezTo>
                  <a:cubicBezTo>
                    <a:pt x="57536" y="1817"/>
                    <a:pt x="58984" y="27043"/>
                    <a:pt x="59730" y="36826"/>
                  </a:cubicBezTo>
                  <a:cubicBezTo>
                    <a:pt x="62758" y="75476"/>
                    <a:pt x="55078" y="114082"/>
                    <a:pt x="31161" y="145186"/>
                  </a:cubicBezTo>
                  <a:lnTo>
                    <a:pt x="14572" y="151503"/>
                  </a:lnTo>
                  <a:lnTo>
                    <a:pt x="14572" y="15150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6" name="Google Shape;1806;p28"/>
            <p:cNvSpPr/>
            <p:nvPr/>
          </p:nvSpPr>
          <p:spPr>
            <a:xfrm>
              <a:off x="4920834" y="1262312"/>
              <a:ext cx="145597" cy="148574"/>
            </a:xfrm>
            <a:custGeom>
              <a:avLst/>
              <a:gdLst/>
              <a:ahLst/>
              <a:cxnLst/>
              <a:rect l="l" t="t" r="r" b="b"/>
              <a:pathLst>
                <a:path w="291194" h="297147" extrusionOk="0">
                  <a:moveTo>
                    <a:pt x="290105" y="9688"/>
                  </a:moveTo>
                  <a:cubicBezTo>
                    <a:pt x="287648" y="13373"/>
                    <a:pt x="284444" y="16970"/>
                    <a:pt x="280845" y="20436"/>
                  </a:cubicBezTo>
                  <a:cubicBezTo>
                    <a:pt x="273604" y="27455"/>
                    <a:pt x="264739" y="34036"/>
                    <a:pt x="258420" y="40265"/>
                  </a:cubicBezTo>
                  <a:cubicBezTo>
                    <a:pt x="248107" y="50443"/>
                    <a:pt x="237881" y="60665"/>
                    <a:pt x="227700" y="70975"/>
                  </a:cubicBezTo>
                  <a:cubicBezTo>
                    <a:pt x="217518" y="81240"/>
                    <a:pt x="207425" y="91594"/>
                    <a:pt x="197419" y="102035"/>
                  </a:cubicBezTo>
                  <a:cubicBezTo>
                    <a:pt x="178768" y="121250"/>
                    <a:pt x="160599" y="140904"/>
                    <a:pt x="142255" y="160426"/>
                  </a:cubicBezTo>
                  <a:cubicBezTo>
                    <a:pt x="139007" y="163848"/>
                    <a:pt x="135760" y="167270"/>
                    <a:pt x="132512" y="170692"/>
                  </a:cubicBezTo>
                  <a:cubicBezTo>
                    <a:pt x="133478" y="170516"/>
                    <a:pt x="134794" y="170341"/>
                    <a:pt x="135628" y="170165"/>
                  </a:cubicBezTo>
                  <a:cubicBezTo>
                    <a:pt x="147697" y="168059"/>
                    <a:pt x="159677" y="166261"/>
                    <a:pt x="171702" y="165647"/>
                  </a:cubicBezTo>
                  <a:cubicBezTo>
                    <a:pt x="183770" y="164989"/>
                    <a:pt x="195839" y="165515"/>
                    <a:pt x="208083" y="166305"/>
                  </a:cubicBezTo>
                  <a:cubicBezTo>
                    <a:pt x="213481" y="166787"/>
                    <a:pt x="219844" y="166480"/>
                    <a:pt x="225769" y="167050"/>
                  </a:cubicBezTo>
                  <a:cubicBezTo>
                    <a:pt x="228885" y="167401"/>
                    <a:pt x="231869" y="167840"/>
                    <a:pt x="234590" y="168761"/>
                  </a:cubicBezTo>
                  <a:cubicBezTo>
                    <a:pt x="238057" y="169683"/>
                    <a:pt x="240075" y="173236"/>
                    <a:pt x="239154" y="176658"/>
                  </a:cubicBezTo>
                  <a:cubicBezTo>
                    <a:pt x="238232" y="180124"/>
                    <a:pt x="234678" y="182186"/>
                    <a:pt x="231255" y="181221"/>
                  </a:cubicBezTo>
                  <a:cubicBezTo>
                    <a:pt x="229324" y="180826"/>
                    <a:pt x="227217" y="180782"/>
                    <a:pt x="225111" y="180782"/>
                  </a:cubicBezTo>
                  <a:cubicBezTo>
                    <a:pt x="219186" y="180826"/>
                    <a:pt x="212867" y="181703"/>
                    <a:pt x="207513" y="181747"/>
                  </a:cubicBezTo>
                  <a:cubicBezTo>
                    <a:pt x="195751" y="181659"/>
                    <a:pt x="184253" y="182405"/>
                    <a:pt x="172667" y="183107"/>
                  </a:cubicBezTo>
                  <a:cubicBezTo>
                    <a:pt x="161169" y="183809"/>
                    <a:pt x="149628" y="184379"/>
                    <a:pt x="137954" y="185871"/>
                  </a:cubicBezTo>
                  <a:cubicBezTo>
                    <a:pt x="132468" y="186441"/>
                    <a:pt x="123911" y="186617"/>
                    <a:pt x="116143" y="187933"/>
                  </a:cubicBezTo>
                  <a:cubicBezTo>
                    <a:pt x="106356" y="198242"/>
                    <a:pt x="96614" y="208552"/>
                    <a:pt x="86784" y="218817"/>
                  </a:cubicBezTo>
                  <a:cubicBezTo>
                    <a:pt x="61900" y="244701"/>
                    <a:pt x="36710" y="270277"/>
                    <a:pt x="11081" y="295239"/>
                  </a:cubicBezTo>
                  <a:cubicBezTo>
                    <a:pt x="8536" y="297784"/>
                    <a:pt x="4454" y="297784"/>
                    <a:pt x="1909" y="295239"/>
                  </a:cubicBezTo>
                  <a:cubicBezTo>
                    <a:pt x="-636" y="292739"/>
                    <a:pt x="-636" y="288659"/>
                    <a:pt x="1909" y="286114"/>
                  </a:cubicBezTo>
                  <a:cubicBezTo>
                    <a:pt x="27889" y="259178"/>
                    <a:pt x="53123" y="231408"/>
                    <a:pt x="78489" y="203682"/>
                  </a:cubicBezTo>
                  <a:cubicBezTo>
                    <a:pt x="83931" y="197716"/>
                    <a:pt x="89461" y="191793"/>
                    <a:pt x="94946" y="185827"/>
                  </a:cubicBezTo>
                  <a:cubicBezTo>
                    <a:pt x="95166" y="184423"/>
                    <a:pt x="95692" y="183019"/>
                    <a:pt x="96877" y="182010"/>
                  </a:cubicBezTo>
                  <a:cubicBezTo>
                    <a:pt x="97009" y="181879"/>
                    <a:pt x="97316" y="181835"/>
                    <a:pt x="97448" y="181703"/>
                  </a:cubicBezTo>
                  <a:cubicBezTo>
                    <a:pt x="97623" y="180562"/>
                    <a:pt x="97711" y="179422"/>
                    <a:pt x="97930" y="178325"/>
                  </a:cubicBezTo>
                  <a:cubicBezTo>
                    <a:pt x="99423" y="171218"/>
                    <a:pt x="101793" y="164199"/>
                    <a:pt x="103109" y="157180"/>
                  </a:cubicBezTo>
                  <a:cubicBezTo>
                    <a:pt x="104206" y="152135"/>
                    <a:pt x="104689" y="147046"/>
                    <a:pt x="105128" y="141957"/>
                  </a:cubicBezTo>
                  <a:cubicBezTo>
                    <a:pt x="105830" y="134192"/>
                    <a:pt x="106181" y="126383"/>
                    <a:pt x="105830" y="118530"/>
                  </a:cubicBezTo>
                  <a:lnTo>
                    <a:pt x="104426" y="93524"/>
                  </a:lnTo>
                  <a:lnTo>
                    <a:pt x="103680" y="85452"/>
                  </a:lnTo>
                  <a:cubicBezTo>
                    <a:pt x="103504" y="84267"/>
                    <a:pt x="102538" y="81898"/>
                    <a:pt x="102451" y="80758"/>
                  </a:cubicBezTo>
                  <a:cubicBezTo>
                    <a:pt x="102275" y="78783"/>
                    <a:pt x="102626" y="77248"/>
                    <a:pt x="103284" y="76327"/>
                  </a:cubicBezTo>
                  <a:cubicBezTo>
                    <a:pt x="104338" y="74704"/>
                    <a:pt x="105654" y="73387"/>
                    <a:pt x="107761" y="73168"/>
                  </a:cubicBezTo>
                  <a:cubicBezTo>
                    <a:pt x="108639" y="73036"/>
                    <a:pt x="109824" y="72861"/>
                    <a:pt x="111228" y="73475"/>
                  </a:cubicBezTo>
                  <a:cubicBezTo>
                    <a:pt x="113993" y="74440"/>
                    <a:pt x="115660" y="77160"/>
                    <a:pt x="115353" y="79924"/>
                  </a:cubicBezTo>
                  <a:cubicBezTo>
                    <a:pt x="115792" y="80933"/>
                    <a:pt x="116363" y="82337"/>
                    <a:pt x="116494" y="82951"/>
                  </a:cubicBezTo>
                  <a:lnTo>
                    <a:pt x="118381" y="91637"/>
                  </a:lnTo>
                  <a:cubicBezTo>
                    <a:pt x="119171" y="95893"/>
                    <a:pt x="119961" y="100148"/>
                    <a:pt x="120663" y="104448"/>
                  </a:cubicBezTo>
                  <a:cubicBezTo>
                    <a:pt x="121322" y="108747"/>
                    <a:pt x="121892" y="113134"/>
                    <a:pt x="122375" y="117477"/>
                  </a:cubicBezTo>
                  <a:cubicBezTo>
                    <a:pt x="122989" y="124716"/>
                    <a:pt x="123384" y="131998"/>
                    <a:pt x="122901" y="139237"/>
                  </a:cubicBezTo>
                  <a:cubicBezTo>
                    <a:pt x="122463" y="146037"/>
                    <a:pt x="121102" y="152661"/>
                    <a:pt x="119390" y="159329"/>
                  </a:cubicBezTo>
                  <a:cubicBezTo>
                    <a:pt x="122770" y="155688"/>
                    <a:pt x="126061" y="152003"/>
                    <a:pt x="129440" y="148406"/>
                  </a:cubicBezTo>
                  <a:cubicBezTo>
                    <a:pt x="147916" y="128796"/>
                    <a:pt x="166787" y="109580"/>
                    <a:pt x="185789" y="90585"/>
                  </a:cubicBezTo>
                  <a:cubicBezTo>
                    <a:pt x="196102" y="80363"/>
                    <a:pt x="206547" y="70185"/>
                    <a:pt x="217036" y="60139"/>
                  </a:cubicBezTo>
                  <a:cubicBezTo>
                    <a:pt x="227568" y="50092"/>
                    <a:pt x="238145" y="40134"/>
                    <a:pt x="248853" y="30263"/>
                  </a:cubicBezTo>
                  <a:cubicBezTo>
                    <a:pt x="255392" y="24209"/>
                    <a:pt x="264520" y="17891"/>
                    <a:pt x="272068" y="11092"/>
                  </a:cubicBezTo>
                  <a:cubicBezTo>
                    <a:pt x="275052" y="8372"/>
                    <a:pt x="277817" y="5608"/>
                    <a:pt x="279880" y="2668"/>
                  </a:cubicBezTo>
                  <a:cubicBezTo>
                    <a:pt x="281811" y="-139"/>
                    <a:pt x="285673" y="-841"/>
                    <a:pt x="288525" y="1089"/>
                  </a:cubicBezTo>
                  <a:cubicBezTo>
                    <a:pt x="291334" y="3019"/>
                    <a:pt x="292036" y="6880"/>
                    <a:pt x="290105" y="968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7" name="Google Shape;1807;p28"/>
            <p:cNvSpPr/>
            <p:nvPr/>
          </p:nvSpPr>
          <p:spPr>
            <a:xfrm>
              <a:off x="5003361" y="1144153"/>
              <a:ext cx="164813" cy="174303"/>
            </a:xfrm>
            <a:custGeom>
              <a:avLst/>
              <a:gdLst/>
              <a:ahLst/>
              <a:cxnLst/>
              <a:rect l="l" t="t" r="r" b="b"/>
              <a:pathLst>
                <a:path w="329626" h="348607" extrusionOk="0">
                  <a:moveTo>
                    <a:pt x="85073" y="147735"/>
                  </a:moveTo>
                  <a:cubicBezTo>
                    <a:pt x="48209" y="140497"/>
                    <a:pt x="2130" y="141111"/>
                    <a:pt x="67" y="188579"/>
                  </a:cubicBezTo>
                  <a:cubicBezTo>
                    <a:pt x="-2215" y="241925"/>
                    <a:pt x="54178" y="232712"/>
                    <a:pt x="98063" y="212312"/>
                  </a:cubicBezTo>
                  <a:cubicBezTo>
                    <a:pt x="66378" y="235169"/>
                    <a:pt x="34429" y="269037"/>
                    <a:pt x="58961" y="302290"/>
                  </a:cubicBezTo>
                  <a:cubicBezTo>
                    <a:pt x="84108" y="336334"/>
                    <a:pt x="116978" y="302729"/>
                    <a:pt x="139842" y="261974"/>
                  </a:cubicBezTo>
                  <a:cubicBezTo>
                    <a:pt x="134707" y="309661"/>
                    <a:pt x="142519" y="359980"/>
                    <a:pt x="186098" y="346336"/>
                  </a:cubicBezTo>
                  <a:cubicBezTo>
                    <a:pt x="223576" y="334667"/>
                    <a:pt x="219933" y="295315"/>
                    <a:pt x="208128" y="260701"/>
                  </a:cubicBezTo>
                  <a:cubicBezTo>
                    <a:pt x="231212" y="291586"/>
                    <a:pt x="263029" y="319619"/>
                    <a:pt x="290852" y="292683"/>
                  </a:cubicBezTo>
                  <a:cubicBezTo>
                    <a:pt x="320212" y="264255"/>
                    <a:pt x="288702" y="231747"/>
                    <a:pt x="250390" y="209592"/>
                  </a:cubicBezTo>
                  <a:cubicBezTo>
                    <a:pt x="291423" y="221525"/>
                    <a:pt x="334080" y="219814"/>
                    <a:pt x="329252" y="173663"/>
                  </a:cubicBezTo>
                  <a:cubicBezTo>
                    <a:pt x="324205" y="125405"/>
                    <a:pt x="275931" y="128739"/>
                    <a:pt x="239024" y="138742"/>
                  </a:cubicBezTo>
                  <a:cubicBezTo>
                    <a:pt x="274790" y="121983"/>
                    <a:pt x="314858" y="93512"/>
                    <a:pt x="294977" y="55125"/>
                  </a:cubicBezTo>
                  <a:cubicBezTo>
                    <a:pt x="272684" y="12001"/>
                    <a:pt x="227394" y="53063"/>
                    <a:pt x="197947" y="95574"/>
                  </a:cubicBezTo>
                  <a:cubicBezTo>
                    <a:pt x="207777" y="56134"/>
                    <a:pt x="210103" y="5552"/>
                    <a:pt x="159898" y="375"/>
                  </a:cubicBezTo>
                  <a:cubicBezTo>
                    <a:pt x="105217" y="-5240"/>
                    <a:pt x="110351" y="53326"/>
                    <a:pt x="128388" y="101321"/>
                  </a:cubicBezTo>
                  <a:cubicBezTo>
                    <a:pt x="106006" y="67540"/>
                    <a:pt x="72961" y="33058"/>
                    <a:pt x="42592" y="60653"/>
                  </a:cubicBezTo>
                  <a:cubicBezTo>
                    <a:pt x="11258" y="89125"/>
                    <a:pt x="45445" y="124221"/>
                    <a:pt x="85073" y="147735"/>
                  </a:cubicBezTo>
                  <a:lnTo>
                    <a:pt x="85073" y="147735"/>
                  </a:lnTo>
                  <a:close/>
                  <a:moveTo>
                    <a:pt x="133128" y="190509"/>
                  </a:moveTo>
                  <a:cubicBezTo>
                    <a:pt x="138175" y="183490"/>
                    <a:pt x="135717" y="175549"/>
                    <a:pt x="133128" y="169670"/>
                  </a:cubicBezTo>
                  <a:cubicBezTo>
                    <a:pt x="153666" y="175066"/>
                    <a:pt x="151340" y="146595"/>
                    <a:pt x="155158" y="149709"/>
                  </a:cubicBezTo>
                  <a:cubicBezTo>
                    <a:pt x="155158" y="149709"/>
                    <a:pt x="154500" y="148174"/>
                    <a:pt x="153184" y="145454"/>
                  </a:cubicBezTo>
                  <a:cubicBezTo>
                    <a:pt x="162048" y="150411"/>
                    <a:pt x="172317" y="145015"/>
                    <a:pt x="177803" y="142866"/>
                  </a:cubicBezTo>
                  <a:cubicBezTo>
                    <a:pt x="182104" y="151420"/>
                    <a:pt x="194831" y="153746"/>
                    <a:pt x="192242" y="156202"/>
                  </a:cubicBezTo>
                  <a:cubicBezTo>
                    <a:pt x="192242" y="156202"/>
                    <a:pt x="193997" y="155720"/>
                    <a:pt x="197025" y="154798"/>
                  </a:cubicBezTo>
                  <a:cubicBezTo>
                    <a:pt x="198122" y="158133"/>
                    <a:pt x="183816" y="176163"/>
                    <a:pt x="199395" y="187306"/>
                  </a:cubicBezTo>
                  <a:cubicBezTo>
                    <a:pt x="199175" y="187219"/>
                    <a:pt x="198956" y="187175"/>
                    <a:pt x="198693" y="187087"/>
                  </a:cubicBezTo>
                  <a:cubicBezTo>
                    <a:pt x="182982" y="182524"/>
                    <a:pt x="180041" y="195949"/>
                    <a:pt x="178242" y="203275"/>
                  </a:cubicBezTo>
                  <a:cubicBezTo>
                    <a:pt x="175214" y="202793"/>
                    <a:pt x="169333" y="200424"/>
                    <a:pt x="163497" y="200906"/>
                  </a:cubicBezTo>
                  <a:cubicBezTo>
                    <a:pt x="161565" y="187306"/>
                    <a:pt x="142344" y="187964"/>
                    <a:pt x="144933" y="184499"/>
                  </a:cubicBezTo>
                  <a:cubicBezTo>
                    <a:pt x="144933" y="184499"/>
                    <a:pt x="140325" y="186648"/>
                    <a:pt x="133128" y="190509"/>
                  </a:cubicBezTo>
                  <a:lnTo>
                    <a:pt x="133128" y="19050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8" name="Google Shape;1808;p28"/>
            <p:cNvSpPr/>
            <p:nvPr/>
          </p:nvSpPr>
          <p:spPr>
            <a:xfrm>
              <a:off x="5063857" y="1210684"/>
              <a:ext cx="42283" cy="42595"/>
            </a:xfrm>
            <a:custGeom>
              <a:avLst/>
              <a:gdLst/>
              <a:ahLst/>
              <a:cxnLst/>
              <a:rect l="l" t="t" r="r" b="b"/>
              <a:pathLst>
                <a:path w="84567" h="85190" extrusionOk="0">
                  <a:moveTo>
                    <a:pt x="22" y="43890"/>
                  </a:moveTo>
                  <a:cubicBezTo>
                    <a:pt x="-724" y="20419"/>
                    <a:pt x="17664" y="765"/>
                    <a:pt x="41011" y="19"/>
                  </a:cubicBezTo>
                  <a:cubicBezTo>
                    <a:pt x="64314" y="-683"/>
                    <a:pt x="83843" y="17787"/>
                    <a:pt x="84545" y="41301"/>
                  </a:cubicBezTo>
                  <a:cubicBezTo>
                    <a:pt x="85291" y="64772"/>
                    <a:pt x="66903" y="84426"/>
                    <a:pt x="43556" y="85172"/>
                  </a:cubicBezTo>
                  <a:cubicBezTo>
                    <a:pt x="20253" y="85874"/>
                    <a:pt x="724" y="67404"/>
                    <a:pt x="22" y="43890"/>
                  </a:cubicBezTo>
                  <a:lnTo>
                    <a:pt x="22" y="4389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9" name="Google Shape;1809;p28"/>
            <p:cNvSpPr/>
            <p:nvPr/>
          </p:nvSpPr>
          <p:spPr>
            <a:xfrm>
              <a:off x="5019465" y="1336643"/>
              <a:ext cx="330766" cy="148327"/>
            </a:xfrm>
            <a:custGeom>
              <a:avLst/>
              <a:gdLst/>
              <a:ahLst/>
              <a:cxnLst/>
              <a:rect l="l" t="t" r="r" b="b"/>
              <a:pathLst>
                <a:path w="661532" h="296655" extrusionOk="0">
                  <a:moveTo>
                    <a:pt x="83540" y="142012"/>
                  </a:moveTo>
                  <a:cubicBezTo>
                    <a:pt x="100173" y="150655"/>
                    <a:pt x="91834" y="180004"/>
                    <a:pt x="87138" y="192946"/>
                  </a:cubicBezTo>
                  <a:cubicBezTo>
                    <a:pt x="72876" y="232078"/>
                    <a:pt x="41103" y="267087"/>
                    <a:pt x="12358" y="296655"/>
                  </a:cubicBezTo>
                  <a:lnTo>
                    <a:pt x="10515" y="288978"/>
                  </a:lnTo>
                  <a:cubicBezTo>
                    <a:pt x="8364" y="291698"/>
                    <a:pt x="2791" y="277747"/>
                    <a:pt x="2703" y="277484"/>
                  </a:cubicBezTo>
                  <a:cubicBezTo>
                    <a:pt x="-896" y="264060"/>
                    <a:pt x="-501" y="250021"/>
                    <a:pt x="1562" y="236377"/>
                  </a:cubicBezTo>
                  <a:cubicBezTo>
                    <a:pt x="6433" y="203913"/>
                    <a:pt x="21398" y="169124"/>
                    <a:pt x="49397" y="150172"/>
                  </a:cubicBezTo>
                  <a:cubicBezTo>
                    <a:pt x="58393" y="144030"/>
                    <a:pt x="72525" y="136265"/>
                    <a:pt x="83540" y="142012"/>
                  </a:cubicBezTo>
                  <a:close/>
                  <a:moveTo>
                    <a:pt x="263426" y="40540"/>
                  </a:moveTo>
                  <a:cubicBezTo>
                    <a:pt x="259082" y="40277"/>
                    <a:pt x="254737" y="40935"/>
                    <a:pt x="250568" y="42076"/>
                  </a:cubicBezTo>
                  <a:cubicBezTo>
                    <a:pt x="245302" y="43524"/>
                    <a:pt x="240387" y="45805"/>
                    <a:pt x="235647" y="48481"/>
                  </a:cubicBezTo>
                  <a:cubicBezTo>
                    <a:pt x="204532" y="65985"/>
                    <a:pt x="183643" y="98054"/>
                    <a:pt x="171837" y="131001"/>
                  </a:cubicBezTo>
                  <a:cubicBezTo>
                    <a:pt x="167010" y="144469"/>
                    <a:pt x="162665" y="159560"/>
                    <a:pt x="163894" y="174038"/>
                  </a:cubicBezTo>
                  <a:cubicBezTo>
                    <a:pt x="164114" y="176802"/>
                    <a:pt x="164947" y="184610"/>
                    <a:pt x="168458" y="185927"/>
                  </a:cubicBezTo>
                  <a:lnTo>
                    <a:pt x="180263" y="184084"/>
                  </a:lnTo>
                  <a:cubicBezTo>
                    <a:pt x="198125" y="168861"/>
                    <a:pt x="218707" y="157937"/>
                    <a:pt x="235559" y="141179"/>
                  </a:cubicBezTo>
                  <a:cubicBezTo>
                    <a:pt x="246179" y="130650"/>
                    <a:pt x="255834" y="118981"/>
                    <a:pt x="264304" y="106697"/>
                  </a:cubicBezTo>
                  <a:cubicBezTo>
                    <a:pt x="274749" y="91474"/>
                    <a:pt x="300027" y="42558"/>
                    <a:pt x="263426" y="40540"/>
                  </a:cubicBezTo>
                  <a:close/>
                  <a:moveTo>
                    <a:pt x="495449" y="9042"/>
                  </a:moveTo>
                  <a:cubicBezTo>
                    <a:pt x="486321" y="-3725"/>
                    <a:pt x="464992" y="-303"/>
                    <a:pt x="452310" y="3295"/>
                  </a:cubicBezTo>
                  <a:cubicBezTo>
                    <a:pt x="417552" y="13253"/>
                    <a:pt x="387798" y="37075"/>
                    <a:pt x="368445" y="67301"/>
                  </a:cubicBezTo>
                  <a:cubicBezTo>
                    <a:pt x="360282" y="80068"/>
                    <a:pt x="353699" y="93974"/>
                    <a:pt x="348564" y="108232"/>
                  </a:cubicBezTo>
                  <a:cubicBezTo>
                    <a:pt x="346633" y="113541"/>
                    <a:pt x="344746" y="118981"/>
                    <a:pt x="343649" y="124508"/>
                  </a:cubicBezTo>
                  <a:cubicBezTo>
                    <a:pt x="343342" y="126219"/>
                    <a:pt x="344044" y="129553"/>
                    <a:pt x="343912" y="131264"/>
                  </a:cubicBezTo>
                  <a:lnTo>
                    <a:pt x="344264" y="130913"/>
                  </a:lnTo>
                  <a:cubicBezTo>
                    <a:pt x="359887" y="122841"/>
                    <a:pt x="379021" y="120604"/>
                    <a:pt x="395566" y="114769"/>
                  </a:cubicBezTo>
                  <a:cubicBezTo>
                    <a:pt x="426198" y="103977"/>
                    <a:pt x="455162" y="86385"/>
                    <a:pt x="477500" y="62607"/>
                  </a:cubicBezTo>
                  <a:cubicBezTo>
                    <a:pt x="488998" y="50323"/>
                    <a:pt x="508000" y="26590"/>
                    <a:pt x="495449" y="9042"/>
                  </a:cubicBezTo>
                  <a:close/>
                  <a:moveTo>
                    <a:pt x="644002" y="83446"/>
                  </a:moveTo>
                  <a:cubicBezTo>
                    <a:pt x="639832" y="82129"/>
                    <a:pt x="635444" y="81471"/>
                    <a:pt x="631055" y="81252"/>
                  </a:cubicBezTo>
                  <a:cubicBezTo>
                    <a:pt x="590066" y="79146"/>
                    <a:pt x="553027" y="105951"/>
                    <a:pt x="526783" y="134949"/>
                  </a:cubicBezTo>
                  <a:cubicBezTo>
                    <a:pt x="518884" y="143679"/>
                    <a:pt x="497248" y="162895"/>
                    <a:pt x="491850" y="173467"/>
                  </a:cubicBezTo>
                  <a:cubicBezTo>
                    <a:pt x="490534" y="176143"/>
                    <a:pt x="596649" y="181671"/>
                    <a:pt x="635575" y="151357"/>
                  </a:cubicBezTo>
                  <a:cubicBezTo>
                    <a:pt x="653613" y="137274"/>
                    <a:pt x="679110" y="94413"/>
                    <a:pt x="644002" y="8344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0" name="Google Shape;1810;p28"/>
            <p:cNvSpPr/>
            <p:nvPr/>
          </p:nvSpPr>
          <p:spPr>
            <a:xfrm>
              <a:off x="4818125" y="961429"/>
              <a:ext cx="130302" cy="347112"/>
            </a:xfrm>
            <a:custGeom>
              <a:avLst/>
              <a:gdLst/>
              <a:ahLst/>
              <a:cxnLst/>
              <a:rect l="l" t="t" r="r" b="b"/>
              <a:pathLst>
                <a:path w="260604" h="694224" extrusionOk="0">
                  <a:moveTo>
                    <a:pt x="198374" y="562931"/>
                  </a:moveTo>
                  <a:cubicBezTo>
                    <a:pt x="208687" y="571003"/>
                    <a:pt x="204211" y="587499"/>
                    <a:pt x="199998" y="598510"/>
                  </a:cubicBezTo>
                  <a:cubicBezTo>
                    <a:pt x="186964" y="632641"/>
                    <a:pt x="151153" y="660850"/>
                    <a:pt x="114772" y="678573"/>
                  </a:cubicBezTo>
                  <a:cubicBezTo>
                    <a:pt x="99500" y="686031"/>
                    <a:pt x="83219" y="692129"/>
                    <a:pt x="66323" y="694191"/>
                  </a:cubicBezTo>
                  <a:cubicBezTo>
                    <a:pt x="65972" y="694235"/>
                    <a:pt x="47803" y="694586"/>
                    <a:pt x="50304" y="691427"/>
                  </a:cubicBezTo>
                  <a:lnTo>
                    <a:pt x="40737" y="692831"/>
                  </a:lnTo>
                  <a:cubicBezTo>
                    <a:pt x="65884" y="653699"/>
                    <a:pt x="96472" y="609478"/>
                    <a:pt x="137593" y="580216"/>
                  </a:cubicBezTo>
                  <a:cubicBezTo>
                    <a:pt x="151197" y="570477"/>
                    <a:pt x="182839" y="550735"/>
                    <a:pt x="198374" y="562931"/>
                  </a:cubicBezTo>
                  <a:close/>
                  <a:moveTo>
                    <a:pt x="258234" y="351959"/>
                  </a:moveTo>
                  <a:cubicBezTo>
                    <a:pt x="243839" y="318179"/>
                    <a:pt x="194907" y="361874"/>
                    <a:pt x="180557" y="377886"/>
                  </a:cubicBezTo>
                  <a:cubicBezTo>
                    <a:pt x="168927" y="390872"/>
                    <a:pt x="158438" y="404735"/>
                    <a:pt x="149617" y="418993"/>
                  </a:cubicBezTo>
                  <a:cubicBezTo>
                    <a:pt x="135530" y="441718"/>
                    <a:pt x="129474" y="465583"/>
                    <a:pt x="117493" y="488615"/>
                  </a:cubicBezTo>
                  <a:lnTo>
                    <a:pt x="119205" y="500504"/>
                  </a:lnTo>
                  <a:cubicBezTo>
                    <a:pt x="121882" y="503268"/>
                    <a:pt x="131273" y="500943"/>
                    <a:pt x="134565" y="500021"/>
                  </a:cubicBezTo>
                  <a:cubicBezTo>
                    <a:pt x="151943" y="495327"/>
                    <a:pt x="168181" y="485105"/>
                    <a:pt x="182356" y="475059"/>
                  </a:cubicBezTo>
                  <a:cubicBezTo>
                    <a:pt x="216982" y="450579"/>
                    <a:pt x="247701" y="417852"/>
                    <a:pt x="258015" y="381396"/>
                  </a:cubicBezTo>
                  <a:cubicBezTo>
                    <a:pt x="259594" y="375868"/>
                    <a:pt x="260648" y="370253"/>
                    <a:pt x="260604" y="364725"/>
                  </a:cubicBezTo>
                  <a:cubicBezTo>
                    <a:pt x="260604" y="360338"/>
                    <a:pt x="259902" y="355951"/>
                    <a:pt x="258234" y="351959"/>
                  </a:cubicBezTo>
                  <a:close/>
                  <a:moveTo>
                    <a:pt x="151197" y="298964"/>
                  </a:moveTo>
                  <a:cubicBezTo>
                    <a:pt x="166162" y="288303"/>
                    <a:pt x="180249" y="276458"/>
                    <a:pt x="192537" y="263560"/>
                  </a:cubicBezTo>
                  <a:cubicBezTo>
                    <a:pt x="221589" y="233027"/>
                    <a:pt x="239714" y="195298"/>
                    <a:pt x="239978" y="158447"/>
                  </a:cubicBezTo>
                  <a:cubicBezTo>
                    <a:pt x="240065" y="144979"/>
                    <a:pt x="237081" y="123439"/>
                    <a:pt x="219176" y="120017"/>
                  </a:cubicBezTo>
                  <a:cubicBezTo>
                    <a:pt x="194556" y="115279"/>
                    <a:pt x="172964" y="142829"/>
                    <a:pt x="162388" y="158667"/>
                  </a:cubicBezTo>
                  <a:cubicBezTo>
                    <a:pt x="141850" y="189376"/>
                    <a:pt x="130747" y="223858"/>
                    <a:pt x="128157" y="257199"/>
                  </a:cubicBezTo>
                  <a:cubicBezTo>
                    <a:pt x="126753" y="275142"/>
                    <a:pt x="130395" y="294138"/>
                    <a:pt x="126051" y="312169"/>
                  </a:cubicBezTo>
                  <a:lnTo>
                    <a:pt x="125788" y="312607"/>
                  </a:lnTo>
                  <a:cubicBezTo>
                    <a:pt x="127718" y="311818"/>
                    <a:pt x="131844" y="311160"/>
                    <a:pt x="133731" y="310151"/>
                  </a:cubicBezTo>
                  <a:cubicBezTo>
                    <a:pt x="139831" y="306860"/>
                    <a:pt x="145580" y="302912"/>
                    <a:pt x="151197" y="298964"/>
                  </a:cubicBezTo>
                  <a:close/>
                  <a:moveTo>
                    <a:pt x="90284" y="21133"/>
                  </a:moveTo>
                  <a:cubicBezTo>
                    <a:pt x="88616" y="17097"/>
                    <a:pt x="86422" y="13193"/>
                    <a:pt x="83526" y="9771"/>
                  </a:cubicBezTo>
                  <a:cubicBezTo>
                    <a:pt x="59169" y="-18920"/>
                    <a:pt x="17390" y="22493"/>
                    <a:pt x="6814" y="45262"/>
                  </a:cubicBezTo>
                  <a:cubicBezTo>
                    <a:pt x="-15919" y="94309"/>
                    <a:pt x="25290" y="192315"/>
                    <a:pt x="27967" y="189990"/>
                  </a:cubicBezTo>
                  <a:cubicBezTo>
                    <a:pt x="38587" y="180602"/>
                    <a:pt x="53991" y="152393"/>
                    <a:pt x="61627" y="141382"/>
                  </a:cubicBezTo>
                  <a:cubicBezTo>
                    <a:pt x="86905" y="104838"/>
                    <a:pt x="106171" y="59037"/>
                    <a:pt x="90284" y="2113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1" name="Google Shape;1811;p28"/>
            <p:cNvSpPr/>
            <p:nvPr/>
          </p:nvSpPr>
          <p:spPr>
            <a:xfrm>
              <a:off x="4646313" y="976075"/>
              <a:ext cx="278868" cy="515242"/>
            </a:xfrm>
            <a:custGeom>
              <a:avLst/>
              <a:gdLst/>
              <a:ahLst/>
              <a:cxnLst/>
              <a:rect l="l" t="t" r="r" b="b"/>
              <a:pathLst>
                <a:path w="557737" h="1030483" extrusionOk="0">
                  <a:moveTo>
                    <a:pt x="557009" y="372022"/>
                  </a:moveTo>
                  <a:cubicBezTo>
                    <a:pt x="556175" y="371890"/>
                    <a:pt x="556000" y="372987"/>
                    <a:pt x="555912" y="374216"/>
                  </a:cubicBezTo>
                  <a:cubicBezTo>
                    <a:pt x="556087" y="374084"/>
                    <a:pt x="556263" y="373952"/>
                    <a:pt x="556439" y="373821"/>
                  </a:cubicBezTo>
                  <a:lnTo>
                    <a:pt x="556087" y="374259"/>
                  </a:lnTo>
                  <a:lnTo>
                    <a:pt x="555912" y="374435"/>
                  </a:lnTo>
                  <a:cubicBezTo>
                    <a:pt x="555868" y="375400"/>
                    <a:pt x="555824" y="376453"/>
                    <a:pt x="555517" y="376936"/>
                  </a:cubicBezTo>
                  <a:lnTo>
                    <a:pt x="549900" y="385753"/>
                  </a:lnTo>
                  <a:cubicBezTo>
                    <a:pt x="546915" y="390228"/>
                    <a:pt x="543756" y="394659"/>
                    <a:pt x="540552" y="399002"/>
                  </a:cubicBezTo>
                  <a:cubicBezTo>
                    <a:pt x="537348" y="403302"/>
                    <a:pt x="534057" y="407513"/>
                    <a:pt x="530765" y="411725"/>
                  </a:cubicBezTo>
                  <a:cubicBezTo>
                    <a:pt x="526684" y="416901"/>
                    <a:pt x="522559" y="421946"/>
                    <a:pt x="518170" y="426728"/>
                  </a:cubicBezTo>
                  <a:cubicBezTo>
                    <a:pt x="513782" y="431554"/>
                    <a:pt x="509218" y="436204"/>
                    <a:pt x="504478" y="440679"/>
                  </a:cubicBezTo>
                  <a:cubicBezTo>
                    <a:pt x="498773" y="445987"/>
                    <a:pt x="492848" y="451032"/>
                    <a:pt x="486748" y="455946"/>
                  </a:cubicBezTo>
                  <a:cubicBezTo>
                    <a:pt x="477884" y="463097"/>
                    <a:pt x="468536" y="469897"/>
                    <a:pt x="458793" y="476740"/>
                  </a:cubicBezTo>
                  <a:cubicBezTo>
                    <a:pt x="457608" y="477662"/>
                    <a:pt x="456160" y="477881"/>
                    <a:pt x="454712" y="477837"/>
                  </a:cubicBezTo>
                  <a:cubicBezTo>
                    <a:pt x="452913" y="483760"/>
                    <a:pt x="451245" y="489638"/>
                    <a:pt x="449358" y="495605"/>
                  </a:cubicBezTo>
                  <a:cubicBezTo>
                    <a:pt x="434305" y="542809"/>
                    <a:pt x="416444" y="590233"/>
                    <a:pt x="403893" y="636648"/>
                  </a:cubicBezTo>
                  <a:cubicBezTo>
                    <a:pt x="402532" y="641649"/>
                    <a:pt x="401786" y="647133"/>
                    <a:pt x="400557" y="652309"/>
                  </a:cubicBezTo>
                  <a:cubicBezTo>
                    <a:pt x="405472" y="648580"/>
                    <a:pt x="410256" y="644939"/>
                    <a:pt x="415654" y="640859"/>
                  </a:cubicBezTo>
                  <a:cubicBezTo>
                    <a:pt x="420569" y="637086"/>
                    <a:pt x="425572" y="633182"/>
                    <a:pt x="430575" y="629277"/>
                  </a:cubicBezTo>
                  <a:cubicBezTo>
                    <a:pt x="433866" y="626733"/>
                    <a:pt x="437202" y="624145"/>
                    <a:pt x="440493" y="621600"/>
                  </a:cubicBezTo>
                  <a:cubicBezTo>
                    <a:pt x="445452" y="617696"/>
                    <a:pt x="450367" y="613879"/>
                    <a:pt x="454931" y="609931"/>
                  </a:cubicBezTo>
                  <a:cubicBezTo>
                    <a:pt x="463884" y="602209"/>
                    <a:pt x="471783" y="594444"/>
                    <a:pt x="476874" y="586416"/>
                  </a:cubicBezTo>
                  <a:cubicBezTo>
                    <a:pt x="478542" y="583433"/>
                    <a:pt x="482316" y="582380"/>
                    <a:pt x="485300" y="584047"/>
                  </a:cubicBezTo>
                  <a:cubicBezTo>
                    <a:pt x="488284" y="585714"/>
                    <a:pt x="489338" y="589487"/>
                    <a:pt x="487670" y="592470"/>
                  </a:cubicBezTo>
                  <a:cubicBezTo>
                    <a:pt x="481482" y="604929"/>
                    <a:pt x="470555" y="617827"/>
                    <a:pt x="457433" y="629848"/>
                  </a:cubicBezTo>
                  <a:cubicBezTo>
                    <a:pt x="454010" y="633006"/>
                    <a:pt x="450411" y="636033"/>
                    <a:pt x="446681" y="638973"/>
                  </a:cubicBezTo>
                  <a:cubicBezTo>
                    <a:pt x="442994" y="641824"/>
                    <a:pt x="439220" y="644588"/>
                    <a:pt x="435358" y="647220"/>
                  </a:cubicBezTo>
                  <a:cubicBezTo>
                    <a:pt x="423071" y="655600"/>
                    <a:pt x="410475" y="662750"/>
                    <a:pt x="399943" y="669024"/>
                  </a:cubicBezTo>
                  <a:cubicBezTo>
                    <a:pt x="399021" y="669638"/>
                    <a:pt x="397968" y="669506"/>
                    <a:pt x="396915" y="669594"/>
                  </a:cubicBezTo>
                  <a:cubicBezTo>
                    <a:pt x="393272" y="689336"/>
                    <a:pt x="390595" y="709428"/>
                    <a:pt x="390946" y="729302"/>
                  </a:cubicBezTo>
                  <a:cubicBezTo>
                    <a:pt x="391341" y="750535"/>
                    <a:pt x="394589" y="771066"/>
                    <a:pt x="402093" y="789316"/>
                  </a:cubicBezTo>
                  <a:cubicBezTo>
                    <a:pt x="405297" y="797081"/>
                    <a:pt x="408895" y="804495"/>
                    <a:pt x="413460" y="811295"/>
                  </a:cubicBezTo>
                  <a:cubicBezTo>
                    <a:pt x="417848" y="817788"/>
                    <a:pt x="423071" y="823710"/>
                    <a:pt x="429741" y="828931"/>
                  </a:cubicBezTo>
                  <a:cubicBezTo>
                    <a:pt x="432330" y="830949"/>
                    <a:pt x="445803" y="837091"/>
                    <a:pt x="451157" y="839109"/>
                  </a:cubicBezTo>
                  <a:lnTo>
                    <a:pt x="451201" y="839109"/>
                  </a:lnTo>
                  <a:cubicBezTo>
                    <a:pt x="452649" y="839109"/>
                    <a:pt x="454098" y="839592"/>
                    <a:pt x="455283" y="840644"/>
                  </a:cubicBezTo>
                  <a:cubicBezTo>
                    <a:pt x="456731" y="841873"/>
                    <a:pt x="457126" y="843101"/>
                    <a:pt x="457345" y="843759"/>
                  </a:cubicBezTo>
                  <a:cubicBezTo>
                    <a:pt x="458003" y="845953"/>
                    <a:pt x="457433" y="847708"/>
                    <a:pt x="456467" y="849155"/>
                  </a:cubicBezTo>
                  <a:cubicBezTo>
                    <a:pt x="455765" y="850164"/>
                    <a:pt x="454098" y="852095"/>
                    <a:pt x="450631" y="851788"/>
                  </a:cubicBezTo>
                  <a:cubicBezTo>
                    <a:pt x="450016" y="851744"/>
                    <a:pt x="448700" y="851437"/>
                    <a:pt x="446856" y="850778"/>
                  </a:cubicBezTo>
                  <a:cubicBezTo>
                    <a:pt x="440581" y="848541"/>
                    <a:pt x="424958" y="841434"/>
                    <a:pt x="421929" y="839153"/>
                  </a:cubicBezTo>
                  <a:cubicBezTo>
                    <a:pt x="413986" y="833143"/>
                    <a:pt x="407711" y="826299"/>
                    <a:pt x="402488" y="818841"/>
                  </a:cubicBezTo>
                  <a:cubicBezTo>
                    <a:pt x="397266" y="811339"/>
                    <a:pt x="393141" y="803179"/>
                    <a:pt x="389454" y="794668"/>
                  </a:cubicBezTo>
                  <a:cubicBezTo>
                    <a:pt x="380984" y="774971"/>
                    <a:pt x="376991" y="752728"/>
                    <a:pt x="376245" y="729696"/>
                  </a:cubicBezTo>
                  <a:cubicBezTo>
                    <a:pt x="375191" y="697189"/>
                    <a:pt x="380589" y="663058"/>
                    <a:pt x="388445" y="632568"/>
                  </a:cubicBezTo>
                  <a:cubicBezTo>
                    <a:pt x="400601" y="585758"/>
                    <a:pt x="417804" y="537808"/>
                    <a:pt x="432813" y="490340"/>
                  </a:cubicBezTo>
                  <a:cubicBezTo>
                    <a:pt x="448129" y="441820"/>
                    <a:pt x="461075" y="393782"/>
                    <a:pt x="462787" y="347718"/>
                  </a:cubicBezTo>
                  <a:cubicBezTo>
                    <a:pt x="465025" y="286738"/>
                    <a:pt x="447471" y="229356"/>
                    <a:pt x="388971" y="179300"/>
                  </a:cubicBezTo>
                  <a:cubicBezTo>
                    <a:pt x="380458" y="171974"/>
                    <a:pt x="370759" y="166139"/>
                    <a:pt x="360490" y="161050"/>
                  </a:cubicBezTo>
                  <a:cubicBezTo>
                    <a:pt x="344954" y="153416"/>
                    <a:pt x="328058" y="147494"/>
                    <a:pt x="311426" y="141089"/>
                  </a:cubicBezTo>
                  <a:cubicBezTo>
                    <a:pt x="308091" y="139817"/>
                    <a:pt x="306379" y="136088"/>
                    <a:pt x="307652" y="132753"/>
                  </a:cubicBezTo>
                  <a:cubicBezTo>
                    <a:pt x="308880" y="129419"/>
                    <a:pt x="312611" y="127708"/>
                    <a:pt x="315990" y="128981"/>
                  </a:cubicBezTo>
                  <a:cubicBezTo>
                    <a:pt x="332140" y="134903"/>
                    <a:pt x="348465" y="140519"/>
                    <a:pt x="363737" y="147450"/>
                  </a:cubicBezTo>
                  <a:cubicBezTo>
                    <a:pt x="364308" y="146222"/>
                    <a:pt x="364922" y="144906"/>
                    <a:pt x="365010" y="144642"/>
                  </a:cubicBezTo>
                  <a:cubicBezTo>
                    <a:pt x="366765" y="139904"/>
                    <a:pt x="368301" y="135210"/>
                    <a:pt x="369662" y="130472"/>
                  </a:cubicBezTo>
                  <a:cubicBezTo>
                    <a:pt x="371110" y="125646"/>
                    <a:pt x="372339" y="120821"/>
                    <a:pt x="373436" y="116039"/>
                  </a:cubicBezTo>
                  <a:cubicBezTo>
                    <a:pt x="376113" y="105115"/>
                    <a:pt x="378044" y="94235"/>
                    <a:pt x="379931" y="83487"/>
                  </a:cubicBezTo>
                  <a:cubicBezTo>
                    <a:pt x="381204" y="76161"/>
                    <a:pt x="382389" y="68878"/>
                    <a:pt x="383486" y="61596"/>
                  </a:cubicBezTo>
                  <a:cubicBezTo>
                    <a:pt x="386382" y="42995"/>
                    <a:pt x="388664" y="24613"/>
                    <a:pt x="389893" y="6275"/>
                  </a:cubicBezTo>
                  <a:cubicBezTo>
                    <a:pt x="390025" y="2722"/>
                    <a:pt x="393009" y="-86"/>
                    <a:pt x="396564" y="2"/>
                  </a:cubicBezTo>
                  <a:cubicBezTo>
                    <a:pt x="400118" y="90"/>
                    <a:pt x="402927" y="3073"/>
                    <a:pt x="402839" y="6670"/>
                  </a:cubicBezTo>
                  <a:cubicBezTo>
                    <a:pt x="402971" y="25535"/>
                    <a:pt x="402620" y="44618"/>
                    <a:pt x="400513" y="63877"/>
                  </a:cubicBezTo>
                  <a:cubicBezTo>
                    <a:pt x="399680" y="71423"/>
                    <a:pt x="398538" y="79012"/>
                    <a:pt x="397046" y="86602"/>
                  </a:cubicBezTo>
                  <a:cubicBezTo>
                    <a:pt x="394896" y="97789"/>
                    <a:pt x="391956" y="108932"/>
                    <a:pt x="388620" y="120119"/>
                  </a:cubicBezTo>
                  <a:cubicBezTo>
                    <a:pt x="387041" y="125120"/>
                    <a:pt x="385373" y="130165"/>
                    <a:pt x="383442" y="135122"/>
                  </a:cubicBezTo>
                  <a:cubicBezTo>
                    <a:pt x="381555" y="140036"/>
                    <a:pt x="379492" y="144906"/>
                    <a:pt x="377210" y="149775"/>
                  </a:cubicBezTo>
                  <a:cubicBezTo>
                    <a:pt x="377079" y="150038"/>
                    <a:pt x="375543" y="151837"/>
                    <a:pt x="374401" y="153460"/>
                  </a:cubicBezTo>
                  <a:cubicBezTo>
                    <a:pt x="382740" y="157891"/>
                    <a:pt x="391122" y="162278"/>
                    <a:pt x="398319" y="168245"/>
                  </a:cubicBezTo>
                  <a:cubicBezTo>
                    <a:pt x="437684" y="201103"/>
                    <a:pt x="460242" y="237209"/>
                    <a:pt x="471257" y="275507"/>
                  </a:cubicBezTo>
                  <a:lnTo>
                    <a:pt x="472266" y="273796"/>
                  </a:lnTo>
                  <a:lnTo>
                    <a:pt x="485520" y="249317"/>
                  </a:lnTo>
                  <a:cubicBezTo>
                    <a:pt x="492585" y="236068"/>
                    <a:pt x="498773" y="222775"/>
                    <a:pt x="504654" y="209658"/>
                  </a:cubicBezTo>
                  <a:cubicBezTo>
                    <a:pt x="508647" y="200709"/>
                    <a:pt x="512509" y="191803"/>
                    <a:pt x="515932" y="182809"/>
                  </a:cubicBezTo>
                  <a:cubicBezTo>
                    <a:pt x="521725" y="167674"/>
                    <a:pt x="526640" y="152364"/>
                    <a:pt x="529800" y="136439"/>
                  </a:cubicBezTo>
                  <a:cubicBezTo>
                    <a:pt x="530371" y="132929"/>
                    <a:pt x="533662" y="130516"/>
                    <a:pt x="537217" y="131086"/>
                  </a:cubicBezTo>
                  <a:cubicBezTo>
                    <a:pt x="540728" y="131657"/>
                    <a:pt x="543141" y="134991"/>
                    <a:pt x="542571" y="138500"/>
                  </a:cubicBezTo>
                  <a:cubicBezTo>
                    <a:pt x="539894" y="159690"/>
                    <a:pt x="534935" y="180221"/>
                    <a:pt x="527386" y="200358"/>
                  </a:cubicBezTo>
                  <a:cubicBezTo>
                    <a:pt x="524490" y="208254"/>
                    <a:pt x="521111" y="216019"/>
                    <a:pt x="517380" y="223740"/>
                  </a:cubicBezTo>
                  <a:cubicBezTo>
                    <a:pt x="511983" y="234927"/>
                    <a:pt x="505707" y="245895"/>
                    <a:pt x="499124" y="256950"/>
                  </a:cubicBezTo>
                  <a:lnTo>
                    <a:pt x="483720" y="280991"/>
                  </a:lnTo>
                  <a:lnTo>
                    <a:pt x="478410" y="288537"/>
                  </a:lnTo>
                  <a:cubicBezTo>
                    <a:pt x="478015" y="289370"/>
                    <a:pt x="476742" y="291915"/>
                    <a:pt x="475996" y="292617"/>
                  </a:cubicBezTo>
                  <a:cubicBezTo>
                    <a:pt x="475777" y="292836"/>
                    <a:pt x="475514" y="292836"/>
                    <a:pt x="475250" y="293056"/>
                  </a:cubicBezTo>
                  <a:cubicBezTo>
                    <a:pt x="478805" y="311086"/>
                    <a:pt x="480297" y="329468"/>
                    <a:pt x="479771" y="348244"/>
                  </a:cubicBezTo>
                  <a:cubicBezTo>
                    <a:pt x="478761" y="383692"/>
                    <a:pt x="471257" y="420323"/>
                    <a:pt x="460856" y="457394"/>
                  </a:cubicBezTo>
                  <a:cubicBezTo>
                    <a:pt x="469326" y="449892"/>
                    <a:pt x="477840" y="442434"/>
                    <a:pt x="485739" y="434713"/>
                  </a:cubicBezTo>
                  <a:cubicBezTo>
                    <a:pt x="490215" y="430370"/>
                    <a:pt x="494604" y="425939"/>
                    <a:pt x="498992" y="421508"/>
                  </a:cubicBezTo>
                  <a:cubicBezTo>
                    <a:pt x="505487" y="414971"/>
                    <a:pt x="512070" y="408391"/>
                    <a:pt x="518302" y="401240"/>
                  </a:cubicBezTo>
                  <a:lnTo>
                    <a:pt x="538753" y="377637"/>
                  </a:lnTo>
                  <a:lnTo>
                    <a:pt x="544545" y="370267"/>
                  </a:lnTo>
                  <a:cubicBezTo>
                    <a:pt x="544721" y="369521"/>
                    <a:pt x="545072" y="368337"/>
                    <a:pt x="545248" y="367898"/>
                  </a:cubicBezTo>
                  <a:cubicBezTo>
                    <a:pt x="545818" y="366626"/>
                    <a:pt x="546477" y="365705"/>
                    <a:pt x="547179" y="365222"/>
                  </a:cubicBezTo>
                  <a:cubicBezTo>
                    <a:pt x="548934" y="363862"/>
                    <a:pt x="550777" y="363248"/>
                    <a:pt x="552840" y="363862"/>
                  </a:cubicBezTo>
                  <a:cubicBezTo>
                    <a:pt x="553805" y="364169"/>
                    <a:pt x="555078" y="364564"/>
                    <a:pt x="556219" y="365968"/>
                  </a:cubicBezTo>
                  <a:cubicBezTo>
                    <a:pt x="557755" y="367723"/>
                    <a:pt x="558106" y="370092"/>
                    <a:pt x="557360" y="372154"/>
                  </a:cubicBezTo>
                  <a:cubicBezTo>
                    <a:pt x="557272" y="372110"/>
                    <a:pt x="557185" y="372066"/>
                    <a:pt x="557009" y="372022"/>
                  </a:cubicBezTo>
                  <a:close/>
                  <a:moveTo>
                    <a:pt x="255603" y="418919"/>
                  </a:moveTo>
                  <a:cubicBezTo>
                    <a:pt x="236074" y="409312"/>
                    <a:pt x="211411" y="412383"/>
                    <a:pt x="190741" y="437608"/>
                  </a:cubicBezTo>
                  <a:cubicBezTo>
                    <a:pt x="188108" y="440811"/>
                    <a:pt x="185825" y="444145"/>
                    <a:pt x="183895" y="447698"/>
                  </a:cubicBezTo>
                  <a:cubicBezTo>
                    <a:pt x="181964" y="451296"/>
                    <a:pt x="180384" y="455069"/>
                    <a:pt x="179155" y="459061"/>
                  </a:cubicBezTo>
                  <a:cubicBezTo>
                    <a:pt x="177882" y="463404"/>
                    <a:pt x="176829" y="468054"/>
                    <a:pt x="176522" y="472660"/>
                  </a:cubicBezTo>
                  <a:cubicBezTo>
                    <a:pt x="176302" y="476038"/>
                    <a:pt x="176390" y="479416"/>
                    <a:pt x="177004" y="482663"/>
                  </a:cubicBezTo>
                  <a:cubicBezTo>
                    <a:pt x="177663" y="486304"/>
                    <a:pt x="178585" y="489594"/>
                    <a:pt x="179945" y="492621"/>
                  </a:cubicBezTo>
                  <a:cubicBezTo>
                    <a:pt x="181393" y="495868"/>
                    <a:pt x="183324" y="498851"/>
                    <a:pt x="186045" y="501790"/>
                  </a:cubicBezTo>
                  <a:cubicBezTo>
                    <a:pt x="197543" y="514030"/>
                    <a:pt x="216809" y="511573"/>
                    <a:pt x="228307" y="503721"/>
                  </a:cubicBezTo>
                  <a:cubicBezTo>
                    <a:pt x="235636" y="498719"/>
                    <a:pt x="239410" y="491612"/>
                    <a:pt x="238488" y="485602"/>
                  </a:cubicBezTo>
                  <a:cubicBezTo>
                    <a:pt x="237830" y="481391"/>
                    <a:pt x="235153" y="476960"/>
                    <a:pt x="228702" y="473801"/>
                  </a:cubicBezTo>
                  <a:cubicBezTo>
                    <a:pt x="225498" y="472222"/>
                    <a:pt x="221636" y="473538"/>
                    <a:pt x="220012" y="476697"/>
                  </a:cubicBezTo>
                  <a:cubicBezTo>
                    <a:pt x="218432" y="479899"/>
                    <a:pt x="219749" y="483804"/>
                    <a:pt x="222909" y="485383"/>
                  </a:cubicBezTo>
                  <a:cubicBezTo>
                    <a:pt x="224313" y="486085"/>
                    <a:pt x="225322" y="486611"/>
                    <a:pt x="225542" y="487489"/>
                  </a:cubicBezTo>
                  <a:cubicBezTo>
                    <a:pt x="225717" y="488366"/>
                    <a:pt x="224840" y="489068"/>
                    <a:pt x="224138" y="489902"/>
                  </a:cubicBezTo>
                  <a:cubicBezTo>
                    <a:pt x="221548" y="492841"/>
                    <a:pt x="216940" y="495210"/>
                    <a:pt x="212025" y="496263"/>
                  </a:cubicBezTo>
                  <a:cubicBezTo>
                    <a:pt x="206539" y="497447"/>
                    <a:pt x="200396" y="496921"/>
                    <a:pt x="196270" y="492358"/>
                  </a:cubicBezTo>
                  <a:cubicBezTo>
                    <a:pt x="194734" y="490647"/>
                    <a:pt x="193637" y="488892"/>
                    <a:pt x="192803" y="486962"/>
                  </a:cubicBezTo>
                  <a:cubicBezTo>
                    <a:pt x="191882" y="484900"/>
                    <a:pt x="191355" y="482663"/>
                    <a:pt x="190916" y="480162"/>
                  </a:cubicBezTo>
                  <a:cubicBezTo>
                    <a:pt x="190477" y="477530"/>
                    <a:pt x="190565" y="474810"/>
                    <a:pt x="190960" y="472090"/>
                  </a:cubicBezTo>
                  <a:cubicBezTo>
                    <a:pt x="191355" y="469063"/>
                    <a:pt x="192101" y="466124"/>
                    <a:pt x="192979" y="463316"/>
                  </a:cubicBezTo>
                  <a:cubicBezTo>
                    <a:pt x="193944" y="460289"/>
                    <a:pt x="195173" y="457438"/>
                    <a:pt x="196709" y="454761"/>
                  </a:cubicBezTo>
                  <a:cubicBezTo>
                    <a:pt x="198245" y="452041"/>
                    <a:pt x="200044" y="449497"/>
                    <a:pt x="202107" y="447040"/>
                  </a:cubicBezTo>
                  <a:cubicBezTo>
                    <a:pt x="217248" y="429097"/>
                    <a:pt x="234626" y="425807"/>
                    <a:pt x="248626" y="432914"/>
                  </a:cubicBezTo>
                  <a:cubicBezTo>
                    <a:pt x="262932" y="440153"/>
                    <a:pt x="273158" y="457350"/>
                    <a:pt x="274079" y="478451"/>
                  </a:cubicBezTo>
                  <a:cubicBezTo>
                    <a:pt x="274518" y="489068"/>
                    <a:pt x="272280" y="499509"/>
                    <a:pt x="268594" y="509555"/>
                  </a:cubicBezTo>
                  <a:cubicBezTo>
                    <a:pt x="262713" y="525305"/>
                    <a:pt x="253102" y="540045"/>
                    <a:pt x="243491" y="552812"/>
                  </a:cubicBezTo>
                  <a:cubicBezTo>
                    <a:pt x="229272" y="571588"/>
                    <a:pt x="213781" y="587688"/>
                    <a:pt x="197543" y="602692"/>
                  </a:cubicBezTo>
                  <a:cubicBezTo>
                    <a:pt x="172441" y="625943"/>
                    <a:pt x="145495" y="646562"/>
                    <a:pt x="118330" y="669901"/>
                  </a:cubicBezTo>
                  <a:cubicBezTo>
                    <a:pt x="86249" y="697583"/>
                    <a:pt x="61849" y="728863"/>
                    <a:pt x="43856" y="763652"/>
                  </a:cubicBezTo>
                  <a:cubicBezTo>
                    <a:pt x="26038" y="798134"/>
                    <a:pt x="14497" y="836082"/>
                    <a:pt x="7958" y="877452"/>
                  </a:cubicBezTo>
                  <a:cubicBezTo>
                    <a:pt x="5105" y="895351"/>
                    <a:pt x="3086" y="913381"/>
                    <a:pt x="1814" y="931500"/>
                  </a:cubicBezTo>
                  <a:cubicBezTo>
                    <a:pt x="497" y="949530"/>
                    <a:pt x="-29" y="967649"/>
                    <a:pt x="14" y="985767"/>
                  </a:cubicBezTo>
                  <a:cubicBezTo>
                    <a:pt x="58" y="991690"/>
                    <a:pt x="-468" y="1005509"/>
                    <a:pt x="2253" y="1015643"/>
                  </a:cubicBezTo>
                  <a:cubicBezTo>
                    <a:pt x="3920" y="1021960"/>
                    <a:pt x="6948" y="1027005"/>
                    <a:pt x="11161" y="1029550"/>
                  </a:cubicBezTo>
                  <a:cubicBezTo>
                    <a:pt x="14058" y="1031349"/>
                    <a:pt x="17876" y="1030471"/>
                    <a:pt x="19719" y="1027576"/>
                  </a:cubicBezTo>
                  <a:cubicBezTo>
                    <a:pt x="21518" y="1024680"/>
                    <a:pt x="20597" y="1020820"/>
                    <a:pt x="17700" y="1019021"/>
                  </a:cubicBezTo>
                  <a:cubicBezTo>
                    <a:pt x="15111" y="1017398"/>
                    <a:pt x="14409" y="1013318"/>
                    <a:pt x="13751" y="1009062"/>
                  </a:cubicBezTo>
                  <a:cubicBezTo>
                    <a:pt x="12390" y="1000464"/>
                    <a:pt x="13004" y="990461"/>
                    <a:pt x="13048" y="985811"/>
                  </a:cubicBezTo>
                  <a:cubicBezTo>
                    <a:pt x="13268" y="968044"/>
                    <a:pt x="14102" y="950276"/>
                    <a:pt x="15594" y="932597"/>
                  </a:cubicBezTo>
                  <a:cubicBezTo>
                    <a:pt x="17130" y="914917"/>
                    <a:pt x="19324" y="897281"/>
                    <a:pt x="22352" y="879821"/>
                  </a:cubicBezTo>
                  <a:cubicBezTo>
                    <a:pt x="29110" y="840250"/>
                    <a:pt x="40608" y="803969"/>
                    <a:pt x="58075" y="771110"/>
                  </a:cubicBezTo>
                  <a:cubicBezTo>
                    <a:pt x="75497" y="738339"/>
                    <a:pt x="98845" y="708902"/>
                    <a:pt x="129521" y="682931"/>
                  </a:cubicBezTo>
                  <a:cubicBezTo>
                    <a:pt x="156949" y="659548"/>
                    <a:pt x="184202" y="638973"/>
                    <a:pt x="209436" y="615546"/>
                  </a:cubicBezTo>
                  <a:cubicBezTo>
                    <a:pt x="226420" y="599840"/>
                    <a:pt x="242482" y="582863"/>
                    <a:pt x="257227" y="563121"/>
                  </a:cubicBezTo>
                  <a:cubicBezTo>
                    <a:pt x="267716" y="548995"/>
                    <a:pt x="278029" y="532675"/>
                    <a:pt x="284305" y="515302"/>
                  </a:cubicBezTo>
                  <a:cubicBezTo>
                    <a:pt x="288693" y="503150"/>
                    <a:pt x="291107" y="490472"/>
                    <a:pt x="290449" y="477662"/>
                  </a:cubicBezTo>
                  <a:cubicBezTo>
                    <a:pt x="288913" y="450067"/>
                    <a:pt x="274430" y="428132"/>
                    <a:pt x="255603" y="41891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2" name="Google Shape;1812;p28"/>
            <p:cNvSpPr/>
            <p:nvPr/>
          </p:nvSpPr>
          <p:spPr>
            <a:xfrm>
              <a:off x="4764920" y="1092113"/>
              <a:ext cx="77677" cy="151572"/>
            </a:xfrm>
            <a:custGeom>
              <a:avLst/>
              <a:gdLst/>
              <a:ahLst/>
              <a:cxnLst/>
              <a:rect l="l" t="t" r="r" b="b"/>
              <a:pathLst>
                <a:path w="155354" h="303143" extrusionOk="0">
                  <a:moveTo>
                    <a:pt x="39365" y="19259"/>
                  </a:moveTo>
                  <a:cubicBezTo>
                    <a:pt x="39365" y="29876"/>
                    <a:pt x="30544" y="38474"/>
                    <a:pt x="19705" y="38474"/>
                  </a:cubicBezTo>
                  <a:cubicBezTo>
                    <a:pt x="8821" y="38474"/>
                    <a:pt x="0" y="29876"/>
                    <a:pt x="0" y="19259"/>
                  </a:cubicBezTo>
                  <a:cubicBezTo>
                    <a:pt x="0" y="8642"/>
                    <a:pt x="8821" y="0"/>
                    <a:pt x="19705" y="0"/>
                  </a:cubicBezTo>
                  <a:cubicBezTo>
                    <a:pt x="30544" y="0"/>
                    <a:pt x="39365" y="8642"/>
                    <a:pt x="39365" y="19259"/>
                  </a:cubicBezTo>
                  <a:close/>
                  <a:moveTo>
                    <a:pt x="111425" y="91557"/>
                  </a:moveTo>
                  <a:cubicBezTo>
                    <a:pt x="122309" y="91557"/>
                    <a:pt x="131130" y="82915"/>
                    <a:pt x="131130" y="72342"/>
                  </a:cubicBezTo>
                  <a:cubicBezTo>
                    <a:pt x="131130" y="61725"/>
                    <a:pt x="122309" y="53083"/>
                    <a:pt x="111425" y="53083"/>
                  </a:cubicBezTo>
                  <a:cubicBezTo>
                    <a:pt x="100586" y="53083"/>
                    <a:pt x="91765" y="61725"/>
                    <a:pt x="91765" y="72342"/>
                  </a:cubicBezTo>
                  <a:cubicBezTo>
                    <a:pt x="91765" y="82915"/>
                    <a:pt x="100586" y="91557"/>
                    <a:pt x="111425" y="91557"/>
                  </a:cubicBezTo>
                  <a:close/>
                  <a:moveTo>
                    <a:pt x="135694" y="153765"/>
                  </a:moveTo>
                  <a:cubicBezTo>
                    <a:pt x="124810" y="153765"/>
                    <a:pt x="115989" y="162364"/>
                    <a:pt x="115989" y="172981"/>
                  </a:cubicBezTo>
                  <a:cubicBezTo>
                    <a:pt x="115989" y="183597"/>
                    <a:pt x="124810" y="192196"/>
                    <a:pt x="135694" y="192196"/>
                  </a:cubicBezTo>
                  <a:cubicBezTo>
                    <a:pt x="146534" y="192196"/>
                    <a:pt x="155355" y="183597"/>
                    <a:pt x="155355" y="172981"/>
                  </a:cubicBezTo>
                  <a:cubicBezTo>
                    <a:pt x="155355" y="162364"/>
                    <a:pt x="146534" y="153765"/>
                    <a:pt x="135694" y="153765"/>
                  </a:cubicBezTo>
                  <a:close/>
                  <a:moveTo>
                    <a:pt x="110635" y="264669"/>
                  </a:moveTo>
                  <a:cubicBezTo>
                    <a:pt x="99796" y="264669"/>
                    <a:pt x="90975" y="273312"/>
                    <a:pt x="90975" y="283929"/>
                  </a:cubicBezTo>
                  <a:cubicBezTo>
                    <a:pt x="90975" y="294545"/>
                    <a:pt x="99796" y="303144"/>
                    <a:pt x="110635" y="303144"/>
                  </a:cubicBezTo>
                  <a:cubicBezTo>
                    <a:pt x="121519" y="303144"/>
                    <a:pt x="130296" y="294545"/>
                    <a:pt x="130296" y="283929"/>
                  </a:cubicBezTo>
                  <a:cubicBezTo>
                    <a:pt x="130296" y="273312"/>
                    <a:pt x="121519" y="264669"/>
                    <a:pt x="110635" y="26466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3" name="Google Shape;1813;p28"/>
            <p:cNvSpPr/>
            <p:nvPr/>
          </p:nvSpPr>
          <p:spPr>
            <a:xfrm>
              <a:off x="4666498" y="1544287"/>
              <a:ext cx="402449" cy="300952"/>
            </a:xfrm>
            <a:custGeom>
              <a:avLst/>
              <a:gdLst/>
              <a:ahLst/>
              <a:cxnLst/>
              <a:rect l="l" t="t" r="r" b="b"/>
              <a:pathLst>
                <a:path w="804898" h="601903" extrusionOk="0">
                  <a:moveTo>
                    <a:pt x="803913" y="596674"/>
                  </a:moveTo>
                  <a:cubicBezTo>
                    <a:pt x="802816" y="598911"/>
                    <a:pt x="799568" y="603649"/>
                    <a:pt x="792503" y="601236"/>
                  </a:cubicBezTo>
                  <a:cubicBezTo>
                    <a:pt x="792196" y="601148"/>
                    <a:pt x="791493" y="600885"/>
                    <a:pt x="790528" y="600271"/>
                  </a:cubicBezTo>
                  <a:cubicBezTo>
                    <a:pt x="790440" y="600227"/>
                    <a:pt x="790221" y="600095"/>
                    <a:pt x="789913" y="599876"/>
                  </a:cubicBezTo>
                  <a:lnTo>
                    <a:pt x="779117" y="591628"/>
                  </a:lnTo>
                  <a:cubicBezTo>
                    <a:pt x="756429" y="574431"/>
                    <a:pt x="703547" y="534685"/>
                    <a:pt x="680551" y="523366"/>
                  </a:cubicBezTo>
                  <a:cubicBezTo>
                    <a:pt x="678181" y="522182"/>
                    <a:pt x="665849" y="517312"/>
                    <a:pt x="652859" y="512399"/>
                  </a:cubicBezTo>
                  <a:cubicBezTo>
                    <a:pt x="642195" y="508319"/>
                    <a:pt x="631048" y="504283"/>
                    <a:pt x="624509" y="502265"/>
                  </a:cubicBezTo>
                  <a:cubicBezTo>
                    <a:pt x="602917" y="495553"/>
                    <a:pt x="580141" y="489805"/>
                    <a:pt x="557145" y="485418"/>
                  </a:cubicBezTo>
                  <a:cubicBezTo>
                    <a:pt x="550562" y="484146"/>
                    <a:pt x="543935" y="483313"/>
                    <a:pt x="537308" y="482304"/>
                  </a:cubicBezTo>
                  <a:lnTo>
                    <a:pt x="551264" y="501607"/>
                  </a:lnTo>
                  <a:cubicBezTo>
                    <a:pt x="555082" y="507090"/>
                    <a:pt x="559471" y="512706"/>
                    <a:pt x="563728" y="518672"/>
                  </a:cubicBezTo>
                  <a:cubicBezTo>
                    <a:pt x="569608" y="527051"/>
                    <a:pt x="575577" y="535782"/>
                    <a:pt x="582072" y="543941"/>
                  </a:cubicBezTo>
                  <a:cubicBezTo>
                    <a:pt x="589357" y="553154"/>
                    <a:pt x="596773" y="561884"/>
                    <a:pt x="605068" y="568596"/>
                  </a:cubicBezTo>
                  <a:cubicBezTo>
                    <a:pt x="609281" y="571536"/>
                    <a:pt x="610334" y="577327"/>
                    <a:pt x="607394" y="581538"/>
                  </a:cubicBezTo>
                  <a:cubicBezTo>
                    <a:pt x="604497" y="585750"/>
                    <a:pt x="598661" y="586803"/>
                    <a:pt x="594447" y="583863"/>
                  </a:cubicBezTo>
                  <a:cubicBezTo>
                    <a:pt x="581457" y="576142"/>
                    <a:pt x="568950" y="565218"/>
                    <a:pt x="557671" y="552891"/>
                  </a:cubicBezTo>
                  <a:cubicBezTo>
                    <a:pt x="552317" y="547100"/>
                    <a:pt x="547271" y="540958"/>
                    <a:pt x="542794" y="534685"/>
                  </a:cubicBezTo>
                  <a:cubicBezTo>
                    <a:pt x="538142" y="528148"/>
                    <a:pt x="534193" y="521348"/>
                    <a:pt x="530419" y="515031"/>
                  </a:cubicBezTo>
                  <a:cubicBezTo>
                    <a:pt x="527873" y="510512"/>
                    <a:pt x="525240" y="506037"/>
                    <a:pt x="522782" y="501431"/>
                  </a:cubicBezTo>
                  <a:cubicBezTo>
                    <a:pt x="521071" y="498185"/>
                    <a:pt x="519403" y="494938"/>
                    <a:pt x="517911" y="491648"/>
                  </a:cubicBezTo>
                  <a:cubicBezTo>
                    <a:pt x="517033" y="489674"/>
                    <a:pt x="517604" y="482216"/>
                    <a:pt x="515234" y="483269"/>
                  </a:cubicBezTo>
                  <a:cubicBezTo>
                    <a:pt x="514049" y="482172"/>
                    <a:pt x="513698" y="480593"/>
                    <a:pt x="513171" y="479145"/>
                  </a:cubicBezTo>
                  <a:cubicBezTo>
                    <a:pt x="504965" y="478268"/>
                    <a:pt x="496714" y="477390"/>
                    <a:pt x="488640" y="476952"/>
                  </a:cubicBezTo>
                  <a:cubicBezTo>
                    <a:pt x="445061" y="474626"/>
                    <a:pt x="401439" y="473574"/>
                    <a:pt x="357817" y="472389"/>
                  </a:cubicBezTo>
                  <a:lnTo>
                    <a:pt x="371158" y="479979"/>
                  </a:lnTo>
                  <a:cubicBezTo>
                    <a:pt x="380901" y="486252"/>
                    <a:pt x="390160" y="492745"/>
                    <a:pt x="398674" y="500027"/>
                  </a:cubicBezTo>
                  <a:cubicBezTo>
                    <a:pt x="404423" y="504985"/>
                    <a:pt x="409821" y="510293"/>
                    <a:pt x="414956" y="515820"/>
                  </a:cubicBezTo>
                  <a:cubicBezTo>
                    <a:pt x="427551" y="529333"/>
                    <a:pt x="438566" y="544205"/>
                    <a:pt x="449318" y="559998"/>
                  </a:cubicBezTo>
                  <a:cubicBezTo>
                    <a:pt x="452566" y="564253"/>
                    <a:pt x="451732" y="570307"/>
                    <a:pt x="447475" y="573598"/>
                  </a:cubicBezTo>
                  <a:cubicBezTo>
                    <a:pt x="443218" y="576844"/>
                    <a:pt x="437118" y="576011"/>
                    <a:pt x="433870" y="571755"/>
                  </a:cubicBezTo>
                  <a:cubicBezTo>
                    <a:pt x="422153" y="558024"/>
                    <a:pt x="409865" y="545652"/>
                    <a:pt x="397007" y="533807"/>
                  </a:cubicBezTo>
                  <a:cubicBezTo>
                    <a:pt x="391916" y="529113"/>
                    <a:pt x="386693" y="524507"/>
                    <a:pt x="381427" y="519944"/>
                  </a:cubicBezTo>
                  <a:cubicBezTo>
                    <a:pt x="373703" y="513188"/>
                    <a:pt x="365892" y="506388"/>
                    <a:pt x="357334" y="500115"/>
                  </a:cubicBezTo>
                  <a:lnTo>
                    <a:pt x="330696" y="480988"/>
                  </a:lnTo>
                  <a:lnTo>
                    <a:pt x="320909" y="474363"/>
                  </a:lnTo>
                  <a:lnTo>
                    <a:pt x="319944" y="473793"/>
                  </a:lnTo>
                  <a:lnTo>
                    <a:pt x="320251" y="473354"/>
                  </a:lnTo>
                  <a:lnTo>
                    <a:pt x="320602" y="472828"/>
                  </a:lnTo>
                  <a:cubicBezTo>
                    <a:pt x="320075" y="472871"/>
                    <a:pt x="319549" y="472871"/>
                    <a:pt x="319022" y="472828"/>
                  </a:cubicBezTo>
                  <a:cubicBezTo>
                    <a:pt x="319154" y="472915"/>
                    <a:pt x="319242" y="473003"/>
                    <a:pt x="319242" y="473091"/>
                  </a:cubicBezTo>
                  <a:cubicBezTo>
                    <a:pt x="319198" y="473179"/>
                    <a:pt x="319154" y="473222"/>
                    <a:pt x="319066" y="473266"/>
                  </a:cubicBezTo>
                  <a:lnTo>
                    <a:pt x="319944" y="473793"/>
                  </a:lnTo>
                  <a:cubicBezTo>
                    <a:pt x="318276" y="475986"/>
                    <a:pt x="317310" y="476425"/>
                    <a:pt x="318276" y="472828"/>
                  </a:cubicBezTo>
                  <a:lnTo>
                    <a:pt x="318232" y="472740"/>
                  </a:lnTo>
                  <a:lnTo>
                    <a:pt x="318276" y="472740"/>
                  </a:lnTo>
                  <a:lnTo>
                    <a:pt x="318276" y="472696"/>
                  </a:lnTo>
                  <a:lnTo>
                    <a:pt x="318232" y="472696"/>
                  </a:lnTo>
                  <a:lnTo>
                    <a:pt x="318188" y="472652"/>
                  </a:lnTo>
                  <a:cubicBezTo>
                    <a:pt x="317223" y="472477"/>
                    <a:pt x="316652" y="471512"/>
                    <a:pt x="315818" y="471029"/>
                  </a:cubicBezTo>
                  <a:cubicBezTo>
                    <a:pt x="309411" y="470810"/>
                    <a:pt x="302960" y="470722"/>
                    <a:pt x="296553" y="470459"/>
                  </a:cubicBezTo>
                  <a:cubicBezTo>
                    <a:pt x="268949" y="469318"/>
                    <a:pt x="241345" y="467651"/>
                    <a:pt x="213785" y="465370"/>
                  </a:cubicBezTo>
                  <a:cubicBezTo>
                    <a:pt x="197459" y="463922"/>
                    <a:pt x="178545" y="461070"/>
                    <a:pt x="159454" y="457298"/>
                  </a:cubicBezTo>
                  <a:cubicBezTo>
                    <a:pt x="163799" y="464536"/>
                    <a:pt x="167749" y="471906"/>
                    <a:pt x="172050" y="479145"/>
                  </a:cubicBezTo>
                  <a:cubicBezTo>
                    <a:pt x="177140" y="488051"/>
                    <a:pt x="182714" y="496518"/>
                    <a:pt x="188156" y="505072"/>
                  </a:cubicBezTo>
                  <a:cubicBezTo>
                    <a:pt x="193641" y="513715"/>
                    <a:pt x="199171" y="522313"/>
                    <a:pt x="204700" y="530912"/>
                  </a:cubicBezTo>
                  <a:cubicBezTo>
                    <a:pt x="215935" y="548285"/>
                    <a:pt x="227126" y="565657"/>
                    <a:pt x="238887" y="582898"/>
                  </a:cubicBezTo>
                  <a:cubicBezTo>
                    <a:pt x="242135" y="587154"/>
                    <a:pt x="241257" y="593252"/>
                    <a:pt x="237000" y="596498"/>
                  </a:cubicBezTo>
                  <a:cubicBezTo>
                    <a:pt x="232743" y="599701"/>
                    <a:pt x="226643" y="598867"/>
                    <a:pt x="223396" y="594612"/>
                  </a:cubicBezTo>
                  <a:cubicBezTo>
                    <a:pt x="213565" y="582986"/>
                    <a:pt x="203691" y="571492"/>
                    <a:pt x="194387" y="559603"/>
                  </a:cubicBezTo>
                  <a:cubicBezTo>
                    <a:pt x="188068" y="551575"/>
                    <a:pt x="181968" y="543415"/>
                    <a:pt x="176219" y="534948"/>
                  </a:cubicBezTo>
                  <a:cubicBezTo>
                    <a:pt x="172401" y="529333"/>
                    <a:pt x="168758" y="523542"/>
                    <a:pt x="165291" y="517619"/>
                  </a:cubicBezTo>
                  <a:cubicBezTo>
                    <a:pt x="160113" y="508757"/>
                    <a:pt x="155417" y="499589"/>
                    <a:pt x="150897" y="490288"/>
                  </a:cubicBezTo>
                  <a:lnTo>
                    <a:pt x="135932" y="458131"/>
                  </a:lnTo>
                  <a:cubicBezTo>
                    <a:pt x="135361" y="457034"/>
                    <a:pt x="134703" y="453788"/>
                    <a:pt x="133825" y="451814"/>
                  </a:cubicBezTo>
                  <a:cubicBezTo>
                    <a:pt x="133606" y="451726"/>
                    <a:pt x="133343" y="451726"/>
                    <a:pt x="133079" y="451638"/>
                  </a:cubicBezTo>
                  <a:cubicBezTo>
                    <a:pt x="113989" y="446286"/>
                    <a:pt x="95864" y="439179"/>
                    <a:pt x="81075" y="429966"/>
                  </a:cubicBezTo>
                  <a:cubicBezTo>
                    <a:pt x="51365" y="411409"/>
                    <a:pt x="27359" y="374558"/>
                    <a:pt x="13447" y="335689"/>
                  </a:cubicBezTo>
                  <a:cubicBezTo>
                    <a:pt x="-2703" y="290590"/>
                    <a:pt x="-4853" y="243210"/>
                    <a:pt x="9980" y="219565"/>
                  </a:cubicBezTo>
                  <a:cubicBezTo>
                    <a:pt x="12789" y="215002"/>
                    <a:pt x="18758" y="213554"/>
                    <a:pt x="23322" y="216362"/>
                  </a:cubicBezTo>
                  <a:cubicBezTo>
                    <a:pt x="27886" y="219170"/>
                    <a:pt x="29334" y="225136"/>
                    <a:pt x="26525" y="229699"/>
                  </a:cubicBezTo>
                  <a:cubicBezTo>
                    <a:pt x="22400" y="236630"/>
                    <a:pt x="20513" y="246018"/>
                    <a:pt x="20074" y="256854"/>
                  </a:cubicBezTo>
                  <a:cubicBezTo>
                    <a:pt x="19284" y="277693"/>
                    <a:pt x="24375" y="303357"/>
                    <a:pt x="33854" y="328143"/>
                  </a:cubicBezTo>
                  <a:cubicBezTo>
                    <a:pt x="46625" y="361748"/>
                    <a:pt x="67383" y="393949"/>
                    <a:pt x="93538" y="409654"/>
                  </a:cubicBezTo>
                  <a:cubicBezTo>
                    <a:pt x="106616" y="417551"/>
                    <a:pt x="122722" y="423386"/>
                    <a:pt x="139574" y="427817"/>
                  </a:cubicBezTo>
                  <a:cubicBezTo>
                    <a:pt x="141023" y="428212"/>
                    <a:pt x="142515" y="428343"/>
                    <a:pt x="143963" y="428694"/>
                  </a:cubicBezTo>
                  <a:cubicBezTo>
                    <a:pt x="145148" y="427466"/>
                    <a:pt x="146245" y="426106"/>
                    <a:pt x="148044" y="425667"/>
                  </a:cubicBezTo>
                  <a:cubicBezTo>
                    <a:pt x="160113" y="421631"/>
                    <a:pt x="171347" y="415665"/>
                    <a:pt x="182889" y="409962"/>
                  </a:cubicBezTo>
                  <a:cubicBezTo>
                    <a:pt x="190789" y="406057"/>
                    <a:pt x="198732" y="402109"/>
                    <a:pt x="206807" y="398599"/>
                  </a:cubicBezTo>
                  <a:cubicBezTo>
                    <a:pt x="215847" y="394651"/>
                    <a:pt x="225151" y="391448"/>
                    <a:pt x="234411" y="388465"/>
                  </a:cubicBezTo>
                  <a:lnTo>
                    <a:pt x="257231" y="382586"/>
                  </a:lnTo>
                  <a:cubicBezTo>
                    <a:pt x="257846" y="382499"/>
                    <a:pt x="264253" y="381051"/>
                    <a:pt x="266711" y="381314"/>
                  </a:cubicBezTo>
                  <a:cubicBezTo>
                    <a:pt x="272065" y="381972"/>
                    <a:pt x="274786" y="384736"/>
                    <a:pt x="275619" y="387281"/>
                  </a:cubicBezTo>
                  <a:cubicBezTo>
                    <a:pt x="277682" y="391975"/>
                    <a:pt x="275488" y="397459"/>
                    <a:pt x="270792" y="399476"/>
                  </a:cubicBezTo>
                  <a:cubicBezTo>
                    <a:pt x="269475" y="400047"/>
                    <a:pt x="268115" y="400266"/>
                    <a:pt x="266754" y="400222"/>
                  </a:cubicBezTo>
                  <a:lnTo>
                    <a:pt x="266754" y="400091"/>
                  </a:lnTo>
                  <a:cubicBezTo>
                    <a:pt x="266623" y="399433"/>
                    <a:pt x="265921" y="399608"/>
                    <a:pt x="265087" y="400003"/>
                  </a:cubicBezTo>
                  <a:cubicBezTo>
                    <a:pt x="264911" y="399959"/>
                    <a:pt x="264692" y="399915"/>
                    <a:pt x="264472" y="399871"/>
                  </a:cubicBezTo>
                  <a:lnTo>
                    <a:pt x="264955" y="400091"/>
                  </a:lnTo>
                  <a:cubicBezTo>
                    <a:pt x="263858" y="400661"/>
                    <a:pt x="262585" y="401670"/>
                    <a:pt x="262454" y="401714"/>
                  </a:cubicBezTo>
                  <a:lnTo>
                    <a:pt x="242574" y="410225"/>
                  </a:lnTo>
                  <a:cubicBezTo>
                    <a:pt x="232392" y="414568"/>
                    <a:pt x="222650" y="420008"/>
                    <a:pt x="212512" y="424790"/>
                  </a:cubicBezTo>
                  <a:cubicBezTo>
                    <a:pt x="205534" y="428036"/>
                    <a:pt x="198381" y="431019"/>
                    <a:pt x="191184" y="433695"/>
                  </a:cubicBezTo>
                  <a:cubicBezTo>
                    <a:pt x="188375" y="434748"/>
                    <a:pt x="185391" y="435143"/>
                    <a:pt x="182538" y="436108"/>
                  </a:cubicBezTo>
                  <a:cubicBezTo>
                    <a:pt x="194212" y="437731"/>
                    <a:pt x="205622" y="439004"/>
                    <a:pt x="215847" y="439750"/>
                  </a:cubicBezTo>
                  <a:cubicBezTo>
                    <a:pt x="233972" y="441109"/>
                    <a:pt x="252140" y="442118"/>
                    <a:pt x="270309" y="443040"/>
                  </a:cubicBezTo>
                  <a:cubicBezTo>
                    <a:pt x="301512" y="444619"/>
                    <a:pt x="332758" y="445628"/>
                    <a:pt x="364005" y="446681"/>
                  </a:cubicBezTo>
                  <a:cubicBezTo>
                    <a:pt x="376161" y="434090"/>
                    <a:pt x="388712" y="422201"/>
                    <a:pt x="402712" y="411979"/>
                  </a:cubicBezTo>
                  <a:cubicBezTo>
                    <a:pt x="408724" y="407593"/>
                    <a:pt x="415000" y="403469"/>
                    <a:pt x="421539" y="399828"/>
                  </a:cubicBezTo>
                  <a:cubicBezTo>
                    <a:pt x="431325" y="394388"/>
                    <a:pt x="441594" y="389957"/>
                    <a:pt x="452039" y="385745"/>
                  </a:cubicBezTo>
                  <a:lnTo>
                    <a:pt x="472314" y="377497"/>
                  </a:lnTo>
                  <a:cubicBezTo>
                    <a:pt x="477317" y="375567"/>
                    <a:pt x="482934" y="378112"/>
                    <a:pt x="484821" y="383113"/>
                  </a:cubicBezTo>
                  <a:cubicBezTo>
                    <a:pt x="486708" y="388114"/>
                    <a:pt x="484207" y="393729"/>
                    <a:pt x="479204" y="395616"/>
                  </a:cubicBezTo>
                  <a:lnTo>
                    <a:pt x="461650" y="406320"/>
                  </a:lnTo>
                  <a:cubicBezTo>
                    <a:pt x="450503" y="412155"/>
                    <a:pt x="440058" y="419043"/>
                    <a:pt x="429482" y="425623"/>
                  </a:cubicBezTo>
                  <a:cubicBezTo>
                    <a:pt x="422372" y="430054"/>
                    <a:pt x="415219" y="434222"/>
                    <a:pt x="408241" y="438784"/>
                  </a:cubicBezTo>
                  <a:cubicBezTo>
                    <a:pt x="403765" y="441680"/>
                    <a:pt x="399596" y="445014"/>
                    <a:pt x="395207" y="447953"/>
                  </a:cubicBezTo>
                  <a:cubicBezTo>
                    <a:pt x="426805" y="449050"/>
                    <a:pt x="458446" y="450191"/>
                    <a:pt x="490044" y="452121"/>
                  </a:cubicBezTo>
                  <a:cubicBezTo>
                    <a:pt x="512425" y="453525"/>
                    <a:pt x="535378" y="456815"/>
                    <a:pt x="558066" y="461378"/>
                  </a:cubicBezTo>
                  <a:cubicBezTo>
                    <a:pt x="558286" y="461158"/>
                    <a:pt x="558549" y="460939"/>
                    <a:pt x="558725" y="460851"/>
                  </a:cubicBezTo>
                  <a:lnTo>
                    <a:pt x="566361" y="457122"/>
                  </a:lnTo>
                  <a:lnTo>
                    <a:pt x="588084" y="447778"/>
                  </a:lnTo>
                  <a:cubicBezTo>
                    <a:pt x="592955" y="445979"/>
                    <a:pt x="597783" y="444136"/>
                    <a:pt x="602742" y="442645"/>
                  </a:cubicBezTo>
                  <a:cubicBezTo>
                    <a:pt x="607657" y="441153"/>
                    <a:pt x="612660" y="439837"/>
                    <a:pt x="617707" y="438740"/>
                  </a:cubicBezTo>
                  <a:cubicBezTo>
                    <a:pt x="623719" y="437468"/>
                    <a:pt x="629775" y="436503"/>
                    <a:pt x="635919" y="435713"/>
                  </a:cubicBezTo>
                  <a:cubicBezTo>
                    <a:pt x="645047" y="434441"/>
                    <a:pt x="654132" y="433695"/>
                    <a:pt x="663260" y="432862"/>
                  </a:cubicBezTo>
                  <a:cubicBezTo>
                    <a:pt x="668526" y="431941"/>
                    <a:pt x="673573" y="435494"/>
                    <a:pt x="674495" y="440758"/>
                  </a:cubicBezTo>
                  <a:cubicBezTo>
                    <a:pt x="675416" y="446023"/>
                    <a:pt x="671905" y="451068"/>
                    <a:pt x="666639" y="451989"/>
                  </a:cubicBezTo>
                  <a:cubicBezTo>
                    <a:pt x="657994" y="454270"/>
                    <a:pt x="649480" y="456859"/>
                    <a:pt x="640834" y="459272"/>
                  </a:cubicBezTo>
                  <a:cubicBezTo>
                    <a:pt x="635129" y="460895"/>
                    <a:pt x="629512" y="462562"/>
                    <a:pt x="623807" y="464097"/>
                  </a:cubicBezTo>
                  <a:cubicBezTo>
                    <a:pt x="619111" y="465370"/>
                    <a:pt x="614371" y="466554"/>
                    <a:pt x="609632" y="467739"/>
                  </a:cubicBezTo>
                  <a:cubicBezTo>
                    <a:pt x="604936" y="468879"/>
                    <a:pt x="600152" y="469844"/>
                    <a:pt x="595501" y="471073"/>
                  </a:cubicBezTo>
                  <a:cubicBezTo>
                    <a:pt x="607525" y="474275"/>
                    <a:pt x="619857" y="476908"/>
                    <a:pt x="631355" y="480680"/>
                  </a:cubicBezTo>
                  <a:cubicBezTo>
                    <a:pt x="638201" y="482918"/>
                    <a:pt x="649787" y="487349"/>
                    <a:pt x="660890" y="491823"/>
                  </a:cubicBezTo>
                  <a:cubicBezTo>
                    <a:pt x="674670" y="497351"/>
                    <a:pt x="687704" y="502879"/>
                    <a:pt x="690250" y="504195"/>
                  </a:cubicBezTo>
                  <a:cubicBezTo>
                    <a:pt x="713728" y="516391"/>
                    <a:pt x="767619" y="558375"/>
                    <a:pt x="790703" y="576625"/>
                  </a:cubicBezTo>
                  <a:lnTo>
                    <a:pt x="801016" y="584829"/>
                  </a:lnTo>
                  <a:cubicBezTo>
                    <a:pt x="804703" y="587549"/>
                    <a:pt x="805975" y="592550"/>
                    <a:pt x="803913" y="596674"/>
                  </a:cubicBezTo>
                  <a:close/>
                  <a:moveTo>
                    <a:pt x="515936" y="483839"/>
                  </a:moveTo>
                  <a:cubicBezTo>
                    <a:pt x="515717" y="483664"/>
                    <a:pt x="515453" y="483444"/>
                    <a:pt x="515234" y="483269"/>
                  </a:cubicBezTo>
                  <a:lnTo>
                    <a:pt x="515102" y="483313"/>
                  </a:lnTo>
                  <a:cubicBezTo>
                    <a:pt x="514795" y="483488"/>
                    <a:pt x="515717" y="483620"/>
                    <a:pt x="515936" y="483839"/>
                  </a:cubicBezTo>
                  <a:close/>
                  <a:moveTo>
                    <a:pt x="318144" y="472740"/>
                  </a:moveTo>
                  <a:lnTo>
                    <a:pt x="318144" y="472740"/>
                  </a:lnTo>
                  <a:lnTo>
                    <a:pt x="318144" y="472740"/>
                  </a:lnTo>
                  <a:lnTo>
                    <a:pt x="318144" y="472740"/>
                  </a:lnTo>
                  <a:close/>
                  <a:moveTo>
                    <a:pt x="318188" y="472784"/>
                  </a:moveTo>
                  <a:lnTo>
                    <a:pt x="318188" y="472784"/>
                  </a:lnTo>
                  <a:lnTo>
                    <a:pt x="318188" y="472784"/>
                  </a:lnTo>
                  <a:lnTo>
                    <a:pt x="318188" y="472784"/>
                  </a:lnTo>
                  <a:close/>
                  <a:moveTo>
                    <a:pt x="264955" y="400179"/>
                  </a:moveTo>
                  <a:cubicBezTo>
                    <a:pt x="265833" y="400573"/>
                    <a:pt x="266798" y="400968"/>
                    <a:pt x="266754" y="400310"/>
                  </a:cubicBezTo>
                  <a:cubicBezTo>
                    <a:pt x="266184" y="400310"/>
                    <a:pt x="265657" y="400222"/>
                    <a:pt x="265087" y="400091"/>
                  </a:cubicBezTo>
                  <a:lnTo>
                    <a:pt x="264955" y="400179"/>
                  </a:lnTo>
                  <a:close/>
                  <a:moveTo>
                    <a:pt x="434967" y="268392"/>
                  </a:moveTo>
                  <a:cubicBezTo>
                    <a:pt x="436811" y="268129"/>
                    <a:pt x="443613" y="265979"/>
                    <a:pt x="446334" y="265014"/>
                  </a:cubicBezTo>
                  <a:lnTo>
                    <a:pt x="467355" y="257381"/>
                  </a:lnTo>
                  <a:cubicBezTo>
                    <a:pt x="477493" y="253476"/>
                    <a:pt x="487235" y="249001"/>
                    <a:pt x="496802" y="244044"/>
                  </a:cubicBezTo>
                  <a:cubicBezTo>
                    <a:pt x="506325" y="239131"/>
                    <a:pt x="515585" y="233778"/>
                    <a:pt x="524757" y="228163"/>
                  </a:cubicBezTo>
                  <a:cubicBezTo>
                    <a:pt x="555828" y="209255"/>
                    <a:pt x="591331" y="183679"/>
                    <a:pt x="617400" y="152443"/>
                  </a:cubicBezTo>
                  <a:cubicBezTo>
                    <a:pt x="635524" y="130727"/>
                    <a:pt x="648953" y="106248"/>
                    <a:pt x="653737" y="79662"/>
                  </a:cubicBezTo>
                  <a:cubicBezTo>
                    <a:pt x="655799" y="67993"/>
                    <a:pt x="655668" y="53910"/>
                    <a:pt x="652288" y="41232"/>
                  </a:cubicBezTo>
                  <a:cubicBezTo>
                    <a:pt x="649831" y="32195"/>
                    <a:pt x="645750" y="23859"/>
                    <a:pt x="639737" y="17454"/>
                  </a:cubicBezTo>
                  <a:cubicBezTo>
                    <a:pt x="627098" y="3942"/>
                    <a:pt x="609412" y="-1586"/>
                    <a:pt x="592692" y="389"/>
                  </a:cubicBezTo>
                  <a:cubicBezTo>
                    <a:pt x="575840" y="2363"/>
                    <a:pt x="560041" y="11926"/>
                    <a:pt x="551527" y="28378"/>
                  </a:cubicBezTo>
                  <a:cubicBezTo>
                    <a:pt x="547534" y="36055"/>
                    <a:pt x="545076" y="44829"/>
                    <a:pt x="544988" y="53515"/>
                  </a:cubicBezTo>
                  <a:cubicBezTo>
                    <a:pt x="544857" y="62553"/>
                    <a:pt x="547227" y="71502"/>
                    <a:pt x="552888" y="79004"/>
                  </a:cubicBezTo>
                  <a:cubicBezTo>
                    <a:pt x="556794" y="84268"/>
                    <a:pt x="567107" y="89884"/>
                    <a:pt x="576849" y="91025"/>
                  </a:cubicBezTo>
                  <a:cubicBezTo>
                    <a:pt x="584442" y="91902"/>
                    <a:pt x="591507" y="90103"/>
                    <a:pt x="595588" y="84883"/>
                  </a:cubicBezTo>
                  <a:cubicBezTo>
                    <a:pt x="597388" y="82689"/>
                    <a:pt x="597037" y="79399"/>
                    <a:pt x="594842" y="77600"/>
                  </a:cubicBezTo>
                  <a:cubicBezTo>
                    <a:pt x="592604" y="75845"/>
                    <a:pt x="589357" y="76196"/>
                    <a:pt x="587557" y="78390"/>
                  </a:cubicBezTo>
                  <a:cubicBezTo>
                    <a:pt x="584880" y="81636"/>
                    <a:pt x="579834" y="81022"/>
                    <a:pt x="575050" y="79794"/>
                  </a:cubicBezTo>
                  <a:cubicBezTo>
                    <a:pt x="569477" y="78346"/>
                    <a:pt x="564035" y="75451"/>
                    <a:pt x="561884" y="72424"/>
                  </a:cubicBezTo>
                  <a:cubicBezTo>
                    <a:pt x="557891" y="66896"/>
                    <a:pt x="556399" y="60315"/>
                    <a:pt x="556618" y="53779"/>
                  </a:cubicBezTo>
                  <a:cubicBezTo>
                    <a:pt x="556838" y="46891"/>
                    <a:pt x="558944" y="40003"/>
                    <a:pt x="562192" y="33993"/>
                  </a:cubicBezTo>
                  <a:cubicBezTo>
                    <a:pt x="568950" y="21534"/>
                    <a:pt x="581194" y="14515"/>
                    <a:pt x="594096" y="13199"/>
                  </a:cubicBezTo>
                  <a:cubicBezTo>
                    <a:pt x="606867" y="11883"/>
                    <a:pt x="620296" y="16182"/>
                    <a:pt x="629819" y="26623"/>
                  </a:cubicBezTo>
                  <a:cubicBezTo>
                    <a:pt x="635437" y="32765"/>
                    <a:pt x="638552" y="41188"/>
                    <a:pt x="640088" y="50006"/>
                  </a:cubicBezTo>
                  <a:cubicBezTo>
                    <a:pt x="641668" y="59262"/>
                    <a:pt x="641449" y="68958"/>
                    <a:pt x="639957" y="77205"/>
                  </a:cubicBezTo>
                  <a:cubicBezTo>
                    <a:pt x="635744" y="101510"/>
                    <a:pt x="623236" y="123752"/>
                    <a:pt x="606867" y="143757"/>
                  </a:cubicBezTo>
                  <a:cubicBezTo>
                    <a:pt x="582028" y="174159"/>
                    <a:pt x="548192" y="199384"/>
                    <a:pt x="518526" y="218117"/>
                  </a:cubicBezTo>
                  <a:cubicBezTo>
                    <a:pt x="509661" y="223732"/>
                    <a:pt x="500708" y="229128"/>
                    <a:pt x="491536" y="234085"/>
                  </a:cubicBezTo>
                  <a:cubicBezTo>
                    <a:pt x="482408" y="239043"/>
                    <a:pt x="473104" y="243562"/>
                    <a:pt x="463449" y="247510"/>
                  </a:cubicBezTo>
                  <a:lnTo>
                    <a:pt x="442867" y="255450"/>
                  </a:lnTo>
                  <a:cubicBezTo>
                    <a:pt x="441550" y="255977"/>
                    <a:pt x="438478" y="257512"/>
                    <a:pt x="436240" y="258346"/>
                  </a:cubicBezTo>
                  <a:cubicBezTo>
                    <a:pt x="435801" y="258170"/>
                    <a:pt x="435363" y="258083"/>
                    <a:pt x="434880" y="258039"/>
                  </a:cubicBezTo>
                  <a:lnTo>
                    <a:pt x="435319" y="258302"/>
                  </a:lnTo>
                  <a:lnTo>
                    <a:pt x="435670" y="258565"/>
                  </a:lnTo>
                  <a:cubicBezTo>
                    <a:pt x="434485" y="258960"/>
                    <a:pt x="433607" y="259048"/>
                    <a:pt x="433563" y="258521"/>
                  </a:cubicBezTo>
                  <a:cubicBezTo>
                    <a:pt x="433519" y="258346"/>
                    <a:pt x="433519" y="258170"/>
                    <a:pt x="433519" y="258083"/>
                  </a:cubicBezTo>
                  <a:cubicBezTo>
                    <a:pt x="432949" y="258170"/>
                    <a:pt x="432378" y="258390"/>
                    <a:pt x="431852" y="258697"/>
                  </a:cubicBezTo>
                  <a:cubicBezTo>
                    <a:pt x="429657" y="259969"/>
                    <a:pt x="429219" y="261504"/>
                    <a:pt x="429043" y="261987"/>
                  </a:cubicBezTo>
                  <a:cubicBezTo>
                    <a:pt x="428516" y="263742"/>
                    <a:pt x="428999" y="269182"/>
                    <a:pt x="434967" y="26839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4" name="Google Shape;1814;p28"/>
            <p:cNvSpPr/>
            <p:nvPr/>
          </p:nvSpPr>
          <p:spPr>
            <a:xfrm>
              <a:off x="4925481" y="1354281"/>
              <a:ext cx="411981" cy="182841"/>
            </a:xfrm>
            <a:custGeom>
              <a:avLst/>
              <a:gdLst/>
              <a:ahLst/>
              <a:cxnLst/>
              <a:rect l="l" t="t" r="r" b="b"/>
              <a:pathLst>
                <a:path w="823962" h="365681" extrusionOk="0">
                  <a:moveTo>
                    <a:pt x="823675" y="76598"/>
                  </a:moveTo>
                  <a:cubicBezTo>
                    <a:pt x="824728" y="80020"/>
                    <a:pt x="822797" y="83662"/>
                    <a:pt x="819418" y="84714"/>
                  </a:cubicBezTo>
                  <a:cubicBezTo>
                    <a:pt x="802566" y="90593"/>
                    <a:pt x="785977" y="97349"/>
                    <a:pt x="769388" y="104500"/>
                  </a:cubicBezTo>
                  <a:cubicBezTo>
                    <a:pt x="762893" y="107308"/>
                    <a:pt x="756355" y="110159"/>
                    <a:pt x="749816" y="113055"/>
                  </a:cubicBezTo>
                  <a:cubicBezTo>
                    <a:pt x="740117" y="117354"/>
                    <a:pt x="730330" y="121653"/>
                    <a:pt x="720807" y="126611"/>
                  </a:cubicBezTo>
                  <a:cubicBezTo>
                    <a:pt x="716638" y="128672"/>
                    <a:pt x="712513" y="130822"/>
                    <a:pt x="708475" y="133103"/>
                  </a:cubicBezTo>
                  <a:cubicBezTo>
                    <a:pt x="704438" y="135385"/>
                    <a:pt x="700488" y="137754"/>
                    <a:pt x="696583" y="140342"/>
                  </a:cubicBezTo>
                  <a:cubicBezTo>
                    <a:pt x="696539" y="140386"/>
                    <a:pt x="696056" y="140737"/>
                    <a:pt x="695880" y="140868"/>
                  </a:cubicBezTo>
                  <a:cubicBezTo>
                    <a:pt x="706852" y="150344"/>
                    <a:pt x="717165" y="160654"/>
                    <a:pt x="727522" y="170963"/>
                  </a:cubicBezTo>
                  <a:cubicBezTo>
                    <a:pt x="730067" y="173464"/>
                    <a:pt x="730155" y="177544"/>
                    <a:pt x="727654" y="180132"/>
                  </a:cubicBezTo>
                  <a:cubicBezTo>
                    <a:pt x="725152" y="182677"/>
                    <a:pt x="721071" y="182721"/>
                    <a:pt x="718481" y="180220"/>
                  </a:cubicBezTo>
                  <a:cubicBezTo>
                    <a:pt x="706852" y="169121"/>
                    <a:pt x="695617" y="157627"/>
                    <a:pt x="683110" y="147756"/>
                  </a:cubicBezTo>
                  <a:cubicBezTo>
                    <a:pt x="675122" y="141395"/>
                    <a:pt x="666609" y="135736"/>
                    <a:pt x="657129" y="131305"/>
                  </a:cubicBezTo>
                  <a:cubicBezTo>
                    <a:pt x="597577" y="103228"/>
                    <a:pt x="543203" y="101868"/>
                    <a:pt x="491593" y="114634"/>
                  </a:cubicBezTo>
                  <a:cubicBezTo>
                    <a:pt x="496508" y="117178"/>
                    <a:pt x="501643" y="119635"/>
                    <a:pt x="506427" y="122750"/>
                  </a:cubicBezTo>
                  <a:cubicBezTo>
                    <a:pt x="508665" y="124241"/>
                    <a:pt x="510815" y="125821"/>
                    <a:pt x="512746" y="127663"/>
                  </a:cubicBezTo>
                  <a:cubicBezTo>
                    <a:pt x="525824" y="139859"/>
                    <a:pt x="536971" y="154205"/>
                    <a:pt x="546626" y="169516"/>
                  </a:cubicBezTo>
                  <a:cubicBezTo>
                    <a:pt x="556149" y="184695"/>
                    <a:pt x="564180" y="200839"/>
                    <a:pt x="571202" y="216896"/>
                  </a:cubicBezTo>
                  <a:cubicBezTo>
                    <a:pt x="582348" y="242428"/>
                    <a:pt x="588536" y="277042"/>
                    <a:pt x="601877" y="304943"/>
                  </a:cubicBezTo>
                  <a:cubicBezTo>
                    <a:pt x="607451" y="316569"/>
                    <a:pt x="614297" y="327054"/>
                    <a:pt x="623557" y="334907"/>
                  </a:cubicBezTo>
                  <a:cubicBezTo>
                    <a:pt x="652697" y="359737"/>
                    <a:pt x="687323" y="354604"/>
                    <a:pt x="709616" y="335082"/>
                  </a:cubicBezTo>
                  <a:cubicBezTo>
                    <a:pt x="731823" y="315648"/>
                    <a:pt x="741785" y="281955"/>
                    <a:pt x="721685" y="249228"/>
                  </a:cubicBezTo>
                  <a:cubicBezTo>
                    <a:pt x="719534" y="245762"/>
                    <a:pt x="716814" y="242998"/>
                    <a:pt x="713742" y="240629"/>
                  </a:cubicBezTo>
                  <a:cubicBezTo>
                    <a:pt x="710362" y="238041"/>
                    <a:pt x="706588" y="235935"/>
                    <a:pt x="702683" y="234093"/>
                  </a:cubicBezTo>
                  <a:cubicBezTo>
                    <a:pt x="699259" y="232470"/>
                    <a:pt x="695661" y="231153"/>
                    <a:pt x="692018" y="230232"/>
                  </a:cubicBezTo>
                  <a:cubicBezTo>
                    <a:pt x="688376" y="229311"/>
                    <a:pt x="684646" y="228741"/>
                    <a:pt x="680915" y="228653"/>
                  </a:cubicBezTo>
                  <a:cubicBezTo>
                    <a:pt x="677887" y="228609"/>
                    <a:pt x="674947" y="228960"/>
                    <a:pt x="672138" y="229750"/>
                  </a:cubicBezTo>
                  <a:cubicBezTo>
                    <a:pt x="669330" y="230583"/>
                    <a:pt x="666653" y="231811"/>
                    <a:pt x="664151" y="233478"/>
                  </a:cubicBezTo>
                  <a:cubicBezTo>
                    <a:pt x="656603" y="238567"/>
                    <a:pt x="652039" y="245236"/>
                    <a:pt x="650547" y="252650"/>
                  </a:cubicBezTo>
                  <a:cubicBezTo>
                    <a:pt x="649055" y="260152"/>
                    <a:pt x="650766" y="268355"/>
                    <a:pt x="655418" y="276120"/>
                  </a:cubicBezTo>
                  <a:cubicBezTo>
                    <a:pt x="658051" y="280464"/>
                    <a:pt x="662703" y="283842"/>
                    <a:pt x="667486" y="284807"/>
                  </a:cubicBezTo>
                  <a:cubicBezTo>
                    <a:pt x="671743" y="285640"/>
                    <a:pt x="676088" y="284456"/>
                    <a:pt x="678809" y="279849"/>
                  </a:cubicBezTo>
                  <a:cubicBezTo>
                    <a:pt x="680257" y="277393"/>
                    <a:pt x="683417" y="276515"/>
                    <a:pt x="685874" y="277963"/>
                  </a:cubicBezTo>
                  <a:cubicBezTo>
                    <a:pt x="688376" y="279411"/>
                    <a:pt x="689210" y="282569"/>
                    <a:pt x="687761" y="285026"/>
                  </a:cubicBezTo>
                  <a:cubicBezTo>
                    <a:pt x="682539" y="294239"/>
                    <a:pt x="673938" y="296871"/>
                    <a:pt x="665512" y="295336"/>
                  </a:cubicBezTo>
                  <a:cubicBezTo>
                    <a:pt x="657788" y="293932"/>
                    <a:pt x="650283" y="288755"/>
                    <a:pt x="645983" y="281867"/>
                  </a:cubicBezTo>
                  <a:cubicBezTo>
                    <a:pt x="639575" y="271558"/>
                    <a:pt x="637425" y="260590"/>
                    <a:pt x="639268" y="250500"/>
                  </a:cubicBezTo>
                  <a:cubicBezTo>
                    <a:pt x="641111" y="240278"/>
                    <a:pt x="647079" y="230802"/>
                    <a:pt x="657393" y="223608"/>
                  </a:cubicBezTo>
                  <a:cubicBezTo>
                    <a:pt x="660947" y="221151"/>
                    <a:pt x="664721" y="219352"/>
                    <a:pt x="668715" y="218124"/>
                  </a:cubicBezTo>
                  <a:cubicBezTo>
                    <a:pt x="672665" y="216939"/>
                    <a:pt x="676790" y="216369"/>
                    <a:pt x="681091" y="216369"/>
                  </a:cubicBezTo>
                  <a:cubicBezTo>
                    <a:pt x="685743" y="216413"/>
                    <a:pt x="690439" y="217027"/>
                    <a:pt x="694959" y="218124"/>
                  </a:cubicBezTo>
                  <a:cubicBezTo>
                    <a:pt x="699479" y="219177"/>
                    <a:pt x="703824" y="220712"/>
                    <a:pt x="708036" y="222643"/>
                  </a:cubicBezTo>
                  <a:cubicBezTo>
                    <a:pt x="713786" y="225275"/>
                    <a:pt x="719271" y="228390"/>
                    <a:pt x="724011" y="232382"/>
                  </a:cubicBezTo>
                  <a:cubicBezTo>
                    <a:pt x="727346" y="235233"/>
                    <a:pt x="730287" y="238524"/>
                    <a:pt x="732744" y="242384"/>
                  </a:cubicBezTo>
                  <a:cubicBezTo>
                    <a:pt x="757232" y="281473"/>
                    <a:pt x="745427" y="322096"/>
                    <a:pt x="718788" y="345567"/>
                  </a:cubicBezTo>
                  <a:cubicBezTo>
                    <a:pt x="691931" y="369257"/>
                    <a:pt x="649844" y="375443"/>
                    <a:pt x="614648" y="345304"/>
                  </a:cubicBezTo>
                  <a:cubicBezTo>
                    <a:pt x="604072" y="336135"/>
                    <a:pt x="596129" y="324115"/>
                    <a:pt x="589853" y="310603"/>
                  </a:cubicBezTo>
                  <a:cubicBezTo>
                    <a:pt x="576731" y="282394"/>
                    <a:pt x="570938" y="247517"/>
                    <a:pt x="560055" y="221677"/>
                  </a:cubicBezTo>
                  <a:cubicBezTo>
                    <a:pt x="553472" y="206060"/>
                    <a:pt x="545924" y="190310"/>
                    <a:pt x="536927" y="175482"/>
                  </a:cubicBezTo>
                  <a:cubicBezTo>
                    <a:pt x="528018" y="160829"/>
                    <a:pt x="517749" y="147054"/>
                    <a:pt x="505505" y="135253"/>
                  </a:cubicBezTo>
                  <a:cubicBezTo>
                    <a:pt x="504057" y="133849"/>
                    <a:pt x="502433" y="132577"/>
                    <a:pt x="500721" y="131436"/>
                  </a:cubicBezTo>
                  <a:cubicBezTo>
                    <a:pt x="493261" y="126435"/>
                    <a:pt x="484747" y="122882"/>
                    <a:pt x="478340" y="118100"/>
                  </a:cubicBezTo>
                  <a:cubicBezTo>
                    <a:pt x="477989" y="118187"/>
                    <a:pt x="477638" y="118275"/>
                    <a:pt x="477331" y="118363"/>
                  </a:cubicBezTo>
                  <a:cubicBezTo>
                    <a:pt x="433708" y="131349"/>
                    <a:pt x="391973" y="153898"/>
                    <a:pt x="350633" y="178597"/>
                  </a:cubicBezTo>
                  <a:cubicBezTo>
                    <a:pt x="309600" y="203076"/>
                    <a:pt x="268918" y="229618"/>
                    <a:pt x="227622" y="251816"/>
                  </a:cubicBezTo>
                  <a:cubicBezTo>
                    <a:pt x="205460" y="263617"/>
                    <a:pt x="180314" y="274848"/>
                    <a:pt x="154289" y="282657"/>
                  </a:cubicBezTo>
                  <a:cubicBezTo>
                    <a:pt x="127914" y="290598"/>
                    <a:pt x="100661" y="295116"/>
                    <a:pt x="74769" y="293537"/>
                  </a:cubicBezTo>
                  <a:cubicBezTo>
                    <a:pt x="65728" y="292967"/>
                    <a:pt x="56864" y="291958"/>
                    <a:pt x="48262" y="290027"/>
                  </a:cubicBezTo>
                  <a:cubicBezTo>
                    <a:pt x="39397" y="288009"/>
                    <a:pt x="30840" y="284982"/>
                    <a:pt x="22545" y="280507"/>
                  </a:cubicBezTo>
                  <a:cubicBezTo>
                    <a:pt x="19385" y="278753"/>
                    <a:pt x="7580" y="268750"/>
                    <a:pt x="3367" y="264495"/>
                  </a:cubicBezTo>
                  <a:cubicBezTo>
                    <a:pt x="-5103" y="256028"/>
                    <a:pt x="4508" y="250588"/>
                    <a:pt x="9248" y="252825"/>
                  </a:cubicBezTo>
                  <a:cubicBezTo>
                    <a:pt x="10564" y="253439"/>
                    <a:pt x="11574" y="254492"/>
                    <a:pt x="12188" y="255721"/>
                  </a:cubicBezTo>
                  <a:cubicBezTo>
                    <a:pt x="15919" y="259318"/>
                    <a:pt x="25881" y="267741"/>
                    <a:pt x="28601" y="269189"/>
                  </a:cubicBezTo>
                  <a:cubicBezTo>
                    <a:pt x="35842" y="272962"/>
                    <a:pt x="43391" y="275419"/>
                    <a:pt x="51071" y="277042"/>
                  </a:cubicBezTo>
                  <a:cubicBezTo>
                    <a:pt x="59014" y="278709"/>
                    <a:pt x="67177" y="279455"/>
                    <a:pt x="75515" y="279806"/>
                  </a:cubicBezTo>
                  <a:cubicBezTo>
                    <a:pt x="99784" y="280902"/>
                    <a:pt x="125237" y="276164"/>
                    <a:pt x="149901" y="268355"/>
                  </a:cubicBezTo>
                  <a:cubicBezTo>
                    <a:pt x="163813" y="263924"/>
                    <a:pt x="177286" y="258441"/>
                    <a:pt x="190319" y="252474"/>
                  </a:cubicBezTo>
                  <a:cubicBezTo>
                    <a:pt x="190276" y="251729"/>
                    <a:pt x="189880" y="251071"/>
                    <a:pt x="190144" y="250325"/>
                  </a:cubicBezTo>
                  <a:cubicBezTo>
                    <a:pt x="192689" y="240322"/>
                    <a:pt x="195454" y="228477"/>
                    <a:pt x="199448" y="216545"/>
                  </a:cubicBezTo>
                  <a:cubicBezTo>
                    <a:pt x="200720" y="212816"/>
                    <a:pt x="202124" y="209130"/>
                    <a:pt x="203705" y="205489"/>
                  </a:cubicBezTo>
                  <a:cubicBezTo>
                    <a:pt x="205285" y="201804"/>
                    <a:pt x="207040" y="198163"/>
                    <a:pt x="208927" y="194697"/>
                  </a:cubicBezTo>
                  <a:cubicBezTo>
                    <a:pt x="215949" y="181712"/>
                    <a:pt x="224506" y="170305"/>
                    <a:pt x="234161" y="162496"/>
                  </a:cubicBezTo>
                  <a:cubicBezTo>
                    <a:pt x="236662" y="160215"/>
                    <a:pt x="240612" y="160391"/>
                    <a:pt x="242894" y="162935"/>
                  </a:cubicBezTo>
                  <a:cubicBezTo>
                    <a:pt x="245220" y="165480"/>
                    <a:pt x="245001" y="169384"/>
                    <a:pt x="242499" y="171665"/>
                  </a:cubicBezTo>
                  <a:cubicBezTo>
                    <a:pt x="236794" y="177588"/>
                    <a:pt x="232230" y="185353"/>
                    <a:pt x="228017" y="193907"/>
                  </a:cubicBezTo>
                  <a:cubicBezTo>
                    <a:pt x="225779" y="198382"/>
                    <a:pt x="223716" y="203120"/>
                    <a:pt x="221698" y="207946"/>
                  </a:cubicBezTo>
                  <a:cubicBezTo>
                    <a:pt x="220337" y="211105"/>
                    <a:pt x="218977" y="214307"/>
                    <a:pt x="217616" y="217466"/>
                  </a:cubicBezTo>
                  <a:cubicBezTo>
                    <a:pt x="215554" y="222379"/>
                    <a:pt x="213491" y="227249"/>
                    <a:pt x="211516" y="231987"/>
                  </a:cubicBezTo>
                  <a:cubicBezTo>
                    <a:pt x="209673" y="236462"/>
                    <a:pt x="208137" y="240322"/>
                    <a:pt x="206426" y="244446"/>
                  </a:cubicBezTo>
                  <a:cubicBezTo>
                    <a:pt x="210902" y="242165"/>
                    <a:pt x="215729" y="240059"/>
                    <a:pt x="219986" y="237734"/>
                  </a:cubicBezTo>
                  <a:cubicBezTo>
                    <a:pt x="260843" y="215272"/>
                    <a:pt x="300911" y="188161"/>
                    <a:pt x="341680" y="163637"/>
                  </a:cubicBezTo>
                  <a:cubicBezTo>
                    <a:pt x="345323" y="161443"/>
                    <a:pt x="349009" y="159425"/>
                    <a:pt x="352696" y="157276"/>
                  </a:cubicBezTo>
                  <a:cubicBezTo>
                    <a:pt x="352652" y="156311"/>
                    <a:pt x="352301" y="155389"/>
                    <a:pt x="352696" y="154424"/>
                  </a:cubicBezTo>
                  <a:cubicBezTo>
                    <a:pt x="356075" y="144948"/>
                    <a:pt x="359542" y="135823"/>
                    <a:pt x="363492" y="126918"/>
                  </a:cubicBezTo>
                  <a:cubicBezTo>
                    <a:pt x="366169" y="120863"/>
                    <a:pt x="369065" y="114897"/>
                    <a:pt x="372269" y="109106"/>
                  </a:cubicBezTo>
                  <a:cubicBezTo>
                    <a:pt x="374902" y="104281"/>
                    <a:pt x="377798" y="99586"/>
                    <a:pt x="380914" y="94936"/>
                  </a:cubicBezTo>
                  <a:cubicBezTo>
                    <a:pt x="383986" y="90418"/>
                    <a:pt x="387365" y="86030"/>
                    <a:pt x="390832" y="81600"/>
                  </a:cubicBezTo>
                  <a:cubicBezTo>
                    <a:pt x="393773" y="78002"/>
                    <a:pt x="396669" y="74361"/>
                    <a:pt x="399697" y="70807"/>
                  </a:cubicBezTo>
                  <a:cubicBezTo>
                    <a:pt x="402769" y="67254"/>
                    <a:pt x="405885" y="63744"/>
                    <a:pt x="409132" y="60323"/>
                  </a:cubicBezTo>
                  <a:lnTo>
                    <a:pt x="415672" y="53742"/>
                  </a:lnTo>
                  <a:cubicBezTo>
                    <a:pt x="416022" y="53391"/>
                    <a:pt x="416944" y="53128"/>
                    <a:pt x="417866" y="52865"/>
                  </a:cubicBezTo>
                  <a:lnTo>
                    <a:pt x="417998" y="52645"/>
                  </a:lnTo>
                  <a:lnTo>
                    <a:pt x="418217" y="52338"/>
                  </a:lnTo>
                  <a:lnTo>
                    <a:pt x="417998" y="52821"/>
                  </a:lnTo>
                  <a:cubicBezTo>
                    <a:pt x="419139" y="52470"/>
                    <a:pt x="420192" y="52031"/>
                    <a:pt x="419841" y="51285"/>
                  </a:cubicBezTo>
                  <a:cubicBezTo>
                    <a:pt x="419797" y="51154"/>
                    <a:pt x="419753" y="51066"/>
                    <a:pt x="419709" y="51022"/>
                  </a:cubicBezTo>
                  <a:cubicBezTo>
                    <a:pt x="421245" y="50057"/>
                    <a:pt x="423132" y="49750"/>
                    <a:pt x="424975" y="50320"/>
                  </a:cubicBezTo>
                  <a:cubicBezTo>
                    <a:pt x="427740" y="51066"/>
                    <a:pt x="428530" y="52952"/>
                    <a:pt x="429013" y="54049"/>
                  </a:cubicBezTo>
                  <a:cubicBezTo>
                    <a:pt x="429846" y="55760"/>
                    <a:pt x="429671" y="57603"/>
                    <a:pt x="428618" y="59621"/>
                  </a:cubicBezTo>
                  <a:cubicBezTo>
                    <a:pt x="428266" y="60279"/>
                    <a:pt x="427564" y="61068"/>
                    <a:pt x="426511" y="61858"/>
                  </a:cubicBezTo>
                  <a:cubicBezTo>
                    <a:pt x="426204" y="62077"/>
                    <a:pt x="425283" y="62604"/>
                    <a:pt x="424668" y="62911"/>
                  </a:cubicBezTo>
                  <a:lnTo>
                    <a:pt x="419621" y="69316"/>
                  </a:lnTo>
                  <a:lnTo>
                    <a:pt x="403998" y="91339"/>
                  </a:lnTo>
                  <a:cubicBezTo>
                    <a:pt x="399390" y="97875"/>
                    <a:pt x="395396" y="104544"/>
                    <a:pt x="391359" y="111080"/>
                  </a:cubicBezTo>
                  <a:cubicBezTo>
                    <a:pt x="388638" y="115555"/>
                    <a:pt x="385917" y="120030"/>
                    <a:pt x="383284" y="124505"/>
                  </a:cubicBezTo>
                  <a:cubicBezTo>
                    <a:pt x="379203" y="131524"/>
                    <a:pt x="375472" y="138982"/>
                    <a:pt x="371654" y="146264"/>
                  </a:cubicBezTo>
                  <a:cubicBezTo>
                    <a:pt x="404525" y="127927"/>
                    <a:pt x="438009" y="112089"/>
                    <a:pt x="472547" y="102087"/>
                  </a:cubicBezTo>
                  <a:cubicBezTo>
                    <a:pt x="488565" y="97481"/>
                    <a:pt x="504803" y="94190"/>
                    <a:pt x="521304" y="92392"/>
                  </a:cubicBezTo>
                  <a:cubicBezTo>
                    <a:pt x="521348" y="92304"/>
                    <a:pt x="521304" y="92216"/>
                    <a:pt x="521392" y="92128"/>
                  </a:cubicBezTo>
                  <a:cubicBezTo>
                    <a:pt x="521962" y="91251"/>
                    <a:pt x="524727" y="89058"/>
                    <a:pt x="524727" y="89058"/>
                  </a:cubicBezTo>
                  <a:cubicBezTo>
                    <a:pt x="524727" y="89058"/>
                    <a:pt x="524507" y="89189"/>
                    <a:pt x="524420" y="89277"/>
                  </a:cubicBezTo>
                  <a:lnTo>
                    <a:pt x="529905" y="83135"/>
                  </a:lnTo>
                  <a:lnTo>
                    <a:pt x="547679" y="64753"/>
                  </a:lnTo>
                  <a:cubicBezTo>
                    <a:pt x="556237" y="56550"/>
                    <a:pt x="564838" y="48609"/>
                    <a:pt x="573835" y="41327"/>
                  </a:cubicBezTo>
                  <a:cubicBezTo>
                    <a:pt x="579979" y="36369"/>
                    <a:pt x="586342" y="31719"/>
                    <a:pt x="592881" y="27420"/>
                  </a:cubicBezTo>
                  <a:cubicBezTo>
                    <a:pt x="609162" y="16672"/>
                    <a:pt x="626585" y="7854"/>
                    <a:pt x="645324" y="527"/>
                  </a:cubicBezTo>
                  <a:cubicBezTo>
                    <a:pt x="648616" y="-877"/>
                    <a:pt x="652434" y="615"/>
                    <a:pt x="653838" y="3905"/>
                  </a:cubicBezTo>
                  <a:cubicBezTo>
                    <a:pt x="655286" y="7196"/>
                    <a:pt x="653750" y="11012"/>
                    <a:pt x="650503" y="12416"/>
                  </a:cubicBezTo>
                  <a:cubicBezTo>
                    <a:pt x="636723" y="19041"/>
                    <a:pt x="624084" y="26806"/>
                    <a:pt x="611796" y="35141"/>
                  </a:cubicBezTo>
                  <a:cubicBezTo>
                    <a:pt x="604379" y="40186"/>
                    <a:pt x="597182" y="45494"/>
                    <a:pt x="589985" y="50934"/>
                  </a:cubicBezTo>
                  <a:cubicBezTo>
                    <a:pt x="579276" y="59006"/>
                    <a:pt x="568569" y="67254"/>
                    <a:pt x="558168" y="76247"/>
                  </a:cubicBezTo>
                  <a:lnTo>
                    <a:pt x="541491" y="90856"/>
                  </a:lnTo>
                  <a:cubicBezTo>
                    <a:pt x="580242" y="89672"/>
                    <a:pt x="620661" y="97525"/>
                    <a:pt x="663361" y="118407"/>
                  </a:cubicBezTo>
                  <a:cubicBezTo>
                    <a:pt x="671612" y="122443"/>
                    <a:pt x="678809" y="127795"/>
                    <a:pt x="685918" y="133191"/>
                  </a:cubicBezTo>
                  <a:cubicBezTo>
                    <a:pt x="687235" y="131875"/>
                    <a:pt x="688595" y="129857"/>
                    <a:pt x="688859" y="129681"/>
                  </a:cubicBezTo>
                  <a:cubicBezTo>
                    <a:pt x="692764" y="126611"/>
                    <a:pt x="696714" y="123671"/>
                    <a:pt x="700796" y="120907"/>
                  </a:cubicBezTo>
                  <a:cubicBezTo>
                    <a:pt x="704877" y="118100"/>
                    <a:pt x="709046" y="115467"/>
                    <a:pt x="713259" y="112923"/>
                  </a:cubicBezTo>
                  <a:cubicBezTo>
                    <a:pt x="722870" y="107264"/>
                    <a:pt x="732613" y="101912"/>
                    <a:pt x="742574" y="97261"/>
                  </a:cubicBezTo>
                  <a:cubicBezTo>
                    <a:pt x="749289" y="94103"/>
                    <a:pt x="756091" y="91207"/>
                    <a:pt x="762981" y="88619"/>
                  </a:cubicBezTo>
                  <a:cubicBezTo>
                    <a:pt x="780272" y="82082"/>
                    <a:pt x="797914" y="77037"/>
                    <a:pt x="815600" y="72387"/>
                  </a:cubicBezTo>
                  <a:cubicBezTo>
                    <a:pt x="819023" y="71290"/>
                    <a:pt x="822621" y="73220"/>
                    <a:pt x="823675" y="7659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5" name="Google Shape;1815;p28"/>
            <p:cNvSpPr/>
            <p:nvPr/>
          </p:nvSpPr>
          <p:spPr>
            <a:xfrm>
              <a:off x="3876545" y="1589776"/>
              <a:ext cx="329138" cy="157961"/>
            </a:xfrm>
            <a:custGeom>
              <a:avLst/>
              <a:gdLst/>
              <a:ahLst/>
              <a:cxnLst/>
              <a:rect l="l" t="t" r="r" b="b"/>
              <a:pathLst>
                <a:path w="658275" h="315921" extrusionOk="0">
                  <a:moveTo>
                    <a:pt x="656617" y="157145"/>
                  </a:moveTo>
                  <a:cubicBezTo>
                    <a:pt x="657407" y="157233"/>
                    <a:pt x="658723" y="158725"/>
                    <a:pt x="656354" y="158374"/>
                  </a:cubicBezTo>
                  <a:cubicBezTo>
                    <a:pt x="624273" y="153636"/>
                    <a:pt x="560288" y="143019"/>
                    <a:pt x="530227" y="133148"/>
                  </a:cubicBezTo>
                  <a:cubicBezTo>
                    <a:pt x="490642" y="120162"/>
                    <a:pt x="459878" y="96824"/>
                    <a:pt x="441973" y="66114"/>
                  </a:cubicBezTo>
                  <a:cubicBezTo>
                    <a:pt x="434381" y="53129"/>
                    <a:pt x="430695" y="38915"/>
                    <a:pt x="423146" y="25929"/>
                  </a:cubicBezTo>
                  <a:cubicBezTo>
                    <a:pt x="419153" y="18954"/>
                    <a:pt x="413623" y="12329"/>
                    <a:pt x="406470" y="7153"/>
                  </a:cubicBezTo>
                  <a:cubicBezTo>
                    <a:pt x="405153" y="6144"/>
                    <a:pt x="396552" y="2766"/>
                    <a:pt x="396244" y="1581"/>
                  </a:cubicBezTo>
                  <a:cubicBezTo>
                    <a:pt x="395981" y="704"/>
                    <a:pt x="421522" y="-42"/>
                    <a:pt x="422356" y="2"/>
                  </a:cubicBezTo>
                  <a:cubicBezTo>
                    <a:pt x="451365" y="616"/>
                    <a:pt x="479583" y="6231"/>
                    <a:pt x="506134" y="14611"/>
                  </a:cubicBezTo>
                  <a:cubicBezTo>
                    <a:pt x="579071" y="37686"/>
                    <a:pt x="661181" y="79056"/>
                    <a:pt x="658197" y="149292"/>
                  </a:cubicBezTo>
                  <a:lnTo>
                    <a:pt x="656617" y="157145"/>
                  </a:lnTo>
                  <a:close/>
                  <a:moveTo>
                    <a:pt x="574595" y="172851"/>
                  </a:moveTo>
                  <a:cubicBezTo>
                    <a:pt x="541856" y="174518"/>
                    <a:pt x="476379" y="179080"/>
                    <a:pt x="444738" y="186143"/>
                  </a:cubicBezTo>
                  <a:cubicBezTo>
                    <a:pt x="403003" y="195488"/>
                    <a:pt x="368026" y="216239"/>
                    <a:pt x="344372" y="245763"/>
                  </a:cubicBezTo>
                  <a:cubicBezTo>
                    <a:pt x="334366" y="258222"/>
                    <a:pt x="327959" y="272305"/>
                    <a:pt x="318040" y="284808"/>
                  </a:cubicBezTo>
                  <a:cubicBezTo>
                    <a:pt x="312730" y="291476"/>
                    <a:pt x="305972" y="297706"/>
                    <a:pt x="297897" y="302268"/>
                  </a:cubicBezTo>
                  <a:cubicBezTo>
                    <a:pt x="296361" y="303146"/>
                    <a:pt x="287233" y="305778"/>
                    <a:pt x="286662" y="306918"/>
                  </a:cubicBezTo>
                  <a:cubicBezTo>
                    <a:pt x="286267" y="307796"/>
                    <a:pt x="311414" y="311042"/>
                    <a:pt x="312248" y="311130"/>
                  </a:cubicBezTo>
                  <a:cubicBezTo>
                    <a:pt x="341124" y="313280"/>
                    <a:pt x="370176" y="310340"/>
                    <a:pt x="398088" y="304418"/>
                  </a:cubicBezTo>
                  <a:cubicBezTo>
                    <a:pt x="474756" y="288054"/>
                    <a:pt x="564106" y="254055"/>
                    <a:pt x="574639" y="182283"/>
                  </a:cubicBezTo>
                  <a:lnTo>
                    <a:pt x="574595" y="174123"/>
                  </a:lnTo>
                  <a:cubicBezTo>
                    <a:pt x="575385" y="174079"/>
                    <a:pt x="576965" y="172719"/>
                    <a:pt x="574595" y="172851"/>
                  </a:cubicBezTo>
                  <a:close/>
                  <a:moveTo>
                    <a:pt x="239924" y="173465"/>
                  </a:moveTo>
                  <a:cubicBezTo>
                    <a:pt x="211004" y="178291"/>
                    <a:pt x="153338" y="188995"/>
                    <a:pt x="126041" y="198208"/>
                  </a:cubicBezTo>
                  <a:cubicBezTo>
                    <a:pt x="90055" y="210316"/>
                    <a:pt x="61442" y="231242"/>
                    <a:pt x="43932" y="258222"/>
                  </a:cubicBezTo>
                  <a:cubicBezTo>
                    <a:pt x="36559" y="269629"/>
                    <a:pt x="32565" y="282044"/>
                    <a:pt x="25236" y="293406"/>
                  </a:cubicBezTo>
                  <a:cubicBezTo>
                    <a:pt x="21331" y="299548"/>
                    <a:pt x="16064" y="305427"/>
                    <a:pt x="9438" y="310077"/>
                  </a:cubicBezTo>
                  <a:cubicBezTo>
                    <a:pt x="8209" y="310954"/>
                    <a:pt x="397" y="314069"/>
                    <a:pt x="2" y="315122"/>
                  </a:cubicBezTo>
                  <a:cubicBezTo>
                    <a:pt x="-261" y="315868"/>
                    <a:pt x="22516" y="315956"/>
                    <a:pt x="23262" y="315912"/>
                  </a:cubicBezTo>
                  <a:cubicBezTo>
                    <a:pt x="49242" y="314683"/>
                    <a:pt x="74695" y="309156"/>
                    <a:pt x="98832" y="301303"/>
                  </a:cubicBezTo>
                  <a:cubicBezTo>
                    <a:pt x="165056" y="279675"/>
                    <a:pt x="240407" y="241990"/>
                    <a:pt x="241109" y="181274"/>
                  </a:cubicBezTo>
                  <a:lnTo>
                    <a:pt x="240100" y="174518"/>
                  </a:lnTo>
                  <a:cubicBezTo>
                    <a:pt x="240802" y="174430"/>
                    <a:pt x="242075" y="173114"/>
                    <a:pt x="239924" y="173465"/>
                  </a:cubicBezTo>
                  <a:close/>
                  <a:moveTo>
                    <a:pt x="402388" y="164033"/>
                  </a:moveTo>
                  <a:lnTo>
                    <a:pt x="401818" y="155390"/>
                  </a:lnTo>
                  <a:cubicBezTo>
                    <a:pt x="385756" y="79890"/>
                    <a:pt x="293947" y="46811"/>
                    <a:pt x="216051" y="32071"/>
                  </a:cubicBezTo>
                  <a:cubicBezTo>
                    <a:pt x="187744" y="26675"/>
                    <a:pt x="158517" y="24525"/>
                    <a:pt x="129816" y="27772"/>
                  </a:cubicBezTo>
                  <a:cubicBezTo>
                    <a:pt x="128982" y="27859"/>
                    <a:pt x="104143" y="32115"/>
                    <a:pt x="104581" y="32992"/>
                  </a:cubicBezTo>
                  <a:cubicBezTo>
                    <a:pt x="105240" y="34221"/>
                    <a:pt x="114587" y="36721"/>
                    <a:pt x="116167" y="37555"/>
                  </a:cubicBezTo>
                  <a:cubicBezTo>
                    <a:pt x="124549" y="42117"/>
                    <a:pt x="131790" y="48522"/>
                    <a:pt x="137627" y="55410"/>
                  </a:cubicBezTo>
                  <a:cubicBezTo>
                    <a:pt x="148511" y="68264"/>
                    <a:pt x="156015" y="82961"/>
                    <a:pt x="166943" y="95814"/>
                  </a:cubicBezTo>
                  <a:cubicBezTo>
                    <a:pt x="192835" y="126260"/>
                    <a:pt x="229348" y="147011"/>
                    <a:pt x="271741" y="155522"/>
                  </a:cubicBezTo>
                  <a:cubicBezTo>
                    <a:pt x="303953" y="161971"/>
                    <a:pt x="369650" y="164691"/>
                    <a:pt x="402476" y="165393"/>
                  </a:cubicBezTo>
                  <a:cubicBezTo>
                    <a:pt x="404890" y="165393"/>
                    <a:pt x="403178" y="164033"/>
                    <a:pt x="402388" y="16403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p28"/>
            <p:cNvSpPr/>
            <p:nvPr/>
          </p:nvSpPr>
          <p:spPr>
            <a:xfrm>
              <a:off x="3756530" y="1616433"/>
              <a:ext cx="708968" cy="106843"/>
            </a:xfrm>
            <a:custGeom>
              <a:avLst/>
              <a:gdLst/>
              <a:ahLst/>
              <a:cxnLst/>
              <a:rect l="l" t="t" r="r" b="b"/>
              <a:pathLst>
                <a:path w="1417936" h="213685" extrusionOk="0">
                  <a:moveTo>
                    <a:pt x="1417918" y="103086"/>
                  </a:moveTo>
                  <a:cubicBezTo>
                    <a:pt x="1418182" y="106640"/>
                    <a:pt x="1415505" y="109755"/>
                    <a:pt x="1411906" y="109974"/>
                  </a:cubicBezTo>
                  <a:cubicBezTo>
                    <a:pt x="1323389" y="116379"/>
                    <a:pt x="1146750" y="121336"/>
                    <a:pt x="958701" y="124319"/>
                  </a:cubicBezTo>
                  <a:cubicBezTo>
                    <a:pt x="904195" y="125197"/>
                    <a:pt x="849119" y="125855"/>
                    <a:pt x="794569" y="126425"/>
                  </a:cubicBezTo>
                  <a:cubicBezTo>
                    <a:pt x="794218" y="126732"/>
                    <a:pt x="794350" y="126864"/>
                    <a:pt x="793955" y="127171"/>
                  </a:cubicBezTo>
                  <a:cubicBezTo>
                    <a:pt x="789522" y="130417"/>
                    <a:pt x="774689" y="138270"/>
                    <a:pt x="771046" y="140595"/>
                  </a:cubicBezTo>
                  <a:lnTo>
                    <a:pt x="739493" y="159898"/>
                  </a:lnTo>
                  <a:cubicBezTo>
                    <a:pt x="731857" y="164417"/>
                    <a:pt x="724264" y="168979"/>
                    <a:pt x="716584" y="173366"/>
                  </a:cubicBezTo>
                  <a:cubicBezTo>
                    <a:pt x="711450" y="176306"/>
                    <a:pt x="706271" y="179157"/>
                    <a:pt x="701093" y="181965"/>
                  </a:cubicBezTo>
                  <a:cubicBezTo>
                    <a:pt x="681608" y="192538"/>
                    <a:pt x="661903" y="202584"/>
                    <a:pt x="642199" y="212850"/>
                  </a:cubicBezTo>
                  <a:cubicBezTo>
                    <a:pt x="639127" y="214604"/>
                    <a:pt x="635177" y="213508"/>
                    <a:pt x="633421" y="210393"/>
                  </a:cubicBezTo>
                  <a:cubicBezTo>
                    <a:pt x="631666" y="207278"/>
                    <a:pt x="632763" y="203330"/>
                    <a:pt x="635879" y="201575"/>
                  </a:cubicBezTo>
                  <a:cubicBezTo>
                    <a:pt x="654838" y="190081"/>
                    <a:pt x="673577" y="178368"/>
                    <a:pt x="692579" y="167049"/>
                  </a:cubicBezTo>
                  <a:cubicBezTo>
                    <a:pt x="697670" y="164022"/>
                    <a:pt x="702761" y="161039"/>
                    <a:pt x="707895" y="158143"/>
                  </a:cubicBezTo>
                  <a:cubicBezTo>
                    <a:pt x="715619" y="153756"/>
                    <a:pt x="723431" y="149589"/>
                    <a:pt x="731198" y="145333"/>
                  </a:cubicBezTo>
                  <a:lnTo>
                    <a:pt x="763674" y="128048"/>
                  </a:lnTo>
                  <a:cubicBezTo>
                    <a:pt x="764244" y="127741"/>
                    <a:pt x="765429" y="127171"/>
                    <a:pt x="766482" y="126645"/>
                  </a:cubicBezTo>
                  <a:cubicBezTo>
                    <a:pt x="739756" y="126864"/>
                    <a:pt x="712679" y="127171"/>
                    <a:pt x="686830" y="127347"/>
                  </a:cubicBezTo>
                  <a:cubicBezTo>
                    <a:pt x="611786" y="127829"/>
                    <a:pt x="541437" y="128048"/>
                    <a:pt x="480744" y="128092"/>
                  </a:cubicBezTo>
                  <a:cubicBezTo>
                    <a:pt x="480261" y="128663"/>
                    <a:pt x="480085" y="129408"/>
                    <a:pt x="479383" y="129759"/>
                  </a:cubicBezTo>
                  <a:lnTo>
                    <a:pt x="426019" y="161785"/>
                  </a:lnTo>
                  <a:cubicBezTo>
                    <a:pt x="417900" y="166435"/>
                    <a:pt x="409825" y="171129"/>
                    <a:pt x="401487" y="175516"/>
                  </a:cubicBezTo>
                  <a:cubicBezTo>
                    <a:pt x="393236" y="179903"/>
                    <a:pt x="384810" y="184027"/>
                    <a:pt x="376296" y="188019"/>
                  </a:cubicBezTo>
                  <a:cubicBezTo>
                    <a:pt x="359488" y="195872"/>
                    <a:pt x="342197" y="203023"/>
                    <a:pt x="324512" y="210042"/>
                  </a:cubicBezTo>
                  <a:cubicBezTo>
                    <a:pt x="321220" y="211446"/>
                    <a:pt x="317402" y="209954"/>
                    <a:pt x="315998" y="206664"/>
                  </a:cubicBezTo>
                  <a:cubicBezTo>
                    <a:pt x="314549" y="203418"/>
                    <a:pt x="316042" y="199601"/>
                    <a:pt x="319333" y="198153"/>
                  </a:cubicBezTo>
                  <a:cubicBezTo>
                    <a:pt x="329427" y="193284"/>
                    <a:pt x="339301" y="188239"/>
                    <a:pt x="349131" y="183237"/>
                  </a:cubicBezTo>
                  <a:cubicBezTo>
                    <a:pt x="363087" y="176130"/>
                    <a:pt x="376735" y="168760"/>
                    <a:pt x="390384" y="161565"/>
                  </a:cubicBezTo>
                  <a:cubicBezTo>
                    <a:pt x="399600" y="156740"/>
                    <a:pt x="408859" y="152133"/>
                    <a:pt x="417988" y="147220"/>
                  </a:cubicBezTo>
                  <a:lnTo>
                    <a:pt x="455422" y="128092"/>
                  </a:lnTo>
                  <a:cubicBezTo>
                    <a:pt x="352379" y="128092"/>
                    <a:pt x="282996" y="127697"/>
                    <a:pt x="278739" y="127522"/>
                  </a:cubicBezTo>
                  <a:cubicBezTo>
                    <a:pt x="274701" y="127390"/>
                    <a:pt x="101310" y="123267"/>
                    <a:pt x="33112" y="119976"/>
                  </a:cubicBezTo>
                  <a:cubicBezTo>
                    <a:pt x="21131" y="119406"/>
                    <a:pt x="12310" y="118880"/>
                    <a:pt x="8141" y="118353"/>
                  </a:cubicBezTo>
                  <a:cubicBezTo>
                    <a:pt x="3489" y="117827"/>
                    <a:pt x="1383" y="115633"/>
                    <a:pt x="1075" y="115151"/>
                  </a:cubicBezTo>
                  <a:cubicBezTo>
                    <a:pt x="-856" y="112299"/>
                    <a:pt x="-110" y="108438"/>
                    <a:pt x="2699" y="106552"/>
                  </a:cubicBezTo>
                  <a:cubicBezTo>
                    <a:pt x="4455" y="105368"/>
                    <a:pt x="6605" y="105192"/>
                    <a:pt x="8404" y="105894"/>
                  </a:cubicBezTo>
                  <a:cubicBezTo>
                    <a:pt x="8711" y="105938"/>
                    <a:pt x="9150" y="105982"/>
                    <a:pt x="9545" y="106026"/>
                  </a:cubicBezTo>
                  <a:cubicBezTo>
                    <a:pt x="13583" y="106464"/>
                    <a:pt x="22053" y="106903"/>
                    <a:pt x="33638" y="107342"/>
                  </a:cubicBezTo>
                  <a:cubicBezTo>
                    <a:pt x="101880" y="109974"/>
                    <a:pt x="275140" y="112518"/>
                    <a:pt x="279178" y="112606"/>
                  </a:cubicBezTo>
                  <a:cubicBezTo>
                    <a:pt x="284839" y="112782"/>
                    <a:pt x="403725" y="112167"/>
                    <a:pt x="564390" y="110939"/>
                  </a:cubicBezTo>
                  <a:cubicBezTo>
                    <a:pt x="580013" y="110807"/>
                    <a:pt x="596909" y="110676"/>
                    <a:pt x="613234" y="110544"/>
                  </a:cubicBezTo>
                  <a:cubicBezTo>
                    <a:pt x="607046" y="108219"/>
                    <a:pt x="600595" y="105894"/>
                    <a:pt x="594802" y="103525"/>
                  </a:cubicBezTo>
                  <a:cubicBezTo>
                    <a:pt x="582119" y="98348"/>
                    <a:pt x="570314" y="93128"/>
                    <a:pt x="559079" y="87863"/>
                  </a:cubicBezTo>
                  <a:cubicBezTo>
                    <a:pt x="551092" y="84134"/>
                    <a:pt x="543368" y="80361"/>
                    <a:pt x="535864" y="76589"/>
                  </a:cubicBezTo>
                  <a:cubicBezTo>
                    <a:pt x="524147" y="70754"/>
                    <a:pt x="512868" y="64919"/>
                    <a:pt x="501458" y="59348"/>
                  </a:cubicBezTo>
                  <a:cubicBezTo>
                    <a:pt x="484737" y="51188"/>
                    <a:pt x="467798" y="43423"/>
                    <a:pt x="449015" y="36667"/>
                  </a:cubicBezTo>
                  <a:cubicBezTo>
                    <a:pt x="445635" y="35570"/>
                    <a:pt x="443792" y="31885"/>
                    <a:pt x="444889" y="28507"/>
                  </a:cubicBezTo>
                  <a:cubicBezTo>
                    <a:pt x="445987" y="25129"/>
                    <a:pt x="449673" y="23286"/>
                    <a:pt x="453052" y="24383"/>
                  </a:cubicBezTo>
                  <a:cubicBezTo>
                    <a:pt x="468588" y="28989"/>
                    <a:pt x="483026" y="34210"/>
                    <a:pt x="497069" y="40001"/>
                  </a:cubicBezTo>
                  <a:cubicBezTo>
                    <a:pt x="510761" y="45616"/>
                    <a:pt x="524103" y="51670"/>
                    <a:pt x="537707" y="58163"/>
                  </a:cubicBezTo>
                  <a:cubicBezTo>
                    <a:pt x="546353" y="62287"/>
                    <a:pt x="555130" y="66542"/>
                    <a:pt x="564126" y="71017"/>
                  </a:cubicBezTo>
                  <a:cubicBezTo>
                    <a:pt x="579486" y="78519"/>
                    <a:pt x="595636" y="86459"/>
                    <a:pt x="613673" y="94356"/>
                  </a:cubicBezTo>
                  <a:cubicBezTo>
                    <a:pt x="625610" y="99621"/>
                    <a:pt x="638644" y="104929"/>
                    <a:pt x="652424" y="110193"/>
                  </a:cubicBezTo>
                  <a:cubicBezTo>
                    <a:pt x="685645" y="109930"/>
                    <a:pt x="719788" y="109623"/>
                    <a:pt x="754633" y="109360"/>
                  </a:cubicBezTo>
                  <a:cubicBezTo>
                    <a:pt x="800757" y="108965"/>
                    <a:pt x="847846" y="108570"/>
                    <a:pt x="894803" y="108131"/>
                  </a:cubicBezTo>
                  <a:cubicBezTo>
                    <a:pt x="881462" y="95277"/>
                    <a:pt x="866761" y="82950"/>
                    <a:pt x="850084" y="71587"/>
                  </a:cubicBezTo>
                  <a:cubicBezTo>
                    <a:pt x="843721" y="67244"/>
                    <a:pt x="837226" y="62945"/>
                    <a:pt x="830555" y="58690"/>
                  </a:cubicBezTo>
                  <a:cubicBezTo>
                    <a:pt x="824016" y="54522"/>
                    <a:pt x="817389" y="50398"/>
                    <a:pt x="810675" y="46318"/>
                  </a:cubicBezTo>
                  <a:cubicBezTo>
                    <a:pt x="790707" y="34210"/>
                    <a:pt x="769861" y="22672"/>
                    <a:pt x="748621" y="12363"/>
                  </a:cubicBezTo>
                  <a:cubicBezTo>
                    <a:pt x="745373" y="10871"/>
                    <a:pt x="743925" y="7054"/>
                    <a:pt x="745373" y="3808"/>
                  </a:cubicBezTo>
                  <a:cubicBezTo>
                    <a:pt x="746822" y="561"/>
                    <a:pt x="750683" y="-886"/>
                    <a:pt x="753931" y="561"/>
                  </a:cubicBezTo>
                  <a:cubicBezTo>
                    <a:pt x="772495" y="8239"/>
                    <a:pt x="790970" y="16486"/>
                    <a:pt x="808612" y="25787"/>
                  </a:cubicBezTo>
                  <a:cubicBezTo>
                    <a:pt x="820637" y="32104"/>
                    <a:pt x="832354" y="38860"/>
                    <a:pt x="843414" y="46143"/>
                  </a:cubicBezTo>
                  <a:cubicBezTo>
                    <a:pt x="857896" y="55706"/>
                    <a:pt x="871325" y="66104"/>
                    <a:pt x="883613" y="76940"/>
                  </a:cubicBezTo>
                  <a:cubicBezTo>
                    <a:pt x="894760" y="86810"/>
                    <a:pt x="904546" y="97251"/>
                    <a:pt x="913367" y="108000"/>
                  </a:cubicBezTo>
                  <a:cubicBezTo>
                    <a:pt x="967171" y="107473"/>
                    <a:pt x="1020535" y="106903"/>
                    <a:pt x="1071706" y="106201"/>
                  </a:cubicBezTo>
                  <a:cubicBezTo>
                    <a:pt x="1214772" y="104227"/>
                    <a:pt x="1340724" y="101507"/>
                    <a:pt x="1411028" y="97076"/>
                  </a:cubicBezTo>
                  <a:cubicBezTo>
                    <a:pt x="1414627" y="96813"/>
                    <a:pt x="1417699" y="99533"/>
                    <a:pt x="1417918" y="10308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7" name="Google Shape;1817;p28"/>
            <p:cNvSpPr/>
            <p:nvPr/>
          </p:nvSpPr>
          <p:spPr>
            <a:xfrm>
              <a:off x="3562625" y="1560113"/>
              <a:ext cx="211658" cy="138892"/>
            </a:xfrm>
            <a:custGeom>
              <a:avLst/>
              <a:gdLst/>
              <a:ahLst/>
              <a:cxnLst/>
              <a:rect l="l" t="t" r="r" b="b"/>
              <a:pathLst>
                <a:path w="423317" h="277784" extrusionOk="0">
                  <a:moveTo>
                    <a:pt x="407142" y="233757"/>
                  </a:moveTo>
                  <a:cubicBezTo>
                    <a:pt x="404333" y="235468"/>
                    <a:pt x="219838" y="306143"/>
                    <a:pt x="66722" y="264861"/>
                  </a:cubicBezTo>
                  <a:cubicBezTo>
                    <a:pt x="41268" y="257974"/>
                    <a:pt x="-1827" y="247006"/>
                    <a:pt x="60" y="223623"/>
                  </a:cubicBezTo>
                  <a:cubicBezTo>
                    <a:pt x="1991" y="200197"/>
                    <a:pt x="51669" y="200943"/>
                    <a:pt x="61982" y="181289"/>
                  </a:cubicBezTo>
                  <a:cubicBezTo>
                    <a:pt x="67161" y="171418"/>
                    <a:pt x="58120" y="157379"/>
                    <a:pt x="54610" y="147903"/>
                  </a:cubicBezTo>
                  <a:cubicBezTo>
                    <a:pt x="48905" y="132373"/>
                    <a:pt x="47193" y="116097"/>
                    <a:pt x="56804" y="101138"/>
                  </a:cubicBezTo>
                  <a:cubicBezTo>
                    <a:pt x="74578" y="73499"/>
                    <a:pt x="114601" y="87494"/>
                    <a:pt x="142073" y="72183"/>
                  </a:cubicBezTo>
                  <a:cubicBezTo>
                    <a:pt x="165377" y="59154"/>
                    <a:pt x="153659" y="31823"/>
                    <a:pt x="176787" y="16687"/>
                  </a:cubicBezTo>
                  <a:cubicBezTo>
                    <a:pt x="194122" y="5369"/>
                    <a:pt x="218346" y="3044"/>
                    <a:pt x="239631" y="10063"/>
                  </a:cubicBezTo>
                  <a:cubicBezTo>
                    <a:pt x="248627" y="13046"/>
                    <a:pt x="262188" y="22083"/>
                    <a:pt x="272852" y="20899"/>
                  </a:cubicBezTo>
                  <a:cubicBezTo>
                    <a:pt x="281059" y="20021"/>
                    <a:pt x="288037" y="12037"/>
                    <a:pt x="294268" y="8659"/>
                  </a:cubicBezTo>
                  <a:cubicBezTo>
                    <a:pt x="307917" y="1289"/>
                    <a:pt x="324900" y="-1168"/>
                    <a:pt x="342016" y="499"/>
                  </a:cubicBezTo>
                  <a:cubicBezTo>
                    <a:pt x="359614" y="2254"/>
                    <a:pt x="370497" y="9010"/>
                    <a:pt x="382478" y="17345"/>
                  </a:cubicBezTo>
                  <a:cubicBezTo>
                    <a:pt x="392308" y="24189"/>
                    <a:pt x="402797" y="30068"/>
                    <a:pt x="408678" y="39017"/>
                  </a:cubicBezTo>
                  <a:cubicBezTo>
                    <a:pt x="428602" y="69288"/>
                    <a:pt x="410740" y="107718"/>
                    <a:pt x="414163" y="139700"/>
                  </a:cubicBezTo>
                  <a:cubicBezTo>
                    <a:pt x="417543" y="171418"/>
                    <a:pt x="436545" y="215683"/>
                    <a:pt x="407142" y="233757"/>
                  </a:cubicBezTo>
                  <a:lnTo>
                    <a:pt x="407142" y="23375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8" name="Google Shape;1818;p28"/>
            <p:cNvSpPr/>
            <p:nvPr/>
          </p:nvSpPr>
          <p:spPr>
            <a:xfrm>
              <a:off x="3624743" y="1527494"/>
              <a:ext cx="207504" cy="236490"/>
            </a:xfrm>
            <a:custGeom>
              <a:avLst/>
              <a:gdLst/>
              <a:ahLst/>
              <a:cxnLst/>
              <a:rect l="l" t="t" r="r" b="b"/>
              <a:pathLst>
                <a:path w="415008" h="472980" extrusionOk="0">
                  <a:moveTo>
                    <a:pt x="413115" y="47706"/>
                  </a:moveTo>
                  <a:cubicBezTo>
                    <a:pt x="396834" y="88593"/>
                    <a:pt x="279572" y="61262"/>
                    <a:pt x="298574" y="19541"/>
                  </a:cubicBezTo>
                  <a:lnTo>
                    <a:pt x="302612" y="11381"/>
                  </a:lnTo>
                  <a:cubicBezTo>
                    <a:pt x="302656" y="11469"/>
                    <a:pt x="308624" y="6292"/>
                    <a:pt x="309151" y="6029"/>
                  </a:cubicBezTo>
                  <a:cubicBezTo>
                    <a:pt x="315734" y="2826"/>
                    <a:pt x="323896" y="1203"/>
                    <a:pt x="331225" y="370"/>
                  </a:cubicBezTo>
                  <a:cubicBezTo>
                    <a:pt x="356766" y="-2570"/>
                    <a:pt x="427422" y="11908"/>
                    <a:pt x="413115" y="47706"/>
                  </a:cubicBezTo>
                  <a:close/>
                  <a:moveTo>
                    <a:pt x="45399" y="414023"/>
                  </a:moveTo>
                  <a:cubicBezTo>
                    <a:pt x="37280" y="415163"/>
                    <a:pt x="28942" y="416830"/>
                    <a:pt x="21437" y="419901"/>
                  </a:cubicBezTo>
                  <a:cubicBezTo>
                    <a:pt x="17839" y="421349"/>
                    <a:pt x="10554" y="429948"/>
                    <a:pt x="12836" y="427052"/>
                  </a:cubicBezTo>
                  <a:cubicBezTo>
                    <a:pt x="-15163" y="452058"/>
                    <a:pt x="9062" y="466360"/>
                    <a:pt x="24904" y="470615"/>
                  </a:cubicBezTo>
                  <a:cubicBezTo>
                    <a:pt x="50753" y="477591"/>
                    <a:pt x="95736" y="469606"/>
                    <a:pt x="100300" y="440389"/>
                  </a:cubicBezTo>
                  <a:cubicBezTo>
                    <a:pt x="104864" y="411390"/>
                    <a:pt x="67429" y="410864"/>
                    <a:pt x="45399" y="41402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9" name="Google Shape;1819;p28"/>
            <p:cNvSpPr/>
            <p:nvPr/>
          </p:nvSpPr>
          <p:spPr>
            <a:xfrm>
              <a:off x="3598184" y="1550190"/>
              <a:ext cx="388018" cy="205052"/>
            </a:xfrm>
            <a:custGeom>
              <a:avLst/>
              <a:gdLst/>
              <a:ahLst/>
              <a:cxnLst/>
              <a:rect l="l" t="t" r="r" b="b"/>
              <a:pathLst>
                <a:path w="776037" h="410103" extrusionOk="0">
                  <a:moveTo>
                    <a:pt x="22198" y="219955"/>
                  </a:moveTo>
                  <a:lnTo>
                    <a:pt x="22242" y="219999"/>
                  </a:lnTo>
                  <a:cubicBezTo>
                    <a:pt x="21803" y="220437"/>
                    <a:pt x="21233" y="221008"/>
                    <a:pt x="21145" y="220657"/>
                  </a:cubicBezTo>
                  <a:cubicBezTo>
                    <a:pt x="21496" y="220481"/>
                    <a:pt x="21891" y="220218"/>
                    <a:pt x="22198" y="219955"/>
                  </a:cubicBezTo>
                  <a:close/>
                  <a:moveTo>
                    <a:pt x="21101" y="220525"/>
                  </a:moveTo>
                  <a:cubicBezTo>
                    <a:pt x="21101" y="219955"/>
                    <a:pt x="21540" y="219823"/>
                    <a:pt x="22198" y="219955"/>
                  </a:cubicBezTo>
                  <a:cubicBezTo>
                    <a:pt x="22374" y="219823"/>
                    <a:pt x="22549" y="219692"/>
                    <a:pt x="22681" y="219560"/>
                  </a:cubicBezTo>
                  <a:cubicBezTo>
                    <a:pt x="22593" y="219648"/>
                    <a:pt x="22418" y="219823"/>
                    <a:pt x="22242" y="219999"/>
                  </a:cubicBezTo>
                  <a:cubicBezTo>
                    <a:pt x="23778" y="220306"/>
                    <a:pt x="26411" y="221754"/>
                    <a:pt x="28255" y="222456"/>
                  </a:cubicBezTo>
                  <a:cubicBezTo>
                    <a:pt x="33828" y="224517"/>
                    <a:pt x="39665" y="227325"/>
                    <a:pt x="41859" y="228115"/>
                  </a:cubicBezTo>
                  <a:cubicBezTo>
                    <a:pt x="50505" y="231142"/>
                    <a:pt x="58316" y="231888"/>
                    <a:pt x="65469" y="230879"/>
                  </a:cubicBezTo>
                  <a:cubicBezTo>
                    <a:pt x="73413" y="229738"/>
                    <a:pt x="80610" y="226272"/>
                    <a:pt x="87456" y="220789"/>
                  </a:cubicBezTo>
                  <a:cubicBezTo>
                    <a:pt x="92503" y="216752"/>
                    <a:pt x="95224" y="212278"/>
                    <a:pt x="96935" y="207627"/>
                  </a:cubicBezTo>
                  <a:cubicBezTo>
                    <a:pt x="98471" y="203460"/>
                    <a:pt x="98998" y="199073"/>
                    <a:pt x="99525" y="194686"/>
                  </a:cubicBezTo>
                  <a:cubicBezTo>
                    <a:pt x="100051" y="190518"/>
                    <a:pt x="100402" y="186219"/>
                    <a:pt x="103255" y="182402"/>
                  </a:cubicBezTo>
                  <a:cubicBezTo>
                    <a:pt x="104791" y="180340"/>
                    <a:pt x="106985" y="178848"/>
                    <a:pt x="109443" y="177532"/>
                  </a:cubicBezTo>
                  <a:cubicBezTo>
                    <a:pt x="116552" y="173716"/>
                    <a:pt x="125768" y="171785"/>
                    <a:pt x="134150" y="168890"/>
                  </a:cubicBezTo>
                  <a:cubicBezTo>
                    <a:pt x="141435" y="166389"/>
                    <a:pt x="148150" y="163231"/>
                    <a:pt x="153240" y="158624"/>
                  </a:cubicBezTo>
                  <a:cubicBezTo>
                    <a:pt x="156356" y="155860"/>
                    <a:pt x="158507" y="152877"/>
                    <a:pt x="160130" y="149719"/>
                  </a:cubicBezTo>
                  <a:cubicBezTo>
                    <a:pt x="162544" y="145025"/>
                    <a:pt x="163554" y="140023"/>
                    <a:pt x="164519" y="135022"/>
                  </a:cubicBezTo>
                  <a:cubicBezTo>
                    <a:pt x="165397" y="130810"/>
                    <a:pt x="165923" y="126467"/>
                    <a:pt x="170049" y="123265"/>
                  </a:cubicBezTo>
                  <a:cubicBezTo>
                    <a:pt x="175315" y="119097"/>
                    <a:pt x="182644" y="117913"/>
                    <a:pt x="190192" y="116991"/>
                  </a:cubicBezTo>
                  <a:cubicBezTo>
                    <a:pt x="199276" y="115851"/>
                    <a:pt x="208799" y="115237"/>
                    <a:pt x="217006" y="112911"/>
                  </a:cubicBezTo>
                  <a:cubicBezTo>
                    <a:pt x="222404" y="111420"/>
                    <a:pt x="227275" y="109226"/>
                    <a:pt x="231401" y="105980"/>
                  </a:cubicBezTo>
                  <a:cubicBezTo>
                    <a:pt x="235526" y="102734"/>
                    <a:pt x="237676" y="99180"/>
                    <a:pt x="238729" y="95363"/>
                  </a:cubicBezTo>
                  <a:cubicBezTo>
                    <a:pt x="239651" y="92161"/>
                    <a:pt x="239739" y="88783"/>
                    <a:pt x="239651" y="85405"/>
                  </a:cubicBezTo>
                  <a:cubicBezTo>
                    <a:pt x="239563" y="82685"/>
                    <a:pt x="238993" y="79921"/>
                    <a:pt x="240221" y="77420"/>
                  </a:cubicBezTo>
                  <a:cubicBezTo>
                    <a:pt x="241670" y="74481"/>
                    <a:pt x="244786" y="72244"/>
                    <a:pt x="248340" y="70138"/>
                  </a:cubicBezTo>
                  <a:cubicBezTo>
                    <a:pt x="254528" y="66497"/>
                    <a:pt x="262120" y="63557"/>
                    <a:pt x="268220" y="60750"/>
                  </a:cubicBezTo>
                  <a:cubicBezTo>
                    <a:pt x="271512" y="59346"/>
                    <a:pt x="273048" y="55529"/>
                    <a:pt x="271644" y="52283"/>
                  </a:cubicBezTo>
                  <a:cubicBezTo>
                    <a:pt x="270195" y="48992"/>
                    <a:pt x="266421" y="47457"/>
                    <a:pt x="263130" y="48905"/>
                  </a:cubicBezTo>
                  <a:cubicBezTo>
                    <a:pt x="255230" y="52107"/>
                    <a:pt x="245181" y="55529"/>
                    <a:pt x="237808" y="60223"/>
                  </a:cubicBezTo>
                  <a:cubicBezTo>
                    <a:pt x="233112" y="63206"/>
                    <a:pt x="229513" y="66760"/>
                    <a:pt x="227363" y="70796"/>
                  </a:cubicBezTo>
                  <a:cubicBezTo>
                    <a:pt x="224203" y="76587"/>
                    <a:pt x="225344" y="83299"/>
                    <a:pt x="224467" y="89529"/>
                  </a:cubicBezTo>
                  <a:cubicBezTo>
                    <a:pt x="224247" y="91064"/>
                    <a:pt x="223633" y="92468"/>
                    <a:pt x="222009" y="93652"/>
                  </a:cubicBezTo>
                  <a:cubicBezTo>
                    <a:pt x="216523" y="97688"/>
                    <a:pt x="209019" y="98522"/>
                    <a:pt x="201295" y="99268"/>
                  </a:cubicBezTo>
                  <a:cubicBezTo>
                    <a:pt x="192123" y="100145"/>
                    <a:pt x="182556" y="100540"/>
                    <a:pt x="174218" y="102734"/>
                  </a:cubicBezTo>
                  <a:cubicBezTo>
                    <a:pt x="168776" y="104137"/>
                    <a:pt x="163773" y="106375"/>
                    <a:pt x="159516" y="109577"/>
                  </a:cubicBezTo>
                  <a:cubicBezTo>
                    <a:pt x="156049" y="112166"/>
                    <a:pt x="153679" y="115105"/>
                    <a:pt x="151880" y="118220"/>
                  </a:cubicBezTo>
                  <a:cubicBezTo>
                    <a:pt x="149247" y="122870"/>
                    <a:pt x="148150" y="127959"/>
                    <a:pt x="147053" y="133136"/>
                  </a:cubicBezTo>
                  <a:cubicBezTo>
                    <a:pt x="146175" y="137479"/>
                    <a:pt x="145560" y="142041"/>
                    <a:pt x="141523" y="145683"/>
                  </a:cubicBezTo>
                  <a:cubicBezTo>
                    <a:pt x="137134" y="149762"/>
                    <a:pt x="130727" y="151956"/>
                    <a:pt x="124276" y="154106"/>
                  </a:cubicBezTo>
                  <a:cubicBezTo>
                    <a:pt x="116245" y="156782"/>
                    <a:pt x="107995" y="159238"/>
                    <a:pt x="101368" y="163011"/>
                  </a:cubicBezTo>
                  <a:cubicBezTo>
                    <a:pt x="96804" y="165644"/>
                    <a:pt x="92898" y="168802"/>
                    <a:pt x="90045" y="172838"/>
                  </a:cubicBezTo>
                  <a:cubicBezTo>
                    <a:pt x="86227" y="178322"/>
                    <a:pt x="84779" y="184069"/>
                    <a:pt x="84121" y="189948"/>
                  </a:cubicBezTo>
                  <a:cubicBezTo>
                    <a:pt x="83638" y="194203"/>
                    <a:pt x="83638" y="198502"/>
                    <a:pt x="82322" y="202538"/>
                  </a:cubicBezTo>
                  <a:cubicBezTo>
                    <a:pt x="81532" y="204907"/>
                    <a:pt x="80303" y="207145"/>
                    <a:pt x="77889" y="209207"/>
                  </a:cubicBezTo>
                  <a:cubicBezTo>
                    <a:pt x="73325" y="213155"/>
                    <a:pt x="68541" y="215787"/>
                    <a:pt x="63144" y="216796"/>
                  </a:cubicBezTo>
                  <a:cubicBezTo>
                    <a:pt x="58053" y="217718"/>
                    <a:pt x="52435" y="217235"/>
                    <a:pt x="46116" y="215305"/>
                  </a:cubicBezTo>
                  <a:cubicBezTo>
                    <a:pt x="42781" y="214252"/>
                    <a:pt x="31634" y="209294"/>
                    <a:pt x="24568" y="208285"/>
                  </a:cubicBezTo>
                  <a:cubicBezTo>
                    <a:pt x="19653" y="207583"/>
                    <a:pt x="15879" y="208768"/>
                    <a:pt x="13992" y="210698"/>
                  </a:cubicBezTo>
                  <a:cubicBezTo>
                    <a:pt x="11534" y="213111"/>
                    <a:pt x="11534" y="217059"/>
                    <a:pt x="13904" y="219472"/>
                  </a:cubicBezTo>
                  <a:cubicBezTo>
                    <a:pt x="15879" y="221447"/>
                    <a:pt x="18775" y="221841"/>
                    <a:pt x="21145" y="220657"/>
                  </a:cubicBezTo>
                  <a:cubicBezTo>
                    <a:pt x="21101" y="220613"/>
                    <a:pt x="21101" y="220569"/>
                    <a:pt x="21101" y="220525"/>
                  </a:cubicBezTo>
                  <a:close/>
                  <a:moveTo>
                    <a:pt x="153416" y="202845"/>
                  </a:moveTo>
                  <a:cubicBezTo>
                    <a:pt x="161754" y="199424"/>
                    <a:pt x="171146" y="199467"/>
                    <a:pt x="180625" y="199599"/>
                  </a:cubicBezTo>
                  <a:cubicBezTo>
                    <a:pt x="191904" y="199775"/>
                    <a:pt x="203270" y="200169"/>
                    <a:pt x="213627" y="197757"/>
                  </a:cubicBezTo>
                  <a:cubicBezTo>
                    <a:pt x="219727" y="196309"/>
                    <a:pt x="225476" y="193940"/>
                    <a:pt x="230742" y="190167"/>
                  </a:cubicBezTo>
                  <a:cubicBezTo>
                    <a:pt x="238159" y="184903"/>
                    <a:pt x="241187" y="178892"/>
                    <a:pt x="242109" y="172619"/>
                  </a:cubicBezTo>
                  <a:cubicBezTo>
                    <a:pt x="242899" y="167311"/>
                    <a:pt x="242065" y="161739"/>
                    <a:pt x="240924" y="156124"/>
                  </a:cubicBezTo>
                  <a:cubicBezTo>
                    <a:pt x="239914" y="151035"/>
                    <a:pt x="238159" y="145946"/>
                    <a:pt x="240660" y="141295"/>
                  </a:cubicBezTo>
                  <a:cubicBezTo>
                    <a:pt x="242109" y="138576"/>
                    <a:pt x="245005" y="136821"/>
                    <a:pt x="248296" y="135154"/>
                  </a:cubicBezTo>
                  <a:cubicBezTo>
                    <a:pt x="258785" y="129933"/>
                    <a:pt x="272741" y="126599"/>
                    <a:pt x="280903" y="119711"/>
                  </a:cubicBezTo>
                  <a:cubicBezTo>
                    <a:pt x="285292" y="116026"/>
                    <a:pt x="287881" y="112253"/>
                    <a:pt x="289461" y="108481"/>
                  </a:cubicBezTo>
                  <a:cubicBezTo>
                    <a:pt x="291129" y="104444"/>
                    <a:pt x="291655" y="100408"/>
                    <a:pt x="291875" y="96285"/>
                  </a:cubicBezTo>
                  <a:cubicBezTo>
                    <a:pt x="292138" y="92117"/>
                    <a:pt x="291875" y="87818"/>
                    <a:pt x="293718" y="83387"/>
                  </a:cubicBezTo>
                  <a:cubicBezTo>
                    <a:pt x="295166" y="80140"/>
                    <a:pt x="293630" y="76324"/>
                    <a:pt x="290383" y="74876"/>
                  </a:cubicBezTo>
                  <a:cubicBezTo>
                    <a:pt x="287091" y="73472"/>
                    <a:pt x="283273" y="74964"/>
                    <a:pt x="281869" y="78210"/>
                  </a:cubicBezTo>
                  <a:cubicBezTo>
                    <a:pt x="278270" y="85975"/>
                    <a:pt x="279411" y="93433"/>
                    <a:pt x="277524" y="100628"/>
                  </a:cubicBezTo>
                  <a:cubicBezTo>
                    <a:pt x="276778" y="103392"/>
                    <a:pt x="275198" y="106024"/>
                    <a:pt x="271863" y="108656"/>
                  </a:cubicBezTo>
                  <a:cubicBezTo>
                    <a:pt x="267782" y="111859"/>
                    <a:pt x="261989" y="113745"/>
                    <a:pt x="256196" y="115763"/>
                  </a:cubicBezTo>
                  <a:cubicBezTo>
                    <a:pt x="249130" y="118176"/>
                    <a:pt x="241977" y="120589"/>
                    <a:pt x="236447" y="123967"/>
                  </a:cubicBezTo>
                  <a:cubicBezTo>
                    <a:pt x="232278" y="126555"/>
                    <a:pt x="228943" y="129714"/>
                    <a:pt x="226749" y="133574"/>
                  </a:cubicBezTo>
                  <a:cubicBezTo>
                    <a:pt x="223457" y="139277"/>
                    <a:pt x="222975" y="145419"/>
                    <a:pt x="223633" y="151737"/>
                  </a:cubicBezTo>
                  <a:cubicBezTo>
                    <a:pt x="224247" y="157878"/>
                    <a:pt x="226485" y="164152"/>
                    <a:pt x="225520" y="169943"/>
                  </a:cubicBezTo>
                  <a:cubicBezTo>
                    <a:pt x="225125" y="172224"/>
                    <a:pt x="223721" y="174286"/>
                    <a:pt x="220956" y="176172"/>
                  </a:cubicBezTo>
                  <a:cubicBezTo>
                    <a:pt x="215602" y="179857"/>
                    <a:pt x="209502" y="181217"/>
                    <a:pt x="203138" y="181832"/>
                  </a:cubicBezTo>
                  <a:cubicBezTo>
                    <a:pt x="194624" y="182665"/>
                    <a:pt x="185628" y="182051"/>
                    <a:pt x="176807" y="182095"/>
                  </a:cubicBezTo>
                  <a:cubicBezTo>
                    <a:pt x="166318" y="182139"/>
                    <a:pt x="156049" y="183104"/>
                    <a:pt x="146833" y="186964"/>
                  </a:cubicBezTo>
                  <a:cubicBezTo>
                    <a:pt x="136037" y="191571"/>
                    <a:pt x="129937" y="198108"/>
                    <a:pt x="125944" y="205522"/>
                  </a:cubicBezTo>
                  <a:cubicBezTo>
                    <a:pt x="122916" y="211093"/>
                    <a:pt x="121160" y="217235"/>
                    <a:pt x="119449" y="223289"/>
                  </a:cubicBezTo>
                  <a:cubicBezTo>
                    <a:pt x="118088" y="228115"/>
                    <a:pt x="116816" y="232940"/>
                    <a:pt x="114182" y="237196"/>
                  </a:cubicBezTo>
                  <a:cubicBezTo>
                    <a:pt x="109399" y="245005"/>
                    <a:pt x="100622" y="249699"/>
                    <a:pt x="90396" y="252156"/>
                  </a:cubicBezTo>
                  <a:cubicBezTo>
                    <a:pt x="80522" y="254569"/>
                    <a:pt x="69288" y="254876"/>
                    <a:pt x="58316" y="253428"/>
                  </a:cubicBezTo>
                  <a:cubicBezTo>
                    <a:pt x="54937" y="252989"/>
                    <a:pt x="51602" y="252463"/>
                    <a:pt x="48310" y="251805"/>
                  </a:cubicBezTo>
                  <a:cubicBezTo>
                    <a:pt x="44931" y="251103"/>
                    <a:pt x="41552" y="250357"/>
                    <a:pt x="38217" y="249567"/>
                  </a:cubicBezTo>
                  <a:lnTo>
                    <a:pt x="31019" y="247593"/>
                  </a:lnTo>
                  <a:cubicBezTo>
                    <a:pt x="30800" y="247505"/>
                    <a:pt x="30361" y="247505"/>
                    <a:pt x="29878" y="247505"/>
                  </a:cubicBezTo>
                  <a:lnTo>
                    <a:pt x="29878" y="247549"/>
                  </a:lnTo>
                  <a:lnTo>
                    <a:pt x="29834" y="247505"/>
                  </a:lnTo>
                  <a:cubicBezTo>
                    <a:pt x="29001" y="247462"/>
                    <a:pt x="28079" y="247374"/>
                    <a:pt x="28255" y="246847"/>
                  </a:cubicBezTo>
                  <a:cubicBezTo>
                    <a:pt x="28298" y="246716"/>
                    <a:pt x="28342" y="246628"/>
                    <a:pt x="28386" y="246540"/>
                  </a:cubicBezTo>
                  <a:cubicBezTo>
                    <a:pt x="27157" y="245926"/>
                    <a:pt x="25665" y="245751"/>
                    <a:pt x="24217" y="246146"/>
                  </a:cubicBezTo>
                  <a:cubicBezTo>
                    <a:pt x="21408" y="246804"/>
                    <a:pt x="20443" y="248558"/>
                    <a:pt x="19960" y="249436"/>
                  </a:cubicBezTo>
                  <a:cubicBezTo>
                    <a:pt x="18819" y="251629"/>
                    <a:pt x="18775" y="254086"/>
                    <a:pt x="20970" y="256587"/>
                  </a:cubicBezTo>
                  <a:cubicBezTo>
                    <a:pt x="21408" y="257069"/>
                    <a:pt x="22154" y="257683"/>
                    <a:pt x="23339" y="258254"/>
                  </a:cubicBezTo>
                  <a:cubicBezTo>
                    <a:pt x="24129" y="258605"/>
                    <a:pt x="26016" y="259087"/>
                    <a:pt x="26806" y="259438"/>
                  </a:cubicBezTo>
                  <a:lnTo>
                    <a:pt x="35013" y="261983"/>
                  </a:lnTo>
                  <a:cubicBezTo>
                    <a:pt x="38436" y="262948"/>
                    <a:pt x="41947" y="263869"/>
                    <a:pt x="45502" y="264703"/>
                  </a:cubicBezTo>
                  <a:cubicBezTo>
                    <a:pt x="49056" y="265536"/>
                    <a:pt x="52655" y="266282"/>
                    <a:pt x="56297" y="266896"/>
                  </a:cubicBezTo>
                  <a:cubicBezTo>
                    <a:pt x="71833" y="269484"/>
                    <a:pt x="87895" y="268870"/>
                    <a:pt x="101148" y="264615"/>
                  </a:cubicBezTo>
                  <a:cubicBezTo>
                    <a:pt x="112471" y="261018"/>
                    <a:pt x="121731" y="254656"/>
                    <a:pt x="127611" y="245663"/>
                  </a:cubicBezTo>
                  <a:cubicBezTo>
                    <a:pt x="133843" y="236012"/>
                    <a:pt x="134765" y="223772"/>
                    <a:pt x="140558" y="213638"/>
                  </a:cubicBezTo>
                  <a:cubicBezTo>
                    <a:pt x="143059" y="209251"/>
                    <a:pt x="146877" y="205478"/>
                    <a:pt x="153416" y="202845"/>
                  </a:cubicBezTo>
                  <a:close/>
                  <a:moveTo>
                    <a:pt x="29878" y="247505"/>
                  </a:moveTo>
                  <a:cubicBezTo>
                    <a:pt x="29352" y="246716"/>
                    <a:pt x="28737" y="246058"/>
                    <a:pt x="28386" y="246540"/>
                  </a:cubicBezTo>
                  <a:cubicBezTo>
                    <a:pt x="28913" y="246804"/>
                    <a:pt x="29396" y="247111"/>
                    <a:pt x="29834" y="247505"/>
                  </a:cubicBezTo>
                  <a:lnTo>
                    <a:pt x="29878" y="247505"/>
                  </a:lnTo>
                  <a:close/>
                  <a:moveTo>
                    <a:pt x="282395" y="157440"/>
                  </a:moveTo>
                  <a:cubicBezTo>
                    <a:pt x="280772" y="159063"/>
                    <a:pt x="279587" y="160818"/>
                    <a:pt x="278621" y="162616"/>
                  </a:cubicBezTo>
                  <a:cubicBezTo>
                    <a:pt x="277217" y="165161"/>
                    <a:pt x="276339" y="167793"/>
                    <a:pt x="275462" y="170469"/>
                  </a:cubicBezTo>
                  <a:cubicBezTo>
                    <a:pt x="274803" y="172487"/>
                    <a:pt x="274189" y="174593"/>
                    <a:pt x="272477" y="176348"/>
                  </a:cubicBezTo>
                  <a:cubicBezTo>
                    <a:pt x="270108" y="178892"/>
                    <a:pt x="266904" y="180867"/>
                    <a:pt x="263700" y="182885"/>
                  </a:cubicBezTo>
                  <a:cubicBezTo>
                    <a:pt x="259663" y="185429"/>
                    <a:pt x="255581" y="187930"/>
                    <a:pt x="251983" y="190737"/>
                  </a:cubicBezTo>
                  <a:cubicBezTo>
                    <a:pt x="249745" y="192536"/>
                    <a:pt x="247682" y="194422"/>
                    <a:pt x="245970" y="196528"/>
                  </a:cubicBezTo>
                  <a:cubicBezTo>
                    <a:pt x="242942" y="200257"/>
                    <a:pt x="241099" y="204820"/>
                    <a:pt x="238422" y="208900"/>
                  </a:cubicBezTo>
                  <a:cubicBezTo>
                    <a:pt x="237457" y="210347"/>
                    <a:pt x="236403" y="211795"/>
                    <a:pt x="234692" y="212848"/>
                  </a:cubicBezTo>
                  <a:cubicBezTo>
                    <a:pt x="231795" y="214647"/>
                    <a:pt x="228021" y="215480"/>
                    <a:pt x="224028" y="215963"/>
                  </a:cubicBezTo>
                  <a:cubicBezTo>
                    <a:pt x="216918" y="216840"/>
                    <a:pt x="209194" y="216665"/>
                    <a:pt x="202875" y="216928"/>
                  </a:cubicBezTo>
                  <a:cubicBezTo>
                    <a:pt x="199584" y="217059"/>
                    <a:pt x="194932" y="216928"/>
                    <a:pt x="191114" y="217674"/>
                  </a:cubicBezTo>
                  <a:cubicBezTo>
                    <a:pt x="188349" y="218244"/>
                    <a:pt x="185891" y="219078"/>
                    <a:pt x="184136" y="220481"/>
                  </a:cubicBezTo>
                  <a:cubicBezTo>
                    <a:pt x="181371" y="222456"/>
                    <a:pt x="180713" y="226316"/>
                    <a:pt x="182688" y="229124"/>
                  </a:cubicBezTo>
                  <a:cubicBezTo>
                    <a:pt x="184706" y="231888"/>
                    <a:pt x="188568" y="232546"/>
                    <a:pt x="191333" y="230528"/>
                  </a:cubicBezTo>
                  <a:cubicBezTo>
                    <a:pt x="192299" y="229914"/>
                    <a:pt x="193878" y="230221"/>
                    <a:pt x="195414" y="230221"/>
                  </a:cubicBezTo>
                  <a:cubicBezTo>
                    <a:pt x="198091" y="230221"/>
                    <a:pt x="200812" y="230484"/>
                    <a:pt x="202919" y="230572"/>
                  </a:cubicBezTo>
                  <a:cubicBezTo>
                    <a:pt x="210862" y="230835"/>
                    <a:pt x="220824" y="231844"/>
                    <a:pt x="229513" y="230835"/>
                  </a:cubicBezTo>
                  <a:cubicBezTo>
                    <a:pt x="234385" y="230221"/>
                    <a:pt x="238905" y="228904"/>
                    <a:pt x="242679" y="226887"/>
                  </a:cubicBezTo>
                  <a:cubicBezTo>
                    <a:pt x="245795" y="225219"/>
                    <a:pt x="248209" y="223114"/>
                    <a:pt x="250227" y="220745"/>
                  </a:cubicBezTo>
                  <a:cubicBezTo>
                    <a:pt x="253782" y="216708"/>
                    <a:pt x="255625" y="211620"/>
                    <a:pt x="259092" y="207715"/>
                  </a:cubicBezTo>
                  <a:cubicBezTo>
                    <a:pt x="261330" y="205171"/>
                    <a:pt x="264402" y="203197"/>
                    <a:pt x="267562" y="201178"/>
                  </a:cubicBezTo>
                  <a:cubicBezTo>
                    <a:pt x="271468" y="198634"/>
                    <a:pt x="275549" y="196177"/>
                    <a:pt x="279060" y="193413"/>
                  </a:cubicBezTo>
                  <a:cubicBezTo>
                    <a:pt x="281298" y="191702"/>
                    <a:pt x="283361" y="189860"/>
                    <a:pt x="285116" y="187842"/>
                  </a:cubicBezTo>
                  <a:cubicBezTo>
                    <a:pt x="286652" y="186087"/>
                    <a:pt x="287837" y="184288"/>
                    <a:pt x="288759" y="182402"/>
                  </a:cubicBezTo>
                  <a:cubicBezTo>
                    <a:pt x="290032" y="179814"/>
                    <a:pt x="290821" y="177138"/>
                    <a:pt x="291568" y="174418"/>
                  </a:cubicBezTo>
                  <a:cubicBezTo>
                    <a:pt x="292138" y="172312"/>
                    <a:pt x="292489" y="170074"/>
                    <a:pt x="294113" y="168144"/>
                  </a:cubicBezTo>
                  <a:cubicBezTo>
                    <a:pt x="295254" y="166828"/>
                    <a:pt x="296702" y="165644"/>
                    <a:pt x="298326" y="164547"/>
                  </a:cubicBezTo>
                  <a:cubicBezTo>
                    <a:pt x="306620" y="158888"/>
                    <a:pt x="318250" y="154808"/>
                    <a:pt x="325403" y="148359"/>
                  </a:cubicBezTo>
                  <a:cubicBezTo>
                    <a:pt x="328124" y="146077"/>
                    <a:pt x="328519" y="141997"/>
                    <a:pt x="326193" y="139277"/>
                  </a:cubicBezTo>
                  <a:cubicBezTo>
                    <a:pt x="323911" y="136514"/>
                    <a:pt x="319830" y="136163"/>
                    <a:pt x="317109" y="138444"/>
                  </a:cubicBezTo>
                  <a:cubicBezTo>
                    <a:pt x="309868" y="144015"/>
                    <a:pt x="298414" y="146735"/>
                    <a:pt x="290163" y="151473"/>
                  </a:cubicBezTo>
                  <a:cubicBezTo>
                    <a:pt x="287179" y="153184"/>
                    <a:pt x="284546" y="155202"/>
                    <a:pt x="282395" y="157440"/>
                  </a:cubicBezTo>
                  <a:close/>
                  <a:moveTo>
                    <a:pt x="47257" y="166565"/>
                  </a:moveTo>
                  <a:cubicBezTo>
                    <a:pt x="45545" y="165380"/>
                    <a:pt x="44229" y="163845"/>
                    <a:pt x="43088" y="162266"/>
                  </a:cubicBezTo>
                  <a:cubicBezTo>
                    <a:pt x="42605" y="161651"/>
                    <a:pt x="42166" y="160949"/>
                    <a:pt x="41815" y="160291"/>
                  </a:cubicBezTo>
                  <a:cubicBezTo>
                    <a:pt x="36286" y="167530"/>
                    <a:pt x="48398" y="182358"/>
                    <a:pt x="53050" y="169022"/>
                  </a:cubicBezTo>
                  <a:cubicBezTo>
                    <a:pt x="52304" y="168714"/>
                    <a:pt x="51602" y="168320"/>
                    <a:pt x="51075" y="167793"/>
                  </a:cubicBezTo>
                  <a:cubicBezTo>
                    <a:pt x="49627" y="167354"/>
                    <a:pt x="47871" y="166960"/>
                    <a:pt x="47257" y="166565"/>
                  </a:cubicBezTo>
                  <a:close/>
                  <a:moveTo>
                    <a:pt x="40499" y="157528"/>
                  </a:moveTo>
                  <a:cubicBezTo>
                    <a:pt x="40894" y="158449"/>
                    <a:pt x="41332" y="159370"/>
                    <a:pt x="41815" y="160291"/>
                  </a:cubicBezTo>
                  <a:cubicBezTo>
                    <a:pt x="43790" y="157703"/>
                    <a:pt x="48003" y="156080"/>
                    <a:pt x="55595" y="157045"/>
                  </a:cubicBezTo>
                  <a:cubicBezTo>
                    <a:pt x="52611" y="156869"/>
                    <a:pt x="49846" y="158931"/>
                    <a:pt x="49188" y="161958"/>
                  </a:cubicBezTo>
                  <a:cubicBezTo>
                    <a:pt x="48749" y="164152"/>
                    <a:pt x="49495" y="166345"/>
                    <a:pt x="51075" y="167793"/>
                  </a:cubicBezTo>
                  <a:cubicBezTo>
                    <a:pt x="52260" y="168144"/>
                    <a:pt x="53225" y="168495"/>
                    <a:pt x="53050" y="168978"/>
                  </a:cubicBezTo>
                  <a:lnTo>
                    <a:pt x="53050" y="169022"/>
                  </a:lnTo>
                  <a:cubicBezTo>
                    <a:pt x="53313" y="169153"/>
                    <a:pt x="53664" y="169241"/>
                    <a:pt x="53971" y="169285"/>
                  </a:cubicBezTo>
                  <a:cubicBezTo>
                    <a:pt x="54937" y="169548"/>
                    <a:pt x="55507" y="169504"/>
                    <a:pt x="55727" y="169504"/>
                  </a:cubicBezTo>
                  <a:cubicBezTo>
                    <a:pt x="57526" y="169548"/>
                    <a:pt x="58536" y="168758"/>
                    <a:pt x="59106" y="168407"/>
                  </a:cubicBezTo>
                  <a:cubicBezTo>
                    <a:pt x="61388" y="167047"/>
                    <a:pt x="61827" y="164942"/>
                    <a:pt x="61783" y="162748"/>
                  </a:cubicBezTo>
                  <a:cubicBezTo>
                    <a:pt x="61783" y="162309"/>
                    <a:pt x="61476" y="159195"/>
                    <a:pt x="57790" y="157440"/>
                  </a:cubicBezTo>
                  <a:lnTo>
                    <a:pt x="55156" y="156168"/>
                  </a:lnTo>
                  <a:lnTo>
                    <a:pt x="53620" y="152921"/>
                  </a:lnTo>
                  <a:cubicBezTo>
                    <a:pt x="53138" y="151342"/>
                    <a:pt x="53708" y="149806"/>
                    <a:pt x="54410" y="148359"/>
                  </a:cubicBezTo>
                  <a:cubicBezTo>
                    <a:pt x="55332" y="146428"/>
                    <a:pt x="57000" y="144805"/>
                    <a:pt x="58843" y="143270"/>
                  </a:cubicBezTo>
                  <a:cubicBezTo>
                    <a:pt x="63802" y="139058"/>
                    <a:pt x="70077" y="135329"/>
                    <a:pt x="76836" y="131644"/>
                  </a:cubicBezTo>
                  <a:cubicBezTo>
                    <a:pt x="80654" y="129582"/>
                    <a:pt x="84647" y="127520"/>
                    <a:pt x="88685" y="125546"/>
                  </a:cubicBezTo>
                  <a:cubicBezTo>
                    <a:pt x="94829" y="122519"/>
                    <a:pt x="101017" y="119580"/>
                    <a:pt x="107117" y="117167"/>
                  </a:cubicBezTo>
                  <a:cubicBezTo>
                    <a:pt x="110057" y="115938"/>
                    <a:pt x="113305" y="114535"/>
                    <a:pt x="116289" y="113920"/>
                  </a:cubicBezTo>
                  <a:cubicBezTo>
                    <a:pt x="117035" y="113789"/>
                    <a:pt x="117693" y="113613"/>
                    <a:pt x="118351" y="113613"/>
                  </a:cubicBezTo>
                  <a:cubicBezTo>
                    <a:pt x="118571" y="113613"/>
                    <a:pt x="118878" y="113482"/>
                    <a:pt x="119054" y="113438"/>
                  </a:cubicBezTo>
                  <a:cubicBezTo>
                    <a:pt x="118966" y="113262"/>
                    <a:pt x="118834" y="112955"/>
                    <a:pt x="119010" y="112911"/>
                  </a:cubicBezTo>
                  <a:cubicBezTo>
                    <a:pt x="119141" y="112824"/>
                    <a:pt x="119229" y="113219"/>
                    <a:pt x="119273" y="113438"/>
                  </a:cubicBezTo>
                  <a:cubicBezTo>
                    <a:pt x="119800" y="116991"/>
                    <a:pt x="123047" y="119448"/>
                    <a:pt x="126602" y="118966"/>
                  </a:cubicBezTo>
                  <a:cubicBezTo>
                    <a:pt x="130113" y="118483"/>
                    <a:pt x="132614" y="115193"/>
                    <a:pt x="132088" y="111639"/>
                  </a:cubicBezTo>
                  <a:cubicBezTo>
                    <a:pt x="131605" y="105234"/>
                    <a:pt x="128006" y="102119"/>
                    <a:pt x="123574" y="100365"/>
                  </a:cubicBezTo>
                  <a:cubicBezTo>
                    <a:pt x="118132" y="98259"/>
                    <a:pt x="109267" y="100145"/>
                    <a:pt x="101807" y="102339"/>
                  </a:cubicBezTo>
                  <a:cubicBezTo>
                    <a:pt x="92547" y="105322"/>
                    <a:pt x="82629" y="108875"/>
                    <a:pt x="73632" y="113526"/>
                  </a:cubicBezTo>
                  <a:cubicBezTo>
                    <a:pt x="63670" y="118658"/>
                    <a:pt x="54849" y="125020"/>
                    <a:pt x="48091" y="131556"/>
                  </a:cubicBezTo>
                  <a:cubicBezTo>
                    <a:pt x="43966" y="135724"/>
                    <a:pt x="40894" y="140418"/>
                    <a:pt x="39796" y="145332"/>
                  </a:cubicBezTo>
                  <a:cubicBezTo>
                    <a:pt x="38831" y="149368"/>
                    <a:pt x="38875" y="153535"/>
                    <a:pt x="40499" y="157528"/>
                  </a:cubicBezTo>
                  <a:close/>
                  <a:moveTo>
                    <a:pt x="21321" y="154676"/>
                  </a:moveTo>
                  <a:cubicBezTo>
                    <a:pt x="22111" y="153799"/>
                    <a:pt x="23252" y="150640"/>
                    <a:pt x="20882" y="146779"/>
                  </a:cubicBezTo>
                  <a:cubicBezTo>
                    <a:pt x="20224" y="145726"/>
                    <a:pt x="17634" y="142655"/>
                    <a:pt x="17634" y="142655"/>
                  </a:cubicBezTo>
                  <a:cubicBezTo>
                    <a:pt x="17634" y="142655"/>
                    <a:pt x="17941" y="142919"/>
                    <a:pt x="17985" y="143006"/>
                  </a:cubicBezTo>
                  <a:cubicBezTo>
                    <a:pt x="17327" y="141866"/>
                    <a:pt x="16888" y="140637"/>
                    <a:pt x="16449" y="139409"/>
                  </a:cubicBezTo>
                  <a:cubicBezTo>
                    <a:pt x="16098" y="138400"/>
                    <a:pt x="16142" y="137347"/>
                    <a:pt x="16405" y="136426"/>
                  </a:cubicBezTo>
                  <a:cubicBezTo>
                    <a:pt x="16581" y="135724"/>
                    <a:pt x="17415" y="135592"/>
                    <a:pt x="18029" y="135154"/>
                  </a:cubicBezTo>
                  <a:cubicBezTo>
                    <a:pt x="18951" y="134496"/>
                    <a:pt x="20004" y="133925"/>
                    <a:pt x="21145" y="133355"/>
                  </a:cubicBezTo>
                  <a:cubicBezTo>
                    <a:pt x="25007" y="131425"/>
                    <a:pt x="29396" y="129626"/>
                    <a:pt x="33389" y="127564"/>
                  </a:cubicBezTo>
                  <a:cubicBezTo>
                    <a:pt x="36022" y="126160"/>
                    <a:pt x="38480" y="124756"/>
                    <a:pt x="40499" y="122958"/>
                  </a:cubicBezTo>
                  <a:cubicBezTo>
                    <a:pt x="43439" y="120940"/>
                    <a:pt x="44185" y="116947"/>
                    <a:pt x="42210" y="113964"/>
                  </a:cubicBezTo>
                  <a:cubicBezTo>
                    <a:pt x="40191" y="111025"/>
                    <a:pt x="36154" y="110235"/>
                    <a:pt x="33214" y="112253"/>
                  </a:cubicBezTo>
                  <a:cubicBezTo>
                    <a:pt x="30361" y="113701"/>
                    <a:pt x="26806" y="114096"/>
                    <a:pt x="23252" y="114973"/>
                  </a:cubicBezTo>
                  <a:cubicBezTo>
                    <a:pt x="18556" y="116070"/>
                    <a:pt x="13904" y="117342"/>
                    <a:pt x="10218" y="119404"/>
                  </a:cubicBezTo>
                  <a:cubicBezTo>
                    <a:pt x="4732" y="122475"/>
                    <a:pt x="1089" y="127082"/>
                    <a:pt x="168" y="133136"/>
                  </a:cubicBezTo>
                  <a:cubicBezTo>
                    <a:pt x="-183" y="136207"/>
                    <a:pt x="-52" y="139365"/>
                    <a:pt x="1221" y="142392"/>
                  </a:cubicBezTo>
                  <a:cubicBezTo>
                    <a:pt x="2582" y="145639"/>
                    <a:pt x="4556" y="148841"/>
                    <a:pt x="7058" y="151386"/>
                  </a:cubicBezTo>
                  <a:cubicBezTo>
                    <a:pt x="7233" y="151605"/>
                    <a:pt x="8989" y="152351"/>
                    <a:pt x="10174" y="153140"/>
                  </a:cubicBezTo>
                  <a:lnTo>
                    <a:pt x="10086" y="152131"/>
                  </a:lnTo>
                  <a:cubicBezTo>
                    <a:pt x="10174" y="152526"/>
                    <a:pt x="10262" y="152921"/>
                    <a:pt x="10437" y="153316"/>
                  </a:cubicBezTo>
                  <a:lnTo>
                    <a:pt x="10174" y="153140"/>
                  </a:lnTo>
                  <a:cubicBezTo>
                    <a:pt x="10262" y="154193"/>
                    <a:pt x="10437" y="155246"/>
                    <a:pt x="11095" y="154588"/>
                  </a:cubicBezTo>
                  <a:cubicBezTo>
                    <a:pt x="11490" y="155246"/>
                    <a:pt x="12061" y="155817"/>
                    <a:pt x="12719" y="156255"/>
                  </a:cubicBezTo>
                  <a:cubicBezTo>
                    <a:pt x="15528" y="158186"/>
                    <a:pt x="19390" y="157484"/>
                    <a:pt x="21321" y="154676"/>
                  </a:cubicBezTo>
                  <a:close/>
                  <a:moveTo>
                    <a:pt x="27684" y="167837"/>
                  </a:moveTo>
                  <a:cubicBezTo>
                    <a:pt x="24437" y="166389"/>
                    <a:pt x="20619" y="167837"/>
                    <a:pt x="19170" y="171127"/>
                  </a:cubicBezTo>
                  <a:cubicBezTo>
                    <a:pt x="16669" y="174988"/>
                    <a:pt x="15923" y="181437"/>
                    <a:pt x="17283" y="188193"/>
                  </a:cubicBezTo>
                  <a:cubicBezTo>
                    <a:pt x="18029" y="191659"/>
                    <a:pt x="19609" y="195124"/>
                    <a:pt x="21803" y="198108"/>
                  </a:cubicBezTo>
                  <a:cubicBezTo>
                    <a:pt x="22944" y="199687"/>
                    <a:pt x="24261" y="201135"/>
                    <a:pt x="25841" y="202275"/>
                  </a:cubicBezTo>
                  <a:cubicBezTo>
                    <a:pt x="31590" y="206531"/>
                    <a:pt x="38919" y="209163"/>
                    <a:pt x="47784" y="206224"/>
                  </a:cubicBezTo>
                  <a:cubicBezTo>
                    <a:pt x="51163" y="205609"/>
                    <a:pt x="53401" y="202363"/>
                    <a:pt x="52787" y="198985"/>
                  </a:cubicBezTo>
                  <a:cubicBezTo>
                    <a:pt x="52172" y="195651"/>
                    <a:pt x="48925" y="193413"/>
                    <a:pt x="45589" y="194028"/>
                  </a:cubicBezTo>
                  <a:cubicBezTo>
                    <a:pt x="41640" y="194159"/>
                    <a:pt x="39314" y="191922"/>
                    <a:pt x="37295" y="189728"/>
                  </a:cubicBezTo>
                  <a:cubicBezTo>
                    <a:pt x="36286" y="188632"/>
                    <a:pt x="35540" y="187359"/>
                    <a:pt x="34794" y="186087"/>
                  </a:cubicBezTo>
                  <a:cubicBezTo>
                    <a:pt x="33916" y="184596"/>
                    <a:pt x="32994" y="183236"/>
                    <a:pt x="32468" y="181700"/>
                  </a:cubicBezTo>
                  <a:cubicBezTo>
                    <a:pt x="31941" y="180208"/>
                    <a:pt x="31239" y="178848"/>
                    <a:pt x="31195" y="177532"/>
                  </a:cubicBezTo>
                  <a:cubicBezTo>
                    <a:pt x="31195" y="177094"/>
                    <a:pt x="30888" y="176743"/>
                    <a:pt x="30975" y="176392"/>
                  </a:cubicBezTo>
                  <a:cubicBezTo>
                    <a:pt x="32424" y="173101"/>
                    <a:pt x="30975" y="169285"/>
                    <a:pt x="27684" y="167837"/>
                  </a:cubicBezTo>
                  <a:close/>
                  <a:moveTo>
                    <a:pt x="142620" y="82641"/>
                  </a:moveTo>
                  <a:cubicBezTo>
                    <a:pt x="146175" y="81632"/>
                    <a:pt x="150125" y="81105"/>
                    <a:pt x="154206" y="80755"/>
                  </a:cubicBezTo>
                  <a:cubicBezTo>
                    <a:pt x="155830" y="80623"/>
                    <a:pt x="157497" y="80711"/>
                    <a:pt x="159165" y="80755"/>
                  </a:cubicBezTo>
                  <a:cubicBezTo>
                    <a:pt x="160569" y="80798"/>
                    <a:pt x="162018" y="80755"/>
                    <a:pt x="163466" y="81105"/>
                  </a:cubicBezTo>
                  <a:cubicBezTo>
                    <a:pt x="164256" y="81281"/>
                    <a:pt x="166099" y="81851"/>
                    <a:pt x="167810" y="82773"/>
                  </a:cubicBezTo>
                  <a:cubicBezTo>
                    <a:pt x="168249" y="82992"/>
                    <a:pt x="169039" y="83167"/>
                    <a:pt x="169654" y="83387"/>
                  </a:cubicBezTo>
                  <a:cubicBezTo>
                    <a:pt x="169522" y="84659"/>
                    <a:pt x="169785" y="86019"/>
                    <a:pt x="170487" y="87203"/>
                  </a:cubicBezTo>
                  <a:cubicBezTo>
                    <a:pt x="172199" y="90143"/>
                    <a:pt x="176017" y="91152"/>
                    <a:pt x="178957" y="89397"/>
                  </a:cubicBezTo>
                  <a:cubicBezTo>
                    <a:pt x="180713" y="88739"/>
                    <a:pt x="181547" y="87379"/>
                    <a:pt x="182380" y="86326"/>
                  </a:cubicBezTo>
                  <a:cubicBezTo>
                    <a:pt x="184092" y="84176"/>
                    <a:pt x="183829" y="81500"/>
                    <a:pt x="182995" y="78429"/>
                  </a:cubicBezTo>
                  <a:cubicBezTo>
                    <a:pt x="182161" y="75446"/>
                    <a:pt x="178606" y="71849"/>
                    <a:pt x="175052" y="68910"/>
                  </a:cubicBezTo>
                  <a:cubicBezTo>
                    <a:pt x="172462" y="66760"/>
                    <a:pt x="169698" y="65488"/>
                    <a:pt x="168381" y="64917"/>
                  </a:cubicBezTo>
                  <a:cubicBezTo>
                    <a:pt x="165616" y="63908"/>
                    <a:pt x="162764" y="63338"/>
                    <a:pt x="159867" y="63250"/>
                  </a:cubicBezTo>
                  <a:cubicBezTo>
                    <a:pt x="158024" y="63206"/>
                    <a:pt x="156181" y="63338"/>
                    <a:pt x="154381" y="63689"/>
                  </a:cubicBezTo>
                  <a:cubicBezTo>
                    <a:pt x="151836" y="64172"/>
                    <a:pt x="149335" y="64830"/>
                    <a:pt x="146921" y="65795"/>
                  </a:cubicBezTo>
                  <a:cubicBezTo>
                    <a:pt x="143454" y="67242"/>
                    <a:pt x="140250" y="68997"/>
                    <a:pt x="137354" y="70840"/>
                  </a:cubicBezTo>
                  <a:cubicBezTo>
                    <a:pt x="134106" y="72288"/>
                    <a:pt x="132658" y="76104"/>
                    <a:pt x="134106" y="79351"/>
                  </a:cubicBezTo>
                  <a:cubicBezTo>
                    <a:pt x="135555" y="82641"/>
                    <a:pt x="139373" y="84089"/>
                    <a:pt x="142620" y="82641"/>
                  </a:cubicBezTo>
                  <a:close/>
                  <a:moveTo>
                    <a:pt x="770051" y="245663"/>
                  </a:moveTo>
                  <a:cubicBezTo>
                    <a:pt x="762942" y="245049"/>
                    <a:pt x="755744" y="242899"/>
                    <a:pt x="748635" y="240179"/>
                  </a:cubicBezTo>
                  <a:cubicBezTo>
                    <a:pt x="737356" y="235836"/>
                    <a:pt x="726385" y="229870"/>
                    <a:pt x="716774" y="225044"/>
                  </a:cubicBezTo>
                  <a:cubicBezTo>
                    <a:pt x="691628" y="212453"/>
                    <a:pt x="668017" y="195695"/>
                    <a:pt x="646469" y="176962"/>
                  </a:cubicBezTo>
                  <a:cubicBezTo>
                    <a:pt x="624395" y="157791"/>
                    <a:pt x="604427" y="136514"/>
                    <a:pt x="587795" y="114754"/>
                  </a:cubicBezTo>
                  <a:cubicBezTo>
                    <a:pt x="577964" y="102163"/>
                    <a:pt x="570372" y="88212"/>
                    <a:pt x="561024" y="75358"/>
                  </a:cubicBezTo>
                  <a:cubicBezTo>
                    <a:pt x="556811" y="69524"/>
                    <a:pt x="552203" y="63908"/>
                    <a:pt x="546981" y="58688"/>
                  </a:cubicBezTo>
                  <a:cubicBezTo>
                    <a:pt x="532894" y="44693"/>
                    <a:pt x="514989" y="32497"/>
                    <a:pt x="495591" y="22539"/>
                  </a:cubicBezTo>
                  <a:cubicBezTo>
                    <a:pt x="476896" y="12975"/>
                    <a:pt x="456884" y="5473"/>
                    <a:pt x="437750" y="253"/>
                  </a:cubicBezTo>
                  <a:cubicBezTo>
                    <a:pt x="434459" y="-713"/>
                    <a:pt x="430992" y="1174"/>
                    <a:pt x="430070" y="4464"/>
                  </a:cubicBezTo>
                  <a:cubicBezTo>
                    <a:pt x="429105" y="7754"/>
                    <a:pt x="430992" y="11176"/>
                    <a:pt x="434283" y="12141"/>
                  </a:cubicBezTo>
                  <a:cubicBezTo>
                    <a:pt x="452408" y="17713"/>
                    <a:pt x="471322" y="25522"/>
                    <a:pt x="488877" y="35173"/>
                  </a:cubicBezTo>
                  <a:cubicBezTo>
                    <a:pt x="506563" y="44913"/>
                    <a:pt x="522888" y="56538"/>
                    <a:pt x="535615" y="69831"/>
                  </a:cubicBezTo>
                  <a:cubicBezTo>
                    <a:pt x="540135" y="74569"/>
                    <a:pt x="544041" y="79614"/>
                    <a:pt x="547683" y="84834"/>
                  </a:cubicBezTo>
                  <a:cubicBezTo>
                    <a:pt x="556855" y="98083"/>
                    <a:pt x="564360" y="112341"/>
                    <a:pt x="574102" y="125283"/>
                  </a:cubicBezTo>
                  <a:cubicBezTo>
                    <a:pt x="591481" y="147876"/>
                    <a:pt x="612107" y="170206"/>
                    <a:pt x="635410" y="189860"/>
                  </a:cubicBezTo>
                  <a:cubicBezTo>
                    <a:pt x="658275" y="209163"/>
                    <a:pt x="683597" y="225877"/>
                    <a:pt x="710323" y="238424"/>
                  </a:cubicBezTo>
                  <a:cubicBezTo>
                    <a:pt x="720417" y="243118"/>
                    <a:pt x="732002" y="248953"/>
                    <a:pt x="743939" y="253077"/>
                  </a:cubicBezTo>
                  <a:cubicBezTo>
                    <a:pt x="752277" y="256016"/>
                    <a:pt x="760835" y="258122"/>
                    <a:pt x="769129" y="258561"/>
                  </a:cubicBezTo>
                  <a:cubicBezTo>
                    <a:pt x="772684" y="258824"/>
                    <a:pt x="775756" y="256148"/>
                    <a:pt x="776019" y="252551"/>
                  </a:cubicBezTo>
                  <a:cubicBezTo>
                    <a:pt x="776283" y="248997"/>
                    <a:pt x="773606" y="245926"/>
                    <a:pt x="770051" y="245663"/>
                  </a:cubicBezTo>
                  <a:close/>
                  <a:moveTo>
                    <a:pt x="576077" y="248427"/>
                  </a:moveTo>
                  <a:cubicBezTo>
                    <a:pt x="574848" y="248515"/>
                    <a:pt x="573532" y="248865"/>
                    <a:pt x="572259" y="249041"/>
                  </a:cubicBezTo>
                  <a:cubicBezTo>
                    <a:pt x="572084" y="247330"/>
                    <a:pt x="571250" y="245400"/>
                    <a:pt x="568529" y="244084"/>
                  </a:cubicBezTo>
                  <a:cubicBezTo>
                    <a:pt x="568134" y="243908"/>
                    <a:pt x="567344" y="243601"/>
                    <a:pt x="566203" y="243206"/>
                  </a:cubicBezTo>
                  <a:cubicBezTo>
                    <a:pt x="561507" y="241539"/>
                    <a:pt x="549526" y="237722"/>
                    <a:pt x="548780" y="237503"/>
                  </a:cubicBezTo>
                  <a:cubicBezTo>
                    <a:pt x="542680" y="235485"/>
                    <a:pt x="536580" y="233423"/>
                    <a:pt x="530524" y="231230"/>
                  </a:cubicBezTo>
                  <a:cubicBezTo>
                    <a:pt x="524468" y="229080"/>
                    <a:pt x="518499" y="226799"/>
                    <a:pt x="512531" y="224430"/>
                  </a:cubicBezTo>
                  <a:cubicBezTo>
                    <a:pt x="491773" y="216226"/>
                    <a:pt x="467812" y="205215"/>
                    <a:pt x="450652" y="189684"/>
                  </a:cubicBezTo>
                  <a:cubicBezTo>
                    <a:pt x="439593" y="179682"/>
                    <a:pt x="431387" y="167749"/>
                    <a:pt x="429807" y="153009"/>
                  </a:cubicBezTo>
                  <a:cubicBezTo>
                    <a:pt x="429412" y="149675"/>
                    <a:pt x="429456" y="146209"/>
                    <a:pt x="429895" y="142787"/>
                  </a:cubicBezTo>
                  <a:cubicBezTo>
                    <a:pt x="430333" y="139409"/>
                    <a:pt x="431167" y="136031"/>
                    <a:pt x="432396" y="132872"/>
                  </a:cubicBezTo>
                  <a:cubicBezTo>
                    <a:pt x="440427" y="112122"/>
                    <a:pt x="463994" y="111595"/>
                    <a:pt x="481811" y="118395"/>
                  </a:cubicBezTo>
                  <a:cubicBezTo>
                    <a:pt x="489096" y="121203"/>
                    <a:pt x="495591" y="125195"/>
                    <a:pt x="499936" y="130065"/>
                  </a:cubicBezTo>
                  <a:cubicBezTo>
                    <a:pt x="502745" y="133311"/>
                    <a:pt x="504719" y="136821"/>
                    <a:pt x="504719" y="140550"/>
                  </a:cubicBezTo>
                  <a:cubicBezTo>
                    <a:pt x="504719" y="146121"/>
                    <a:pt x="500770" y="151605"/>
                    <a:pt x="492344" y="156957"/>
                  </a:cubicBezTo>
                  <a:cubicBezTo>
                    <a:pt x="489316" y="158800"/>
                    <a:pt x="488350" y="162792"/>
                    <a:pt x="490193" y="165819"/>
                  </a:cubicBezTo>
                  <a:cubicBezTo>
                    <a:pt x="492036" y="168890"/>
                    <a:pt x="496030" y="169855"/>
                    <a:pt x="499102" y="168013"/>
                  </a:cubicBezTo>
                  <a:cubicBezTo>
                    <a:pt x="513189" y="159809"/>
                    <a:pt x="518456" y="149938"/>
                    <a:pt x="518807" y="140813"/>
                  </a:cubicBezTo>
                  <a:cubicBezTo>
                    <a:pt x="519333" y="126292"/>
                    <a:pt x="505992" y="111595"/>
                    <a:pt x="487604" y="103918"/>
                  </a:cubicBezTo>
                  <a:cubicBezTo>
                    <a:pt x="462019" y="93214"/>
                    <a:pt x="428666" y="96548"/>
                    <a:pt x="416246" y="126424"/>
                  </a:cubicBezTo>
                  <a:cubicBezTo>
                    <a:pt x="414447" y="130898"/>
                    <a:pt x="413218" y="135680"/>
                    <a:pt x="412560" y="140506"/>
                  </a:cubicBezTo>
                  <a:cubicBezTo>
                    <a:pt x="411902" y="145332"/>
                    <a:pt x="411858" y="150245"/>
                    <a:pt x="412384" y="155027"/>
                  </a:cubicBezTo>
                  <a:cubicBezTo>
                    <a:pt x="414710" y="174067"/>
                    <a:pt x="424936" y="189684"/>
                    <a:pt x="439506" y="202275"/>
                  </a:cubicBezTo>
                  <a:cubicBezTo>
                    <a:pt x="458420" y="218683"/>
                    <a:pt x="484664" y="229914"/>
                    <a:pt x="507352" y="238117"/>
                  </a:cubicBezTo>
                  <a:cubicBezTo>
                    <a:pt x="513540" y="240311"/>
                    <a:pt x="519772" y="242460"/>
                    <a:pt x="526048" y="244435"/>
                  </a:cubicBezTo>
                  <a:cubicBezTo>
                    <a:pt x="532323" y="246453"/>
                    <a:pt x="538643" y="248339"/>
                    <a:pt x="544962" y="250094"/>
                  </a:cubicBezTo>
                  <a:cubicBezTo>
                    <a:pt x="545357" y="250225"/>
                    <a:pt x="549263" y="251278"/>
                    <a:pt x="553432" y="252463"/>
                  </a:cubicBezTo>
                  <a:lnTo>
                    <a:pt x="553432" y="252463"/>
                  </a:lnTo>
                  <a:cubicBezTo>
                    <a:pt x="537063" y="255139"/>
                    <a:pt x="520913" y="258692"/>
                    <a:pt x="505027" y="262904"/>
                  </a:cubicBezTo>
                  <a:cubicBezTo>
                    <a:pt x="489096" y="267159"/>
                    <a:pt x="473385" y="272117"/>
                    <a:pt x="457850" y="277513"/>
                  </a:cubicBezTo>
                  <a:cubicBezTo>
                    <a:pt x="441393" y="283304"/>
                    <a:pt x="424892" y="289577"/>
                    <a:pt x="409268" y="297254"/>
                  </a:cubicBezTo>
                  <a:cubicBezTo>
                    <a:pt x="398516" y="302519"/>
                    <a:pt x="388203" y="308485"/>
                    <a:pt x="378549" y="315285"/>
                  </a:cubicBezTo>
                  <a:cubicBezTo>
                    <a:pt x="364461" y="325331"/>
                    <a:pt x="352612" y="337264"/>
                    <a:pt x="338920" y="347398"/>
                  </a:cubicBezTo>
                  <a:cubicBezTo>
                    <a:pt x="333566" y="351346"/>
                    <a:pt x="327992" y="355032"/>
                    <a:pt x="321761" y="358146"/>
                  </a:cubicBezTo>
                  <a:cubicBezTo>
                    <a:pt x="300520" y="368807"/>
                    <a:pt x="278490" y="375738"/>
                    <a:pt x="256020" y="380871"/>
                  </a:cubicBezTo>
                  <a:cubicBezTo>
                    <a:pt x="221526" y="388680"/>
                    <a:pt x="185935" y="392190"/>
                    <a:pt x="150300" y="397235"/>
                  </a:cubicBezTo>
                  <a:cubicBezTo>
                    <a:pt x="146745" y="397673"/>
                    <a:pt x="144244" y="400920"/>
                    <a:pt x="144683" y="404473"/>
                  </a:cubicBezTo>
                  <a:cubicBezTo>
                    <a:pt x="145122" y="407983"/>
                    <a:pt x="148369" y="410527"/>
                    <a:pt x="151924" y="410045"/>
                  </a:cubicBezTo>
                  <a:cubicBezTo>
                    <a:pt x="188129" y="405965"/>
                    <a:pt x="224247" y="403552"/>
                    <a:pt x="259356" y="396401"/>
                  </a:cubicBezTo>
                  <a:cubicBezTo>
                    <a:pt x="283273" y="391575"/>
                    <a:pt x="306708" y="384512"/>
                    <a:pt x="329353" y="373589"/>
                  </a:cubicBezTo>
                  <a:cubicBezTo>
                    <a:pt x="336594" y="370123"/>
                    <a:pt x="343133" y="365955"/>
                    <a:pt x="349277" y="361437"/>
                  </a:cubicBezTo>
                  <a:cubicBezTo>
                    <a:pt x="362925" y="351390"/>
                    <a:pt x="374643" y="339458"/>
                    <a:pt x="388686" y="329411"/>
                  </a:cubicBezTo>
                  <a:cubicBezTo>
                    <a:pt x="399701" y="321383"/>
                    <a:pt x="411770" y="314627"/>
                    <a:pt x="424321" y="308661"/>
                  </a:cubicBezTo>
                  <a:cubicBezTo>
                    <a:pt x="437004" y="302607"/>
                    <a:pt x="450126" y="297342"/>
                    <a:pt x="463248" y="292429"/>
                  </a:cubicBezTo>
                  <a:cubicBezTo>
                    <a:pt x="478300" y="286813"/>
                    <a:pt x="493529" y="281593"/>
                    <a:pt x="508976" y="277030"/>
                  </a:cubicBezTo>
                  <a:cubicBezTo>
                    <a:pt x="524336" y="272511"/>
                    <a:pt x="539916" y="268651"/>
                    <a:pt x="555714" y="265624"/>
                  </a:cubicBezTo>
                  <a:cubicBezTo>
                    <a:pt x="559664" y="264878"/>
                    <a:pt x="567344" y="262597"/>
                    <a:pt x="574453" y="261456"/>
                  </a:cubicBezTo>
                  <a:cubicBezTo>
                    <a:pt x="578184" y="260842"/>
                    <a:pt x="581695" y="260184"/>
                    <a:pt x="583845" y="261061"/>
                  </a:cubicBezTo>
                  <a:cubicBezTo>
                    <a:pt x="586961" y="262421"/>
                    <a:pt x="590603" y="260974"/>
                    <a:pt x="591964" y="257859"/>
                  </a:cubicBezTo>
                  <a:cubicBezTo>
                    <a:pt x="593324" y="254700"/>
                    <a:pt x="591876" y="251059"/>
                    <a:pt x="588716" y="249699"/>
                  </a:cubicBezTo>
                  <a:cubicBezTo>
                    <a:pt x="585732" y="248339"/>
                    <a:pt x="581212" y="247988"/>
                    <a:pt x="576077" y="24842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" name="Google Shape;1820;p28"/>
            <p:cNvSpPr/>
            <p:nvPr/>
          </p:nvSpPr>
          <p:spPr>
            <a:xfrm>
              <a:off x="3983645" y="1457658"/>
              <a:ext cx="81752" cy="107643"/>
            </a:xfrm>
            <a:custGeom>
              <a:avLst/>
              <a:gdLst/>
              <a:ahLst/>
              <a:cxnLst/>
              <a:rect l="l" t="t" r="r" b="b"/>
              <a:pathLst>
                <a:path w="163504" h="215287" extrusionOk="0">
                  <a:moveTo>
                    <a:pt x="163087" y="129777"/>
                  </a:moveTo>
                  <a:lnTo>
                    <a:pt x="162736" y="129953"/>
                  </a:lnTo>
                  <a:cubicBezTo>
                    <a:pt x="163174" y="132146"/>
                    <a:pt x="46220" y="232390"/>
                    <a:pt x="29148" y="212736"/>
                  </a:cubicBezTo>
                  <a:cubicBezTo>
                    <a:pt x="20415" y="202646"/>
                    <a:pt x="46220" y="184132"/>
                    <a:pt x="77729" y="166584"/>
                  </a:cubicBezTo>
                  <a:cubicBezTo>
                    <a:pt x="43016" y="179263"/>
                    <a:pt x="10497" y="187203"/>
                    <a:pt x="5933" y="174569"/>
                  </a:cubicBezTo>
                  <a:cubicBezTo>
                    <a:pt x="1851" y="163250"/>
                    <a:pt x="29455" y="153116"/>
                    <a:pt x="62984" y="145219"/>
                  </a:cubicBezTo>
                  <a:cubicBezTo>
                    <a:pt x="29324" y="149168"/>
                    <a:pt x="623" y="148948"/>
                    <a:pt x="8" y="136665"/>
                  </a:cubicBezTo>
                  <a:cubicBezTo>
                    <a:pt x="-606" y="123855"/>
                    <a:pt x="33537" y="120213"/>
                    <a:pt x="71410" y="120082"/>
                  </a:cubicBezTo>
                  <a:cubicBezTo>
                    <a:pt x="34546" y="114159"/>
                    <a:pt x="2510" y="105254"/>
                    <a:pt x="7249" y="92400"/>
                  </a:cubicBezTo>
                  <a:cubicBezTo>
                    <a:pt x="11945" y="79721"/>
                    <a:pt x="46746" y="86696"/>
                    <a:pt x="82996" y="97927"/>
                  </a:cubicBezTo>
                  <a:cubicBezTo>
                    <a:pt x="48633" y="83450"/>
                    <a:pt x="19362" y="66911"/>
                    <a:pt x="28227" y="55241"/>
                  </a:cubicBezTo>
                  <a:cubicBezTo>
                    <a:pt x="35424" y="45765"/>
                    <a:pt x="58727" y="54890"/>
                    <a:pt x="84488" y="69587"/>
                  </a:cubicBezTo>
                  <a:cubicBezTo>
                    <a:pt x="63291" y="50152"/>
                    <a:pt x="49116" y="31902"/>
                    <a:pt x="59912" y="24313"/>
                  </a:cubicBezTo>
                  <a:cubicBezTo>
                    <a:pt x="71147" y="16416"/>
                    <a:pt x="92475" y="35017"/>
                    <a:pt x="113189" y="58970"/>
                  </a:cubicBezTo>
                  <a:cubicBezTo>
                    <a:pt x="97522" y="31376"/>
                    <a:pt x="87735" y="5493"/>
                    <a:pt x="102174" y="579"/>
                  </a:cubicBezTo>
                  <a:cubicBezTo>
                    <a:pt x="118016" y="-4817"/>
                    <a:pt x="133332" y="28393"/>
                    <a:pt x="144699" y="62919"/>
                  </a:cubicBezTo>
                  <a:cubicBezTo>
                    <a:pt x="151940" y="85029"/>
                    <a:pt x="166115" y="131795"/>
                    <a:pt x="163087" y="129777"/>
                  </a:cubicBezTo>
                  <a:lnTo>
                    <a:pt x="163087" y="12977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28"/>
            <p:cNvSpPr/>
            <p:nvPr/>
          </p:nvSpPr>
          <p:spPr>
            <a:xfrm>
              <a:off x="4084479" y="1526979"/>
              <a:ext cx="67906" cy="22466"/>
            </a:xfrm>
            <a:custGeom>
              <a:avLst/>
              <a:gdLst/>
              <a:ahLst/>
              <a:cxnLst/>
              <a:rect l="l" t="t" r="r" b="b"/>
              <a:pathLst>
                <a:path w="135811" h="44931" extrusionOk="0">
                  <a:moveTo>
                    <a:pt x="2231" y="6051"/>
                  </a:moveTo>
                  <a:cubicBezTo>
                    <a:pt x="607" y="5568"/>
                    <a:pt x="-358" y="3857"/>
                    <a:pt x="125" y="2190"/>
                  </a:cubicBezTo>
                  <a:cubicBezTo>
                    <a:pt x="651" y="567"/>
                    <a:pt x="2363" y="-354"/>
                    <a:pt x="3987" y="128"/>
                  </a:cubicBezTo>
                  <a:cubicBezTo>
                    <a:pt x="3987" y="128"/>
                    <a:pt x="17898" y="3813"/>
                    <a:pt x="36593" y="8990"/>
                  </a:cubicBezTo>
                  <a:cubicBezTo>
                    <a:pt x="46512" y="11754"/>
                    <a:pt x="57834" y="14913"/>
                    <a:pt x="69113" y="18203"/>
                  </a:cubicBezTo>
                  <a:cubicBezTo>
                    <a:pt x="77934" y="20835"/>
                    <a:pt x="86755" y="23555"/>
                    <a:pt x="94917" y="26143"/>
                  </a:cubicBezTo>
                  <a:cubicBezTo>
                    <a:pt x="116597" y="32943"/>
                    <a:pt x="133493" y="38602"/>
                    <a:pt x="133493" y="38602"/>
                  </a:cubicBezTo>
                  <a:cubicBezTo>
                    <a:pt x="135204" y="39085"/>
                    <a:pt x="136170" y="40928"/>
                    <a:pt x="135687" y="42639"/>
                  </a:cubicBezTo>
                  <a:cubicBezTo>
                    <a:pt x="135160" y="44349"/>
                    <a:pt x="133361" y="45315"/>
                    <a:pt x="131649" y="44788"/>
                  </a:cubicBezTo>
                  <a:cubicBezTo>
                    <a:pt x="131649" y="44788"/>
                    <a:pt x="114402" y="40269"/>
                    <a:pt x="92547" y="34084"/>
                  </a:cubicBezTo>
                  <a:cubicBezTo>
                    <a:pt x="84341" y="31759"/>
                    <a:pt x="75432" y="29258"/>
                    <a:pt x="66611" y="26582"/>
                  </a:cubicBezTo>
                  <a:cubicBezTo>
                    <a:pt x="55376" y="23204"/>
                    <a:pt x="44186" y="19607"/>
                    <a:pt x="34355" y="16492"/>
                  </a:cubicBezTo>
                  <a:cubicBezTo>
                    <a:pt x="15879" y="10613"/>
                    <a:pt x="2231" y="6051"/>
                    <a:pt x="2231" y="6051"/>
                  </a:cubicBezTo>
                  <a:lnTo>
                    <a:pt x="2231" y="60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" name="Google Shape;1822;p28"/>
            <p:cNvSpPr/>
            <p:nvPr/>
          </p:nvSpPr>
          <p:spPr>
            <a:xfrm>
              <a:off x="4048881" y="1507495"/>
              <a:ext cx="49380" cy="27508"/>
            </a:xfrm>
            <a:custGeom>
              <a:avLst/>
              <a:gdLst/>
              <a:ahLst/>
              <a:cxnLst/>
              <a:rect l="l" t="t" r="r" b="b"/>
              <a:pathLst>
                <a:path w="98760" h="55016" extrusionOk="0">
                  <a:moveTo>
                    <a:pt x="98574" y="45369"/>
                  </a:moveTo>
                  <a:cubicBezTo>
                    <a:pt x="95063" y="53704"/>
                    <a:pt x="47359" y="55985"/>
                    <a:pt x="22388" y="54669"/>
                  </a:cubicBezTo>
                  <a:cubicBezTo>
                    <a:pt x="14357" y="54274"/>
                    <a:pt x="-2319" y="51642"/>
                    <a:pt x="270" y="42035"/>
                  </a:cubicBezTo>
                  <a:cubicBezTo>
                    <a:pt x="2069" y="35235"/>
                    <a:pt x="10715" y="31418"/>
                    <a:pt x="17737" y="29005"/>
                  </a:cubicBezTo>
                  <a:cubicBezTo>
                    <a:pt x="18921" y="28567"/>
                    <a:pt x="24539" y="27996"/>
                    <a:pt x="25197" y="27119"/>
                  </a:cubicBezTo>
                  <a:cubicBezTo>
                    <a:pt x="25329" y="26943"/>
                    <a:pt x="19668" y="21591"/>
                    <a:pt x="19229" y="20933"/>
                  </a:cubicBezTo>
                  <a:cubicBezTo>
                    <a:pt x="16332" y="16941"/>
                    <a:pt x="14006" y="3780"/>
                    <a:pt x="20809" y="1060"/>
                  </a:cubicBezTo>
                  <a:cubicBezTo>
                    <a:pt x="27962" y="-1748"/>
                    <a:pt x="37222" y="1586"/>
                    <a:pt x="43278" y="4526"/>
                  </a:cubicBezTo>
                  <a:cubicBezTo>
                    <a:pt x="56268" y="10843"/>
                    <a:pt x="102041" y="36990"/>
                    <a:pt x="98574" y="45369"/>
                  </a:cubicBezTo>
                  <a:lnTo>
                    <a:pt x="98574" y="4536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28"/>
            <p:cNvSpPr/>
            <p:nvPr/>
          </p:nvSpPr>
          <p:spPr>
            <a:xfrm>
              <a:off x="4018239" y="1488538"/>
              <a:ext cx="38479" cy="52440"/>
            </a:xfrm>
            <a:custGeom>
              <a:avLst/>
              <a:gdLst/>
              <a:ahLst/>
              <a:cxnLst/>
              <a:rect l="l" t="t" r="r" b="b"/>
              <a:pathLst>
                <a:path w="76959" h="104879" extrusionOk="0">
                  <a:moveTo>
                    <a:pt x="54399" y="89292"/>
                  </a:moveTo>
                  <a:lnTo>
                    <a:pt x="54399" y="89292"/>
                  </a:lnTo>
                  <a:cubicBezTo>
                    <a:pt x="54399" y="89292"/>
                    <a:pt x="54443" y="89292"/>
                    <a:pt x="54487" y="89292"/>
                  </a:cubicBezTo>
                  <a:lnTo>
                    <a:pt x="54399" y="89292"/>
                  </a:lnTo>
                  <a:close/>
                  <a:moveTo>
                    <a:pt x="53653" y="82931"/>
                  </a:moveTo>
                  <a:cubicBezTo>
                    <a:pt x="52688" y="83019"/>
                    <a:pt x="49353" y="84028"/>
                    <a:pt x="47948" y="84379"/>
                  </a:cubicBezTo>
                  <a:lnTo>
                    <a:pt x="38513" y="86967"/>
                  </a:lnTo>
                  <a:cubicBezTo>
                    <a:pt x="35485" y="87888"/>
                    <a:pt x="32413" y="88722"/>
                    <a:pt x="29385" y="89775"/>
                  </a:cubicBezTo>
                  <a:cubicBezTo>
                    <a:pt x="27366" y="90477"/>
                    <a:pt x="25391" y="91223"/>
                    <a:pt x="23416" y="92056"/>
                  </a:cubicBezTo>
                  <a:cubicBezTo>
                    <a:pt x="18413" y="94074"/>
                    <a:pt x="13586" y="96312"/>
                    <a:pt x="8715" y="98637"/>
                  </a:cubicBezTo>
                  <a:cubicBezTo>
                    <a:pt x="7091" y="99339"/>
                    <a:pt x="6301" y="101225"/>
                    <a:pt x="6959" y="102892"/>
                  </a:cubicBezTo>
                  <a:cubicBezTo>
                    <a:pt x="7661" y="104515"/>
                    <a:pt x="9549" y="105305"/>
                    <a:pt x="11172" y="104647"/>
                  </a:cubicBezTo>
                  <a:cubicBezTo>
                    <a:pt x="14771" y="103462"/>
                    <a:pt x="18413" y="102410"/>
                    <a:pt x="22012" y="101313"/>
                  </a:cubicBezTo>
                  <a:cubicBezTo>
                    <a:pt x="24426" y="100567"/>
                    <a:pt x="26839" y="99821"/>
                    <a:pt x="29253" y="99075"/>
                  </a:cubicBezTo>
                  <a:cubicBezTo>
                    <a:pt x="31272" y="98417"/>
                    <a:pt x="33247" y="97715"/>
                    <a:pt x="35265" y="96970"/>
                  </a:cubicBezTo>
                  <a:cubicBezTo>
                    <a:pt x="37240" y="96268"/>
                    <a:pt x="39215" y="95478"/>
                    <a:pt x="41190" y="94688"/>
                  </a:cubicBezTo>
                  <a:lnTo>
                    <a:pt x="50143" y="91091"/>
                  </a:lnTo>
                  <a:cubicBezTo>
                    <a:pt x="50845" y="90828"/>
                    <a:pt x="52425" y="89775"/>
                    <a:pt x="53566" y="89248"/>
                  </a:cubicBezTo>
                  <a:cubicBezTo>
                    <a:pt x="53829" y="89292"/>
                    <a:pt x="54092" y="89292"/>
                    <a:pt x="54399" y="89292"/>
                  </a:cubicBezTo>
                  <a:lnTo>
                    <a:pt x="53917" y="89073"/>
                  </a:lnTo>
                  <a:cubicBezTo>
                    <a:pt x="54443" y="88854"/>
                    <a:pt x="54838" y="88810"/>
                    <a:pt x="54926" y="89073"/>
                  </a:cubicBezTo>
                  <a:cubicBezTo>
                    <a:pt x="54926" y="89161"/>
                    <a:pt x="54926" y="89205"/>
                    <a:pt x="54926" y="89248"/>
                  </a:cubicBezTo>
                  <a:cubicBezTo>
                    <a:pt x="55277" y="89161"/>
                    <a:pt x="55584" y="89029"/>
                    <a:pt x="55892" y="88854"/>
                  </a:cubicBezTo>
                  <a:cubicBezTo>
                    <a:pt x="58569" y="87406"/>
                    <a:pt x="57471" y="84993"/>
                    <a:pt x="57296" y="84598"/>
                  </a:cubicBezTo>
                  <a:cubicBezTo>
                    <a:pt x="57120" y="84116"/>
                    <a:pt x="56067" y="82580"/>
                    <a:pt x="53653" y="82931"/>
                  </a:cubicBezTo>
                  <a:close/>
                  <a:moveTo>
                    <a:pt x="56330" y="70779"/>
                  </a:moveTo>
                  <a:cubicBezTo>
                    <a:pt x="55979" y="70779"/>
                    <a:pt x="55628" y="70823"/>
                    <a:pt x="55277" y="70911"/>
                  </a:cubicBezTo>
                  <a:cubicBezTo>
                    <a:pt x="55321" y="70955"/>
                    <a:pt x="55321" y="71042"/>
                    <a:pt x="55365" y="71086"/>
                  </a:cubicBezTo>
                  <a:cubicBezTo>
                    <a:pt x="55453" y="71393"/>
                    <a:pt x="54970" y="71525"/>
                    <a:pt x="54224" y="71613"/>
                  </a:cubicBezTo>
                  <a:lnTo>
                    <a:pt x="54399" y="71305"/>
                  </a:lnTo>
                  <a:cubicBezTo>
                    <a:pt x="54268" y="71393"/>
                    <a:pt x="54136" y="71525"/>
                    <a:pt x="54048" y="71613"/>
                  </a:cubicBezTo>
                  <a:cubicBezTo>
                    <a:pt x="52688" y="71700"/>
                    <a:pt x="50757" y="71613"/>
                    <a:pt x="49923" y="71700"/>
                  </a:cubicBezTo>
                  <a:lnTo>
                    <a:pt x="38206" y="73280"/>
                  </a:lnTo>
                  <a:cubicBezTo>
                    <a:pt x="34607" y="73806"/>
                    <a:pt x="31008" y="74289"/>
                    <a:pt x="27410" y="74947"/>
                  </a:cubicBezTo>
                  <a:cubicBezTo>
                    <a:pt x="24118" y="75561"/>
                    <a:pt x="20827" y="76307"/>
                    <a:pt x="17536" y="77052"/>
                  </a:cubicBezTo>
                  <a:cubicBezTo>
                    <a:pt x="12620" y="78149"/>
                    <a:pt x="7749" y="79290"/>
                    <a:pt x="2834" y="80211"/>
                  </a:cubicBezTo>
                  <a:cubicBezTo>
                    <a:pt x="1035" y="80387"/>
                    <a:pt x="-194" y="82010"/>
                    <a:pt x="25" y="83808"/>
                  </a:cubicBezTo>
                  <a:cubicBezTo>
                    <a:pt x="201" y="85563"/>
                    <a:pt x="1825" y="86836"/>
                    <a:pt x="3624" y="86616"/>
                  </a:cubicBezTo>
                  <a:cubicBezTo>
                    <a:pt x="9724" y="86221"/>
                    <a:pt x="15780" y="85607"/>
                    <a:pt x="21836" y="84730"/>
                  </a:cubicBezTo>
                  <a:cubicBezTo>
                    <a:pt x="24250" y="84379"/>
                    <a:pt x="26620" y="84028"/>
                    <a:pt x="29034" y="83589"/>
                  </a:cubicBezTo>
                  <a:cubicBezTo>
                    <a:pt x="32544" y="82887"/>
                    <a:pt x="36055" y="82054"/>
                    <a:pt x="39610" y="81352"/>
                  </a:cubicBezTo>
                  <a:lnTo>
                    <a:pt x="51284" y="78588"/>
                  </a:lnTo>
                  <a:cubicBezTo>
                    <a:pt x="52732" y="78193"/>
                    <a:pt x="56374" y="77447"/>
                    <a:pt x="57296" y="77052"/>
                  </a:cubicBezTo>
                  <a:cubicBezTo>
                    <a:pt x="58920" y="76438"/>
                    <a:pt x="59446" y="75298"/>
                    <a:pt x="59534" y="74859"/>
                  </a:cubicBezTo>
                  <a:cubicBezTo>
                    <a:pt x="59797" y="73762"/>
                    <a:pt x="59753" y="72665"/>
                    <a:pt x="58744" y="71788"/>
                  </a:cubicBezTo>
                  <a:cubicBezTo>
                    <a:pt x="58525" y="71569"/>
                    <a:pt x="57910" y="70779"/>
                    <a:pt x="56330" y="70779"/>
                  </a:cubicBezTo>
                  <a:close/>
                  <a:moveTo>
                    <a:pt x="55321" y="60426"/>
                  </a:moveTo>
                  <a:lnTo>
                    <a:pt x="43560" y="57706"/>
                  </a:lnTo>
                  <a:cubicBezTo>
                    <a:pt x="40839" y="57135"/>
                    <a:pt x="38074" y="56565"/>
                    <a:pt x="35265" y="56170"/>
                  </a:cubicBezTo>
                  <a:cubicBezTo>
                    <a:pt x="33422" y="55907"/>
                    <a:pt x="31579" y="55644"/>
                    <a:pt x="29692" y="55512"/>
                  </a:cubicBezTo>
                  <a:cubicBezTo>
                    <a:pt x="22802" y="54898"/>
                    <a:pt x="15868" y="54723"/>
                    <a:pt x="8934" y="54284"/>
                  </a:cubicBezTo>
                  <a:cubicBezTo>
                    <a:pt x="7179" y="54064"/>
                    <a:pt x="5555" y="55381"/>
                    <a:pt x="5335" y="57135"/>
                  </a:cubicBezTo>
                  <a:cubicBezTo>
                    <a:pt x="5160" y="58890"/>
                    <a:pt x="6433" y="60513"/>
                    <a:pt x="8188" y="60733"/>
                  </a:cubicBezTo>
                  <a:cubicBezTo>
                    <a:pt x="13893" y="61698"/>
                    <a:pt x="19554" y="62663"/>
                    <a:pt x="25260" y="63540"/>
                  </a:cubicBezTo>
                  <a:cubicBezTo>
                    <a:pt x="28068" y="63979"/>
                    <a:pt x="30921" y="64418"/>
                    <a:pt x="33729" y="64769"/>
                  </a:cubicBezTo>
                  <a:cubicBezTo>
                    <a:pt x="36538" y="65164"/>
                    <a:pt x="39347" y="65427"/>
                    <a:pt x="42111" y="65866"/>
                  </a:cubicBezTo>
                  <a:lnTo>
                    <a:pt x="54048" y="67401"/>
                  </a:lnTo>
                  <a:cubicBezTo>
                    <a:pt x="55189" y="67533"/>
                    <a:pt x="57384" y="67445"/>
                    <a:pt x="58964" y="67445"/>
                  </a:cubicBezTo>
                  <a:cubicBezTo>
                    <a:pt x="59885" y="68191"/>
                    <a:pt x="61202" y="68322"/>
                    <a:pt x="62299" y="67708"/>
                  </a:cubicBezTo>
                  <a:cubicBezTo>
                    <a:pt x="64493" y="66699"/>
                    <a:pt x="64318" y="64988"/>
                    <a:pt x="64274" y="64199"/>
                  </a:cubicBezTo>
                  <a:cubicBezTo>
                    <a:pt x="64186" y="63365"/>
                    <a:pt x="63659" y="62444"/>
                    <a:pt x="62431" y="61698"/>
                  </a:cubicBezTo>
                  <a:cubicBezTo>
                    <a:pt x="61553" y="61171"/>
                    <a:pt x="57120" y="60864"/>
                    <a:pt x="55321" y="60426"/>
                  </a:cubicBezTo>
                  <a:close/>
                  <a:moveTo>
                    <a:pt x="56155" y="46036"/>
                  </a:moveTo>
                  <a:cubicBezTo>
                    <a:pt x="52205" y="44720"/>
                    <a:pt x="48256" y="43360"/>
                    <a:pt x="44262" y="42176"/>
                  </a:cubicBezTo>
                  <a:cubicBezTo>
                    <a:pt x="41058" y="41210"/>
                    <a:pt x="37811" y="40377"/>
                    <a:pt x="34607" y="39543"/>
                  </a:cubicBezTo>
                  <a:cubicBezTo>
                    <a:pt x="29736" y="38315"/>
                    <a:pt x="24865" y="37262"/>
                    <a:pt x="20037" y="35990"/>
                  </a:cubicBezTo>
                  <a:cubicBezTo>
                    <a:pt x="18326" y="35463"/>
                    <a:pt x="16526" y="36385"/>
                    <a:pt x="15956" y="38096"/>
                  </a:cubicBezTo>
                  <a:cubicBezTo>
                    <a:pt x="15429" y="39807"/>
                    <a:pt x="16351" y="41605"/>
                    <a:pt x="18062" y="42176"/>
                  </a:cubicBezTo>
                  <a:cubicBezTo>
                    <a:pt x="22758" y="44018"/>
                    <a:pt x="27454" y="45861"/>
                    <a:pt x="32237" y="47528"/>
                  </a:cubicBezTo>
                  <a:cubicBezTo>
                    <a:pt x="35397" y="48625"/>
                    <a:pt x="38601" y="49634"/>
                    <a:pt x="41804" y="50555"/>
                  </a:cubicBezTo>
                  <a:cubicBezTo>
                    <a:pt x="45842" y="51695"/>
                    <a:pt x="49923" y="52617"/>
                    <a:pt x="54048" y="53538"/>
                  </a:cubicBezTo>
                  <a:cubicBezTo>
                    <a:pt x="58130" y="54459"/>
                    <a:pt x="62211" y="55293"/>
                    <a:pt x="66292" y="56170"/>
                  </a:cubicBezTo>
                  <a:cubicBezTo>
                    <a:pt x="67960" y="56653"/>
                    <a:pt x="69672" y="55688"/>
                    <a:pt x="70154" y="54064"/>
                  </a:cubicBezTo>
                  <a:cubicBezTo>
                    <a:pt x="70593" y="52397"/>
                    <a:pt x="69628" y="50686"/>
                    <a:pt x="68004" y="50204"/>
                  </a:cubicBezTo>
                  <a:cubicBezTo>
                    <a:pt x="64054" y="48844"/>
                    <a:pt x="60148" y="47396"/>
                    <a:pt x="56155" y="46036"/>
                  </a:cubicBezTo>
                  <a:close/>
                  <a:moveTo>
                    <a:pt x="70769" y="39543"/>
                  </a:moveTo>
                  <a:cubicBezTo>
                    <a:pt x="67082" y="36780"/>
                    <a:pt x="57691" y="30287"/>
                    <a:pt x="56945" y="29760"/>
                  </a:cubicBezTo>
                  <a:cubicBezTo>
                    <a:pt x="54268" y="28049"/>
                    <a:pt x="51679" y="26119"/>
                    <a:pt x="49089" y="24277"/>
                  </a:cubicBezTo>
                  <a:cubicBezTo>
                    <a:pt x="46412" y="22434"/>
                    <a:pt x="43735" y="20591"/>
                    <a:pt x="41014" y="18749"/>
                  </a:cubicBezTo>
                  <a:cubicBezTo>
                    <a:pt x="37328" y="16292"/>
                    <a:pt x="33598" y="13923"/>
                    <a:pt x="29780" y="11598"/>
                  </a:cubicBezTo>
                  <a:cubicBezTo>
                    <a:pt x="28288" y="10589"/>
                    <a:pt x="26269" y="10984"/>
                    <a:pt x="25260" y="12432"/>
                  </a:cubicBezTo>
                  <a:cubicBezTo>
                    <a:pt x="24250" y="13923"/>
                    <a:pt x="24645" y="15941"/>
                    <a:pt x="26093" y="16950"/>
                  </a:cubicBezTo>
                  <a:cubicBezTo>
                    <a:pt x="31360" y="20986"/>
                    <a:pt x="36187" y="25373"/>
                    <a:pt x="41365" y="29409"/>
                  </a:cubicBezTo>
                  <a:cubicBezTo>
                    <a:pt x="42770" y="30506"/>
                    <a:pt x="44218" y="31559"/>
                    <a:pt x="45666" y="32568"/>
                  </a:cubicBezTo>
                  <a:cubicBezTo>
                    <a:pt x="47904" y="34103"/>
                    <a:pt x="50230" y="35507"/>
                    <a:pt x="52600" y="36867"/>
                  </a:cubicBezTo>
                  <a:cubicBezTo>
                    <a:pt x="53390" y="37306"/>
                    <a:pt x="63308" y="42658"/>
                    <a:pt x="67214" y="44939"/>
                  </a:cubicBezTo>
                  <a:cubicBezTo>
                    <a:pt x="67477" y="45071"/>
                    <a:pt x="67741" y="45159"/>
                    <a:pt x="67960" y="45290"/>
                  </a:cubicBezTo>
                  <a:cubicBezTo>
                    <a:pt x="67916" y="45115"/>
                    <a:pt x="67872" y="44983"/>
                    <a:pt x="67828" y="44896"/>
                  </a:cubicBezTo>
                  <a:cubicBezTo>
                    <a:pt x="67916" y="45071"/>
                    <a:pt x="68004" y="45203"/>
                    <a:pt x="68136" y="45334"/>
                  </a:cubicBezTo>
                  <a:lnTo>
                    <a:pt x="67960" y="45290"/>
                  </a:lnTo>
                  <a:cubicBezTo>
                    <a:pt x="68092" y="45554"/>
                    <a:pt x="68223" y="45861"/>
                    <a:pt x="68399" y="45598"/>
                  </a:cubicBezTo>
                  <a:cubicBezTo>
                    <a:pt x="69540" y="46650"/>
                    <a:pt x="71295" y="46694"/>
                    <a:pt x="72524" y="45685"/>
                  </a:cubicBezTo>
                  <a:cubicBezTo>
                    <a:pt x="72875" y="45378"/>
                    <a:pt x="74718" y="42965"/>
                    <a:pt x="72305" y="40772"/>
                  </a:cubicBezTo>
                  <a:cubicBezTo>
                    <a:pt x="72085" y="40552"/>
                    <a:pt x="71515" y="40114"/>
                    <a:pt x="70769" y="39543"/>
                  </a:cubicBezTo>
                  <a:close/>
                  <a:moveTo>
                    <a:pt x="76079" y="35420"/>
                  </a:moveTo>
                  <a:lnTo>
                    <a:pt x="75991" y="35507"/>
                  </a:lnTo>
                  <a:cubicBezTo>
                    <a:pt x="75772" y="35683"/>
                    <a:pt x="75421" y="35244"/>
                    <a:pt x="75113" y="34630"/>
                  </a:cubicBezTo>
                  <a:lnTo>
                    <a:pt x="75157" y="34630"/>
                  </a:lnTo>
                  <a:lnTo>
                    <a:pt x="75113" y="34586"/>
                  </a:lnTo>
                  <a:cubicBezTo>
                    <a:pt x="74587" y="33577"/>
                    <a:pt x="74016" y="32042"/>
                    <a:pt x="73577" y="31427"/>
                  </a:cubicBezTo>
                  <a:lnTo>
                    <a:pt x="67872" y="23750"/>
                  </a:lnTo>
                  <a:cubicBezTo>
                    <a:pt x="66643" y="22215"/>
                    <a:pt x="65415" y="20635"/>
                    <a:pt x="64142" y="19100"/>
                  </a:cubicBezTo>
                  <a:cubicBezTo>
                    <a:pt x="62869" y="17564"/>
                    <a:pt x="61553" y="16117"/>
                    <a:pt x="60236" y="14669"/>
                  </a:cubicBezTo>
                  <a:cubicBezTo>
                    <a:pt x="57647" y="11774"/>
                    <a:pt x="54970" y="9010"/>
                    <a:pt x="52600" y="6070"/>
                  </a:cubicBezTo>
                  <a:cubicBezTo>
                    <a:pt x="51371" y="4623"/>
                    <a:pt x="50186" y="3131"/>
                    <a:pt x="49133" y="1596"/>
                  </a:cubicBezTo>
                  <a:cubicBezTo>
                    <a:pt x="48212" y="60"/>
                    <a:pt x="46237" y="-466"/>
                    <a:pt x="44701" y="455"/>
                  </a:cubicBezTo>
                  <a:cubicBezTo>
                    <a:pt x="43165" y="1376"/>
                    <a:pt x="42638" y="3350"/>
                    <a:pt x="43560" y="4886"/>
                  </a:cubicBezTo>
                  <a:cubicBezTo>
                    <a:pt x="45798" y="9405"/>
                    <a:pt x="48607" y="13748"/>
                    <a:pt x="51810" y="17959"/>
                  </a:cubicBezTo>
                  <a:cubicBezTo>
                    <a:pt x="52995" y="19539"/>
                    <a:pt x="54268" y="21118"/>
                    <a:pt x="55584" y="22609"/>
                  </a:cubicBezTo>
                  <a:cubicBezTo>
                    <a:pt x="57559" y="24847"/>
                    <a:pt x="59666" y="26909"/>
                    <a:pt x="61641" y="29102"/>
                  </a:cubicBezTo>
                  <a:lnTo>
                    <a:pt x="68136" y="35858"/>
                  </a:lnTo>
                  <a:cubicBezTo>
                    <a:pt x="68926" y="36692"/>
                    <a:pt x="70593" y="38885"/>
                    <a:pt x="71164" y="39456"/>
                  </a:cubicBezTo>
                  <a:cubicBezTo>
                    <a:pt x="72480" y="40860"/>
                    <a:pt x="73841" y="40772"/>
                    <a:pt x="74192" y="40684"/>
                  </a:cubicBezTo>
                  <a:cubicBezTo>
                    <a:pt x="74631" y="40596"/>
                    <a:pt x="78185" y="39368"/>
                    <a:pt x="76518" y="36121"/>
                  </a:cubicBezTo>
                  <a:cubicBezTo>
                    <a:pt x="76386" y="35858"/>
                    <a:pt x="76254" y="35639"/>
                    <a:pt x="76079" y="3542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28"/>
            <p:cNvSpPr/>
            <p:nvPr/>
          </p:nvSpPr>
          <p:spPr>
            <a:xfrm>
              <a:off x="4280948" y="1312851"/>
              <a:ext cx="278125" cy="360520"/>
            </a:xfrm>
            <a:custGeom>
              <a:avLst/>
              <a:gdLst/>
              <a:ahLst/>
              <a:cxnLst/>
              <a:rect l="l" t="t" r="r" b="b"/>
              <a:pathLst>
                <a:path w="556249" h="721039" extrusionOk="0">
                  <a:moveTo>
                    <a:pt x="556212" y="665107"/>
                  </a:moveTo>
                  <a:cubicBezTo>
                    <a:pt x="542870" y="681339"/>
                    <a:pt x="465193" y="696869"/>
                    <a:pt x="445620" y="703669"/>
                  </a:cubicBezTo>
                  <a:cubicBezTo>
                    <a:pt x="350389" y="736879"/>
                    <a:pt x="238349" y="718497"/>
                    <a:pt x="147857" y="681953"/>
                  </a:cubicBezTo>
                  <a:cubicBezTo>
                    <a:pt x="137983" y="678005"/>
                    <a:pt x="128328" y="673706"/>
                    <a:pt x="118893" y="669012"/>
                  </a:cubicBezTo>
                  <a:cubicBezTo>
                    <a:pt x="93615" y="656465"/>
                    <a:pt x="17122" y="614130"/>
                    <a:pt x="50519" y="579823"/>
                  </a:cubicBezTo>
                  <a:cubicBezTo>
                    <a:pt x="73296" y="556440"/>
                    <a:pt x="119770" y="554949"/>
                    <a:pt x="151192" y="555651"/>
                  </a:cubicBezTo>
                  <a:cubicBezTo>
                    <a:pt x="153036" y="555695"/>
                    <a:pt x="154879" y="555782"/>
                    <a:pt x="156722" y="555826"/>
                  </a:cubicBezTo>
                  <a:cubicBezTo>
                    <a:pt x="136842" y="546526"/>
                    <a:pt x="117313" y="536830"/>
                    <a:pt x="98223" y="526872"/>
                  </a:cubicBezTo>
                  <a:cubicBezTo>
                    <a:pt x="63772" y="508929"/>
                    <a:pt x="24363" y="487564"/>
                    <a:pt x="6326" y="454047"/>
                  </a:cubicBezTo>
                  <a:cubicBezTo>
                    <a:pt x="-7410" y="428471"/>
                    <a:pt x="1016" y="404342"/>
                    <a:pt x="33623" y="398902"/>
                  </a:cubicBezTo>
                  <a:cubicBezTo>
                    <a:pt x="75446" y="391883"/>
                    <a:pt x="122447" y="405439"/>
                    <a:pt x="161593" y="417591"/>
                  </a:cubicBezTo>
                  <a:cubicBezTo>
                    <a:pt x="164621" y="418556"/>
                    <a:pt x="167649" y="419521"/>
                    <a:pt x="170678" y="420486"/>
                  </a:cubicBezTo>
                  <a:cubicBezTo>
                    <a:pt x="156371" y="407764"/>
                    <a:pt x="142328" y="394515"/>
                    <a:pt x="128723" y="380652"/>
                  </a:cubicBezTo>
                  <a:cubicBezTo>
                    <a:pt x="101295" y="352795"/>
                    <a:pt x="71891" y="321866"/>
                    <a:pt x="57672" y="286287"/>
                  </a:cubicBezTo>
                  <a:cubicBezTo>
                    <a:pt x="51923" y="271766"/>
                    <a:pt x="48588" y="252463"/>
                    <a:pt x="61008" y="239785"/>
                  </a:cubicBezTo>
                  <a:cubicBezTo>
                    <a:pt x="91069" y="209163"/>
                    <a:pt x="156810" y="247155"/>
                    <a:pt x="183580" y="262948"/>
                  </a:cubicBezTo>
                  <a:cubicBezTo>
                    <a:pt x="200081" y="272687"/>
                    <a:pt x="216055" y="283304"/>
                    <a:pt x="231591" y="294623"/>
                  </a:cubicBezTo>
                  <a:cubicBezTo>
                    <a:pt x="216406" y="269397"/>
                    <a:pt x="203548" y="243426"/>
                    <a:pt x="194112" y="216884"/>
                  </a:cubicBezTo>
                  <a:cubicBezTo>
                    <a:pt x="189856" y="204820"/>
                    <a:pt x="186433" y="192492"/>
                    <a:pt x="184853" y="179902"/>
                  </a:cubicBezTo>
                  <a:cubicBezTo>
                    <a:pt x="174057" y="92556"/>
                    <a:pt x="251032" y="139234"/>
                    <a:pt x="296717" y="177928"/>
                  </a:cubicBezTo>
                  <a:cubicBezTo>
                    <a:pt x="296541" y="177620"/>
                    <a:pt x="296366" y="177357"/>
                    <a:pt x="296190" y="177094"/>
                  </a:cubicBezTo>
                  <a:cubicBezTo>
                    <a:pt x="247082" y="98742"/>
                    <a:pt x="249145" y="-43266"/>
                    <a:pt x="346834" y="12756"/>
                  </a:cubicBezTo>
                  <a:cubicBezTo>
                    <a:pt x="564199" y="137391"/>
                    <a:pt x="556212" y="665107"/>
                    <a:pt x="556212" y="665107"/>
                  </a:cubicBezTo>
                  <a:lnTo>
                    <a:pt x="556212" y="665107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28"/>
            <p:cNvSpPr/>
            <p:nvPr/>
          </p:nvSpPr>
          <p:spPr>
            <a:xfrm>
              <a:off x="4340328" y="1390054"/>
              <a:ext cx="220099" cy="265957"/>
            </a:xfrm>
            <a:custGeom>
              <a:avLst/>
              <a:gdLst/>
              <a:ahLst/>
              <a:cxnLst/>
              <a:rect l="l" t="t" r="r" b="b"/>
              <a:pathLst>
                <a:path w="440197" h="531914" extrusionOk="0">
                  <a:moveTo>
                    <a:pt x="437538" y="515834"/>
                  </a:moveTo>
                  <a:cubicBezTo>
                    <a:pt x="437582" y="514825"/>
                    <a:pt x="438153" y="513860"/>
                    <a:pt x="437846" y="512851"/>
                  </a:cubicBezTo>
                  <a:cubicBezTo>
                    <a:pt x="418273" y="445422"/>
                    <a:pt x="394399" y="375624"/>
                    <a:pt x="364864" y="307889"/>
                  </a:cubicBezTo>
                  <a:cubicBezTo>
                    <a:pt x="353278" y="281216"/>
                    <a:pt x="340727" y="254893"/>
                    <a:pt x="327298" y="229185"/>
                  </a:cubicBezTo>
                  <a:cubicBezTo>
                    <a:pt x="306891" y="190009"/>
                    <a:pt x="284334" y="152281"/>
                    <a:pt x="260373" y="116570"/>
                  </a:cubicBezTo>
                  <a:cubicBezTo>
                    <a:pt x="250147" y="101523"/>
                    <a:pt x="239746" y="86651"/>
                    <a:pt x="228995" y="71910"/>
                  </a:cubicBezTo>
                  <a:cubicBezTo>
                    <a:pt x="218287" y="57214"/>
                    <a:pt x="207315" y="42737"/>
                    <a:pt x="196037" y="28391"/>
                  </a:cubicBezTo>
                  <a:cubicBezTo>
                    <a:pt x="193316" y="24969"/>
                    <a:pt x="188006" y="15581"/>
                    <a:pt x="182476" y="9264"/>
                  </a:cubicBezTo>
                  <a:cubicBezTo>
                    <a:pt x="178351" y="4526"/>
                    <a:pt x="173830" y="1279"/>
                    <a:pt x="169969" y="314"/>
                  </a:cubicBezTo>
                  <a:cubicBezTo>
                    <a:pt x="165010" y="-1002"/>
                    <a:pt x="159919" y="1937"/>
                    <a:pt x="158602" y="6895"/>
                  </a:cubicBezTo>
                  <a:cubicBezTo>
                    <a:pt x="157286" y="11720"/>
                    <a:pt x="160050" y="16678"/>
                    <a:pt x="164790" y="18169"/>
                  </a:cubicBezTo>
                  <a:cubicBezTo>
                    <a:pt x="165053" y="17643"/>
                    <a:pt x="165800" y="19047"/>
                    <a:pt x="166326" y="19617"/>
                  </a:cubicBezTo>
                  <a:cubicBezTo>
                    <a:pt x="168038" y="21372"/>
                    <a:pt x="169705" y="23697"/>
                    <a:pt x="171285" y="26066"/>
                  </a:cubicBezTo>
                  <a:cubicBezTo>
                    <a:pt x="175059" y="31725"/>
                    <a:pt x="178351" y="37735"/>
                    <a:pt x="180282" y="40368"/>
                  </a:cubicBezTo>
                  <a:cubicBezTo>
                    <a:pt x="190946" y="54845"/>
                    <a:pt x="201259" y="69541"/>
                    <a:pt x="211309" y="84326"/>
                  </a:cubicBezTo>
                  <a:cubicBezTo>
                    <a:pt x="221402" y="99198"/>
                    <a:pt x="231233" y="114201"/>
                    <a:pt x="240844" y="129337"/>
                  </a:cubicBezTo>
                  <a:cubicBezTo>
                    <a:pt x="263576" y="164872"/>
                    <a:pt x="284422" y="202556"/>
                    <a:pt x="304083" y="241118"/>
                  </a:cubicBezTo>
                  <a:cubicBezTo>
                    <a:pt x="317073" y="266519"/>
                    <a:pt x="329449" y="292359"/>
                    <a:pt x="341298" y="318418"/>
                  </a:cubicBezTo>
                  <a:cubicBezTo>
                    <a:pt x="367892" y="376721"/>
                    <a:pt x="390888" y="436034"/>
                    <a:pt x="410680" y="494337"/>
                  </a:cubicBezTo>
                  <a:cubicBezTo>
                    <a:pt x="401465" y="487318"/>
                    <a:pt x="392205" y="479816"/>
                    <a:pt x="383208" y="471920"/>
                  </a:cubicBezTo>
                  <a:cubicBezTo>
                    <a:pt x="366488" y="457135"/>
                    <a:pt x="350821" y="441474"/>
                    <a:pt x="338577" y="427304"/>
                  </a:cubicBezTo>
                  <a:cubicBezTo>
                    <a:pt x="317029" y="402692"/>
                    <a:pt x="296447" y="377555"/>
                    <a:pt x="276128" y="352242"/>
                  </a:cubicBezTo>
                  <a:cubicBezTo>
                    <a:pt x="263840" y="336975"/>
                    <a:pt x="251683" y="321664"/>
                    <a:pt x="239615" y="306309"/>
                  </a:cubicBezTo>
                  <a:cubicBezTo>
                    <a:pt x="221402" y="283234"/>
                    <a:pt x="203322" y="260070"/>
                    <a:pt x="185460" y="236731"/>
                  </a:cubicBezTo>
                  <a:cubicBezTo>
                    <a:pt x="171373" y="218481"/>
                    <a:pt x="157373" y="200231"/>
                    <a:pt x="143023" y="182156"/>
                  </a:cubicBezTo>
                  <a:cubicBezTo>
                    <a:pt x="133456" y="170092"/>
                    <a:pt x="123757" y="158116"/>
                    <a:pt x="113839" y="146271"/>
                  </a:cubicBezTo>
                  <a:lnTo>
                    <a:pt x="92072" y="120870"/>
                  </a:lnTo>
                  <a:cubicBezTo>
                    <a:pt x="89483" y="117974"/>
                    <a:pt x="85006" y="111613"/>
                    <a:pt x="81671" y="108016"/>
                  </a:cubicBezTo>
                  <a:cubicBezTo>
                    <a:pt x="78775" y="104901"/>
                    <a:pt x="75878" y="103234"/>
                    <a:pt x="74079" y="102751"/>
                  </a:cubicBezTo>
                  <a:cubicBezTo>
                    <a:pt x="71007" y="101962"/>
                    <a:pt x="68374" y="102400"/>
                    <a:pt x="66223" y="103716"/>
                  </a:cubicBezTo>
                  <a:cubicBezTo>
                    <a:pt x="64161" y="104945"/>
                    <a:pt x="61308" y="107270"/>
                    <a:pt x="61045" y="112578"/>
                  </a:cubicBezTo>
                  <a:cubicBezTo>
                    <a:pt x="60694" y="117711"/>
                    <a:pt x="64600" y="122142"/>
                    <a:pt x="69690" y="122493"/>
                  </a:cubicBezTo>
                  <a:cubicBezTo>
                    <a:pt x="70217" y="122537"/>
                    <a:pt x="70700" y="122537"/>
                    <a:pt x="71182" y="122493"/>
                  </a:cubicBezTo>
                  <a:cubicBezTo>
                    <a:pt x="73421" y="126002"/>
                    <a:pt x="75746" y="131618"/>
                    <a:pt x="77326" y="133548"/>
                  </a:cubicBezTo>
                  <a:lnTo>
                    <a:pt x="97777" y="159300"/>
                  </a:lnTo>
                  <a:cubicBezTo>
                    <a:pt x="107125" y="171320"/>
                    <a:pt x="116297" y="183473"/>
                    <a:pt x="125381" y="195712"/>
                  </a:cubicBezTo>
                  <a:cubicBezTo>
                    <a:pt x="139073" y="214138"/>
                    <a:pt x="152546" y="232739"/>
                    <a:pt x="166019" y="251252"/>
                  </a:cubicBezTo>
                  <a:cubicBezTo>
                    <a:pt x="190375" y="284374"/>
                    <a:pt x="214644" y="317409"/>
                    <a:pt x="240273" y="349522"/>
                  </a:cubicBezTo>
                  <a:cubicBezTo>
                    <a:pt x="265858" y="381591"/>
                    <a:pt x="292760" y="412739"/>
                    <a:pt x="320671" y="443316"/>
                  </a:cubicBezTo>
                  <a:cubicBezTo>
                    <a:pt x="325894" y="448932"/>
                    <a:pt x="332038" y="454898"/>
                    <a:pt x="338182" y="460864"/>
                  </a:cubicBezTo>
                  <a:lnTo>
                    <a:pt x="302020" y="437525"/>
                  </a:lnTo>
                  <a:cubicBezTo>
                    <a:pt x="276566" y="421293"/>
                    <a:pt x="250499" y="404228"/>
                    <a:pt x="224255" y="386987"/>
                  </a:cubicBezTo>
                  <a:cubicBezTo>
                    <a:pt x="198626" y="370141"/>
                    <a:pt x="172909" y="352943"/>
                    <a:pt x="148158" y="334913"/>
                  </a:cubicBezTo>
                  <a:cubicBezTo>
                    <a:pt x="114497" y="310345"/>
                    <a:pt x="82417" y="284594"/>
                    <a:pt x="54769" y="256341"/>
                  </a:cubicBezTo>
                  <a:cubicBezTo>
                    <a:pt x="51127" y="252437"/>
                    <a:pt x="44983" y="252217"/>
                    <a:pt x="41077" y="255902"/>
                  </a:cubicBezTo>
                  <a:cubicBezTo>
                    <a:pt x="37171" y="259544"/>
                    <a:pt x="36952" y="265685"/>
                    <a:pt x="40594" y="269590"/>
                  </a:cubicBezTo>
                  <a:cubicBezTo>
                    <a:pt x="67847" y="299904"/>
                    <a:pt x="99357" y="328332"/>
                    <a:pt x="133324" y="354654"/>
                  </a:cubicBezTo>
                  <a:cubicBezTo>
                    <a:pt x="157944" y="373738"/>
                    <a:pt x="183705" y="391856"/>
                    <a:pt x="209904" y="408922"/>
                  </a:cubicBezTo>
                  <a:cubicBezTo>
                    <a:pt x="236411" y="426163"/>
                    <a:pt x="263401" y="442132"/>
                    <a:pt x="289425" y="457837"/>
                  </a:cubicBezTo>
                  <a:lnTo>
                    <a:pt x="339718" y="487406"/>
                  </a:lnTo>
                  <a:cubicBezTo>
                    <a:pt x="337787" y="486879"/>
                    <a:pt x="335812" y="486441"/>
                    <a:pt x="333881" y="485914"/>
                  </a:cubicBezTo>
                  <a:cubicBezTo>
                    <a:pt x="317731" y="481571"/>
                    <a:pt x="301669" y="477096"/>
                    <a:pt x="285695" y="472402"/>
                  </a:cubicBezTo>
                  <a:cubicBezTo>
                    <a:pt x="267219" y="467006"/>
                    <a:pt x="249006" y="461128"/>
                    <a:pt x="230925" y="455205"/>
                  </a:cubicBezTo>
                  <a:cubicBezTo>
                    <a:pt x="212625" y="449195"/>
                    <a:pt x="194501" y="442921"/>
                    <a:pt x="176464" y="436692"/>
                  </a:cubicBezTo>
                  <a:cubicBezTo>
                    <a:pt x="121782" y="417696"/>
                    <a:pt x="67847" y="397691"/>
                    <a:pt x="13210" y="377730"/>
                  </a:cubicBezTo>
                  <a:cubicBezTo>
                    <a:pt x="8207" y="375800"/>
                    <a:pt x="2589" y="378301"/>
                    <a:pt x="658" y="383302"/>
                  </a:cubicBezTo>
                  <a:cubicBezTo>
                    <a:pt x="-1273" y="388259"/>
                    <a:pt x="1185" y="393918"/>
                    <a:pt x="6188" y="395849"/>
                  </a:cubicBezTo>
                  <a:cubicBezTo>
                    <a:pt x="60255" y="417915"/>
                    <a:pt x="113225" y="440947"/>
                    <a:pt x="167687" y="461084"/>
                  </a:cubicBezTo>
                  <a:cubicBezTo>
                    <a:pt x="185899" y="467796"/>
                    <a:pt x="204287" y="474113"/>
                    <a:pt x="222894" y="480036"/>
                  </a:cubicBezTo>
                  <a:cubicBezTo>
                    <a:pt x="241370" y="485914"/>
                    <a:pt x="260109" y="491223"/>
                    <a:pt x="279068" y="496268"/>
                  </a:cubicBezTo>
                  <a:cubicBezTo>
                    <a:pt x="295393" y="500523"/>
                    <a:pt x="311807" y="504603"/>
                    <a:pt x="328351" y="508376"/>
                  </a:cubicBezTo>
                  <a:cubicBezTo>
                    <a:pt x="344808" y="512105"/>
                    <a:pt x="361397" y="515571"/>
                    <a:pt x="377986" y="518773"/>
                  </a:cubicBezTo>
                  <a:lnTo>
                    <a:pt x="410900" y="525266"/>
                  </a:lnTo>
                  <a:cubicBezTo>
                    <a:pt x="415420" y="526231"/>
                    <a:pt x="425470" y="531145"/>
                    <a:pt x="428322" y="531671"/>
                  </a:cubicBezTo>
                  <a:cubicBezTo>
                    <a:pt x="436266" y="533119"/>
                    <a:pt x="439294" y="527767"/>
                    <a:pt x="439996" y="524696"/>
                  </a:cubicBezTo>
                  <a:cubicBezTo>
                    <a:pt x="440259" y="523336"/>
                    <a:pt x="440786" y="519738"/>
                    <a:pt x="437538" y="515834"/>
                  </a:cubicBezTo>
                  <a:close/>
                  <a:moveTo>
                    <a:pt x="66925" y="119861"/>
                  </a:moveTo>
                  <a:cubicBezTo>
                    <a:pt x="67891" y="118852"/>
                    <a:pt x="69032" y="119597"/>
                    <a:pt x="70261" y="121177"/>
                  </a:cubicBezTo>
                  <a:cubicBezTo>
                    <a:pt x="68066" y="121352"/>
                    <a:pt x="65565" y="121264"/>
                    <a:pt x="66925" y="11986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28"/>
            <p:cNvSpPr/>
            <p:nvPr/>
          </p:nvSpPr>
          <p:spPr>
            <a:xfrm>
              <a:off x="4099443" y="1718344"/>
              <a:ext cx="387221" cy="134538"/>
            </a:xfrm>
            <a:custGeom>
              <a:avLst/>
              <a:gdLst/>
              <a:ahLst/>
              <a:cxnLst/>
              <a:rect l="l" t="t" r="r" b="b"/>
              <a:pathLst>
                <a:path w="774442" h="269075" extrusionOk="0">
                  <a:moveTo>
                    <a:pt x="774442" y="83870"/>
                  </a:moveTo>
                  <a:cubicBezTo>
                    <a:pt x="772906" y="138796"/>
                    <a:pt x="755528" y="198196"/>
                    <a:pt x="710106" y="237109"/>
                  </a:cubicBezTo>
                  <a:cubicBezTo>
                    <a:pt x="695361" y="249788"/>
                    <a:pt x="660647" y="273960"/>
                    <a:pt x="638705" y="261106"/>
                  </a:cubicBezTo>
                  <a:cubicBezTo>
                    <a:pt x="623476" y="252201"/>
                    <a:pt x="630147" y="228993"/>
                    <a:pt x="635238" y="216929"/>
                  </a:cubicBezTo>
                  <a:cubicBezTo>
                    <a:pt x="650729" y="180122"/>
                    <a:pt x="687549" y="152922"/>
                    <a:pt x="718576" y="126863"/>
                  </a:cubicBezTo>
                  <a:cubicBezTo>
                    <a:pt x="729240" y="117914"/>
                    <a:pt x="739992" y="109052"/>
                    <a:pt x="750569" y="100015"/>
                  </a:cubicBezTo>
                  <a:cubicBezTo>
                    <a:pt x="754694" y="96461"/>
                    <a:pt x="758687" y="92820"/>
                    <a:pt x="762769" y="89223"/>
                  </a:cubicBezTo>
                  <a:cubicBezTo>
                    <a:pt x="762857" y="89135"/>
                    <a:pt x="763427" y="88652"/>
                    <a:pt x="763690" y="88433"/>
                  </a:cubicBezTo>
                  <a:cubicBezTo>
                    <a:pt x="710282" y="82072"/>
                    <a:pt x="656917" y="78650"/>
                    <a:pt x="607107" y="57724"/>
                  </a:cubicBezTo>
                  <a:cubicBezTo>
                    <a:pt x="591045" y="50968"/>
                    <a:pt x="555937" y="34648"/>
                    <a:pt x="564143" y="13546"/>
                  </a:cubicBezTo>
                  <a:cubicBezTo>
                    <a:pt x="569673" y="-624"/>
                    <a:pt x="594117" y="1482"/>
                    <a:pt x="606580" y="2710"/>
                  </a:cubicBezTo>
                  <a:cubicBezTo>
                    <a:pt x="651300" y="6966"/>
                    <a:pt x="697292" y="20346"/>
                    <a:pt x="734287" y="43641"/>
                  </a:cubicBezTo>
                  <a:cubicBezTo>
                    <a:pt x="745478" y="50704"/>
                    <a:pt x="755440" y="60093"/>
                    <a:pt x="763383" y="70095"/>
                  </a:cubicBezTo>
                  <a:cubicBezTo>
                    <a:pt x="765929" y="73297"/>
                    <a:pt x="769527" y="77158"/>
                    <a:pt x="770712" y="81019"/>
                  </a:cubicBezTo>
                  <a:cubicBezTo>
                    <a:pt x="770931" y="81764"/>
                    <a:pt x="770800" y="83212"/>
                    <a:pt x="770624" y="84397"/>
                  </a:cubicBezTo>
                  <a:lnTo>
                    <a:pt x="774442" y="83870"/>
                  </a:lnTo>
                  <a:close/>
                  <a:moveTo>
                    <a:pt x="574368" y="99927"/>
                  </a:moveTo>
                  <a:cubicBezTo>
                    <a:pt x="568575" y="99707"/>
                    <a:pt x="562739" y="100365"/>
                    <a:pt x="557034" y="101199"/>
                  </a:cubicBezTo>
                  <a:cubicBezTo>
                    <a:pt x="539918" y="103743"/>
                    <a:pt x="523417" y="108701"/>
                    <a:pt x="507399" y="114579"/>
                  </a:cubicBezTo>
                  <a:cubicBezTo>
                    <a:pt x="464874" y="130285"/>
                    <a:pt x="418268" y="154107"/>
                    <a:pt x="395491" y="191703"/>
                  </a:cubicBezTo>
                  <a:cubicBezTo>
                    <a:pt x="388206" y="203636"/>
                    <a:pt x="378332" y="223641"/>
                    <a:pt x="388821" y="236451"/>
                  </a:cubicBezTo>
                  <a:cubicBezTo>
                    <a:pt x="404575" y="255666"/>
                    <a:pt x="444950" y="240443"/>
                    <a:pt x="462416" y="232240"/>
                  </a:cubicBezTo>
                  <a:cubicBezTo>
                    <a:pt x="519380" y="205303"/>
                    <a:pt x="565152" y="151167"/>
                    <a:pt x="593898" y="100102"/>
                  </a:cubicBezTo>
                  <a:lnTo>
                    <a:pt x="582180" y="101287"/>
                  </a:lnTo>
                  <a:cubicBezTo>
                    <a:pt x="583014" y="103568"/>
                    <a:pt x="577045" y="100058"/>
                    <a:pt x="574368" y="99927"/>
                  </a:cubicBezTo>
                  <a:close/>
                  <a:moveTo>
                    <a:pt x="513236" y="95101"/>
                  </a:moveTo>
                  <a:lnTo>
                    <a:pt x="521179" y="92513"/>
                  </a:lnTo>
                  <a:cubicBezTo>
                    <a:pt x="520872" y="91548"/>
                    <a:pt x="520214" y="88345"/>
                    <a:pt x="519643" y="87117"/>
                  </a:cubicBezTo>
                  <a:cubicBezTo>
                    <a:pt x="518063" y="83870"/>
                    <a:pt x="516045" y="80799"/>
                    <a:pt x="513806" y="77904"/>
                  </a:cubicBezTo>
                  <a:cubicBezTo>
                    <a:pt x="506916" y="68998"/>
                    <a:pt x="498271" y="61145"/>
                    <a:pt x="489494" y="53731"/>
                  </a:cubicBezTo>
                  <a:cubicBezTo>
                    <a:pt x="463996" y="32235"/>
                    <a:pt x="432706" y="11397"/>
                    <a:pt x="398607" y="2710"/>
                  </a:cubicBezTo>
                  <a:cubicBezTo>
                    <a:pt x="388118" y="34"/>
                    <a:pt x="368765" y="-3388"/>
                    <a:pt x="361963" y="7448"/>
                  </a:cubicBezTo>
                  <a:cubicBezTo>
                    <a:pt x="352703" y="22233"/>
                    <a:pt x="375436" y="40614"/>
                    <a:pt x="386451" y="48291"/>
                  </a:cubicBezTo>
                  <a:cubicBezTo>
                    <a:pt x="423709" y="74350"/>
                    <a:pt x="470447" y="80141"/>
                    <a:pt x="513236" y="95101"/>
                  </a:cubicBezTo>
                  <a:close/>
                  <a:moveTo>
                    <a:pt x="180847" y="105981"/>
                  </a:moveTo>
                  <a:cubicBezTo>
                    <a:pt x="216526" y="119932"/>
                    <a:pt x="261421" y="117519"/>
                    <a:pt x="299777" y="117168"/>
                  </a:cubicBezTo>
                  <a:lnTo>
                    <a:pt x="300216" y="107429"/>
                  </a:lnTo>
                  <a:cubicBezTo>
                    <a:pt x="302629" y="105542"/>
                    <a:pt x="295783" y="100760"/>
                    <a:pt x="294818" y="100058"/>
                  </a:cubicBezTo>
                  <a:cubicBezTo>
                    <a:pt x="287489" y="94487"/>
                    <a:pt x="279151" y="90100"/>
                    <a:pt x="270681" y="86152"/>
                  </a:cubicBezTo>
                  <a:cubicBezTo>
                    <a:pt x="242067" y="72683"/>
                    <a:pt x="207661" y="62944"/>
                    <a:pt x="175098" y="66892"/>
                  </a:cubicBezTo>
                  <a:cubicBezTo>
                    <a:pt x="138498" y="71367"/>
                    <a:pt x="157807" y="96987"/>
                    <a:pt x="180847" y="105981"/>
                  </a:cubicBezTo>
                  <a:close/>
                  <a:moveTo>
                    <a:pt x="342302" y="117343"/>
                  </a:moveTo>
                  <a:cubicBezTo>
                    <a:pt x="329224" y="121555"/>
                    <a:pt x="317068" y="128486"/>
                    <a:pt x="305921" y="135769"/>
                  </a:cubicBezTo>
                  <a:cubicBezTo>
                    <a:pt x="278141" y="154063"/>
                    <a:pt x="250932" y="178367"/>
                    <a:pt x="235967" y="206663"/>
                  </a:cubicBezTo>
                  <a:cubicBezTo>
                    <a:pt x="231535" y="214998"/>
                    <a:pt x="223899" y="231099"/>
                    <a:pt x="232983" y="239171"/>
                  </a:cubicBezTo>
                  <a:cubicBezTo>
                    <a:pt x="244657" y="249656"/>
                    <a:pt x="266994" y="239478"/>
                    <a:pt x="277790" y="233249"/>
                  </a:cubicBezTo>
                  <a:cubicBezTo>
                    <a:pt x="310134" y="214648"/>
                    <a:pt x="332428" y="183851"/>
                    <a:pt x="347875" y="152834"/>
                  </a:cubicBezTo>
                  <a:cubicBezTo>
                    <a:pt x="351957" y="144631"/>
                    <a:pt x="355643" y="136251"/>
                    <a:pt x="359286" y="127872"/>
                  </a:cubicBezTo>
                  <a:cubicBezTo>
                    <a:pt x="359637" y="127126"/>
                    <a:pt x="361524" y="120151"/>
                    <a:pt x="362533" y="119844"/>
                  </a:cubicBezTo>
                  <a:lnTo>
                    <a:pt x="356609" y="115852"/>
                  </a:lnTo>
                  <a:cubicBezTo>
                    <a:pt x="356345" y="113219"/>
                    <a:pt x="342960" y="117124"/>
                    <a:pt x="342302" y="117343"/>
                  </a:cubicBezTo>
                  <a:close/>
                  <a:moveTo>
                    <a:pt x="160835" y="152396"/>
                  </a:moveTo>
                  <a:cubicBezTo>
                    <a:pt x="150303" y="153317"/>
                    <a:pt x="140034" y="155291"/>
                    <a:pt x="129764" y="157616"/>
                  </a:cubicBezTo>
                  <a:cubicBezTo>
                    <a:pt x="98255" y="164723"/>
                    <a:pt x="67140" y="175164"/>
                    <a:pt x="41335" y="193458"/>
                  </a:cubicBezTo>
                  <a:cubicBezTo>
                    <a:pt x="24132" y="205654"/>
                    <a:pt x="8509" y="221798"/>
                    <a:pt x="1882" y="240926"/>
                  </a:cubicBezTo>
                  <a:cubicBezTo>
                    <a:pt x="-4437" y="259000"/>
                    <a:pt x="5525" y="269705"/>
                    <a:pt x="26239" y="269047"/>
                  </a:cubicBezTo>
                  <a:cubicBezTo>
                    <a:pt x="31593" y="268915"/>
                    <a:pt x="36947" y="268126"/>
                    <a:pt x="42125" y="266941"/>
                  </a:cubicBezTo>
                  <a:cubicBezTo>
                    <a:pt x="50244" y="265098"/>
                    <a:pt x="58056" y="262422"/>
                    <a:pt x="65516" y="259088"/>
                  </a:cubicBezTo>
                  <a:cubicBezTo>
                    <a:pt x="98737" y="244260"/>
                    <a:pt x="122479" y="218859"/>
                    <a:pt x="144422" y="192669"/>
                  </a:cubicBezTo>
                  <a:cubicBezTo>
                    <a:pt x="154911" y="180122"/>
                    <a:pt x="165970" y="157660"/>
                    <a:pt x="182559" y="150290"/>
                  </a:cubicBezTo>
                  <a:lnTo>
                    <a:pt x="173782" y="152659"/>
                  </a:lnTo>
                  <a:cubicBezTo>
                    <a:pt x="172597" y="156432"/>
                    <a:pt x="165136" y="152045"/>
                    <a:pt x="160835" y="15239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28"/>
            <p:cNvSpPr/>
            <p:nvPr/>
          </p:nvSpPr>
          <p:spPr>
            <a:xfrm>
              <a:off x="4118237" y="1646045"/>
              <a:ext cx="445150" cy="193126"/>
            </a:xfrm>
            <a:custGeom>
              <a:avLst/>
              <a:gdLst/>
              <a:ahLst/>
              <a:cxnLst/>
              <a:rect l="l" t="t" r="r" b="b"/>
              <a:pathLst>
                <a:path w="890300" h="386251" extrusionOk="0">
                  <a:moveTo>
                    <a:pt x="879219" y="4249"/>
                  </a:moveTo>
                  <a:cubicBezTo>
                    <a:pt x="876191" y="-182"/>
                    <a:pt x="870178" y="-1323"/>
                    <a:pt x="865746" y="1660"/>
                  </a:cubicBezTo>
                  <a:cubicBezTo>
                    <a:pt x="861313" y="4687"/>
                    <a:pt x="860173" y="10741"/>
                    <a:pt x="863157" y="15172"/>
                  </a:cubicBezTo>
                  <a:cubicBezTo>
                    <a:pt x="869169" y="24210"/>
                    <a:pt x="871012" y="37502"/>
                    <a:pt x="870178" y="52725"/>
                  </a:cubicBezTo>
                  <a:cubicBezTo>
                    <a:pt x="869169" y="71721"/>
                    <a:pt x="863596" y="93481"/>
                    <a:pt x="854555" y="114539"/>
                  </a:cubicBezTo>
                  <a:cubicBezTo>
                    <a:pt x="840336" y="147573"/>
                    <a:pt x="817516" y="179072"/>
                    <a:pt x="788946" y="194558"/>
                  </a:cubicBezTo>
                  <a:cubicBezTo>
                    <a:pt x="774157" y="202586"/>
                    <a:pt x="756032" y="208465"/>
                    <a:pt x="737030" y="212983"/>
                  </a:cubicBezTo>
                  <a:cubicBezTo>
                    <a:pt x="735187" y="213422"/>
                    <a:pt x="733299" y="213598"/>
                    <a:pt x="731456" y="213993"/>
                  </a:cubicBezTo>
                  <a:cubicBezTo>
                    <a:pt x="730184" y="212589"/>
                    <a:pt x="728823" y="211141"/>
                    <a:pt x="726848" y="210658"/>
                  </a:cubicBezTo>
                  <a:cubicBezTo>
                    <a:pt x="713332" y="206622"/>
                    <a:pt x="700649" y="200656"/>
                    <a:pt x="687790" y="194909"/>
                  </a:cubicBezTo>
                  <a:cubicBezTo>
                    <a:pt x="678925" y="191004"/>
                    <a:pt x="670104" y="187012"/>
                    <a:pt x="661108" y="183503"/>
                  </a:cubicBezTo>
                  <a:cubicBezTo>
                    <a:pt x="651146" y="179554"/>
                    <a:pt x="640964" y="176352"/>
                    <a:pt x="630695" y="173412"/>
                  </a:cubicBezTo>
                  <a:lnTo>
                    <a:pt x="605681" y="167622"/>
                  </a:lnTo>
                  <a:cubicBezTo>
                    <a:pt x="605066" y="167490"/>
                    <a:pt x="598396" y="166130"/>
                    <a:pt x="595806" y="166393"/>
                  </a:cubicBezTo>
                  <a:cubicBezTo>
                    <a:pt x="590496" y="166964"/>
                    <a:pt x="587775" y="169771"/>
                    <a:pt x="586898" y="172009"/>
                  </a:cubicBezTo>
                  <a:cubicBezTo>
                    <a:pt x="584703" y="176615"/>
                    <a:pt x="586634" y="182187"/>
                    <a:pt x="591286" y="184380"/>
                  </a:cubicBezTo>
                  <a:cubicBezTo>
                    <a:pt x="592778" y="185126"/>
                    <a:pt x="594358" y="185389"/>
                    <a:pt x="595894" y="185301"/>
                  </a:cubicBezTo>
                  <a:lnTo>
                    <a:pt x="595894" y="185170"/>
                  </a:lnTo>
                  <a:cubicBezTo>
                    <a:pt x="596026" y="184468"/>
                    <a:pt x="596816" y="184556"/>
                    <a:pt x="597737" y="184950"/>
                  </a:cubicBezTo>
                  <a:cubicBezTo>
                    <a:pt x="599098" y="185565"/>
                    <a:pt x="600765" y="186793"/>
                    <a:pt x="600985" y="186881"/>
                  </a:cubicBezTo>
                  <a:lnTo>
                    <a:pt x="623279" y="195435"/>
                  </a:lnTo>
                  <a:cubicBezTo>
                    <a:pt x="634645" y="199779"/>
                    <a:pt x="645616" y="205306"/>
                    <a:pt x="656895" y="210088"/>
                  </a:cubicBezTo>
                  <a:cubicBezTo>
                    <a:pt x="664663" y="213334"/>
                    <a:pt x="672562" y="216274"/>
                    <a:pt x="680505" y="218994"/>
                  </a:cubicBezTo>
                  <a:cubicBezTo>
                    <a:pt x="683402" y="219959"/>
                    <a:pt x="686474" y="220354"/>
                    <a:pt x="689414" y="221231"/>
                  </a:cubicBezTo>
                  <a:cubicBezTo>
                    <a:pt x="676424" y="222854"/>
                    <a:pt x="663697" y="224127"/>
                    <a:pt x="652331" y="224872"/>
                  </a:cubicBezTo>
                  <a:cubicBezTo>
                    <a:pt x="632187" y="226232"/>
                    <a:pt x="612000" y="227241"/>
                    <a:pt x="591857" y="228119"/>
                  </a:cubicBezTo>
                  <a:cubicBezTo>
                    <a:pt x="556968" y="229698"/>
                    <a:pt x="522079" y="230707"/>
                    <a:pt x="487190" y="231804"/>
                  </a:cubicBezTo>
                  <a:cubicBezTo>
                    <a:pt x="473410" y="218994"/>
                    <a:pt x="459103" y="206885"/>
                    <a:pt x="443260" y="196532"/>
                  </a:cubicBezTo>
                  <a:cubicBezTo>
                    <a:pt x="436590" y="192145"/>
                    <a:pt x="429700" y="188065"/>
                    <a:pt x="422503" y="184468"/>
                  </a:cubicBezTo>
                  <a:cubicBezTo>
                    <a:pt x="411838" y="179072"/>
                    <a:pt x="400691" y="174772"/>
                    <a:pt x="389281" y="170605"/>
                  </a:cubicBezTo>
                  <a:lnTo>
                    <a:pt x="367075" y="162445"/>
                  </a:lnTo>
                  <a:cubicBezTo>
                    <a:pt x="361984" y="160734"/>
                    <a:pt x="356455" y="163410"/>
                    <a:pt x="354743" y="168499"/>
                  </a:cubicBezTo>
                  <a:cubicBezTo>
                    <a:pt x="353032" y="173544"/>
                    <a:pt x="355709" y="179072"/>
                    <a:pt x="360799" y="180827"/>
                  </a:cubicBezTo>
                  <a:lnTo>
                    <a:pt x="380460" y="191575"/>
                  </a:lnTo>
                  <a:cubicBezTo>
                    <a:pt x="392836" y="197410"/>
                    <a:pt x="404465" y="204297"/>
                    <a:pt x="416183" y="210834"/>
                  </a:cubicBezTo>
                  <a:cubicBezTo>
                    <a:pt x="424082" y="215221"/>
                    <a:pt x="432026" y="219432"/>
                    <a:pt x="439749" y="223951"/>
                  </a:cubicBezTo>
                  <a:cubicBezTo>
                    <a:pt x="444621" y="226803"/>
                    <a:pt x="449141" y="230093"/>
                    <a:pt x="453925" y="233032"/>
                  </a:cubicBezTo>
                  <a:cubicBezTo>
                    <a:pt x="418684" y="234129"/>
                    <a:pt x="383444" y="235270"/>
                    <a:pt x="348204" y="237156"/>
                  </a:cubicBezTo>
                  <a:cubicBezTo>
                    <a:pt x="323190" y="238604"/>
                    <a:pt x="297561" y="241938"/>
                    <a:pt x="272195" y="246544"/>
                  </a:cubicBezTo>
                  <a:cubicBezTo>
                    <a:pt x="271887" y="246281"/>
                    <a:pt x="271492" y="245930"/>
                    <a:pt x="271273" y="245842"/>
                  </a:cubicBezTo>
                  <a:lnTo>
                    <a:pt x="262759" y="242070"/>
                  </a:lnTo>
                  <a:lnTo>
                    <a:pt x="238622" y="232769"/>
                  </a:lnTo>
                  <a:cubicBezTo>
                    <a:pt x="233268" y="230970"/>
                    <a:pt x="227870" y="229128"/>
                    <a:pt x="222385" y="227636"/>
                  </a:cubicBezTo>
                  <a:cubicBezTo>
                    <a:pt x="216943" y="226144"/>
                    <a:pt x="211413" y="224828"/>
                    <a:pt x="205884" y="223732"/>
                  </a:cubicBezTo>
                  <a:cubicBezTo>
                    <a:pt x="199213" y="222459"/>
                    <a:pt x="192543" y="221538"/>
                    <a:pt x="185828" y="220705"/>
                  </a:cubicBezTo>
                  <a:cubicBezTo>
                    <a:pt x="175778" y="219476"/>
                    <a:pt x="165728" y="218730"/>
                    <a:pt x="155679" y="217941"/>
                  </a:cubicBezTo>
                  <a:cubicBezTo>
                    <a:pt x="150369" y="217063"/>
                    <a:pt x="145410" y="220705"/>
                    <a:pt x="144576" y="225969"/>
                  </a:cubicBezTo>
                  <a:cubicBezTo>
                    <a:pt x="143742" y="231277"/>
                    <a:pt x="147340" y="236235"/>
                    <a:pt x="152651" y="237068"/>
                  </a:cubicBezTo>
                  <a:cubicBezTo>
                    <a:pt x="162261" y="239393"/>
                    <a:pt x="171741" y="241938"/>
                    <a:pt x="181352" y="244395"/>
                  </a:cubicBezTo>
                  <a:cubicBezTo>
                    <a:pt x="187671" y="246018"/>
                    <a:pt x="193991" y="247685"/>
                    <a:pt x="200310" y="249220"/>
                  </a:cubicBezTo>
                  <a:cubicBezTo>
                    <a:pt x="205576" y="250493"/>
                    <a:pt x="210843" y="251677"/>
                    <a:pt x="216109" y="252862"/>
                  </a:cubicBezTo>
                  <a:cubicBezTo>
                    <a:pt x="221244" y="254002"/>
                    <a:pt x="226378" y="254967"/>
                    <a:pt x="231469" y="256152"/>
                  </a:cubicBezTo>
                  <a:cubicBezTo>
                    <a:pt x="218259" y="259354"/>
                    <a:pt x="204699" y="261943"/>
                    <a:pt x="192060" y="265672"/>
                  </a:cubicBezTo>
                  <a:cubicBezTo>
                    <a:pt x="184555" y="267909"/>
                    <a:pt x="171741" y="272340"/>
                    <a:pt x="159497" y="276771"/>
                  </a:cubicBezTo>
                  <a:cubicBezTo>
                    <a:pt x="144268" y="282255"/>
                    <a:pt x="129830" y="287782"/>
                    <a:pt x="127021" y="289098"/>
                  </a:cubicBezTo>
                  <a:cubicBezTo>
                    <a:pt x="101041" y="301251"/>
                    <a:pt x="41357" y="343147"/>
                    <a:pt x="15772" y="361397"/>
                  </a:cubicBezTo>
                  <a:cubicBezTo>
                    <a:pt x="10681" y="365038"/>
                    <a:pt x="6951" y="367758"/>
                    <a:pt x="5151" y="369030"/>
                  </a:cubicBezTo>
                  <a:lnTo>
                    <a:pt x="4581" y="369469"/>
                  </a:lnTo>
                  <a:cubicBezTo>
                    <a:pt x="236" y="372013"/>
                    <a:pt x="-1300" y="377585"/>
                    <a:pt x="1202" y="382016"/>
                  </a:cubicBezTo>
                  <a:cubicBezTo>
                    <a:pt x="1246" y="382103"/>
                    <a:pt x="7828" y="389737"/>
                    <a:pt x="15816" y="384297"/>
                  </a:cubicBezTo>
                  <a:cubicBezTo>
                    <a:pt x="17659" y="383025"/>
                    <a:pt x="21433" y="380436"/>
                    <a:pt x="26611" y="376883"/>
                  </a:cubicBezTo>
                  <a:cubicBezTo>
                    <a:pt x="51802" y="359642"/>
                    <a:pt x="110433" y="319851"/>
                    <a:pt x="135930" y="308533"/>
                  </a:cubicBezTo>
                  <a:cubicBezTo>
                    <a:pt x="138563" y="307348"/>
                    <a:pt x="152300" y="302435"/>
                    <a:pt x="166782" y="297478"/>
                  </a:cubicBezTo>
                  <a:cubicBezTo>
                    <a:pt x="178675" y="293442"/>
                    <a:pt x="191050" y="289362"/>
                    <a:pt x="198292" y="287344"/>
                  </a:cubicBezTo>
                  <a:cubicBezTo>
                    <a:pt x="222385" y="280631"/>
                    <a:pt x="247750" y="274841"/>
                    <a:pt x="273380" y="270454"/>
                  </a:cubicBezTo>
                  <a:cubicBezTo>
                    <a:pt x="281147" y="269094"/>
                    <a:pt x="289003" y="268172"/>
                    <a:pt x="296814" y="267119"/>
                  </a:cubicBezTo>
                  <a:lnTo>
                    <a:pt x="281718" y="286115"/>
                  </a:lnTo>
                  <a:cubicBezTo>
                    <a:pt x="276495" y="293003"/>
                    <a:pt x="270483" y="300154"/>
                    <a:pt x="264427" y="307699"/>
                  </a:cubicBezTo>
                  <a:cubicBezTo>
                    <a:pt x="258853" y="314675"/>
                    <a:pt x="253236" y="321957"/>
                    <a:pt x="247180" y="328801"/>
                  </a:cubicBezTo>
                  <a:cubicBezTo>
                    <a:pt x="239105" y="337926"/>
                    <a:pt x="230767" y="346656"/>
                    <a:pt x="221551" y="353325"/>
                  </a:cubicBezTo>
                  <a:cubicBezTo>
                    <a:pt x="217206" y="356088"/>
                    <a:pt x="215890" y="361792"/>
                    <a:pt x="218610" y="366135"/>
                  </a:cubicBezTo>
                  <a:cubicBezTo>
                    <a:pt x="221331" y="370522"/>
                    <a:pt x="227036" y="371838"/>
                    <a:pt x="231425" y="369118"/>
                  </a:cubicBezTo>
                  <a:cubicBezTo>
                    <a:pt x="245556" y="361528"/>
                    <a:pt x="259161" y="350824"/>
                    <a:pt x="271405" y="338716"/>
                  </a:cubicBezTo>
                  <a:cubicBezTo>
                    <a:pt x="277285" y="332881"/>
                    <a:pt x="282903" y="326739"/>
                    <a:pt x="287862" y="320422"/>
                  </a:cubicBezTo>
                  <a:cubicBezTo>
                    <a:pt x="293128" y="313797"/>
                    <a:pt x="297604" y="306910"/>
                    <a:pt x="301861" y="300505"/>
                  </a:cubicBezTo>
                  <a:cubicBezTo>
                    <a:pt x="304714" y="295986"/>
                    <a:pt x="307698" y="291511"/>
                    <a:pt x="310463" y="286905"/>
                  </a:cubicBezTo>
                  <a:cubicBezTo>
                    <a:pt x="312394" y="283615"/>
                    <a:pt x="314237" y="280368"/>
                    <a:pt x="315949" y="277034"/>
                  </a:cubicBezTo>
                  <a:cubicBezTo>
                    <a:pt x="316607" y="275718"/>
                    <a:pt x="317353" y="274007"/>
                    <a:pt x="318011" y="272121"/>
                  </a:cubicBezTo>
                  <a:cubicBezTo>
                    <a:pt x="318275" y="271331"/>
                    <a:pt x="318275" y="269796"/>
                    <a:pt x="318538" y="269006"/>
                  </a:cubicBezTo>
                  <a:cubicBezTo>
                    <a:pt x="318494" y="269050"/>
                    <a:pt x="318406" y="269094"/>
                    <a:pt x="318406" y="269094"/>
                  </a:cubicBezTo>
                  <a:lnTo>
                    <a:pt x="318582" y="268962"/>
                  </a:lnTo>
                  <a:cubicBezTo>
                    <a:pt x="318669" y="268699"/>
                    <a:pt x="318801" y="268567"/>
                    <a:pt x="319020" y="268611"/>
                  </a:cubicBezTo>
                  <a:cubicBezTo>
                    <a:pt x="320425" y="267470"/>
                    <a:pt x="320951" y="265803"/>
                    <a:pt x="321566" y="264180"/>
                  </a:cubicBezTo>
                  <a:cubicBezTo>
                    <a:pt x="330913" y="263303"/>
                    <a:pt x="340305" y="262381"/>
                    <a:pt x="349521" y="261987"/>
                  </a:cubicBezTo>
                  <a:cubicBezTo>
                    <a:pt x="397839" y="259661"/>
                    <a:pt x="446157" y="258609"/>
                    <a:pt x="494431" y="257424"/>
                  </a:cubicBezTo>
                  <a:cubicBezTo>
                    <a:pt x="494299" y="257468"/>
                    <a:pt x="494168" y="257556"/>
                    <a:pt x="494080" y="257600"/>
                  </a:cubicBezTo>
                  <a:cubicBezTo>
                    <a:pt x="489735" y="259881"/>
                    <a:pt x="485478" y="262250"/>
                    <a:pt x="481177" y="264663"/>
                  </a:cubicBezTo>
                  <a:cubicBezTo>
                    <a:pt x="470601" y="270848"/>
                    <a:pt x="460507" y="277210"/>
                    <a:pt x="451247" y="284404"/>
                  </a:cubicBezTo>
                  <a:cubicBezTo>
                    <a:pt x="444884" y="289318"/>
                    <a:pt x="438916" y="294582"/>
                    <a:pt x="433211" y="300066"/>
                  </a:cubicBezTo>
                  <a:cubicBezTo>
                    <a:pt x="419079" y="313710"/>
                    <a:pt x="406616" y="328713"/>
                    <a:pt x="394460" y="344638"/>
                  </a:cubicBezTo>
                  <a:cubicBezTo>
                    <a:pt x="390993" y="348718"/>
                    <a:pt x="391475" y="354860"/>
                    <a:pt x="395557" y="358282"/>
                  </a:cubicBezTo>
                  <a:cubicBezTo>
                    <a:pt x="399638" y="361748"/>
                    <a:pt x="405782" y="361265"/>
                    <a:pt x="409249" y="357185"/>
                  </a:cubicBezTo>
                  <a:cubicBezTo>
                    <a:pt x="422283" y="343366"/>
                    <a:pt x="435844" y="330907"/>
                    <a:pt x="450150" y="318974"/>
                  </a:cubicBezTo>
                  <a:cubicBezTo>
                    <a:pt x="455812" y="314280"/>
                    <a:pt x="461561" y="309718"/>
                    <a:pt x="467441" y="305155"/>
                  </a:cubicBezTo>
                  <a:cubicBezTo>
                    <a:pt x="475955" y="298487"/>
                    <a:pt x="484600" y="291687"/>
                    <a:pt x="494080" y="285501"/>
                  </a:cubicBezTo>
                  <a:lnTo>
                    <a:pt x="523790" y="266242"/>
                  </a:lnTo>
                  <a:lnTo>
                    <a:pt x="534805" y="259574"/>
                  </a:lnTo>
                  <a:lnTo>
                    <a:pt x="537131" y="258345"/>
                  </a:lnTo>
                  <a:cubicBezTo>
                    <a:pt x="537087" y="258301"/>
                    <a:pt x="537044" y="258258"/>
                    <a:pt x="537044" y="258170"/>
                  </a:cubicBezTo>
                  <a:cubicBezTo>
                    <a:pt x="537000" y="258126"/>
                    <a:pt x="537044" y="258038"/>
                    <a:pt x="537087" y="257994"/>
                  </a:cubicBezTo>
                  <a:cubicBezTo>
                    <a:pt x="536912" y="257951"/>
                    <a:pt x="536736" y="257907"/>
                    <a:pt x="536649" y="257863"/>
                  </a:cubicBezTo>
                  <a:lnTo>
                    <a:pt x="536956" y="257907"/>
                  </a:lnTo>
                  <a:lnTo>
                    <a:pt x="537263" y="257863"/>
                  </a:lnTo>
                  <a:cubicBezTo>
                    <a:pt x="537570" y="257687"/>
                    <a:pt x="538141" y="257556"/>
                    <a:pt x="538185" y="257819"/>
                  </a:cubicBezTo>
                  <a:cubicBezTo>
                    <a:pt x="539238" y="257687"/>
                    <a:pt x="539940" y="256634"/>
                    <a:pt x="540862" y="256152"/>
                  </a:cubicBezTo>
                  <a:cubicBezTo>
                    <a:pt x="548103" y="255932"/>
                    <a:pt x="555300" y="255845"/>
                    <a:pt x="562541" y="255538"/>
                  </a:cubicBezTo>
                  <a:cubicBezTo>
                    <a:pt x="593129" y="254397"/>
                    <a:pt x="623717" y="252686"/>
                    <a:pt x="654218" y="250405"/>
                  </a:cubicBezTo>
                  <a:cubicBezTo>
                    <a:pt x="672738" y="248957"/>
                    <a:pt x="694241" y="245974"/>
                    <a:pt x="715877" y="242026"/>
                  </a:cubicBezTo>
                  <a:cubicBezTo>
                    <a:pt x="711137" y="249176"/>
                    <a:pt x="706793" y="256590"/>
                    <a:pt x="702141" y="263785"/>
                  </a:cubicBezTo>
                  <a:cubicBezTo>
                    <a:pt x="696524" y="272691"/>
                    <a:pt x="690336" y="281202"/>
                    <a:pt x="684323" y="289800"/>
                  </a:cubicBezTo>
                  <a:cubicBezTo>
                    <a:pt x="678223" y="298487"/>
                    <a:pt x="672035" y="307041"/>
                    <a:pt x="665848" y="315684"/>
                  </a:cubicBezTo>
                  <a:cubicBezTo>
                    <a:pt x="653384" y="333013"/>
                    <a:pt x="640877" y="350385"/>
                    <a:pt x="627755" y="367582"/>
                  </a:cubicBezTo>
                  <a:cubicBezTo>
                    <a:pt x="624332" y="371706"/>
                    <a:pt x="624858" y="377804"/>
                    <a:pt x="628940" y="381270"/>
                  </a:cubicBezTo>
                  <a:cubicBezTo>
                    <a:pt x="633065" y="384692"/>
                    <a:pt x="639209" y="384165"/>
                    <a:pt x="642632" y="380042"/>
                  </a:cubicBezTo>
                  <a:cubicBezTo>
                    <a:pt x="653384" y="368504"/>
                    <a:pt x="664180" y="357141"/>
                    <a:pt x="674405" y="345340"/>
                  </a:cubicBezTo>
                  <a:cubicBezTo>
                    <a:pt x="681295" y="337312"/>
                    <a:pt x="688010" y="329196"/>
                    <a:pt x="694373" y="320773"/>
                  </a:cubicBezTo>
                  <a:cubicBezTo>
                    <a:pt x="698630" y="315113"/>
                    <a:pt x="702667" y="309323"/>
                    <a:pt x="706529" y="303400"/>
                  </a:cubicBezTo>
                  <a:cubicBezTo>
                    <a:pt x="712366" y="294451"/>
                    <a:pt x="717676" y="285238"/>
                    <a:pt x="722767" y="275806"/>
                  </a:cubicBezTo>
                  <a:lnTo>
                    <a:pt x="739575" y="243605"/>
                  </a:lnTo>
                  <a:cubicBezTo>
                    <a:pt x="740277" y="242464"/>
                    <a:pt x="741111" y="238955"/>
                    <a:pt x="742208" y="236937"/>
                  </a:cubicBezTo>
                  <a:cubicBezTo>
                    <a:pt x="742428" y="236893"/>
                    <a:pt x="742647" y="236849"/>
                    <a:pt x="742867" y="236805"/>
                  </a:cubicBezTo>
                  <a:cubicBezTo>
                    <a:pt x="764019" y="231497"/>
                    <a:pt x="784075" y="224434"/>
                    <a:pt x="800400" y="215221"/>
                  </a:cubicBezTo>
                  <a:cubicBezTo>
                    <a:pt x="832788" y="196971"/>
                    <a:pt x="858988" y="160997"/>
                    <a:pt x="874567" y="122874"/>
                  </a:cubicBezTo>
                  <a:cubicBezTo>
                    <a:pt x="893218" y="76986"/>
                    <a:pt x="895939" y="28333"/>
                    <a:pt x="879219" y="4249"/>
                  </a:cubicBezTo>
                  <a:close/>
                  <a:moveTo>
                    <a:pt x="536298" y="257863"/>
                  </a:moveTo>
                  <a:cubicBezTo>
                    <a:pt x="534191" y="257907"/>
                    <a:pt x="532743" y="257249"/>
                    <a:pt x="531602" y="256371"/>
                  </a:cubicBezTo>
                  <a:cubicBezTo>
                    <a:pt x="531690" y="256371"/>
                    <a:pt x="531777" y="256371"/>
                    <a:pt x="531865" y="256371"/>
                  </a:cubicBezTo>
                  <a:cubicBezTo>
                    <a:pt x="533269" y="257249"/>
                    <a:pt x="534805" y="257775"/>
                    <a:pt x="536298" y="257863"/>
                  </a:cubicBezTo>
                  <a:close/>
                  <a:moveTo>
                    <a:pt x="318757" y="268830"/>
                  </a:moveTo>
                  <a:lnTo>
                    <a:pt x="318977" y="268611"/>
                  </a:lnTo>
                  <a:lnTo>
                    <a:pt x="319152" y="268699"/>
                  </a:lnTo>
                  <a:cubicBezTo>
                    <a:pt x="319372" y="268830"/>
                    <a:pt x="318801" y="268918"/>
                    <a:pt x="318494" y="269006"/>
                  </a:cubicBezTo>
                  <a:lnTo>
                    <a:pt x="318538" y="268962"/>
                  </a:lnTo>
                  <a:lnTo>
                    <a:pt x="318757" y="268830"/>
                  </a:lnTo>
                  <a:close/>
                  <a:moveTo>
                    <a:pt x="537790" y="257863"/>
                  </a:moveTo>
                  <a:lnTo>
                    <a:pt x="538141" y="257819"/>
                  </a:lnTo>
                  <a:cubicBezTo>
                    <a:pt x="538228" y="258126"/>
                    <a:pt x="537965" y="258170"/>
                    <a:pt x="537614" y="258126"/>
                  </a:cubicBezTo>
                  <a:cubicBezTo>
                    <a:pt x="537439" y="258301"/>
                    <a:pt x="537219" y="258433"/>
                    <a:pt x="537087" y="258345"/>
                  </a:cubicBezTo>
                  <a:lnTo>
                    <a:pt x="537482" y="258126"/>
                  </a:lnTo>
                  <a:lnTo>
                    <a:pt x="537044" y="257994"/>
                  </a:lnTo>
                  <a:lnTo>
                    <a:pt x="537131" y="257951"/>
                  </a:lnTo>
                  <a:lnTo>
                    <a:pt x="537219" y="257863"/>
                  </a:lnTo>
                  <a:lnTo>
                    <a:pt x="537790" y="25786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4137755" y="1277214"/>
              <a:ext cx="99239" cy="81069"/>
            </a:xfrm>
            <a:custGeom>
              <a:avLst/>
              <a:gdLst/>
              <a:ahLst/>
              <a:cxnLst/>
              <a:rect l="l" t="t" r="r" b="b"/>
              <a:pathLst>
                <a:path w="198478" h="162138" extrusionOk="0">
                  <a:moveTo>
                    <a:pt x="156710" y="138254"/>
                  </a:moveTo>
                  <a:cubicBezTo>
                    <a:pt x="157939" y="136104"/>
                    <a:pt x="152059" y="132814"/>
                    <a:pt x="150830" y="132068"/>
                  </a:cubicBezTo>
                  <a:cubicBezTo>
                    <a:pt x="140956" y="125926"/>
                    <a:pt x="129765" y="121803"/>
                    <a:pt x="118486" y="118249"/>
                  </a:cubicBezTo>
                  <a:cubicBezTo>
                    <a:pt x="85528" y="107808"/>
                    <a:pt x="42959" y="101710"/>
                    <a:pt x="12152" y="120794"/>
                  </a:cubicBezTo>
                  <a:cubicBezTo>
                    <a:pt x="-16725" y="138693"/>
                    <a:pt x="11976" y="156109"/>
                    <a:pt x="34972" y="160321"/>
                  </a:cubicBezTo>
                  <a:cubicBezTo>
                    <a:pt x="67403" y="166243"/>
                    <a:pt x="97114" y="156197"/>
                    <a:pt x="128668" y="151547"/>
                  </a:cubicBezTo>
                  <a:cubicBezTo>
                    <a:pt x="138322" y="150099"/>
                    <a:pt x="154033" y="151810"/>
                    <a:pt x="162898" y="147818"/>
                  </a:cubicBezTo>
                  <a:lnTo>
                    <a:pt x="156710" y="138254"/>
                  </a:lnTo>
                  <a:lnTo>
                    <a:pt x="156710" y="138254"/>
                  </a:lnTo>
                  <a:close/>
                  <a:moveTo>
                    <a:pt x="182340" y="151459"/>
                  </a:moveTo>
                  <a:cubicBezTo>
                    <a:pt x="184051" y="152951"/>
                    <a:pt x="189537" y="142246"/>
                    <a:pt x="189712" y="141851"/>
                  </a:cubicBezTo>
                  <a:cubicBezTo>
                    <a:pt x="194276" y="131366"/>
                    <a:pt x="196558" y="120048"/>
                    <a:pt x="197656" y="108861"/>
                  </a:cubicBezTo>
                  <a:cubicBezTo>
                    <a:pt x="200508" y="79687"/>
                    <a:pt x="196295" y="47179"/>
                    <a:pt x="179443" y="21603"/>
                  </a:cubicBezTo>
                  <a:cubicBezTo>
                    <a:pt x="173870" y="13136"/>
                    <a:pt x="162898" y="-1385"/>
                    <a:pt x="149820" y="107"/>
                  </a:cubicBezTo>
                  <a:cubicBezTo>
                    <a:pt x="134680" y="1817"/>
                    <a:pt x="133100" y="27043"/>
                    <a:pt x="132266" y="36782"/>
                  </a:cubicBezTo>
                  <a:cubicBezTo>
                    <a:pt x="128931" y="75476"/>
                    <a:pt x="137445" y="114082"/>
                    <a:pt x="163952" y="145186"/>
                  </a:cubicBezTo>
                  <a:lnTo>
                    <a:pt x="182340" y="151459"/>
                  </a:lnTo>
                  <a:lnTo>
                    <a:pt x="182340" y="15145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4120855" y="1256559"/>
              <a:ext cx="160738" cy="148575"/>
            </a:xfrm>
            <a:custGeom>
              <a:avLst/>
              <a:gdLst/>
              <a:ahLst/>
              <a:cxnLst/>
              <a:rect l="l" t="t" r="r" b="b"/>
              <a:pathLst>
                <a:path w="321476" h="297149" extrusionOk="0">
                  <a:moveTo>
                    <a:pt x="319796" y="295030"/>
                  </a:moveTo>
                  <a:cubicBezTo>
                    <a:pt x="317426" y="297662"/>
                    <a:pt x="313301" y="297881"/>
                    <a:pt x="310668" y="295468"/>
                  </a:cubicBezTo>
                  <a:cubicBezTo>
                    <a:pt x="282274" y="270550"/>
                    <a:pt x="254450" y="245018"/>
                    <a:pt x="226934" y="219134"/>
                  </a:cubicBezTo>
                  <a:cubicBezTo>
                    <a:pt x="215963" y="208825"/>
                    <a:pt x="205079" y="198384"/>
                    <a:pt x="194195" y="188030"/>
                  </a:cubicBezTo>
                  <a:cubicBezTo>
                    <a:pt x="194020" y="187986"/>
                    <a:pt x="193888" y="187986"/>
                    <a:pt x="193713" y="187942"/>
                  </a:cubicBezTo>
                  <a:cubicBezTo>
                    <a:pt x="185067" y="186670"/>
                    <a:pt x="175500" y="186451"/>
                    <a:pt x="169444" y="185881"/>
                  </a:cubicBezTo>
                  <a:cubicBezTo>
                    <a:pt x="156498" y="184433"/>
                    <a:pt x="143639" y="183819"/>
                    <a:pt x="130781" y="183117"/>
                  </a:cubicBezTo>
                  <a:cubicBezTo>
                    <a:pt x="117966" y="182415"/>
                    <a:pt x="105108" y="181669"/>
                    <a:pt x="92074" y="181757"/>
                  </a:cubicBezTo>
                  <a:cubicBezTo>
                    <a:pt x="86105" y="181713"/>
                    <a:pt x="79128" y="180835"/>
                    <a:pt x="72545" y="180792"/>
                  </a:cubicBezTo>
                  <a:cubicBezTo>
                    <a:pt x="70087" y="180792"/>
                    <a:pt x="67674" y="180879"/>
                    <a:pt x="65479" y="181274"/>
                  </a:cubicBezTo>
                  <a:cubicBezTo>
                    <a:pt x="62012" y="182108"/>
                    <a:pt x="58501" y="180002"/>
                    <a:pt x="57668" y="176536"/>
                  </a:cubicBezTo>
                  <a:cubicBezTo>
                    <a:pt x="56834" y="173070"/>
                    <a:pt x="58940" y="169561"/>
                    <a:pt x="62407" y="168727"/>
                  </a:cubicBezTo>
                  <a:cubicBezTo>
                    <a:pt x="65348" y="167850"/>
                    <a:pt x="68595" y="167367"/>
                    <a:pt x="71930" y="167060"/>
                  </a:cubicBezTo>
                  <a:cubicBezTo>
                    <a:pt x="78513" y="166490"/>
                    <a:pt x="85579" y="166753"/>
                    <a:pt x="91547" y="166314"/>
                  </a:cubicBezTo>
                  <a:cubicBezTo>
                    <a:pt x="105064" y="165525"/>
                    <a:pt x="118405" y="164998"/>
                    <a:pt x="131702" y="165612"/>
                  </a:cubicBezTo>
                  <a:cubicBezTo>
                    <a:pt x="145000" y="166270"/>
                    <a:pt x="158209" y="168069"/>
                    <a:pt x="171594" y="170175"/>
                  </a:cubicBezTo>
                  <a:cubicBezTo>
                    <a:pt x="172779" y="170394"/>
                    <a:pt x="174666" y="170614"/>
                    <a:pt x="176071" y="170833"/>
                  </a:cubicBezTo>
                  <a:cubicBezTo>
                    <a:pt x="172516" y="167455"/>
                    <a:pt x="168961" y="164121"/>
                    <a:pt x="165450" y="160743"/>
                  </a:cubicBezTo>
                  <a:cubicBezTo>
                    <a:pt x="145131" y="141221"/>
                    <a:pt x="124900" y="121523"/>
                    <a:pt x="104230" y="102351"/>
                  </a:cubicBezTo>
                  <a:cubicBezTo>
                    <a:pt x="93083" y="91910"/>
                    <a:pt x="81849" y="81513"/>
                    <a:pt x="70526" y="71204"/>
                  </a:cubicBezTo>
                  <a:cubicBezTo>
                    <a:pt x="59248" y="60938"/>
                    <a:pt x="47881" y="50672"/>
                    <a:pt x="36427" y="40538"/>
                  </a:cubicBezTo>
                  <a:cubicBezTo>
                    <a:pt x="29449" y="34309"/>
                    <a:pt x="19663" y="27772"/>
                    <a:pt x="11632" y="20753"/>
                  </a:cubicBezTo>
                  <a:cubicBezTo>
                    <a:pt x="7638" y="17243"/>
                    <a:pt x="3996" y="13646"/>
                    <a:pt x="1275" y="9961"/>
                  </a:cubicBezTo>
                  <a:cubicBezTo>
                    <a:pt x="-788" y="7241"/>
                    <a:pt x="-305" y="3336"/>
                    <a:pt x="2416" y="1274"/>
                  </a:cubicBezTo>
                  <a:cubicBezTo>
                    <a:pt x="5137" y="-788"/>
                    <a:pt x="9042" y="-305"/>
                    <a:pt x="11105" y="2415"/>
                  </a:cubicBezTo>
                  <a:cubicBezTo>
                    <a:pt x="13475" y="5398"/>
                    <a:pt x="16547" y="8206"/>
                    <a:pt x="19926" y="10970"/>
                  </a:cubicBezTo>
                  <a:cubicBezTo>
                    <a:pt x="28220" y="17726"/>
                    <a:pt x="38270" y="23999"/>
                    <a:pt x="45511" y="30009"/>
                  </a:cubicBezTo>
                  <a:cubicBezTo>
                    <a:pt x="57317" y="39880"/>
                    <a:pt x="69034" y="49795"/>
                    <a:pt x="80664" y="59841"/>
                  </a:cubicBezTo>
                  <a:cubicBezTo>
                    <a:pt x="92293" y="69887"/>
                    <a:pt x="103835" y="80065"/>
                    <a:pt x="115289" y="90287"/>
                  </a:cubicBezTo>
                  <a:cubicBezTo>
                    <a:pt x="136310" y="109283"/>
                    <a:pt x="157156" y="128454"/>
                    <a:pt x="177607" y="148064"/>
                  </a:cubicBezTo>
                  <a:cubicBezTo>
                    <a:pt x="182171" y="152407"/>
                    <a:pt x="186559" y="156882"/>
                    <a:pt x="191080" y="161269"/>
                  </a:cubicBezTo>
                  <a:cubicBezTo>
                    <a:pt x="191080" y="161269"/>
                    <a:pt x="191080" y="161269"/>
                    <a:pt x="191080" y="161225"/>
                  </a:cubicBezTo>
                  <a:cubicBezTo>
                    <a:pt x="188929" y="154031"/>
                    <a:pt x="187437" y="146748"/>
                    <a:pt x="186867" y="139334"/>
                  </a:cubicBezTo>
                  <a:cubicBezTo>
                    <a:pt x="186340" y="132052"/>
                    <a:pt x="186735" y="124725"/>
                    <a:pt x="187437" y="117443"/>
                  </a:cubicBezTo>
                  <a:cubicBezTo>
                    <a:pt x="187920" y="113056"/>
                    <a:pt x="188534" y="108669"/>
                    <a:pt x="189280" y="104326"/>
                  </a:cubicBezTo>
                  <a:cubicBezTo>
                    <a:pt x="189982" y="100070"/>
                    <a:pt x="190860" y="95815"/>
                    <a:pt x="191694" y="91559"/>
                  </a:cubicBezTo>
                  <a:lnTo>
                    <a:pt x="193713" y="82829"/>
                  </a:lnTo>
                  <a:cubicBezTo>
                    <a:pt x="193888" y="82215"/>
                    <a:pt x="194503" y="80899"/>
                    <a:pt x="194941" y="79890"/>
                  </a:cubicBezTo>
                  <a:cubicBezTo>
                    <a:pt x="194678" y="77038"/>
                    <a:pt x="196434" y="74318"/>
                    <a:pt x="199286" y="73397"/>
                  </a:cubicBezTo>
                  <a:cubicBezTo>
                    <a:pt x="202929" y="71993"/>
                    <a:pt x="205035" y="73924"/>
                    <a:pt x="206396" y="75284"/>
                  </a:cubicBezTo>
                  <a:cubicBezTo>
                    <a:pt x="207405" y="76380"/>
                    <a:pt x="208151" y="78179"/>
                    <a:pt x="207932" y="80723"/>
                  </a:cubicBezTo>
                  <a:cubicBezTo>
                    <a:pt x="207844" y="81908"/>
                    <a:pt x="206439" y="85812"/>
                    <a:pt x="206439" y="85812"/>
                  </a:cubicBezTo>
                  <a:cubicBezTo>
                    <a:pt x="206439" y="85812"/>
                    <a:pt x="206527" y="85681"/>
                    <a:pt x="206527" y="85593"/>
                  </a:cubicBezTo>
                  <a:lnTo>
                    <a:pt x="205649" y="93621"/>
                  </a:lnTo>
                  <a:lnTo>
                    <a:pt x="203982" y="118583"/>
                  </a:lnTo>
                  <a:cubicBezTo>
                    <a:pt x="203631" y="125120"/>
                    <a:pt x="203894" y="131613"/>
                    <a:pt x="204377" y="138062"/>
                  </a:cubicBezTo>
                  <a:cubicBezTo>
                    <a:pt x="204816" y="144379"/>
                    <a:pt x="205430" y="150697"/>
                    <a:pt x="206922" y="156970"/>
                  </a:cubicBezTo>
                  <a:cubicBezTo>
                    <a:pt x="208458" y="163989"/>
                    <a:pt x="211091" y="171008"/>
                    <a:pt x="212803" y="178115"/>
                  </a:cubicBezTo>
                  <a:cubicBezTo>
                    <a:pt x="213066" y="179256"/>
                    <a:pt x="213154" y="180353"/>
                    <a:pt x="213373" y="181493"/>
                  </a:cubicBezTo>
                  <a:cubicBezTo>
                    <a:pt x="213549" y="181625"/>
                    <a:pt x="213944" y="181713"/>
                    <a:pt x="214119" y="181844"/>
                  </a:cubicBezTo>
                  <a:cubicBezTo>
                    <a:pt x="215480" y="182897"/>
                    <a:pt x="216270" y="184433"/>
                    <a:pt x="216445" y="186056"/>
                  </a:cubicBezTo>
                  <a:cubicBezTo>
                    <a:pt x="222370" y="191891"/>
                    <a:pt x="228338" y="197638"/>
                    <a:pt x="234219" y="203429"/>
                  </a:cubicBezTo>
                  <a:cubicBezTo>
                    <a:pt x="262393" y="231155"/>
                    <a:pt x="290480" y="258925"/>
                    <a:pt x="319357" y="285905"/>
                  </a:cubicBezTo>
                  <a:cubicBezTo>
                    <a:pt x="321990" y="288274"/>
                    <a:pt x="322209" y="292354"/>
                    <a:pt x="319796" y="2950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4007709" y="1138406"/>
              <a:ext cx="182743" cy="174298"/>
            </a:xfrm>
            <a:custGeom>
              <a:avLst/>
              <a:gdLst/>
              <a:ahLst/>
              <a:cxnLst/>
              <a:rect l="l" t="t" r="r" b="b"/>
              <a:pathLst>
                <a:path w="365486" h="348595" extrusionOk="0">
                  <a:moveTo>
                    <a:pt x="271145" y="147735"/>
                  </a:moveTo>
                  <a:cubicBezTo>
                    <a:pt x="312003" y="140497"/>
                    <a:pt x="363129" y="141111"/>
                    <a:pt x="365411" y="188579"/>
                  </a:cubicBezTo>
                  <a:cubicBezTo>
                    <a:pt x="367957" y="241925"/>
                    <a:pt x="305376" y="232668"/>
                    <a:pt x="256751" y="212312"/>
                  </a:cubicBezTo>
                  <a:cubicBezTo>
                    <a:pt x="291859" y="235169"/>
                    <a:pt x="327319" y="269037"/>
                    <a:pt x="300110" y="302290"/>
                  </a:cubicBezTo>
                  <a:cubicBezTo>
                    <a:pt x="272242" y="336334"/>
                    <a:pt x="235817" y="302729"/>
                    <a:pt x="210408" y="261974"/>
                  </a:cubicBezTo>
                  <a:cubicBezTo>
                    <a:pt x="216113" y="309661"/>
                    <a:pt x="207424" y="359936"/>
                    <a:pt x="159150" y="346336"/>
                  </a:cubicBezTo>
                  <a:cubicBezTo>
                    <a:pt x="117590" y="334667"/>
                    <a:pt x="121627" y="295315"/>
                    <a:pt x="134705" y="260701"/>
                  </a:cubicBezTo>
                  <a:cubicBezTo>
                    <a:pt x="109076" y="291586"/>
                    <a:pt x="73836" y="319619"/>
                    <a:pt x="42985" y="292683"/>
                  </a:cubicBezTo>
                  <a:cubicBezTo>
                    <a:pt x="10422" y="264255"/>
                    <a:pt x="45354" y="231747"/>
                    <a:pt x="87836" y="209592"/>
                  </a:cubicBezTo>
                  <a:cubicBezTo>
                    <a:pt x="42370" y="221525"/>
                    <a:pt x="-4938" y="219814"/>
                    <a:pt x="416" y="173619"/>
                  </a:cubicBezTo>
                  <a:cubicBezTo>
                    <a:pt x="5989" y="125361"/>
                    <a:pt x="59529" y="128739"/>
                    <a:pt x="100475" y="138742"/>
                  </a:cubicBezTo>
                  <a:cubicBezTo>
                    <a:pt x="60802" y="121983"/>
                    <a:pt x="16390" y="93512"/>
                    <a:pt x="38377" y="55125"/>
                  </a:cubicBezTo>
                  <a:cubicBezTo>
                    <a:pt x="63128" y="12001"/>
                    <a:pt x="113333" y="53063"/>
                    <a:pt x="145984" y="95574"/>
                  </a:cubicBezTo>
                  <a:cubicBezTo>
                    <a:pt x="135100" y="56090"/>
                    <a:pt x="132555" y="5552"/>
                    <a:pt x="188202" y="375"/>
                  </a:cubicBezTo>
                  <a:cubicBezTo>
                    <a:pt x="248808" y="-5240"/>
                    <a:pt x="243102" y="53326"/>
                    <a:pt x="223091" y="101277"/>
                  </a:cubicBezTo>
                  <a:cubicBezTo>
                    <a:pt x="247930" y="67540"/>
                    <a:pt x="284574" y="33058"/>
                    <a:pt x="318234" y="60653"/>
                  </a:cubicBezTo>
                  <a:cubicBezTo>
                    <a:pt x="352992" y="89125"/>
                    <a:pt x="315075" y="124221"/>
                    <a:pt x="271145" y="147735"/>
                  </a:cubicBezTo>
                  <a:lnTo>
                    <a:pt x="271145" y="147735"/>
                  </a:lnTo>
                  <a:close/>
                  <a:moveTo>
                    <a:pt x="217868" y="190509"/>
                  </a:moveTo>
                  <a:cubicBezTo>
                    <a:pt x="212251" y="183490"/>
                    <a:pt x="214972" y="175549"/>
                    <a:pt x="217824" y="169670"/>
                  </a:cubicBezTo>
                  <a:cubicBezTo>
                    <a:pt x="195092" y="175066"/>
                    <a:pt x="197681" y="146595"/>
                    <a:pt x="193424" y="149709"/>
                  </a:cubicBezTo>
                  <a:cubicBezTo>
                    <a:pt x="193424" y="149709"/>
                    <a:pt x="194170" y="148174"/>
                    <a:pt x="195618" y="145454"/>
                  </a:cubicBezTo>
                  <a:cubicBezTo>
                    <a:pt x="185788" y="150368"/>
                    <a:pt x="174422" y="145015"/>
                    <a:pt x="168322" y="142866"/>
                  </a:cubicBezTo>
                  <a:cubicBezTo>
                    <a:pt x="163582" y="151420"/>
                    <a:pt x="149451" y="153746"/>
                    <a:pt x="152303" y="156202"/>
                  </a:cubicBezTo>
                  <a:cubicBezTo>
                    <a:pt x="152303" y="156202"/>
                    <a:pt x="150372" y="155720"/>
                    <a:pt x="147037" y="154798"/>
                  </a:cubicBezTo>
                  <a:cubicBezTo>
                    <a:pt x="145808" y="158133"/>
                    <a:pt x="161651" y="176163"/>
                    <a:pt x="144404" y="187306"/>
                  </a:cubicBezTo>
                  <a:cubicBezTo>
                    <a:pt x="144623" y="187219"/>
                    <a:pt x="144887" y="187175"/>
                    <a:pt x="145150" y="187087"/>
                  </a:cubicBezTo>
                  <a:cubicBezTo>
                    <a:pt x="162573" y="182524"/>
                    <a:pt x="165864" y="195949"/>
                    <a:pt x="167839" y="203231"/>
                  </a:cubicBezTo>
                  <a:cubicBezTo>
                    <a:pt x="171174" y="202793"/>
                    <a:pt x="177713" y="200424"/>
                    <a:pt x="184208" y="200906"/>
                  </a:cubicBezTo>
                  <a:cubicBezTo>
                    <a:pt x="186359" y="187306"/>
                    <a:pt x="207643" y="187920"/>
                    <a:pt x="204790" y="184499"/>
                  </a:cubicBezTo>
                  <a:cubicBezTo>
                    <a:pt x="204790" y="184499"/>
                    <a:pt x="209881" y="186648"/>
                    <a:pt x="217868" y="190509"/>
                  </a:cubicBezTo>
                  <a:lnTo>
                    <a:pt x="217868" y="19050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4076477" y="1204938"/>
              <a:ext cx="46914" cy="42575"/>
            </a:xfrm>
            <a:custGeom>
              <a:avLst/>
              <a:gdLst/>
              <a:ahLst/>
              <a:cxnLst/>
              <a:rect l="l" t="t" r="r" b="b"/>
              <a:pathLst>
                <a:path w="93827" h="85149" extrusionOk="0">
                  <a:moveTo>
                    <a:pt x="93806" y="43890"/>
                  </a:moveTo>
                  <a:cubicBezTo>
                    <a:pt x="93016" y="67404"/>
                    <a:pt x="71336" y="85874"/>
                    <a:pt x="45488" y="85128"/>
                  </a:cubicBezTo>
                  <a:cubicBezTo>
                    <a:pt x="19595" y="84426"/>
                    <a:pt x="-768" y="64772"/>
                    <a:pt x="22" y="41257"/>
                  </a:cubicBezTo>
                  <a:cubicBezTo>
                    <a:pt x="812" y="17787"/>
                    <a:pt x="22448" y="-683"/>
                    <a:pt x="48340" y="19"/>
                  </a:cubicBezTo>
                  <a:cubicBezTo>
                    <a:pt x="74189" y="765"/>
                    <a:pt x="94595" y="20419"/>
                    <a:pt x="93806" y="43890"/>
                  </a:cubicBezTo>
                  <a:lnTo>
                    <a:pt x="93806" y="4389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3805832" y="1330896"/>
              <a:ext cx="366753" cy="148327"/>
            </a:xfrm>
            <a:custGeom>
              <a:avLst/>
              <a:gdLst/>
              <a:ahLst/>
              <a:cxnLst/>
              <a:rect l="l" t="t" r="r" b="b"/>
              <a:pathLst>
                <a:path w="733507" h="296655" extrusionOk="0">
                  <a:moveTo>
                    <a:pt x="730547" y="277484"/>
                  </a:moveTo>
                  <a:cubicBezTo>
                    <a:pt x="730459" y="277747"/>
                    <a:pt x="724271" y="291698"/>
                    <a:pt x="721857" y="288978"/>
                  </a:cubicBezTo>
                  <a:lnTo>
                    <a:pt x="719839" y="296655"/>
                  </a:lnTo>
                  <a:cubicBezTo>
                    <a:pt x="687934" y="267087"/>
                    <a:pt x="652738" y="232078"/>
                    <a:pt x="636939" y="192946"/>
                  </a:cubicBezTo>
                  <a:cubicBezTo>
                    <a:pt x="631673" y="180004"/>
                    <a:pt x="622457" y="150655"/>
                    <a:pt x="640889" y="142012"/>
                  </a:cubicBezTo>
                  <a:cubicBezTo>
                    <a:pt x="653089" y="136265"/>
                    <a:pt x="668756" y="144030"/>
                    <a:pt x="678762" y="150172"/>
                  </a:cubicBezTo>
                  <a:cubicBezTo>
                    <a:pt x="709789" y="169124"/>
                    <a:pt x="726377" y="203913"/>
                    <a:pt x="731775" y="236377"/>
                  </a:cubicBezTo>
                  <a:cubicBezTo>
                    <a:pt x="734057" y="250021"/>
                    <a:pt x="734496" y="264060"/>
                    <a:pt x="730547" y="277484"/>
                  </a:cubicBezTo>
                  <a:close/>
                  <a:moveTo>
                    <a:pt x="472237" y="48481"/>
                  </a:moveTo>
                  <a:cubicBezTo>
                    <a:pt x="467014" y="45805"/>
                    <a:pt x="461529" y="43524"/>
                    <a:pt x="455692" y="42076"/>
                  </a:cubicBezTo>
                  <a:cubicBezTo>
                    <a:pt x="451084" y="40935"/>
                    <a:pt x="446256" y="40277"/>
                    <a:pt x="441473" y="40540"/>
                  </a:cubicBezTo>
                  <a:cubicBezTo>
                    <a:pt x="400835" y="42558"/>
                    <a:pt x="428878" y="91474"/>
                    <a:pt x="440464" y="106697"/>
                  </a:cubicBezTo>
                  <a:cubicBezTo>
                    <a:pt x="449855" y="118981"/>
                    <a:pt x="460563" y="130650"/>
                    <a:pt x="472324" y="141179"/>
                  </a:cubicBezTo>
                  <a:cubicBezTo>
                    <a:pt x="491020" y="157893"/>
                    <a:pt x="513840" y="168861"/>
                    <a:pt x="533632" y="184084"/>
                  </a:cubicBezTo>
                  <a:lnTo>
                    <a:pt x="546710" y="185927"/>
                  </a:lnTo>
                  <a:cubicBezTo>
                    <a:pt x="550616" y="184610"/>
                    <a:pt x="551538" y="176802"/>
                    <a:pt x="551801" y="174038"/>
                  </a:cubicBezTo>
                  <a:cubicBezTo>
                    <a:pt x="553161" y="159561"/>
                    <a:pt x="548334" y="144469"/>
                    <a:pt x="542980" y="130957"/>
                  </a:cubicBezTo>
                  <a:cubicBezTo>
                    <a:pt x="529858" y="98054"/>
                    <a:pt x="506731" y="65985"/>
                    <a:pt x="472237" y="48481"/>
                  </a:cubicBezTo>
                  <a:close/>
                  <a:moveTo>
                    <a:pt x="347075" y="108232"/>
                  </a:moveTo>
                  <a:cubicBezTo>
                    <a:pt x="341326" y="93974"/>
                    <a:pt x="334041" y="80068"/>
                    <a:pt x="325001" y="67301"/>
                  </a:cubicBezTo>
                  <a:cubicBezTo>
                    <a:pt x="303497" y="37075"/>
                    <a:pt x="270539" y="13253"/>
                    <a:pt x="232007" y="3295"/>
                  </a:cubicBezTo>
                  <a:cubicBezTo>
                    <a:pt x="217920" y="-303"/>
                    <a:pt x="194266" y="-3725"/>
                    <a:pt x="184172" y="9042"/>
                  </a:cubicBezTo>
                  <a:cubicBezTo>
                    <a:pt x="170261" y="26546"/>
                    <a:pt x="191326" y="50324"/>
                    <a:pt x="204096" y="62607"/>
                  </a:cubicBezTo>
                  <a:cubicBezTo>
                    <a:pt x="228848" y="86385"/>
                    <a:pt x="260928" y="103933"/>
                    <a:pt x="294939" y="114769"/>
                  </a:cubicBezTo>
                  <a:cubicBezTo>
                    <a:pt x="313239" y="120604"/>
                    <a:pt x="334480" y="122841"/>
                    <a:pt x="351815" y="130869"/>
                  </a:cubicBezTo>
                  <a:lnTo>
                    <a:pt x="352166" y="131220"/>
                  </a:lnTo>
                  <a:cubicBezTo>
                    <a:pt x="352078" y="129509"/>
                    <a:pt x="352824" y="126219"/>
                    <a:pt x="352473" y="124508"/>
                  </a:cubicBezTo>
                  <a:cubicBezTo>
                    <a:pt x="351244" y="118981"/>
                    <a:pt x="349182" y="113541"/>
                    <a:pt x="347075" y="108232"/>
                  </a:cubicBezTo>
                  <a:close/>
                  <a:moveTo>
                    <a:pt x="149415" y="134949"/>
                  </a:moveTo>
                  <a:cubicBezTo>
                    <a:pt x="120319" y="105951"/>
                    <a:pt x="79286" y="79146"/>
                    <a:pt x="33777" y="81252"/>
                  </a:cubicBezTo>
                  <a:cubicBezTo>
                    <a:pt x="28949" y="81471"/>
                    <a:pt x="24078" y="82130"/>
                    <a:pt x="19426" y="83402"/>
                  </a:cubicBezTo>
                  <a:cubicBezTo>
                    <a:pt x="-19500" y="94413"/>
                    <a:pt x="8806" y="137231"/>
                    <a:pt x="28818" y="151357"/>
                  </a:cubicBezTo>
                  <a:cubicBezTo>
                    <a:pt x="71957" y="181671"/>
                    <a:pt x="189658" y="176144"/>
                    <a:pt x="188122" y="173467"/>
                  </a:cubicBezTo>
                  <a:cubicBezTo>
                    <a:pt x="182153" y="162895"/>
                    <a:pt x="158192" y="143680"/>
                    <a:pt x="149415" y="1349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4251350" y="955683"/>
              <a:ext cx="144482" cy="347112"/>
            </a:xfrm>
            <a:custGeom>
              <a:avLst/>
              <a:gdLst/>
              <a:ahLst/>
              <a:cxnLst/>
              <a:rect l="l" t="t" r="r" b="b"/>
              <a:pathLst>
                <a:path w="288965" h="694224" extrusionOk="0">
                  <a:moveTo>
                    <a:pt x="86763" y="475059"/>
                  </a:moveTo>
                  <a:cubicBezTo>
                    <a:pt x="48363" y="450579"/>
                    <a:pt x="14352" y="417852"/>
                    <a:pt x="2898" y="381396"/>
                  </a:cubicBezTo>
                  <a:cubicBezTo>
                    <a:pt x="1142" y="375868"/>
                    <a:pt x="-43" y="370253"/>
                    <a:pt x="1" y="364725"/>
                  </a:cubicBezTo>
                  <a:cubicBezTo>
                    <a:pt x="45" y="360294"/>
                    <a:pt x="791" y="355951"/>
                    <a:pt x="2678" y="351959"/>
                  </a:cubicBezTo>
                  <a:cubicBezTo>
                    <a:pt x="18565" y="318179"/>
                    <a:pt x="72851" y="361874"/>
                    <a:pt x="88782" y="377886"/>
                  </a:cubicBezTo>
                  <a:cubicBezTo>
                    <a:pt x="101684" y="390872"/>
                    <a:pt x="113270" y="404735"/>
                    <a:pt x="123100" y="418993"/>
                  </a:cubicBezTo>
                  <a:cubicBezTo>
                    <a:pt x="138723" y="441718"/>
                    <a:pt x="145438" y="465583"/>
                    <a:pt x="158691" y="488615"/>
                  </a:cubicBezTo>
                  <a:lnTo>
                    <a:pt x="156804" y="500504"/>
                  </a:lnTo>
                  <a:cubicBezTo>
                    <a:pt x="153820" y="503268"/>
                    <a:pt x="143419" y="500942"/>
                    <a:pt x="139733" y="500021"/>
                  </a:cubicBezTo>
                  <a:cubicBezTo>
                    <a:pt x="120511" y="495327"/>
                    <a:pt x="102474" y="485105"/>
                    <a:pt x="86763" y="475059"/>
                  </a:cubicBezTo>
                  <a:close/>
                  <a:moveTo>
                    <a:pt x="121345" y="298920"/>
                  </a:moveTo>
                  <a:cubicBezTo>
                    <a:pt x="127532" y="302912"/>
                    <a:pt x="133896" y="306860"/>
                    <a:pt x="140698" y="310151"/>
                  </a:cubicBezTo>
                  <a:cubicBezTo>
                    <a:pt x="142761" y="311160"/>
                    <a:pt x="147369" y="311818"/>
                    <a:pt x="149519" y="312607"/>
                  </a:cubicBezTo>
                  <a:lnTo>
                    <a:pt x="149212" y="312169"/>
                  </a:lnTo>
                  <a:cubicBezTo>
                    <a:pt x="144384" y="294138"/>
                    <a:pt x="148422" y="275142"/>
                    <a:pt x="146886" y="257199"/>
                  </a:cubicBezTo>
                  <a:cubicBezTo>
                    <a:pt x="143989" y="223814"/>
                    <a:pt x="131702" y="189376"/>
                    <a:pt x="108925" y="158667"/>
                  </a:cubicBezTo>
                  <a:cubicBezTo>
                    <a:pt x="97208" y="142829"/>
                    <a:pt x="73246" y="115235"/>
                    <a:pt x="45949" y="120017"/>
                  </a:cubicBezTo>
                  <a:cubicBezTo>
                    <a:pt x="26113" y="123439"/>
                    <a:pt x="22778" y="144979"/>
                    <a:pt x="22909" y="158447"/>
                  </a:cubicBezTo>
                  <a:cubicBezTo>
                    <a:pt x="23173" y="195298"/>
                    <a:pt x="43272" y="233027"/>
                    <a:pt x="75484" y="263560"/>
                  </a:cubicBezTo>
                  <a:cubicBezTo>
                    <a:pt x="89089" y="276458"/>
                    <a:pt x="104756" y="288303"/>
                    <a:pt x="121345" y="298920"/>
                  </a:cubicBezTo>
                  <a:close/>
                  <a:moveTo>
                    <a:pt x="136397" y="580172"/>
                  </a:moveTo>
                  <a:cubicBezTo>
                    <a:pt x="121301" y="570477"/>
                    <a:pt x="86280" y="550735"/>
                    <a:pt x="69033" y="562931"/>
                  </a:cubicBezTo>
                  <a:cubicBezTo>
                    <a:pt x="57579" y="571003"/>
                    <a:pt x="62538" y="587499"/>
                    <a:pt x="67234" y="598510"/>
                  </a:cubicBezTo>
                  <a:cubicBezTo>
                    <a:pt x="81672" y="632641"/>
                    <a:pt x="121388" y="660850"/>
                    <a:pt x="161675" y="678573"/>
                  </a:cubicBezTo>
                  <a:cubicBezTo>
                    <a:pt x="178659" y="686031"/>
                    <a:pt x="196696" y="692129"/>
                    <a:pt x="215435" y="694191"/>
                  </a:cubicBezTo>
                  <a:cubicBezTo>
                    <a:pt x="215830" y="694235"/>
                    <a:pt x="235930" y="694586"/>
                    <a:pt x="233209" y="691427"/>
                  </a:cubicBezTo>
                  <a:lnTo>
                    <a:pt x="243785" y="692831"/>
                  </a:lnTo>
                  <a:cubicBezTo>
                    <a:pt x="215918" y="653655"/>
                    <a:pt x="181994" y="609478"/>
                    <a:pt x="136397" y="580172"/>
                  </a:cubicBezTo>
                  <a:close/>
                  <a:moveTo>
                    <a:pt x="281395" y="45262"/>
                  </a:moveTo>
                  <a:cubicBezTo>
                    <a:pt x="269678" y="22493"/>
                    <a:pt x="223378" y="-18920"/>
                    <a:pt x="196345" y="9771"/>
                  </a:cubicBezTo>
                  <a:cubicBezTo>
                    <a:pt x="193141" y="13193"/>
                    <a:pt x="190728" y="17097"/>
                    <a:pt x="188840" y="21133"/>
                  </a:cubicBezTo>
                  <a:cubicBezTo>
                    <a:pt x="171242" y="59037"/>
                    <a:pt x="192615" y="104838"/>
                    <a:pt x="220658" y="141382"/>
                  </a:cubicBezTo>
                  <a:cubicBezTo>
                    <a:pt x="229127" y="152393"/>
                    <a:pt x="246199" y="180602"/>
                    <a:pt x="257960" y="189946"/>
                  </a:cubicBezTo>
                  <a:cubicBezTo>
                    <a:pt x="260944" y="192315"/>
                    <a:pt x="306629" y="94309"/>
                    <a:pt x="281395" y="4526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4277462" y="970326"/>
              <a:ext cx="138191" cy="425907"/>
            </a:xfrm>
            <a:custGeom>
              <a:avLst/>
              <a:gdLst/>
              <a:ahLst/>
              <a:cxnLst/>
              <a:rect l="l" t="t" r="r" b="b"/>
              <a:pathLst>
                <a:path w="276382" h="851813" extrusionOk="0">
                  <a:moveTo>
                    <a:pt x="276040" y="132975"/>
                  </a:moveTo>
                  <a:cubicBezTo>
                    <a:pt x="277181" y="136353"/>
                    <a:pt x="275381" y="139995"/>
                    <a:pt x="272002" y="141179"/>
                  </a:cubicBezTo>
                  <a:cubicBezTo>
                    <a:pt x="253658" y="147540"/>
                    <a:pt x="234963" y="153463"/>
                    <a:pt x="217804" y="161052"/>
                  </a:cubicBezTo>
                  <a:cubicBezTo>
                    <a:pt x="206174" y="166185"/>
                    <a:pt x="195290" y="172108"/>
                    <a:pt x="185679" y="179522"/>
                  </a:cubicBezTo>
                  <a:cubicBezTo>
                    <a:pt x="121563" y="229051"/>
                    <a:pt x="101683" y="285644"/>
                    <a:pt x="103657" y="345834"/>
                  </a:cubicBezTo>
                  <a:cubicBezTo>
                    <a:pt x="105193" y="392205"/>
                    <a:pt x="119544" y="440594"/>
                    <a:pt x="136703" y="489553"/>
                  </a:cubicBezTo>
                  <a:cubicBezTo>
                    <a:pt x="153380" y="537196"/>
                    <a:pt x="172602" y="585366"/>
                    <a:pt x="186162" y="632351"/>
                  </a:cubicBezTo>
                  <a:cubicBezTo>
                    <a:pt x="194939" y="662972"/>
                    <a:pt x="200952" y="697191"/>
                    <a:pt x="199767" y="729831"/>
                  </a:cubicBezTo>
                  <a:cubicBezTo>
                    <a:pt x="198977" y="752906"/>
                    <a:pt x="194544" y="775192"/>
                    <a:pt x="185153" y="794890"/>
                  </a:cubicBezTo>
                  <a:cubicBezTo>
                    <a:pt x="181028" y="803577"/>
                    <a:pt x="176376" y="811824"/>
                    <a:pt x="170451" y="819414"/>
                  </a:cubicBezTo>
                  <a:cubicBezTo>
                    <a:pt x="164746" y="826740"/>
                    <a:pt x="157900" y="833452"/>
                    <a:pt x="149255" y="839331"/>
                  </a:cubicBezTo>
                  <a:cubicBezTo>
                    <a:pt x="145919" y="841612"/>
                    <a:pt x="128760" y="848631"/>
                    <a:pt x="121870" y="850825"/>
                  </a:cubicBezTo>
                  <a:cubicBezTo>
                    <a:pt x="120027" y="851439"/>
                    <a:pt x="118666" y="851702"/>
                    <a:pt x="118052" y="851790"/>
                  </a:cubicBezTo>
                  <a:cubicBezTo>
                    <a:pt x="115770" y="851965"/>
                    <a:pt x="114365" y="851132"/>
                    <a:pt x="113707" y="850649"/>
                  </a:cubicBezTo>
                  <a:cubicBezTo>
                    <a:pt x="111557" y="849114"/>
                    <a:pt x="110635" y="847096"/>
                    <a:pt x="111162" y="844464"/>
                  </a:cubicBezTo>
                  <a:cubicBezTo>
                    <a:pt x="111294" y="843674"/>
                    <a:pt x="111601" y="842007"/>
                    <a:pt x="113620" y="840428"/>
                  </a:cubicBezTo>
                  <a:cubicBezTo>
                    <a:pt x="114848" y="839506"/>
                    <a:pt x="116253" y="839068"/>
                    <a:pt x="117657" y="839111"/>
                  </a:cubicBezTo>
                  <a:lnTo>
                    <a:pt x="117964" y="839024"/>
                  </a:lnTo>
                  <a:cubicBezTo>
                    <a:pt x="123933" y="837006"/>
                    <a:pt x="138985" y="830776"/>
                    <a:pt x="141926" y="828714"/>
                  </a:cubicBezTo>
                  <a:cubicBezTo>
                    <a:pt x="149255" y="823581"/>
                    <a:pt x="155047" y="817703"/>
                    <a:pt x="159875" y="811298"/>
                  </a:cubicBezTo>
                  <a:cubicBezTo>
                    <a:pt x="165053" y="804410"/>
                    <a:pt x="169091" y="796908"/>
                    <a:pt x="172689" y="789099"/>
                  </a:cubicBezTo>
                  <a:cubicBezTo>
                    <a:pt x="180984" y="770937"/>
                    <a:pt x="184626" y="750493"/>
                    <a:pt x="185065" y="729392"/>
                  </a:cubicBezTo>
                  <a:cubicBezTo>
                    <a:pt x="185504" y="709650"/>
                    <a:pt x="182958" y="689382"/>
                    <a:pt x="178921" y="669728"/>
                  </a:cubicBezTo>
                  <a:cubicBezTo>
                    <a:pt x="177561" y="669860"/>
                    <a:pt x="176200" y="669904"/>
                    <a:pt x="174971" y="669158"/>
                  </a:cubicBezTo>
                  <a:cubicBezTo>
                    <a:pt x="163429" y="663016"/>
                    <a:pt x="149781" y="655953"/>
                    <a:pt x="136308" y="647705"/>
                  </a:cubicBezTo>
                  <a:cubicBezTo>
                    <a:pt x="132095" y="645117"/>
                    <a:pt x="127970" y="642397"/>
                    <a:pt x="123889" y="639546"/>
                  </a:cubicBezTo>
                  <a:cubicBezTo>
                    <a:pt x="119807" y="636650"/>
                    <a:pt x="115814" y="633623"/>
                    <a:pt x="111996" y="630508"/>
                  </a:cubicBezTo>
                  <a:cubicBezTo>
                    <a:pt x="97206" y="618356"/>
                    <a:pt x="84787" y="605283"/>
                    <a:pt x="77765" y="592736"/>
                  </a:cubicBezTo>
                  <a:cubicBezTo>
                    <a:pt x="75966" y="589797"/>
                    <a:pt x="76843" y="585980"/>
                    <a:pt x="79740" y="584181"/>
                  </a:cubicBezTo>
                  <a:cubicBezTo>
                    <a:pt x="82636" y="582383"/>
                    <a:pt x="86454" y="583260"/>
                    <a:pt x="88298" y="586155"/>
                  </a:cubicBezTo>
                  <a:cubicBezTo>
                    <a:pt x="93959" y="594359"/>
                    <a:pt x="102780" y="602168"/>
                    <a:pt x="112873" y="610021"/>
                  </a:cubicBezTo>
                  <a:cubicBezTo>
                    <a:pt x="117920" y="613969"/>
                    <a:pt x="123362" y="617786"/>
                    <a:pt x="128892" y="621690"/>
                  </a:cubicBezTo>
                  <a:cubicBezTo>
                    <a:pt x="132534" y="624235"/>
                    <a:pt x="136177" y="626779"/>
                    <a:pt x="139819" y="629324"/>
                  </a:cubicBezTo>
                  <a:cubicBezTo>
                    <a:pt x="145393" y="633228"/>
                    <a:pt x="150922" y="637089"/>
                    <a:pt x="156364" y="640818"/>
                  </a:cubicBezTo>
                  <a:cubicBezTo>
                    <a:pt x="163122" y="645468"/>
                    <a:pt x="169266" y="649680"/>
                    <a:pt x="175366" y="653803"/>
                  </a:cubicBezTo>
                  <a:cubicBezTo>
                    <a:pt x="173918" y="648100"/>
                    <a:pt x="172470" y="642397"/>
                    <a:pt x="170802" y="636869"/>
                  </a:cubicBezTo>
                  <a:cubicBezTo>
                    <a:pt x="156891" y="590279"/>
                    <a:pt x="137054" y="542680"/>
                    <a:pt x="120290" y="495344"/>
                  </a:cubicBezTo>
                  <a:cubicBezTo>
                    <a:pt x="118227" y="489553"/>
                    <a:pt x="116428" y="483762"/>
                    <a:pt x="114497" y="478015"/>
                  </a:cubicBezTo>
                  <a:cubicBezTo>
                    <a:pt x="112873" y="478278"/>
                    <a:pt x="111162" y="477971"/>
                    <a:pt x="109758" y="477006"/>
                  </a:cubicBezTo>
                  <a:cubicBezTo>
                    <a:pt x="99093" y="470206"/>
                    <a:pt x="88868" y="463494"/>
                    <a:pt x="79126" y="456387"/>
                  </a:cubicBezTo>
                  <a:cubicBezTo>
                    <a:pt x="72411" y="451517"/>
                    <a:pt x="65872" y="446472"/>
                    <a:pt x="59597" y="441208"/>
                  </a:cubicBezTo>
                  <a:cubicBezTo>
                    <a:pt x="54330" y="436733"/>
                    <a:pt x="49240" y="432083"/>
                    <a:pt x="44368" y="427213"/>
                  </a:cubicBezTo>
                  <a:cubicBezTo>
                    <a:pt x="39453" y="422388"/>
                    <a:pt x="34801" y="417299"/>
                    <a:pt x="30193" y="412078"/>
                  </a:cubicBezTo>
                  <a:cubicBezTo>
                    <a:pt x="26551" y="407867"/>
                    <a:pt x="22864" y="403655"/>
                    <a:pt x="19354" y="399356"/>
                  </a:cubicBezTo>
                  <a:cubicBezTo>
                    <a:pt x="15711" y="394969"/>
                    <a:pt x="12200" y="390582"/>
                    <a:pt x="8865" y="386063"/>
                  </a:cubicBezTo>
                  <a:lnTo>
                    <a:pt x="2545" y="377201"/>
                  </a:lnTo>
                  <a:cubicBezTo>
                    <a:pt x="2238" y="376719"/>
                    <a:pt x="2150" y="375666"/>
                    <a:pt x="2063" y="374657"/>
                  </a:cubicBezTo>
                  <a:lnTo>
                    <a:pt x="1887" y="374481"/>
                  </a:lnTo>
                  <a:cubicBezTo>
                    <a:pt x="1755" y="374350"/>
                    <a:pt x="1668" y="374262"/>
                    <a:pt x="1536" y="374130"/>
                  </a:cubicBezTo>
                  <a:lnTo>
                    <a:pt x="2019" y="374437"/>
                  </a:lnTo>
                  <a:cubicBezTo>
                    <a:pt x="1887" y="373165"/>
                    <a:pt x="1712" y="372024"/>
                    <a:pt x="834" y="372156"/>
                  </a:cubicBezTo>
                  <a:cubicBezTo>
                    <a:pt x="658" y="372200"/>
                    <a:pt x="527" y="372244"/>
                    <a:pt x="439" y="372332"/>
                  </a:cubicBezTo>
                  <a:cubicBezTo>
                    <a:pt x="-439" y="370094"/>
                    <a:pt x="0" y="367506"/>
                    <a:pt x="1755" y="365707"/>
                  </a:cubicBezTo>
                  <a:cubicBezTo>
                    <a:pt x="2765" y="364610"/>
                    <a:pt x="3862" y="364216"/>
                    <a:pt x="4740" y="363908"/>
                  </a:cubicBezTo>
                  <a:cubicBezTo>
                    <a:pt x="6583" y="363294"/>
                    <a:pt x="8250" y="363733"/>
                    <a:pt x="9830" y="364654"/>
                  </a:cubicBezTo>
                  <a:cubicBezTo>
                    <a:pt x="10708" y="365137"/>
                    <a:pt x="11542" y="366014"/>
                    <a:pt x="12288" y="367330"/>
                  </a:cubicBezTo>
                  <a:cubicBezTo>
                    <a:pt x="12551" y="367769"/>
                    <a:pt x="12990" y="369173"/>
                    <a:pt x="13209" y="370050"/>
                  </a:cubicBezTo>
                  <a:lnTo>
                    <a:pt x="19573" y="377377"/>
                  </a:lnTo>
                  <a:cubicBezTo>
                    <a:pt x="22382" y="380623"/>
                    <a:pt x="25366" y="383738"/>
                    <a:pt x="28350" y="386897"/>
                  </a:cubicBezTo>
                  <a:cubicBezTo>
                    <a:pt x="32826" y="391635"/>
                    <a:pt x="37434" y="396285"/>
                    <a:pt x="42130" y="400979"/>
                  </a:cubicBezTo>
                  <a:cubicBezTo>
                    <a:pt x="49064" y="408130"/>
                    <a:pt x="56349" y="414754"/>
                    <a:pt x="63678" y="421379"/>
                  </a:cubicBezTo>
                  <a:cubicBezTo>
                    <a:pt x="68549" y="425809"/>
                    <a:pt x="73464" y="430240"/>
                    <a:pt x="78467" y="434627"/>
                  </a:cubicBezTo>
                  <a:cubicBezTo>
                    <a:pt x="87859" y="442831"/>
                    <a:pt x="97952" y="450903"/>
                    <a:pt x="108134" y="458932"/>
                  </a:cubicBezTo>
                  <a:cubicBezTo>
                    <a:pt x="96197" y="420633"/>
                    <a:pt x="87551" y="382817"/>
                    <a:pt x="86630" y="346317"/>
                  </a:cubicBezTo>
                  <a:cubicBezTo>
                    <a:pt x="86147" y="328286"/>
                    <a:pt x="87771" y="310606"/>
                    <a:pt x="91501" y="293321"/>
                  </a:cubicBezTo>
                  <a:cubicBezTo>
                    <a:pt x="91282" y="293190"/>
                    <a:pt x="91062" y="293190"/>
                    <a:pt x="90887" y="293014"/>
                  </a:cubicBezTo>
                  <a:cubicBezTo>
                    <a:pt x="90009" y="292312"/>
                    <a:pt x="88517" y="289636"/>
                    <a:pt x="88034" y="288803"/>
                  </a:cubicBezTo>
                  <a:lnTo>
                    <a:pt x="82198" y="281257"/>
                  </a:lnTo>
                  <a:lnTo>
                    <a:pt x="65214" y="257260"/>
                  </a:lnTo>
                  <a:cubicBezTo>
                    <a:pt x="58016" y="246292"/>
                    <a:pt x="51170" y="235456"/>
                    <a:pt x="45246" y="224357"/>
                  </a:cubicBezTo>
                  <a:cubicBezTo>
                    <a:pt x="41121" y="216680"/>
                    <a:pt x="37390" y="208915"/>
                    <a:pt x="34143" y="201062"/>
                  </a:cubicBezTo>
                  <a:cubicBezTo>
                    <a:pt x="25673" y="180706"/>
                    <a:pt x="19968" y="159956"/>
                    <a:pt x="16896" y="138635"/>
                  </a:cubicBezTo>
                  <a:cubicBezTo>
                    <a:pt x="16238" y="135081"/>
                    <a:pt x="18607" y="131747"/>
                    <a:pt x="22118" y="131133"/>
                  </a:cubicBezTo>
                  <a:cubicBezTo>
                    <a:pt x="25629" y="130475"/>
                    <a:pt x="29008" y="132844"/>
                    <a:pt x="29623" y="136353"/>
                  </a:cubicBezTo>
                  <a:cubicBezTo>
                    <a:pt x="33090" y="152322"/>
                    <a:pt x="38444" y="167677"/>
                    <a:pt x="44895" y="182900"/>
                  </a:cubicBezTo>
                  <a:cubicBezTo>
                    <a:pt x="48669" y="191849"/>
                    <a:pt x="52926" y="200711"/>
                    <a:pt x="57358" y="209661"/>
                  </a:cubicBezTo>
                  <a:cubicBezTo>
                    <a:pt x="63809" y="222690"/>
                    <a:pt x="70699" y="235851"/>
                    <a:pt x="78511" y="249012"/>
                  </a:cubicBezTo>
                  <a:lnTo>
                    <a:pt x="93300" y="273536"/>
                  </a:lnTo>
                  <a:lnTo>
                    <a:pt x="95583" y="277045"/>
                  </a:lnTo>
                  <a:cubicBezTo>
                    <a:pt x="107563" y="238088"/>
                    <a:pt x="132578" y="201325"/>
                    <a:pt x="176902" y="167984"/>
                  </a:cubicBezTo>
                  <a:cubicBezTo>
                    <a:pt x="184714" y="162105"/>
                    <a:pt x="193974" y="157806"/>
                    <a:pt x="203102" y="153419"/>
                  </a:cubicBezTo>
                  <a:cubicBezTo>
                    <a:pt x="201917" y="151883"/>
                    <a:pt x="200425" y="150304"/>
                    <a:pt x="200249" y="149997"/>
                  </a:cubicBezTo>
                  <a:cubicBezTo>
                    <a:pt x="197748" y="145127"/>
                    <a:pt x="195510" y="140302"/>
                    <a:pt x="193447" y="135388"/>
                  </a:cubicBezTo>
                  <a:cubicBezTo>
                    <a:pt x="191341" y="130387"/>
                    <a:pt x="189454" y="125386"/>
                    <a:pt x="187742" y="120341"/>
                  </a:cubicBezTo>
                  <a:cubicBezTo>
                    <a:pt x="184100" y="109154"/>
                    <a:pt x="180852" y="98055"/>
                    <a:pt x="178482" y="86868"/>
                  </a:cubicBezTo>
                  <a:cubicBezTo>
                    <a:pt x="176858" y="79278"/>
                    <a:pt x="175586" y="71688"/>
                    <a:pt x="174620" y="64099"/>
                  </a:cubicBezTo>
                  <a:cubicBezTo>
                    <a:pt x="172250" y="44796"/>
                    <a:pt x="171724" y="25625"/>
                    <a:pt x="171812" y="6673"/>
                  </a:cubicBezTo>
                  <a:cubicBezTo>
                    <a:pt x="171680" y="3119"/>
                    <a:pt x="174489" y="136"/>
                    <a:pt x="178043" y="4"/>
                  </a:cubicBezTo>
                  <a:cubicBezTo>
                    <a:pt x="181642" y="-127"/>
                    <a:pt x="184626" y="2681"/>
                    <a:pt x="184714" y="6234"/>
                  </a:cubicBezTo>
                  <a:cubicBezTo>
                    <a:pt x="186031" y="24616"/>
                    <a:pt x="188444" y="42997"/>
                    <a:pt x="191604" y="61598"/>
                  </a:cubicBezTo>
                  <a:cubicBezTo>
                    <a:pt x="192833" y="68837"/>
                    <a:pt x="194149" y="76076"/>
                    <a:pt x="195554" y="83402"/>
                  </a:cubicBezTo>
                  <a:cubicBezTo>
                    <a:pt x="197660" y="94106"/>
                    <a:pt x="199855" y="104942"/>
                    <a:pt x="202839" y="115822"/>
                  </a:cubicBezTo>
                  <a:cubicBezTo>
                    <a:pt x="204068" y="120648"/>
                    <a:pt x="205472" y="125473"/>
                    <a:pt x="207052" y="130299"/>
                  </a:cubicBezTo>
                  <a:cubicBezTo>
                    <a:pt x="208632" y="134993"/>
                    <a:pt x="210299" y="139687"/>
                    <a:pt x="212274" y="144425"/>
                  </a:cubicBezTo>
                  <a:cubicBezTo>
                    <a:pt x="212406" y="144733"/>
                    <a:pt x="213152" y="146180"/>
                    <a:pt x="213898" y="147672"/>
                  </a:cubicBezTo>
                  <a:cubicBezTo>
                    <a:pt x="231101" y="140521"/>
                    <a:pt x="249577" y="134949"/>
                    <a:pt x="267833" y="128895"/>
                  </a:cubicBezTo>
                  <a:cubicBezTo>
                    <a:pt x="271212" y="127755"/>
                    <a:pt x="274899" y="129597"/>
                    <a:pt x="276040" y="13297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4425691" y="1177271"/>
              <a:ext cx="160297" cy="308302"/>
            </a:xfrm>
            <a:custGeom>
              <a:avLst/>
              <a:gdLst/>
              <a:ahLst/>
              <a:cxnLst/>
              <a:rect l="l" t="t" r="r" b="b"/>
              <a:pathLst>
                <a:path w="320593" h="616605" extrusionOk="0">
                  <a:moveTo>
                    <a:pt x="308327" y="615795"/>
                  </a:moveTo>
                  <a:cubicBezTo>
                    <a:pt x="305343" y="617506"/>
                    <a:pt x="301568" y="616410"/>
                    <a:pt x="299901" y="613426"/>
                  </a:cubicBezTo>
                  <a:cubicBezTo>
                    <a:pt x="298233" y="610443"/>
                    <a:pt x="299286" y="606670"/>
                    <a:pt x="302271" y="605003"/>
                  </a:cubicBezTo>
                  <a:cubicBezTo>
                    <a:pt x="305079" y="603380"/>
                    <a:pt x="305957" y="599432"/>
                    <a:pt x="306703" y="595264"/>
                  </a:cubicBezTo>
                  <a:cubicBezTo>
                    <a:pt x="308283" y="586666"/>
                    <a:pt x="307625" y="576619"/>
                    <a:pt x="307537" y="571925"/>
                  </a:cubicBezTo>
                  <a:cubicBezTo>
                    <a:pt x="307361" y="554158"/>
                    <a:pt x="306440" y="536390"/>
                    <a:pt x="304772" y="518710"/>
                  </a:cubicBezTo>
                  <a:cubicBezTo>
                    <a:pt x="303104" y="501075"/>
                    <a:pt x="300647" y="483483"/>
                    <a:pt x="297356" y="466022"/>
                  </a:cubicBezTo>
                  <a:cubicBezTo>
                    <a:pt x="289763" y="425881"/>
                    <a:pt x="276773" y="389161"/>
                    <a:pt x="256937" y="355908"/>
                  </a:cubicBezTo>
                  <a:cubicBezTo>
                    <a:pt x="237759" y="323751"/>
                    <a:pt x="212086" y="294840"/>
                    <a:pt x="178645" y="269308"/>
                  </a:cubicBezTo>
                  <a:cubicBezTo>
                    <a:pt x="148408" y="246057"/>
                    <a:pt x="118390" y="225569"/>
                    <a:pt x="90479" y="202318"/>
                  </a:cubicBezTo>
                  <a:cubicBezTo>
                    <a:pt x="71521" y="186525"/>
                    <a:pt x="53572" y="169459"/>
                    <a:pt x="37115" y="149542"/>
                  </a:cubicBezTo>
                  <a:cubicBezTo>
                    <a:pt x="25573" y="135591"/>
                    <a:pt x="14162" y="119403"/>
                    <a:pt x="7185" y="102206"/>
                  </a:cubicBezTo>
                  <a:cubicBezTo>
                    <a:pt x="2182" y="89791"/>
                    <a:pt x="-627" y="76805"/>
                    <a:pt x="119" y="63688"/>
                  </a:cubicBezTo>
                  <a:cubicBezTo>
                    <a:pt x="1831" y="35304"/>
                    <a:pt x="18595" y="12842"/>
                    <a:pt x="40362" y="4068"/>
                  </a:cubicBezTo>
                  <a:cubicBezTo>
                    <a:pt x="61252" y="-4311"/>
                    <a:pt x="87100" y="-626"/>
                    <a:pt x="108955" y="23415"/>
                  </a:cubicBezTo>
                  <a:cubicBezTo>
                    <a:pt x="111852" y="26574"/>
                    <a:pt x="114353" y="29908"/>
                    <a:pt x="116460" y="33417"/>
                  </a:cubicBezTo>
                  <a:cubicBezTo>
                    <a:pt x="118654" y="37059"/>
                    <a:pt x="120453" y="40875"/>
                    <a:pt x="121814" y="44955"/>
                  </a:cubicBezTo>
                  <a:cubicBezTo>
                    <a:pt x="123262" y="49342"/>
                    <a:pt x="124447" y="54036"/>
                    <a:pt x="124798" y="58687"/>
                  </a:cubicBezTo>
                  <a:cubicBezTo>
                    <a:pt x="125061" y="62152"/>
                    <a:pt x="124973" y="65574"/>
                    <a:pt x="124271" y="68908"/>
                  </a:cubicBezTo>
                  <a:cubicBezTo>
                    <a:pt x="123525" y="72637"/>
                    <a:pt x="122472" y="75971"/>
                    <a:pt x="120892" y="79130"/>
                  </a:cubicBezTo>
                  <a:cubicBezTo>
                    <a:pt x="119312" y="82333"/>
                    <a:pt x="117162" y="85272"/>
                    <a:pt x="114177" y="88167"/>
                  </a:cubicBezTo>
                  <a:cubicBezTo>
                    <a:pt x="102153" y="99793"/>
                    <a:pt x="82009" y="97731"/>
                    <a:pt x="69590" y="90449"/>
                  </a:cubicBezTo>
                  <a:cubicBezTo>
                    <a:pt x="61164" y="85491"/>
                    <a:pt x="56687" y="78165"/>
                    <a:pt x="57521" y="72067"/>
                  </a:cubicBezTo>
                  <a:cubicBezTo>
                    <a:pt x="58092" y="67724"/>
                    <a:pt x="60944" y="63030"/>
                    <a:pt x="68273" y="59827"/>
                  </a:cubicBezTo>
                  <a:cubicBezTo>
                    <a:pt x="71521" y="58336"/>
                    <a:pt x="75339" y="59783"/>
                    <a:pt x="76831" y="63074"/>
                  </a:cubicBezTo>
                  <a:cubicBezTo>
                    <a:pt x="78279" y="66320"/>
                    <a:pt x="76831" y="70137"/>
                    <a:pt x="73583" y="71628"/>
                  </a:cubicBezTo>
                  <a:cubicBezTo>
                    <a:pt x="72091" y="72286"/>
                    <a:pt x="70994" y="72901"/>
                    <a:pt x="70511" y="73778"/>
                  </a:cubicBezTo>
                  <a:cubicBezTo>
                    <a:pt x="70336" y="74085"/>
                    <a:pt x="70819" y="74261"/>
                    <a:pt x="70994" y="74568"/>
                  </a:cubicBezTo>
                  <a:cubicBezTo>
                    <a:pt x="71345" y="75094"/>
                    <a:pt x="71828" y="75577"/>
                    <a:pt x="72311" y="76059"/>
                  </a:cubicBezTo>
                  <a:cubicBezTo>
                    <a:pt x="75470" y="79042"/>
                    <a:pt x="80693" y="81411"/>
                    <a:pt x="86310" y="82420"/>
                  </a:cubicBezTo>
                  <a:cubicBezTo>
                    <a:pt x="92674" y="83561"/>
                    <a:pt x="99695" y="82947"/>
                    <a:pt x="104435" y="78209"/>
                  </a:cubicBezTo>
                  <a:cubicBezTo>
                    <a:pt x="106146" y="76498"/>
                    <a:pt x="107375" y="74787"/>
                    <a:pt x="108297" y="72901"/>
                  </a:cubicBezTo>
                  <a:cubicBezTo>
                    <a:pt x="109306" y="70839"/>
                    <a:pt x="109877" y="68601"/>
                    <a:pt x="110359" y="66145"/>
                  </a:cubicBezTo>
                  <a:cubicBezTo>
                    <a:pt x="110842" y="63600"/>
                    <a:pt x="110754" y="60924"/>
                    <a:pt x="110359" y="58292"/>
                  </a:cubicBezTo>
                  <a:cubicBezTo>
                    <a:pt x="109921" y="55309"/>
                    <a:pt x="109087" y="52413"/>
                    <a:pt x="108121" y="49649"/>
                  </a:cubicBezTo>
                  <a:cubicBezTo>
                    <a:pt x="107068" y="46622"/>
                    <a:pt x="105664" y="43771"/>
                    <a:pt x="103996" y="41095"/>
                  </a:cubicBezTo>
                  <a:cubicBezTo>
                    <a:pt x="102328" y="38375"/>
                    <a:pt x="100310" y="35874"/>
                    <a:pt x="98072" y="33417"/>
                  </a:cubicBezTo>
                  <a:cubicBezTo>
                    <a:pt x="81307" y="15518"/>
                    <a:pt x="61998" y="12052"/>
                    <a:pt x="46287" y="18589"/>
                  </a:cubicBezTo>
                  <a:cubicBezTo>
                    <a:pt x="29786" y="25433"/>
                    <a:pt x="17586" y="42937"/>
                    <a:pt x="16532" y="64565"/>
                  </a:cubicBezTo>
                  <a:cubicBezTo>
                    <a:pt x="16050" y="75270"/>
                    <a:pt x="18551" y="85755"/>
                    <a:pt x="22720" y="95801"/>
                  </a:cubicBezTo>
                  <a:cubicBezTo>
                    <a:pt x="29215" y="111375"/>
                    <a:pt x="39748" y="125940"/>
                    <a:pt x="50324" y="138574"/>
                  </a:cubicBezTo>
                  <a:cubicBezTo>
                    <a:pt x="66167" y="157526"/>
                    <a:pt x="83545" y="173758"/>
                    <a:pt x="101714" y="188894"/>
                  </a:cubicBezTo>
                  <a:cubicBezTo>
                    <a:pt x="129450" y="211969"/>
                    <a:pt x="159160" y="232545"/>
                    <a:pt x="189134" y="255752"/>
                  </a:cubicBezTo>
                  <a:cubicBezTo>
                    <a:pt x="224111" y="282995"/>
                    <a:pt x="250881" y="313705"/>
                    <a:pt x="270717" y="347792"/>
                  </a:cubicBezTo>
                  <a:cubicBezTo>
                    <a:pt x="291080" y="382756"/>
                    <a:pt x="304202" y="421318"/>
                    <a:pt x="311662" y="463434"/>
                  </a:cubicBezTo>
                  <a:cubicBezTo>
                    <a:pt x="314778" y="481377"/>
                    <a:pt x="317060" y="499407"/>
                    <a:pt x="318508" y="517482"/>
                  </a:cubicBezTo>
                  <a:cubicBezTo>
                    <a:pt x="319957" y="535601"/>
                    <a:pt x="320615" y="553719"/>
                    <a:pt x="320571" y="571881"/>
                  </a:cubicBezTo>
                  <a:cubicBezTo>
                    <a:pt x="320527" y="577891"/>
                    <a:pt x="321142" y="591974"/>
                    <a:pt x="318026" y="602239"/>
                  </a:cubicBezTo>
                  <a:cubicBezTo>
                    <a:pt x="316138" y="608381"/>
                    <a:pt x="312891" y="613295"/>
                    <a:pt x="308327" y="615795"/>
                  </a:cubicBezTo>
                  <a:lnTo>
                    <a:pt x="308327" y="61579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4368700" y="1086366"/>
              <a:ext cx="86125" cy="151572"/>
            </a:xfrm>
            <a:custGeom>
              <a:avLst/>
              <a:gdLst/>
              <a:ahLst/>
              <a:cxnLst/>
              <a:rect l="l" t="t" r="r" b="b"/>
              <a:pathLst>
                <a:path w="172250" h="303143" extrusionOk="0">
                  <a:moveTo>
                    <a:pt x="172251" y="19259"/>
                  </a:moveTo>
                  <a:cubicBezTo>
                    <a:pt x="172251" y="29876"/>
                    <a:pt x="162464" y="38474"/>
                    <a:pt x="150439" y="38474"/>
                  </a:cubicBezTo>
                  <a:cubicBezTo>
                    <a:pt x="138371" y="38474"/>
                    <a:pt x="128585" y="29876"/>
                    <a:pt x="128585" y="19259"/>
                  </a:cubicBezTo>
                  <a:cubicBezTo>
                    <a:pt x="128585" y="8642"/>
                    <a:pt x="138371" y="0"/>
                    <a:pt x="150439" y="0"/>
                  </a:cubicBezTo>
                  <a:cubicBezTo>
                    <a:pt x="162464" y="0"/>
                    <a:pt x="172251" y="8642"/>
                    <a:pt x="172251" y="19259"/>
                  </a:cubicBezTo>
                  <a:close/>
                  <a:moveTo>
                    <a:pt x="48713" y="91557"/>
                  </a:moveTo>
                  <a:cubicBezTo>
                    <a:pt x="60737" y="91557"/>
                    <a:pt x="70524" y="82915"/>
                    <a:pt x="70524" y="72298"/>
                  </a:cubicBezTo>
                  <a:cubicBezTo>
                    <a:pt x="70524" y="61725"/>
                    <a:pt x="60737" y="53083"/>
                    <a:pt x="48713" y="53083"/>
                  </a:cubicBezTo>
                  <a:cubicBezTo>
                    <a:pt x="36644" y="53083"/>
                    <a:pt x="26858" y="61725"/>
                    <a:pt x="26858" y="72298"/>
                  </a:cubicBezTo>
                  <a:cubicBezTo>
                    <a:pt x="26858" y="82915"/>
                    <a:pt x="36644" y="91557"/>
                    <a:pt x="48713" y="91557"/>
                  </a:cubicBezTo>
                  <a:close/>
                  <a:moveTo>
                    <a:pt x="43622" y="172981"/>
                  </a:moveTo>
                  <a:cubicBezTo>
                    <a:pt x="43622" y="162364"/>
                    <a:pt x="33880" y="153765"/>
                    <a:pt x="21811" y="153765"/>
                  </a:cubicBezTo>
                  <a:cubicBezTo>
                    <a:pt x="9786" y="153765"/>
                    <a:pt x="0" y="162364"/>
                    <a:pt x="0" y="172981"/>
                  </a:cubicBezTo>
                  <a:cubicBezTo>
                    <a:pt x="0" y="183597"/>
                    <a:pt x="9786" y="192196"/>
                    <a:pt x="21811" y="192196"/>
                  </a:cubicBezTo>
                  <a:cubicBezTo>
                    <a:pt x="33880" y="192196"/>
                    <a:pt x="43622" y="183597"/>
                    <a:pt x="43622" y="172981"/>
                  </a:cubicBezTo>
                  <a:close/>
                  <a:moveTo>
                    <a:pt x="49591" y="264669"/>
                  </a:moveTo>
                  <a:cubicBezTo>
                    <a:pt x="37522" y="264669"/>
                    <a:pt x="27779" y="273312"/>
                    <a:pt x="27779" y="283929"/>
                  </a:cubicBezTo>
                  <a:cubicBezTo>
                    <a:pt x="27779" y="294501"/>
                    <a:pt x="37522" y="303144"/>
                    <a:pt x="49591" y="303144"/>
                  </a:cubicBezTo>
                  <a:cubicBezTo>
                    <a:pt x="61615" y="303144"/>
                    <a:pt x="71402" y="294501"/>
                    <a:pt x="71402" y="283929"/>
                  </a:cubicBezTo>
                  <a:cubicBezTo>
                    <a:pt x="71402" y="273312"/>
                    <a:pt x="61615" y="264669"/>
                    <a:pt x="49591" y="26466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4201153" y="1538540"/>
              <a:ext cx="124788" cy="134223"/>
            </a:xfrm>
            <a:custGeom>
              <a:avLst/>
              <a:gdLst/>
              <a:ahLst/>
              <a:cxnLst/>
              <a:rect l="l" t="t" r="r" b="b"/>
              <a:pathLst>
                <a:path w="249576" h="268445" extrusionOk="0">
                  <a:moveTo>
                    <a:pt x="241837" y="258478"/>
                  </a:moveTo>
                  <a:cubicBezTo>
                    <a:pt x="243197" y="257820"/>
                    <a:pt x="244865" y="257820"/>
                    <a:pt x="246313" y="258565"/>
                  </a:cubicBezTo>
                  <a:cubicBezTo>
                    <a:pt x="249780" y="260364"/>
                    <a:pt x="249605" y="263128"/>
                    <a:pt x="249561" y="263698"/>
                  </a:cubicBezTo>
                  <a:cubicBezTo>
                    <a:pt x="249517" y="264795"/>
                    <a:pt x="248288" y="268963"/>
                    <a:pt x="243417" y="268392"/>
                  </a:cubicBezTo>
                  <a:cubicBezTo>
                    <a:pt x="241398" y="268129"/>
                    <a:pt x="234025" y="265979"/>
                    <a:pt x="231085" y="265058"/>
                  </a:cubicBezTo>
                  <a:lnTo>
                    <a:pt x="207782" y="257469"/>
                  </a:lnTo>
                  <a:cubicBezTo>
                    <a:pt x="196635" y="253608"/>
                    <a:pt x="185883" y="249133"/>
                    <a:pt x="175350" y="244220"/>
                  </a:cubicBezTo>
                  <a:cubicBezTo>
                    <a:pt x="164818" y="239306"/>
                    <a:pt x="154505" y="233910"/>
                    <a:pt x="144323" y="228339"/>
                  </a:cubicBezTo>
                  <a:cubicBezTo>
                    <a:pt x="110488" y="209738"/>
                    <a:pt x="71868" y="184688"/>
                    <a:pt x="43211" y="154198"/>
                  </a:cubicBezTo>
                  <a:cubicBezTo>
                    <a:pt x="22453" y="132044"/>
                    <a:pt x="6918" y="107037"/>
                    <a:pt x="1520" y="79794"/>
                  </a:cubicBezTo>
                  <a:cubicBezTo>
                    <a:pt x="-411" y="69879"/>
                    <a:pt x="-630" y="58210"/>
                    <a:pt x="1608" y="47155"/>
                  </a:cubicBezTo>
                  <a:cubicBezTo>
                    <a:pt x="3978" y="35792"/>
                    <a:pt x="8893" y="25044"/>
                    <a:pt x="17055" y="17191"/>
                  </a:cubicBezTo>
                  <a:cubicBezTo>
                    <a:pt x="30704" y="4030"/>
                    <a:pt x="49750" y="-1498"/>
                    <a:pt x="67831" y="345"/>
                  </a:cubicBezTo>
                  <a:cubicBezTo>
                    <a:pt x="86482" y="2188"/>
                    <a:pt x="103949" y="11751"/>
                    <a:pt x="113384" y="28115"/>
                  </a:cubicBezTo>
                  <a:cubicBezTo>
                    <a:pt x="117817" y="35880"/>
                    <a:pt x="120581" y="44786"/>
                    <a:pt x="120713" y="53516"/>
                  </a:cubicBezTo>
                  <a:cubicBezTo>
                    <a:pt x="120845" y="62641"/>
                    <a:pt x="118255" y="71678"/>
                    <a:pt x="111936" y="79268"/>
                  </a:cubicBezTo>
                  <a:cubicBezTo>
                    <a:pt x="107635" y="84400"/>
                    <a:pt x="96400" y="89972"/>
                    <a:pt x="85780" y="91025"/>
                  </a:cubicBezTo>
                  <a:cubicBezTo>
                    <a:pt x="77705" y="91858"/>
                    <a:pt x="70157" y="90104"/>
                    <a:pt x="65812" y="85102"/>
                  </a:cubicBezTo>
                  <a:cubicBezTo>
                    <a:pt x="63925" y="82953"/>
                    <a:pt x="64101" y="79706"/>
                    <a:pt x="66207" y="77776"/>
                  </a:cubicBezTo>
                  <a:cubicBezTo>
                    <a:pt x="68358" y="75890"/>
                    <a:pt x="71649" y="76065"/>
                    <a:pt x="73536" y="78215"/>
                  </a:cubicBezTo>
                  <a:cubicBezTo>
                    <a:pt x="76652" y="81593"/>
                    <a:pt x="82533" y="81066"/>
                    <a:pt x="88150" y="79794"/>
                  </a:cubicBezTo>
                  <a:cubicBezTo>
                    <a:pt x="94513" y="78302"/>
                    <a:pt x="100745" y="75319"/>
                    <a:pt x="103246" y="72205"/>
                  </a:cubicBezTo>
                  <a:cubicBezTo>
                    <a:pt x="107635" y="66721"/>
                    <a:pt x="109303" y="60272"/>
                    <a:pt x="109083" y="53823"/>
                  </a:cubicBezTo>
                  <a:cubicBezTo>
                    <a:pt x="108864" y="47023"/>
                    <a:pt x="106538" y="40179"/>
                    <a:pt x="102983" y="34213"/>
                  </a:cubicBezTo>
                  <a:cubicBezTo>
                    <a:pt x="95347" y="21490"/>
                    <a:pt x="81348" y="14427"/>
                    <a:pt x="66646" y="13155"/>
                  </a:cubicBezTo>
                  <a:cubicBezTo>
                    <a:pt x="52295" y="11927"/>
                    <a:pt x="37199" y="16314"/>
                    <a:pt x="26491" y="26886"/>
                  </a:cubicBezTo>
                  <a:cubicBezTo>
                    <a:pt x="20391" y="32897"/>
                    <a:pt x="16880" y="41188"/>
                    <a:pt x="15168" y="49875"/>
                  </a:cubicBezTo>
                  <a:cubicBezTo>
                    <a:pt x="13369" y="59131"/>
                    <a:pt x="13588" y="68827"/>
                    <a:pt x="15212" y="77074"/>
                  </a:cubicBezTo>
                  <a:cubicBezTo>
                    <a:pt x="20083" y="101905"/>
                    <a:pt x="34434" y="124542"/>
                    <a:pt x="53217" y="144898"/>
                  </a:cubicBezTo>
                  <a:cubicBezTo>
                    <a:pt x="80689" y="174686"/>
                    <a:pt x="117641" y="199472"/>
                    <a:pt x="150116" y="217942"/>
                  </a:cubicBezTo>
                  <a:cubicBezTo>
                    <a:pt x="159990" y="223601"/>
                    <a:pt x="169996" y="228997"/>
                    <a:pt x="180222" y="233998"/>
                  </a:cubicBezTo>
                  <a:cubicBezTo>
                    <a:pt x="190315" y="238956"/>
                    <a:pt x="200672" y="243474"/>
                    <a:pt x="211380" y="247423"/>
                  </a:cubicBezTo>
                  <a:lnTo>
                    <a:pt x="234201" y="255407"/>
                  </a:lnTo>
                  <a:cubicBezTo>
                    <a:pt x="235737" y="255933"/>
                    <a:pt x="239291" y="257644"/>
                    <a:pt x="241837" y="258478"/>
                  </a:cubicBezTo>
                  <a:lnTo>
                    <a:pt x="241837" y="258478"/>
                  </a:lnTo>
                  <a:close/>
                  <a:moveTo>
                    <a:pt x="242758" y="258741"/>
                  </a:moveTo>
                  <a:cubicBezTo>
                    <a:pt x="243900" y="259048"/>
                    <a:pt x="244689" y="259048"/>
                    <a:pt x="244777" y="258522"/>
                  </a:cubicBezTo>
                  <a:cubicBezTo>
                    <a:pt x="244909" y="257513"/>
                    <a:pt x="243504" y="258302"/>
                    <a:pt x="242758" y="258741"/>
                  </a:cubicBezTo>
                  <a:lnTo>
                    <a:pt x="242758" y="2587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3820340" y="1348494"/>
              <a:ext cx="456080" cy="182832"/>
            </a:xfrm>
            <a:custGeom>
              <a:avLst/>
              <a:gdLst/>
              <a:ahLst/>
              <a:cxnLst/>
              <a:rect l="l" t="t" r="r" b="b"/>
              <a:pathLst>
                <a:path w="912160" h="365664" extrusionOk="0">
                  <a:moveTo>
                    <a:pt x="912050" y="257381"/>
                  </a:moveTo>
                  <a:cubicBezTo>
                    <a:pt x="912226" y="258302"/>
                    <a:pt x="912357" y="259969"/>
                    <a:pt x="911085" y="261987"/>
                  </a:cubicBezTo>
                  <a:cubicBezTo>
                    <a:pt x="910777" y="262470"/>
                    <a:pt x="909900" y="263479"/>
                    <a:pt x="908451" y="264795"/>
                  </a:cubicBezTo>
                  <a:cubicBezTo>
                    <a:pt x="903800" y="269007"/>
                    <a:pt x="890853" y="278921"/>
                    <a:pt x="887343" y="280632"/>
                  </a:cubicBezTo>
                  <a:cubicBezTo>
                    <a:pt x="878214" y="285151"/>
                    <a:pt x="868735" y="288090"/>
                    <a:pt x="858993" y="290108"/>
                  </a:cubicBezTo>
                  <a:cubicBezTo>
                    <a:pt x="849557" y="292039"/>
                    <a:pt x="839858" y="293004"/>
                    <a:pt x="829940" y="293574"/>
                  </a:cubicBezTo>
                  <a:cubicBezTo>
                    <a:pt x="801546" y="295109"/>
                    <a:pt x="771704" y="290679"/>
                    <a:pt x="742784" y="282870"/>
                  </a:cubicBezTo>
                  <a:cubicBezTo>
                    <a:pt x="713863" y="275061"/>
                    <a:pt x="685864" y="263874"/>
                    <a:pt x="661245" y="251985"/>
                  </a:cubicBezTo>
                  <a:cubicBezTo>
                    <a:pt x="615033" y="229611"/>
                    <a:pt x="569480" y="202763"/>
                    <a:pt x="523532" y="178020"/>
                  </a:cubicBezTo>
                  <a:cubicBezTo>
                    <a:pt x="477496" y="153321"/>
                    <a:pt x="431021" y="130859"/>
                    <a:pt x="382484" y="118005"/>
                  </a:cubicBezTo>
                  <a:cubicBezTo>
                    <a:pt x="375374" y="122919"/>
                    <a:pt x="365676" y="126472"/>
                    <a:pt x="357294" y="131561"/>
                  </a:cubicBezTo>
                  <a:cubicBezTo>
                    <a:pt x="355319" y="132746"/>
                    <a:pt x="353476" y="134018"/>
                    <a:pt x="351808" y="135466"/>
                  </a:cubicBezTo>
                  <a:cubicBezTo>
                    <a:pt x="338379" y="147179"/>
                    <a:pt x="327013" y="160779"/>
                    <a:pt x="317182" y="175300"/>
                  </a:cubicBezTo>
                  <a:cubicBezTo>
                    <a:pt x="307089" y="190260"/>
                    <a:pt x="298619" y="206141"/>
                    <a:pt x="291246" y="221934"/>
                  </a:cubicBezTo>
                  <a:cubicBezTo>
                    <a:pt x="279046" y="247993"/>
                    <a:pt x="272595" y="283221"/>
                    <a:pt x="257761" y="311561"/>
                  </a:cubicBezTo>
                  <a:cubicBezTo>
                    <a:pt x="250871" y="324766"/>
                    <a:pt x="242182" y="336523"/>
                    <a:pt x="230640" y="345516"/>
                  </a:cubicBezTo>
                  <a:cubicBezTo>
                    <a:pt x="193513" y="374208"/>
                    <a:pt x="149452" y="369601"/>
                    <a:pt x="119961" y="348324"/>
                  </a:cubicBezTo>
                  <a:cubicBezTo>
                    <a:pt x="88012" y="325204"/>
                    <a:pt x="73003" y="282826"/>
                    <a:pt x="101222" y="242158"/>
                  </a:cubicBezTo>
                  <a:cubicBezTo>
                    <a:pt x="103943" y="238254"/>
                    <a:pt x="107278" y="234919"/>
                    <a:pt x="111052" y="232068"/>
                  </a:cubicBezTo>
                  <a:cubicBezTo>
                    <a:pt x="116187" y="228163"/>
                    <a:pt x="122111" y="225136"/>
                    <a:pt x="128343" y="222548"/>
                  </a:cubicBezTo>
                  <a:cubicBezTo>
                    <a:pt x="132951" y="220662"/>
                    <a:pt x="137778" y="219126"/>
                    <a:pt x="142694" y="218073"/>
                  </a:cubicBezTo>
                  <a:cubicBezTo>
                    <a:pt x="147653" y="217020"/>
                    <a:pt x="152699" y="216450"/>
                    <a:pt x="157790" y="216406"/>
                  </a:cubicBezTo>
                  <a:cubicBezTo>
                    <a:pt x="162354" y="216406"/>
                    <a:pt x="166787" y="216933"/>
                    <a:pt x="171044" y="218073"/>
                  </a:cubicBezTo>
                  <a:cubicBezTo>
                    <a:pt x="175388" y="219258"/>
                    <a:pt x="179513" y="221056"/>
                    <a:pt x="183375" y="223513"/>
                  </a:cubicBezTo>
                  <a:cubicBezTo>
                    <a:pt x="194654" y="230576"/>
                    <a:pt x="201193" y="239877"/>
                    <a:pt x="203387" y="249923"/>
                  </a:cubicBezTo>
                  <a:cubicBezTo>
                    <a:pt x="205625" y="260276"/>
                    <a:pt x="203255" y="271551"/>
                    <a:pt x="195970" y="282124"/>
                  </a:cubicBezTo>
                  <a:cubicBezTo>
                    <a:pt x="191319" y="288924"/>
                    <a:pt x="183112" y="294057"/>
                    <a:pt x="174730" y="295417"/>
                  </a:cubicBezTo>
                  <a:cubicBezTo>
                    <a:pt x="165690" y="296820"/>
                    <a:pt x="156517" y="294144"/>
                    <a:pt x="150944" y="285283"/>
                  </a:cubicBezTo>
                  <a:cubicBezTo>
                    <a:pt x="149364" y="282870"/>
                    <a:pt x="150066" y="279667"/>
                    <a:pt x="152480" y="278132"/>
                  </a:cubicBezTo>
                  <a:cubicBezTo>
                    <a:pt x="154894" y="276596"/>
                    <a:pt x="158097" y="277298"/>
                    <a:pt x="159633" y="279667"/>
                  </a:cubicBezTo>
                  <a:cubicBezTo>
                    <a:pt x="162793" y="284537"/>
                    <a:pt x="167972" y="285721"/>
                    <a:pt x="172931" y="284844"/>
                  </a:cubicBezTo>
                  <a:cubicBezTo>
                    <a:pt x="178460" y="283879"/>
                    <a:pt x="183814" y="280457"/>
                    <a:pt x="186842" y="275938"/>
                  </a:cubicBezTo>
                  <a:cubicBezTo>
                    <a:pt x="192021" y="268129"/>
                    <a:pt x="193908" y="259969"/>
                    <a:pt x="192152" y="252468"/>
                  </a:cubicBezTo>
                  <a:cubicBezTo>
                    <a:pt x="190441" y="245185"/>
                    <a:pt x="185350" y="238692"/>
                    <a:pt x="177100" y="233647"/>
                  </a:cubicBezTo>
                  <a:cubicBezTo>
                    <a:pt x="174247" y="231936"/>
                    <a:pt x="171131" y="230664"/>
                    <a:pt x="167928" y="229830"/>
                  </a:cubicBezTo>
                  <a:cubicBezTo>
                    <a:pt x="164724" y="228997"/>
                    <a:pt x="161345" y="228646"/>
                    <a:pt x="157922" y="228690"/>
                  </a:cubicBezTo>
                  <a:cubicBezTo>
                    <a:pt x="153709" y="228778"/>
                    <a:pt x="149496" y="229348"/>
                    <a:pt x="145414" y="230269"/>
                  </a:cubicBezTo>
                  <a:cubicBezTo>
                    <a:pt x="141245" y="231234"/>
                    <a:pt x="137164" y="232594"/>
                    <a:pt x="133258" y="234261"/>
                  </a:cubicBezTo>
                  <a:cubicBezTo>
                    <a:pt x="128957" y="236104"/>
                    <a:pt x="124744" y="238166"/>
                    <a:pt x="121014" y="240754"/>
                  </a:cubicBezTo>
                  <a:cubicBezTo>
                    <a:pt x="117503" y="243167"/>
                    <a:pt x="114387" y="245975"/>
                    <a:pt x="111974" y="249528"/>
                  </a:cubicBezTo>
                  <a:cubicBezTo>
                    <a:pt x="88978" y="283308"/>
                    <a:pt x="101704" y="318010"/>
                    <a:pt x="128124" y="337006"/>
                  </a:cubicBezTo>
                  <a:cubicBezTo>
                    <a:pt x="153270" y="355036"/>
                    <a:pt x="190660" y="359072"/>
                    <a:pt x="222302" y="334724"/>
                  </a:cubicBezTo>
                  <a:cubicBezTo>
                    <a:pt x="232396" y="327003"/>
                    <a:pt x="239900" y="316781"/>
                    <a:pt x="246044" y="305375"/>
                  </a:cubicBezTo>
                  <a:cubicBezTo>
                    <a:pt x="261053" y="277342"/>
                    <a:pt x="267855" y="242465"/>
                    <a:pt x="280275" y="216713"/>
                  </a:cubicBezTo>
                  <a:cubicBezTo>
                    <a:pt x="288130" y="200481"/>
                    <a:pt x="297127" y="184162"/>
                    <a:pt x="307835" y="168895"/>
                  </a:cubicBezTo>
                  <a:cubicBezTo>
                    <a:pt x="318411" y="153716"/>
                    <a:pt x="330611" y="139589"/>
                    <a:pt x="344962" y="127481"/>
                  </a:cubicBezTo>
                  <a:cubicBezTo>
                    <a:pt x="347112" y="125682"/>
                    <a:pt x="349482" y="124103"/>
                    <a:pt x="351983" y="122611"/>
                  </a:cubicBezTo>
                  <a:cubicBezTo>
                    <a:pt x="357162" y="119584"/>
                    <a:pt x="362779" y="117172"/>
                    <a:pt x="368133" y="114715"/>
                  </a:cubicBezTo>
                  <a:cubicBezTo>
                    <a:pt x="310599" y="101949"/>
                    <a:pt x="249994" y="103309"/>
                    <a:pt x="183683" y="131473"/>
                  </a:cubicBezTo>
                  <a:cubicBezTo>
                    <a:pt x="173238" y="135904"/>
                    <a:pt x="163846" y="141520"/>
                    <a:pt x="155025" y="147837"/>
                  </a:cubicBezTo>
                  <a:cubicBezTo>
                    <a:pt x="141070" y="157752"/>
                    <a:pt x="128475" y="169333"/>
                    <a:pt x="115528" y="180520"/>
                  </a:cubicBezTo>
                  <a:cubicBezTo>
                    <a:pt x="112851" y="182889"/>
                    <a:pt x="108726" y="182626"/>
                    <a:pt x="106400" y="179950"/>
                  </a:cubicBezTo>
                  <a:cubicBezTo>
                    <a:pt x="104030" y="177274"/>
                    <a:pt x="104294" y="173194"/>
                    <a:pt x="106971" y="170825"/>
                  </a:cubicBezTo>
                  <a:cubicBezTo>
                    <a:pt x="118425" y="160603"/>
                    <a:pt x="129791" y="150425"/>
                    <a:pt x="141816" y="140993"/>
                  </a:cubicBezTo>
                  <a:cubicBezTo>
                    <a:pt x="141684" y="140905"/>
                    <a:pt x="141289" y="140642"/>
                    <a:pt x="141245" y="140598"/>
                  </a:cubicBezTo>
                  <a:cubicBezTo>
                    <a:pt x="136901" y="138010"/>
                    <a:pt x="132512" y="135641"/>
                    <a:pt x="128036" y="133316"/>
                  </a:cubicBezTo>
                  <a:cubicBezTo>
                    <a:pt x="123559" y="131035"/>
                    <a:pt x="118995" y="128885"/>
                    <a:pt x="114431" y="126823"/>
                  </a:cubicBezTo>
                  <a:cubicBezTo>
                    <a:pt x="103767" y="121866"/>
                    <a:pt x="92927" y="117523"/>
                    <a:pt x="82044" y="113179"/>
                  </a:cubicBezTo>
                  <a:cubicBezTo>
                    <a:pt x="74803" y="110284"/>
                    <a:pt x="67518" y="107432"/>
                    <a:pt x="60233" y="104625"/>
                  </a:cubicBezTo>
                  <a:cubicBezTo>
                    <a:pt x="41845" y="97518"/>
                    <a:pt x="23457" y="90718"/>
                    <a:pt x="4761" y="84839"/>
                  </a:cubicBezTo>
                  <a:cubicBezTo>
                    <a:pt x="1294" y="83874"/>
                    <a:pt x="-724" y="80321"/>
                    <a:pt x="241" y="76855"/>
                  </a:cubicBezTo>
                  <a:cubicBezTo>
                    <a:pt x="1207" y="73433"/>
                    <a:pt x="4761" y="71415"/>
                    <a:pt x="8184" y="72336"/>
                  </a:cubicBezTo>
                  <a:cubicBezTo>
                    <a:pt x="27670" y="76986"/>
                    <a:pt x="47067" y="81988"/>
                    <a:pt x="66113" y="88480"/>
                  </a:cubicBezTo>
                  <a:cubicBezTo>
                    <a:pt x="73749" y="91069"/>
                    <a:pt x="81254" y="93920"/>
                    <a:pt x="88671" y="97079"/>
                  </a:cubicBezTo>
                  <a:cubicBezTo>
                    <a:pt x="99817" y="101773"/>
                    <a:pt x="110613" y="107169"/>
                    <a:pt x="121365" y="112828"/>
                  </a:cubicBezTo>
                  <a:cubicBezTo>
                    <a:pt x="126017" y="115329"/>
                    <a:pt x="130625" y="117961"/>
                    <a:pt x="135145" y="120769"/>
                  </a:cubicBezTo>
                  <a:cubicBezTo>
                    <a:pt x="139665" y="123533"/>
                    <a:pt x="144098" y="126472"/>
                    <a:pt x="148443" y="129543"/>
                  </a:cubicBezTo>
                  <a:cubicBezTo>
                    <a:pt x="148706" y="129762"/>
                    <a:pt x="150461" y="132044"/>
                    <a:pt x="151997" y="133448"/>
                  </a:cubicBezTo>
                  <a:lnTo>
                    <a:pt x="151514" y="133623"/>
                  </a:lnTo>
                  <a:cubicBezTo>
                    <a:pt x="151339" y="133711"/>
                    <a:pt x="151120" y="133798"/>
                    <a:pt x="150944" y="133842"/>
                  </a:cubicBezTo>
                  <a:lnTo>
                    <a:pt x="150549" y="134018"/>
                  </a:lnTo>
                  <a:cubicBezTo>
                    <a:pt x="150900" y="133930"/>
                    <a:pt x="151295" y="133886"/>
                    <a:pt x="151646" y="133842"/>
                  </a:cubicBezTo>
                  <a:cubicBezTo>
                    <a:pt x="151822" y="133711"/>
                    <a:pt x="151997" y="133667"/>
                    <a:pt x="152129" y="133535"/>
                  </a:cubicBezTo>
                  <a:lnTo>
                    <a:pt x="151997" y="133404"/>
                  </a:lnTo>
                  <a:cubicBezTo>
                    <a:pt x="152217" y="133316"/>
                    <a:pt x="152348" y="133360"/>
                    <a:pt x="152568" y="133272"/>
                  </a:cubicBezTo>
                  <a:cubicBezTo>
                    <a:pt x="160599" y="127744"/>
                    <a:pt x="168718" y="122392"/>
                    <a:pt x="178021" y="118268"/>
                  </a:cubicBezTo>
                  <a:cubicBezTo>
                    <a:pt x="225374" y="97430"/>
                    <a:pt x="270137" y="89665"/>
                    <a:pt x="313101" y="90893"/>
                  </a:cubicBezTo>
                  <a:lnTo>
                    <a:pt x="294932" y="76504"/>
                  </a:lnTo>
                  <a:cubicBezTo>
                    <a:pt x="283303" y="67379"/>
                    <a:pt x="271366" y="59043"/>
                    <a:pt x="259341" y="50927"/>
                  </a:cubicBezTo>
                  <a:cubicBezTo>
                    <a:pt x="251310" y="45488"/>
                    <a:pt x="243279" y="40179"/>
                    <a:pt x="234985" y="35090"/>
                  </a:cubicBezTo>
                  <a:cubicBezTo>
                    <a:pt x="221424" y="26843"/>
                    <a:pt x="207381" y="19122"/>
                    <a:pt x="192152" y="12497"/>
                  </a:cubicBezTo>
                  <a:cubicBezTo>
                    <a:pt x="188817" y="11181"/>
                    <a:pt x="187193" y="7452"/>
                    <a:pt x="188510" y="4118"/>
                  </a:cubicBezTo>
                  <a:cubicBezTo>
                    <a:pt x="189783" y="784"/>
                    <a:pt x="193557" y="-839"/>
                    <a:pt x="196892" y="433"/>
                  </a:cubicBezTo>
                  <a:cubicBezTo>
                    <a:pt x="217387" y="7671"/>
                    <a:pt x="236433" y="16314"/>
                    <a:pt x="254294" y="26930"/>
                  </a:cubicBezTo>
                  <a:cubicBezTo>
                    <a:pt x="261535" y="31230"/>
                    <a:pt x="268557" y="35880"/>
                    <a:pt x="275403" y="40837"/>
                  </a:cubicBezTo>
                  <a:cubicBezTo>
                    <a:pt x="285497" y="48164"/>
                    <a:pt x="295152" y="56236"/>
                    <a:pt x="304763" y="64527"/>
                  </a:cubicBezTo>
                  <a:lnTo>
                    <a:pt x="324599" y="82865"/>
                  </a:lnTo>
                  <a:lnTo>
                    <a:pt x="330655" y="89007"/>
                  </a:lnTo>
                  <a:cubicBezTo>
                    <a:pt x="331357" y="89489"/>
                    <a:pt x="333464" y="91069"/>
                    <a:pt x="333946" y="91727"/>
                  </a:cubicBezTo>
                  <a:cubicBezTo>
                    <a:pt x="334078" y="91946"/>
                    <a:pt x="333990" y="92078"/>
                    <a:pt x="334122" y="92297"/>
                  </a:cubicBezTo>
                  <a:cubicBezTo>
                    <a:pt x="351852" y="94008"/>
                    <a:pt x="369274" y="97123"/>
                    <a:pt x="386434" y="101466"/>
                  </a:cubicBezTo>
                  <a:cubicBezTo>
                    <a:pt x="426062" y="111556"/>
                    <a:pt x="464374" y="128095"/>
                    <a:pt x="502072" y="147179"/>
                  </a:cubicBezTo>
                  <a:cubicBezTo>
                    <a:pt x="497727" y="139589"/>
                    <a:pt x="493514" y="131868"/>
                    <a:pt x="488818" y="124630"/>
                  </a:cubicBezTo>
                  <a:cubicBezTo>
                    <a:pt x="485922" y="120155"/>
                    <a:pt x="482938" y="115724"/>
                    <a:pt x="479910" y="111249"/>
                  </a:cubicBezTo>
                  <a:cubicBezTo>
                    <a:pt x="475477" y="104756"/>
                    <a:pt x="471001" y="98132"/>
                    <a:pt x="465910" y="91683"/>
                  </a:cubicBezTo>
                  <a:lnTo>
                    <a:pt x="448444" y="69616"/>
                  </a:lnTo>
                  <a:lnTo>
                    <a:pt x="442739" y="63123"/>
                  </a:lnTo>
                  <a:cubicBezTo>
                    <a:pt x="442080" y="62772"/>
                    <a:pt x="441027" y="62246"/>
                    <a:pt x="440676" y="62027"/>
                  </a:cubicBezTo>
                  <a:cubicBezTo>
                    <a:pt x="439623" y="61325"/>
                    <a:pt x="438921" y="60667"/>
                    <a:pt x="438570" y="60096"/>
                  </a:cubicBezTo>
                  <a:cubicBezTo>
                    <a:pt x="437121" y="57859"/>
                    <a:pt x="436946" y="55753"/>
                    <a:pt x="437911" y="53911"/>
                  </a:cubicBezTo>
                  <a:cubicBezTo>
                    <a:pt x="438394" y="52858"/>
                    <a:pt x="439228" y="50927"/>
                    <a:pt x="442080" y="50269"/>
                  </a:cubicBezTo>
                  <a:cubicBezTo>
                    <a:pt x="443792" y="49743"/>
                    <a:pt x="445591" y="50050"/>
                    <a:pt x="446996" y="50884"/>
                  </a:cubicBezTo>
                  <a:cubicBezTo>
                    <a:pt x="446952" y="50971"/>
                    <a:pt x="446908" y="51059"/>
                    <a:pt x="446864" y="51147"/>
                  </a:cubicBezTo>
                  <a:cubicBezTo>
                    <a:pt x="446557" y="51936"/>
                    <a:pt x="447566" y="52331"/>
                    <a:pt x="448707" y="52638"/>
                  </a:cubicBezTo>
                  <a:cubicBezTo>
                    <a:pt x="448619" y="52419"/>
                    <a:pt x="448532" y="52244"/>
                    <a:pt x="448400" y="52024"/>
                  </a:cubicBezTo>
                  <a:cubicBezTo>
                    <a:pt x="448619" y="52244"/>
                    <a:pt x="448795" y="52463"/>
                    <a:pt x="448927" y="52682"/>
                  </a:cubicBezTo>
                  <a:cubicBezTo>
                    <a:pt x="449892" y="52945"/>
                    <a:pt x="450901" y="53165"/>
                    <a:pt x="451296" y="53472"/>
                  </a:cubicBezTo>
                  <a:lnTo>
                    <a:pt x="458450" y="60009"/>
                  </a:lnTo>
                  <a:cubicBezTo>
                    <a:pt x="462048" y="63431"/>
                    <a:pt x="465471" y="66896"/>
                    <a:pt x="468850" y="70494"/>
                  </a:cubicBezTo>
                  <a:cubicBezTo>
                    <a:pt x="472186" y="74003"/>
                    <a:pt x="475389" y="77644"/>
                    <a:pt x="478593" y="81242"/>
                  </a:cubicBezTo>
                  <a:cubicBezTo>
                    <a:pt x="484298" y="87866"/>
                    <a:pt x="489652" y="94491"/>
                    <a:pt x="494392" y="101378"/>
                  </a:cubicBezTo>
                  <a:cubicBezTo>
                    <a:pt x="497595" y="106116"/>
                    <a:pt x="500536" y="110986"/>
                    <a:pt x="503301" y="115899"/>
                  </a:cubicBezTo>
                  <a:cubicBezTo>
                    <a:pt x="510103" y="128139"/>
                    <a:pt x="515676" y="140862"/>
                    <a:pt x="521118" y="154198"/>
                  </a:cubicBezTo>
                  <a:cubicBezTo>
                    <a:pt x="521557" y="155163"/>
                    <a:pt x="521294" y="156172"/>
                    <a:pt x="521250" y="157181"/>
                  </a:cubicBezTo>
                  <a:cubicBezTo>
                    <a:pt x="524761" y="159024"/>
                    <a:pt x="528315" y="160779"/>
                    <a:pt x="531782" y="162665"/>
                  </a:cubicBezTo>
                  <a:cubicBezTo>
                    <a:pt x="577511" y="187408"/>
                    <a:pt x="622450" y="214827"/>
                    <a:pt x="668310" y="237552"/>
                  </a:cubicBezTo>
                  <a:cubicBezTo>
                    <a:pt x="673532" y="240140"/>
                    <a:pt x="679457" y="242509"/>
                    <a:pt x="684987" y="245010"/>
                  </a:cubicBezTo>
                  <a:cubicBezTo>
                    <a:pt x="683099" y="240710"/>
                    <a:pt x="681300" y="236630"/>
                    <a:pt x="679194" y="231980"/>
                  </a:cubicBezTo>
                  <a:cubicBezTo>
                    <a:pt x="677043" y="227198"/>
                    <a:pt x="674761" y="222329"/>
                    <a:pt x="672435" y="217371"/>
                  </a:cubicBezTo>
                  <a:cubicBezTo>
                    <a:pt x="670943" y="214169"/>
                    <a:pt x="669451" y="210966"/>
                    <a:pt x="667915" y="207808"/>
                  </a:cubicBezTo>
                  <a:cubicBezTo>
                    <a:pt x="665633" y="203026"/>
                    <a:pt x="663307" y="198288"/>
                    <a:pt x="660806" y="193769"/>
                  </a:cubicBezTo>
                  <a:cubicBezTo>
                    <a:pt x="656110" y="185390"/>
                    <a:pt x="651019" y="177713"/>
                    <a:pt x="644744" y="171878"/>
                  </a:cubicBezTo>
                  <a:cubicBezTo>
                    <a:pt x="642110" y="169728"/>
                    <a:pt x="641715" y="165824"/>
                    <a:pt x="643910" y="163148"/>
                  </a:cubicBezTo>
                  <a:cubicBezTo>
                    <a:pt x="646060" y="160515"/>
                    <a:pt x="649966" y="160121"/>
                    <a:pt x="652599" y="162314"/>
                  </a:cubicBezTo>
                  <a:cubicBezTo>
                    <a:pt x="663132" y="169948"/>
                    <a:pt x="672348" y="181135"/>
                    <a:pt x="680027" y="193901"/>
                  </a:cubicBezTo>
                  <a:cubicBezTo>
                    <a:pt x="682134" y="197366"/>
                    <a:pt x="684065" y="201008"/>
                    <a:pt x="685820" y="204693"/>
                  </a:cubicBezTo>
                  <a:cubicBezTo>
                    <a:pt x="687576" y="208378"/>
                    <a:pt x="689200" y="212107"/>
                    <a:pt x="690604" y="215880"/>
                  </a:cubicBezTo>
                  <a:cubicBezTo>
                    <a:pt x="695212" y="227944"/>
                    <a:pt x="698416" y="240008"/>
                    <a:pt x="701356" y="250099"/>
                  </a:cubicBezTo>
                  <a:cubicBezTo>
                    <a:pt x="701619" y="250844"/>
                    <a:pt x="701268" y="251546"/>
                    <a:pt x="701224" y="252292"/>
                  </a:cubicBezTo>
                  <a:cubicBezTo>
                    <a:pt x="715882" y="258346"/>
                    <a:pt x="731066" y="263962"/>
                    <a:pt x="746777" y="268436"/>
                  </a:cubicBezTo>
                  <a:cubicBezTo>
                    <a:pt x="774118" y="276201"/>
                    <a:pt x="802336" y="280896"/>
                    <a:pt x="829282" y="279799"/>
                  </a:cubicBezTo>
                  <a:cubicBezTo>
                    <a:pt x="838542" y="279448"/>
                    <a:pt x="847626" y="278658"/>
                    <a:pt x="856447" y="277035"/>
                  </a:cubicBezTo>
                  <a:cubicBezTo>
                    <a:pt x="865136" y="275368"/>
                    <a:pt x="873606" y="272911"/>
                    <a:pt x="881769" y="269051"/>
                  </a:cubicBezTo>
                  <a:cubicBezTo>
                    <a:pt x="884841" y="267603"/>
                    <a:pt x="895988" y="259092"/>
                    <a:pt x="900157" y="255495"/>
                  </a:cubicBezTo>
                  <a:cubicBezTo>
                    <a:pt x="900815" y="254266"/>
                    <a:pt x="901825" y="253301"/>
                    <a:pt x="903185" y="252731"/>
                  </a:cubicBezTo>
                  <a:cubicBezTo>
                    <a:pt x="906213" y="251415"/>
                    <a:pt x="908188" y="252555"/>
                    <a:pt x="908934" y="252950"/>
                  </a:cubicBezTo>
                  <a:cubicBezTo>
                    <a:pt x="910690" y="253915"/>
                    <a:pt x="911699" y="255407"/>
                    <a:pt x="912050" y="2573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4534816" y="1069091"/>
              <a:ext cx="164814" cy="174303"/>
            </a:xfrm>
            <a:custGeom>
              <a:avLst/>
              <a:gdLst/>
              <a:ahLst/>
              <a:cxnLst/>
              <a:rect l="l" t="t" r="r" b="b"/>
              <a:pathLst>
                <a:path w="329629" h="348607" extrusionOk="0">
                  <a:moveTo>
                    <a:pt x="85032" y="147735"/>
                  </a:moveTo>
                  <a:cubicBezTo>
                    <a:pt x="48212" y="140497"/>
                    <a:pt x="2088" y="141111"/>
                    <a:pt x="70" y="188579"/>
                  </a:cubicBezTo>
                  <a:cubicBezTo>
                    <a:pt x="-2256" y="241925"/>
                    <a:pt x="54180" y="232712"/>
                    <a:pt x="98066" y="212312"/>
                  </a:cubicBezTo>
                  <a:cubicBezTo>
                    <a:pt x="66381" y="235169"/>
                    <a:pt x="34432" y="269037"/>
                    <a:pt x="58964" y="302290"/>
                  </a:cubicBezTo>
                  <a:cubicBezTo>
                    <a:pt x="84110" y="336334"/>
                    <a:pt x="116937" y="302729"/>
                    <a:pt x="139845" y="261974"/>
                  </a:cubicBezTo>
                  <a:cubicBezTo>
                    <a:pt x="134666" y="309661"/>
                    <a:pt x="142522" y="359980"/>
                    <a:pt x="186100" y="346336"/>
                  </a:cubicBezTo>
                  <a:cubicBezTo>
                    <a:pt x="223534" y="334667"/>
                    <a:pt x="219936" y="295315"/>
                    <a:pt x="208087" y="260701"/>
                  </a:cubicBezTo>
                  <a:cubicBezTo>
                    <a:pt x="231215" y="291630"/>
                    <a:pt x="263031" y="319619"/>
                    <a:pt x="290855" y="292683"/>
                  </a:cubicBezTo>
                  <a:cubicBezTo>
                    <a:pt x="320214" y="264255"/>
                    <a:pt x="288704" y="231747"/>
                    <a:pt x="250393" y="209592"/>
                  </a:cubicBezTo>
                  <a:cubicBezTo>
                    <a:pt x="291425" y="221525"/>
                    <a:pt x="334082" y="219814"/>
                    <a:pt x="329255" y="173663"/>
                  </a:cubicBezTo>
                  <a:cubicBezTo>
                    <a:pt x="324208" y="125405"/>
                    <a:pt x="275934" y="128783"/>
                    <a:pt x="239026" y="138742"/>
                  </a:cubicBezTo>
                  <a:cubicBezTo>
                    <a:pt x="274749" y="121983"/>
                    <a:pt x="314860" y="93512"/>
                    <a:pt x="294980" y="55125"/>
                  </a:cubicBezTo>
                  <a:cubicBezTo>
                    <a:pt x="272686" y="12001"/>
                    <a:pt x="227396" y="53063"/>
                    <a:pt x="197949" y="95574"/>
                  </a:cubicBezTo>
                  <a:cubicBezTo>
                    <a:pt x="207736" y="56134"/>
                    <a:pt x="210062" y="5552"/>
                    <a:pt x="159857" y="375"/>
                  </a:cubicBezTo>
                  <a:cubicBezTo>
                    <a:pt x="105219" y="-5240"/>
                    <a:pt x="110354" y="53326"/>
                    <a:pt x="128391" y="101321"/>
                  </a:cubicBezTo>
                  <a:cubicBezTo>
                    <a:pt x="106009" y="67540"/>
                    <a:pt x="72963" y="33058"/>
                    <a:pt x="42595" y="60653"/>
                  </a:cubicBezTo>
                  <a:cubicBezTo>
                    <a:pt x="11260" y="89125"/>
                    <a:pt x="45447" y="124265"/>
                    <a:pt x="85032" y="147735"/>
                  </a:cubicBezTo>
                  <a:lnTo>
                    <a:pt x="85032" y="147735"/>
                  </a:lnTo>
                  <a:close/>
                  <a:moveTo>
                    <a:pt x="133130" y="190509"/>
                  </a:moveTo>
                  <a:cubicBezTo>
                    <a:pt x="138177" y="183490"/>
                    <a:pt x="135720" y="175549"/>
                    <a:pt x="133130" y="169714"/>
                  </a:cubicBezTo>
                  <a:cubicBezTo>
                    <a:pt x="153669" y="175110"/>
                    <a:pt x="151299" y="146595"/>
                    <a:pt x="155161" y="149709"/>
                  </a:cubicBezTo>
                  <a:cubicBezTo>
                    <a:pt x="155161" y="149709"/>
                    <a:pt x="154459" y="148174"/>
                    <a:pt x="153186" y="145454"/>
                  </a:cubicBezTo>
                  <a:cubicBezTo>
                    <a:pt x="162051" y="150411"/>
                    <a:pt x="172276" y="145015"/>
                    <a:pt x="177806" y="142866"/>
                  </a:cubicBezTo>
                  <a:cubicBezTo>
                    <a:pt x="182107" y="151420"/>
                    <a:pt x="194790" y="153746"/>
                    <a:pt x="192244" y="156202"/>
                  </a:cubicBezTo>
                  <a:cubicBezTo>
                    <a:pt x="192244" y="156202"/>
                    <a:pt x="193956" y="155720"/>
                    <a:pt x="197028" y="154842"/>
                  </a:cubicBezTo>
                  <a:cubicBezTo>
                    <a:pt x="198081" y="158133"/>
                    <a:pt x="183818" y="176163"/>
                    <a:pt x="199397" y="187306"/>
                  </a:cubicBezTo>
                  <a:cubicBezTo>
                    <a:pt x="199178" y="187219"/>
                    <a:pt x="198915" y="187175"/>
                    <a:pt x="198695" y="187087"/>
                  </a:cubicBezTo>
                  <a:cubicBezTo>
                    <a:pt x="182984" y="182568"/>
                    <a:pt x="180000" y="195993"/>
                    <a:pt x="178245" y="203275"/>
                  </a:cubicBezTo>
                  <a:cubicBezTo>
                    <a:pt x="175217" y="202793"/>
                    <a:pt x="169292" y="200424"/>
                    <a:pt x="163499" y="200906"/>
                  </a:cubicBezTo>
                  <a:cubicBezTo>
                    <a:pt x="161568" y="187306"/>
                    <a:pt x="142346" y="187964"/>
                    <a:pt x="144936" y="184499"/>
                  </a:cubicBezTo>
                  <a:cubicBezTo>
                    <a:pt x="144936" y="184499"/>
                    <a:pt x="140328" y="186648"/>
                    <a:pt x="133130" y="190509"/>
                  </a:cubicBezTo>
                  <a:lnTo>
                    <a:pt x="133130" y="19050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4595293" y="1135622"/>
              <a:ext cx="42303" cy="42595"/>
            </a:xfrm>
            <a:custGeom>
              <a:avLst/>
              <a:gdLst/>
              <a:ahLst/>
              <a:cxnLst/>
              <a:rect l="l" t="t" r="r" b="b"/>
              <a:pathLst>
                <a:path w="84606" h="85190" extrusionOk="0">
                  <a:moveTo>
                    <a:pt x="19" y="43890"/>
                  </a:moveTo>
                  <a:cubicBezTo>
                    <a:pt x="-683" y="20419"/>
                    <a:pt x="17705" y="765"/>
                    <a:pt x="41008" y="19"/>
                  </a:cubicBezTo>
                  <a:cubicBezTo>
                    <a:pt x="64356" y="-683"/>
                    <a:pt x="83885" y="17787"/>
                    <a:pt x="84587" y="41301"/>
                  </a:cubicBezTo>
                  <a:cubicBezTo>
                    <a:pt x="85289" y="64772"/>
                    <a:pt x="66945" y="84426"/>
                    <a:pt x="43598" y="85172"/>
                  </a:cubicBezTo>
                  <a:cubicBezTo>
                    <a:pt x="20251" y="85874"/>
                    <a:pt x="765" y="67404"/>
                    <a:pt x="19" y="43890"/>
                  </a:cubicBezTo>
                  <a:lnTo>
                    <a:pt x="19" y="4389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1" name="Google Shape;1841;p28"/>
          <p:cNvGrpSpPr/>
          <p:nvPr/>
        </p:nvGrpSpPr>
        <p:grpSpPr>
          <a:xfrm>
            <a:off x="226319" y="132757"/>
            <a:ext cx="960255" cy="4877986"/>
            <a:chOff x="226319" y="132757"/>
            <a:chExt cx="960255" cy="4877986"/>
          </a:xfrm>
        </p:grpSpPr>
        <p:sp>
          <p:nvSpPr>
            <p:cNvPr id="1842" name="Google Shape;1842;p28"/>
            <p:cNvSpPr/>
            <p:nvPr/>
          </p:nvSpPr>
          <p:spPr>
            <a:xfrm>
              <a:off x="830848" y="132757"/>
              <a:ext cx="355726" cy="368944"/>
            </a:xfrm>
            <a:custGeom>
              <a:avLst/>
              <a:gdLst/>
              <a:ahLst/>
              <a:cxnLst/>
              <a:rect l="l" t="t" r="r" b="b"/>
              <a:pathLst>
                <a:path w="711452" h="737888" extrusionOk="0">
                  <a:moveTo>
                    <a:pt x="21697" y="600356"/>
                  </a:moveTo>
                  <a:cubicBezTo>
                    <a:pt x="16839" y="566248"/>
                    <a:pt x="18777" y="528898"/>
                    <a:pt x="32041" y="496723"/>
                  </a:cubicBezTo>
                  <a:cubicBezTo>
                    <a:pt x="35971" y="487188"/>
                    <a:pt x="43531" y="470325"/>
                    <a:pt x="55839" y="469426"/>
                  </a:cubicBezTo>
                  <a:cubicBezTo>
                    <a:pt x="73033" y="468145"/>
                    <a:pt x="76936" y="499421"/>
                    <a:pt x="78464" y="510672"/>
                  </a:cubicBezTo>
                  <a:cubicBezTo>
                    <a:pt x="84086" y="552299"/>
                    <a:pt x="74534" y="596106"/>
                    <a:pt x="57504" y="634192"/>
                  </a:cubicBezTo>
                  <a:lnTo>
                    <a:pt x="39273" y="649584"/>
                  </a:lnTo>
                  <a:cubicBezTo>
                    <a:pt x="38918" y="648794"/>
                    <a:pt x="36899" y="646724"/>
                    <a:pt x="36271" y="645716"/>
                  </a:cubicBezTo>
                  <a:cubicBezTo>
                    <a:pt x="34251" y="642392"/>
                    <a:pt x="32259" y="639123"/>
                    <a:pt x="30703" y="635554"/>
                  </a:cubicBezTo>
                  <a:cubicBezTo>
                    <a:pt x="25818" y="624412"/>
                    <a:pt x="23416" y="612343"/>
                    <a:pt x="21697" y="600356"/>
                  </a:cubicBezTo>
                  <a:close/>
                  <a:moveTo>
                    <a:pt x="134549" y="652636"/>
                  </a:moveTo>
                  <a:cubicBezTo>
                    <a:pt x="100216" y="656368"/>
                    <a:pt x="66592" y="672251"/>
                    <a:pt x="39000" y="692492"/>
                  </a:cubicBezTo>
                  <a:cubicBezTo>
                    <a:pt x="29039" y="699793"/>
                    <a:pt x="19377" y="707857"/>
                    <a:pt x="11081" y="717038"/>
                  </a:cubicBezTo>
                  <a:cubicBezTo>
                    <a:pt x="8078" y="720335"/>
                    <a:pt x="5240" y="723794"/>
                    <a:pt x="2729" y="727472"/>
                  </a:cubicBezTo>
                  <a:cubicBezTo>
                    <a:pt x="1610" y="729134"/>
                    <a:pt x="1556" y="734011"/>
                    <a:pt x="0" y="732785"/>
                  </a:cubicBezTo>
                  <a:lnTo>
                    <a:pt x="1556" y="735291"/>
                  </a:lnTo>
                  <a:cubicBezTo>
                    <a:pt x="12418" y="740631"/>
                    <a:pt x="28793" y="736353"/>
                    <a:pt x="40010" y="734664"/>
                  </a:cubicBezTo>
                  <a:cubicBezTo>
                    <a:pt x="74152" y="729488"/>
                    <a:pt x="109932" y="721315"/>
                    <a:pt x="139489" y="702763"/>
                  </a:cubicBezTo>
                  <a:cubicBezTo>
                    <a:pt x="149478" y="696497"/>
                    <a:pt x="178926" y="676800"/>
                    <a:pt x="170520" y="661163"/>
                  </a:cubicBezTo>
                  <a:cubicBezTo>
                    <a:pt x="164434" y="649911"/>
                    <a:pt x="144838" y="651491"/>
                    <a:pt x="134549" y="652636"/>
                  </a:cubicBezTo>
                  <a:close/>
                  <a:moveTo>
                    <a:pt x="277477" y="366556"/>
                  </a:moveTo>
                  <a:lnTo>
                    <a:pt x="299092" y="356531"/>
                  </a:lnTo>
                  <a:cubicBezTo>
                    <a:pt x="328977" y="310681"/>
                    <a:pt x="359462" y="266465"/>
                    <a:pt x="364156" y="210208"/>
                  </a:cubicBezTo>
                  <a:cubicBezTo>
                    <a:pt x="364893" y="201082"/>
                    <a:pt x="368441" y="156648"/>
                    <a:pt x="354658" y="153379"/>
                  </a:cubicBezTo>
                  <a:cubicBezTo>
                    <a:pt x="343114" y="150655"/>
                    <a:pt x="327940" y="173158"/>
                    <a:pt x="322590" y="180050"/>
                  </a:cubicBezTo>
                  <a:cubicBezTo>
                    <a:pt x="294944" y="215493"/>
                    <a:pt x="276576" y="257693"/>
                    <a:pt x="270053" y="302181"/>
                  </a:cubicBezTo>
                  <a:cubicBezTo>
                    <a:pt x="267597" y="318908"/>
                    <a:pt x="265796" y="337052"/>
                    <a:pt x="268880" y="353834"/>
                  </a:cubicBezTo>
                  <a:cubicBezTo>
                    <a:pt x="269016" y="354596"/>
                    <a:pt x="273847" y="373013"/>
                    <a:pt x="277477" y="366556"/>
                  </a:cubicBezTo>
                  <a:close/>
                  <a:moveTo>
                    <a:pt x="422124" y="248975"/>
                  </a:moveTo>
                  <a:cubicBezTo>
                    <a:pt x="441092" y="228515"/>
                    <a:pt x="461206" y="208574"/>
                    <a:pt x="477172" y="185580"/>
                  </a:cubicBezTo>
                  <a:cubicBezTo>
                    <a:pt x="496085" y="158365"/>
                    <a:pt x="510550" y="125809"/>
                    <a:pt x="512542" y="92327"/>
                  </a:cubicBezTo>
                  <a:cubicBezTo>
                    <a:pt x="515162" y="48221"/>
                    <a:pt x="480228" y="57865"/>
                    <a:pt x="459568" y="83746"/>
                  </a:cubicBezTo>
                  <a:cubicBezTo>
                    <a:pt x="452936" y="92055"/>
                    <a:pt x="447069" y="100909"/>
                    <a:pt x="441719" y="110090"/>
                  </a:cubicBezTo>
                  <a:cubicBezTo>
                    <a:pt x="431622" y="127525"/>
                    <a:pt x="423461" y="145833"/>
                    <a:pt x="416747" y="164821"/>
                  </a:cubicBezTo>
                  <a:cubicBezTo>
                    <a:pt x="405285" y="197186"/>
                    <a:pt x="398244" y="231866"/>
                    <a:pt x="404248" y="262351"/>
                  </a:cubicBezTo>
                  <a:lnTo>
                    <a:pt x="422124" y="248975"/>
                  </a:lnTo>
                  <a:close/>
                  <a:moveTo>
                    <a:pt x="540762" y="175827"/>
                  </a:moveTo>
                  <a:lnTo>
                    <a:pt x="549277" y="173594"/>
                  </a:lnTo>
                  <a:cubicBezTo>
                    <a:pt x="584484" y="139758"/>
                    <a:pt x="622747" y="102571"/>
                    <a:pt x="638740" y="55277"/>
                  </a:cubicBezTo>
                  <a:cubicBezTo>
                    <a:pt x="643134" y="42255"/>
                    <a:pt x="653423" y="9536"/>
                    <a:pt x="635574" y="1336"/>
                  </a:cubicBezTo>
                  <a:cubicBezTo>
                    <a:pt x="623511" y="-4195"/>
                    <a:pt x="608855" y="8773"/>
                    <a:pt x="600859" y="16074"/>
                  </a:cubicBezTo>
                  <a:cubicBezTo>
                    <a:pt x="572202" y="42146"/>
                    <a:pt x="553398" y="78488"/>
                    <a:pt x="544119" y="115784"/>
                  </a:cubicBezTo>
                  <a:cubicBezTo>
                    <a:pt x="540434" y="130604"/>
                    <a:pt x="538005" y="145915"/>
                    <a:pt x="537569" y="161225"/>
                  </a:cubicBezTo>
                  <a:cubicBezTo>
                    <a:pt x="537514" y="162724"/>
                    <a:pt x="536586" y="178443"/>
                    <a:pt x="540762" y="175827"/>
                  </a:cubicBezTo>
                  <a:close/>
                  <a:moveTo>
                    <a:pt x="698618" y="193999"/>
                  </a:moveTo>
                  <a:cubicBezTo>
                    <a:pt x="693624" y="191519"/>
                    <a:pt x="688329" y="189640"/>
                    <a:pt x="682953" y="188114"/>
                  </a:cubicBezTo>
                  <a:cubicBezTo>
                    <a:pt x="640077" y="175827"/>
                    <a:pt x="593954" y="181004"/>
                    <a:pt x="550996" y="189912"/>
                  </a:cubicBezTo>
                  <a:cubicBezTo>
                    <a:pt x="535440" y="193127"/>
                    <a:pt x="519993" y="196995"/>
                    <a:pt x="505119" y="202607"/>
                  </a:cubicBezTo>
                  <a:cubicBezTo>
                    <a:pt x="503290" y="203288"/>
                    <a:pt x="492482" y="206476"/>
                    <a:pt x="492373" y="209663"/>
                  </a:cubicBezTo>
                  <a:lnTo>
                    <a:pt x="487897" y="215793"/>
                  </a:lnTo>
                  <a:cubicBezTo>
                    <a:pt x="516772" y="225355"/>
                    <a:pt x="543682" y="237969"/>
                    <a:pt x="573949" y="243472"/>
                  </a:cubicBezTo>
                  <a:cubicBezTo>
                    <a:pt x="594090" y="247123"/>
                    <a:pt x="614559" y="247804"/>
                    <a:pt x="634946" y="245815"/>
                  </a:cubicBezTo>
                  <a:cubicBezTo>
                    <a:pt x="656370" y="243717"/>
                    <a:pt x="680196" y="239004"/>
                    <a:pt x="698509" y="227072"/>
                  </a:cubicBezTo>
                  <a:cubicBezTo>
                    <a:pt x="714666" y="216556"/>
                    <a:pt x="716795" y="203070"/>
                    <a:pt x="698618" y="193999"/>
                  </a:cubicBezTo>
                  <a:close/>
                  <a:moveTo>
                    <a:pt x="531947" y="275074"/>
                  </a:moveTo>
                  <a:cubicBezTo>
                    <a:pt x="492865" y="263278"/>
                    <a:pt x="450698" y="272813"/>
                    <a:pt x="412899" y="284854"/>
                  </a:cubicBezTo>
                  <a:cubicBezTo>
                    <a:pt x="399499" y="289104"/>
                    <a:pt x="386017" y="293763"/>
                    <a:pt x="373408" y="300001"/>
                  </a:cubicBezTo>
                  <a:cubicBezTo>
                    <a:pt x="373135" y="300138"/>
                    <a:pt x="359816" y="307112"/>
                    <a:pt x="362327" y="308910"/>
                  </a:cubicBezTo>
                  <a:lnTo>
                    <a:pt x="352639" y="326945"/>
                  </a:lnTo>
                  <a:cubicBezTo>
                    <a:pt x="407141" y="327462"/>
                    <a:pt x="462052" y="340975"/>
                    <a:pt x="516308" y="328498"/>
                  </a:cubicBezTo>
                  <a:cubicBezTo>
                    <a:pt x="528153" y="325773"/>
                    <a:pt x="565952" y="316538"/>
                    <a:pt x="565516" y="298939"/>
                  </a:cubicBezTo>
                  <a:cubicBezTo>
                    <a:pt x="565161" y="285671"/>
                    <a:pt x="541663" y="277989"/>
                    <a:pt x="531947" y="275074"/>
                  </a:cubicBezTo>
                  <a:close/>
                  <a:moveTo>
                    <a:pt x="166290" y="489967"/>
                  </a:moveTo>
                  <a:lnTo>
                    <a:pt x="194264" y="460054"/>
                  </a:lnTo>
                  <a:cubicBezTo>
                    <a:pt x="203680" y="439922"/>
                    <a:pt x="212904" y="419735"/>
                    <a:pt x="218526" y="398158"/>
                  </a:cubicBezTo>
                  <a:cubicBezTo>
                    <a:pt x="222183" y="384019"/>
                    <a:pt x="224858" y="369580"/>
                    <a:pt x="225977" y="355005"/>
                  </a:cubicBezTo>
                  <a:cubicBezTo>
                    <a:pt x="227560" y="334655"/>
                    <a:pt x="222456" y="267528"/>
                    <a:pt x="189379" y="304360"/>
                  </a:cubicBezTo>
                  <a:cubicBezTo>
                    <a:pt x="185367" y="308828"/>
                    <a:pt x="181873" y="313759"/>
                    <a:pt x="178735" y="318908"/>
                  </a:cubicBezTo>
                  <a:cubicBezTo>
                    <a:pt x="160695" y="348467"/>
                    <a:pt x="154827" y="384754"/>
                    <a:pt x="153408" y="418836"/>
                  </a:cubicBezTo>
                  <a:cubicBezTo>
                    <a:pt x="152644" y="437361"/>
                    <a:pt x="152071" y="457003"/>
                    <a:pt x="156164" y="475256"/>
                  </a:cubicBezTo>
                  <a:cubicBezTo>
                    <a:pt x="156847" y="478307"/>
                    <a:pt x="160149" y="492283"/>
                    <a:pt x="166290" y="489967"/>
                  </a:cubicBezTo>
                  <a:close/>
                  <a:moveTo>
                    <a:pt x="290140" y="474302"/>
                  </a:moveTo>
                  <a:cubicBezTo>
                    <a:pt x="247701" y="471088"/>
                    <a:pt x="204853" y="493073"/>
                    <a:pt x="170902" y="516284"/>
                  </a:cubicBezTo>
                  <a:cubicBezTo>
                    <a:pt x="159221" y="524293"/>
                    <a:pt x="148359" y="533284"/>
                    <a:pt x="137933" y="542846"/>
                  </a:cubicBezTo>
                  <a:cubicBezTo>
                    <a:pt x="136760" y="543936"/>
                    <a:pt x="125133" y="557748"/>
                    <a:pt x="125243" y="557721"/>
                  </a:cubicBezTo>
                  <a:lnTo>
                    <a:pt x="102427" y="586435"/>
                  </a:lnTo>
                  <a:cubicBezTo>
                    <a:pt x="113998" y="590957"/>
                    <a:pt x="138343" y="582675"/>
                    <a:pt x="149642" y="580523"/>
                  </a:cubicBezTo>
                  <a:cubicBezTo>
                    <a:pt x="194782" y="571914"/>
                    <a:pt x="242161" y="559682"/>
                    <a:pt x="283345" y="539086"/>
                  </a:cubicBezTo>
                  <a:cubicBezTo>
                    <a:pt x="297427" y="532030"/>
                    <a:pt x="333098" y="514459"/>
                    <a:pt x="328922" y="493536"/>
                  </a:cubicBezTo>
                  <a:cubicBezTo>
                    <a:pt x="325865" y="478171"/>
                    <a:pt x="302476" y="475229"/>
                    <a:pt x="290140" y="474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59755" y="159670"/>
              <a:ext cx="884420" cy="1057621"/>
            </a:xfrm>
            <a:custGeom>
              <a:avLst/>
              <a:gdLst/>
              <a:ahLst/>
              <a:cxnLst/>
              <a:rect l="l" t="t" r="r" b="b"/>
              <a:pathLst>
                <a:path w="1768839" h="2115242" extrusionOk="0">
                  <a:moveTo>
                    <a:pt x="928407" y="1401798"/>
                  </a:moveTo>
                  <a:cubicBezTo>
                    <a:pt x="929281" y="1402043"/>
                    <a:pt x="930154" y="1402125"/>
                    <a:pt x="931000" y="1402071"/>
                  </a:cubicBezTo>
                  <a:cubicBezTo>
                    <a:pt x="931246" y="1402888"/>
                    <a:pt x="929144" y="1402043"/>
                    <a:pt x="928380" y="1401798"/>
                  </a:cubicBezTo>
                  <a:cubicBezTo>
                    <a:pt x="928380" y="1401798"/>
                    <a:pt x="928380" y="1401798"/>
                    <a:pt x="928407" y="1401798"/>
                  </a:cubicBezTo>
                  <a:close/>
                  <a:moveTo>
                    <a:pt x="39974" y="1328732"/>
                  </a:moveTo>
                  <a:cubicBezTo>
                    <a:pt x="39346" y="1329631"/>
                    <a:pt x="38609" y="1330367"/>
                    <a:pt x="37763" y="1330939"/>
                  </a:cubicBezTo>
                  <a:cubicBezTo>
                    <a:pt x="38227" y="1331838"/>
                    <a:pt x="39456" y="1329522"/>
                    <a:pt x="39974" y="1328732"/>
                  </a:cubicBezTo>
                  <a:close/>
                  <a:moveTo>
                    <a:pt x="1241555" y="543914"/>
                  </a:moveTo>
                  <a:lnTo>
                    <a:pt x="1241555" y="543914"/>
                  </a:lnTo>
                  <a:cubicBezTo>
                    <a:pt x="1241773" y="544023"/>
                    <a:pt x="1241664" y="543533"/>
                    <a:pt x="1241691" y="543342"/>
                  </a:cubicBezTo>
                  <a:lnTo>
                    <a:pt x="1241609" y="543723"/>
                  </a:lnTo>
                  <a:lnTo>
                    <a:pt x="1241555" y="543914"/>
                  </a:lnTo>
                  <a:close/>
                  <a:moveTo>
                    <a:pt x="1760565" y="141915"/>
                  </a:moveTo>
                  <a:cubicBezTo>
                    <a:pt x="1741679" y="140117"/>
                    <a:pt x="1722875" y="137556"/>
                    <a:pt x="1703961" y="137311"/>
                  </a:cubicBezTo>
                  <a:cubicBezTo>
                    <a:pt x="1698776" y="137230"/>
                    <a:pt x="1693590" y="137393"/>
                    <a:pt x="1688432" y="137802"/>
                  </a:cubicBezTo>
                  <a:cubicBezTo>
                    <a:pt x="1680599" y="138374"/>
                    <a:pt x="1672849" y="139600"/>
                    <a:pt x="1665070" y="141153"/>
                  </a:cubicBezTo>
                  <a:cubicBezTo>
                    <a:pt x="1664934" y="141180"/>
                    <a:pt x="1664825" y="141234"/>
                    <a:pt x="1664688" y="141262"/>
                  </a:cubicBezTo>
                  <a:cubicBezTo>
                    <a:pt x="1668782" y="138592"/>
                    <a:pt x="1673094" y="136167"/>
                    <a:pt x="1677215" y="133524"/>
                  </a:cubicBezTo>
                  <a:cubicBezTo>
                    <a:pt x="1677925" y="133061"/>
                    <a:pt x="1678853" y="133089"/>
                    <a:pt x="1679426" y="132408"/>
                  </a:cubicBezTo>
                  <a:cubicBezTo>
                    <a:pt x="1679590" y="132244"/>
                    <a:pt x="1679753" y="132026"/>
                    <a:pt x="1679917" y="131863"/>
                  </a:cubicBezTo>
                  <a:cubicBezTo>
                    <a:pt x="1698476" y="120066"/>
                    <a:pt x="1717007" y="108216"/>
                    <a:pt x="1736220" y="97155"/>
                  </a:cubicBezTo>
                  <a:cubicBezTo>
                    <a:pt x="1740342" y="94785"/>
                    <a:pt x="1741788" y="89554"/>
                    <a:pt x="1739441" y="85440"/>
                  </a:cubicBezTo>
                  <a:cubicBezTo>
                    <a:pt x="1737066" y="81327"/>
                    <a:pt x="1731826" y="79883"/>
                    <a:pt x="1727705" y="82226"/>
                  </a:cubicBezTo>
                  <a:cubicBezTo>
                    <a:pt x="1723120" y="84814"/>
                    <a:pt x="1718835" y="87729"/>
                    <a:pt x="1714278" y="90371"/>
                  </a:cubicBezTo>
                  <a:cubicBezTo>
                    <a:pt x="1717253" y="86094"/>
                    <a:pt x="1720337" y="81844"/>
                    <a:pt x="1722984" y="77404"/>
                  </a:cubicBezTo>
                  <a:cubicBezTo>
                    <a:pt x="1727078" y="70620"/>
                    <a:pt x="1730626" y="63592"/>
                    <a:pt x="1734037" y="56645"/>
                  </a:cubicBezTo>
                  <a:cubicBezTo>
                    <a:pt x="1735920" y="52667"/>
                    <a:pt x="1737667" y="48662"/>
                    <a:pt x="1739277" y="44576"/>
                  </a:cubicBezTo>
                  <a:cubicBezTo>
                    <a:pt x="1741624" y="38664"/>
                    <a:pt x="1743698" y="32698"/>
                    <a:pt x="1745882" y="26732"/>
                  </a:cubicBezTo>
                  <a:lnTo>
                    <a:pt x="1750030" y="14254"/>
                  </a:lnTo>
                  <a:cubicBezTo>
                    <a:pt x="1753387" y="11176"/>
                    <a:pt x="1753578" y="5972"/>
                    <a:pt x="1750494" y="2649"/>
                  </a:cubicBezTo>
                  <a:cubicBezTo>
                    <a:pt x="1747410" y="-702"/>
                    <a:pt x="1742170" y="-893"/>
                    <a:pt x="1738840" y="2186"/>
                  </a:cubicBezTo>
                  <a:cubicBezTo>
                    <a:pt x="1736957" y="3739"/>
                    <a:pt x="1735402" y="5945"/>
                    <a:pt x="1733955" y="8397"/>
                  </a:cubicBezTo>
                  <a:cubicBezTo>
                    <a:pt x="1731854" y="11939"/>
                    <a:pt x="1730353" y="16352"/>
                    <a:pt x="1728797" y="19349"/>
                  </a:cubicBezTo>
                  <a:lnTo>
                    <a:pt x="1714633" y="46428"/>
                  </a:lnTo>
                  <a:cubicBezTo>
                    <a:pt x="1710375" y="54056"/>
                    <a:pt x="1705490" y="61494"/>
                    <a:pt x="1700768" y="69122"/>
                  </a:cubicBezTo>
                  <a:cubicBezTo>
                    <a:pt x="1696101" y="76668"/>
                    <a:pt x="1691462" y="84296"/>
                    <a:pt x="1686604" y="91761"/>
                  </a:cubicBezTo>
                  <a:cubicBezTo>
                    <a:pt x="1680709" y="100833"/>
                    <a:pt x="1674704" y="109660"/>
                    <a:pt x="1668455" y="118159"/>
                  </a:cubicBezTo>
                  <a:cubicBezTo>
                    <a:pt x="1637369" y="137693"/>
                    <a:pt x="1606884" y="157907"/>
                    <a:pt x="1577545" y="179429"/>
                  </a:cubicBezTo>
                  <a:cubicBezTo>
                    <a:pt x="1579210" y="176650"/>
                    <a:pt x="1581039" y="173899"/>
                    <a:pt x="1582512" y="171065"/>
                  </a:cubicBezTo>
                  <a:cubicBezTo>
                    <a:pt x="1587043" y="162402"/>
                    <a:pt x="1590618" y="153575"/>
                    <a:pt x="1593757" y="145239"/>
                  </a:cubicBezTo>
                  <a:cubicBezTo>
                    <a:pt x="1596486" y="137447"/>
                    <a:pt x="1597878" y="125188"/>
                    <a:pt x="1600907" y="115108"/>
                  </a:cubicBezTo>
                  <a:cubicBezTo>
                    <a:pt x="1601917" y="111703"/>
                    <a:pt x="1602845" y="108515"/>
                    <a:pt x="1604646" y="106336"/>
                  </a:cubicBezTo>
                  <a:cubicBezTo>
                    <a:pt x="1607785" y="103039"/>
                    <a:pt x="1607648" y="97836"/>
                    <a:pt x="1604346" y="94703"/>
                  </a:cubicBezTo>
                  <a:cubicBezTo>
                    <a:pt x="1601071" y="91570"/>
                    <a:pt x="1595831" y="91706"/>
                    <a:pt x="1592720" y="95003"/>
                  </a:cubicBezTo>
                  <a:cubicBezTo>
                    <a:pt x="1589090" y="98299"/>
                    <a:pt x="1586251" y="103203"/>
                    <a:pt x="1583768" y="108815"/>
                  </a:cubicBezTo>
                  <a:cubicBezTo>
                    <a:pt x="1579674" y="118105"/>
                    <a:pt x="1577191" y="129819"/>
                    <a:pt x="1573724" y="136984"/>
                  </a:cubicBezTo>
                  <a:cubicBezTo>
                    <a:pt x="1570368" y="144503"/>
                    <a:pt x="1566083" y="152213"/>
                    <a:pt x="1561880" y="160195"/>
                  </a:cubicBezTo>
                  <a:cubicBezTo>
                    <a:pt x="1557840" y="167823"/>
                    <a:pt x="1553774" y="175615"/>
                    <a:pt x="1549380" y="183134"/>
                  </a:cubicBezTo>
                  <a:cubicBezTo>
                    <a:pt x="1543321" y="193514"/>
                    <a:pt x="1537126" y="203512"/>
                    <a:pt x="1530303" y="212039"/>
                  </a:cubicBezTo>
                  <a:cubicBezTo>
                    <a:pt x="1528857" y="213619"/>
                    <a:pt x="1528365" y="215635"/>
                    <a:pt x="1528311" y="217597"/>
                  </a:cubicBezTo>
                  <a:cubicBezTo>
                    <a:pt x="1503284" y="237484"/>
                    <a:pt x="1478858" y="257998"/>
                    <a:pt x="1455114" y="279275"/>
                  </a:cubicBezTo>
                  <a:cubicBezTo>
                    <a:pt x="1455578" y="277804"/>
                    <a:pt x="1456315" y="276469"/>
                    <a:pt x="1456751" y="274970"/>
                  </a:cubicBezTo>
                  <a:cubicBezTo>
                    <a:pt x="1459863" y="264591"/>
                    <a:pt x="1462019" y="253857"/>
                    <a:pt x="1464038" y="243178"/>
                  </a:cubicBezTo>
                  <a:cubicBezTo>
                    <a:pt x="1467013" y="227540"/>
                    <a:pt x="1469196" y="211903"/>
                    <a:pt x="1473427" y="196946"/>
                  </a:cubicBezTo>
                  <a:cubicBezTo>
                    <a:pt x="1474900" y="192669"/>
                    <a:pt x="1472635" y="187983"/>
                    <a:pt x="1468323" y="186485"/>
                  </a:cubicBezTo>
                  <a:cubicBezTo>
                    <a:pt x="1464038" y="185014"/>
                    <a:pt x="1459344" y="187275"/>
                    <a:pt x="1457843" y="191579"/>
                  </a:cubicBezTo>
                  <a:cubicBezTo>
                    <a:pt x="1453613" y="201632"/>
                    <a:pt x="1450038" y="212039"/>
                    <a:pt x="1446872" y="222718"/>
                  </a:cubicBezTo>
                  <a:cubicBezTo>
                    <a:pt x="1443842" y="232934"/>
                    <a:pt x="1441058" y="243287"/>
                    <a:pt x="1438357" y="253666"/>
                  </a:cubicBezTo>
                  <a:cubicBezTo>
                    <a:pt x="1436965" y="259061"/>
                    <a:pt x="1435655" y="264455"/>
                    <a:pt x="1434290" y="269822"/>
                  </a:cubicBezTo>
                  <a:cubicBezTo>
                    <a:pt x="1432243" y="277777"/>
                    <a:pt x="1430224" y="285677"/>
                    <a:pt x="1427604" y="293414"/>
                  </a:cubicBezTo>
                  <a:cubicBezTo>
                    <a:pt x="1425557" y="299380"/>
                    <a:pt x="1423210" y="305238"/>
                    <a:pt x="1420508" y="310986"/>
                  </a:cubicBezTo>
                  <a:cubicBezTo>
                    <a:pt x="1386966" y="342724"/>
                    <a:pt x="1354707" y="375743"/>
                    <a:pt x="1323703" y="409987"/>
                  </a:cubicBezTo>
                  <a:cubicBezTo>
                    <a:pt x="1324768" y="405655"/>
                    <a:pt x="1326241" y="401433"/>
                    <a:pt x="1327006" y="397047"/>
                  </a:cubicBezTo>
                  <a:cubicBezTo>
                    <a:pt x="1328943" y="385959"/>
                    <a:pt x="1329844" y="374707"/>
                    <a:pt x="1330690" y="363456"/>
                  </a:cubicBezTo>
                  <a:cubicBezTo>
                    <a:pt x="1331918" y="347301"/>
                    <a:pt x="1332491" y="331118"/>
                    <a:pt x="1335603" y="314991"/>
                  </a:cubicBezTo>
                  <a:cubicBezTo>
                    <a:pt x="1336694" y="310577"/>
                    <a:pt x="1334020" y="306109"/>
                    <a:pt x="1329598" y="304992"/>
                  </a:cubicBezTo>
                  <a:cubicBezTo>
                    <a:pt x="1325204" y="303903"/>
                    <a:pt x="1320728" y="306572"/>
                    <a:pt x="1319609" y="310986"/>
                  </a:cubicBezTo>
                  <a:cubicBezTo>
                    <a:pt x="1316089" y="322019"/>
                    <a:pt x="1313496" y="333134"/>
                    <a:pt x="1311449" y="344386"/>
                  </a:cubicBezTo>
                  <a:cubicBezTo>
                    <a:pt x="1309457" y="355365"/>
                    <a:pt x="1307847" y="366398"/>
                    <a:pt x="1306346" y="377404"/>
                  </a:cubicBezTo>
                  <a:cubicBezTo>
                    <a:pt x="1305554" y="383125"/>
                    <a:pt x="1304845" y="388846"/>
                    <a:pt x="1304080" y="394568"/>
                  </a:cubicBezTo>
                  <a:cubicBezTo>
                    <a:pt x="1302934" y="402958"/>
                    <a:pt x="1301761" y="411295"/>
                    <a:pt x="1299905" y="419604"/>
                  </a:cubicBezTo>
                  <a:cubicBezTo>
                    <a:pt x="1298022" y="427968"/>
                    <a:pt x="1295784" y="436304"/>
                    <a:pt x="1292372" y="444559"/>
                  </a:cubicBezTo>
                  <a:cubicBezTo>
                    <a:pt x="1292208" y="444913"/>
                    <a:pt x="1292427" y="445267"/>
                    <a:pt x="1292318" y="445621"/>
                  </a:cubicBezTo>
                  <a:cubicBezTo>
                    <a:pt x="1261778" y="481091"/>
                    <a:pt x="1232357" y="517597"/>
                    <a:pt x="1204247" y="555247"/>
                  </a:cubicBezTo>
                  <a:cubicBezTo>
                    <a:pt x="1204165" y="546856"/>
                    <a:pt x="1203455" y="538411"/>
                    <a:pt x="1202418" y="530047"/>
                  </a:cubicBezTo>
                  <a:cubicBezTo>
                    <a:pt x="1200508" y="515363"/>
                    <a:pt x="1197478" y="501088"/>
                    <a:pt x="1196468" y="487575"/>
                  </a:cubicBezTo>
                  <a:cubicBezTo>
                    <a:pt x="1196441" y="483053"/>
                    <a:pt x="1192702" y="479402"/>
                    <a:pt x="1188172" y="479430"/>
                  </a:cubicBezTo>
                  <a:cubicBezTo>
                    <a:pt x="1183614" y="479484"/>
                    <a:pt x="1179957" y="483189"/>
                    <a:pt x="1180011" y="487739"/>
                  </a:cubicBezTo>
                  <a:cubicBezTo>
                    <a:pt x="1179165" y="503839"/>
                    <a:pt x="1180039" y="521411"/>
                    <a:pt x="1180639" y="539065"/>
                  </a:cubicBezTo>
                  <a:cubicBezTo>
                    <a:pt x="1180776" y="543424"/>
                    <a:pt x="1180912" y="547783"/>
                    <a:pt x="1181076" y="552114"/>
                  </a:cubicBezTo>
                  <a:cubicBezTo>
                    <a:pt x="1181321" y="558516"/>
                    <a:pt x="1181567" y="564864"/>
                    <a:pt x="1181376" y="571130"/>
                  </a:cubicBezTo>
                  <a:cubicBezTo>
                    <a:pt x="1181185" y="577423"/>
                    <a:pt x="1180530" y="583580"/>
                    <a:pt x="1179438" y="589601"/>
                  </a:cubicBezTo>
                  <a:cubicBezTo>
                    <a:pt x="1130722" y="657572"/>
                    <a:pt x="1085718" y="728486"/>
                    <a:pt x="1043989" y="801579"/>
                  </a:cubicBezTo>
                  <a:cubicBezTo>
                    <a:pt x="1050020" y="775235"/>
                    <a:pt x="1055779" y="748646"/>
                    <a:pt x="1061128" y="726334"/>
                  </a:cubicBezTo>
                  <a:cubicBezTo>
                    <a:pt x="1079932" y="646947"/>
                    <a:pt x="1094479" y="564564"/>
                    <a:pt x="1093987" y="482808"/>
                  </a:cubicBezTo>
                  <a:cubicBezTo>
                    <a:pt x="1093660" y="427668"/>
                    <a:pt x="1086455" y="372800"/>
                    <a:pt x="1069425" y="319349"/>
                  </a:cubicBezTo>
                  <a:cubicBezTo>
                    <a:pt x="1059409" y="288129"/>
                    <a:pt x="1043716" y="257017"/>
                    <a:pt x="1020326" y="234596"/>
                  </a:cubicBezTo>
                  <a:cubicBezTo>
                    <a:pt x="1004170" y="219095"/>
                    <a:pt x="984356" y="207707"/>
                    <a:pt x="960339" y="202913"/>
                  </a:cubicBezTo>
                  <a:cubicBezTo>
                    <a:pt x="914898" y="193977"/>
                    <a:pt x="875379" y="218659"/>
                    <a:pt x="849752" y="256037"/>
                  </a:cubicBezTo>
                  <a:cubicBezTo>
                    <a:pt x="825353" y="291616"/>
                    <a:pt x="813891" y="338392"/>
                    <a:pt x="821259" y="375116"/>
                  </a:cubicBezTo>
                  <a:cubicBezTo>
                    <a:pt x="823006" y="383888"/>
                    <a:pt x="826254" y="392851"/>
                    <a:pt x="830975" y="400915"/>
                  </a:cubicBezTo>
                  <a:cubicBezTo>
                    <a:pt x="835888" y="409361"/>
                    <a:pt x="842383" y="416798"/>
                    <a:pt x="850325" y="422110"/>
                  </a:cubicBezTo>
                  <a:cubicBezTo>
                    <a:pt x="858131" y="427314"/>
                    <a:pt x="866427" y="430774"/>
                    <a:pt x="875079" y="432626"/>
                  </a:cubicBezTo>
                  <a:cubicBezTo>
                    <a:pt x="883567" y="434424"/>
                    <a:pt x="892409" y="434724"/>
                    <a:pt x="901470" y="433580"/>
                  </a:cubicBezTo>
                  <a:cubicBezTo>
                    <a:pt x="955345" y="426796"/>
                    <a:pt x="978188" y="391162"/>
                    <a:pt x="980726" y="359070"/>
                  </a:cubicBezTo>
                  <a:cubicBezTo>
                    <a:pt x="982609" y="335232"/>
                    <a:pt x="972975" y="313329"/>
                    <a:pt x="957009" y="304311"/>
                  </a:cubicBezTo>
                  <a:cubicBezTo>
                    <a:pt x="942681" y="296247"/>
                    <a:pt x="922294" y="297037"/>
                    <a:pt x="899260" y="318069"/>
                  </a:cubicBezTo>
                  <a:cubicBezTo>
                    <a:pt x="895739" y="321229"/>
                    <a:pt x="895466" y="326651"/>
                    <a:pt x="898632" y="330192"/>
                  </a:cubicBezTo>
                  <a:cubicBezTo>
                    <a:pt x="901798" y="333707"/>
                    <a:pt x="907256" y="333979"/>
                    <a:pt x="910777" y="330819"/>
                  </a:cubicBezTo>
                  <a:cubicBezTo>
                    <a:pt x="926060" y="317306"/>
                    <a:pt x="938751" y="314500"/>
                    <a:pt x="948030" y="319922"/>
                  </a:cubicBezTo>
                  <a:cubicBezTo>
                    <a:pt x="958674" y="326133"/>
                    <a:pt x="963532" y="341471"/>
                    <a:pt x="962031" y="357462"/>
                  </a:cubicBezTo>
                  <a:cubicBezTo>
                    <a:pt x="959711" y="382308"/>
                    <a:pt x="940880" y="408843"/>
                    <a:pt x="899096" y="413556"/>
                  </a:cubicBezTo>
                  <a:cubicBezTo>
                    <a:pt x="892355" y="414319"/>
                    <a:pt x="885777" y="414046"/>
                    <a:pt x="879473" y="412630"/>
                  </a:cubicBezTo>
                  <a:cubicBezTo>
                    <a:pt x="873332" y="411240"/>
                    <a:pt x="867492" y="408707"/>
                    <a:pt x="862006" y="404947"/>
                  </a:cubicBezTo>
                  <a:cubicBezTo>
                    <a:pt x="856684" y="401297"/>
                    <a:pt x="852481" y="396148"/>
                    <a:pt x="849234" y="390427"/>
                  </a:cubicBezTo>
                  <a:cubicBezTo>
                    <a:pt x="845795" y="384351"/>
                    <a:pt x="843475" y="377595"/>
                    <a:pt x="842220" y="371030"/>
                  </a:cubicBezTo>
                  <a:cubicBezTo>
                    <a:pt x="836188" y="339319"/>
                    <a:pt x="847023" y="299299"/>
                    <a:pt x="868283" y="268786"/>
                  </a:cubicBezTo>
                  <a:cubicBezTo>
                    <a:pt x="888889" y="239228"/>
                    <a:pt x="919674" y="218305"/>
                    <a:pt x="955781" y="225633"/>
                  </a:cubicBezTo>
                  <a:cubicBezTo>
                    <a:pt x="980262" y="230510"/>
                    <a:pt x="999203" y="244077"/>
                    <a:pt x="1013886" y="261785"/>
                  </a:cubicBezTo>
                  <a:cubicBezTo>
                    <a:pt x="1029278" y="280310"/>
                    <a:pt x="1040086" y="303358"/>
                    <a:pt x="1047591" y="326378"/>
                  </a:cubicBezTo>
                  <a:cubicBezTo>
                    <a:pt x="1064376" y="377541"/>
                    <a:pt x="1071581" y="430120"/>
                    <a:pt x="1072427" y="483053"/>
                  </a:cubicBezTo>
                  <a:cubicBezTo>
                    <a:pt x="1073737" y="563202"/>
                    <a:pt x="1060473" y="644114"/>
                    <a:pt x="1042952" y="722165"/>
                  </a:cubicBezTo>
                  <a:cubicBezTo>
                    <a:pt x="1036265" y="752105"/>
                    <a:pt x="1028896" y="789619"/>
                    <a:pt x="1021145" y="824082"/>
                  </a:cubicBezTo>
                  <a:cubicBezTo>
                    <a:pt x="1018634" y="835224"/>
                    <a:pt x="1016069" y="845822"/>
                    <a:pt x="1013476" y="855983"/>
                  </a:cubicBezTo>
                  <a:cubicBezTo>
                    <a:pt x="999093" y="882545"/>
                    <a:pt x="984902" y="909216"/>
                    <a:pt x="971338" y="936214"/>
                  </a:cubicBezTo>
                  <a:cubicBezTo>
                    <a:pt x="957200" y="964411"/>
                    <a:pt x="943609" y="992880"/>
                    <a:pt x="930318" y="1021485"/>
                  </a:cubicBezTo>
                  <a:cubicBezTo>
                    <a:pt x="929963" y="1020177"/>
                    <a:pt x="929717" y="1019197"/>
                    <a:pt x="929636" y="1018951"/>
                  </a:cubicBezTo>
                  <a:lnTo>
                    <a:pt x="923276" y="989038"/>
                  </a:lnTo>
                  <a:cubicBezTo>
                    <a:pt x="920056" y="973074"/>
                    <a:pt x="917272" y="956973"/>
                    <a:pt x="914843" y="940818"/>
                  </a:cubicBezTo>
                  <a:cubicBezTo>
                    <a:pt x="912387" y="924690"/>
                    <a:pt x="910313" y="908481"/>
                    <a:pt x="908621" y="892271"/>
                  </a:cubicBezTo>
                  <a:cubicBezTo>
                    <a:pt x="906437" y="872520"/>
                    <a:pt x="905127" y="852278"/>
                    <a:pt x="903872" y="831982"/>
                  </a:cubicBezTo>
                  <a:cubicBezTo>
                    <a:pt x="904527" y="827378"/>
                    <a:pt x="905564" y="822638"/>
                    <a:pt x="906956" y="817734"/>
                  </a:cubicBezTo>
                  <a:cubicBezTo>
                    <a:pt x="913206" y="795967"/>
                    <a:pt x="925187" y="772483"/>
                    <a:pt x="930727" y="755320"/>
                  </a:cubicBezTo>
                  <a:cubicBezTo>
                    <a:pt x="934957" y="741617"/>
                    <a:pt x="939106" y="727914"/>
                    <a:pt x="942626" y="714047"/>
                  </a:cubicBezTo>
                  <a:cubicBezTo>
                    <a:pt x="946174" y="700126"/>
                    <a:pt x="949204" y="686096"/>
                    <a:pt x="951769" y="672011"/>
                  </a:cubicBezTo>
                  <a:cubicBezTo>
                    <a:pt x="956955" y="643787"/>
                    <a:pt x="960230" y="615291"/>
                    <a:pt x="961922" y="586468"/>
                  </a:cubicBezTo>
                  <a:cubicBezTo>
                    <a:pt x="962331" y="581727"/>
                    <a:pt x="958838" y="577559"/>
                    <a:pt x="954089" y="577151"/>
                  </a:cubicBezTo>
                  <a:cubicBezTo>
                    <a:pt x="949368" y="576742"/>
                    <a:pt x="945192" y="580229"/>
                    <a:pt x="944783" y="584942"/>
                  </a:cubicBezTo>
                  <a:cubicBezTo>
                    <a:pt x="942081" y="607281"/>
                    <a:pt x="938069" y="629267"/>
                    <a:pt x="933484" y="651143"/>
                  </a:cubicBezTo>
                  <a:cubicBezTo>
                    <a:pt x="930072" y="667570"/>
                    <a:pt x="926115" y="683889"/>
                    <a:pt x="922076" y="700207"/>
                  </a:cubicBezTo>
                  <a:cubicBezTo>
                    <a:pt x="918064" y="716526"/>
                    <a:pt x="914079" y="732872"/>
                    <a:pt x="909494" y="749136"/>
                  </a:cubicBezTo>
                  <a:cubicBezTo>
                    <a:pt x="907256" y="757690"/>
                    <a:pt x="903517" y="767825"/>
                    <a:pt x="899724" y="778504"/>
                  </a:cubicBezTo>
                  <a:cubicBezTo>
                    <a:pt x="897458" y="753985"/>
                    <a:pt x="894647" y="729548"/>
                    <a:pt x="889762" y="705711"/>
                  </a:cubicBezTo>
                  <a:cubicBezTo>
                    <a:pt x="881165" y="663783"/>
                    <a:pt x="866837" y="623682"/>
                    <a:pt x="841455" y="587612"/>
                  </a:cubicBezTo>
                  <a:cubicBezTo>
                    <a:pt x="838808" y="583689"/>
                    <a:pt x="833459" y="582654"/>
                    <a:pt x="829529" y="585296"/>
                  </a:cubicBezTo>
                  <a:cubicBezTo>
                    <a:pt x="825599" y="587939"/>
                    <a:pt x="824562" y="593278"/>
                    <a:pt x="827209" y="597201"/>
                  </a:cubicBezTo>
                  <a:cubicBezTo>
                    <a:pt x="849779" y="631936"/>
                    <a:pt x="861406" y="670186"/>
                    <a:pt x="868420" y="709770"/>
                  </a:cubicBezTo>
                  <a:cubicBezTo>
                    <a:pt x="873742" y="739764"/>
                    <a:pt x="876171" y="770576"/>
                    <a:pt x="878463" y="801306"/>
                  </a:cubicBezTo>
                  <a:cubicBezTo>
                    <a:pt x="880838" y="832854"/>
                    <a:pt x="883212" y="864292"/>
                    <a:pt x="887115" y="894805"/>
                  </a:cubicBezTo>
                  <a:cubicBezTo>
                    <a:pt x="889325" y="911287"/>
                    <a:pt x="891918" y="927741"/>
                    <a:pt x="894948" y="944115"/>
                  </a:cubicBezTo>
                  <a:cubicBezTo>
                    <a:pt x="897977" y="960515"/>
                    <a:pt x="901416" y="976779"/>
                    <a:pt x="905291" y="992961"/>
                  </a:cubicBezTo>
                  <a:lnTo>
                    <a:pt x="912987" y="1023147"/>
                  </a:lnTo>
                  <a:cubicBezTo>
                    <a:pt x="913260" y="1024127"/>
                    <a:pt x="916563" y="1034698"/>
                    <a:pt x="917927" y="1038920"/>
                  </a:cubicBezTo>
                  <a:lnTo>
                    <a:pt x="918691" y="1041209"/>
                  </a:lnTo>
                  <a:cubicBezTo>
                    <a:pt x="919019" y="1042026"/>
                    <a:pt x="919319" y="1042517"/>
                    <a:pt x="919456" y="1042734"/>
                  </a:cubicBezTo>
                  <a:cubicBezTo>
                    <a:pt x="919729" y="1043116"/>
                    <a:pt x="920001" y="1043170"/>
                    <a:pt x="920274" y="1043497"/>
                  </a:cubicBezTo>
                  <a:cubicBezTo>
                    <a:pt x="845958" y="1206465"/>
                    <a:pt x="784606" y="1374582"/>
                    <a:pt x="732479" y="1539212"/>
                  </a:cubicBezTo>
                  <a:cubicBezTo>
                    <a:pt x="725274" y="1562151"/>
                    <a:pt x="710045" y="1622167"/>
                    <a:pt x="692687" y="1693598"/>
                  </a:cubicBezTo>
                  <a:cubicBezTo>
                    <a:pt x="674675" y="1767645"/>
                    <a:pt x="654315" y="1853788"/>
                    <a:pt x="638022" y="1923394"/>
                  </a:cubicBezTo>
                  <a:cubicBezTo>
                    <a:pt x="642252" y="1850954"/>
                    <a:pt x="644435" y="1778025"/>
                    <a:pt x="643671" y="1705095"/>
                  </a:cubicBezTo>
                  <a:cubicBezTo>
                    <a:pt x="643152" y="1657692"/>
                    <a:pt x="641488" y="1610344"/>
                    <a:pt x="638649" y="1563213"/>
                  </a:cubicBezTo>
                  <a:cubicBezTo>
                    <a:pt x="634337" y="1491864"/>
                    <a:pt x="627269" y="1421032"/>
                    <a:pt x="618071" y="1351262"/>
                  </a:cubicBezTo>
                  <a:cubicBezTo>
                    <a:pt x="610075" y="1292117"/>
                    <a:pt x="592007" y="1186115"/>
                    <a:pt x="581909" y="1139747"/>
                  </a:cubicBezTo>
                  <a:cubicBezTo>
                    <a:pt x="579562" y="1129040"/>
                    <a:pt x="577597" y="1121358"/>
                    <a:pt x="576287" y="1117871"/>
                  </a:cubicBezTo>
                  <a:cubicBezTo>
                    <a:pt x="573831" y="1111441"/>
                    <a:pt x="568973" y="1110515"/>
                    <a:pt x="567472" y="1110488"/>
                  </a:cubicBezTo>
                  <a:cubicBezTo>
                    <a:pt x="562914" y="1110434"/>
                    <a:pt x="559175" y="1114057"/>
                    <a:pt x="559121" y="1118606"/>
                  </a:cubicBezTo>
                  <a:cubicBezTo>
                    <a:pt x="559066" y="1120541"/>
                    <a:pt x="559721" y="1122339"/>
                    <a:pt x="560840" y="1123755"/>
                  </a:cubicBezTo>
                  <a:cubicBezTo>
                    <a:pt x="561959" y="1126970"/>
                    <a:pt x="563460" y="1133781"/>
                    <a:pt x="565316" y="1143180"/>
                  </a:cubicBezTo>
                  <a:cubicBezTo>
                    <a:pt x="574513" y="1189411"/>
                    <a:pt x="590588" y="1294978"/>
                    <a:pt x="597466" y="1353850"/>
                  </a:cubicBezTo>
                  <a:cubicBezTo>
                    <a:pt x="605817" y="1423238"/>
                    <a:pt x="611603" y="1493662"/>
                    <a:pt x="615533" y="1564548"/>
                  </a:cubicBezTo>
                  <a:cubicBezTo>
                    <a:pt x="618153" y="1611379"/>
                    <a:pt x="619900" y="1658373"/>
                    <a:pt x="620828" y="1705449"/>
                  </a:cubicBezTo>
                  <a:cubicBezTo>
                    <a:pt x="621810" y="1755604"/>
                    <a:pt x="621592" y="1805758"/>
                    <a:pt x="620555" y="1855777"/>
                  </a:cubicBezTo>
                  <a:cubicBezTo>
                    <a:pt x="605899" y="1779387"/>
                    <a:pt x="584175" y="1704278"/>
                    <a:pt x="545638" y="1640284"/>
                  </a:cubicBezTo>
                  <a:cubicBezTo>
                    <a:pt x="508385" y="1578388"/>
                    <a:pt x="455657" y="1526817"/>
                    <a:pt x="379567" y="1493798"/>
                  </a:cubicBezTo>
                  <a:cubicBezTo>
                    <a:pt x="369278" y="1489385"/>
                    <a:pt x="358634" y="1485598"/>
                    <a:pt x="347854" y="1482274"/>
                  </a:cubicBezTo>
                  <a:cubicBezTo>
                    <a:pt x="347718" y="1482138"/>
                    <a:pt x="347745" y="1481947"/>
                    <a:pt x="347581" y="1481811"/>
                  </a:cubicBezTo>
                  <a:cubicBezTo>
                    <a:pt x="342423" y="1477724"/>
                    <a:pt x="337756" y="1472412"/>
                    <a:pt x="333253" y="1466691"/>
                  </a:cubicBezTo>
                  <a:cubicBezTo>
                    <a:pt x="322063" y="1452497"/>
                    <a:pt x="312047" y="1435525"/>
                    <a:pt x="301130" y="1423375"/>
                  </a:cubicBezTo>
                  <a:cubicBezTo>
                    <a:pt x="292806" y="1414248"/>
                    <a:pt x="283991" y="1405421"/>
                    <a:pt x="274957" y="1396813"/>
                  </a:cubicBezTo>
                  <a:cubicBezTo>
                    <a:pt x="274657" y="1394797"/>
                    <a:pt x="273757" y="1391991"/>
                    <a:pt x="271600" y="1388612"/>
                  </a:cubicBezTo>
                  <a:cubicBezTo>
                    <a:pt x="267834" y="1382782"/>
                    <a:pt x="260411" y="1374065"/>
                    <a:pt x="259128" y="1371776"/>
                  </a:cubicBezTo>
                  <a:cubicBezTo>
                    <a:pt x="254598" y="1363740"/>
                    <a:pt x="250477" y="1355485"/>
                    <a:pt x="246574" y="1347094"/>
                  </a:cubicBezTo>
                  <a:cubicBezTo>
                    <a:pt x="240624" y="1334344"/>
                    <a:pt x="235275" y="1321322"/>
                    <a:pt x="230062" y="1308354"/>
                  </a:cubicBezTo>
                  <a:cubicBezTo>
                    <a:pt x="221984" y="1288685"/>
                    <a:pt x="215134" y="1268607"/>
                    <a:pt x="208583" y="1248447"/>
                  </a:cubicBezTo>
                  <a:cubicBezTo>
                    <a:pt x="204189" y="1234962"/>
                    <a:pt x="199959" y="1221422"/>
                    <a:pt x="195893" y="1207800"/>
                  </a:cubicBezTo>
                  <a:cubicBezTo>
                    <a:pt x="185686" y="1173583"/>
                    <a:pt x="176543" y="1139011"/>
                    <a:pt x="168110" y="1104358"/>
                  </a:cubicBezTo>
                  <a:cubicBezTo>
                    <a:pt x="167100" y="1099727"/>
                    <a:pt x="162515" y="1096785"/>
                    <a:pt x="157902" y="1097793"/>
                  </a:cubicBezTo>
                  <a:cubicBezTo>
                    <a:pt x="153263" y="1098773"/>
                    <a:pt x="150288" y="1103350"/>
                    <a:pt x="151298" y="1107982"/>
                  </a:cubicBezTo>
                  <a:cubicBezTo>
                    <a:pt x="156101" y="1133481"/>
                    <a:pt x="161014" y="1159008"/>
                    <a:pt x="166881" y="1184344"/>
                  </a:cubicBezTo>
                  <a:cubicBezTo>
                    <a:pt x="170784" y="1201289"/>
                    <a:pt x="175069" y="1218153"/>
                    <a:pt x="179982" y="1234853"/>
                  </a:cubicBezTo>
                  <a:cubicBezTo>
                    <a:pt x="184075" y="1248801"/>
                    <a:pt x="188633" y="1262641"/>
                    <a:pt x="193655" y="1276289"/>
                  </a:cubicBezTo>
                  <a:cubicBezTo>
                    <a:pt x="198676" y="1289993"/>
                    <a:pt x="204299" y="1303451"/>
                    <a:pt x="210276" y="1316773"/>
                  </a:cubicBezTo>
                  <a:cubicBezTo>
                    <a:pt x="216225" y="1329849"/>
                    <a:pt x="222311" y="1342980"/>
                    <a:pt x="229052" y="1355757"/>
                  </a:cubicBezTo>
                  <a:cubicBezTo>
                    <a:pt x="230062" y="1357664"/>
                    <a:pt x="231236" y="1359435"/>
                    <a:pt x="232273" y="1361342"/>
                  </a:cubicBezTo>
                  <a:cubicBezTo>
                    <a:pt x="228998" y="1358999"/>
                    <a:pt x="225859" y="1356520"/>
                    <a:pt x="222502" y="1354313"/>
                  </a:cubicBezTo>
                  <a:cubicBezTo>
                    <a:pt x="210658" y="1346467"/>
                    <a:pt x="198294" y="1339493"/>
                    <a:pt x="185467" y="1333554"/>
                  </a:cubicBezTo>
                  <a:cubicBezTo>
                    <a:pt x="173704" y="1328078"/>
                    <a:pt x="161396" y="1323801"/>
                    <a:pt x="148896" y="1320151"/>
                  </a:cubicBezTo>
                  <a:cubicBezTo>
                    <a:pt x="148896" y="1319524"/>
                    <a:pt x="149333" y="1318979"/>
                    <a:pt x="149169" y="1318325"/>
                  </a:cubicBezTo>
                  <a:cubicBezTo>
                    <a:pt x="144884" y="1297048"/>
                    <a:pt x="132275" y="1274001"/>
                    <a:pt x="116364" y="1253187"/>
                  </a:cubicBezTo>
                  <a:cubicBezTo>
                    <a:pt x="110496" y="1245532"/>
                    <a:pt x="104192" y="1238203"/>
                    <a:pt x="97669" y="1231474"/>
                  </a:cubicBezTo>
                  <a:cubicBezTo>
                    <a:pt x="86862" y="1220278"/>
                    <a:pt x="75535" y="1210688"/>
                    <a:pt x="65683" y="1202951"/>
                  </a:cubicBezTo>
                  <a:cubicBezTo>
                    <a:pt x="60061" y="1198619"/>
                    <a:pt x="54302" y="1194424"/>
                    <a:pt x="48380" y="1190446"/>
                  </a:cubicBezTo>
                  <a:cubicBezTo>
                    <a:pt x="42458" y="1186469"/>
                    <a:pt x="36372" y="1182682"/>
                    <a:pt x="30149" y="1179168"/>
                  </a:cubicBezTo>
                  <a:cubicBezTo>
                    <a:pt x="29439" y="1178786"/>
                    <a:pt x="17868" y="1172384"/>
                    <a:pt x="13310" y="1169687"/>
                  </a:cubicBezTo>
                  <a:cubicBezTo>
                    <a:pt x="13010" y="1169524"/>
                    <a:pt x="12737" y="1169388"/>
                    <a:pt x="12491" y="1169279"/>
                  </a:cubicBezTo>
                  <a:cubicBezTo>
                    <a:pt x="9516" y="1166636"/>
                    <a:pt x="4959" y="1166472"/>
                    <a:pt x="1765" y="1169061"/>
                  </a:cubicBezTo>
                  <a:cubicBezTo>
                    <a:pt x="1438" y="1169306"/>
                    <a:pt x="-3284" y="1178269"/>
                    <a:pt x="4222" y="1183636"/>
                  </a:cubicBezTo>
                  <a:cubicBezTo>
                    <a:pt x="8588" y="1186769"/>
                    <a:pt x="19751" y="1194342"/>
                    <a:pt x="20433" y="1194805"/>
                  </a:cubicBezTo>
                  <a:cubicBezTo>
                    <a:pt x="25973" y="1198538"/>
                    <a:pt x="31295" y="1202542"/>
                    <a:pt x="36563" y="1206683"/>
                  </a:cubicBezTo>
                  <a:cubicBezTo>
                    <a:pt x="41830" y="1210824"/>
                    <a:pt x="46988" y="1215101"/>
                    <a:pt x="52010" y="1219542"/>
                  </a:cubicBezTo>
                  <a:cubicBezTo>
                    <a:pt x="60934" y="1227197"/>
                    <a:pt x="70759" y="1237005"/>
                    <a:pt x="80830" y="1247548"/>
                  </a:cubicBezTo>
                  <a:cubicBezTo>
                    <a:pt x="89864" y="1257001"/>
                    <a:pt x="99061" y="1267081"/>
                    <a:pt x="107167" y="1277624"/>
                  </a:cubicBezTo>
                  <a:cubicBezTo>
                    <a:pt x="116719" y="1289993"/>
                    <a:pt x="124879" y="1302715"/>
                    <a:pt x="129846" y="1315329"/>
                  </a:cubicBezTo>
                  <a:cubicBezTo>
                    <a:pt x="128072" y="1314947"/>
                    <a:pt x="126353" y="1314321"/>
                    <a:pt x="124552" y="1313994"/>
                  </a:cubicBezTo>
                  <a:cubicBezTo>
                    <a:pt x="112953" y="1311923"/>
                    <a:pt x="101190" y="1310752"/>
                    <a:pt x="89372" y="1310425"/>
                  </a:cubicBezTo>
                  <a:cubicBezTo>
                    <a:pt x="77691" y="1310125"/>
                    <a:pt x="65983" y="1310588"/>
                    <a:pt x="54411" y="1311733"/>
                  </a:cubicBezTo>
                  <a:cubicBezTo>
                    <a:pt x="52010" y="1311978"/>
                    <a:pt x="41448" y="1312087"/>
                    <a:pt x="35280" y="1313503"/>
                  </a:cubicBezTo>
                  <a:cubicBezTo>
                    <a:pt x="30313" y="1314647"/>
                    <a:pt x="27065" y="1317018"/>
                    <a:pt x="25782" y="1319061"/>
                  </a:cubicBezTo>
                  <a:cubicBezTo>
                    <a:pt x="23162" y="1322984"/>
                    <a:pt x="24227" y="1328324"/>
                    <a:pt x="28184" y="1330966"/>
                  </a:cubicBezTo>
                  <a:cubicBezTo>
                    <a:pt x="31186" y="1332955"/>
                    <a:pt x="35007" y="1332819"/>
                    <a:pt x="37818" y="1330884"/>
                  </a:cubicBezTo>
                  <a:lnTo>
                    <a:pt x="37763" y="1330748"/>
                  </a:lnTo>
                  <a:cubicBezTo>
                    <a:pt x="37354" y="1329522"/>
                    <a:pt x="38337" y="1328923"/>
                    <a:pt x="40029" y="1328678"/>
                  </a:cubicBezTo>
                  <a:cubicBezTo>
                    <a:pt x="44532" y="1328051"/>
                    <a:pt x="54111" y="1330094"/>
                    <a:pt x="55776" y="1330013"/>
                  </a:cubicBezTo>
                  <a:cubicBezTo>
                    <a:pt x="66611" y="1329468"/>
                    <a:pt x="77528" y="1329549"/>
                    <a:pt x="88417" y="1330312"/>
                  </a:cubicBezTo>
                  <a:cubicBezTo>
                    <a:pt x="99170" y="1331075"/>
                    <a:pt x="109841" y="1332573"/>
                    <a:pt x="120349" y="1334916"/>
                  </a:cubicBezTo>
                  <a:cubicBezTo>
                    <a:pt x="139671" y="1339085"/>
                    <a:pt x="158012" y="1345923"/>
                    <a:pt x="175560" y="1354395"/>
                  </a:cubicBezTo>
                  <a:cubicBezTo>
                    <a:pt x="187378" y="1360089"/>
                    <a:pt x="198786" y="1366600"/>
                    <a:pt x="209866" y="1373683"/>
                  </a:cubicBezTo>
                  <a:cubicBezTo>
                    <a:pt x="237840" y="1391582"/>
                    <a:pt x="263604" y="1413404"/>
                    <a:pt x="286529" y="1437051"/>
                  </a:cubicBezTo>
                  <a:cubicBezTo>
                    <a:pt x="296818" y="1447485"/>
                    <a:pt x="306507" y="1461924"/>
                    <a:pt x="316932" y="1474510"/>
                  </a:cubicBezTo>
                  <a:cubicBezTo>
                    <a:pt x="299165" y="1471023"/>
                    <a:pt x="281125" y="1468952"/>
                    <a:pt x="263195" y="1469116"/>
                  </a:cubicBezTo>
                  <a:cubicBezTo>
                    <a:pt x="222693" y="1469470"/>
                    <a:pt x="182847" y="1479931"/>
                    <a:pt x="148241" y="1503578"/>
                  </a:cubicBezTo>
                  <a:cubicBezTo>
                    <a:pt x="96032" y="1539403"/>
                    <a:pt x="52583" y="1626771"/>
                    <a:pt x="58396" y="1696514"/>
                  </a:cubicBezTo>
                  <a:cubicBezTo>
                    <a:pt x="62544" y="1746559"/>
                    <a:pt x="90628" y="1788105"/>
                    <a:pt x="156592" y="1797122"/>
                  </a:cubicBezTo>
                  <a:cubicBezTo>
                    <a:pt x="179299" y="1800201"/>
                    <a:pt x="201924" y="1793608"/>
                    <a:pt x="218572" y="1780667"/>
                  </a:cubicBezTo>
                  <a:cubicBezTo>
                    <a:pt x="236421" y="1766801"/>
                    <a:pt x="247556" y="1745878"/>
                    <a:pt x="245318" y="1721931"/>
                  </a:cubicBezTo>
                  <a:cubicBezTo>
                    <a:pt x="240706" y="1672485"/>
                    <a:pt x="216143" y="1655758"/>
                    <a:pt x="193764" y="1655295"/>
                  </a:cubicBezTo>
                  <a:cubicBezTo>
                    <a:pt x="160168" y="1654586"/>
                    <a:pt x="128591" y="1691337"/>
                    <a:pt x="153208" y="1722994"/>
                  </a:cubicBezTo>
                  <a:cubicBezTo>
                    <a:pt x="155965" y="1726590"/>
                    <a:pt x="161150" y="1727271"/>
                    <a:pt x="164753" y="1724519"/>
                  </a:cubicBezTo>
                  <a:cubicBezTo>
                    <a:pt x="168355" y="1721768"/>
                    <a:pt x="169037" y="1716592"/>
                    <a:pt x="166281" y="1712995"/>
                  </a:cubicBezTo>
                  <a:cubicBezTo>
                    <a:pt x="151434" y="1693381"/>
                    <a:pt x="172667" y="1672077"/>
                    <a:pt x="193273" y="1672758"/>
                  </a:cubicBezTo>
                  <a:cubicBezTo>
                    <a:pt x="209429" y="1673302"/>
                    <a:pt x="223976" y="1687769"/>
                    <a:pt x="226842" y="1723511"/>
                  </a:cubicBezTo>
                  <a:cubicBezTo>
                    <a:pt x="228261" y="1740784"/>
                    <a:pt x="219828" y="1755631"/>
                    <a:pt x="206864" y="1765466"/>
                  </a:cubicBezTo>
                  <a:cubicBezTo>
                    <a:pt x="194037" y="1775192"/>
                    <a:pt x="176707" y="1780014"/>
                    <a:pt x="159403" y="1777453"/>
                  </a:cubicBezTo>
                  <a:cubicBezTo>
                    <a:pt x="105611" y="1769552"/>
                    <a:pt x="82686" y="1735744"/>
                    <a:pt x="79656" y="1694852"/>
                  </a:cubicBezTo>
                  <a:cubicBezTo>
                    <a:pt x="75017" y="1632329"/>
                    <a:pt x="114181" y="1554250"/>
                    <a:pt x="161177" y="1522512"/>
                  </a:cubicBezTo>
                  <a:cubicBezTo>
                    <a:pt x="191963" y="1501617"/>
                    <a:pt x="227442" y="1492708"/>
                    <a:pt x="263413" y="1492409"/>
                  </a:cubicBezTo>
                  <a:cubicBezTo>
                    <a:pt x="299902" y="1492082"/>
                    <a:pt x="336965" y="1500554"/>
                    <a:pt x="370479" y="1514884"/>
                  </a:cubicBezTo>
                  <a:cubicBezTo>
                    <a:pt x="442202" y="1545315"/>
                    <a:pt x="491928" y="1593507"/>
                    <a:pt x="527517" y="1651290"/>
                  </a:cubicBezTo>
                  <a:cubicBezTo>
                    <a:pt x="580190" y="1736833"/>
                    <a:pt x="602160" y="1843163"/>
                    <a:pt x="617525" y="1945188"/>
                  </a:cubicBezTo>
                  <a:cubicBezTo>
                    <a:pt x="616106" y="1975265"/>
                    <a:pt x="614305" y="2005232"/>
                    <a:pt x="612040" y="2035063"/>
                  </a:cubicBezTo>
                  <a:cubicBezTo>
                    <a:pt x="609229" y="2047214"/>
                    <a:pt x="607618" y="2054215"/>
                    <a:pt x="607618" y="2054215"/>
                  </a:cubicBezTo>
                  <a:cubicBezTo>
                    <a:pt x="606745" y="2057920"/>
                    <a:pt x="608874" y="2061162"/>
                    <a:pt x="612067" y="2062878"/>
                  </a:cubicBezTo>
                  <a:cubicBezTo>
                    <a:pt x="613432" y="2065112"/>
                    <a:pt x="615451" y="2066883"/>
                    <a:pt x="618262" y="2067128"/>
                  </a:cubicBezTo>
                  <a:cubicBezTo>
                    <a:pt x="622984" y="2067537"/>
                    <a:pt x="627187" y="2064050"/>
                    <a:pt x="627623" y="2059337"/>
                  </a:cubicBezTo>
                  <a:cubicBezTo>
                    <a:pt x="628551" y="2050074"/>
                    <a:pt x="629179" y="2040675"/>
                    <a:pt x="630025" y="2031385"/>
                  </a:cubicBezTo>
                  <a:cubicBezTo>
                    <a:pt x="630462" y="2029533"/>
                    <a:pt x="630898" y="2027789"/>
                    <a:pt x="631362" y="2025773"/>
                  </a:cubicBezTo>
                  <a:cubicBezTo>
                    <a:pt x="639632" y="1995043"/>
                    <a:pt x="649102" y="1966165"/>
                    <a:pt x="659582" y="1938977"/>
                  </a:cubicBezTo>
                  <a:cubicBezTo>
                    <a:pt x="715203" y="1869997"/>
                    <a:pt x="819540" y="1821069"/>
                    <a:pt x="923195" y="1804587"/>
                  </a:cubicBezTo>
                  <a:cubicBezTo>
                    <a:pt x="992898" y="1793499"/>
                    <a:pt x="1062110" y="1797041"/>
                    <a:pt x="1115493" y="1819679"/>
                  </a:cubicBezTo>
                  <a:cubicBezTo>
                    <a:pt x="1155449" y="1836625"/>
                    <a:pt x="1186343" y="1864385"/>
                    <a:pt x="1200726" y="1905332"/>
                  </a:cubicBezTo>
                  <a:cubicBezTo>
                    <a:pt x="1219039" y="1956821"/>
                    <a:pt x="1211452" y="2012152"/>
                    <a:pt x="1184269" y="2049693"/>
                  </a:cubicBezTo>
                  <a:cubicBezTo>
                    <a:pt x="1157305" y="2086907"/>
                    <a:pt x="1110745" y="2105841"/>
                    <a:pt x="1051494" y="2085408"/>
                  </a:cubicBezTo>
                  <a:cubicBezTo>
                    <a:pt x="1002014" y="2068436"/>
                    <a:pt x="989105" y="2030704"/>
                    <a:pt x="998548" y="2001009"/>
                  </a:cubicBezTo>
                  <a:cubicBezTo>
                    <a:pt x="1004170" y="1983383"/>
                    <a:pt x="1017324" y="1968726"/>
                    <a:pt x="1034900" y="1963986"/>
                  </a:cubicBezTo>
                  <a:cubicBezTo>
                    <a:pt x="1049938" y="1959927"/>
                    <a:pt x="1067924" y="1963223"/>
                    <a:pt x="1086864" y="1977090"/>
                  </a:cubicBezTo>
                  <a:cubicBezTo>
                    <a:pt x="1090685" y="1979923"/>
                    <a:pt x="1096062" y="1979133"/>
                    <a:pt x="1098900" y="1975319"/>
                  </a:cubicBezTo>
                  <a:cubicBezTo>
                    <a:pt x="1101738" y="1971532"/>
                    <a:pt x="1100947" y="1966138"/>
                    <a:pt x="1097126" y="1963305"/>
                  </a:cubicBezTo>
                  <a:cubicBezTo>
                    <a:pt x="1073027" y="1945106"/>
                    <a:pt x="1049720" y="1941483"/>
                    <a:pt x="1030288" y="1946414"/>
                  </a:cubicBezTo>
                  <a:cubicBezTo>
                    <a:pt x="1006599" y="1952435"/>
                    <a:pt x="988286" y="1971560"/>
                    <a:pt x="980426" y="1995125"/>
                  </a:cubicBezTo>
                  <a:cubicBezTo>
                    <a:pt x="967844" y="2032856"/>
                    <a:pt x="981708" y="2082466"/>
                    <a:pt x="1044616" y="2104969"/>
                  </a:cubicBezTo>
                  <a:cubicBezTo>
                    <a:pt x="1114729" y="2129951"/>
                    <a:pt x="1170050" y="2106849"/>
                    <a:pt x="1202418" y="2062905"/>
                  </a:cubicBezTo>
                  <a:cubicBezTo>
                    <a:pt x="1233940" y="2020134"/>
                    <a:pt x="1243383" y="1956739"/>
                    <a:pt x="1222696" y="1897622"/>
                  </a:cubicBezTo>
                  <a:cubicBezTo>
                    <a:pt x="1209186" y="1859454"/>
                    <a:pt x="1183532" y="1830958"/>
                    <a:pt x="1149772" y="1811261"/>
                  </a:cubicBezTo>
                  <a:cubicBezTo>
                    <a:pt x="1106269" y="1785871"/>
                    <a:pt x="1049092" y="1775110"/>
                    <a:pt x="988013" y="1776990"/>
                  </a:cubicBezTo>
                  <a:cubicBezTo>
                    <a:pt x="877754" y="1780395"/>
                    <a:pt x="755049" y="1824910"/>
                    <a:pt x="678741" y="1893726"/>
                  </a:cubicBezTo>
                  <a:cubicBezTo>
                    <a:pt x="683817" y="1882638"/>
                    <a:pt x="688976" y="1871714"/>
                    <a:pt x="694325" y="1861225"/>
                  </a:cubicBezTo>
                  <a:cubicBezTo>
                    <a:pt x="723718" y="1804042"/>
                    <a:pt x="757778" y="1756203"/>
                    <a:pt x="793776" y="1715965"/>
                  </a:cubicBezTo>
                  <a:cubicBezTo>
                    <a:pt x="827536" y="1678206"/>
                    <a:pt x="862961" y="1647149"/>
                    <a:pt x="898359" y="1621786"/>
                  </a:cubicBezTo>
                  <a:cubicBezTo>
                    <a:pt x="967189" y="1572449"/>
                    <a:pt x="1035473" y="1544361"/>
                    <a:pt x="1088229" y="1529868"/>
                  </a:cubicBezTo>
                  <a:cubicBezTo>
                    <a:pt x="1092814" y="1528669"/>
                    <a:pt x="1095543" y="1523983"/>
                    <a:pt x="1094342" y="1519379"/>
                  </a:cubicBezTo>
                  <a:cubicBezTo>
                    <a:pt x="1093141" y="1514802"/>
                    <a:pt x="1088420" y="1512051"/>
                    <a:pt x="1083835" y="1513277"/>
                  </a:cubicBezTo>
                  <a:cubicBezTo>
                    <a:pt x="1029333" y="1526925"/>
                    <a:pt x="958292" y="1553651"/>
                    <a:pt x="886815" y="1602988"/>
                  </a:cubicBezTo>
                  <a:cubicBezTo>
                    <a:pt x="908211" y="1572067"/>
                    <a:pt x="930482" y="1540983"/>
                    <a:pt x="950023" y="1508618"/>
                  </a:cubicBezTo>
                  <a:cubicBezTo>
                    <a:pt x="969373" y="1476553"/>
                    <a:pt x="985884" y="1443208"/>
                    <a:pt x="996801" y="1407928"/>
                  </a:cubicBezTo>
                  <a:cubicBezTo>
                    <a:pt x="1005016" y="1380222"/>
                    <a:pt x="1002887" y="1345923"/>
                    <a:pt x="987467" y="1322058"/>
                  </a:cubicBezTo>
                  <a:cubicBezTo>
                    <a:pt x="976605" y="1305249"/>
                    <a:pt x="959520" y="1293207"/>
                    <a:pt x="935121" y="1291491"/>
                  </a:cubicBezTo>
                  <a:cubicBezTo>
                    <a:pt x="909985" y="1289747"/>
                    <a:pt x="886323" y="1307455"/>
                    <a:pt x="874315" y="1331266"/>
                  </a:cubicBezTo>
                  <a:cubicBezTo>
                    <a:pt x="862334" y="1354967"/>
                    <a:pt x="861952" y="1383736"/>
                    <a:pt x="880701" y="1402452"/>
                  </a:cubicBezTo>
                  <a:cubicBezTo>
                    <a:pt x="886187" y="1407900"/>
                    <a:pt x="892982" y="1411033"/>
                    <a:pt x="900187" y="1411933"/>
                  </a:cubicBezTo>
                  <a:cubicBezTo>
                    <a:pt x="906956" y="1412750"/>
                    <a:pt x="914052" y="1411687"/>
                    <a:pt x="920547" y="1408827"/>
                  </a:cubicBezTo>
                  <a:cubicBezTo>
                    <a:pt x="922021" y="1408173"/>
                    <a:pt x="937496" y="1399482"/>
                    <a:pt x="938478" y="1396023"/>
                  </a:cubicBezTo>
                  <a:cubicBezTo>
                    <a:pt x="939706" y="1391664"/>
                    <a:pt x="937168" y="1387114"/>
                    <a:pt x="932801" y="1385861"/>
                  </a:cubicBezTo>
                  <a:cubicBezTo>
                    <a:pt x="930563" y="1385207"/>
                    <a:pt x="927507" y="1385343"/>
                    <a:pt x="924150" y="1386814"/>
                  </a:cubicBezTo>
                  <a:cubicBezTo>
                    <a:pt x="920629" y="1388367"/>
                    <a:pt x="915962" y="1392399"/>
                    <a:pt x="913915" y="1393244"/>
                  </a:cubicBezTo>
                  <a:cubicBezTo>
                    <a:pt x="910258" y="1394715"/>
                    <a:pt x="906301" y="1395232"/>
                    <a:pt x="902562" y="1394633"/>
                  </a:cubicBezTo>
                  <a:cubicBezTo>
                    <a:pt x="899205" y="1394143"/>
                    <a:pt x="896066" y="1392590"/>
                    <a:pt x="893583" y="1389947"/>
                  </a:cubicBezTo>
                  <a:cubicBezTo>
                    <a:pt x="880974" y="1376598"/>
                    <a:pt x="883157" y="1356629"/>
                    <a:pt x="891891" y="1340419"/>
                  </a:cubicBezTo>
                  <a:cubicBezTo>
                    <a:pt x="900570" y="1324319"/>
                    <a:pt x="916181" y="1311215"/>
                    <a:pt x="933375" y="1312822"/>
                  </a:cubicBezTo>
                  <a:cubicBezTo>
                    <a:pt x="954280" y="1314729"/>
                    <a:pt x="966971" y="1327615"/>
                    <a:pt x="973303" y="1344016"/>
                  </a:cubicBezTo>
                  <a:cubicBezTo>
                    <a:pt x="980153" y="1361642"/>
                    <a:pt x="979962" y="1383218"/>
                    <a:pt x="974449" y="1401226"/>
                  </a:cubicBezTo>
                  <a:cubicBezTo>
                    <a:pt x="964542" y="1434898"/>
                    <a:pt x="948958" y="1466664"/>
                    <a:pt x="931191" y="1497557"/>
                  </a:cubicBezTo>
                  <a:cubicBezTo>
                    <a:pt x="904090" y="1544715"/>
                    <a:pt x="871804" y="1589748"/>
                    <a:pt x="844512" y="1635080"/>
                  </a:cubicBezTo>
                  <a:cubicBezTo>
                    <a:pt x="844485" y="1635135"/>
                    <a:pt x="844512" y="1635217"/>
                    <a:pt x="844485" y="1635271"/>
                  </a:cubicBezTo>
                  <a:cubicBezTo>
                    <a:pt x="821287" y="1654423"/>
                    <a:pt x="798361" y="1675863"/>
                    <a:pt x="776419" y="1700546"/>
                  </a:cubicBezTo>
                  <a:cubicBezTo>
                    <a:pt x="739384" y="1742227"/>
                    <a:pt x="705023" y="1792327"/>
                    <a:pt x="675794" y="1851962"/>
                  </a:cubicBezTo>
                  <a:cubicBezTo>
                    <a:pt x="674020" y="1855586"/>
                    <a:pt x="672409" y="1859536"/>
                    <a:pt x="670663" y="1863214"/>
                  </a:cubicBezTo>
                  <a:cubicBezTo>
                    <a:pt x="683899" y="1808864"/>
                    <a:pt x="698255" y="1750509"/>
                    <a:pt x="711409" y="1698175"/>
                  </a:cubicBezTo>
                  <a:cubicBezTo>
                    <a:pt x="729149" y="1627480"/>
                    <a:pt x="744596" y="1568035"/>
                    <a:pt x="751911" y="1545369"/>
                  </a:cubicBezTo>
                  <a:cubicBezTo>
                    <a:pt x="783214" y="1447975"/>
                    <a:pt x="817930" y="1349437"/>
                    <a:pt x="856548" y="1251444"/>
                  </a:cubicBezTo>
                  <a:cubicBezTo>
                    <a:pt x="875188" y="1225535"/>
                    <a:pt x="896994" y="1200635"/>
                    <a:pt x="919265" y="1178432"/>
                  </a:cubicBezTo>
                  <a:cubicBezTo>
                    <a:pt x="933975" y="1163775"/>
                    <a:pt x="948713" y="1150454"/>
                    <a:pt x="962795" y="1138603"/>
                  </a:cubicBezTo>
                  <a:cubicBezTo>
                    <a:pt x="963750" y="1138576"/>
                    <a:pt x="964651" y="1139011"/>
                    <a:pt x="965579" y="1138657"/>
                  </a:cubicBezTo>
                  <a:cubicBezTo>
                    <a:pt x="973521" y="1135661"/>
                    <a:pt x="991725" y="1128278"/>
                    <a:pt x="1006571" y="1122720"/>
                  </a:cubicBezTo>
                  <a:cubicBezTo>
                    <a:pt x="1013558" y="1120078"/>
                    <a:pt x="1019753" y="1117871"/>
                    <a:pt x="1023602" y="1116808"/>
                  </a:cubicBezTo>
                  <a:cubicBezTo>
                    <a:pt x="1041259" y="1111877"/>
                    <a:pt x="1059190" y="1107873"/>
                    <a:pt x="1077230" y="1104576"/>
                  </a:cubicBezTo>
                  <a:cubicBezTo>
                    <a:pt x="1095297" y="1101280"/>
                    <a:pt x="1113474" y="1098746"/>
                    <a:pt x="1131732" y="1097003"/>
                  </a:cubicBezTo>
                  <a:cubicBezTo>
                    <a:pt x="1159843" y="1094169"/>
                    <a:pt x="1187271" y="1093924"/>
                    <a:pt x="1214263" y="1095341"/>
                  </a:cubicBezTo>
                  <a:cubicBezTo>
                    <a:pt x="1242019" y="1096785"/>
                    <a:pt x="1269311" y="1100217"/>
                    <a:pt x="1296302" y="1105339"/>
                  </a:cubicBezTo>
                  <a:cubicBezTo>
                    <a:pt x="1350095" y="1115555"/>
                    <a:pt x="1402795" y="1132337"/>
                    <a:pt x="1455578" y="1153804"/>
                  </a:cubicBezTo>
                  <a:cubicBezTo>
                    <a:pt x="1459944" y="1155657"/>
                    <a:pt x="1464994" y="1153614"/>
                    <a:pt x="1466877" y="1149255"/>
                  </a:cubicBezTo>
                  <a:cubicBezTo>
                    <a:pt x="1468732" y="1144896"/>
                    <a:pt x="1466686" y="1139856"/>
                    <a:pt x="1462319" y="1138004"/>
                  </a:cubicBezTo>
                  <a:cubicBezTo>
                    <a:pt x="1408936" y="1114329"/>
                    <a:pt x="1355607" y="1094959"/>
                    <a:pt x="1300724" y="1083381"/>
                  </a:cubicBezTo>
                  <a:cubicBezTo>
                    <a:pt x="1272722" y="1077469"/>
                    <a:pt x="1244338" y="1073574"/>
                    <a:pt x="1215436" y="1072157"/>
                  </a:cubicBezTo>
                  <a:cubicBezTo>
                    <a:pt x="1187271" y="1070768"/>
                    <a:pt x="1158642" y="1071857"/>
                    <a:pt x="1129358" y="1075290"/>
                  </a:cubicBezTo>
                  <a:cubicBezTo>
                    <a:pt x="1110554" y="1077578"/>
                    <a:pt x="1091831" y="1080602"/>
                    <a:pt x="1073273" y="1084525"/>
                  </a:cubicBezTo>
                  <a:cubicBezTo>
                    <a:pt x="1054742" y="1088476"/>
                    <a:pt x="1036374" y="1093270"/>
                    <a:pt x="1018280" y="1098937"/>
                  </a:cubicBezTo>
                  <a:cubicBezTo>
                    <a:pt x="1017352" y="1099237"/>
                    <a:pt x="1015878" y="1099809"/>
                    <a:pt x="1014704" y="1100217"/>
                  </a:cubicBezTo>
                  <a:cubicBezTo>
                    <a:pt x="1052204" y="1076135"/>
                    <a:pt x="1091804" y="1056819"/>
                    <a:pt x="1132851" y="1041400"/>
                  </a:cubicBezTo>
                  <a:cubicBezTo>
                    <a:pt x="1162272" y="1030339"/>
                    <a:pt x="1192375" y="1021158"/>
                    <a:pt x="1222996" y="1013748"/>
                  </a:cubicBezTo>
                  <a:cubicBezTo>
                    <a:pt x="1299632" y="995195"/>
                    <a:pt x="1379352" y="987431"/>
                    <a:pt x="1458225" y="987159"/>
                  </a:cubicBezTo>
                  <a:cubicBezTo>
                    <a:pt x="1462974" y="987186"/>
                    <a:pt x="1466849" y="983372"/>
                    <a:pt x="1466904" y="978632"/>
                  </a:cubicBezTo>
                  <a:cubicBezTo>
                    <a:pt x="1466931" y="973918"/>
                    <a:pt x="1463110" y="970023"/>
                    <a:pt x="1458362" y="969996"/>
                  </a:cubicBezTo>
                  <a:cubicBezTo>
                    <a:pt x="1377905" y="968497"/>
                    <a:pt x="1296330" y="974164"/>
                    <a:pt x="1217865" y="991872"/>
                  </a:cubicBezTo>
                  <a:cubicBezTo>
                    <a:pt x="1191529" y="997811"/>
                    <a:pt x="1165683" y="1005493"/>
                    <a:pt x="1140274" y="1014347"/>
                  </a:cubicBezTo>
                  <a:cubicBezTo>
                    <a:pt x="1156349" y="1003178"/>
                    <a:pt x="1172670" y="992335"/>
                    <a:pt x="1189209" y="981765"/>
                  </a:cubicBezTo>
                  <a:cubicBezTo>
                    <a:pt x="1205748" y="971194"/>
                    <a:pt x="1222478" y="960951"/>
                    <a:pt x="1239481" y="951116"/>
                  </a:cubicBezTo>
                  <a:cubicBezTo>
                    <a:pt x="1269747" y="933435"/>
                    <a:pt x="1302279" y="918479"/>
                    <a:pt x="1336012" y="905838"/>
                  </a:cubicBezTo>
                  <a:cubicBezTo>
                    <a:pt x="1358146" y="897529"/>
                    <a:pt x="1380825" y="890228"/>
                    <a:pt x="1403832" y="884153"/>
                  </a:cubicBezTo>
                  <a:cubicBezTo>
                    <a:pt x="1461800" y="868842"/>
                    <a:pt x="1521843" y="861051"/>
                    <a:pt x="1580302" y="863012"/>
                  </a:cubicBezTo>
                  <a:cubicBezTo>
                    <a:pt x="1585051" y="863257"/>
                    <a:pt x="1589062" y="859579"/>
                    <a:pt x="1589308" y="854866"/>
                  </a:cubicBezTo>
                  <a:cubicBezTo>
                    <a:pt x="1589526" y="850126"/>
                    <a:pt x="1585869" y="846094"/>
                    <a:pt x="1581120" y="845876"/>
                  </a:cubicBezTo>
                  <a:cubicBezTo>
                    <a:pt x="1520833" y="842089"/>
                    <a:pt x="1458471" y="847810"/>
                    <a:pt x="1398292" y="862413"/>
                  </a:cubicBezTo>
                  <a:cubicBezTo>
                    <a:pt x="1374330" y="868215"/>
                    <a:pt x="1350722" y="875408"/>
                    <a:pt x="1327797" y="884044"/>
                  </a:cubicBezTo>
                  <a:cubicBezTo>
                    <a:pt x="1292836" y="897202"/>
                    <a:pt x="1259458" y="913657"/>
                    <a:pt x="1228345" y="932455"/>
                  </a:cubicBezTo>
                  <a:cubicBezTo>
                    <a:pt x="1211315" y="942834"/>
                    <a:pt x="1194531" y="953622"/>
                    <a:pt x="1178019" y="964819"/>
                  </a:cubicBezTo>
                  <a:cubicBezTo>
                    <a:pt x="1161507" y="976016"/>
                    <a:pt x="1145296" y="987595"/>
                    <a:pt x="1129276" y="999418"/>
                  </a:cubicBezTo>
                  <a:lnTo>
                    <a:pt x="1096607" y="1024536"/>
                  </a:lnTo>
                  <a:cubicBezTo>
                    <a:pt x="1096034" y="1024999"/>
                    <a:pt x="1086646" y="1033227"/>
                    <a:pt x="1082497" y="1037504"/>
                  </a:cubicBezTo>
                  <a:cubicBezTo>
                    <a:pt x="1052285" y="1051507"/>
                    <a:pt x="1023001" y="1067825"/>
                    <a:pt x="995000" y="1086923"/>
                  </a:cubicBezTo>
                  <a:cubicBezTo>
                    <a:pt x="970328" y="1103895"/>
                    <a:pt x="937441" y="1131547"/>
                    <a:pt x="905428" y="1164920"/>
                  </a:cubicBezTo>
                  <a:cubicBezTo>
                    <a:pt x="896912" y="1173801"/>
                    <a:pt x="888534" y="1183200"/>
                    <a:pt x="880292" y="1192789"/>
                  </a:cubicBezTo>
                  <a:cubicBezTo>
                    <a:pt x="914516" y="1109698"/>
                    <a:pt x="951551" y="1027233"/>
                    <a:pt x="992134" y="946566"/>
                  </a:cubicBezTo>
                  <a:cubicBezTo>
                    <a:pt x="1036320" y="858762"/>
                    <a:pt x="1084845" y="773246"/>
                    <a:pt x="1137736" y="690999"/>
                  </a:cubicBezTo>
                  <a:lnTo>
                    <a:pt x="1142540" y="688084"/>
                  </a:lnTo>
                  <a:lnTo>
                    <a:pt x="1166802" y="675280"/>
                  </a:lnTo>
                  <a:lnTo>
                    <a:pt x="1245567" y="640899"/>
                  </a:lnTo>
                  <a:cubicBezTo>
                    <a:pt x="1250042" y="639292"/>
                    <a:pt x="1252362" y="634388"/>
                    <a:pt x="1250752" y="629920"/>
                  </a:cubicBezTo>
                  <a:cubicBezTo>
                    <a:pt x="1249142" y="625452"/>
                    <a:pt x="1244202" y="623137"/>
                    <a:pt x="1239753" y="624744"/>
                  </a:cubicBezTo>
                  <a:cubicBezTo>
                    <a:pt x="1229519" y="627686"/>
                    <a:pt x="1219366" y="630356"/>
                    <a:pt x="1209296" y="633435"/>
                  </a:cubicBezTo>
                  <a:cubicBezTo>
                    <a:pt x="1202473" y="635532"/>
                    <a:pt x="1195677" y="637712"/>
                    <a:pt x="1188990" y="640245"/>
                  </a:cubicBezTo>
                  <a:cubicBezTo>
                    <a:pt x="1183368" y="642398"/>
                    <a:pt x="1177828" y="644768"/>
                    <a:pt x="1172397" y="647410"/>
                  </a:cubicBezTo>
                  <a:cubicBezTo>
                    <a:pt x="1169149" y="648991"/>
                    <a:pt x="1165983" y="650870"/>
                    <a:pt x="1162790" y="652641"/>
                  </a:cubicBezTo>
                  <a:cubicBezTo>
                    <a:pt x="1179466" y="627768"/>
                    <a:pt x="1196332" y="603031"/>
                    <a:pt x="1213963" y="578894"/>
                  </a:cubicBezTo>
                  <a:cubicBezTo>
                    <a:pt x="1221386" y="568732"/>
                    <a:pt x="1229246" y="558925"/>
                    <a:pt x="1236833" y="548900"/>
                  </a:cubicBezTo>
                  <a:cubicBezTo>
                    <a:pt x="1239071" y="547919"/>
                    <a:pt x="1240954" y="546311"/>
                    <a:pt x="1241609" y="543832"/>
                  </a:cubicBezTo>
                  <a:cubicBezTo>
                    <a:pt x="1241391" y="543669"/>
                    <a:pt x="1241473" y="543478"/>
                    <a:pt x="1241746" y="543260"/>
                  </a:cubicBezTo>
                  <a:cubicBezTo>
                    <a:pt x="1242237" y="542797"/>
                    <a:pt x="1243356" y="542225"/>
                    <a:pt x="1244011" y="541707"/>
                  </a:cubicBezTo>
                  <a:cubicBezTo>
                    <a:pt x="1246331" y="539800"/>
                    <a:pt x="1249442" y="537921"/>
                    <a:pt x="1252744" y="536013"/>
                  </a:cubicBezTo>
                  <a:cubicBezTo>
                    <a:pt x="1262979" y="530102"/>
                    <a:pt x="1275369" y="524680"/>
                    <a:pt x="1279299" y="522474"/>
                  </a:cubicBezTo>
                  <a:cubicBezTo>
                    <a:pt x="1293573" y="514083"/>
                    <a:pt x="1308147" y="506618"/>
                    <a:pt x="1322666" y="499263"/>
                  </a:cubicBezTo>
                  <a:cubicBezTo>
                    <a:pt x="1332382" y="494332"/>
                    <a:pt x="1342043" y="489455"/>
                    <a:pt x="1351923" y="484960"/>
                  </a:cubicBezTo>
                  <a:cubicBezTo>
                    <a:pt x="1368298" y="477495"/>
                    <a:pt x="1384974" y="470712"/>
                    <a:pt x="1402577" y="465508"/>
                  </a:cubicBezTo>
                  <a:cubicBezTo>
                    <a:pt x="1407189" y="464364"/>
                    <a:pt x="1410000" y="459678"/>
                    <a:pt x="1408827" y="455102"/>
                  </a:cubicBezTo>
                  <a:cubicBezTo>
                    <a:pt x="1407680" y="450498"/>
                    <a:pt x="1403014" y="447692"/>
                    <a:pt x="1398401" y="448836"/>
                  </a:cubicBezTo>
                  <a:cubicBezTo>
                    <a:pt x="1374657" y="453794"/>
                    <a:pt x="1351978" y="460714"/>
                    <a:pt x="1330171" y="470058"/>
                  </a:cubicBezTo>
                  <a:cubicBezTo>
                    <a:pt x="1321465" y="473790"/>
                    <a:pt x="1312896" y="477959"/>
                    <a:pt x="1304517" y="482508"/>
                  </a:cubicBezTo>
                  <a:cubicBezTo>
                    <a:pt x="1293846" y="488311"/>
                    <a:pt x="1283584" y="494958"/>
                    <a:pt x="1273268" y="501687"/>
                  </a:cubicBezTo>
                  <a:cubicBezTo>
                    <a:pt x="1309675" y="456355"/>
                    <a:pt x="1347911" y="412657"/>
                    <a:pt x="1388194" y="371002"/>
                  </a:cubicBezTo>
                  <a:cubicBezTo>
                    <a:pt x="1390459" y="372364"/>
                    <a:pt x="1393052" y="373018"/>
                    <a:pt x="1395699" y="371956"/>
                  </a:cubicBezTo>
                  <a:cubicBezTo>
                    <a:pt x="1459289" y="346783"/>
                    <a:pt x="1548616" y="314854"/>
                    <a:pt x="1621867" y="322918"/>
                  </a:cubicBezTo>
                  <a:cubicBezTo>
                    <a:pt x="1669601" y="328176"/>
                    <a:pt x="1710184" y="351251"/>
                    <a:pt x="1730489" y="407508"/>
                  </a:cubicBezTo>
                  <a:cubicBezTo>
                    <a:pt x="1740642" y="434915"/>
                    <a:pt x="1737148" y="471012"/>
                    <a:pt x="1722547" y="498908"/>
                  </a:cubicBezTo>
                  <a:cubicBezTo>
                    <a:pt x="1708383" y="526015"/>
                    <a:pt x="1683356" y="545467"/>
                    <a:pt x="1648914" y="539555"/>
                  </a:cubicBezTo>
                  <a:cubicBezTo>
                    <a:pt x="1637042" y="537539"/>
                    <a:pt x="1622959" y="530837"/>
                    <a:pt x="1612370" y="521248"/>
                  </a:cubicBezTo>
                  <a:cubicBezTo>
                    <a:pt x="1602599" y="512367"/>
                    <a:pt x="1595476" y="501033"/>
                    <a:pt x="1597632" y="488284"/>
                  </a:cubicBezTo>
                  <a:cubicBezTo>
                    <a:pt x="1598642" y="482372"/>
                    <a:pt x="1601289" y="477386"/>
                    <a:pt x="1605028" y="473273"/>
                  </a:cubicBezTo>
                  <a:cubicBezTo>
                    <a:pt x="1609122" y="468750"/>
                    <a:pt x="1614417" y="465182"/>
                    <a:pt x="1620148" y="462430"/>
                  </a:cubicBezTo>
                  <a:cubicBezTo>
                    <a:pt x="1623150" y="461013"/>
                    <a:pt x="1631747" y="461095"/>
                    <a:pt x="1635404" y="461095"/>
                  </a:cubicBezTo>
                  <a:cubicBezTo>
                    <a:pt x="1635732" y="461122"/>
                    <a:pt x="1636005" y="461095"/>
                    <a:pt x="1636305" y="461068"/>
                  </a:cubicBezTo>
                  <a:cubicBezTo>
                    <a:pt x="1637806" y="461313"/>
                    <a:pt x="1639416" y="461150"/>
                    <a:pt x="1640944" y="460496"/>
                  </a:cubicBezTo>
                  <a:cubicBezTo>
                    <a:pt x="1641545" y="460223"/>
                    <a:pt x="1646457" y="444885"/>
                    <a:pt x="1635622" y="444613"/>
                  </a:cubicBezTo>
                  <a:cubicBezTo>
                    <a:pt x="1630164" y="444477"/>
                    <a:pt x="1617501" y="445049"/>
                    <a:pt x="1612997" y="447065"/>
                  </a:cubicBezTo>
                  <a:cubicBezTo>
                    <a:pt x="1605110" y="450607"/>
                    <a:pt x="1597905" y="455374"/>
                    <a:pt x="1592201" y="461367"/>
                  </a:cubicBezTo>
                  <a:cubicBezTo>
                    <a:pt x="1586088" y="467824"/>
                    <a:pt x="1581694" y="475697"/>
                    <a:pt x="1579892" y="485096"/>
                  </a:cubicBezTo>
                  <a:cubicBezTo>
                    <a:pt x="1576918" y="500570"/>
                    <a:pt x="1582267" y="515173"/>
                    <a:pt x="1592146" y="527377"/>
                  </a:cubicBezTo>
                  <a:cubicBezTo>
                    <a:pt x="1605465" y="543941"/>
                    <a:pt x="1627353" y="555819"/>
                    <a:pt x="1645338" y="559279"/>
                  </a:cubicBezTo>
                  <a:cubicBezTo>
                    <a:pt x="1689742" y="567724"/>
                    <a:pt x="1723066" y="543941"/>
                    <a:pt x="1741924" y="509206"/>
                  </a:cubicBezTo>
                  <a:cubicBezTo>
                    <a:pt x="1759937" y="475970"/>
                    <a:pt x="1764058" y="432626"/>
                    <a:pt x="1752268" y="399607"/>
                  </a:cubicBezTo>
                  <a:cubicBezTo>
                    <a:pt x="1728033" y="333652"/>
                    <a:pt x="1680299" y="306273"/>
                    <a:pt x="1624160" y="300851"/>
                  </a:cubicBezTo>
                  <a:cubicBezTo>
                    <a:pt x="1556612" y="294340"/>
                    <a:pt x="1476511" y="320793"/>
                    <a:pt x="1413412" y="346129"/>
                  </a:cubicBezTo>
                  <a:cubicBezTo>
                    <a:pt x="1437674" y="322019"/>
                    <a:pt x="1462646" y="298672"/>
                    <a:pt x="1488355" y="276060"/>
                  </a:cubicBezTo>
                  <a:cubicBezTo>
                    <a:pt x="1488437" y="276060"/>
                    <a:pt x="1488601" y="276060"/>
                    <a:pt x="1488683" y="276033"/>
                  </a:cubicBezTo>
                  <a:lnTo>
                    <a:pt x="1497962" y="273418"/>
                  </a:lnTo>
                  <a:lnTo>
                    <a:pt x="1526919" y="265217"/>
                  </a:lnTo>
                  <a:cubicBezTo>
                    <a:pt x="1535434" y="262738"/>
                    <a:pt x="1544003" y="261077"/>
                    <a:pt x="1552519" y="259496"/>
                  </a:cubicBezTo>
                  <a:cubicBezTo>
                    <a:pt x="1558277" y="258434"/>
                    <a:pt x="1564008" y="257399"/>
                    <a:pt x="1569767" y="256554"/>
                  </a:cubicBezTo>
                  <a:cubicBezTo>
                    <a:pt x="1584314" y="254402"/>
                    <a:pt x="1598915" y="253122"/>
                    <a:pt x="1613980" y="253367"/>
                  </a:cubicBezTo>
                  <a:cubicBezTo>
                    <a:pt x="1618702" y="253721"/>
                    <a:pt x="1622823" y="250179"/>
                    <a:pt x="1623177" y="245439"/>
                  </a:cubicBezTo>
                  <a:cubicBezTo>
                    <a:pt x="1623532" y="240726"/>
                    <a:pt x="1619984" y="236612"/>
                    <a:pt x="1615263" y="236258"/>
                  </a:cubicBezTo>
                  <a:cubicBezTo>
                    <a:pt x="1599106" y="234106"/>
                    <a:pt x="1583222" y="233180"/>
                    <a:pt x="1567393" y="234215"/>
                  </a:cubicBezTo>
                  <a:cubicBezTo>
                    <a:pt x="1560952" y="234651"/>
                    <a:pt x="1554538" y="235414"/>
                    <a:pt x="1548179" y="236639"/>
                  </a:cubicBezTo>
                  <a:cubicBezTo>
                    <a:pt x="1541411" y="237947"/>
                    <a:pt x="1534697" y="239881"/>
                    <a:pt x="1528010" y="242034"/>
                  </a:cubicBezTo>
                  <a:cubicBezTo>
                    <a:pt x="1557022" y="218141"/>
                    <a:pt x="1587097" y="195448"/>
                    <a:pt x="1617965" y="173599"/>
                  </a:cubicBezTo>
                  <a:cubicBezTo>
                    <a:pt x="1619193" y="173735"/>
                    <a:pt x="1620421" y="173926"/>
                    <a:pt x="1622195" y="173354"/>
                  </a:cubicBezTo>
                  <a:cubicBezTo>
                    <a:pt x="1623095" y="173081"/>
                    <a:pt x="1625415" y="171801"/>
                    <a:pt x="1626452" y="171229"/>
                  </a:cubicBezTo>
                  <a:lnTo>
                    <a:pt x="1637260" y="168695"/>
                  </a:lnTo>
                  <a:cubicBezTo>
                    <a:pt x="1643592" y="167224"/>
                    <a:pt x="1649923" y="165944"/>
                    <a:pt x="1656310" y="164772"/>
                  </a:cubicBezTo>
                  <a:cubicBezTo>
                    <a:pt x="1660513" y="164037"/>
                    <a:pt x="1664688" y="163356"/>
                    <a:pt x="1668891" y="162811"/>
                  </a:cubicBezTo>
                  <a:cubicBezTo>
                    <a:pt x="1674759" y="161966"/>
                    <a:pt x="1680654" y="161558"/>
                    <a:pt x="1686522" y="161149"/>
                  </a:cubicBezTo>
                  <a:cubicBezTo>
                    <a:pt x="1692471" y="160740"/>
                    <a:pt x="1698448" y="160468"/>
                    <a:pt x="1704398" y="160195"/>
                  </a:cubicBezTo>
                  <a:cubicBezTo>
                    <a:pt x="1722875" y="159351"/>
                    <a:pt x="1741324" y="159187"/>
                    <a:pt x="1759855" y="159051"/>
                  </a:cubicBezTo>
                  <a:cubicBezTo>
                    <a:pt x="1764604" y="159269"/>
                    <a:pt x="1768616" y="155591"/>
                    <a:pt x="1768834" y="150851"/>
                  </a:cubicBezTo>
                  <a:cubicBezTo>
                    <a:pt x="1768998" y="146165"/>
                    <a:pt x="1765314" y="142133"/>
                    <a:pt x="1760565" y="1419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397433" y="689861"/>
              <a:ext cx="548192" cy="339423"/>
            </a:xfrm>
            <a:custGeom>
              <a:avLst/>
              <a:gdLst/>
              <a:ahLst/>
              <a:cxnLst/>
              <a:rect l="l" t="t" r="r" b="b"/>
              <a:pathLst>
                <a:path w="1096384" h="678845" extrusionOk="0">
                  <a:moveTo>
                    <a:pt x="344927" y="458398"/>
                  </a:moveTo>
                  <a:cubicBezTo>
                    <a:pt x="348093" y="459624"/>
                    <a:pt x="338159" y="457908"/>
                    <a:pt x="334829" y="457336"/>
                  </a:cubicBezTo>
                  <a:cubicBezTo>
                    <a:pt x="328143" y="456164"/>
                    <a:pt x="321675" y="454203"/>
                    <a:pt x="315316" y="451751"/>
                  </a:cubicBezTo>
                  <a:cubicBezTo>
                    <a:pt x="293209" y="443142"/>
                    <a:pt x="272767" y="431400"/>
                    <a:pt x="253909" y="417070"/>
                  </a:cubicBezTo>
                  <a:cubicBezTo>
                    <a:pt x="198779" y="375171"/>
                    <a:pt x="148562" y="318369"/>
                    <a:pt x="117313" y="256418"/>
                  </a:cubicBezTo>
                  <a:cubicBezTo>
                    <a:pt x="113874" y="249607"/>
                    <a:pt x="88329" y="203675"/>
                    <a:pt x="94087" y="195584"/>
                  </a:cubicBezTo>
                  <a:cubicBezTo>
                    <a:pt x="96353" y="192397"/>
                    <a:pt x="111418" y="198063"/>
                    <a:pt x="114010" y="198717"/>
                  </a:cubicBezTo>
                  <a:cubicBezTo>
                    <a:pt x="138328" y="204656"/>
                    <a:pt x="161880" y="213183"/>
                    <a:pt x="184505" y="223754"/>
                  </a:cubicBezTo>
                  <a:cubicBezTo>
                    <a:pt x="240890" y="250152"/>
                    <a:pt x="303744" y="295212"/>
                    <a:pt x="326642" y="355828"/>
                  </a:cubicBezTo>
                  <a:cubicBezTo>
                    <a:pt x="337067" y="383425"/>
                    <a:pt x="334447" y="413583"/>
                    <a:pt x="342908" y="441644"/>
                  </a:cubicBezTo>
                  <a:lnTo>
                    <a:pt x="344927" y="458398"/>
                  </a:lnTo>
                  <a:close/>
                  <a:moveTo>
                    <a:pt x="500764" y="6"/>
                  </a:moveTo>
                  <a:cubicBezTo>
                    <a:pt x="499918" y="-538"/>
                    <a:pt x="461191" y="34387"/>
                    <a:pt x="459062" y="36076"/>
                  </a:cubicBezTo>
                  <a:cubicBezTo>
                    <a:pt x="414685" y="71492"/>
                    <a:pt x="368562" y="110531"/>
                    <a:pt x="343672" y="162756"/>
                  </a:cubicBezTo>
                  <a:cubicBezTo>
                    <a:pt x="335730" y="179429"/>
                    <a:pt x="329153" y="197873"/>
                    <a:pt x="327706" y="216453"/>
                  </a:cubicBezTo>
                  <a:cubicBezTo>
                    <a:pt x="327215" y="222419"/>
                    <a:pt x="327460" y="228521"/>
                    <a:pt x="328088" y="234487"/>
                  </a:cubicBezTo>
                  <a:cubicBezTo>
                    <a:pt x="328361" y="237157"/>
                    <a:pt x="331991" y="244431"/>
                    <a:pt x="330463" y="242224"/>
                  </a:cubicBezTo>
                  <a:lnTo>
                    <a:pt x="338459" y="266144"/>
                  </a:lnTo>
                  <a:cubicBezTo>
                    <a:pt x="424319" y="248490"/>
                    <a:pt x="490366" y="166298"/>
                    <a:pt x="500819" y="82253"/>
                  </a:cubicBezTo>
                  <a:cubicBezTo>
                    <a:pt x="503548" y="60295"/>
                    <a:pt x="500928" y="38773"/>
                    <a:pt x="499563" y="16870"/>
                  </a:cubicBezTo>
                  <a:cubicBezTo>
                    <a:pt x="499481" y="15671"/>
                    <a:pt x="501091" y="197"/>
                    <a:pt x="500764" y="6"/>
                  </a:cubicBezTo>
                  <a:close/>
                  <a:moveTo>
                    <a:pt x="185406" y="548300"/>
                  </a:moveTo>
                  <a:cubicBezTo>
                    <a:pt x="147170" y="551025"/>
                    <a:pt x="78722" y="574835"/>
                    <a:pt x="35710" y="607527"/>
                  </a:cubicBezTo>
                  <a:cubicBezTo>
                    <a:pt x="32244" y="610169"/>
                    <a:pt x="-725" y="631610"/>
                    <a:pt x="12" y="637058"/>
                  </a:cubicBezTo>
                  <a:cubicBezTo>
                    <a:pt x="885" y="643379"/>
                    <a:pt x="44362" y="659452"/>
                    <a:pt x="49247" y="661550"/>
                  </a:cubicBezTo>
                  <a:cubicBezTo>
                    <a:pt x="106915" y="686205"/>
                    <a:pt x="166247" y="686096"/>
                    <a:pt x="219903" y="650843"/>
                  </a:cubicBezTo>
                  <a:cubicBezTo>
                    <a:pt x="233003" y="642234"/>
                    <a:pt x="279809" y="612512"/>
                    <a:pt x="265208" y="591126"/>
                  </a:cubicBezTo>
                  <a:cubicBezTo>
                    <a:pt x="265208" y="591126"/>
                    <a:pt x="215536" y="546148"/>
                    <a:pt x="185406" y="548300"/>
                  </a:cubicBezTo>
                  <a:close/>
                  <a:moveTo>
                    <a:pt x="766014" y="616544"/>
                  </a:moveTo>
                  <a:cubicBezTo>
                    <a:pt x="752095" y="607935"/>
                    <a:pt x="737439" y="600335"/>
                    <a:pt x="722429" y="593878"/>
                  </a:cubicBezTo>
                  <a:cubicBezTo>
                    <a:pt x="683238" y="577014"/>
                    <a:pt x="640499" y="572138"/>
                    <a:pt x="599124" y="583716"/>
                  </a:cubicBezTo>
                  <a:cubicBezTo>
                    <a:pt x="586788" y="587149"/>
                    <a:pt x="564682" y="592788"/>
                    <a:pt x="558486" y="605402"/>
                  </a:cubicBezTo>
                  <a:lnTo>
                    <a:pt x="551090" y="610006"/>
                  </a:lnTo>
                  <a:cubicBezTo>
                    <a:pt x="567875" y="638039"/>
                    <a:pt x="593393" y="653676"/>
                    <a:pt x="625570" y="660433"/>
                  </a:cubicBezTo>
                  <a:cubicBezTo>
                    <a:pt x="647840" y="665119"/>
                    <a:pt x="671502" y="665554"/>
                    <a:pt x="693963" y="661958"/>
                  </a:cubicBezTo>
                  <a:cubicBezTo>
                    <a:pt x="706217" y="660024"/>
                    <a:pt x="718199" y="656646"/>
                    <a:pt x="729798" y="652205"/>
                  </a:cubicBezTo>
                  <a:cubicBezTo>
                    <a:pt x="737767" y="649154"/>
                    <a:pt x="745572" y="645721"/>
                    <a:pt x="753105" y="641717"/>
                  </a:cubicBezTo>
                  <a:cubicBezTo>
                    <a:pt x="760146" y="637984"/>
                    <a:pt x="766942" y="633735"/>
                    <a:pt x="773465" y="629185"/>
                  </a:cubicBezTo>
                  <a:cubicBezTo>
                    <a:pt x="774147" y="628695"/>
                    <a:pt x="778596" y="626624"/>
                    <a:pt x="778596" y="625562"/>
                  </a:cubicBezTo>
                  <a:cubicBezTo>
                    <a:pt x="778568" y="622756"/>
                    <a:pt x="767815" y="617661"/>
                    <a:pt x="766014" y="616544"/>
                  </a:cubicBezTo>
                  <a:close/>
                  <a:moveTo>
                    <a:pt x="1084811" y="188774"/>
                  </a:moveTo>
                  <a:cubicBezTo>
                    <a:pt x="1071056" y="167905"/>
                    <a:pt x="1055827" y="147909"/>
                    <a:pt x="1039588" y="128948"/>
                  </a:cubicBezTo>
                  <a:cubicBezTo>
                    <a:pt x="1009349" y="93668"/>
                    <a:pt x="974797" y="61004"/>
                    <a:pt x="931758" y="42097"/>
                  </a:cubicBezTo>
                  <a:cubicBezTo>
                    <a:pt x="916201" y="35286"/>
                    <a:pt x="899799" y="30546"/>
                    <a:pt x="882905" y="28830"/>
                  </a:cubicBezTo>
                  <a:cubicBezTo>
                    <a:pt x="877938" y="28339"/>
                    <a:pt x="846061" y="33161"/>
                    <a:pt x="843550" y="28857"/>
                  </a:cubicBezTo>
                  <a:cubicBezTo>
                    <a:pt x="831378" y="121837"/>
                    <a:pt x="944721" y="193160"/>
                    <a:pt x="1022858" y="205310"/>
                  </a:cubicBezTo>
                  <a:cubicBezTo>
                    <a:pt x="1040516" y="208062"/>
                    <a:pt x="1078725" y="215662"/>
                    <a:pt x="1096383" y="207980"/>
                  </a:cubicBezTo>
                  <a:cubicBezTo>
                    <a:pt x="1096546" y="207925"/>
                    <a:pt x="1085247" y="189427"/>
                    <a:pt x="1084811" y="18877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426433" y="700437"/>
              <a:ext cx="491024" cy="305370"/>
            </a:xfrm>
            <a:custGeom>
              <a:avLst/>
              <a:gdLst/>
              <a:ahLst/>
              <a:cxnLst/>
              <a:rect l="l" t="t" r="r" b="b"/>
              <a:pathLst>
                <a:path w="982048" h="610741" extrusionOk="0">
                  <a:moveTo>
                    <a:pt x="264274" y="265016"/>
                  </a:moveTo>
                  <a:cubicBezTo>
                    <a:pt x="264165" y="265261"/>
                    <a:pt x="264083" y="265506"/>
                    <a:pt x="264001" y="265778"/>
                  </a:cubicBezTo>
                  <a:cubicBezTo>
                    <a:pt x="263782" y="265424"/>
                    <a:pt x="264083" y="264879"/>
                    <a:pt x="264656" y="264280"/>
                  </a:cubicBezTo>
                  <a:cubicBezTo>
                    <a:pt x="264519" y="264525"/>
                    <a:pt x="264383" y="264770"/>
                    <a:pt x="264274" y="265016"/>
                  </a:cubicBezTo>
                  <a:close/>
                  <a:moveTo>
                    <a:pt x="404036" y="43284"/>
                  </a:moveTo>
                  <a:cubicBezTo>
                    <a:pt x="396203" y="50286"/>
                    <a:pt x="389189" y="58268"/>
                    <a:pt x="382611" y="66659"/>
                  </a:cubicBezTo>
                  <a:cubicBezTo>
                    <a:pt x="373250" y="78619"/>
                    <a:pt x="364817" y="91477"/>
                    <a:pt x="355920" y="103410"/>
                  </a:cubicBezTo>
                  <a:cubicBezTo>
                    <a:pt x="349670" y="111964"/>
                    <a:pt x="343229" y="120355"/>
                    <a:pt x="336952" y="128882"/>
                  </a:cubicBezTo>
                  <a:cubicBezTo>
                    <a:pt x="330620" y="137518"/>
                    <a:pt x="324343" y="146181"/>
                    <a:pt x="318312" y="155008"/>
                  </a:cubicBezTo>
                  <a:cubicBezTo>
                    <a:pt x="310151" y="166913"/>
                    <a:pt x="302482" y="179118"/>
                    <a:pt x="295250" y="191596"/>
                  </a:cubicBezTo>
                  <a:cubicBezTo>
                    <a:pt x="290665" y="199632"/>
                    <a:pt x="286162" y="207723"/>
                    <a:pt x="282041" y="216033"/>
                  </a:cubicBezTo>
                  <a:cubicBezTo>
                    <a:pt x="277865" y="224478"/>
                    <a:pt x="274044" y="233059"/>
                    <a:pt x="270824" y="241913"/>
                  </a:cubicBezTo>
                  <a:lnTo>
                    <a:pt x="265365" y="258668"/>
                  </a:lnTo>
                  <a:cubicBezTo>
                    <a:pt x="265120" y="259540"/>
                    <a:pt x="265502" y="261283"/>
                    <a:pt x="265693" y="262863"/>
                  </a:cubicBezTo>
                  <a:cubicBezTo>
                    <a:pt x="265311" y="263299"/>
                    <a:pt x="264956" y="263762"/>
                    <a:pt x="264656" y="264280"/>
                  </a:cubicBezTo>
                  <a:cubicBezTo>
                    <a:pt x="264956" y="263953"/>
                    <a:pt x="265338" y="263599"/>
                    <a:pt x="265747" y="263245"/>
                  </a:cubicBezTo>
                  <a:cubicBezTo>
                    <a:pt x="265966" y="264852"/>
                    <a:pt x="265938" y="266187"/>
                    <a:pt x="264847" y="266105"/>
                  </a:cubicBezTo>
                  <a:cubicBezTo>
                    <a:pt x="264383" y="266078"/>
                    <a:pt x="264110" y="265969"/>
                    <a:pt x="264001" y="265778"/>
                  </a:cubicBezTo>
                  <a:cubicBezTo>
                    <a:pt x="262636" y="269729"/>
                    <a:pt x="264519" y="274142"/>
                    <a:pt x="268422" y="275913"/>
                  </a:cubicBezTo>
                  <a:cubicBezTo>
                    <a:pt x="271970" y="277656"/>
                    <a:pt x="274754" y="276676"/>
                    <a:pt x="276910" y="275450"/>
                  </a:cubicBezTo>
                  <a:cubicBezTo>
                    <a:pt x="278547" y="274523"/>
                    <a:pt x="279939" y="272862"/>
                    <a:pt x="280840" y="270382"/>
                  </a:cubicBezTo>
                  <a:cubicBezTo>
                    <a:pt x="281331" y="269102"/>
                    <a:pt x="281604" y="265043"/>
                    <a:pt x="281686" y="263708"/>
                  </a:cubicBezTo>
                  <a:lnTo>
                    <a:pt x="287745" y="248670"/>
                  </a:lnTo>
                  <a:cubicBezTo>
                    <a:pt x="290528" y="242295"/>
                    <a:pt x="293722" y="236083"/>
                    <a:pt x="297079" y="229981"/>
                  </a:cubicBezTo>
                  <a:cubicBezTo>
                    <a:pt x="302182" y="220637"/>
                    <a:pt x="307804" y="211592"/>
                    <a:pt x="313563" y="202683"/>
                  </a:cubicBezTo>
                  <a:cubicBezTo>
                    <a:pt x="317329" y="196826"/>
                    <a:pt x="321232" y="191078"/>
                    <a:pt x="325162" y="185357"/>
                  </a:cubicBezTo>
                  <a:cubicBezTo>
                    <a:pt x="333104" y="173779"/>
                    <a:pt x="341401" y="162473"/>
                    <a:pt x="349561" y="151058"/>
                  </a:cubicBezTo>
                  <a:cubicBezTo>
                    <a:pt x="357830" y="139479"/>
                    <a:pt x="365909" y="127738"/>
                    <a:pt x="373878" y="115996"/>
                  </a:cubicBezTo>
                  <a:cubicBezTo>
                    <a:pt x="382011" y="103655"/>
                    <a:pt x="389680" y="90497"/>
                    <a:pt x="398195" y="78046"/>
                  </a:cubicBezTo>
                  <a:cubicBezTo>
                    <a:pt x="403626" y="70119"/>
                    <a:pt x="409357" y="62463"/>
                    <a:pt x="415962" y="55653"/>
                  </a:cubicBezTo>
                  <a:cubicBezTo>
                    <a:pt x="419374" y="52383"/>
                    <a:pt x="419483" y="46935"/>
                    <a:pt x="416208" y="43529"/>
                  </a:cubicBezTo>
                  <a:cubicBezTo>
                    <a:pt x="412905" y="40097"/>
                    <a:pt x="407447" y="39988"/>
                    <a:pt x="404036" y="43284"/>
                  </a:cubicBezTo>
                  <a:close/>
                  <a:moveTo>
                    <a:pt x="235890" y="347099"/>
                  </a:moveTo>
                  <a:cubicBezTo>
                    <a:pt x="223936" y="333069"/>
                    <a:pt x="211409" y="320292"/>
                    <a:pt x="199892" y="308768"/>
                  </a:cubicBezTo>
                  <a:cubicBezTo>
                    <a:pt x="194106" y="303101"/>
                    <a:pt x="188157" y="297680"/>
                    <a:pt x="181989" y="292477"/>
                  </a:cubicBezTo>
                  <a:cubicBezTo>
                    <a:pt x="172900" y="284767"/>
                    <a:pt x="163457" y="277493"/>
                    <a:pt x="153878" y="270328"/>
                  </a:cubicBezTo>
                  <a:lnTo>
                    <a:pt x="139441" y="259976"/>
                  </a:lnTo>
                  <a:cubicBezTo>
                    <a:pt x="137830" y="258913"/>
                    <a:pt x="135401" y="255617"/>
                    <a:pt x="133900" y="254527"/>
                  </a:cubicBezTo>
                  <a:cubicBezTo>
                    <a:pt x="131799" y="252974"/>
                    <a:pt x="129834" y="252402"/>
                    <a:pt x="128415" y="252375"/>
                  </a:cubicBezTo>
                  <a:cubicBezTo>
                    <a:pt x="126040" y="252320"/>
                    <a:pt x="123966" y="252920"/>
                    <a:pt x="122301" y="254445"/>
                  </a:cubicBezTo>
                  <a:cubicBezTo>
                    <a:pt x="121128" y="255535"/>
                    <a:pt x="119490" y="257197"/>
                    <a:pt x="119245" y="260412"/>
                  </a:cubicBezTo>
                  <a:cubicBezTo>
                    <a:pt x="118862" y="263681"/>
                    <a:pt x="120445" y="266732"/>
                    <a:pt x="123093" y="268339"/>
                  </a:cubicBezTo>
                  <a:cubicBezTo>
                    <a:pt x="123093" y="268121"/>
                    <a:pt x="123256" y="267849"/>
                    <a:pt x="123557" y="267495"/>
                  </a:cubicBezTo>
                  <a:cubicBezTo>
                    <a:pt x="124184" y="266786"/>
                    <a:pt x="125112" y="267767"/>
                    <a:pt x="126067" y="269157"/>
                  </a:cubicBezTo>
                  <a:cubicBezTo>
                    <a:pt x="125658" y="269184"/>
                    <a:pt x="125276" y="269211"/>
                    <a:pt x="124921" y="269184"/>
                  </a:cubicBezTo>
                  <a:cubicBezTo>
                    <a:pt x="125358" y="269320"/>
                    <a:pt x="125822" y="269429"/>
                    <a:pt x="126286" y="269511"/>
                  </a:cubicBezTo>
                  <a:cubicBezTo>
                    <a:pt x="127378" y="271145"/>
                    <a:pt x="128524" y="273243"/>
                    <a:pt x="129370" y="273897"/>
                  </a:cubicBezTo>
                  <a:lnTo>
                    <a:pt x="142388" y="284685"/>
                  </a:lnTo>
                  <a:cubicBezTo>
                    <a:pt x="149730" y="290951"/>
                    <a:pt x="156962" y="297299"/>
                    <a:pt x="164058" y="303864"/>
                  </a:cubicBezTo>
                  <a:cubicBezTo>
                    <a:pt x="171017" y="310294"/>
                    <a:pt x="177813" y="316914"/>
                    <a:pt x="184254" y="323915"/>
                  </a:cubicBezTo>
                  <a:cubicBezTo>
                    <a:pt x="195116" y="335439"/>
                    <a:pt x="206497" y="348516"/>
                    <a:pt x="218096" y="362164"/>
                  </a:cubicBezTo>
                  <a:cubicBezTo>
                    <a:pt x="228903" y="374887"/>
                    <a:pt x="239847" y="388100"/>
                    <a:pt x="249864" y="401749"/>
                  </a:cubicBezTo>
                  <a:cubicBezTo>
                    <a:pt x="263619" y="420492"/>
                    <a:pt x="275982" y="439725"/>
                    <a:pt x="284197" y="458932"/>
                  </a:cubicBezTo>
                  <a:cubicBezTo>
                    <a:pt x="285943" y="463345"/>
                    <a:pt x="290911" y="465525"/>
                    <a:pt x="295332" y="463808"/>
                  </a:cubicBezTo>
                  <a:cubicBezTo>
                    <a:pt x="299780" y="462065"/>
                    <a:pt x="301964" y="457106"/>
                    <a:pt x="300217" y="452693"/>
                  </a:cubicBezTo>
                  <a:cubicBezTo>
                    <a:pt x="290992" y="426730"/>
                    <a:pt x="275627" y="399869"/>
                    <a:pt x="257587" y="374832"/>
                  </a:cubicBezTo>
                  <a:cubicBezTo>
                    <a:pt x="250682" y="365243"/>
                    <a:pt x="243395" y="355926"/>
                    <a:pt x="235890" y="347099"/>
                  </a:cubicBezTo>
                  <a:close/>
                  <a:moveTo>
                    <a:pt x="225983" y="585122"/>
                  </a:moveTo>
                  <a:cubicBezTo>
                    <a:pt x="227484" y="583296"/>
                    <a:pt x="225164" y="583106"/>
                    <a:pt x="222735" y="583324"/>
                  </a:cubicBezTo>
                  <a:lnTo>
                    <a:pt x="222926" y="583514"/>
                  </a:lnTo>
                  <a:cubicBezTo>
                    <a:pt x="224018" y="583814"/>
                    <a:pt x="225055" y="584359"/>
                    <a:pt x="225983" y="585122"/>
                  </a:cubicBezTo>
                  <a:close/>
                  <a:moveTo>
                    <a:pt x="225983" y="585122"/>
                  </a:moveTo>
                  <a:lnTo>
                    <a:pt x="225901" y="585203"/>
                  </a:lnTo>
                  <a:cubicBezTo>
                    <a:pt x="225410" y="585748"/>
                    <a:pt x="224236" y="584822"/>
                    <a:pt x="222926" y="583514"/>
                  </a:cubicBezTo>
                  <a:cubicBezTo>
                    <a:pt x="222708" y="583460"/>
                    <a:pt x="222490" y="583405"/>
                    <a:pt x="222271" y="583351"/>
                  </a:cubicBezTo>
                  <a:lnTo>
                    <a:pt x="222735" y="583324"/>
                  </a:lnTo>
                  <a:cubicBezTo>
                    <a:pt x="221125" y="581743"/>
                    <a:pt x="219351" y="579727"/>
                    <a:pt x="218260" y="579155"/>
                  </a:cubicBezTo>
                  <a:cubicBezTo>
                    <a:pt x="216349" y="578147"/>
                    <a:pt x="214357" y="577303"/>
                    <a:pt x="212337" y="576485"/>
                  </a:cubicBezTo>
                  <a:cubicBezTo>
                    <a:pt x="209581" y="575396"/>
                    <a:pt x="206742" y="574470"/>
                    <a:pt x="203931" y="573543"/>
                  </a:cubicBezTo>
                  <a:cubicBezTo>
                    <a:pt x="196180" y="571037"/>
                    <a:pt x="188348" y="569130"/>
                    <a:pt x="180406" y="567740"/>
                  </a:cubicBezTo>
                  <a:cubicBezTo>
                    <a:pt x="172464" y="566378"/>
                    <a:pt x="164440" y="565616"/>
                    <a:pt x="156280" y="565261"/>
                  </a:cubicBezTo>
                  <a:cubicBezTo>
                    <a:pt x="144735" y="564853"/>
                    <a:pt x="133136" y="565207"/>
                    <a:pt x="121592" y="566433"/>
                  </a:cubicBezTo>
                  <a:cubicBezTo>
                    <a:pt x="104807" y="568204"/>
                    <a:pt x="88159" y="571636"/>
                    <a:pt x="71620" y="574551"/>
                  </a:cubicBezTo>
                  <a:cubicBezTo>
                    <a:pt x="58465" y="577221"/>
                    <a:pt x="44601" y="579564"/>
                    <a:pt x="31365" y="583487"/>
                  </a:cubicBezTo>
                  <a:cubicBezTo>
                    <a:pt x="22031" y="586266"/>
                    <a:pt x="12997" y="589753"/>
                    <a:pt x="4646" y="594520"/>
                  </a:cubicBezTo>
                  <a:cubicBezTo>
                    <a:pt x="443" y="596700"/>
                    <a:pt x="-1222" y="601903"/>
                    <a:pt x="961" y="606099"/>
                  </a:cubicBezTo>
                  <a:cubicBezTo>
                    <a:pt x="3145" y="610321"/>
                    <a:pt x="8357" y="611956"/>
                    <a:pt x="12560" y="609777"/>
                  </a:cubicBezTo>
                  <a:cubicBezTo>
                    <a:pt x="20038" y="606289"/>
                    <a:pt x="28035" y="604055"/>
                    <a:pt x="36223" y="602285"/>
                  </a:cubicBezTo>
                  <a:cubicBezTo>
                    <a:pt x="49159" y="599479"/>
                    <a:pt x="62532" y="598089"/>
                    <a:pt x="75277" y="596400"/>
                  </a:cubicBezTo>
                  <a:cubicBezTo>
                    <a:pt x="86685" y="594657"/>
                    <a:pt x="98202" y="592995"/>
                    <a:pt x="109692" y="591360"/>
                  </a:cubicBezTo>
                  <a:cubicBezTo>
                    <a:pt x="117198" y="590270"/>
                    <a:pt x="124676" y="589208"/>
                    <a:pt x="132208" y="588391"/>
                  </a:cubicBezTo>
                  <a:cubicBezTo>
                    <a:pt x="140150" y="587546"/>
                    <a:pt x="148092" y="586865"/>
                    <a:pt x="156061" y="586729"/>
                  </a:cubicBezTo>
                  <a:cubicBezTo>
                    <a:pt x="163321" y="586593"/>
                    <a:pt x="170499" y="586838"/>
                    <a:pt x="177649" y="587601"/>
                  </a:cubicBezTo>
                  <a:cubicBezTo>
                    <a:pt x="184772" y="588336"/>
                    <a:pt x="191868" y="589453"/>
                    <a:pt x="198937" y="591170"/>
                  </a:cubicBezTo>
                  <a:lnTo>
                    <a:pt x="210891" y="594657"/>
                  </a:lnTo>
                  <a:cubicBezTo>
                    <a:pt x="212173" y="595201"/>
                    <a:pt x="214739" y="597490"/>
                    <a:pt x="215530" y="598062"/>
                  </a:cubicBezTo>
                  <a:cubicBezTo>
                    <a:pt x="219433" y="600950"/>
                    <a:pt x="222926" y="599887"/>
                    <a:pt x="223418" y="599724"/>
                  </a:cubicBezTo>
                  <a:cubicBezTo>
                    <a:pt x="224127" y="599451"/>
                    <a:pt x="233898" y="593376"/>
                    <a:pt x="226911" y="586021"/>
                  </a:cubicBezTo>
                  <a:cubicBezTo>
                    <a:pt x="226611" y="585694"/>
                    <a:pt x="226311" y="585394"/>
                    <a:pt x="225983" y="585122"/>
                  </a:cubicBezTo>
                  <a:close/>
                  <a:moveTo>
                    <a:pt x="659351" y="586565"/>
                  </a:moveTo>
                  <a:cubicBezTo>
                    <a:pt x="657550" y="587437"/>
                    <a:pt x="654657" y="586920"/>
                    <a:pt x="651600" y="586783"/>
                  </a:cubicBezTo>
                  <a:cubicBezTo>
                    <a:pt x="644832" y="586429"/>
                    <a:pt x="637463" y="585176"/>
                    <a:pt x="633315" y="584985"/>
                  </a:cubicBezTo>
                  <a:cubicBezTo>
                    <a:pt x="617704" y="584495"/>
                    <a:pt x="602093" y="582806"/>
                    <a:pt x="586455" y="581662"/>
                  </a:cubicBezTo>
                  <a:cubicBezTo>
                    <a:pt x="575920" y="580899"/>
                    <a:pt x="565331" y="580572"/>
                    <a:pt x="554851" y="579945"/>
                  </a:cubicBezTo>
                  <a:lnTo>
                    <a:pt x="516342" y="578474"/>
                  </a:lnTo>
                  <a:cubicBezTo>
                    <a:pt x="516096" y="578474"/>
                    <a:pt x="510010" y="578284"/>
                    <a:pt x="506462" y="577248"/>
                  </a:cubicBezTo>
                  <a:cubicBezTo>
                    <a:pt x="506134" y="576704"/>
                    <a:pt x="505725" y="576186"/>
                    <a:pt x="505288" y="575723"/>
                  </a:cubicBezTo>
                  <a:cubicBezTo>
                    <a:pt x="505589" y="576213"/>
                    <a:pt x="505834" y="576785"/>
                    <a:pt x="506025" y="577112"/>
                  </a:cubicBezTo>
                  <a:cubicBezTo>
                    <a:pt x="504552" y="576649"/>
                    <a:pt x="503651" y="575995"/>
                    <a:pt x="504033" y="575123"/>
                  </a:cubicBezTo>
                  <a:cubicBezTo>
                    <a:pt x="504115" y="574960"/>
                    <a:pt x="504197" y="574878"/>
                    <a:pt x="504279" y="574824"/>
                  </a:cubicBezTo>
                  <a:cubicBezTo>
                    <a:pt x="502068" y="573162"/>
                    <a:pt x="499039" y="572671"/>
                    <a:pt x="496282" y="573788"/>
                  </a:cubicBezTo>
                  <a:cubicBezTo>
                    <a:pt x="491315" y="575450"/>
                    <a:pt x="490824" y="579264"/>
                    <a:pt x="490906" y="582261"/>
                  </a:cubicBezTo>
                  <a:cubicBezTo>
                    <a:pt x="490933" y="583759"/>
                    <a:pt x="491970" y="587301"/>
                    <a:pt x="496364" y="589889"/>
                  </a:cubicBezTo>
                  <a:cubicBezTo>
                    <a:pt x="500430" y="592287"/>
                    <a:pt x="513394" y="596591"/>
                    <a:pt x="513940" y="596700"/>
                  </a:cubicBezTo>
                  <a:cubicBezTo>
                    <a:pt x="519207" y="597653"/>
                    <a:pt x="524529" y="598416"/>
                    <a:pt x="529851" y="599070"/>
                  </a:cubicBezTo>
                  <a:cubicBezTo>
                    <a:pt x="537602" y="600024"/>
                    <a:pt x="545353" y="600732"/>
                    <a:pt x="553049" y="601685"/>
                  </a:cubicBezTo>
                  <a:cubicBezTo>
                    <a:pt x="566259" y="602993"/>
                    <a:pt x="579522" y="604655"/>
                    <a:pt x="592868" y="605363"/>
                  </a:cubicBezTo>
                  <a:cubicBezTo>
                    <a:pt x="606350" y="606072"/>
                    <a:pt x="619860" y="605854"/>
                    <a:pt x="633315" y="605390"/>
                  </a:cubicBezTo>
                  <a:cubicBezTo>
                    <a:pt x="638200" y="605145"/>
                    <a:pt x="647561" y="605881"/>
                    <a:pt x="655148" y="605063"/>
                  </a:cubicBezTo>
                  <a:cubicBezTo>
                    <a:pt x="660279" y="604519"/>
                    <a:pt x="664810" y="603429"/>
                    <a:pt x="667757" y="601549"/>
                  </a:cubicBezTo>
                  <a:cubicBezTo>
                    <a:pt x="671906" y="599206"/>
                    <a:pt x="673379" y="593976"/>
                    <a:pt x="671059" y="589835"/>
                  </a:cubicBezTo>
                  <a:cubicBezTo>
                    <a:pt x="668740" y="585721"/>
                    <a:pt x="663472" y="584250"/>
                    <a:pt x="659351" y="586565"/>
                  </a:cubicBezTo>
                  <a:close/>
                  <a:moveTo>
                    <a:pt x="979731" y="145854"/>
                  </a:moveTo>
                  <a:cubicBezTo>
                    <a:pt x="959180" y="122425"/>
                    <a:pt x="937292" y="99650"/>
                    <a:pt x="913330" y="79163"/>
                  </a:cubicBezTo>
                  <a:cubicBezTo>
                    <a:pt x="903750" y="70963"/>
                    <a:pt x="893789" y="63199"/>
                    <a:pt x="883527" y="55871"/>
                  </a:cubicBezTo>
                  <a:cubicBezTo>
                    <a:pt x="868052" y="44810"/>
                    <a:pt x="851814" y="34948"/>
                    <a:pt x="835248" y="25876"/>
                  </a:cubicBezTo>
                  <a:cubicBezTo>
                    <a:pt x="828234" y="22116"/>
                    <a:pt x="821138" y="18520"/>
                    <a:pt x="813933" y="15142"/>
                  </a:cubicBezTo>
                  <a:cubicBezTo>
                    <a:pt x="806728" y="11737"/>
                    <a:pt x="799441" y="8549"/>
                    <a:pt x="792045" y="5580"/>
                  </a:cubicBezTo>
                  <a:cubicBezTo>
                    <a:pt x="789752" y="4654"/>
                    <a:pt x="784348" y="1602"/>
                    <a:pt x="780364" y="594"/>
                  </a:cubicBezTo>
                  <a:cubicBezTo>
                    <a:pt x="777662" y="-59"/>
                    <a:pt x="775260" y="-196"/>
                    <a:pt x="773404" y="295"/>
                  </a:cubicBezTo>
                  <a:cubicBezTo>
                    <a:pt x="768983" y="1248"/>
                    <a:pt x="766144" y="5634"/>
                    <a:pt x="767127" y="10075"/>
                  </a:cubicBezTo>
                  <a:cubicBezTo>
                    <a:pt x="768000" y="14053"/>
                    <a:pt x="771603" y="16722"/>
                    <a:pt x="775533" y="16532"/>
                  </a:cubicBezTo>
                  <a:lnTo>
                    <a:pt x="775533" y="16504"/>
                  </a:lnTo>
                  <a:cubicBezTo>
                    <a:pt x="775615" y="16123"/>
                    <a:pt x="775942" y="16177"/>
                    <a:pt x="776379" y="16450"/>
                  </a:cubicBezTo>
                  <a:cubicBezTo>
                    <a:pt x="776570" y="16423"/>
                    <a:pt x="776761" y="16395"/>
                    <a:pt x="776925" y="16341"/>
                  </a:cubicBezTo>
                  <a:cubicBezTo>
                    <a:pt x="776816" y="16368"/>
                    <a:pt x="776652" y="16423"/>
                    <a:pt x="776461" y="16504"/>
                  </a:cubicBezTo>
                  <a:cubicBezTo>
                    <a:pt x="777198" y="16913"/>
                    <a:pt x="778153" y="17785"/>
                    <a:pt x="778862" y="18166"/>
                  </a:cubicBezTo>
                  <a:cubicBezTo>
                    <a:pt x="781319" y="19528"/>
                    <a:pt x="783639" y="20972"/>
                    <a:pt x="784921" y="21599"/>
                  </a:cubicBezTo>
                  <a:cubicBezTo>
                    <a:pt x="791772" y="24922"/>
                    <a:pt x="798513" y="28464"/>
                    <a:pt x="805172" y="32169"/>
                  </a:cubicBezTo>
                  <a:cubicBezTo>
                    <a:pt x="811858" y="35874"/>
                    <a:pt x="818408" y="39743"/>
                    <a:pt x="824877" y="43775"/>
                  </a:cubicBezTo>
                  <a:cubicBezTo>
                    <a:pt x="840378" y="53173"/>
                    <a:pt x="855253" y="63662"/>
                    <a:pt x="869908" y="74532"/>
                  </a:cubicBezTo>
                  <a:cubicBezTo>
                    <a:pt x="879651" y="81751"/>
                    <a:pt x="889258" y="89189"/>
                    <a:pt x="898783" y="96762"/>
                  </a:cubicBezTo>
                  <a:cubicBezTo>
                    <a:pt x="922718" y="115860"/>
                    <a:pt x="945807" y="136047"/>
                    <a:pt x="967149" y="157542"/>
                  </a:cubicBezTo>
                  <a:cubicBezTo>
                    <a:pt x="970397" y="161002"/>
                    <a:pt x="975855" y="161192"/>
                    <a:pt x="979322" y="157978"/>
                  </a:cubicBezTo>
                  <a:cubicBezTo>
                    <a:pt x="982788" y="154736"/>
                    <a:pt x="982979" y="149314"/>
                    <a:pt x="979731" y="145854"/>
                  </a:cubicBezTo>
                  <a:close/>
                  <a:moveTo>
                    <a:pt x="775533" y="16532"/>
                  </a:moveTo>
                  <a:cubicBezTo>
                    <a:pt x="775533" y="16613"/>
                    <a:pt x="775697" y="16504"/>
                    <a:pt x="775751" y="16532"/>
                  </a:cubicBezTo>
                  <a:cubicBezTo>
                    <a:pt x="775724" y="16532"/>
                    <a:pt x="775724" y="16532"/>
                    <a:pt x="775697" y="16532"/>
                  </a:cubicBezTo>
                  <a:lnTo>
                    <a:pt x="775533" y="16532"/>
                  </a:lnTo>
                  <a:close/>
                  <a:moveTo>
                    <a:pt x="776106" y="16477"/>
                  </a:moveTo>
                  <a:cubicBezTo>
                    <a:pt x="775997" y="16504"/>
                    <a:pt x="775860" y="16504"/>
                    <a:pt x="775751" y="16532"/>
                  </a:cubicBezTo>
                  <a:cubicBezTo>
                    <a:pt x="775888" y="16613"/>
                    <a:pt x="776133" y="16641"/>
                    <a:pt x="776461" y="16504"/>
                  </a:cubicBezTo>
                  <a:lnTo>
                    <a:pt x="776379" y="16450"/>
                  </a:lnTo>
                  <a:lnTo>
                    <a:pt x="776106" y="164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26319" y="419695"/>
              <a:ext cx="862233" cy="417105"/>
            </a:xfrm>
            <a:custGeom>
              <a:avLst/>
              <a:gdLst/>
              <a:ahLst/>
              <a:cxnLst/>
              <a:rect l="l" t="t" r="r" b="b"/>
              <a:pathLst>
                <a:path w="1724466" h="834209" extrusionOk="0">
                  <a:moveTo>
                    <a:pt x="238504" y="522222"/>
                  </a:moveTo>
                  <a:cubicBezTo>
                    <a:pt x="238504" y="533555"/>
                    <a:pt x="229170" y="542764"/>
                    <a:pt x="217680" y="542764"/>
                  </a:cubicBezTo>
                  <a:cubicBezTo>
                    <a:pt x="206190" y="542764"/>
                    <a:pt x="196884" y="533555"/>
                    <a:pt x="196884" y="522222"/>
                  </a:cubicBezTo>
                  <a:cubicBezTo>
                    <a:pt x="196884" y="510889"/>
                    <a:pt x="206190" y="501654"/>
                    <a:pt x="217680" y="501654"/>
                  </a:cubicBezTo>
                  <a:cubicBezTo>
                    <a:pt x="229170" y="501654"/>
                    <a:pt x="238504" y="510889"/>
                    <a:pt x="238504" y="522222"/>
                  </a:cubicBezTo>
                  <a:close/>
                  <a:moveTo>
                    <a:pt x="20824" y="612751"/>
                  </a:moveTo>
                  <a:cubicBezTo>
                    <a:pt x="9334" y="612751"/>
                    <a:pt x="0" y="621959"/>
                    <a:pt x="0" y="633319"/>
                  </a:cubicBezTo>
                  <a:cubicBezTo>
                    <a:pt x="0" y="644653"/>
                    <a:pt x="9334" y="653861"/>
                    <a:pt x="20824" y="653861"/>
                  </a:cubicBezTo>
                  <a:cubicBezTo>
                    <a:pt x="32314" y="653861"/>
                    <a:pt x="41647" y="644653"/>
                    <a:pt x="41647" y="633319"/>
                  </a:cubicBezTo>
                  <a:cubicBezTo>
                    <a:pt x="41647" y="621959"/>
                    <a:pt x="32314" y="612751"/>
                    <a:pt x="20824" y="612751"/>
                  </a:cubicBezTo>
                  <a:close/>
                  <a:moveTo>
                    <a:pt x="20824" y="793100"/>
                  </a:moveTo>
                  <a:cubicBezTo>
                    <a:pt x="9334" y="793100"/>
                    <a:pt x="0" y="802308"/>
                    <a:pt x="0" y="813641"/>
                  </a:cubicBezTo>
                  <a:cubicBezTo>
                    <a:pt x="0" y="824974"/>
                    <a:pt x="9334" y="834210"/>
                    <a:pt x="20824" y="834210"/>
                  </a:cubicBezTo>
                  <a:cubicBezTo>
                    <a:pt x="32314" y="834210"/>
                    <a:pt x="41647" y="824974"/>
                    <a:pt x="41647" y="813641"/>
                  </a:cubicBezTo>
                  <a:cubicBezTo>
                    <a:pt x="41647" y="802308"/>
                    <a:pt x="32314" y="793100"/>
                    <a:pt x="20824" y="793100"/>
                  </a:cubicBezTo>
                  <a:close/>
                  <a:moveTo>
                    <a:pt x="878144" y="10897"/>
                  </a:moveTo>
                  <a:cubicBezTo>
                    <a:pt x="866654" y="10897"/>
                    <a:pt x="857321" y="20105"/>
                    <a:pt x="857321" y="31438"/>
                  </a:cubicBezTo>
                  <a:cubicBezTo>
                    <a:pt x="857321" y="42799"/>
                    <a:pt x="866654" y="52007"/>
                    <a:pt x="878144" y="52007"/>
                  </a:cubicBezTo>
                  <a:cubicBezTo>
                    <a:pt x="889634" y="52007"/>
                    <a:pt x="898941" y="42799"/>
                    <a:pt x="898941" y="31438"/>
                  </a:cubicBezTo>
                  <a:cubicBezTo>
                    <a:pt x="898941" y="20105"/>
                    <a:pt x="889634" y="10897"/>
                    <a:pt x="878144" y="10897"/>
                  </a:cubicBezTo>
                  <a:close/>
                  <a:moveTo>
                    <a:pt x="1038239" y="0"/>
                  </a:moveTo>
                  <a:cubicBezTo>
                    <a:pt x="1026749" y="0"/>
                    <a:pt x="1017415" y="9208"/>
                    <a:pt x="1017415" y="20568"/>
                  </a:cubicBezTo>
                  <a:cubicBezTo>
                    <a:pt x="1017415" y="31902"/>
                    <a:pt x="1026749" y="41110"/>
                    <a:pt x="1038239" y="41110"/>
                  </a:cubicBezTo>
                  <a:cubicBezTo>
                    <a:pt x="1049729" y="41110"/>
                    <a:pt x="1059062" y="31902"/>
                    <a:pt x="1059062" y="20568"/>
                  </a:cubicBezTo>
                  <a:cubicBezTo>
                    <a:pt x="1059062" y="9208"/>
                    <a:pt x="1049729" y="0"/>
                    <a:pt x="1038239" y="0"/>
                  </a:cubicBezTo>
                  <a:close/>
                  <a:moveTo>
                    <a:pt x="1703642" y="316428"/>
                  </a:moveTo>
                  <a:cubicBezTo>
                    <a:pt x="1692153" y="316428"/>
                    <a:pt x="1682819" y="325636"/>
                    <a:pt x="1682819" y="336997"/>
                  </a:cubicBezTo>
                  <a:cubicBezTo>
                    <a:pt x="1682819" y="348330"/>
                    <a:pt x="1692153" y="357538"/>
                    <a:pt x="1703642" y="357538"/>
                  </a:cubicBezTo>
                  <a:cubicBezTo>
                    <a:pt x="1715132" y="357538"/>
                    <a:pt x="1724466" y="348330"/>
                    <a:pt x="1724466" y="336997"/>
                  </a:cubicBezTo>
                  <a:cubicBezTo>
                    <a:pt x="1724466" y="325636"/>
                    <a:pt x="1715132" y="316428"/>
                    <a:pt x="1703642" y="316428"/>
                  </a:cubicBezTo>
                  <a:close/>
                  <a:moveTo>
                    <a:pt x="1591691" y="461388"/>
                  </a:moveTo>
                  <a:cubicBezTo>
                    <a:pt x="1580174" y="461388"/>
                    <a:pt x="1570867" y="470597"/>
                    <a:pt x="1570867" y="481957"/>
                  </a:cubicBezTo>
                  <a:cubicBezTo>
                    <a:pt x="1570867" y="493290"/>
                    <a:pt x="1580174" y="502498"/>
                    <a:pt x="1591691" y="502498"/>
                  </a:cubicBezTo>
                  <a:cubicBezTo>
                    <a:pt x="1603181" y="502498"/>
                    <a:pt x="1612487" y="493290"/>
                    <a:pt x="1612487" y="481957"/>
                  </a:cubicBezTo>
                  <a:cubicBezTo>
                    <a:pt x="1612487" y="470597"/>
                    <a:pt x="1603181" y="461388"/>
                    <a:pt x="1591691" y="461388"/>
                  </a:cubicBezTo>
                  <a:close/>
                  <a:moveTo>
                    <a:pt x="1579819" y="616592"/>
                  </a:moveTo>
                  <a:cubicBezTo>
                    <a:pt x="1568329" y="616592"/>
                    <a:pt x="1558995" y="625800"/>
                    <a:pt x="1558995" y="637161"/>
                  </a:cubicBezTo>
                  <a:cubicBezTo>
                    <a:pt x="1558995" y="648494"/>
                    <a:pt x="1568329" y="657702"/>
                    <a:pt x="1579819" y="657702"/>
                  </a:cubicBezTo>
                  <a:cubicBezTo>
                    <a:pt x="1591309" y="657702"/>
                    <a:pt x="1600643" y="648494"/>
                    <a:pt x="1600643" y="637161"/>
                  </a:cubicBezTo>
                  <a:cubicBezTo>
                    <a:pt x="1600643" y="625800"/>
                    <a:pt x="1591309" y="616592"/>
                    <a:pt x="1579819" y="61659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397395" y="498948"/>
              <a:ext cx="545592" cy="504079"/>
            </a:xfrm>
            <a:custGeom>
              <a:avLst/>
              <a:gdLst/>
              <a:ahLst/>
              <a:cxnLst/>
              <a:rect l="l" t="t" r="r" b="b"/>
              <a:pathLst>
                <a:path w="1091184" h="1008158" extrusionOk="0">
                  <a:moveTo>
                    <a:pt x="1002712" y="809058"/>
                  </a:moveTo>
                  <a:cubicBezTo>
                    <a:pt x="1044387" y="785029"/>
                    <a:pt x="1078829" y="750540"/>
                    <a:pt x="1044032" y="724195"/>
                  </a:cubicBezTo>
                  <a:cubicBezTo>
                    <a:pt x="1010135" y="698478"/>
                    <a:pt x="975420" y="732014"/>
                    <a:pt x="952003" y="765251"/>
                  </a:cubicBezTo>
                  <a:cubicBezTo>
                    <a:pt x="972909" y="719237"/>
                    <a:pt x="982461" y="660038"/>
                    <a:pt x="927932" y="662490"/>
                  </a:cubicBezTo>
                  <a:cubicBezTo>
                    <a:pt x="879407" y="664642"/>
                    <a:pt x="878670" y="712999"/>
                    <a:pt x="885984" y="751656"/>
                  </a:cubicBezTo>
                  <a:cubicBezTo>
                    <a:pt x="862049" y="710111"/>
                    <a:pt x="826242" y="674259"/>
                    <a:pt x="797040" y="707141"/>
                  </a:cubicBezTo>
                  <a:cubicBezTo>
                    <a:pt x="768793" y="739016"/>
                    <a:pt x="803972" y="773669"/>
                    <a:pt x="838442" y="797125"/>
                  </a:cubicBezTo>
                  <a:cubicBezTo>
                    <a:pt x="789426" y="778219"/>
                    <a:pt x="729602" y="772852"/>
                    <a:pt x="735224" y="830198"/>
                  </a:cubicBezTo>
                  <a:cubicBezTo>
                    <a:pt x="740409" y="882859"/>
                    <a:pt x="792100" y="880380"/>
                    <a:pt x="832438" y="870082"/>
                  </a:cubicBezTo>
                  <a:cubicBezTo>
                    <a:pt x="788962" y="900976"/>
                    <a:pt x="746905" y="948515"/>
                    <a:pt x="790927" y="971889"/>
                  </a:cubicBezTo>
                  <a:cubicBezTo>
                    <a:pt x="830118" y="992703"/>
                    <a:pt x="859320" y="950640"/>
                    <a:pt x="876541" y="913126"/>
                  </a:cubicBezTo>
                  <a:cubicBezTo>
                    <a:pt x="866225" y="951866"/>
                    <a:pt x="862704" y="1002483"/>
                    <a:pt x="912021" y="1007769"/>
                  </a:cubicBezTo>
                  <a:cubicBezTo>
                    <a:pt x="959208" y="1012808"/>
                    <a:pt x="961037" y="968048"/>
                    <a:pt x="948947" y="925059"/>
                  </a:cubicBezTo>
                  <a:cubicBezTo>
                    <a:pt x="971490" y="965188"/>
                    <a:pt x="1004677" y="998234"/>
                    <a:pt x="1033797" y="967422"/>
                  </a:cubicBezTo>
                  <a:cubicBezTo>
                    <a:pt x="1061362" y="938244"/>
                    <a:pt x="1032815" y="904899"/>
                    <a:pt x="1001238" y="880652"/>
                  </a:cubicBezTo>
                  <a:cubicBezTo>
                    <a:pt x="1036608" y="893048"/>
                    <a:pt x="1076837" y="896835"/>
                    <a:pt x="1088845" y="857523"/>
                  </a:cubicBezTo>
                  <a:cubicBezTo>
                    <a:pt x="1102846" y="811836"/>
                    <a:pt x="1051455" y="803636"/>
                    <a:pt x="1002712" y="809058"/>
                  </a:cubicBezTo>
                  <a:close/>
                  <a:moveTo>
                    <a:pt x="926022" y="870845"/>
                  </a:moveTo>
                  <a:cubicBezTo>
                    <a:pt x="926103" y="871063"/>
                    <a:pt x="926158" y="871308"/>
                    <a:pt x="926240" y="871553"/>
                  </a:cubicBezTo>
                  <a:cubicBezTo>
                    <a:pt x="914859" y="855235"/>
                    <a:pt x="896437" y="870218"/>
                    <a:pt x="893026" y="869074"/>
                  </a:cubicBezTo>
                  <a:cubicBezTo>
                    <a:pt x="893981" y="865887"/>
                    <a:pt x="894445" y="864089"/>
                    <a:pt x="894445" y="864089"/>
                  </a:cubicBezTo>
                  <a:cubicBezTo>
                    <a:pt x="891934" y="866758"/>
                    <a:pt x="889614" y="853437"/>
                    <a:pt x="880826" y="848914"/>
                  </a:cubicBezTo>
                  <a:cubicBezTo>
                    <a:pt x="883064" y="843166"/>
                    <a:pt x="888577" y="832378"/>
                    <a:pt x="883528" y="823115"/>
                  </a:cubicBezTo>
                  <a:cubicBezTo>
                    <a:pt x="886312" y="824477"/>
                    <a:pt x="887895" y="825186"/>
                    <a:pt x="887895" y="825186"/>
                  </a:cubicBezTo>
                  <a:cubicBezTo>
                    <a:pt x="884702" y="821154"/>
                    <a:pt x="913849" y="823605"/>
                    <a:pt x="908364" y="802083"/>
                  </a:cubicBezTo>
                  <a:cubicBezTo>
                    <a:pt x="914368" y="804780"/>
                    <a:pt x="922474" y="807369"/>
                    <a:pt x="929624" y="802056"/>
                  </a:cubicBezTo>
                  <a:cubicBezTo>
                    <a:pt x="925667" y="809603"/>
                    <a:pt x="923456" y="814425"/>
                    <a:pt x="923456" y="814425"/>
                  </a:cubicBezTo>
                  <a:cubicBezTo>
                    <a:pt x="927004" y="811700"/>
                    <a:pt x="926322" y="831860"/>
                    <a:pt x="940213" y="833903"/>
                  </a:cubicBezTo>
                  <a:cubicBezTo>
                    <a:pt x="939722" y="840006"/>
                    <a:pt x="942124" y="846190"/>
                    <a:pt x="942588" y="849350"/>
                  </a:cubicBezTo>
                  <a:cubicBezTo>
                    <a:pt x="935137" y="851230"/>
                    <a:pt x="921409" y="854336"/>
                    <a:pt x="926022" y="870845"/>
                  </a:cubicBezTo>
                  <a:close/>
                  <a:moveTo>
                    <a:pt x="379447" y="207776"/>
                  </a:moveTo>
                  <a:cubicBezTo>
                    <a:pt x="438506" y="173722"/>
                    <a:pt x="487304" y="124875"/>
                    <a:pt x="438015" y="87525"/>
                  </a:cubicBezTo>
                  <a:cubicBezTo>
                    <a:pt x="389981" y="51128"/>
                    <a:pt x="340801" y="98640"/>
                    <a:pt x="307614" y="145716"/>
                  </a:cubicBezTo>
                  <a:cubicBezTo>
                    <a:pt x="337253" y="80496"/>
                    <a:pt x="350790" y="-3331"/>
                    <a:pt x="273527" y="102"/>
                  </a:cubicBezTo>
                  <a:cubicBezTo>
                    <a:pt x="204778" y="3181"/>
                    <a:pt x="203741" y="71697"/>
                    <a:pt x="214112" y="126428"/>
                  </a:cubicBezTo>
                  <a:cubicBezTo>
                    <a:pt x="180216" y="67610"/>
                    <a:pt x="129453" y="16802"/>
                    <a:pt x="88106" y="63388"/>
                  </a:cubicBezTo>
                  <a:cubicBezTo>
                    <a:pt x="48068" y="108530"/>
                    <a:pt x="97903" y="157621"/>
                    <a:pt x="146756" y="190858"/>
                  </a:cubicBezTo>
                  <a:cubicBezTo>
                    <a:pt x="77325" y="164078"/>
                    <a:pt x="-7471" y="156477"/>
                    <a:pt x="526" y="237716"/>
                  </a:cubicBezTo>
                  <a:cubicBezTo>
                    <a:pt x="7840" y="312308"/>
                    <a:pt x="81092" y="308821"/>
                    <a:pt x="138268" y="294245"/>
                  </a:cubicBezTo>
                  <a:cubicBezTo>
                    <a:pt x="76643" y="337998"/>
                    <a:pt x="17065" y="405343"/>
                    <a:pt x="79427" y="438443"/>
                  </a:cubicBezTo>
                  <a:cubicBezTo>
                    <a:pt x="134966" y="467947"/>
                    <a:pt x="176313" y="408367"/>
                    <a:pt x="200712" y="355215"/>
                  </a:cubicBezTo>
                  <a:cubicBezTo>
                    <a:pt x="186138" y="410083"/>
                    <a:pt x="181116" y="481787"/>
                    <a:pt x="250984" y="489279"/>
                  </a:cubicBezTo>
                  <a:cubicBezTo>
                    <a:pt x="317849" y="496416"/>
                    <a:pt x="320442" y="433022"/>
                    <a:pt x="303275" y="372079"/>
                  </a:cubicBezTo>
                  <a:cubicBezTo>
                    <a:pt x="335261" y="428990"/>
                    <a:pt x="382258" y="475766"/>
                    <a:pt x="423496" y="432123"/>
                  </a:cubicBezTo>
                  <a:cubicBezTo>
                    <a:pt x="462578" y="390768"/>
                    <a:pt x="422104" y="343528"/>
                    <a:pt x="377372" y="309202"/>
                  </a:cubicBezTo>
                  <a:cubicBezTo>
                    <a:pt x="427480" y="326746"/>
                    <a:pt x="484466" y="332113"/>
                    <a:pt x="501496" y="276456"/>
                  </a:cubicBezTo>
                  <a:cubicBezTo>
                    <a:pt x="521337" y="211699"/>
                    <a:pt x="448522" y="200066"/>
                    <a:pt x="379447" y="207776"/>
                  </a:cubicBezTo>
                  <a:close/>
                  <a:moveTo>
                    <a:pt x="270825" y="295281"/>
                  </a:moveTo>
                  <a:cubicBezTo>
                    <a:pt x="270934" y="295635"/>
                    <a:pt x="271016" y="295962"/>
                    <a:pt x="271125" y="296316"/>
                  </a:cubicBezTo>
                  <a:cubicBezTo>
                    <a:pt x="255023" y="273187"/>
                    <a:pt x="228904" y="294409"/>
                    <a:pt x="224074" y="292802"/>
                  </a:cubicBezTo>
                  <a:cubicBezTo>
                    <a:pt x="225411" y="288279"/>
                    <a:pt x="226093" y="285718"/>
                    <a:pt x="226093" y="285718"/>
                  </a:cubicBezTo>
                  <a:cubicBezTo>
                    <a:pt x="222545" y="289532"/>
                    <a:pt x="219216" y="270626"/>
                    <a:pt x="206798" y="264251"/>
                  </a:cubicBezTo>
                  <a:cubicBezTo>
                    <a:pt x="209937" y="256078"/>
                    <a:pt x="217769" y="240822"/>
                    <a:pt x="210619" y="227691"/>
                  </a:cubicBezTo>
                  <a:cubicBezTo>
                    <a:pt x="214576" y="229598"/>
                    <a:pt x="216814" y="230606"/>
                    <a:pt x="216814" y="230606"/>
                  </a:cubicBezTo>
                  <a:cubicBezTo>
                    <a:pt x="212284" y="224885"/>
                    <a:pt x="253549" y="228372"/>
                    <a:pt x="245798" y="197887"/>
                  </a:cubicBezTo>
                  <a:cubicBezTo>
                    <a:pt x="254286" y="201701"/>
                    <a:pt x="265776" y="205351"/>
                    <a:pt x="275928" y="197832"/>
                  </a:cubicBezTo>
                  <a:cubicBezTo>
                    <a:pt x="270306" y="208512"/>
                    <a:pt x="267195" y="215377"/>
                    <a:pt x="267195" y="215377"/>
                  </a:cubicBezTo>
                  <a:cubicBezTo>
                    <a:pt x="272217" y="211536"/>
                    <a:pt x="271234" y="240086"/>
                    <a:pt x="290912" y="242947"/>
                  </a:cubicBezTo>
                  <a:cubicBezTo>
                    <a:pt x="290229" y="251610"/>
                    <a:pt x="293641" y="260382"/>
                    <a:pt x="294296" y="264877"/>
                  </a:cubicBezTo>
                  <a:cubicBezTo>
                    <a:pt x="283734" y="267520"/>
                    <a:pt x="264275" y="271933"/>
                    <a:pt x="270825" y="2952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493735" y="588846"/>
              <a:ext cx="382620" cy="349131"/>
            </a:xfrm>
            <a:custGeom>
              <a:avLst/>
              <a:gdLst/>
              <a:ahLst/>
              <a:cxnLst/>
              <a:rect l="l" t="t" r="r" b="b"/>
              <a:pathLst>
                <a:path w="765240" h="698262" extrusionOk="0">
                  <a:moveTo>
                    <a:pt x="765217" y="655226"/>
                  </a:moveTo>
                  <a:cubicBezTo>
                    <a:pt x="764425" y="679690"/>
                    <a:pt x="744311" y="698978"/>
                    <a:pt x="720294" y="698242"/>
                  </a:cubicBezTo>
                  <a:cubicBezTo>
                    <a:pt x="696278" y="697507"/>
                    <a:pt x="677419" y="677020"/>
                    <a:pt x="678210" y="652556"/>
                  </a:cubicBezTo>
                  <a:cubicBezTo>
                    <a:pt x="679002" y="628064"/>
                    <a:pt x="699116" y="608803"/>
                    <a:pt x="723133" y="609539"/>
                  </a:cubicBezTo>
                  <a:cubicBezTo>
                    <a:pt x="747150" y="610275"/>
                    <a:pt x="766008" y="630734"/>
                    <a:pt x="765217" y="655226"/>
                  </a:cubicBezTo>
                  <a:close/>
                  <a:moveTo>
                    <a:pt x="63679" y="30"/>
                  </a:moveTo>
                  <a:cubicBezTo>
                    <a:pt x="29673" y="-1033"/>
                    <a:pt x="1153" y="26292"/>
                    <a:pt x="34" y="60973"/>
                  </a:cubicBezTo>
                  <a:cubicBezTo>
                    <a:pt x="-1085" y="95626"/>
                    <a:pt x="25634" y="124640"/>
                    <a:pt x="59667" y="125675"/>
                  </a:cubicBezTo>
                  <a:cubicBezTo>
                    <a:pt x="93672" y="126737"/>
                    <a:pt x="122192" y="99413"/>
                    <a:pt x="123311" y="64732"/>
                  </a:cubicBezTo>
                  <a:cubicBezTo>
                    <a:pt x="124430" y="30052"/>
                    <a:pt x="97712" y="1065"/>
                    <a:pt x="63679" y="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 rot="10800000" flipH="1">
              <a:off x="830848" y="4641799"/>
              <a:ext cx="355726" cy="368944"/>
            </a:xfrm>
            <a:custGeom>
              <a:avLst/>
              <a:gdLst/>
              <a:ahLst/>
              <a:cxnLst/>
              <a:rect l="l" t="t" r="r" b="b"/>
              <a:pathLst>
                <a:path w="711452" h="737888" extrusionOk="0">
                  <a:moveTo>
                    <a:pt x="21697" y="600356"/>
                  </a:moveTo>
                  <a:cubicBezTo>
                    <a:pt x="16839" y="566248"/>
                    <a:pt x="18777" y="528898"/>
                    <a:pt x="32041" y="496723"/>
                  </a:cubicBezTo>
                  <a:cubicBezTo>
                    <a:pt x="35971" y="487188"/>
                    <a:pt x="43531" y="470325"/>
                    <a:pt x="55839" y="469426"/>
                  </a:cubicBezTo>
                  <a:cubicBezTo>
                    <a:pt x="73033" y="468145"/>
                    <a:pt x="76936" y="499421"/>
                    <a:pt x="78464" y="510672"/>
                  </a:cubicBezTo>
                  <a:cubicBezTo>
                    <a:pt x="84086" y="552299"/>
                    <a:pt x="74534" y="596106"/>
                    <a:pt x="57504" y="634192"/>
                  </a:cubicBezTo>
                  <a:lnTo>
                    <a:pt x="39273" y="649584"/>
                  </a:lnTo>
                  <a:cubicBezTo>
                    <a:pt x="38918" y="648794"/>
                    <a:pt x="36899" y="646724"/>
                    <a:pt x="36271" y="645716"/>
                  </a:cubicBezTo>
                  <a:cubicBezTo>
                    <a:pt x="34251" y="642392"/>
                    <a:pt x="32259" y="639123"/>
                    <a:pt x="30703" y="635554"/>
                  </a:cubicBezTo>
                  <a:cubicBezTo>
                    <a:pt x="25818" y="624412"/>
                    <a:pt x="23416" y="612343"/>
                    <a:pt x="21697" y="600356"/>
                  </a:cubicBezTo>
                  <a:close/>
                  <a:moveTo>
                    <a:pt x="134549" y="652636"/>
                  </a:moveTo>
                  <a:cubicBezTo>
                    <a:pt x="100216" y="656368"/>
                    <a:pt x="66592" y="672251"/>
                    <a:pt x="39000" y="692492"/>
                  </a:cubicBezTo>
                  <a:cubicBezTo>
                    <a:pt x="29039" y="699793"/>
                    <a:pt x="19377" y="707857"/>
                    <a:pt x="11081" y="717038"/>
                  </a:cubicBezTo>
                  <a:cubicBezTo>
                    <a:pt x="8078" y="720335"/>
                    <a:pt x="5240" y="723794"/>
                    <a:pt x="2729" y="727472"/>
                  </a:cubicBezTo>
                  <a:cubicBezTo>
                    <a:pt x="1610" y="729134"/>
                    <a:pt x="1556" y="734011"/>
                    <a:pt x="0" y="732785"/>
                  </a:cubicBezTo>
                  <a:lnTo>
                    <a:pt x="1556" y="735291"/>
                  </a:lnTo>
                  <a:cubicBezTo>
                    <a:pt x="12418" y="740631"/>
                    <a:pt x="28793" y="736353"/>
                    <a:pt x="40010" y="734664"/>
                  </a:cubicBezTo>
                  <a:cubicBezTo>
                    <a:pt x="74152" y="729488"/>
                    <a:pt x="109932" y="721315"/>
                    <a:pt x="139489" y="702763"/>
                  </a:cubicBezTo>
                  <a:cubicBezTo>
                    <a:pt x="149478" y="696497"/>
                    <a:pt x="178926" y="676800"/>
                    <a:pt x="170520" y="661163"/>
                  </a:cubicBezTo>
                  <a:cubicBezTo>
                    <a:pt x="164434" y="649911"/>
                    <a:pt x="144838" y="651491"/>
                    <a:pt x="134549" y="652636"/>
                  </a:cubicBezTo>
                  <a:close/>
                  <a:moveTo>
                    <a:pt x="277477" y="366556"/>
                  </a:moveTo>
                  <a:lnTo>
                    <a:pt x="299092" y="356531"/>
                  </a:lnTo>
                  <a:cubicBezTo>
                    <a:pt x="328977" y="310681"/>
                    <a:pt x="359462" y="266465"/>
                    <a:pt x="364156" y="210208"/>
                  </a:cubicBezTo>
                  <a:cubicBezTo>
                    <a:pt x="364893" y="201082"/>
                    <a:pt x="368441" y="156648"/>
                    <a:pt x="354658" y="153379"/>
                  </a:cubicBezTo>
                  <a:cubicBezTo>
                    <a:pt x="343114" y="150655"/>
                    <a:pt x="327940" y="173158"/>
                    <a:pt x="322590" y="180050"/>
                  </a:cubicBezTo>
                  <a:cubicBezTo>
                    <a:pt x="294944" y="215493"/>
                    <a:pt x="276576" y="257693"/>
                    <a:pt x="270053" y="302181"/>
                  </a:cubicBezTo>
                  <a:cubicBezTo>
                    <a:pt x="267597" y="318908"/>
                    <a:pt x="265796" y="337052"/>
                    <a:pt x="268880" y="353834"/>
                  </a:cubicBezTo>
                  <a:cubicBezTo>
                    <a:pt x="269016" y="354596"/>
                    <a:pt x="273847" y="373013"/>
                    <a:pt x="277477" y="366556"/>
                  </a:cubicBezTo>
                  <a:close/>
                  <a:moveTo>
                    <a:pt x="422124" y="248975"/>
                  </a:moveTo>
                  <a:cubicBezTo>
                    <a:pt x="441092" y="228515"/>
                    <a:pt x="461206" y="208574"/>
                    <a:pt x="477172" y="185580"/>
                  </a:cubicBezTo>
                  <a:cubicBezTo>
                    <a:pt x="496085" y="158365"/>
                    <a:pt x="510550" y="125809"/>
                    <a:pt x="512542" y="92327"/>
                  </a:cubicBezTo>
                  <a:cubicBezTo>
                    <a:pt x="515162" y="48221"/>
                    <a:pt x="480228" y="57865"/>
                    <a:pt x="459568" y="83746"/>
                  </a:cubicBezTo>
                  <a:cubicBezTo>
                    <a:pt x="452936" y="92055"/>
                    <a:pt x="447069" y="100909"/>
                    <a:pt x="441719" y="110090"/>
                  </a:cubicBezTo>
                  <a:cubicBezTo>
                    <a:pt x="431622" y="127525"/>
                    <a:pt x="423461" y="145833"/>
                    <a:pt x="416747" y="164821"/>
                  </a:cubicBezTo>
                  <a:cubicBezTo>
                    <a:pt x="405285" y="197186"/>
                    <a:pt x="398244" y="231866"/>
                    <a:pt x="404248" y="262351"/>
                  </a:cubicBezTo>
                  <a:lnTo>
                    <a:pt x="422124" y="248975"/>
                  </a:lnTo>
                  <a:close/>
                  <a:moveTo>
                    <a:pt x="540762" y="175827"/>
                  </a:moveTo>
                  <a:lnTo>
                    <a:pt x="549277" y="173594"/>
                  </a:lnTo>
                  <a:cubicBezTo>
                    <a:pt x="584484" y="139758"/>
                    <a:pt x="622747" y="102571"/>
                    <a:pt x="638740" y="55277"/>
                  </a:cubicBezTo>
                  <a:cubicBezTo>
                    <a:pt x="643134" y="42255"/>
                    <a:pt x="653423" y="9536"/>
                    <a:pt x="635574" y="1336"/>
                  </a:cubicBezTo>
                  <a:cubicBezTo>
                    <a:pt x="623511" y="-4195"/>
                    <a:pt x="608855" y="8773"/>
                    <a:pt x="600859" y="16074"/>
                  </a:cubicBezTo>
                  <a:cubicBezTo>
                    <a:pt x="572202" y="42146"/>
                    <a:pt x="553398" y="78488"/>
                    <a:pt x="544119" y="115784"/>
                  </a:cubicBezTo>
                  <a:cubicBezTo>
                    <a:pt x="540434" y="130604"/>
                    <a:pt x="538005" y="145915"/>
                    <a:pt x="537569" y="161225"/>
                  </a:cubicBezTo>
                  <a:cubicBezTo>
                    <a:pt x="537514" y="162724"/>
                    <a:pt x="536586" y="178443"/>
                    <a:pt x="540762" y="175827"/>
                  </a:cubicBezTo>
                  <a:close/>
                  <a:moveTo>
                    <a:pt x="698618" y="193999"/>
                  </a:moveTo>
                  <a:cubicBezTo>
                    <a:pt x="693624" y="191519"/>
                    <a:pt x="688329" y="189640"/>
                    <a:pt x="682953" y="188114"/>
                  </a:cubicBezTo>
                  <a:cubicBezTo>
                    <a:pt x="640077" y="175827"/>
                    <a:pt x="593954" y="181004"/>
                    <a:pt x="550996" y="189912"/>
                  </a:cubicBezTo>
                  <a:cubicBezTo>
                    <a:pt x="535440" y="193127"/>
                    <a:pt x="519993" y="196995"/>
                    <a:pt x="505119" y="202607"/>
                  </a:cubicBezTo>
                  <a:cubicBezTo>
                    <a:pt x="503290" y="203288"/>
                    <a:pt x="492482" y="206476"/>
                    <a:pt x="492373" y="209663"/>
                  </a:cubicBezTo>
                  <a:lnTo>
                    <a:pt x="487897" y="215793"/>
                  </a:lnTo>
                  <a:cubicBezTo>
                    <a:pt x="516772" y="225355"/>
                    <a:pt x="543682" y="237969"/>
                    <a:pt x="573949" y="243472"/>
                  </a:cubicBezTo>
                  <a:cubicBezTo>
                    <a:pt x="594090" y="247123"/>
                    <a:pt x="614559" y="247804"/>
                    <a:pt x="634946" y="245815"/>
                  </a:cubicBezTo>
                  <a:cubicBezTo>
                    <a:pt x="656370" y="243717"/>
                    <a:pt x="680196" y="239004"/>
                    <a:pt x="698509" y="227072"/>
                  </a:cubicBezTo>
                  <a:cubicBezTo>
                    <a:pt x="714666" y="216556"/>
                    <a:pt x="716795" y="203070"/>
                    <a:pt x="698618" y="193999"/>
                  </a:cubicBezTo>
                  <a:close/>
                  <a:moveTo>
                    <a:pt x="531947" y="275074"/>
                  </a:moveTo>
                  <a:cubicBezTo>
                    <a:pt x="492865" y="263278"/>
                    <a:pt x="450698" y="272813"/>
                    <a:pt x="412899" y="284854"/>
                  </a:cubicBezTo>
                  <a:cubicBezTo>
                    <a:pt x="399499" y="289104"/>
                    <a:pt x="386017" y="293763"/>
                    <a:pt x="373408" y="300001"/>
                  </a:cubicBezTo>
                  <a:cubicBezTo>
                    <a:pt x="373135" y="300138"/>
                    <a:pt x="359816" y="307112"/>
                    <a:pt x="362327" y="308910"/>
                  </a:cubicBezTo>
                  <a:lnTo>
                    <a:pt x="352639" y="326945"/>
                  </a:lnTo>
                  <a:cubicBezTo>
                    <a:pt x="407141" y="327462"/>
                    <a:pt x="462052" y="340975"/>
                    <a:pt x="516308" y="328498"/>
                  </a:cubicBezTo>
                  <a:cubicBezTo>
                    <a:pt x="528153" y="325773"/>
                    <a:pt x="565952" y="316538"/>
                    <a:pt x="565516" y="298939"/>
                  </a:cubicBezTo>
                  <a:cubicBezTo>
                    <a:pt x="565161" y="285671"/>
                    <a:pt x="541663" y="277989"/>
                    <a:pt x="531947" y="275074"/>
                  </a:cubicBezTo>
                  <a:close/>
                  <a:moveTo>
                    <a:pt x="166290" y="489967"/>
                  </a:moveTo>
                  <a:lnTo>
                    <a:pt x="194264" y="460054"/>
                  </a:lnTo>
                  <a:cubicBezTo>
                    <a:pt x="203680" y="439922"/>
                    <a:pt x="212904" y="419735"/>
                    <a:pt x="218526" y="398158"/>
                  </a:cubicBezTo>
                  <a:cubicBezTo>
                    <a:pt x="222183" y="384019"/>
                    <a:pt x="224858" y="369580"/>
                    <a:pt x="225977" y="355005"/>
                  </a:cubicBezTo>
                  <a:cubicBezTo>
                    <a:pt x="227560" y="334655"/>
                    <a:pt x="222456" y="267528"/>
                    <a:pt x="189379" y="304360"/>
                  </a:cubicBezTo>
                  <a:cubicBezTo>
                    <a:pt x="185367" y="308828"/>
                    <a:pt x="181873" y="313759"/>
                    <a:pt x="178735" y="318908"/>
                  </a:cubicBezTo>
                  <a:cubicBezTo>
                    <a:pt x="160695" y="348467"/>
                    <a:pt x="154827" y="384754"/>
                    <a:pt x="153408" y="418836"/>
                  </a:cubicBezTo>
                  <a:cubicBezTo>
                    <a:pt x="152644" y="437361"/>
                    <a:pt x="152071" y="457003"/>
                    <a:pt x="156164" y="475256"/>
                  </a:cubicBezTo>
                  <a:cubicBezTo>
                    <a:pt x="156847" y="478307"/>
                    <a:pt x="160149" y="492283"/>
                    <a:pt x="166290" y="489967"/>
                  </a:cubicBezTo>
                  <a:close/>
                  <a:moveTo>
                    <a:pt x="290140" y="474302"/>
                  </a:moveTo>
                  <a:cubicBezTo>
                    <a:pt x="247701" y="471088"/>
                    <a:pt x="204853" y="493073"/>
                    <a:pt x="170902" y="516284"/>
                  </a:cubicBezTo>
                  <a:cubicBezTo>
                    <a:pt x="159221" y="524293"/>
                    <a:pt x="148359" y="533284"/>
                    <a:pt x="137933" y="542846"/>
                  </a:cubicBezTo>
                  <a:cubicBezTo>
                    <a:pt x="136760" y="543936"/>
                    <a:pt x="125133" y="557748"/>
                    <a:pt x="125243" y="557721"/>
                  </a:cubicBezTo>
                  <a:lnTo>
                    <a:pt x="102427" y="586435"/>
                  </a:lnTo>
                  <a:cubicBezTo>
                    <a:pt x="113998" y="590957"/>
                    <a:pt x="138343" y="582675"/>
                    <a:pt x="149642" y="580523"/>
                  </a:cubicBezTo>
                  <a:cubicBezTo>
                    <a:pt x="194782" y="571914"/>
                    <a:pt x="242161" y="559682"/>
                    <a:pt x="283345" y="539086"/>
                  </a:cubicBezTo>
                  <a:cubicBezTo>
                    <a:pt x="297427" y="532030"/>
                    <a:pt x="333098" y="514459"/>
                    <a:pt x="328922" y="493536"/>
                  </a:cubicBezTo>
                  <a:cubicBezTo>
                    <a:pt x="325865" y="478171"/>
                    <a:pt x="302476" y="475229"/>
                    <a:pt x="290140" y="474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 rot="10800000" flipH="1">
              <a:off x="259755" y="3926208"/>
              <a:ext cx="884420" cy="1057621"/>
            </a:xfrm>
            <a:custGeom>
              <a:avLst/>
              <a:gdLst/>
              <a:ahLst/>
              <a:cxnLst/>
              <a:rect l="l" t="t" r="r" b="b"/>
              <a:pathLst>
                <a:path w="1768839" h="2115242" extrusionOk="0">
                  <a:moveTo>
                    <a:pt x="928407" y="1401798"/>
                  </a:moveTo>
                  <a:cubicBezTo>
                    <a:pt x="929281" y="1402043"/>
                    <a:pt x="930154" y="1402125"/>
                    <a:pt x="931000" y="1402071"/>
                  </a:cubicBezTo>
                  <a:cubicBezTo>
                    <a:pt x="931246" y="1402888"/>
                    <a:pt x="929144" y="1402043"/>
                    <a:pt x="928380" y="1401798"/>
                  </a:cubicBezTo>
                  <a:cubicBezTo>
                    <a:pt x="928380" y="1401798"/>
                    <a:pt x="928380" y="1401798"/>
                    <a:pt x="928407" y="1401798"/>
                  </a:cubicBezTo>
                  <a:close/>
                  <a:moveTo>
                    <a:pt x="39974" y="1328732"/>
                  </a:moveTo>
                  <a:cubicBezTo>
                    <a:pt x="39346" y="1329631"/>
                    <a:pt x="38609" y="1330367"/>
                    <a:pt x="37763" y="1330939"/>
                  </a:cubicBezTo>
                  <a:cubicBezTo>
                    <a:pt x="38227" y="1331838"/>
                    <a:pt x="39456" y="1329522"/>
                    <a:pt x="39974" y="1328732"/>
                  </a:cubicBezTo>
                  <a:close/>
                  <a:moveTo>
                    <a:pt x="1241555" y="543914"/>
                  </a:moveTo>
                  <a:lnTo>
                    <a:pt x="1241555" y="543914"/>
                  </a:lnTo>
                  <a:cubicBezTo>
                    <a:pt x="1241773" y="544023"/>
                    <a:pt x="1241664" y="543533"/>
                    <a:pt x="1241691" y="543342"/>
                  </a:cubicBezTo>
                  <a:lnTo>
                    <a:pt x="1241609" y="543723"/>
                  </a:lnTo>
                  <a:lnTo>
                    <a:pt x="1241555" y="543914"/>
                  </a:lnTo>
                  <a:close/>
                  <a:moveTo>
                    <a:pt x="1760565" y="141915"/>
                  </a:moveTo>
                  <a:cubicBezTo>
                    <a:pt x="1741679" y="140117"/>
                    <a:pt x="1722875" y="137556"/>
                    <a:pt x="1703961" y="137311"/>
                  </a:cubicBezTo>
                  <a:cubicBezTo>
                    <a:pt x="1698776" y="137230"/>
                    <a:pt x="1693590" y="137393"/>
                    <a:pt x="1688432" y="137802"/>
                  </a:cubicBezTo>
                  <a:cubicBezTo>
                    <a:pt x="1680599" y="138374"/>
                    <a:pt x="1672849" y="139600"/>
                    <a:pt x="1665070" y="141153"/>
                  </a:cubicBezTo>
                  <a:cubicBezTo>
                    <a:pt x="1664934" y="141180"/>
                    <a:pt x="1664825" y="141234"/>
                    <a:pt x="1664688" y="141262"/>
                  </a:cubicBezTo>
                  <a:cubicBezTo>
                    <a:pt x="1668782" y="138592"/>
                    <a:pt x="1673094" y="136167"/>
                    <a:pt x="1677215" y="133524"/>
                  </a:cubicBezTo>
                  <a:cubicBezTo>
                    <a:pt x="1677925" y="133061"/>
                    <a:pt x="1678853" y="133089"/>
                    <a:pt x="1679426" y="132408"/>
                  </a:cubicBezTo>
                  <a:cubicBezTo>
                    <a:pt x="1679590" y="132244"/>
                    <a:pt x="1679753" y="132026"/>
                    <a:pt x="1679917" y="131863"/>
                  </a:cubicBezTo>
                  <a:cubicBezTo>
                    <a:pt x="1698476" y="120066"/>
                    <a:pt x="1717007" y="108216"/>
                    <a:pt x="1736220" y="97155"/>
                  </a:cubicBezTo>
                  <a:cubicBezTo>
                    <a:pt x="1740342" y="94785"/>
                    <a:pt x="1741788" y="89554"/>
                    <a:pt x="1739441" y="85440"/>
                  </a:cubicBezTo>
                  <a:cubicBezTo>
                    <a:pt x="1737066" y="81327"/>
                    <a:pt x="1731826" y="79883"/>
                    <a:pt x="1727705" y="82226"/>
                  </a:cubicBezTo>
                  <a:cubicBezTo>
                    <a:pt x="1723120" y="84814"/>
                    <a:pt x="1718835" y="87729"/>
                    <a:pt x="1714278" y="90371"/>
                  </a:cubicBezTo>
                  <a:cubicBezTo>
                    <a:pt x="1717253" y="86094"/>
                    <a:pt x="1720337" y="81844"/>
                    <a:pt x="1722984" y="77404"/>
                  </a:cubicBezTo>
                  <a:cubicBezTo>
                    <a:pt x="1727078" y="70620"/>
                    <a:pt x="1730626" y="63592"/>
                    <a:pt x="1734037" y="56645"/>
                  </a:cubicBezTo>
                  <a:cubicBezTo>
                    <a:pt x="1735920" y="52667"/>
                    <a:pt x="1737667" y="48662"/>
                    <a:pt x="1739277" y="44576"/>
                  </a:cubicBezTo>
                  <a:cubicBezTo>
                    <a:pt x="1741624" y="38664"/>
                    <a:pt x="1743698" y="32698"/>
                    <a:pt x="1745882" y="26732"/>
                  </a:cubicBezTo>
                  <a:lnTo>
                    <a:pt x="1750030" y="14254"/>
                  </a:lnTo>
                  <a:cubicBezTo>
                    <a:pt x="1753387" y="11176"/>
                    <a:pt x="1753578" y="5972"/>
                    <a:pt x="1750494" y="2649"/>
                  </a:cubicBezTo>
                  <a:cubicBezTo>
                    <a:pt x="1747410" y="-702"/>
                    <a:pt x="1742170" y="-893"/>
                    <a:pt x="1738840" y="2186"/>
                  </a:cubicBezTo>
                  <a:cubicBezTo>
                    <a:pt x="1736957" y="3739"/>
                    <a:pt x="1735402" y="5945"/>
                    <a:pt x="1733955" y="8397"/>
                  </a:cubicBezTo>
                  <a:cubicBezTo>
                    <a:pt x="1731854" y="11939"/>
                    <a:pt x="1730353" y="16352"/>
                    <a:pt x="1728797" y="19349"/>
                  </a:cubicBezTo>
                  <a:lnTo>
                    <a:pt x="1714633" y="46428"/>
                  </a:lnTo>
                  <a:cubicBezTo>
                    <a:pt x="1710375" y="54056"/>
                    <a:pt x="1705490" y="61494"/>
                    <a:pt x="1700768" y="69122"/>
                  </a:cubicBezTo>
                  <a:cubicBezTo>
                    <a:pt x="1696101" y="76668"/>
                    <a:pt x="1691462" y="84296"/>
                    <a:pt x="1686604" y="91761"/>
                  </a:cubicBezTo>
                  <a:cubicBezTo>
                    <a:pt x="1680709" y="100833"/>
                    <a:pt x="1674704" y="109660"/>
                    <a:pt x="1668455" y="118159"/>
                  </a:cubicBezTo>
                  <a:cubicBezTo>
                    <a:pt x="1637369" y="137693"/>
                    <a:pt x="1606884" y="157907"/>
                    <a:pt x="1577545" y="179429"/>
                  </a:cubicBezTo>
                  <a:cubicBezTo>
                    <a:pt x="1579210" y="176650"/>
                    <a:pt x="1581039" y="173899"/>
                    <a:pt x="1582512" y="171065"/>
                  </a:cubicBezTo>
                  <a:cubicBezTo>
                    <a:pt x="1587043" y="162402"/>
                    <a:pt x="1590618" y="153575"/>
                    <a:pt x="1593757" y="145239"/>
                  </a:cubicBezTo>
                  <a:cubicBezTo>
                    <a:pt x="1596486" y="137447"/>
                    <a:pt x="1597878" y="125188"/>
                    <a:pt x="1600907" y="115108"/>
                  </a:cubicBezTo>
                  <a:cubicBezTo>
                    <a:pt x="1601917" y="111703"/>
                    <a:pt x="1602845" y="108515"/>
                    <a:pt x="1604646" y="106336"/>
                  </a:cubicBezTo>
                  <a:cubicBezTo>
                    <a:pt x="1607785" y="103039"/>
                    <a:pt x="1607648" y="97836"/>
                    <a:pt x="1604346" y="94703"/>
                  </a:cubicBezTo>
                  <a:cubicBezTo>
                    <a:pt x="1601071" y="91570"/>
                    <a:pt x="1595831" y="91706"/>
                    <a:pt x="1592720" y="95003"/>
                  </a:cubicBezTo>
                  <a:cubicBezTo>
                    <a:pt x="1589090" y="98299"/>
                    <a:pt x="1586251" y="103203"/>
                    <a:pt x="1583768" y="108815"/>
                  </a:cubicBezTo>
                  <a:cubicBezTo>
                    <a:pt x="1579674" y="118105"/>
                    <a:pt x="1577191" y="129819"/>
                    <a:pt x="1573724" y="136984"/>
                  </a:cubicBezTo>
                  <a:cubicBezTo>
                    <a:pt x="1570368" y="144503"/>
                    <a:pt x="1566083" y="152213"/>
                    <a:pt x="1561880" y="160195"/>
                  </a:cubicBezTo>
                  <a:cubicBezTo>
                    <a:pt x="1557840" y="167823"/>
                    <a:pt x="1553774" y="175615"/>
                    <a:pt x="1549380" y="183134"/>
                  </a:cubicBezTo>
                  <a:cubicBezTo>
                    <a:pt x="1543321" y="193514"/>
                    <a:pt x="1537126" y="203512"/>
                    <a:pt x="1530303" y="212039"/>
                  </a:cubicBezTo>
                  <a:cubicBezTo>
                    <a:pt x="1528857" y="213619"/>
                    <a:pt x="1528365" y="215635"/>
                    <a:pt x="1528311" y="217597"/>
                  </a:cubicBezTo>
                  <a:cubicBezTo>
                    <a:pt x="1503284" y="237484"/>
                    <a:pt x="1478858" y="257998"/>
                    <a:pt x="1455114" y="279275"/>
                  </a:cubicBezTo>
                  <a:cubicBezTo>
                    <a:pt x="1455578" y="277804"/>
                    <a:pt x="1456315" y="276469"/>
                    <a:pt x="1456751" y="274970"/>
                  </a:cubicBezTo>
                  <a:cubicBezTo>
                    <a:pt x="1459863" y="264591"/>
                    <a:pt x="1462019" y="253857"/>
                    <a:pt x="1464038" y="243178"/>
                  </a:cubicBezTo>
                  <a:cubicBezTo>
                    <a:pt x="1467013" y="227540"/>
                    <a:pt x="1469196" y="211903"/>
                    <a:pt x="1473427" y="196946"/>
                  </a:cubicBezTo>
                  <a:cubicBezTo>
                    <a:pt x="1474900" y="192669"/>
                    <a:pt x="1472635" y="187983"/>
                    <a:pt x="1468323" y="186485"/>
                  </a:cubicBezTo>
                  <a:cubicBezTo>
                    <a:pt x="1464038" y="185014"/>
                    <a:pt x="1459344" y="187275"/>
                    <a:pt x="1457843" y="191579"/>
                  </a:cubicBezTo>
                  <a:cubicBezTo>
                    <a:pt x="1453613" y="201632"/>
                    <a:pt x="1450038" y="212039"/>
                    <a:pt x="1446872" y="222718"/>
                  </a:cubicBezTo>
                  <a:cubicBezTo>
                    <a:pt x="1443842" y="232934"/>
                    <a:pt x="1441058" y="243287"/>
                    <a:pt x="1438357" y="253666"/>
                  </a:cubicBezTo>
                  <a:cubicBezTo>
                    <a:pt x="1436965" y="259061"/>
                    <a:pt x="1435655" y="264455"/>
                    <a:pt x="1434290" y="269822"/>
                  </a:cubicBezTo>
                  <a:cubicBezTo>
                    <a:pt x="1432243" y="277777"/>
                    <a:pt x="1430224" y="285677"/>
                    <a:pt x="1427604" y="293414"/>
                  </a:cubicBezTo>
                  <a:cubicBezTo>
                    <a:pt x="1425557" y="299380"/>
                    <a:pt x="1423210" y="305238"/>
                    <a:pt x="1420508" y="310986"/>
                  </a:cubicBezTo>
                  <a:cubicBezTo>
                    <a:pt x="1386966" y="342724"/>
                    <a:pt x="1354707" y="375743"/>
                    <a:pt x="1323703" y="409987"/>
                  </a:cubicBezTo>
                  <a:cubicBezTo>
                    <a:pt x="1324768" y="405655"/>
                    <a:pt x="1326241" y="401433"/>
                    <a:pt x="1327006" y="397047"/>
                  </a:cubicBezTo>
                  <a:cubicBezTo>
                    <a:pt x="1328943" y="385959"/>
                    <a:pt x="1329844" y="374707"/>
                    <a:pt x="1330690" y="363456"/>
                  </a:cubicBezTo>
                  <a:cubicBezTo>
                    <a:pt x="1331918" y="347301"/>
                    <a:pt x="1332491" y="331118"/>
                    <a:pt x="1335603" y="314991"/>
                  </a:cubicBezTo>
                  <a:cubicBezTo>
                    <a:pt x="1336694" y="310577"/>
                    <a:pt x="1334020" y="306109"/>
                    <a:pt x="1329598" y="304992"/>
                  </a:cubicBezTo>
                  <a:cubicBezTo>
                    <a:pt x="1325204" y="303903"/>
                    <a:pt x="1320728" y="306572"/>
                    <a:pt x="1319609" y="310986"/>
                  </a:cubicBezTo>
                  <a:cubicBezTo>
                    <a:pt x="1316089" y="322019"/>
                    <a:pt x="1313496" y="333134"/>
                    <a:pt x="1311449" y="344386"/>
                  </a:cubicBezTo>
                  <a:cubicBezTo>
                    <a:pt x="1309457" y="355365"/>
                    <a:pt x="1307847" y="366398"/>
                    <a:pt x="1306346" y="377404"/>
                  </a:cubicBezTo>
                  <a:cubicBezTo>
                    <a:pt x="1305554" y="383125"/>
                    <a:pt x="1304845" y="388846"/>
                    <a:pt x="1304080" y="394568"/>
                  </a:cubicBezTo>
                  <a:cubicBezTo>
                    <a:pt x="1302934" y="402958"/>
                    <a:pt x="1301761" y="411295"/>
                    <a:pt x="1299905" y="419604"/>
                  </a:cubicBezTo>
                  <a:cubicBezTo>
                    <a:pt x="1298022" y="427968"/>
                    <a:pt x="1295784" y="436304"/>
                    <a:pt x="1292372" y="444559"/>
                  </a:cubicBezTo>
                  <a:cubicBezTo>
                    <a:pt x="1292208" y="444913"/>
                    <a:pt x="1292427" y="445267"/>
                    <a:pt x="1292318" y="445621"/>
                  </a:cubicBezTo>
                  <a:cubicBezTo>
                    <a:pt x="1261778" y="481091"/>
                    <a:pt x="1232357" y="517597"/>
                    <a:pt x="1204247" y="555247"/>
                  </a:cubicBezTo>
                  <a:cubicBezTo>
                    <a:pt x="1204165" y="546856"/>
                    <a:pt x="1203455" y="538411"/>
                    <a:pt x="1202418" y="530047"/>
                  </a:cubicBezTo>
                  <a:cubicBezTo>
                    <a:pt x="1200508" y="515363"/>
                    <a:pt x="1197478" y="501088"/>
                    <a:pt x="1196468" y="487575"/>
                  </a:cubicBezTo>
                  <a:cubicBezTo>
                    <a:pt x="1196441" y="483053"/>
                    <a:pt x="1192702" y="479402"/>
                    <a:pt x="1188172" y="479430"/>
                  </a:cubicBezTo>
                  <a:cubicBezTo>
                    <a:pt x="1183614" y="479484"/>
                    <a:pt x="1179957" y="483189"/>
                    <a:pt x="1180011" y="487739"/>
                  </a:cubicBezTo>
                  <a:cubicBezTo>
                    <a:pt x="1179165" y="503839"/>
                    <a:pt x="1180039" y="521411"/>
                    <a:pt x="1180639" y="539065"/>
                  </a:cubicBezTo>
                  <a:cubicBezTo>
                    <a:pt x="1180776" y="543424"/>
                    <a:pt x="1180912" y="547783"/>
                    <a:pt x="1181076" y="552114"/>
                  </a:cubicBezTo>
                  <a:cubicBezTo>
                    <a:pt x="1181321" y="558516"/>
                    <a:pt x="1181567" y="564864"/>
                    <a:pt x="1181376" y="571130"/>
                  </a:cubicBezTo>
                  <a:cubicBezTo>
                    <a:pt x="1181185" y="577423"/>
                    <a:pt x="1180530" y="583580"/>
                    <a:pt x="1179438" y="589601"/>
                  </a:cubicBezTo>
                  <a:cubicBezTo>
                    <a:pt x="1130722" y="657572"/>
                    <a:pt x="1085718" y="728486"/>
                    <a:pt x="1043989" y="801579"/>
                  </a:cubicBezTo>
                  <a:cubicBezTo>
                    <a:pt x="1050020" y="775235"/>
                    <a:pt x="1055779" y="748646"/>
                    <a:pt x="1061128" y="726334"/>
                  </a:cubicBezTo>
                  <a:cubicBezTo>
                    <a:pt x="1079932" y="646947"/>
                    <a:pt x="1094479" y="564564"/>
                    <a:pt x="1093987" y="482808"/>
                  </a:cubicBezTo>
                  <a:cubicBezTo>
                    <a:pt x="1093660" y="427668"/>
                    <a:pt x="1086455" y="372800"/>
                    <a:pt x="1069425" y="319349"/>
                  </a:cubicBezTo>
                  <a:cubicBezTo>
                    <a:pt x="1059409" y="288129"/>
                    <a:pt x="1043716" y="257017"/>
                    <a:pt x="1020326" y="234596"/>
                  </a:cubicBezTo>
                  <a:cubicBezTo>
                    <a:pt x="1004170" y="219095"/>
                    <a:pt x="984356" y="207707"/>
                    <a:pt x="960339" y="202913"/>
                  </a:cubicBezTo>
                  <a:cubicBezTo>
                    <a:pt x="914898" y="193977"/>
                    <a:pt x="875379" y="218659"/>
                    <a:pt x="849752" y="256037"/>
                  </a:cubicBezTo>
                  <a:cubicBezTo>
                    <a:pt x="825353" y="291616"/>
                    <a:pt x="813891" y="338392"/>
                    <a:pt x="821259" y="375116"/>
                  </a:cubicBezTo>
                  <a:cubicBezTo>
                    <a:pt x="823006" y="383888"/>
                    <a:pt x="826254" y="392851"/>
                    <a:pt x="830975" y="400915"/>
                  </a:cubicBezTo>
                  <a:cubicBezTo>
                    <a:pt x="835888" y="409361"/>
                    <a:pt x="842383" y="416798"/>
                    <a:pt x="850325" y="422110"/>
                  </a:cubicBezTo>
                  <a:cubicBezTo>
                    <a:pt x="858131" y="427314"/>
                    <a:pt x="866427" y="430774"/>
                    <a:pt x="875079" y="432626"/>
                  </a:cubicBezTo>
                  <a:cubicBezTo>
                    <a:pt x="883567" y="434424"/>
                    <a:pt x="892409" y="434724"/>
                    <a:pt x="901470" y="433580"/>
                  </a:cubicBezTo>
                  <a:cubicBezTo>
                    <a:pt x="955345" y="426796"/>
                    <a:pt x="978188" y="391162"/>
                    <a:pt x="980726" y="359070"/>
                  </a:cubicBezTo>
                  <a:cubicBezTo>
                    <a:pt x="982609" y="335232"/>
                    <a:pt x="972975" y="313329"/>
                    <a:pt x="957009" y="304311"/>
                  </a:cubicBezTo>
                  <a:cubicBezTo>
                    <a:pt x="942681" y="296247"/>
                    <a:pt x="922294" y="297037"/>
                    <a:pt x="899260" y="318069"/>
                  </a:cubicBezTo>
                  <a:cubicBezTo>
                    <a:pt x="895739" y="321229"/>
                    <a:pt x="895466" y="326651"/>
                    <a:pt x="898632" y="330192"/>
                  </a:cubicBezTo>
                  <a:cubicBezTo>
                    <a:pt x="901798" y="333707"/>
                    <a:pt x="907256" y="333979"/>
                    <a:pt x="910777" y="330819"/>
                  </a:cubicBezTo>
                  <a:cubicBezTo>
                    <a:pt x="926060" y="317306"/>
                    <a:pt x="938751" y="314500"/>
                    <a:pt x="948030" y="319922"/>
                  </a:cubicBezTo>
                  <a:cubicBezTo>
                    <a:pt x="958674" y="326133"/>
                    <a:pt x="963532" y="341471"/>
                    <a:pt x="962031" y="357462"/>
                  </a:cubicBezTo>
                  <a:cubicBezTo>
                    <a:pt x="959711" y="382308"/>
                    <a:pt x="940880" y="408843"/>
                    <a:pt x="899096" y="413556"/>
                  </a:cubicBezTo>
                  <a:cubicBezTo>
                    <a:pt x="892355" y="414319"/>
                    <a:pt x="885777" y="414046"/>
                    <a:pt x="879473" y="412630"/>
                  </a:cubicBezTo>
                  <a:cubicBezTo>
                    <a:pt x="873332" y="411240"/>
                    <a:pt x="867492" y="408707"/>
                    <a:pt x="862006" y="404947"/>
                  </a:cubicBezTo>
                  <a:cubicBezTo>
                    <a:pt x="856684" y="401297"/>
                    <a:pt x="852481" y="396148"/>
                    <a:pt x="849234" y="390427"/>
                  </a:cubicBezTo>
                  <a:cubicBezTo>
                    <a:pt x="845795" y="384351"/>
                    <a:pt x="843475" y="377595"/>
                    <a:pt x="842220" y="371030"/>
                  </a:cubicBezTo>
                  <a:cubicBezTo>
                    <a:pt x="836188" y="339319"/>
                    <a:pt x="847023" y="299299"/>
                    <a:pt x="868283" y="268786"/>
                  </a:cubicBezTo>
                  <a:cubicBezTo>
                    <a:pt x="888889" y="239228"/>
                    <a:pt x="919674" y="218305"/>
                    <a:pt x="955781" y="225633"/>
                  </a:cubicBezTo>
                  <a:cubicBezTo>
                    <a:pt x="980262" y="230510"/>
                    <a:pt x="999203" y="244077"/>
                    <a:pt x="1013886" y="261785"/>
                  </a:cubicBezTo>
                  <a:cubicBezTo>
                    <a:pt x="1029278" y="280310"/>
                    <a:pt x="1040086" y="303358"/>
                    <a:pt x="1047591" y="326378"/>
                  </a:cubicBezTo>
                  <a:cubicBezTo>
                    <a:pt x="1064376" y="377541"/>
                    <a:pt x="1071581" y="430120"/>
                    <a:pt x="1072427" y="483053"/>
                  </a:cubicBezTo>
                  <a:cubicBezTo>
                    <a:pt x="1073737" y="563202"/>
                    <a:pt x="1060473" y="644114"/>
                    <a:pt x="1042952" y="722165"/>
                  </a:cubicBezTo>
                  <a:cubicBezTo>
                    <a:pt x="1036265" y="752105"/>
                    <a:pt x="1028896" y="789619"/>
                    <a:pt x="1021145" y="824082"/>
                  </a:cubicBezTo>
                  <a:cubicBezTo>
                    <a:pt x="1018634" y="835224"/>
                    <a:pt x="1016069" y="845822"/>
                    <a:pt x="1013476" y="855983"/>
                  </a:cubicBezTo>
                  <a:cubicBezTo>
                    <a:pt x="999093" y="882545"/>
                    <a:pt x="984902" y="909216"/>
                    <a:pt x="971338" y="936214"/>
                  </a:cubicBezTo>
                  <a:cubicBezTo>
                    <a:pt x="957200" y="964411"/>
                    <a:pt x="943609" y="992880"/>
                    <a:pt x="930318" y="1021485"/>
                  </a:cubicBezTo>
                  <a:cubicBezTo>
                    <a:pt x="929963" y="1020177"/>
                    <a:pt x="929717" y="1019197"/>
                    <a:pt x="929636" y="1018951"/>
                  </a:cubicBezTo>
                  <a:lnTo>
                    <a:pt x="923276" y="989038"/>
                  </a:lnTo>
                  <a:cubicBezTo>
                    <a:pt x="920056" y="973074"/>
                    <a:pt x="917272" y="956973"/>
                    <a:pt x="914843" y="940818"/>
                  </a:cubicBezTo>
                  <a:cubicBezTo>
                    <a:pt x="912387" y="924690"/>
                    <a:pt x="910313" y="908481"/>
                    <a:pt x="908621" y="892271"/>
                  </a:cubicBezTo>
                  <a:cubicBezTo>
                    <a:pt x="906437" y="872520"/>
                    <a:pt x="905127" y="852278"/>
                    <a:pt x="903872" y="831982"/>
                  </a:cubicBezTo>
                  <a:cubicBezTo>
                    <a:pt x="904527" y="827378"/>
                    <a:pt x="905564" y="822638"/>
                    <a:pt x="906956" y="817734"/>
                  </a:cubicBezTo>
                  <a:cubicBezTo>
                    <a:pt x="913206" y="795967"/>
                    <a:pt x="925187" y="772483"/>
                    <a:pt x="930727" y="755320"/>
                  </a:cubicBezTo>
                  <a:cubicBezTo>
                    <a:pt x="934957" y="741617"/>
                    <a:pt x="939106" y="727914"/>
                    <a:pt x="942626" y="714047"/>
                  </a:cubicBezTo>
                  <a:cubicBezTo>
                    <a:pt x="946174" y="700126"/>
                    <a:pt x="949204" y="686096"/>
                    <a:pt x="951769" y="672011"/>
                  </a:cubicBezTo>
                  <a:cubicBezTo>
                    <a:pt x="956955" y="643787"/>
                    <a:pt x="960230" y="615291"/>
                    <a:pt x="961922" y="586468"/>
                  </a:cubicBezTo>
                  <a:cubicBezTo>
                    <a:pt x="962331" y="581727"/>
                    <a:pt x="958838" y="577559"/>
                    <a:pt x="954089" y="577151"/>
                  </a:cubicBezTo>
                  <a:cubicBezTo>
                    <a:pt x="949368" y="576742"/>
                    <a:pt x="945192" y="580229"/>
                    <a:pt x="944783" y="584942"/>
                  </a:cubicBezTo>
                  <a:cubicBezTo>
                    <a:pt x="942081" y="607281"/>
                    <a:pt x="938069" y="629267"/>
                    <a:pt x="933484" y="651143"/>
                  </a:cubicBezTo>
                  <a:cubicBezTo>
                    <a:pt x="930072" y="667570"/>
                    <a:pt x="926115" y="683889"/>
                    <a:pt x="922076" y="700207"/>
                  </a:cubicBezTo>
                  <a:cubicBezTo>
                    <a:pt x="918064" y="716526"/>
                    <a:pt x="914079" y="732872"/>
                    <a:pt x="909494" y="749136"/>
                  </a:cubicBezTo>
                  <a:cubicBezTo>
                    <a:pt x="907256" y="757690"/>
                    <a:pt x="903517" y="767825"/>
                    <a:pt x="899724" y="778504"/>
                  </a:cubicBezTo>
                  <a:cubicBezTo>
                    <a:pt x="897458" y="753985"/>
                    <a:pt x="894647" y="729548"/>
                    <a:pt x="889762" y="705711"/>
                  </a:cubicBezTo>
                  <a:cubicBezTo>
                    <a:pt x="881165" y="663783"/>
                    <a:pt x="866837" y="623682"/>
                    <a:pt x="841455" y="587612"/>
                  </a:cubicBezTo>
                  <a:cubicBezTo>
                    <a:pt x="838808" y="583689"/>
                    <a:pt x="833459" y="582654"/>
                    <a:pt x="829529" y="585296"/>
                  </a:cubicBezTo>
                  <a:cubicBezTo>
                    <a:pt x="825599" y="587939"/>
                    <a:pt x="824562" y="593278"/>
                    <a:pt x="827209" y="597201"/>
                  </a:cubicBezTo>
                  <a:cubicBezTo>
                    <a:pt x="849779" y="631936"/>
                    <a:pt x="861406" y="670186"/>
                    <a:pt x="868420" y="709770"/>
                  </a:cubicBezTo>
                  <a:cubicBezTo>
                    <a:pt x="873742" y="739764"/>
                    <a:pt x="876171" y="770576"/>
                    <a:pt x="878463" y="801306"/>
                  </a:cubicBezTo>
                  <a:cubicBezTo>
                    <a:pt x="880838" y="832854"/>
                    <a:pt x="883212" y="864292"/>
                    <a:pt x="887115" y="894805"/>
                  </a:cubicBezTo>
                  <a:cubicBezTo>
                    <a:pt x="889325" y="911287"/>
                    <a:pt x="891918" y="927741"/>
                    <a:pt x="894948" y="944115"/>
                  </a:cubicBezTo>
                  <a:cubicBezTo>
                    <a:pt x="897977" y="960515"/>
                    <a:pt x="901416" y="976779"/>
                    <a:pt x="905291" y="992961"/>
                  </a:cubicBezTo>
                  <a:lnTo>
                    <a:pt x="912987" y="1023147"/>
                  </a:lnTo>
                  <a:cubicBezTo>
                    <a:pt x="913260" y="1024127"/>
                    <a:pt x="916563" y="1034698"/>
                    <a:pt x="917927" y="1038920"/>
                  </a:cubicBezTo>
                  <a:lnTo>
                    <a:pt x="918691" y="1041209"/>
                  </a:lnTo>
                  <a:cubicBezTo>
                    <a:pt x="919019" y="1042026"/>
                    <a:pt x="919319" y="1042517"/>
                    <a:pt x="919456" y="1042734"/>
                  </a:cubicBezTo>
                  <a:cubicBezTo>
                    <a:pt x="919729" y="1043116"/>
                    <a:pt x="920001" y="1043170"/>
                    <a:pt x="920274" y="1043497"/>
                  </a:cubicBezTo>
                  <a:cubicBezTo>
                    <a:pt x="845958" y="1206465"/>
                    <a:pt x="784606" y="1374582"/>
                    <a:pt x="732479" y="1539212"/>
                  </a:cubicBezTo>
                  <a:cubicBezTo>
                    <a:pt x="725274" y="1562151"/>
                    <a:pt x="710045" y="1622167"/>
                    <a:pt x="692687" y="1693598"/>
                  </a:cubicBezTo>
                  <a:cubicBezTo>
                    <a:pt x="674675" y="1767645"/>
                    <a:pt x="654315" y="1853788"/>
                    <a:pt x="638022" y="1923394"/>
                  </a:cubicBezTo>
                  <a:cubicBezTo>
                    <a:pt x="642252" y="1850954"/>
                    <a:pt x="644435" y="1778025"/>
                    <a:pt x="643671" y="1705095"/>
                  </a:cubicBezTo>
                  <a:cubicBezTo>
                    <a:pt x="643152" y="1657692"/>
                    <a:pt x="641488" y="1610344"/>
                    <a:pt x="638649" y="1563213"/>
                  </a:cubicBezTo>
                  <a:cubicBezTo>
                    <a:pt x="634337" y="1491864"/>
                    <a:pt x="627269" y="1421032"/>
                    <a:pt x="618071" y="1351262"/>
                  </a:cubicBezTo>
                  <a:cubicBezTo>
                    <a:pt x="610075" y="1292117"/>
                    <a:pt x="592007" y="1186115"/>
                    <a:pt x="581909" y="1139747"/>
                  </a:cubicBezTo>
                  <a:cubicBezTo>
                    <a:pt x="579562" y="1129040"/>
                    <a:pt x="577597" y="1121358"/>
                    <a:pt x="576287" y="1117871"/>
                  </a:cubicBezTo>
                  <a:cubicBezTo>
                    <a:pt x="573831" y="1111441"/>
                    <a:pt x="568973" y="1110515"/>
                    <a:pt x="567472" y="1110488"/>
                  </a:cubicBezTo>
                  <a:cubicBezTo>
                    <a:pt x="562914" y="1110434"/>
                    <a:pt x="559175" y="1114057"/>
                    <a:pt x="559121" y="1118606"/>
                  </a:cubicBezTo>
                  <a:cubicBezTo>
                    <a:pt x="559066" y="1120541"/>
                    <a:pt x="559721" y="1122339"/>
                    <a:pt x="560840" y="1123755"/>
                  </a:cubicBezTo>
                  <a:cubicBezTo>
                    <a:pt x="561959" y="1126970"/>
                    <a:pt x="563460" y="1133781"/>
                    <a:pt x="565316" y="1143180"/>
                  </a:cubicBezTo>
                  <a:cubicBezTo>
                    <a:pt x="574513" y="1189411"/>
                    <a:pt x="590588" y="1294978"/>
                    <a:pt x="597466" y="1353850"/>
                  </a:cubicBezTo>
                  <a:cubicBezTo>
                    <a:pt x="605817" y="1423238"/>
                    <a:pt x="611603" y="1493662"/>
                    <a:pt x="615533" y="1564548"/>
                  </a:cubicBezTo>
                  <a:cubicBezTo>
                    <a:pt x="618153" y="1611379"/>
                    <a:pt x="619900" y="1658373"/>
                    <a:pt x="620828" y="1705449"/>
                  </a:cubicBezTo>
                  <a:cubicBezTo>
                    <a:pt x="621810" y="1755604"/>
                    <a:pt x="621592" y="1805758"/>
                    <a:pt x="620555" y="1855777"/>
                  </a:cubicBezTo>
                  <a:cubicBezTo>
                    <a:pt x="605899" y="1779387"/>
                    <a:pt x="584175" y="1704278"/>
                    <a:pt x="545638" y="1640284"/>
                  </a:cubicBezTo>
                  <a:cubicBezTo>
                    <a:pt x="508385" y="1578388"/>
                    <a:pt x="455657" y="1526817"/>
                    <a:pt x="379567" y="1493798"/>
                  </a:cubicBezTo>
                  <a:cubicBezTo>
                    <a:pt x="369278" y="1489385"/>
                    <a:pt x="358634" y="1485598"/>
                    <a:pt x="347854" y="1482274"/>
                  </a:cubicBezTo>
                  <a:cubicBezTo>
                    <a:pt x="347718" y="1482138"/>
                    <a:pt x="347745" y="1481947"/>
                    <a:pt x="347581" y="1481811"/>
                  </a:cubicBezTo>
                  <a:cubicBezTo>
                    <a:pt x="342423" y="1477724"/>
                    <a:pt x="337756" y="1472412"/>
                    <a:pt x="333253" y="1466691"/>
                  </a:cubicBezTo>
                  <a:cubicBezTo>
                    <a:pt x="322063" y="1452497"/>
                    <a:pt x="312047" y="1435525"/>
                    <a:pt x="301130" y="1423375"/>
                  </a:cubicBezTo>
                  <a:cubicBezTo>
                    <a:pt x="292806" y="1414248"/>
                    <a:pt x="283991" y="1405421"/>
                    <a:pt x="274957" y="1396813"/>
                  </a:cubicBezTo>
                  <a:cubicBezTo>
                    <a:pt x="274657" y="1394797"/>
                    <a:pt x="273757" y="1391991"/>
                    <a:pt x="271600" y="1388612"/>
                  </a:cubicBezTo>
                  <a:cubicBezTo>
                    <a:pt x="267834" y="1382782"/>
                    <a:pt x="260411" y="1374065"/>
                    <a:pt x="259128" y="1371776"/>
                  </a:cubicBezTo>
                  <a:cubicBezTo>
                    <a:pt x="254598" y="1363740"/>
                    <a:pt x="250477" y="1355485"/>
                    <a:pt x="246574" y="1347094"/>
                  </a:cubicBezTo>
                  <a:cubicBezTo>
                    <a:pt x="240624" y="1334344"/>
                    <a:pt x="235275" y="1321322"/>
                    <a:pt x="230062" y="1308354"/>
                  </a:cubicBezTo>
                  <a:cubicBezTo>
                    <a:pt x="221984" y="1288685"/>
                    <a:pt x="215134" y="1268607"/>
                    <a:pt x="208583" y="1248447"/>
                  </a:cubicBezTo>
                  <a:cubicBezTo>
                    <a:pt x="204189" y="1234962"/>
                    <a:pt x="199959" y="1221422"/>
                    <a:pt x="195893" y="1207800"/>
                  </a:cubicBezTo>
                  <a:cubicBezTo>
                    <a:pt x="185686" y="1173583"/>
                    <a:pt x="176543" y="1139011"/>
                    <a:pt x="168110" y="1104358"/>
                  </a:cubicBezTo>
                  <a:cubicBezTo>
                    <a:pt x="167100" y="1099727"/>
                    <a:pt x="162515" y="1096785"/>
                    <a:pt x="157902" y="1097793"/>
                  </a:cubicBezTo>
                  <a:cubicBezTo>
                    <a:pt x="153263" y="1098773"/>
                    <a:pt x="150288" y="1103350"/>
                    <a:pt x="151298" y="1107982"/>
                  </a:cubicBezTo>
                  <a:cubicBezTo>
                    <a:pt x="156101" y="1133481"/>
                    <a:pt x="161014" y="1159008"/>
                    <a:pt x="166881" y="1184344"/>
                  </a:cubicBezTo>
                  <a:cubicBezTo>
                    <a:pt x="170784" y="1201289"/>
                    <a:pt x="175069" y="1218153"/>
                    <a:pt x="179982" y="1234853"/>
                  </a:cubicBezTo>
                  <a:cubicBezTo>
                    <a:pt x="184075" y="1248801"/>
                    <a:pt x="188633" y="1262641"/>
                    <a:pt x="193655" y="1276289"/>
                  </a:cubicBezTo>
                  <a:cubicBezTo>
                    <a:pt x="198676" y="1289993"/>
                    <a:pt x="204299" y="1303451"/>
                    <a:pt x="210276" y="1316773"/>
                  </a:cubicBezTo>
                  <a:cubicBezTo>
                    <a:pt x="216225" y="1329849"/>
                    <a:pt x="222311" y="1342980"/>
                    <a:pt x="229052" y="1355757"/>
                  </a:cubicBezTo>
                  <a:cubicBezTo>
                    <a:pt x="230062" y="1357664"/>
                    <a:pt x="231236" y="1359435"/>
                    <a:pt x="232273" y="1361342"/>
                  </a:cubicBezTo>
                  <a:cubicBezTo>
                    <a:pt x="228998" y="1358999"/>
                    <a:pt x="225859" y="1356520"/>
                    <a:pt x="222502" y="1354313"/>
                  </a:cubicBezTo>
                  <a:cubicBezTo>
                    <a:pt x="210658" y="1346467"/>
                    <a:pt x="198294" y="1339493"/>
                    <a:pt x="185467" y="1333554"/>
                  </a:cubicBezTo>
                  <a:cubicBezTo>
                    <a:pt x="173704" y="1328078"/>
                    <a:pt x="161396" y="1323801"/>
                    <a:pt x="148896" y="1320151"/>
                  </a:cubicBezTo>
                  <a:cubicBezTo>
                    <a:pt x="148896" y="1319524"/>
                    <a:pt x="149333" y="1318979"/>
                    <a:pt x="149169" y="1318325"/>
                  </a:cubicBezTo>
                  <a:cubicBezTo>
                    <a:pt x="144884" y="1297048"/>
                    <a:pt x="132275" y="1274001"/>
                    <a:pt x="116364" y="1253187"/>
                  </a:cubicBezTo>
                  <a:cubicBezTo>
                    <a:pt x="110496" y="1245532"/>
                    <a:pt x="104192" y="1238203"/>
                    <a:pt x="97669" y="1231474"/>
                  </a:cubicBezTo>
                  <a:cubicBezTo>
                    <a:pt x="86862" y="1220278"/>
                    <a:pt x="75535" y="1210688"/>
                    <a:pt x="65683" y="1202951"/>
                  </a:cubicBezTo>
                  <a:cubicBezTo>
                    <a:pt x="60061" y="1198619"/>
                    <a:pt x="54302" y="1194424"/>
                    <a:pt x="48380" y="1190446"/>
                  </a:cubicBezTo>
                  <a:cubicBezTo>
                    <a:pt x="42458" y="1186469"/>
                    <a:pt x="36372" y="1182682"/>
                    <a:pt x="30149" y="1179168"/>
                  </a:cubicBezTo>
                  <a:cubicBezTo>
                    <a:pt x="29439" y="1178786"/>
                    <a:pt x="17868" y="1172384"/>
                    <a:pt x="13310" y="1169687"/>
                  </a:cubicBezTo>
                  <a:cubicBezTo>
                    <a:pt x="13010" y="1169524"/>
                    <a:pt x="12737" y="1169388"/>
                    <a:pt x="12491" y="1169279"/>
                  </a:cubicBezTo>
                  <a:cubicBezTo>
                    <a:pt x="9516" y="1166636"/>
                    <a:pt x="4959" y="1166472"/>
                    <a:pt x="1765" y="1169061"/>
                  </a:cubicBezTo>
                  <a:cubicBezTo>
                    <a:pt x="1438" y="1169306"/>
                    <a:pt x="-3284" y="1178269"/>
                    <a:pt x="4222" y="1183636"/>
                  </a:cubicBezTo>
                  <a:cubicBezTo>
                    <a:pt x="8588" y="1186769"/>
                    <a:pt x="19751" y="1194342"/>
                    <a:pt x="20433" y="1194805"/>
                  </a:cubicBezTo>
                  <a:cubicBezTo>
                    <a:pt x="25973" y="1198538"/>
                    <a:pt x="31295" y="1202542"/>
                    <a:pt x="36563" y="1206683"/>
                  </a:cubicBezTo>
                  <a:cubicBezTo>
                    <a:pt x="41830" y="1210824"/>
                    <a:pt x="46988" y="1215101"/>
                    <a:pt x="52010" y="1219542"/>
                  </a:cubicBezTo>
                  <a:cubicBezTo>
                    <a:pt x="60934" y="1227197"/>
                    <a:pt x="70759" y="1237005"/>
                    <a:pt x="80830" y="1247548"/>
                  </a:cubicBezTo>
                  <a:cubicBezTo>
                    <a:pt x="89864" y="1257001"/>
                    <a:pt x="99061" y="1267081"/>
                    <a:pt x="107167" y="1277624"/>
                  </a:cubicBezTo>
                  <a:cubicBezTo>
                    <a:pt x="116719" y="1289993"/>
                    <a:pt x="124879" y="1302715"/>
                    <a:pt x="129846" y="1315329"/>
                  </a:cubicBezTo>
                  <a:cubicBezTo>
                    <a:pt x="128072" y="1314947"/>
                    <a:pt x="126353" y="1314321"/>
                    <a:pt x="124552" y="1313994"/>
                  </a:cubicBezTo>
                  <a:cubicBezTo>
                    <a:pt x="112953" y="1311923"/>
                    <a:pt x="101190" y="1310752"/>
                    <a:pt x="89372" y="1310425"/>
                  </a:cubicBezTo>
                  <a:cubicBezTo>
                    <a:pt x="77691" y="1310125"/>
                    <a:pt x="65983" y="1310588"/>
                    <a:pt x="54411" y="1311733"/>
                  </a:cubicBezTo>
                  <a:cubicBezTo>
                    <a:pt x="52010" y="1311978"/>
                    <a:pt x="41448" y="1312087"/>
                    <a:pt x="35280" y="1313503"/>
                  </a:cubicBezTo>
                  <a:cubicBezTo>
                    <a:pt x="30313" y="1314647"/>
                    <a:pt x="27065" y="1317018"/>
                    <a:pt x="25782" y="1319061"/>
                  </a:cubicBezTo>
                  <a:cubicBezTo>
                    <a:pt x="23162" y="1322984"/>
                    <a:pt x="24227" y="1328324"/>
                    <a:pt x="28184" y="1330966"/>
                  </a:cubicBezTo>
                  <a:cubicBezTo>
                    <a:pt x="31186" y="1332955"/>
                    <a:pt x="35007" y="1332819"/>
                    <a:pt x="37818" y="1330884"/>
                  </a:cubicBezTo>
                  <a:lnTo>
                    <a:pt x="37763" y="1330748"/>
                  </a:lnTo>
                  <a:cubicBezTo>
                    <a:pt x="37354" y="1329522"/>
                    <a:pt x="38337" y="1328923"/>
                    <a:pt x="40029" y="1328678"/>
                  </a:cubicBezTo>
                  <a:cubicBezTo>
                    <a:pt x="44532" y="1328051"/>
                    <a:pt x="54111" y="1330094"/>
                    <a:pt x="55776" y="1330013"/>
                  </a:cubicBezTo>
                  <a:cubicBezTo>
                    <a:pt x="66611" y="1329468"/>
                    <a:pt x="77528" y="1329549"/>
                    <a:pt x="88417" y="1330312"/>
                  </a:cubicBezTo>
                  <a:cubicBezTo>
                    <a:pt x="99170" y="1331075"/>
                    <a:pt x="109841" y="1332573"/>
                    <a:pt x="120349" y="1334916"/>
                  </a:cubicBezTo>
                  <a:cubicBezTo>
                    <a:pt x="139671" y="1339085"/>
                    <a:pt x="158012" y="1345923"/>
                    <a:pt x="175560" y="1354395"/>
                  </a:cubicBezTo>
                  <a:cubicBezTo>
                    <a:pt x="187378" y="1360089"/>
                    <a:pt x="198786" y="1366600"/>
                    <a:pt x="209866" y="1373683"/>
                  </a:cubicBezTo>
                  <a:cubicBezTo>
                    <a:pt x="237840" y="1391582"/>
                    <a:pt x="263604" y="1413404"/>
                    <a:pt x="286529" y="1437051"/>
                  </a:cubicBezTo>
                  <a:cubicBezTo>
                    <a:pt x="296818" y="1447485"/>
                    <a:pt x="306507" y="1461924"/>
                    <a:pt x="316932" y="1474510"/>
                  </a:cubicBezTo>
                  <a:cubicBezTo>
                    <a:pt x="299165" y="1471023"/>
                    <a:pt x="281125" y="1468952"/>
                    <a:pt x="263195" y="1469116"/>
                  </a:cubicBezTo>
                  <a:cubicBezTo>
                    <a:pt x="222693" y="1469470"/>
                    <a:pt x="182847" y="1479931"/>
                    <a:pt x="148241" y="1503578"/>
                  </a:cubicBezTo>
                  <a:cubicBezTo>
                    <a:pt x="96032" y="1539403"/>
                    <a:pt x="52583" y="1626771"/>
                    <a:pt x="58396" y="1696514"/>
                  </a:cubicBezTo>
                  <a:cubicBezTo>
                    <a:pt x="62544" y="1746559"/>
                    <a:pt x="90628" y="1788105"/>
                    <a:pt x="156592" y="1797122"/>
                  </a:cubicBezTo>
                  <a:cubicBezTo>
                    <a:pt x="179299" y="1800201"/>
                    <a:pt x="201924" y="1793608"/>
                    <a:pt x="218572" y="1780667"/>
                  </a:cubicBezTo>
                  <a:cubicBezTo>
                    <a:pt x="236421" y="1766801"/>
                    <a:pt x="247556" y="1745878"/>
                    <a:pt x="245318" y="1721931"/>
                  </a:cubicBezTo>
                  <a:cubicBezTo>
                    <a:pt x="240706" y="1672485"/>
                    <a:pt x="216143" y="1655758"/>
                    <a:pt x="193764" y="1655295"/>
                  </a:cubicBezTo>
                  <a:cubicBezTo>
                    <a:pt x="160168" y="1654586"/>
                    <a:pt x="128591" y="1691337"/>
                    <a:pt x="153208" y="1722994"/>
                  </a:cubicBezTo>
                  <a:cubicBezTo>
                    <a:pt x="155965" y="1726590"/>
                    <a:pt x="161150" y="1727271"/>
                    <a:pt x="164753" y="1724519"/>
                  </a:cubicBezTo>
                  <a:cubicBezTo>
                    <a:pt x="168355" y="1721768"/>
                    <a:pt x="169037" y="1716592"/>
                    <a:pt x="166281" y="1712995"/>
                  </a:cubicBezTo>
                  <a:cubicBezTo>
                    <a:pt x="151434" y="1693381"/>
                    <a:pt x="172667" y="1672077"/>
                    <a:pt x="193273" y="1672758"/>
                  </a:cubicBezTo>
                  <a:cubicBezTo>
                    <a:pt x="209429" y="1673302"/>
                    <a:pt x="223976" y="1687769"/>
                    <a:pt x="226842" y="1723511"/>
                  </a:cubicBezTo>
                  <a:cubicBezTo>
                    <a:pt x="228261" y="1740784"/>
                    <a:pt x="219828" y="1755631"/>
                    <a:pt x="206864" y="1765466"/>
                  </a:cubicBezTo>
                  <a:cubicBezTo>
                    <a:pt x="194037" y="1775192"/>
                    <a:pt x="176707" y="1780014"/>
                    <a:pt x="159403" y="1777453"/>
                  </a:cubicBezTo>
                  <a:cubicBezTo>
                    <a:pt x="105611" y="1769552"/>
                    <a:pt x="82686" y="1735744"/>
                    <a:pt x="79656" y="1694852"/>
                  </a:cubicBezTo>
                  <a:cubicBezTo>
                    <a:pt x="75017" y="1632329"/>
                    <a:pt x="114181" y="1554250"/>
                    <a:pt x="161177" y="1522512"/>
                  </a:cubicBezTo>
                  <a:cubicBezTo>
                    <a:pt x="191963" y="1501617"/>
                    <a:pt x="227442" y="1492708"/>
                    <a:pt x="263413" y="1492409"/>
                  </a:cubicBezTo>
                  <a:cubicBezTo>
                    <a:pt x="299902" y="1492082"/>
                    <a:pt x="336965" y="1500554"/>
                    <a:pt x="370479" y="1514884"/>
                  </a:cubicBezTo>
                  <a:cubicBezTo>
                    <a:pt x="442202" y="1545315"/>
                    <a:pt x="491928" y="1593507"/>
                    <a:pt x="527517" y="1651290"/>
                  </a:cubicBezTo>
                  <a:cubicBezTo>
                    <a:pt x="580190" y="1736833"/>
                    <a:pt x="602160" y="1843163"/>
                    <a:pt x="617525" y="1945188"/>
                  </a:cubicBezTo>
                  <a:cubicBezTo>
                    <a:pt x="616106" y="1975265"/>
                    <a:pt x="614305" y="2005232"/>
                    <a:pt x="612040" y="2035063"/>
                  </a:cubicBezTo>
                  <a:cubicBezTo>
                    <a:pt x="609229" y="2047214"/>
                    <a:pt x="607618" y="2054215"/>
                    <a:pt x="607618" y="2054215"/>
                  </a:cubicBezTo>
                  <a:cubicBezTo>
                    <a:pt x="606745" y="2057920"/>
                    <a:pt x="608874" y="2061162"/>
                    <a:pt x="612067" y="2062878"/>
                  </a:cubicBezTo>
                  <a:cubicBezTo>
                    <a:pt x="613432" y="2065112"/>
                    <a:pt x="615451" y="2066883"/>
                    <a:pt x="618262" y="2067128"/>
                  </a:cubicBezTo>
                  <a:cubicBezTo>
                    <a:pt x="622984" y="2067537"/>
                    <a:pt x="627187" y="2064050"/>
                    <a:pt x="627623" y="2059337"/>
                  </a:cubicBezTo>
                  <a:cubicBezTo>
                    <a:pt x="628551" y="2050074"/>
                    <a:pt x="629179" y="2040675"/>
                    <a:pt x="630025" y="2031385"/>
                  </a:cubicBezTo>
                  <a:cubicBezTo>
                    <a:pt x="630462" y="2029533"/>
                    <a:pt x="630898" y="2027789"/>
                    <a:pt x="631362" y="2025773"/>
                  </a:cubicBezTo>
                  <a:cubicBezTo>
                    <a:pt x="639632" y="1995043"/>
                    <a:pt x="649102" y="1966165"/>
                    <a:pt x="659582" y="1938977"/>
                  </a:cubicBezTo>
                  <a:cubicBezTo>
                    <a:pt x="715203" y="1869997"/>
                    <a:pt x="819540" y="1821069"/>
                    <a:pt x="923195" y="1804587"/>
                  </a:cubicBezTo>
                  <a:cubicBezTo>
                    <a:pt x="992898" y="1793499"/>
                    <a:pt x="1062110" y="1797041"/>
                    <a:pt x="1115493" y="1819679"/>
                  </a:cubicBezTo>
                  <a:cubicBezTo>
                    <a:pt x="1155449" y="1836625"/>
                    <a:pt x="1186343" y="1864385"/>
                    <a:pt x="1200726" y="1905332"/>
                  </a:cubicBezTo>
                  <a:cubicBezTo>
                    <a:pt x="1219039" y="1956821"/>
                    <a:pt x="1211452" y="2012152"/>
                    <a:pt x="1184269" y="2049693"/>
                  </a:cubicBezTo>
                  <a:cubicBezTo>
                    <a:pt x="1157305" y="2086907"/>
                    <a:pt x="1110745" y="2105841"/>
                    <a:pt x="1051494" y="2085408"/>
                  </a:cubicBezTo>
                  <a:cubicBezTo>
                    <a:pt x="1002014" y="2068436"/>
                    <a:pt x="989105" y="2030704"/>
                    <a:pt x="998548" y="2001009"/>
                  </a:cubicBezTo>
                  <a:cubicBezTo>
                    <a:pt x="1004170" y="1983383"/>
                    <a:pt x="1017324" y="1968726"/>
                    <a:pt x="1034900" y="1963986"/>
                  </a:cubicBezTo>
                  <a:cubicBezTo>
                    <a:pt x="1049938" y="1959927"/>
                    <a:pt x="1067924" y="1963223"/>
                    <a:pt x="1086864" y="1977090"/>
                  </a:cubicBezTo>
                  <a:cubicBezTo>
                    <a:pt x="1090685" y="1979923"/>
                    <a:pt x="1096062" y="1979133"/>
                    <a:pt x="1098900" y="1975319"/>
                  </a:cubicBezTo>
                  <a:cubicBezTo>
                    <a:pt x="1101738" y="1971532"/>
                    <a:pt x="1100947" y="1966138"/>
                    <a:pt x="1097126" y="1963305"/>
                  </a:cubicBezTo>
                  <a:cubicBezTo>
                    <a:pt x="1073027" y="1945106"/>
                    <a:pt x="1049720" y="1941483"/>
                    <a:pt x="1030288" y="1946414"/>
                  </a:cubicBezTo>
                  <a:cubicBezTo>
                    <a:pt x="1006599" y="1952435"/>
                    <a:pt x="988286" y="1971560"/>
                    <a:pt x="980426" y="1995125"/>
                  </a:cubicBezTo>
                  <a:cubicBezTo>
                    <a:pt x="967844" y="2032856"/>
                    <a:pt x="981708" y="2082466"/>
                    <a:pt x="1044616" y="2104969"/>
                  </a:cubicBezTo>
                  <a:cubicBezTo>
                    <a:pt x="1114729" y="2129951"/>
                    <a:pt x="1170050" y="2106849"/>
                    <a:pt x="1202418" y="2062905"/>
                  </a:cubicBezTo>
                  <a:cubicBezTo>
                    <a:pt x="1233940" y="2020134"/>
                    <a:pt x="1243383" y="1956739"/>
                    <a:pt x="1222696" y="1897622"/>
                  </a:cubicBezTo>
                  <a:cubicBezTo>
                    <a:pt x="1209186" y="1859454"/>
                    <a:pt x="1183532" y="1830958"/>
                    <a:pt x="1149772" y="1811261"/>
                  </a:cubicBezTo>
                  <a:cubicBezTo>
                    <a:pt x="1106269" y="1785871"/>
                    <a:pt x="1049092" y="1775110"/>
                    <a:pt x="988013" y="1776990"/>
                  </a:cubicBezTo>
                  <a:cubicBezTo>
                    <a:pt x="877754" y="1780395"/>
                    <a:pt x="755049" y="1824910"/>
                    <a:pt x="678741" y="1893726"/>
                  </a:cubicBezTo>
                  <a:cubicBezTo>
                    <a:pt x="683817" y="1882638"/>
                    <a:pt x="688976" y="1871714"/>
                    <a:pt x="694325" y="1861225"/>
                  </a:cubicBezTo>
                  <a:cubicBezTo>
                    <a:pt x="723718" y="1804042"/>
                    <a:pt x="757778" y="1756203"/>
                    <a:pt x="793776" y="1715965"/>
                  </a:cubicBezTo>
                  <a:cubicBezTo>
                    <a:pt x="827536" y="1678206"/>
                    <a:pt x="862961" y="1647149"/>
                    <a:pt x="898359" y="1621786"/>
                  </a:cubicBezTo>
                  <a:cubicBezTo>
                    <a:pt x="967189" y="1572449"/>
                    <a:pt x="1035473" y="1544361"/>
                    <a:pt x="1088229" y="1529868"/>
                  </a:cubicBezTo>
                  <a:cubicBezTo>
                    <a:pt x="1092814" y="1528669"/>
                    <a:pt x="1095543" y="1523983"/>
                    <a:pt x="1094342" y="1519379"/>
                  </a:cubicBezTo>
                  <a:cubicBezTo>
                    <a:pt x="1093141" y="1514802"/>
                    <a:pt x="1088420" y="1512051"/>
                    <a:pt x="1083835" y="1513277"/>
                  </a:cubicBezTo>
                  <a:cubicBezTo>
                    <a:pt x="1029333" y="1526925"/>
                    <a:pt x="958292" y="1553651"/>
                    <a:pt x="886815" y="1602988"/>
                  </a:cubicBezTo>
                  <a:cubicBezTo>
                    <a:pt x="908211" y="1572067"/>
                    <a:pt x="930482" y="1540983"/>
                    <a:pt x="950023" y="1508618"/>
                  </a:cubicBezTo>
                  <a:cubicBezTo>
                    <a:pt x="969373" y="1476553"/>
                    <a:pt x="985884" y="1443208"/>
                    <a:pt x="996801" y="1407928"/>
                  </a:cubicBezTo>
                  <a:cubicBezTo>
                    <a:pt x="1005016" y="1380222"/>
                    <a:pt x="1002887" y="1345923"/>
                    <a:pt x="987467" y="1322058"/>
                  </a:cubicBezTo>
                  <a:cubicBezTo>
                    <a:pt x="976605" y="1305249"/>
                    <a:pt x="959520" y="1293207"/>
                    <a:pt x="935121" y="1291491"/>
                  </a:cubicBezTo>
                  <a:cubicBezTo>
                    <a:pt x="909985" y="1289747"/>
                    <a:pt x="886323" y="1307455"/>
                    <a:pt x="874315" y="1331266"/>
                  </a:cubicBezTo>
                  <a:cubicBezTo>
                    <a:pt x="862334" y="1354967"/>
                    <a:pt x="861952" y="1383736"/>
                    <a:pt x="880701" y="1402452"/>
                  </a:cubicBezTo>
                  <a:cubicBezTo>
                    <a:pt x="886187" y="1407900"/>
                    <a:pt x="892982" y="1411033"/>
                    <a:pt x="900187" y="1411933"/>
                  </a:cubicBezTo>
                  <a:cubicBezTo>
                    <a:pt x="906956" y="1412750"/>
                    <a:pt x="914052" y="1411687"/>
                    <a:pt x="920547" y="1408827"/>
                  </a:cubicBezTo>
                  <a:cubicBezTo>
                    <a:pt x="922021" y="1408173"/>
                    <a:pt x="937496" y="1399482"/>
                    <a:pt x="938478" y="1396023"/>
                  </a:cubicBezTo>
                  <a:cubicBezTo>
                    <a:pt x="939706" y="1391664"/>
                    <a:pt x="937168" y="1387114"/>
                    <a:pt x="932801" y="1385861"/>
                  </a:cubicBezTo>
                  <a:cubicBezTo>
                    <a:pt x="930563" y="1385207"/>
                    <a:pt x="927507" y="1385343"/>
                    <a:pt x="924150" y="1386814"/>
                  </a:cubicBezTo>
                  <a:cubicBezTo>
                    <a:pt x="920629" y="1388367"/>
                    <a:pt x="915962" y="1392399"/>
                    <a:pt x="913915" y="1393244"/>
                  </a:cubicBezTo>
                  <a:cubicBezTo>
                    <a:pt x="910258" y="1394715"/>
                    <a:pt x="906301" y="1395232"/>
                    <a:pt x="902562" y="1394633"/>
                  </a:cubicBezTo>
                  <a:cubicBezTo>
                    <a:pt x="899205" y="1394143"/>
                    <a:pt x="896066" y="1392590"/>
                    <a:pt x="893583" y="1389947"/>
                  </a:cubicBezTo>
                  <a:cubicBezTo>
                    <a:pt x="880974" y="1376598"/>
                    <a:pt x="883157" y="1356629"/>
                    <a:pt x="891891" y="1340419"/>
                  </a:cubicBezTo>
                  <a:cubicBezTo>
                    <a:pt x="900570" y="1324319"/>
                    <a:pt x="916181" y="1311215"/>
                    <a:pt x="933375" y="1312822"/>
                  </a:cubicBezTo>
                  <a:cubicBezTo>
                    <a:pt x="954280" y="1314729"/>
                    <a:pt x="966971" y="1327615"/>
                    <a:pt x="973303" y="1344016"/>
                  </a:cubicBezTo>
                  <a:cubicBezTo>
                    <a:pt x="980153" y="1361642"/>
                    <a:pt x="979962" y="1383218"/>
                    <a:pt x="974449" y="1401226"/>
                  </a:cubicBezTo>
                  <a:cubicBezTo>
                    <a:pt x="964542" y="1434898"/>
                    <a:pt x="948958" y="1466664"/>
                    <a:pt x="931191" y="1497557"/>
                  </a:cubicBezTo>
                  <a:cubicBezTo>
                    <a:pt x="904090" y="1544715"/>
                    <a:pt x="871804" y="1589748"/>
                    <a:pt x="844512" y="1635080"/>
                  </a:cubicBezTo>
                  <a:cubicBezTo>
                    <a:pt x="844485" y="1635135"/>
                    <a:pt x="844512" y="1635217"/>
                    <a:pt x="844485" y="1635271"/>
                  </a:cubicBezTo>
                  <a:cubicBezTo>
                    <a:pt x="821287" y="1654423"/>
                    <a:pt x="798361" y="1675863"/>
                    <a:pt x="776419" y="1700546"/>
                  </a:cubicBezTo>
                  <a:cubicBezTo>
                    <a:pt x="739384" y="1742227"/>
                    <a:pt x="705023" y="1792327"/>
                    <a:pt x="675794" y="1851962"/>
                  </a:cubicBezTo>
                  <a:cubicBezTo>
                    <a:pt x="674020" y="1855586"/>
                    <a:pt x="672409" y="1859536"/>
                    <a:pt x="670663" y="1863214"/>
                  </a:cubicBezTo>
                  <a:cubicBezTo>
                    <a:pt x="683899" y="1808864"/>
                    <a:pt x="698255" y="1750509"/>
                    <a:pt x="711409" y="1698175"/>
                  </a:cubicBezTo>
                  <a:cubicBezTo>
                    <a:pt x="729149" y="1627480"/>
                    <a:pt x="744596" y="1568035"/>
                    <a:pt x="751911" y="1545369"/>
                  </a:cubicBezTo>
                  <a:cubicBezTo>
                    <a:pt x="783214" y="1447975"/>
                    <a:pt x="817930" y="1349437"/>
                    <a:pt x="856548" y="1251444"/>
                  </a:cubicBezTo>
                  <a:cubicBezTo>
                    <a:pt x="875188" y="1225535"/>
                    <a:pt x="896994" y="1200635"/>
                    <a:pt x="919265" y="1178432"/>
                  </a:cubicBezTo>
                  <a:cubicBezTo>
                    <a:pt x="933975" y="1163775"/>
                    <a:pt x="948713" y="1150454"/>
                    <a:pt x="962795" y="1138603"/>
                  </a:cubicBezTo>
                  <a:cubicBezTo>
                    <a:pt x="963750" y="1138576"/>
                    <a:pt x="964651" y="1139011"/>
                    <a:pt x="965579" y="1138657"/>
                  </a:cubicBezTo>
                  <a:cubicBezTo>
                    <a:pt x="973521" y="1135661"/>
                    <a:pt x="991725" y="1128278"/>
                    <a:pt x="1006571" y="1122720"/>
                  </a:cubicBezTo>
                  <a:cubicBezTo>
                    <a:pt x="1013558" y="1120078"/>
                    <a:pt x="1019753" y="1117871"/>
                    <a:pt x="1023602" y="1116808"/>
                  </a:cubicBezTo>
                  <a:cubicBezTo>
                    <a:pt x="1041259" y="1111877"/>
                    <a:pt x="1059190" y="1107873"/>
                    <a:pt x="1077230" y="1104576"/>
                  </a:cubicBezTo>
                  <a:cubicBezTo>
                    <a:pt x="1095297" y="1101280"/>
                    <a:pt x="1113474" y="1098746"/>
                    <a:pt x="1131732" y="1097003"/>
                  </a:cubicBezTo>
                  <a:cubicBezTo>
                    <a:pt x="1159843" y="1094169"/>
                    <a:pt x="1187271" y="1093924"/>
                    <a:pt x="1214263" y="1095341"/>
                  </a:cubicBezTo>
                  <a:cubicBezTo>
                    <a:pt x="1242019" y="1096785"/>
                    <a:pt x="1269311" y="1100217"/>
                    <a:pt x="1296302" y="1105339"/>
                  </a:cubicBezTo>
                  <a:cubicBezTo>
                    <a:pt x="1350095" y="1115555"/>
                    <a:pt x="1402795" y="1132337"/>
                    <a:pt x="1455578" y="1153804"/>
                  </a:cubicBezTo>
                  <a:cubicBezTo>
                    <a:pt x="1459944" y="1155657"/>
                    <a:pt x="1464994" y="1153614"/>
                    <a:pt x="1466877" y="1149255"/>
                  </a:cubicBezTo>
                  <a:cubicBezTo>
                    <a:pt x="1468732" y="1144896"/>
                    <a:pt x="1466686" y="1139856"/>
                    <a:pt x="1462319" y="1138004"/>
                  </a:cubicBezTo>
                  <a:cubicBezTo>
                    <a:pt x="1408936" y="1114329"/>
                    <a:pt x="1355607" y="1094959"/>
                    <a:pt x="1300724" y="1083381"/>
                  </a:cubicBezTo>
                  <a:cubicBezTo>
                    <a:pt x="1272722" y="1077469"/>
                    <a:pt x="1244338" y="1073574"/>
                    <a:pt x="1215436" y="1072157"/>
                  </a:cubicBezTo>
                  <a:cubicBezTo>
                    <a:pt x="1187271" y="1070768"/>
                    <a:pt x="1158642" y="1071857"/>
                    <a:pt x="1129358" y="1075290"/>
                  </a:cubicBezTo>
                  <a:cubicBezTo>
                    <a:pt x="1110554" y="1077578"/>
                    <a:pt x="1091831" y="1080602"/>
                    <a:pt x="1073273" y="1084525"/>
                  </a:cubicBezTo>
                  <a:cubicBezTo>
                    <a:pt x="1054742" y="1088476"/>
                    <a:pt x="1036374" y="1093270"/>
                    <a:pt x="1018280" y="1098937"/>
                  </a:cubicBezTo>
                  <a:cubicBezTo>
                    <a:pt x="1017352" y="1099237"/>
                    <a:pt x="1015878" y="1099809"/>
                    <a:pt x="1014704" y="1100217"/>
                  </a:cubicBezTo>
                  <a:cubicBezTo>
                    <a:pt x="1052204" y="1076135"/>
                    <a:pt x="1091804" y="1056819"/>
                    <a:pt x="1132851" y="1041400"/>
                  </a:cubicBezTo>
                  <a:cubicBezTo>
                    <a:pt x="1162272" y="1030339"/>
                    <a:pt x="1192375" y="1021158"/>
                    <a:pt x="1222996" y="1013748"/>
                  </a:cubicBezTo>
                  <a:cubicBezTo>
                    <a:pt x="1299632" y="995195"/>
                    <a:pt x="1379352" y="987431"/>
                    <a:pt x="1458225" y="987159"/>
                  </a:cubicBezTo>
                  <a:cubicBezTo>
                    <a:pt x="1462974" y="987186"/>
                    <a:pt x="1466849" y="983372"/>
                    <a:pt x="1466904" y="978632"/>
                  </a:cubicBezTo>
                  <a:cubicBezTo>
                    <a:pt x="1466931" y="973918"/>
                    <a:pt x="1463110" y="970023"/>
                    <a:pt x="1458362" y="969996"/>
                  </a:cubicBezTo>
                  <a:cubicBezTo>
                    <a:pt x="1377905" y="968497"/>
                    <a:pt x="1296330" y="974164"/>
                    <a:pt x="1217865" y="991872"/>
                  </a:cubicBezTo>
                  <a:cubicBezTo>
                    <a:pt x="1191529" y="997811"/>
                    <a:pt x="1165683" y="1005493"/>
                    <a:pt x="1140274" y="1014347"/>
                  </a:cubicBezTo>
                  <a:cubicBezTo>
                    <a:pt x="1156349" y="1003178"/>
                    <a:pt x="1172670" y="992335"/>
                    <a:pt x="1189209" y="981765"/>
                  </a:cubicBezTo>
                  <a:cubicBezTo>
                    <a:pt x="1205748" y="971194"/>
                    <a:pt x="1222478" y="960951"/>
                    <a:pt x="1239481" y="951116"/>
                  </a:cubicBezTo>
                  <a:cubicBezTo>
                    <a:pt x="1269747" y="933435"/>
                    <a:pt x="1302279" y="918479"/>
                    <a:pt x="1336012" y="905838"/>
                  </a:cubicBezTo>
                  <a:cubicBezTo>
                    <a:pt x="1358146" y="897529"/>
                    <a:pt x="1380825" y="890228"/>
                    <a:pt x="1403832" y="884153"/>
                  </a:cubicBezTo>
                  <a:cubicBezTo>
                    <a:pt x="1461800" y="868842"/>
                    <a:pt x="1521843" y="861051"/>
                    <a:pt x="1580302" y="863012"/>
                  </a:cubicBezTo>
                  <a:cubicBezTo>
                    <a:pt x="1585051" y="863257"/>
                    <a:pt x="1589062" y="859579"/>
                    <a:pt x="1589308" y="854866"/>
                  </a:cubicBezTo>
                  <a:cubicBezTo>
                    <a:pt x="1589526" y="850126"/>
                    <a:pt x="1585869" y="846094"/>
                    <a:pt x="1581120" y="845876"/>
                  </a:cubicBezTo>
                  <a:cubicBezTo>
                    <a:pt x="1520833" y="842089"/>
                    <a:pt x="1458471" y="847810"/>
                    <a:pt x="1398292" y="862413"/>
                  </a:cubicBezTo>
                  <a:cubicBezTo>
                    <a:pt x="1374330" y="868215"/>
                    <a:pt x="1350722" y="875408"/>
                    <a:pt x="1327797" y="884044"/>
                  </a:cubicBezTo>
                  <a:cubicBezTo>
                    <a:pt x="1292836" y="897202"/>
                    <a:pt x="1259458" y="913657"/>
                    <a:pt x="1228345" y="932455"/>
                  </a:cubicBezTo>
                  <a:cubicBezTo>
                    <a:pt x="1211315" y="942834"/>
                    <a:pt x="1194531" y="953622"/>
                    <a:pt x="1178019" y="964819"/>
                  </a:cubicBezTo>
                  <a:cubicBezTo>
                    <a:pt x="1161507" y="976016"/>
                    <a:pt x="1145296" y="987595"/>
                    <a:pt x="1129276" y="999418"/>
                  </a:cubicBezTo>
                  <a:lnTo>
                    <a:pt x="1096607" y="1024536"/>
                  </a:lnTo>
                  <a:cubicBezTo>
                    <a:pt x="1096034" y="1024999"/>
                    <a:pt x="1086646" y="1033227"/>
                    <a:pt x="1082497" y="1037504"/>
                  </a:cubicBezTo>
                  <a:cubicBezTo>
                    <a:pt x="1052285" y="1051507"/>
                    <a:pt x="1023001" y="1067825"/>
                    <a:pt x="995000" y="1086923"/>
                  </a:cubicBezTo>
                  <a:cubicBezTo>
                    <a:pt x="970328" y="1103895"/>
                    <a:pt x="937441" y="1131547"/>
                    <a:pt x="905428" y="1164920"/>
                  </a:cubicBezTo>
                  <a:cubicBezTo>
                    <a:pt x="896912" y="1173801"/>
                    <a:pt x="888534" y="1183200"/>
                    <a:pt x="880292" y="1192789"/>
                  </a:cubicBezTo>
                  <a:cubicBezTo>
                    <a:pt x="914516" y="1109698"/>
                    <a:pt x="951551" y="1027233"/>
                    <a:pt x="992134" y="946566"/>
                  </a:cubicBezTo>
                  <a:cubicBezTo>
                    <a:pt x="1036320" y="858762"/>
                    <a:pt x="1084845" y="773246"/>
                    <a:pt x="1137736" y="690999"/>
                  </a:cubicBezTo>
                  <a:lnTo>
                    <a:pt x="1142540" y="688084"/>
                  </a:lnTo>
                  <a:lnTo>
                    <a:pt x="1166802" y="675280"/>
                  </a:lnTo>
                  <a:lnTo>
                    <a:pt x="1245567" y="640899"/>
                  </a:lnTo>
                  <a:cubicBezTo>
                    <a:pt x="1250042" y="639292"/>
                    <a:pt x="1252362" y="634388"/>
                    <a:pt x="1250752" y="629920"/>
                  </a:cubicBezTo>
                  <a:cubicBezTo>
                    <a:pt x="1249142" y="625452"/>
                    <a:pt x="1244202" y="623137"/>
                    <a:pt x="1239753" y="624744"/>
                  </a:cubicBezTo>
                  <a:cubicBezTo>
                    <a:pt x="1229519" y="627686"/>
                    <a:pt x="1219366" y="630356"/>
                    <a:pt x="1209296" y="633435"/>
                  </a:cubicBezTo>
                  <a:cubicBezTo>
                    <a:pt x="1202473" y="635532"/>
                    <a:pt x="1195677" y="637712"/>
                    <a:pt x="1188990" y="640245"/>
                  </a:cubicBezTo>
                  <a:cubicBezTo>
                    <a:pt x="1183368" y="642398"/>
                    <a:pt x="1177828" y="644768"/>
                    <a:pt x="1172397" y="647410"/>
                  </a:cubicBezTo>
                  <a:cubicBezTo>
                    <a:pt x="1169149" y="648991"/>
                    <a:pt x="1165983" y="650870"/>
                    <a:pt x="1162790" y="652641"/>
                  </a:cubicBezTo>
                  <a:cubicBezTo>
                    <a:pt x="1179466" y="627768"/>
                    <a:pt x="1196332" y="603031"/>
                    <a:pt x="1213963" y="578894"/>
                  </a:cubicBezTo>
                  <a:cubicBezTo>
                    <a:pt x="1221386" y="568732"/>
                    <a:pt x="1229246" y="558925"/>
                    <a:pt x="1236833" y="548900"/>
                  </a:cubicBezTo>
                  <a:cubicBezTo>
                    <a:pt x="1239071" y="547919"/>
                    <a:pt x="1240954" y="546311"/>
                    <a:pt x="1241609" y="543832"/>
                  </a:cubicBezTo>
                  <a:cubicBezTo>
                    <a:pt x="1241391" y="543669"/>
                    <a:pt x="1241473" y="543478"/>
                    <a:pt x="1241746" y="543260"/>
                  </a:cubicBezTo>
                  <a:cubicBezTo>
                    <a:pt x="1242237" y="542797"/>
                    <a:pt x="1243356" y="542225"/>
                    <a:pt x="1244011" y="541707"/>
                  </a:cubicBezTo>
                  <a:cubicBezTo>
                    <a:pt x="1246331" y="539800"/>
                    <a:pt x="1249442" y="537921"/>
                    <a:pt x="1252744" y="536013"/>
                  </a:cubicBezTo>
                  <a:cubicBezTo>
                    <a:pt x="1262979" y="530102"/>
                    <a:pt x="1275369" y="524680"/>
                    <a:pt x="1279299" y="522474"/>
                  </a:cubicBezTo>
                  <a:cubicBezTo>
                    <a:pt x="1293573" y="514083"/>
                    <a:pt x="1308147" y="506618"/>
                    <a:pt x="1322666" y="499263"/>
                  </a:cubicBezTo>
                  <a:cubicBezTo>
                    <a:pt x="1332382" y="494332"/>
                    <a:pt x="1342043" y="489455"/>
                    <a:pt x="1351923" y="484960"/>
                  </a:cubicBezTo>
                  <a:cubicBezTo>
                    <a:pt x="1368298" y="477495"/>
                    <a:pt x="1384974" y="470712"/>
                    <a:pt x="1402577" y="465508"/>
                  </a:cubicBezTo>
                  <a:cubicBezTo>
                    <a:pt x="1407189" y="464364"/>
                    <a:pt x="1410000" y="459678"/>
                    <a:pt x="1408827" y="455102"/>
                  </a:cubicBezTo>
                  <a:cubicBezTo>
                    <a:pt x="1407680" y="450498"/>
                    <a:pt x="1403014" y="447692"/>
                    <a:pt x="1398401" y="448836"/>
                  </a:cubicBezTo>
                  <a:cubicBezTo>
                    <a:pt x="1374657" y="453794"/>
                    <a:pt x="1351978" y="460714"/>
                    <a:pt x="1330171" y="470058"/>
                  </a:cubicBezTo>
                  <a:cubicBezTo>
                    <a:pt x="1321465" y="473790"/>
                    <a:pt x="1312896" y="477959"/>
                    <a:pt x="1304517" y="482508"/>
                  </a:cubicBezTo>
                  <a:cubicBezTo>
                    <a:pt x="1293846" y="488311"/>
                    <a:pt x="1283584" y="494958"/>
                    <a:pt x="1273268" y="501687"/>
                  </a:cubicBezTo>
                  <a:cubicBezTo>
                    <a:pt x="1309675" y="456355"/>
                    <a:pt x="1347911" y="412657"/>
                    <a:pt x="1388194" y="371002"/>
                  </a:cubicBezTo>
                  <a:cubicBezTo>
                    <a:pt x="1390459" y="372364"/>
                    <a:pt x="1393052" y="373018"/>
                    <a:pt x="1395699" y="371956"/>
                  </a:cubicBezTo>
                  <a:cubicBezTo>
                    <a:pt x="1459289" y="346783"/>
                    <a:pt x="1548616" y="314854"/>
                    <a:pt x="1621867" y="322918"/>
                  </a:cubicBezTo>
                  <a:cubicBezTo>
                    <a:pt x="1669601" y="328176"/>
                    <a:pt x="1710184" y="351251"/>
                    <a:pt x="1730489" y="407508"/>
                  </a:cubicBezTo>
                  <a:cubicBezTo>
                    <a:pt x="1740642" y="434915"/>
                    <a:pt x="1737148" y="471012"/>
                    <a:pt x="1722547" y="498908"/>
                  </a:cubicBezTo>
                  <a:cubicBezTo>
                    <a:pt x="1708383" y="526015"/>
                    <a:pt x="1683356" y="545467"/>
                    <a:pt x="1648914" y="539555"/>
                  </a:cubicBezTo>
                  <a:cubicBezTo>
                    <a:pt x="1637042" y="537539"/>
                    <a:pt x="1622959" y="530837"/>
                    <a:pt x="1612370" y="521248"/>
                  </a:cubicBezTo>
                  <a:cubicBezTo>
                    <a:pt x="1602599" y="512367"/>
                    <a:pt x="1595476" y="501033"/>
                    <a:pt x="1597632" y="488284"/>
                  </a:cubicBezTo>
                  <a:cubicBezTo>
                    <a:pt x="1598642" y="482372"/>
                    <a:pt x="1601289" y="477386"/>
                    <a:pt x="1605028" y="473273"/>
                  </a:cubicBezTo>
                  <a:cubicBezTo>
                    <a:pt x="1609122" y="468750"/>
                    <a:pt x="1614417" y="465182"/>
                    <a:pt x="1620148" y="462430"/>
                  </a:cubicBezTo>
                  <a:cubicBezTo>
                    <a:pt x="1623150" y="461013"/>
                    <a:pt x="1631747" y="461095"/>
                    <a:pt x="1635404" y="461095"/>
                  </a:cubicBezTo>
                  <a:cubicBezTo>
                    <a:pt x="1635732" y="461122"/>
                    <a:pt x="1636005" y="461095"/>
                    <a:pt x="1636305" y="461068"/>
                  </a:cubicBezTo>
                  <a:cubicBezTo>
                    <a:pt x="1637806" y="461313"/>
                    <a:pt x="1639416" y="461150"/>
                    <a:pt x="1640944" y="460496"/>
                  </a:cubicBezTo>
                  <a:cubicBezTo>
                    <a:pt x="1641545" y="460223"/>
                    <a:pt x="1646457" y="444885"/>
                    <a:pt x="1635622" y="444613"/>
                  </a:cubicBezTo>
                  <a:cubicBezTo>
                    <a:pt x="1630164" y="444477"/>
                    <a:pt x="1617501" y="445049"/>
                    <a:pt x="1612997" y="447065"/>
                  </a:cubicBezTo>
                  <a:cubicBezTo>
                    <a:pt x="1605110" y="450607"/>
                    <a:pt x="1597905" y="455374"/>
                    <a:pt x="1592201" y="461367"/>
                  </a:cubicBezTo>
                  <a:cubicBezTo>
                    <a:pt x="1586088" y="467824"/>
                    <a:pt x="1581694" y="475697"/>
                    <a:pt x="1579892" y="485096"/>
                  </a:cubicBezTo>
                  <a:cubicBezTo>
                    <a:pt x="1576918" y="500570"/>
                    <a:pt x="1582267" y="515173"/>
                    <a:pt x="1592146" y="527377"/>
                  </a:cubicBezTo>
                  <a:cubicBezTo>
                    <a:pt x="1605465" y="543941"/>
                    <a:pt x="1627353" y="555819"/>
                    <a:pt x="1645338" y="559279"/>
                  </a:cubicBezTo>
                  <a:cubicBezTo>
                    <a:pt x="1689742" y="567724"/>
                    <a:pt x="1723066" y="543941"/>
                    <a:pt x="1741924" y="509206"/>
                  </a:cubicBezTo>
                  <a:cubicBezTo>
                    <a:pt x="1759937" y="475970"/>
                    <a:pt x="1764058" y="432626"/>
                    <a:pt x="1752268" y="399607"/>
                  </a:cubicBezTo>
                  <a:cubicBezTo>
                    <a:pt x="1728033" y="333652"/>
                    <a:pt x="1680299" y="306273"/>
                    <a:pt x="1624160" y="300851"/>
                  </a:cubicBezTo>
                  <a:cubicBezTo>
                    <a:pt x="1556612" y="294340"/>
                    <a:pt x="1476511" y="320793"/>
                    <a:pt x="1413412" y="346129"/>
                  </a:cubicBezTo>
                  <a:cubicBezTo>
                    <a:pt x="1437674" y="322019"/>
                    <a:pt x="1462646" y="298672"/>
                    <a:pt x="1488355" y="276060"/>
                  </a:cubicBezTo>
                  <a:cubicBezTo>
                    <a:pt x="1488437" y="276060"/>
                    <a:pt x="1488601" y="276060"/>
                    <a:pt x="1488683" y="276033"/>
                  </a:cubicBezTo>
                  <a:lnTo>
                    <a:pt x="1497962" y="273418"/>
                  </a:lnTo>
                  <a:lnTo>
                    <a:pt x="1526919" y="265217"/>
                  </a:lnTo>
                  <a:cubicBezTo>
                    <a:pt x="1535434" y="262738"/>
                    <a:pt x="1544003" y="261077"/>
                    <a:pt x="1552519" y="259496"/>
                  </a:cubicBezTo>
                  <a:cubicBezTo>
                    <a:pt x="1558277" y="258434"/>
                    <a:pt x="1564008" y="257399"/>
                    <a:pt x="1569767" y="256554"/>
                  </a:cubicBezTo>
                  <a:cubicBezTo>
                    <a:pt x="1584314" y="254402"/>
                    <a:pt x="1598915" y="253122"/>
                    <a:pt x="1613980" y="253367"/>
                  </a:cubicBezTo>
                  <a:cubicBezTo>
                    <a:pt x="1618702" y="253721"/>
                    <a:pt x="1622823" y="250179"/>
                    <a:pt x="1623177" y="245439"/>
                  </a:cubicBezTo>
                  <a:cubicBezTo>
                    <a:pt x="1623532" y="240726"/>
                    <a:pt x="1619984" y="236612"/>
                    <a:pt x="1615263" y="236258"/>
                  </a:cubicBezTo>
                  <a:cubicBezTo>
                    <a:pt x="1599106" y="234106"/>
                    <a:pt x="1583222" y="233180"/>
                    <a:pt x="1567393" y="234215"/>
                  </a:cubicBezTo>
                  <a:cubicBezTo>
                    <a:pt x="1560952" y="234651"/>
                    <a:pt x="1554538" y="235414"/>
                    <a:pt x="1548179" y="236639"/>
                  </a:cubicBezTo>
                  <a:cubicBezTo>
                    <a:pt x="1541411" y="237947"/>
                    <a:pt x="1534697" y="239881"/>
                    <a:pt x="1528010" y="242034"/>
                  </a:cubicBezTo>
                  <a:cubicBezTo>
                    <a:pt x="1557022" y="218141"/>
                    <a:pt x="1587097" y="195448"/>
                    <a:pt x="1617965" y="173599"/>
                  </a:cubicBezTo>
                  <a:cubicBezTo>
                    <a:pt x="1619193" y="173735"/>
                    <a:pt x="1620421" y="173926"/>
                    <a:pt x="1622195" y="173354"/>
                  </a:cubicBezTo>
                  <a:cubicBezTo>
                    <a:pt x="1623095" y="173081"/>
                    <a:pt x="1625415" y="171801"/>
                    <a:pt x="1626452" y="171229"/>
                  </a:cubicBezTo>
                  <a:lnTo>
                    <a:pt x="1637260" y="168695"/>
                  </a:lnTo>
                  <a:cubicBezTo>
                    <a:pt x="1643592" y="167224"/>
                    <a:pt x="1649923" y="165944"/>
                    <a:pt x="1656310" y="164772"/>
                  </a:cubicBezTo>
                  <a:cubicBezTo>
                    <a:pt x="1660513" y="164037"/>
                    <a:pt x="1664688" y="163356"/>
                    <a:pt x="1668891" y="162811"/>
                  </a:cubicBezTo>
                  <a:cubicBezTo>
                    <a:pt x="1674759" y="161966"/>
                    <a:pt x="1680654" y="161558"/>
                    <a:pt x="1686522" y="161149"/>
                  </a:cubicBezTo>
                  <a:cubicBezTo>
                    <a:pt x="1692471" y="160740"/>
                    <a:pt x="1698448" y="160468"/>
                    <a:pt x="1704398" y="160195"/>
                  </a:cubicBezTo>
                  <a:cubicBezTo>
                    <a:pt x="1722875" y="159351"/>
                    <a:pt x="1741324" y="159187"/>
                    <a:pt x="1759855" y="159051"/>
                  </a:cubicBezTo>
                  <a:cubicBezTo>
                    <a:pt x="1764604" y="159269"/>
                    <a:pt x="1768616" y="155591"/>
                    <a:pt x="1768834" y="150851"/>
                  </a:cubicBezTo>
                  <a:cubicBezTo>
                    <a:pt x="1768998" y="146165"/>
                    <a:pt x="1765314" y="142133"/>
                    <a:pt x="1760565" y="1419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 rot="10800000" flipH="1">
              <a:off x="397433" y="4114216"/>
              <a:ext cx="548192" cy="339422"/>
            </a:xfrm>
            <a:custGeom>
              <a:avLst/>
              <a:gdLst/>
              <a:ahLst/>
              <a:cxnLst/>
              <a:rect l="l" t="t" r="r" b="b"/>
              <a:pathLst>
                <a:path w="1096384" h="678845" extrusionOk="0">
                  <a:moveTo>
                    <a:pt x="344927" y="458398"/>
                  </a:moveTo>
                  <a:cubicBezTo>
                    <a:pt x="348093" y="459624"/>
                    <a:pt x="338159" y="457908"/>
                    <a:pt x="334829" y="457336"/>
                  </a:cubicBezTo>
                  <a:cubicBezTo>
                    <a:pt x="328143" y="456164"/>
                    <a:pt x="321675" y="454203"/>
                    <a:pt x="315316" y="451751"/>
                  </a:cubicBezTo>
                  <a:cubicBezTo>
                    <a:pt x="293209" y="443142"/>
                    <a:pt x="272767" y="431400"/>
                    <a:pt x="253909" y="417070"/>
                  </a:cubicBezTo>
                  <a:cubicBezTo>
                    <a:pt x="198779" y="375171"/>
                    <a:pt x="148562" y="318369"/>
                    <a:pt x="117313" y="256418"/>
                  </a:cubicBezTo>
                  <a:cubicBezTo>
                    <a:pt x="113874" y="249607"/>
                    <a:pt x="88329" y="203675"/>
                    <a:pt x="94087" y="195584"/>
                  </a:cubicBezTo>
                  <a:cubicBezTo>
                    <a:pt x="96353" y="192397"/>
                    <a:pt x="111418" y="198063"/>
                    <a:pt x="114010" y="198717"/>
                  </a:cubicBezTo>
                  <a:cubicBezTo>
                    <a:pt x="138328" y="204656"/>
                    <a:pt x="161880" y="213183"/>
                    <a:pt x="184505" y="223754"/>
                  </a:cubicBezTo>
                  <a:cubicBezTo>
                    <a:pt x="240890" y="250152"/>
                    <a:pt x="303744" y="295212"/>
                    <a:pt x="326642" y="355828"/>
                  </a:cubicBezTo>
                  <a:cubicBezTo>
                    <a:pt x="337067" y="383425"/>
                    <a:pt x="334447" y="413583"/>
                    <a:pt x="342908" y="441644"/>
                  </a:cubicBezTo>
                  <a:lnTo>
                    <a:pt x="344927" y="458398"/>
                  </a:lnTo>
                  <a:close/>
                  <a:moveTo>
                    <a:pt x="500764" y="6"/>
                  </a:moveTo>
                  <a:cubicBezTo>
                    <a:pt x="499918" y="-538"/>
                    <a:pt x="461191" y="34387"/>
                    <a:pt x="459062" y="36076"/>
                  </a:cubicBezTo>
                  <a:cubicBezTo>
                    <a:pt x="414685" y="71492"/>
                    <a:pt x="368562" y="110531"/>
                    <a:pt x="343672" y="162756"/>
                  </a:cubicBezTo>
                  <a:cubicBezTo>
                    <a:pt x="335730" y="179429"/>
                    <a:pt x="329153" y="197873"/>
                    <a:pt x="327706" y="216453"/>
                  </a:cubicBezTo>
                  <a:cubicBezTo>
                    <a:pt x="327215" y="222419"/>
                    <a:pt x="327460" y="228521"/>
                    <a:pt x="328088" y="234487"/>
                  </a:cubicBezTo>
                  <a:cubicBezTo>
                    <a:pt x="328361" y="237157"/>
                    <a:pt x="331991" y="244431"/>
                    <a:pt x="330463" y="242224"/>
                  </a:cubicBezTo>
                  <a:lnTo>
                    <a:pt x="338459" y="266144"/>
                  </a:lnTo>
                  <a:cubicBezTo>
                    <a:pt x="424319" y="248490"/>
                    <a:pt x="490366" y="166298"/>
                    <a:pt x="500819" y="82253"/>
                  </a:cubicBezTo>
                  <a:cubicBezTo>
                    <a:pt x="503548" y="60295"/>
                    <a:pt x="500928" y="38773"/>
                    <a:pt x="499563" y="16870"/>
                  </a:cubicBezTo>
                  <a:cubicBezTo>
                    <a:pt x="499481" y="15671"/>
                    <a:pt x="501091" y="197"/>
                    <a:pt x="500764" y="6"/>
                  </a:cubicBezTo>
                  <a:close/>
                  <a:moveTo>
                    <a:pt x="185406" y="548300"/>
                  </a:moveTo>
                  <a:cubicBezTo>
                    <a:pt x="147170" y="551025"/>
                    <a:pt x="78722" y="574835"/>
                    <a:pt x="35710" y="607527"/>
                  </a:cubicBezTo>
                  <a:cubicBezTo>
                    <a:pt x="32244" y="610169"/>
                    <a:pt x="-725" y="631610"/>
                    <a:pt x="12" y="637058"/>
                  </a:cubicBezTo>
                  <a:cubicBezTo>
                    <a:pt x="885" y="643379"/>
                    <a:pt x="44362" y="659452"/>
                    <a:pt x="49247" y="661550"/>
                  </a:cubicBezTo>
                  <a:cubicBezTo>
                    <a:pt x="106915" y="686205"/>
                    <a:pt x="166247" y="686096"/>
                    <a:pt x="219903" y="650843"/>
                  </a:cubicBezTo>
                  <a:cubicBezTo>
                    <a:pt x="233003" y="642234"/>
                    <a:pt x="279809" y="612512"/>
                    <a:pt x="265208" y="591126"/>
                  </a:cubicBezTo>
                  <a:cubicBezTo>
                    <a:pt x="265208" y="591126"/>
                    <a:pt x="215536" y="546148"/>
                    <a:pt x="185406" y="548300"/>
                  </a:cubicBezTo>
                  <a:close/>
                  <a:moveTo>
                    <a:pt x="766014" y="616544"/>
                  </a:moveTo>
                  <a:cubicBezTo>
                    <a:pt x="752095" y="607935"/>
                    <a:pt x="737439" y="600335"/>
                    <a:pt x="722429" y="593878"/>
                  </a:cubicBezTo>
                  <a:cubicBezTo>
                    <a:pt x="683238" y="577014"/>
                    <a:pt x="640499" y="572138"/>
                    <a:pt x="599124" y="583716"/>
                  </a:cubicBezTo>
                  <a:cubicBezTo>
                    <a:pt x="586788" y="587149"/>
                    <a:pt x="564682" y="592788"/>
                    <a:pt x="558486" y="605402"/>
                  </a:cubicBezTo>
                  <a:lnTo>
                    <a:pt x="551090" y="610006"/>
                  </a:lnTo>
                  <a:cubicBezTo>
                    <a:pt x="567875" y="638039"/>
                    <a:pt x="593393" y="653676"/>
                    <a:pt x="625570" y="660433"/>
                  </a:cubicBezTo>
                  <a:cubicBezTo>
                    <a:pt x="647840" y="665119"/>
                    <a:pt x="671502" y="665554"/>
                    <a:pt x="693963" y="661958"/>
                  </a:cubicBezTo>
                  <a:cubicBezTo>
                    <a:pt x="706217" y="660024"/>
                    <a:pt x="718199" y="656646"/>
                    <a:pt x="729798" y="652205"/>
                  </a:cubicBezTo>
                  <a:cubicBezTo>
                    <a:pt x="737767" y="649154"/>
                    <a:pt x="745572" y="645721"/>
                    <a:pt x="753105" y="641717"/>
                  </a:cubicBezTo>
                  <a:cubicBezTo>
                    <a:pt x="760146" y="637984"/>
                    <a:pt x="766942" y="633735"/>
                    <a:pt x="773465" y="629185"/>
                  </a:cubicBezTo>
                  <a:cubicBezTo>
                    <a:pt x="774147" y="628695"/>
                    <a:pt x="778596" y="626624"/>
                    <a:pt x="778596" y="625562"/>
                  </a:cubicBezTo>
                  <a:cubicBezTo>
                    <a:pt x="778568" y="622756"/>
                    <a:pt x="767815" y="617661"/>
                    <a:pt x="766014" y="616544"/>
                  </a:cubicBezTo>
                  <a:close/>
                  <a:moveTo>
                    <a:pt x="1084811" y="188774"/>
                  </a:moveTo>
                  <a:cubicBezTo>
                    <a:pt x="1071056" y="167905"/>
                    <a:pt x="1055827" y="147909"/>
                    <a:pt x="1039588" y="128948"/>
                  </a:cubicBezTo>
                  <a:cubicBezTo>
                    <a:pt x="1009349" y="93668"/>
                    <a:pt x="974797" y="61004"/>
                    <a:pt x="931758" y="42097"/>
                  </a:cubicBezTo>
                  <a:cubicBezTo>
                    <a:pt x="916201" y="35286"/>
                    <a:pt x="899799" y="30546"/>
                    <a:pt x="882905" y="28830"/>
                  </a:cubicBezTo>
                  <a:cubicBezTo>
                    <a:pt x="877938" y="28339"/>
                    <a:pt x="846061" y="33161"/>
                    <a:pt x="843550" y="28857"/>
                  </a:cubicBezTo>
                  <a:cubicBezTo>
                    <a:pt x="831378" y="121837"/>
                    <a:pt x="944721" y="193160"/>
                    <a:pt x="1022858" y="205310"/>
                  </a:cubicBezTo>
                  <a:cubicBezTo>
                    <a:pt x="1040516" y="208062"/>
                    <a:pt x="1078725" y="215662"/>
                    <a:pt x="1096383" y="207980"/>
                  </a:cubicBezTo>
                  <a:cubicBezTo>
                    <a:pt x="1096546" y="207925"/>
                    <a:pt x="1085247" y="189427"/>
                    <a:pt x="1084811" y="18877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 rot="10800000" flipH="1">
              <a:off x="426433" y="4137692"/>
              <a:ext cx="491024" cy="305371"/>
            </a:xfrm>
            <a:custGeom>
              <a:avLst/>
              <a:gdLst/>
              <a:ahLst/>
              <a:cxnLst/>
              <a:rect l="l" t="t" r="r" b="b"/>
              <a:pathLst>
                <a:path w="982048" h="610741" extrusionOk="0">
                  <a:moveTo>
                    <a:pt x="264274" y="265016"/>
                  </a:moveTo>
                  <a:cubicBezTo>
                    <a:pt x="264165" y="265261"/>
                    <a:pt x="264083" y="265506"/>
                    <a:pt x="264001" y="265778"/>
                  </a:cubicBezTo>
                  <a:cubicBezTo>
                    <a:pt x="263782" y="265424"/>
                    <a:pt x="264083" y="264879"/>
                    <a:pt x="264656" y="264280"/>
                  </a:cubicBezTo>
                  <a:cubicBezTo>
                    <a:pt x="264519" y="264525"/>
                    <a:pt x="264383" y="264770"/>
                    <a:pt x="264274" y="265016"/>
                  </a:cubicBezTo>
                  <a:close/>
                  <a:moveTo>
                    <a:pt x="404036" y="43284"/>
                  </a:moveTo>
                  <a:cubicBezTo>
                    <a:pt x="396203" y="50286"/>
                    <a:pt x="389189" y="58268"/>
                    <a:pt x="382611" y="66659"/>
                  </a:cubicBezTo>
                  <a:cubicBezTo>
                    <a:pt x="373250" y="78619"/>
                    <a:pt x="364817" y="91477"/>
                    <a:pt x="355920" y="103410"/>
                  </a:cubicBezTo>
                  <a:cubicBezTo>
                    <a:pt x="349670" y="111964"/>
                    <a:pt x="343229" y="120355"/>
                    <a:pt x="336952" y="128882"/>
                  </a:cubicBezTo>
                  <a:cubicBezTo>
                    <a:pt x="330620" y="137518"/>
                    <a:pt x="324343" y="146181"/>
                    <a:pt x="318312" y="155008"/>
                  </a:cubicBezTo>
                  <a:cubicBezTo>
                    <a:pt x="310151" y="166913"/>
                    <a:pt x="302482" y="179118"/>
                    <a:pt x="295250" y="191596"/>
                  </a:cubicBezTo>
                  <a:cubicBezTo>
                    <a:pt x="290665" y="199632"/>
                    <a:pt x="286162" y="207723"/>
                    <a:pt x="282041" y="216033"/>
                  </a:cubicBezTo>
                  <a:cubicBezTo>
                    <a:pt x="277865" y="224478"/>
                    <a:pt x="274044" y="233059"/>
                    <a:pt x="270824" y="241913"/>
                  </a:cubicBezTo>
                  <a:lnTo>
                    <a:pt x="265365" y="258668"/>
                  </a:lnTo>
                  <a:cubicBezTo>
                    <a:pt x="265120" y="259540"/>
                    <a:pt x="265502" y="261283"/>
                    <a:pt x="265693" y="262863"/>
                  </a:cubicBezTo>
                  <a:cubicBezTo>
                    <a:pt x="265311" y="263299"/>
                    <a:pt x="264956" y="263762"/>
                    <a:pt x="264656" y="264280"/>
                  </a:cubicBezTo>
                  <a:cubicBezTo>
                    <a:pt x="264956" y="263953"/>
                    <a:pt x="265338" y="263599"/>
                    <a:pt x="265747" y="263245"/>
                  </a:cubicBezTo>
                  <a:cubicBezTo>
                    <a:pt x="265966" y="264852"/>
                    <a:pt x="265938" y="266187"/>
                    <a:pt x="264847" y="266105"/>
                  </a:cubicBezTo>
                  <a:cubicBezTo>
                    <a:pt x="264383" y="266078"/>
                    <a:pt x="264110" y="265969"/>
                    <a:pt x="264001" y="265778"/>
                  </a:cubicBezTo>
                  <a:cubicBezTo>
                    <a:pt x="262636" y="269729"/>
                    <a:pt x="264519" y="274142"/>
                    <a:pt x="268422" y="275913"/>
                  </a:cubicBezTo>
                  <a:cubicBezTo>
                    <a:pt x="271970" y="277656"/>
                    <a:pt x="274754" y="276676"/>
                    <a:pt x="276910" y="275450"/>
                  </a:cubicBezTo>
                  <a:cubicBezTo>
                    <a:pt x="278547" y="274523"/>
                    <a:pt x="279939" y="272862"/>
                    <a:pt x="280840" y="270382"/>
                  </a:cubicBezTo>
                  <a:cubicBezTo>
                    <a:pt x="281331" y="269102"/>
                    <a:pt x="281604" y="265043"/>
                    <a:pt x="281686" y="263708"/>
                  </a:cubicBezTo>
                  <a:lnTo>
                    <a:pt x="287745" y="248670"/>
                  </a:lnTo>
                  <a:cubicBezTo>
                    <a:pt x="290528" y="242295"/>
                    <a:pt x="293722" y="236083"/>
                    <a:pt x="297079" y="229981"/>
                  </a:cubicBezTo>
                  <a:cubicBezTo>
                    <a:pt x="302182" y="220637"/>
                    <a:pt x="307804" y="211592"/>
                    <a:pt x="313563" y="202683"/>
                  </a:cubicBezTo>
                  <a:cubicBezTo>
                    <a:pt x="317329" y="196826"/>
                    <a:pt x="321232" y="191078"/>
                    <a:pt x="325162" y="185357"/>
                  </a:cubicBezTo>
                  <a:cubicBezTo>
                    <a:pt x="333104" y="173779"/>
                    <a:pt x="341401" y="162473"/>
                    <a:pt x="349561" y="151058"/>
                  </a:cubicBezTo>
                  <a:cubicBezTo>
                    <a:pt x="357830" y="139479"/>
                    <a:pt x="365909" y="127738"/>
                    <a:pt x="373878" y="115996"/>
                  </a:cubicBezTo>
                  <a:cubicBezTo>
                    <a:pt x="382011" y="103655"/>
                    <a:pt x="389680" y="90497"/>
                    <a:pt x="398195" y="78046"/>
                  </a:cubicBezTo>
                  <a:cubicBezTo>
                    <a:pt x="403626" y="70119"/>
                    <a:pt x="409357" y="62463"/>
                    <a:pt x="415962" y="55653"/>
                  </a:cubicBezTo>
                  <a:cubicBezTo>
                    <a:pt x="419374" y="52383"/>
                    <a:pt x="419483" y="46935"/>
                    <a:pt x="416208" y="43529"/>
                  </a:cubicBezTo>
                  <a:cubicBezTo>
                    <a:pt x="412905" y="40097"/>
                    <a:pt x="407447" y="39988"/>
                    <a:pt x="404036" y="43284"/>
                  </a:cubicBezTo>
                  <a:close/>
                  <a:moveTo>
                    <a:pt x="235890" y="347099"/>
                  </a:moveTo>
                  <a:cubicBezTo>
                    <a:pt x="223936" y="333069"/>
                    <a:pt x="211409" y="320292"/>
                    <a:pt x="199892" y="308768"/>
                  </a:cubicBezTo>
                  <a:cubicBezTo>
                    <a:pt x="194106" y="303101"/>
                    <a:pt x="188157" y="297680"/>
                    <a:pt x="181989" y="292477"/>
                  </a:cubicBezTo>
                  <a:cubicBezTo>
                    <a:pt x="172900" y="284767"/>
                    <a:pt x="163457" y="277493"/>
                    <a:pt x="153878" y="270328"/>
                  </a:cubicBezTo>
                  <a:lnTo>
                    <a:pt x="139441" y="259976"/>
                  </a:lnTo>
                  <a:cubicBezTo>
                    <a:pt x="137830" y="258913"/>
                    <a:pt x="135401" y="255617"/>
                    <a:pt x="133900" y="254527"/>
                  </a:cubicBezTo>
                  <a:cubicBezTo>
                    <a:pt x="131799" y="252974"/>
                    <a:pt x="129834" y="252402"/>
                    <a:pt x="128415" y="252375"/>
                  </a:cubicBezTo>
                  <a:cubicBezTo>
                    <a:pt x="126040" y="252320"/>
                    <a:pt x="123966" y="252920"/>
                    <a:pt x="122301" y="254445"/>
                  </a:cubicBezTo>
                  <a:cubicBezTo>
                    <a:pt x="121128" y="255535"/>
                    <a:pt x="119490" y="257197"/>
                    <a:pt x="119245" y="260412"/>
                  </a:cubicBezTo>
                  <a:cubicBezTo>
                    <a:pt x="118862" y="263681"/>
                    <a:pt x="120445" y="266732"/>
                    <a:pt x="123093" y="268339"/>
                  </a:cubicBezTo>
                  <a:cubicBezTo>
                    <a:pt x="123093" y="268121"/>
                    <a:pt x="123256" y="267849"/>
                    <a:pt x="123557" y="267495"/>
                  </a:cubicBezTo>
                  <a:cubicBezTo>
                    <a:pt x="124184" y="266786"/>
                    <a:pt x="125112" y="267767"/>
                    <a:pt x="126067" y="269157"/>
                  </a:cubicBezTo>
                  <a:cubicBezTo>
                    <a:pt x="125658" y="269184"/>
                    <a:pt x="125276" y="269211"/>
                    <a:pt x="124921" y="269184"/>
                  </a:cubicBezTo>
                  <a:cubicBezTo>
                    <a:pt x="125358" y="269320"/>
                    <a:pt x="125822" y="269429"/>
                    <a:pt x="126286" y="269511"/>
                  </a:cubicBezTo>
                  <a:cubicBezTo>
                    <a:pt x="127378" y="271145"/>
                    <a:pt x="128524" y="273243"/>
                    <a:pt x="129370" y="273897"/>
                  </a:cubicBezTo>
                  <a:lnTo>
                    <a:pt x="142388" y="284685"/>
                  </a:lnTo>
                  <a:cubicBezTo>
                    <a:pt x="149730" y="290951"/>
                    <a:pt x="156962" y="297299"/>
                    <a:pt x="164058" y="303864"/>
                  </a:cubicBezTo>
                  <a:cubicBezTo>
                    <a:pt x="171017" y="310294"/>
                    <a:pt x="177813" y="316914"/>
                    <a:pt x="184254" y="323915"/>
                  </a:cubicBezTo>
                  <a:cubicBezTo>
                    <a:pt x="195116" y="335439"/>
                    <a:pt x="206497" y="348516"/>
                    <a:pt x="218096" y="362164"/>
                  </a:cubicBezTo>
                  <a:cubicBezTo>
                    <a:pt x="228903" y="374887"/>
                    <a:pt x="239847" y="388100"/>
                    <a:pt x="249864" y="401749"/>
                  </a:cubicBezTo>
                  <a:cubicBezTo>
                    <a:pt x="263619" y="420492"/>
                    <a:pt x="275982" y="439725"/>
                    <a:pt x="284197" y="458932"/>
                  </a:cubicBezTo>
                  <a:cubicBezTo>
                    <a:pt x="285943" y="463345"/>
                    <a:pt x="290911" y="465525"/>
                    <a:pt x="295332" y="463808"/>
                  </a:cubicBezTo>
                  <a:cubicBezTo>
                    <a:pt x="299780" y="462065"/>
                    <a:pt x="301964" y="457106"/>
                    <a:pt x="300217" y="452693"/>
                  </a:cubicBezTo>
                  <a:cubicBezTo>
                    <a:pt x="290992" y="426730"/>
                    <a:pt x="275627" y="399869"/>
                    <a:pt x="257587" y="374832"/>
                  </a:cubicBezTo>
                  <a:cubicBezTo>
                    <a:pt x="250682" y="365243"/>
                    <a:pt x="243395" y="355926"/>
                    <a:pt x="235890" y="347099"/>
                  </a:cubicBezTo>
                  <a:close/>
                  <a:moveTo>
                    <a:pt x="225983" y="585122"/>
                  </a:moveTo>
                  <a:cubicBezTo>
                    <a:pt x="227484" y="583296"/>
                    <a:pt x="225164" y="583106"/>
                    <a:pt x="222735" y="583324"/>
                  </a:cubicBezTo>
                  <a:lnTo>
                    <a:pt x="222926" y="583514"/>
                  </a:lnTo>
                  <a:cubicBezTo>
                    <a:pt x="224018" y="583814"/>
                    <a:pt x="225055" y="584359"/>
                    <a:pt x="225983" y="585122"/>
                  </a:cubicBezTo>
                  <a:close/>
                  <a:moveTo>
                    <a:pt x="225983" y="585122"/>
                  </a:moveTo>
                  <a:lnTo>
                    <a:pt x="225901" y="585203"/>
                  </a:lnTo>
                  <a:cubicBezTo>
                    <a:pt x="225410" y="585748"/>
                    <a:pt x="224236" y="584822"/>
                    <a:pt x="222926" y="583514"/>
                  </a:cubicBezTo>
                  <a:cubicBezTo>
                    <a:pt x="222708" y="583460"/>
                    <a:pt x="222490" y="583405"/>
                    <a:pt x="222271" y="583351"/>
                  </a:cubicBezTo>
                  <a:lnTo>
                    <a:pt x="222735" y="583324"/>
                  </a:lnTo>
                  <a:cubicBezTo>
                    <a:pt x="221125" y="581743"/>
                    <a:pt x="219351" y="579727"/>
                    <a:pt x="218260" y="579155"/>
                  </a:cubicBezTo>
                  <a:cubicBezTo>
                    <a:pt x="216349" y="578147"/>
                    <a:pt x="214357" y="577303"/>
                    <a:pt x="212337" y="576485"/>
                  </a:cubicBezTo>
                  <a:cubicBezTo>
                    <a:pt x="209581" y="575396"/>
                    <a:pt x="206742" y="574470"/>
                    <a:pt x="203931" y="573543"/>
                  </a:cubicBezTo>
                  <a:cubicBezTo>
                    <a:pt x="196180" y="571037"/>
                    <a:pt x="188348" y="569130"/>
                    <a:pt x="180406" y="567740"/>
                  </a:cubicBezTo>
                  <a:cubicBezTo>
                    <a:pt x="172464" y="566378"/>
                    <a:pt x="164440" y="565616"/>
                    <a:pt x="156280" y="565261"/>
                  </a:cubicBezTo>
                  <a:cubicBezTo>
                    <a:pt x="144735" y="564853"/>
                    <a:pt x="133136" y="565207"/>
                    <a:pt x="121592" y="566433"/>
                  </a:cubicBezTo>
                  <a:cubicBezTo>
                    <a:pt x="104807" y="568204"/>
                    <a:pt x="88159" y="571636"/>
                    <a:pt x="71620" y="574551"/>
                  </a:cubicBezTo>
                  <a:cubicBezTo>
                    <a:pt x="58465" y="577221"/>
                    <a:pt x="44601" y="579564"/>
                    <a:pt x="31365" y="583487"/>
                  </a:cubicBezTo>
                  <a:cubicBezTo>
                    <a:pt x="22031" y="586266"/>
                    <a:pt x="12997" y="589753"/>
                    <a:pt x="4646" y="594520"/>
                  </a:cubicBezTo>
                  <a:cubicBezTo>
                    <a:pt x="443" y="596700"/>
                    <a:pt x="-1222" y="601903"/>
                    <a:pt x="961" y="606099"/>
                  </a:cubicBezTo>
                  <a:cubicBezTo>
                    <a:pt x="3145" y="610321"/>
                    <a:pt x="8357" y="611956"/>
                    <a:pt x="12560" y="609777"/>
                  </a:cubicBezTo>
                  <a:cubicBezTo>
                    <a:pt x="20038" y="606289"/>
                    <a:pt x="28035" y="604055"/>
                    <a:pt x="36223" y="602285"/>
                  </a:cubicBezTo>
                  <a:cubicBezTo>
                    <a:pt x="49159" y="599479"/>
                    <a:pt x="62532" y="598089"/>
                    <a:pt x="75277" y="596400"/>
                  </a:cubicBezTo>
                  <a:cubicBezTo>
                    <a:pt x="86685" y="594657"/>
                    <a:pt x="98202" y="592995"/>
                    <a:pt x="109692" y="591360"/>
                  </a:cubicBezTo>
                  <a:cubicBezTo>
                    <a:pt x="117198" y="590270"/>
                    <a:pt x="124676" y="589208"/>
                    <a:pt x="132208" y="588391"/>
                  </a:cubicBezTo>
                  <a:cubicBezTo>
                    <a:pt x="140150" y="587546"/>
                    <a:pt x="148092" y="586865"/>
                    <a:pt x="156061" y="586729"/>
                  </a:cubicBezTo>
                  <a:cubicBezTo>
                    <a:pt x="163321" y="586593"/>
                    <a:pt x="170499" y="586838"/>
                    <a:pt x="177649" y="587601"/>
                  </a:cubicBezTo>
                  <a:cubicBezTo>
                    <a:pt x="184772" y="588336"/>
                    <a:pt x="191868" y="589453"/>
                    <a:pt x="198937" y="591170"/>
                  </a:cubicBezTo>
                  <a:lnTo>
                    <a:pt x="210891" y="594657"/>
                  </a:lnTo>
                  <a:cubicBezTo>
                    <a:pt x="212173" y="595201"/>
                    <a:pt x="214739" y="597490"/>
                    <a:pt x="215530" y="598062"/>
                  </a:cubicBezTo>
                  <a:cubicBezTo>
                    <a:pt x="219433" y="600950"/>
                    <a:pt x="222926" y="599887"/>
                    <a:pt x="223418" y="599724"/>
                  </a:cubicBezTo>
                  <a:cubicBezTo>
                    <a:pt x="224127" y="599451"/>
                    <a:pt x="233898" y="593376"/>
                    <a:pt x="226911" y="586021"/>
                  </a:cubicBezTo>
                  <a:cubicBezTo>
                    <a:pt x="226611" y="585694"/>
                    <a:pt x="226311" y="585394"/>
                    <a:pt x="225983" y="585122"/>
                  </a:cubicBezTo>
                  <a:close/>
                  <a:moveTo>
                    <a:pt x="659351" y="586565"/>
                  </a:moveTo>
                  <a:cubicBezTo>
                    <a:pt x="657550" y="587437"/>
                    <a:pt x="654657" y="586920"/>
                    <a:pt x="651600" y="586783"/>
                  </a:cubicBezTo>
                  <a:cubicBezTo>
                    <a:pt x="644832" y="586429"/>
                    <a:pt x="637463" y="585176"/>
                    <a:pt x="633315" y="584985"/>
                  </a:cubicBezTo>
                  <a:cubicBezTo>
                    <a:pt x="617704" y="584495"/>
                    <a:pt x="602093" y="582806"/>
                    <a:pt x="586455" y="581662"/>
                  </a:cubicBezTo>
                  <a:cubicBezTo>
                    <a:pt x="575920" y="580899"/>
                    <a:pt x="565331" y="580572"/>
                    <a:pt x="554851" y="579945"/>
                  </a:cubicBezTo>
                  <a:lnTo>
                    <a:pt x="516342" y="578474"/>
                  </a:lnTo>
                  <a:cubicBezTo>
                    <a:pt x="516096" y="578474"/>
                    <a:pt x="510010" y="578284"/>
                    <a:pt x="506462" y="577248"/>
                  </a:cubicBezTo>
                  <a:cubicBezTo>
                    <a:pt x="506134" y="576704"/>
                    <a:pt x="505725" y="576186"/>
                    <a:pt x="505288" y="575723"/>
                  </a:cubicBezTo>
                  <a:cubicBezTo>
                    <a:pt x="505589" y="576213"/>
                    <a:pt x="505834" y="576785"/>
                    <a:pt x="506025" y="577112"/>
                  </a:cubicBezTo>
                  <a:cubicBezTo>
                    <a:pt x="504552" y="576649"/>
                    <a:pt x="503651" y="575995"/>
                    <a:pt x="504033" y="575123"/>
                  </a:cubicBezTo>
                  <a:cubicBezTo>
                    <a:pt x="504115" y="574960"/>
                    <a:pt x="504197" y="574878"/>
                    <a:pt x="504279" y="574824"/>
                  </a:cubicBezTo>
                  <a:cubicBezTo>
                    <a:pt x="502068" y="573162"/>
                    <a:pt x="499039" y="572671"/>
                    <a:pt x="496282" y="573788"/>
                  </a:cubicBezTo>
                  <a:cubicBezTo>
                    <a:pt x="491315" y="575450"/>
                    <a:pt x="490824" y="579264"/>
                    <a:pt x="490906" y="582261"/>
                  </a:cubicBezTo>
                  <a:cubicBezTo>
                    <a:pt x="490933" y="583759"/>
                    <a:pt x="491970" y="587301"/>
                    <a:pt x="496364" y="589889"/>
                  </a:cubicBezTo>
                  <a:cubicBezTo>
                    <a:pt x="500430" y="592287"/>
                    <a:pt x="513394" y="596591"/>
                    <a:pt x="513940" y="596700"/>
                  </a:cubicBezTo>
                  <a:cubicBezTo>
                    <a:pt x="519207" y="597653"/>
                    <a:pt x="524529" y="598416"/>
                    <a:pt x="529851" y="599070"/>
                  </a:cubicBezTo>
                  <a:cubicBezTo>
                    <a:pt x="537602" y="600024"/>
                    <a:pt x="545353" y="600732"/>
                    <a:pt x="553049" y="601685"/>
                  </a:cubicBezTo>
                  <a:cubicBezTo>
                    <a:pt x="566259" y="602993"/>
                    <a:pt x="579522" y="604655"/>
                    <a:pt x="592868" y="605363"/>
                  </a:cubicBezTo>
                  <a:cubicBezTo>
                    <a:pt x="606350" y="606072"/>
                    <a:pt x="619860" y="605854"/>
                    <a:pt x="633315" y="605390"/>
                  </a:cubicBezTo>
                  <a:cubicBezTo>
                    <a:pt x="638200" y="605145"/>
                    <a:pt x="647561" y="605881"/>
                    <a:pt x="655148" y="605063"/>
                  </a:cubicBezTo>
                  <a:cubicBezTo>
                    <a:pt x="660279" y="604519"/>
                    <a:pt x="664810" y="603429"/>
                    <a:pt x="667757" y="601549"/>
                  </a:cubicBezTo>
                  <a:cubicBezTo>
                    <a:pt x="671906" y="599206"/>
                    <a:pt x="673379" y="593976"/>
                    <a:pt x="671059" y="589835"/>
                  </a:cubicBezTo>
                  <a:cubicBezTo>
                    <a:pt x="668740" y="585721"/>
                    <a:pt x="663472" y="584250"/>
                    <a:pt x="659351" y="586565"/>
                  </a:cubicBezTo>
                  <a:close/>
                  <a:moveTo>
                    <a:pt x="979731" y="145854"/>
                  </a:moveTo>
                  <a:cubicBezTo>
                    <a:pt x="959180" y="122425"/>
                    <a:pt x="937292" y="99650"/>
                    <a:pt x="913330" y="79163"/>
                  </a:cubicBezTo>
                  <a:cubicBezTo>
                    <a:pt x="903750" y="70963"/>
                    <a:pt x="893789" y="63199"/>
                    <a:pt x="883527" y="55871"/>
                  </a:cubicBezTo>
                  <a:cubicBezTo>
                    <a:pt x="868052" y="44810"/>
                    <a:pt x="851814" y="34948"/>
                    <a:pt x="835248" y="25876"/>
                  </a:cubicBezTo>
                  <a:cubicBezTo>
                    <a:pt x="828234" y="22116"/>
                    <a:pt x="821138" y="18520"/>
                    <a:pt x="813933" y="15142"/>
                  </a:cubicBezTo>
                  <a:cubicBezTo>
                    <a:pt x="806728" y="11737"/>
                    <a:pt x="799441" y="8549"/>
                    <a:pt x="792045" y="5580"/>
                  </a:cubicBezTo>
                  <a:cubicBezTo>
                    <a:pt x="789752" y="4654"/>
                    <a:pt x="784348" y="1602"/>
                    <a:pt x="780364" y="594"/>
                  </a:cubicBezTo>
                  <a:cubicBezTo>
                    <a:pt x="777662" y="-59"/>
                    <a:pt x="775260" y="-196"/>
                    <a:pt x="773404" y="295"/>
                  </a:cubicBezTo>
                  <a:cubicBezTo>
                    <a:pt x="768983" y="1248"/>
                    <a:pt x="766144" y="5634"/>
                    <a:pt x="767127" y="10075"/>
                  </a:cubicBezTo>
                  <a:cubicBezTo>
                    <a:pt x="768000" y="14053"/>
                    <a:pt x="771603" y="16722"/>
                    <a:pt x="775533" y="16532"/>
                  </a:cubicBezTo>
                  <a:lnTo>
                    <a:pt x="775533" y="16504"/>
                  </a:lnTo>
                  <a:cubicBezTo>
                    <a:pt x="775615" y="16123"/>
                    <a:pt x="775942" y="16177"/>
                    <a:pt x="776379" y="16450"/>
                  </a:cubicBezTo>
                  <a:cubicBezTo>
                    <a:pt x="776570" y="16423"/>
                    <a:pt x="776761" y="16395"/>
                    <a:pt x="776925" y="16341"/>
                  </a:cubicBezTo>
                  <a:cubicBezTo>
                    <a:pt x="776816" y="16368"/>
                    <a:pt x="776652" y="16423"/>
                    <a:pt x="776461" y="16504"/>
                  </a:cubicBezTo>
                  <a:cubicBezTo>
                    <a:pt x="777198" y="16913"/>
                    <a:pt x="778153" y="17785"/>
                    <a:pt x="778862" y="18166"/>
                  </a:cubicBezTo>
                  <a:cubicBezTo>
                    <a:pt x="781319" y="19528"/>
                    <a:pt x="783639" y="20972"/>
                    <a:pt x="784921" y="21599"/>
                  </a:cubicBezTo>
                  <a:cubicBezTo>
                    <a:pt x="791772" y="24922"/>
                    <a:pt x="798513" y="28464"/>
                    <a:pt x="805172" y="32169"/>
                  </a:cubicBezTo>
                  <a:cubicBezTo>
                    <a:pt x="811858" y="35874"/>
                    <a:pt x="818408" y="39743"/>
                    <a:pt x="824877" y="43775"/>
                  </a:cubicBezTo>
                  <a:cubicBezTo>
                    <a:pt x="840378" y="53173"/>
                    <a:pt x="855253" y="63662"/>
                    <a:pt x="869908" y="74532"/>
                  </a:cubicBezTo>
                  <a:cubicBezTo>
                    <a:pt x="879651" y="81751"/>
                    <a:pt x="889258" y="89189"/>
                    <a:pt x="898783" y="96762"/>
                  </a:cubicBezTo>
                  <a:cubicBezTo>
                    <a:pt x="922718" y="115860"/>
                    <a:pt x="945807" y="136047"/>
                    <a:pt x="967149" y="157542"/>
                  </a:cubicBezTo>
                  <a:cubicBezTo>
                    <a:pt x="970397" y="161002"/>
                    <a:pt x="975855" y="161192"/>
                    <a:pt x="979322" y="157978"/>
                  </a:cubicBezTo>
                  <a:cubicBezTo>
                    <a:pt x="982788" y="154736"/>
                    <a:pt x="982979" y="149314"/>
                    <a:pt x="979731" y="145854"/>
                  </a:cubicBezTo>
                  <a:close/>
                  <a:moveTo>
                    <a:pt x="775533" y="16532"/>
                  </a:moveTo>
                  <a:cubicBezTo>
                    <a:pt x="775533" y="16613"/>
                    <a:pt x="775697" y="16504"/>
                    <a:pt x="775751" y="16532"/>
                  </a:cubicBezTo>
                  <a:cubicBezTo>
                    <a:pt x="775724" y="16532"/>
                    <a:pt x="775724" y="16532"/>
                    <a:pt x="775697" y="16532"/>
                  </a:cubicBezTo>
                  <a:lnTo>
                    <a:pt x="775533" y="16532"/>
                  </a:lnTo>
                  <a:close/>
                  <a:moveTo>
                    <a:pt x="776106" y="16477"/>
                  </a:moveTo>
                  <a:cubicBezTo>
                    <a:pt x="775997" y="16504"/>
                    <a:pt x="775860" y="16504"/>
                    <a:pt x="775751" y="16532"/>
                  </a:cubicBezTo>
                  <a:cubicBezTo>
                    <a:pt x="775888" y="16613"/>
                    <a:pt x="776133" y="16641"/>
                    <a:pt x="776461" y="16504"/>
                  </a:cubicBezTo>
                  <a:lnTo>
                    <a:pt x="776379" y="16450"/>
                  </a:lnTo>
                  <a:lnTo>
                    <a:pt x="776106" y="164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 rot="10800000" flipH="1">
              <a:off x="226319" y="4306700"/>
              <a:ext cx="862233" cy="417104"/>
            </a:xfrm>
            <a:custGeom>
              <a:avLst/>
              <a:gdLst/>
              <a:ahLst/>
              <a:cxnLst/>
              <a:rect l="l" t="t" r="r" b="b"/>
              <a:pathLst>
                <a:path w="1724466" h="834209" extrusionOk="0">
                  <a:moveTo>
                    <a:pt x="238504" y="522222"/>
                  </a:moveTo>
                  <a:cubicBezTo>
                    <a:pt x="238504" y="533555"/>
                    <a:pt x="229170" y="542764"/>
                    <a:pt x="217680" y="542764"/>
                  </a:cubicBezTo>
                  <a:cubicBezTo>
                    <a:pt x="206190" y="542764"/>
                    <a:pt x="196884" y="533555"/>
                    <a:pt x="196884" y="522222"/>
                  </a:cubicBezTo>
                  <a:cubicBezTo>
                    <a:pt x="196884" y="510889"/>
                    <a:pt x="206190" y="501654"/>
                    <a:pt x="217680" y="501654"/>
                  </a:cubicBezTo>
                  <a:cubicBezTo>
                    <a:pt x="229170" y="501654"/>
                    <a:pt x="238504" y="510889"/>
                    <a:pt x="238504" y="522222"/>
                  </a:cubicBezTo>
                  <a:close/>
                  <a:moveTo>
                    <a:pt x="20824" y="612751"/>
                  </a:moveTo>
                  <a:cubicBezTo>
                    <a:pt x="9334" y="612751"/>
                    <a:pt x="0" y="621959"/>
                    <a:pt x="0" y="633319"/>
                  </a:cubicBezTo>
                  <a:cubicBezTo>
                    <a:pt x="0" y="644653"/>
                    <a:pt x="9334" y="653861"/>
                    <a:pt x="20824" y="653861"/>
                  </a:cubicBezTo>
                  <a:cubicBezTo>
                    <a:pt x="32314" y="653861"/>
                    <a:pt x="41647" y="644653"/>
                    <a:pt x="41647" y="633319"/>
                  </a:cubicBezTo>
                  <a:cubicBezTo>
                    <a:pt x="41647" y="621959"/>
                    <a:pt x="32314" y="612751"/>
                    <a:pt x="20824" y="612751"/>
                  </a:cubicBezTo>
                  <a:close/>
                  <a:moveTo>
                    <a:pt x="20824" y="793100"/>
                  </a:moveTo>
                  <a:cubicBezTo>
                    <a:pt x="9334" y="793100"/>
                    <a:pt x="0" y="802308"/>
                    <a:pt x="0" y="813641"/>
                  </a:cubicBezTo>
                  <a:cubicBezTo>
                    <a:pt x="0" y="824974"/>
                    <a:pt x="9334" y="834210"/>
                    <a:pt x="20824" y="834210"/>
                  </a:cubicBezTo>
                  <a:cubicBezTo>
                    <a:pt x="32314" y="834210"/>
                    <a:pt x="41647" y="824974"/>
                    <a:pt x="41647" y="813641"/>
                  </a:cubicBezTo>
                  <a:cubicBezTo>
                    <a:pt x="41647" y="802308"/>
                    <a:pt x="32314" y="793100"/>
                    <a:pt x="20824" y="793100"/>
                  </a:cubicBezTo>
                  <a:close/>
                  <a:moveTo>
                    <a:pt x="878144" y="10897"/>
                  </a:moveTo>
                  <a:cubicBezTo>
                    <a:pt x="866654" y="10897"/>
                    <a:pt x="857321" y="20105"/>
                    <a:pt x="857321" y="31438"/>
                  </a:cubicBezTo>
                  <a:cubicBezTo>
                    <a:pt x="857321" y="42799"/>
                    <a:pt x="866654" y="52007"/>
                    <a:pt x="878144" y="52007"/>
                  </a:cubicBezTo>
                  <a:cubicBezTo>
                    <a:pt x="889634" y="52007"/>
                    <a:pt x="898941" y="42799"/>
                    <a:pt x="898941" y="31438"/>
                  </a:cubicBezTo>
                  <a:cubicBezTo>
                    <a:pt x="898941" y="20105"/>
                    <a:pt x="889634" y="10897"/>
                    <a:pt x="878144" y="10897"/>
                  </a:cubicBezTo>
                  <a:close/>
                  <a:moveTo>
                    <a:pt x="1038239" y="0"/>
                  </a:moveTo>
                  <a:cubicBezTo>
                    <a:pt x="1026749" y="0"/>
                    <a:pt x="1017415" y="9208"/>
                    <a:pt x="1017415" y="20568"/>
                  </a:cubicBezTo>
                  <a:cubicBezTo>
                    <a:pt x="1017415" y="31902"/>
                    <a:pt x="1026749" y="41110"/>
                    <a:pt x="1038239" y="41110"/>
                  </a:cubicBezTo>
                  <a:cubicBezTo>
                    <a:pt x="1049729" y="41110"/>
                    <a:pt x="1059062" y="31902"/>
                    <a:pt x="1059062" y="20568"/>
                  </a:cubicBezTo>
                  <a:cubicBezTo>
                    <a:pt x="1059062" y="9208"/>
                    <a:pt x="1049729" y="0"/>
                    <a:pt x="1038239" y="0"/>
                  </a:cubicBezTo>
                  <a:close/>
                  <a:moveTo>
                    <a:pt x="1703642" y="316428"/>
                  </a:moveTo>
                  <a:cubicBezTo>
                    <a:pt x="1692153" y="316428"/>
                    <a:pt x="1682819" y="325636"/>
                    <a:pt x="1682819" y="336997"/>
                  </a:cubicBezTo>
                  <a:cubicBezTo>
                    <a:pt x="1682819" y="348330"/>
                    <a:pt x="1692153" y="357538"/>
                    <a:pt x="1703642" y="357538"/>
                  </a:cubicBezTo>
                  <a:cubicBezTo>
                    <a:pt x="1715132" y="357538"/>
                    <a:pt x="1724466" y="348330"/>
                    <a:pt x="1724466" y="336997"/>
                  </a:cubicBezTo>
                  <a:cubicBezTo>
                    <a:pt x="1724466" y="325636"/>
                    <a:pt x="1715132" y="316428"/>
                    <a:pt x="1703642" y="316428"/>
                  </a:cubicBezTo>
                  <a:close/>
                  <a:moveTo>
                    <a:pt x="1591691" y="461388"/>
                  </a:moveTo>
                  <a:cubicBezTo>
                    <a:pt x="1580174" y="461388"/>
                    <a:pt x="1570867" y="470597"/>
                    <a:pt x="1570867" y="481957"/>
                  </a:cubicBezTo>
                  <a:cubicBezTo>
                    <a:pt x="1570867" y="493290"/>
                    <a:pt x="1580174" y="502498"/>
                    <a:pt x="1591691" y="502498"/>
                  </a:cubicBezTo>
                  <a:cubicBezTo>
                    <a:pt x="1603181" y="502498"/>
                    <a:pt x="1612487" y="493290"/>
                    <a:pt x="1612487" y="481957"/>
                  </a:cubicBezTo>
                  <a:cubicBezTo>
                    <a:pt x="1612487" y="470597"/>
                    <a:pt x="1603181" y="461388"/>
                    <a:pt x="1591691" y="461388"/>
                  </a:cubicBezTo>
                  <a:close/>
                  <a:moveTo>
                    <a:pt x="1579819" y="616592"/>
                  </a:moveTo>
                  <a:cubicBezTo>
                    <a:pt x="1568329" y="616592"/>
                    <a:pt x="1558995" y="625800"/>
                    <a:pt x="1558995" y="637161"/>
                  </a:cubicBezTo>
                  <a:cubicBezTo>
                    <a:pt x="1558995" y="648494"/>
                    <a:pt x="1568329" y="657702"/>
                    <a:pt x="1579819" y="657702"/>
                  </a:cubicBezTo>
                  <a:cubicBezTo>
                    <a:pt x="1591309" y="657702"/>
                    <a:pt x="1600643" y="648494"/>
                    <a:pt x="1600643" y="637161"/>
                  </a:cubicBezTo>
                  <a:cubicBezTo>
                    <a:pt x="1600643" y="625800"/>
                    <a:pt x="1591309" y="616592"/>
                    <a:pt x="1579819" y="61659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 rot="10800000" flipH="1">
              <a:off x="397395" y="4140472"/>
              <a:ext cx="545592" cy="504079"/>
            </a:xfrm>
            <a:custGeom>
              <a:avLst/>
              <a:gdLst/>
              <a:ahLst/>
              <a:cxnLst/>
              <a:rect l="l" t="t" r="r" b="b"/>
              <a:pathLst>
                <a:path w="1091184" h="1008158" extrusionOk="0">
                  <a:moveTo>
                    <a:pt x="1002712" y="809058"/>
                  </a:moveTo>
                  <a:cubicBezTo>
                    <a:pt x="1044387" y="785029"/>
                    <a:pt x="1078829" y="750540"/>
                    <a:pt x="1044032" y="724195"/>
                  </a:cubicBezTo>
                  <a:cubicBezTo>
                    <a:pt x="1010135" y="698478"/>
                    <a:pt x="975420" y="732014"/>
                    <a:pt x="952003" y="765251"/>
                  </a:cubicBezTo>
                  <a:cubicBezTo>
                    <a:pt x="972909" y="719237"/>
                    <a:pt x="982461" y="660038"/>
                    <a:pt x="927932" y="662490"/>
                  </a:cubicBezTo>
                  <a:cubicBezTo>
                    <a:pt x="879407" y="664642"/>
                    <a:pt x="878670" y="712999"/>
                    <a:pt x="885984" y="751656"/>
                  </a:cubicBezTo>
                  <a:cubicBezTo>
                    <a:pt x="862049" y="710111"/>
                    <a:pt x="826242" y="674259"/>
                    <a:pt x="797040" y="707141"/>
                  </a:cubicBezTo>
                  <a:cubicBezTo>
                    <a:pt x="768793" y="739016"/>
                    <a:pt x="803972" y="773669"/>
                    <a:pt x="838442" y="797125"/>
                  </a:cubicBezTo>
                  <a:cubicBezTo>
                    <a:pt x="789426" y="778219"/>
                    <a:pt x="729602" y="772852"/>
                    <a:pt x="735224" y="830198"/>
                  </a:cubicBezTo>
                  <a:cubicBezTo>
                    <a:pt x="740409" y="882859"/>
                    <a:pt x="792100" y="880380"/>
                    <a:pt x="832438" y="870082"/>
                  </a:cubicBezTo>
                  <a:cubicBezTo>
                    <a:pt x="788962" y="900976"/>
                    <a:pt x="746905" y="948515"/>
                    <a:pt x="790927" y="971889"/>
                  </a:cubicBezTo>
                  <a:cubicBezTo>
                    <a:pt x="830118" y="992703"/>
                    <a:pt x="859320" y="950640"/>
                    <a:pt x="876541" y="913126"/>
                  </a:cubicBezTo>
                  <a:cubicBezTo>
                    <a:pt x="866225" y="951866"/>
                    <a:pt x="862704" y="1002483"/>
                    <a:pt x="912021" y="1007769"/>
                  </a:cubicBezTo>
                  <a:cubicBezTo>
                    <a:pt x="959208" y="1012808"/>
                    <a:pt x="961037" y="968048"/>
                    <a:pt x="948947" y="925059"/>
                  </a:cubicBezTo>
                  <a:cubicBezTo>
                    <a:pt x="971490" y="965188"/>
                    <a:pt x="1004677" y="998234"/>
                    <a:pt x="1033797" y="967422"/>
                  </a:cubicBezTo>
                  <a:cubicBezTo>
                    <a:pt x="1061362" y="938244"/>
                    <a:pt x="1032815" y="904899"/>
                    <a:pt x="1001238" y="880652"/>
                  </a:cubicBezTo>
                  <a:cubicBezTo>
                    <a:pt x="1036608" y="893048"/>
                    <a:pt x="1076837" y="896835"/>
                    <a:pt x="1088845" y="857523"/>
                  </a:cubicBezTo>
                  <a:cubicBezTo>
                    <a:pt x="1102846" y="811836"/>
                    <a:pt x="1051455" y="803636"/>
                    <a:pt x="1002712" y="809058"/>
                  </a:cubicBezTo>
                  <a:close/>
                  <a:moveTo>
                    <a:pt x="926022" y="870845"/>
                  </a:moveTo>
                  <a:cubicBezTo>
                    <a:pt x="926103" y="871063"/>
                    <a:pt x="926158" y="871308"/>
                    <a:pt x="926240" y="871553"/>
                  </a:cubicBezTo>
                  <a:cubicBezTo>
                    <a:pt x="914859" y="855235"/>
                    <a:pt x="896437" y="870218"/>
                    <a:pt x="893026" y="869074"/>
                  </a:cubicBezTo>
                  <a:cubicBezTo>
                    <a:pt x="893981" y="865887"/>
                    <a:pt x="894445" y="864089"/>
                    <a:pt x="894445" y="864089"/>
                  </a:cubicBezTo>
                  <a:cubicBezTo>
                    <a:pt x="891934" y="866758"/>
                    <a:pt x="889614" y="853437"/>
                    <a:pt x="880826" y="848914"/>
                  </a:cubicBezTo>
                  <a:cubicBezTo>
                    <a:pt x="883064" y="843166"/>
                    <a:pt x="888577" y="832378"/>
                    <a:pt x="883528" y="823115"/>
                  </a:cubicBezTo>
                  <a:cubicBezTo>
                    <a:pt x="886312" y="824477"/>
                    <a:pt x="887895" y="825186"/>
                    <a:pt x="887895" y="825186"/>
                  </a:cubicBezTo>
                  <a:cubicBezTo>
                    <a:pt x="884702" y="821154"/>
                    <a:pt x="913849" y="823605"/>
                    <a:pt x="908364" y="802083"/>
                  </a:cubicBezTo>
                  <a:cubicBezTo>
                    <a:pt x="914368" y="804780"/>
                    <a:pt x="922474" y="807369"/>
                    <a:pt x="929624" y="802056"/>
                  </a:cubicBezTo>
                  <a:cubicBezTo>
                    <a:pt x="925667" y="809603"/>
                    <a:pt x="923456" y="814425"/>
                    <a:pt x="923456" y="814425"/>
                  </a:cubicBezTo>
                  <a:cubicBezTo>
                    <a:pt x="927004" y="811700"/>
                    <a:pt x="926322" y="831860"/>
                    <a:pt x="940213" y="833903"/>
                  </a:cubicBezTo>
                  <a:cubicBezTo>
                    <a:pt x="939722" y="840006"/>
                    <a:pt x="942124" y="846190"/>
                    <a:pt x="942588" y="849350"/>
                  </a:cubicBezTo>
                  <a:cubicBezTo>
                    <a:pt x="935137" y="851230"/>
                    <a:pt x="921409" y="854336"/>
                    <a:pt x="926022" y="870845"/>
                  </a:cubicBezTo>
                  <a:close/>
                  <a:moveTo>
                    <a:pt x="379447" y="207776"/>
                  </a:moveTo>
                  <a:cubicBezTo>
                    <a:pt x="438506" y="173722"/>
                    <a:pt x="487304" y="124875"/>
                    <a:pt x="438015" y="87525"/>
                  </a:cubicBezTo>
                  <a:cubicBezTo>
                    <a:pt x="389981" y="51128"/>
                    <a:pt x="340801" y="98640"/>
                    <a:pt x="307614" y="145716"/>
                  </a:cubicBezTo>
                  <a:cubicBezTo>
                    <a:pt x="337253" y="80496"/>
                    <a:pt x="350790" y="-3331"/>
                    <a:pt x="273527" y="102"/>
                  </a:cubicBezTo>
                  <a:cubicBezTo>
                    <a:pt x="204778" y="3181"/>
                    <a:pt x="203741" y="71697"/>
                    <a:pt x="214112" y="126428"/>
                  </a:cubicBezTo>
                  <a:cubicBezTo>
                    <a:pt x="180216" y="67610"/>
                    <a:pt x="129453" y="16802"/>
                    <a:pt x="88106" y="63388"/>
                  </a:cubicBezTo>
                  <a:cubicBezTo>
                    <a:pt x="48068" y="108530"/>
                    <a:pt x="97903" y="157621"/>
                    <a:pt x="146756" y="190858"/>
                  </a:cubicBezTo>
                  <a:cubicBezTo>
                    <a:pt x="77325" y="164078"/>
                    <a:pt x="-7471" y="156477"/>
                    <a:pt x="526" y="237716"/>
                  </a:cubicBezTo>
                  <a:cubicBezTo>
                    <a:pt x="7840" y="312308"/>
                    <a:pt x="81092" y="308821"/>
                    <a:pt x="138268" y="294245"/>
                  </a:cubicBezTo>
                  <a:cubicBezTo>
                    <a:pt x="76643" y="337998"/>
                    <a:pt x="17065" y="405343"/>
                    <a:pt x="79427" y="438443"/>
                  </a:cubicBezTo>
                  <a:cubicBezTo>
                    <a:pt x="134966" y="467947"/>
                    <a:pt x="176313" y="408367"/>
                    <a:pt x="200712" y="355215"/>
                  </a:cubicBezTo>
                  <a:cubicBezTo>
                    <a:pt x="186138" y="410083"/>
                    <a:pt x="181116" y="481787"/>
                    <a:pt x="250984" y="489279"/>
                  </a:cubicBezTo>
                  <a:cubicBezTo>
                    <a:pt x="317849" y="496416"/>
                    <a:pt x="320442" y="433022"/>
                    <a:pt x="303275" y="372079"/>
                  </a:cubicBezTo>
                  <a:cubicBezTo>
                    <a:pt x="335261" y="428990"/>
                    <a:pt x="382258" y="475766"/>
                    <a:pt x="423496" y="432123"/>
                  </a:cubicBezTo>
                  <a:cubicBezTo>
                    <a:pt x="462578" y="390768"/>
                    <a:pt x="422104" y="343528"/>
                    <a:pt x="377372" y="309202"/>
                  </a:cubicBezTo>
                  <a:cubicBezTo>
                    <a:pt x="427480" y="326746"/>
                    <a:pt x="484466" y="332113"/>
                    <a:pt x="501496" y="276456"/>
                  </a:cubicBezTo>
                  <a:cubicBezTo>
                    <a:pt x="521337" y="211699"/>
                    <a:pt x="448522" y="200066"/>
                    <a:pt x="379447" y="207776"/>
                  </a:cubicBezTo>
                  <a:close/>
                  <a:moveTo>
                    <a:pt x="270825" y="295281"/>
                  </a:moveTo>
                  <a:cubicBezTo>
                    <a:pt x="270934" y="295635"/>
                    <a:pt x="271016" y="295962"/>
                    <a:pt x="271125" y="296316"/>
                  </a:cubicBezTo>
                  <a:cubicBezTo>
                    <a:pt x="255023" y="273187"/>
                    <a:pt x="228904" y="294409"/>
                    <a:pt x="224074" y="292802"/>
                  </a:cubicBezTo>
                  <a:cubicBezTo>
                    <a:pt x="225411" y="288279"/>
                    <a:pt x="226093" y="285718"/>
                    <a:pt x="226093" y="285718"/>
                  </a:cubicBezTo>
                  <a:cubicBezTo>
                    <a:pt x="222545" y="289532"/>
                    <a:pt x="219216" y="270626"/>
                    <a:pt x="206798" y="264251"/>
                  </a:cubicBezTo>
                  <a:cubicBezTo>
                    <a:pt x="209937" y="256078"/>
                    <a:pt x="217769" y="240822"/>
                    <a:pt x="210619" y="227691"/>
                  </a:cubicBezTo>
                  <a:cubicBezTo>
                    <a:pt x="214576" y="229598"/>
                    <a:pt x="216814" y="230606"/>
                    <a:pt x="216814" y="230606"/>
                  </a:cubicBezTo>
                  <a:cubicBezTo>
                    <a:pt x="212284" y="224885"/>
                    <a:pt x="253549" y="228372"/>
                    <a:pt x="245798" y="197887"/>
                  </a:cubicBezTo>
                  <a:cubicBezTo>
                    <a:pt x="254286" y="201701"/>
                    <a:pt x="265776" y="205351"/>
                    <a:pt x="275928" y="197832"/>
                  </a:cubicBezTo>
                  <a:cubicBezTo>
                    <a:pt x="270306" y="208512"/>
                    <a:pt x="267195" y="215377"/>
                    <a:pt x="267195" y="215377"/>
                  </a:cubicBezTo>
                  <a:cubicBezTo>
                    <a:pt x="272217" y="211536"/>
                    <a:pt x="271234" y="240086"/>
                    <a:pt x="290912" y="242947"/>
                  </a:cubicBezTo>
                  <a:cubicBezTo>
                    <a:pt x="290229" y="251610"/>
                    <a:pt x="293641" y="260382"/>
                    <a:pt x="294296" y="264877"/>
                  </a:cubicBezTo>
                  <a:cubicBezTo>
                    <a:pt x="283734" y="267520"/>
                    <a:pt x="264275" y="271933"/>
                    <a:pt x="270825" y="2952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 rot="10800000" flipH="1">
              <a:off x="493735" y="4205523"/>
              <a:ext cx="382620" cy="349131"/>
            </a:xfrm>
            <a:custGeom>
              <a:avLst/>
              <a:gdLst/>
              <a:ahLst/>
              <a:cxnLst/>
              <a:rect l="l" t="t" r="r" b="b"/>
              <a:pathLst>
                <a:path w="765240" h="698262" extrusionOk="0">
                  <a:moveTo>
                    <a:pt x="765217" y="655226"/>
                  </a:moveTo>
                  <a:cubicBezTo>
                    <a:pt x="764425" y="679690"/>
                    <a:pt x="744311" y="698978"/>
                    <a:pt x="720294" y="698242"/>
                  </a:cubicBezTo>
                  <a:cubicBezTo>
                    <a:pt x="696278" y="697507"/>
                    <a:pt x="677419" y="677020"/>
                    <a:pt x="678210" y="652556"/>
                  </a:cubicBezTo>
                  <a:cubicBezTo>
                    <a:pt x="679002" y="628064"/>
                    <a:pt x="699116" y="608803"/>
                    <a:pt x="723133" y="609539"/>
                  </a:cubicBezTo>
                  <a:cubicBezTo>
                    <a:pt x="747150" y="610275"/>
                    <a:pt x="766008" y="630734"/>
                    <a:pt x="765217" y="655226"/>
                  </a:cubicBezTo>
                  <a:close/>
                  <a:moveTo>
                    <a:pt x="63679" y="30"/>
                  </a:moveTo>
                  <a:cubicBezTo>
                    <a:pt x="29673" y="-1033"/>
                    <a:pt x="1153" y="26292"/>
                    <a:pt x="34" y="60973"/>
                  </a:cubicBezTo>
                  <a:cubicBezTo>
                    <a:pt x="-1085" y="95626"/>
                    <a:pt x="25634" y="124640"/>
                    <a:pt x="59667" y="125675"/>
                  </a:cubicBezTo>
                  <a:cubicBezTo>
                    <a:pt x="93672" y="126737"/>
                    <a:pt x="122192" y="99413"/>
                    <a:pt x="123311" y="64732"/>
                  </a:cubicBezTo>
                  <a:cubicBezTo>
                    <a:pt x="124430" y="30052"/>
                    <a:pt x="97712" y="1065"/>
                    <a:pt x="63679" y="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 rot="5400000">
              <a:off x="471047" y="2502865"/>
              <a:ext cx="228554" cy="138898"/>
            </a:xfrm>
            <a:custGeom>
              <a:avLst/>
              <a:gdLst/>
              <a:ahLst/>
              <a:cxnLst/>
              <a:rect l="l" t="t" r="r" b="b"/>
              <a:pathLst>
                <a:path w="457109" h="277795" extrusionOk="0">
                  <a:moveTo>
                    <a:pt x="233397" y="277279"/>
                  </a:moveTo>
                  <a:cubicBezTo>
                    <a:pt x="236156" y="283326"/>
                    <a:pt x="149427" y="234708"/>
                    <a:pt x="108657" y="210769"/>
                  </a:cubicBezTo>
                  <a:cubicBezTo>
                    <a:pt x="45031" y="173380"/>
                    <a:pt x="-14311" y="130192"/>
                    <a:pt x="3067" y="106952"/>
                  </a:cubicBezTo>
                  <a:cubicBezTo>
                    <a:pt x="18881" y="85769"/>
                    <a:pt x="66034" y="115960"/>
                    <a:pt x="114134" y="156681"/>
                  </a:cubicBezTo>
                  <a:cubicBezTo>
                    <a:pt x="75423" y="109544"/>
                    <a:pt x="47502" y="64340"/>
                    <a:pt x="67928" y="50067"/>
                  </a:cubicBezTo>
                  <a:cubicBezTo>
                    <a:pt x="87531" y="36370"/>
                    <a:pt x="117717" y="69605"/>
                    <a:pt x="147286" y="115096"/>
                  </a:cubicBezTo>
                  <a:cubicBezTo>
                    <a:pt x="129042" y="64669"/>
                    <a:pt x="120765" y="21316"/>
                    <a:pt x="142632" y="14529"/>
                  </a:cubicBezTo>
                  <a:cubicBezTo>
                    <a:pt x="169483" y="6179"/>
                    <a:pt x="189868" y="63435"/>
                    <a:pt x="204116" y="127930"/>
                  </a:cubicBezTo>
                  <a:cubicBezTo>
                    <a:pt x="197157" y="62078"/>
                    <a:pt x="198022" y="873"/>
                    <a:pt x="225078" y="10"/>
                  </a:cubicBezTo>
                  <a:cubicBezTo>
                    <a:pt x="252588" y="-854"/>
                    <a:pt x="256747" y="56772"/>
                    <a:pt x="252917" y="120773"/>
                  </a:cubicBezTo>
                  <a:cubicBezTo>
                    <a:pt x="269101" y="58417"/>
                    <a:pt x="290722" y="4041"/>
                    <a:pt x="315884" y="11979"/>
                  </a:cubicBezTo>
                  <a:cubicBezTo>
                    <a:pt x="339934" y="19588"/>
                    <a:pt x="328321" y="67096"/>
                    <a:pt x="306247" y="120485"/>
                  </a:cubicBezTo>
                  <a:cubicBezTo>
                    <a:pt x="336104" y="69399"/>
                    <a:pt x="367773" y="29337"/>
                    <a:pt x="388528" y="42252"/>
                  </a:cubicBezTo>
                  <a:cubicBezTo>
                    <a:pt x="411590" y="56566"/>
                    <a:pt x="382187" y="105924"/>
                    <a:pt x="342364" y="156352"/>
                  </a:cubicBezTo>
                  <a:cubicBezTo>
                    <a:pt x="390382" y="113863"/>
                    <a:pt x="438029" y="81245"/>
                    <a:pt x="454296" y="101112"/>
                  </a:cubicBezTo>
                  <a:cubicBezTo>
                    <a:pt x="486088" y="139940"/>
                    <a:pt x="238050" y="278719"/>
                    <a:pt x="233932" y="276745"/>
                  </a:cubicBezTo>
                  <a:lnTo>
                    <a:pt x="233397" y="277279"/>
                  </a:lnTo>
                  <a:lnTo>
                    <a:pt x="233397" y="27727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 rot="5400000">
              <a:off x="390901" y="2492201"/>
              <a:ext cx="12554" cy="171565"/>
            </a:xfrm>
            <a:custGeom>
              <a:avLst/>
              <a:gdLst/>
              <a:ahLst/>
              <a:cxnLst/>
              <a:rect l="l" t="t" r="r" b="b"/>
              <a:pathLst>
                <a:path w="25108" h="343131" extrusionOk="0">
                  <a:moveTo>
                    <a:pt x="3255" y="8884"/>
                  </a:moveTo>
                  <a:cubicBezTo>
                    <a:pt x="3296" y="3990"/>
                    <a:pt x="7250" y="0"/>
                    <a:pt x="12150" y="0"/>
                  </a:cubicBezTo>
                  <a:cubicBezTo>
                    <a:pt x="17051" y="0"/>
                    <a:pt x="21005" y="3990"/>
                    <a:pt x="21005" y="8884"/>
                  </a:cubicBezTo>
                  <a:cubicBezTo>
                    <a:pt x="21005" y="8884"/>
                    <a:pt x="22240" y="43394"/>
                    <a:pt x="23393" y="90120"/>
                  </a:cubicBezTo>
                  <a:cubicBezTo>
                    <a:pt x="24011" y="114881"/>
                    <a:pt x="24752" y="143098"/>
                    <a:pt x="25040" y="171355"/>
                  </a:cubicBezTo>
                  <a:cubicBezTo>
                    <a:pt x="25205" y="193484"/>
                    <a:pt x="25040" y="215695"/>
                    <a:pt x="24876" y="236302"/>
                  </a:cubicBezTo>
                  <a:cubicBezTo>
                    <a:pt x="24505" y="283398"/>
                    <a:pt x="23682" y="322145"/>
                    <a:pt x="24505" y="332962"/>
                  </a:cubicBezTo>
                  <a:cubicBezTo>
                    <a:pt x="24999" y="338021"/>
                    <a:pt x="21293" y="342587"/>
                    <a:pt x="16227" y="343081"/>
                  </a:cubicBezTo>
                  <a:cubicBezTo>
                    <a:pt x="11162" y="343615"/>
                    <a:pt x="6591" y="339913"/>
                    <a:pt x="6097" y="334813"/>
                  </a:cubicBezTo>
                  <a:cubicBezTo>
                    <a:pt x="4655" y="323872"/>
                    <a:pt x="2473" y="284468"/>
                    <a:pt x="1114" y="236549"/>
                  </a:cubicBezTo>
                  <a:cubicBezTo>
                    <a:pt x="537" y="215901"/>
                    <a:pt x="43" y="193649"/>
                    <a:pt x="2" y="171479"/>
                  </a:cubicBezTo>
                  <a:cubicBezTo>
                    <a:pt x="-39" y="143180"/>
                    <a:pt x="578" y="114963"/>
                    <a:pt x="1073" y="90161"/>
                  </a:cubicBezTo>
                  <a:cubicBezTo>
                    <a:pt x="2020" y="43435"/>
                    <a:pt x="3255" y="8884"/>
                    <a:pt x="3255" y="8884"/>
                  </a:cubicBezTo>
                  <a:lnTo>
                    <a:pt x="3255" y="88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 rot="5400000">
              <a:off x="466972" y="2537016"/>
              <a:ext cx="56458" cy="81994"/>
            </a:xfrm>
            <a:custGeom>
              <a:avLst/>
              <a:gdLst/>
              <a:ahLst/>
              <a:cxnLst/>
              <a:rect l="l" t="t" r="r" b="b"/>
              <a:pathLst>
                <a:path w="112915" h="163989" extrusionOk="0">
                  <a:moveTo>
                    <a:pt x="60733" y="163977"/>
                  </a:moveTo>
                  <a:cubicBezTo>
                    <a:pt x="42695" y="165211"/>
                    <a:pt x="10203" y="75585"/>
                    <a:pt x="3161" y="50741"/>
                  </a:cubicBezTo>
                  <a:cubicBezTo>
                    <a:pt x="-134" y="39142"/>
                    <a:pt x="-2852" y="22113"/>
                    <a:pt x="5796" y="11789"/>
                  </a:cubicBezTo>
                  <a:cubicBezTo>
                    <a:pt x="13992" y="2041"/>
                    <a:pt x="39112" y="12982"/>
                    <a:pt x="45825" y="19933"/>
                  </a:cubicBezTo>
                  <a:cubicBezTo>
                    <a:pt x="46896" y="21044"/>
                    <a:pt x="55132" y="33219"/>
                    <a:pt x="55544" y="33096"/>
                  </a:cubicBezTo>
                  <a:cubicBezTo>
                    <a:pt x="57603" y="32520"/>
                    <a:pt x="61104" y="23594"/>
                    <a:pt x="62421" y="21825"/>
                  </a:cubicBezTo>
                  <a:cubicBezTo>
                    <a:pt x="70164" y="11542"/>
                    <a:pt x="81406" y="-633"/>
                    <a:pt x="95614" y="26"/>
                  </a:cubicBezTo>
                  <a:cubicBezTo>
                    <a:pt x="115752" y="1013"/>
                    <a:pt x="113940" y="29928"/>
                    <a:pt x="111386" y="43379"/>
                  </a:cubicBezTo>
                  <a:cubicBezTo>
                    <a:pt x="103438" y="85292"/>
                    <a:pt x="78771" y="162784"/>
                    <a:pt x="60733" y="163977"/>
                  </a:cubicBezTo>
                  <a:lnTo>
                    <a:pt x="60733" y="16397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 rot="5400000">
              <a:off x="507971" y="2544390"/>
              <a:ext cx="114529" cy="57582"/>
            </a:xfrm>
            <a:custGeom>
              <a:avLst/>
              <a:gdLst/>
              <a:ahLst/>
              <a:cxnLst/>
              <a:rect l="l" t="t" r="r" b="b"/>
              <a:pathLst>
                <a:path w="229059" h="115165" extrusionOk="0">
                  <a:moveTo>
                    <a:pt x="226810" y="41562"/>
                  </a:moveTo>
                  <a:cubicBezTo>
                    <a:pt x="223063" y="46991"/>
                    <a:pt x="219727" y="52503"/>
                    <a:pt x="216144" y="57973"/>
                  </a:cubicBezTo>
                  <a:cubicBezTo>
                    <a:pt x="213756" y="61675"/>
                    <a:pt x="211408" y="65336"/>
                    <a:pt x="208896" y="68873"/>
                  </a:cubicBezTo>
                  <a:cubicBezTo>
                    <a:pt x="206796" y="71876"/>
                    <a:pt x="204572" y="74796"/>
                    <a:pt x="202307" y="77634"/>
                  </a:cubicBezTo>
                  <a:cubicBezTo>
                    <a:pt x="199960" y="80513"/>
                    <a:pt x="197489" y="83228"/>
                    <a:pt x="195059" y="86025"/>
                  </a:cubicBezTo>
                  <a:lnTo>
                    <a:pt x="183940" y="98365"/>
                  </a:lnTo>
                  <a:cubicBezTo>
                    <a:pt x="183199" y="99187"/>
                    <a:pt x="180769" y="100627"/>
                    <a:pt x="179204" y="101943"/>
                  </a:cubicBezTo>
                  <a:cubicBezTo>
                    <a:pt x="179081" y="102560"/>
                    <a:pt x="178875" y="103177"/>
                    <a:pt x="178628" y="103794"/>
                  </a:cubicBezTo>
                  <a:cubicBezTo>
                    <a:pt x="178669" y="103259"/>
                    <a:pt x="178628" y="102642"/>
                    <a:pt x="178669" y="102478"/>
                  </a:cubicBezTo>
                  <a:cubicBezTo>
                    <a:pt x="177887" y="103259"/>
                    <a:pt x="177516" y="103959"/>
                    <a:pt x="178092" y="104452"/>
                  </a:cubicBezTo>
                  <a:cubicBezTo>
                    <a:pt x="178175" y="104493"/>
                    <a:pt x="178216" y="104534"/>
                    <a:pt x="178257" y="104576"/>
                  </a:cubicBezTo>
                  <a:cubicBezTo>
                    <a:pt x="177681" y="105563"/>
                    <a:pt x="176898" y="106468"/>
                    <a:pt x="175951" y="107249"/>
                  </a:cubicBezTo>
                  <a:cubicBezTo>
                    <a:pt x="173315" y="109840"/>
                    <a:pt x="170844" y="109429"/>
                    <a:pt x="170021" y="109511"/>
                  </a:cubicBezTo>
                  <a:cubicBezTo>
                    <a:pt x="167262" y="109882"/>
                    <a:pt x="165450" y="108360"/>
                    <a:pt x="163802" y="107208"/>
                  </a:cubicBezTo>
                  <a:cubicBezTo>
                    <a:pt x="162361" y="106180"/>
                    <a:pt x="159478" y="102272"/>
                    <a:pt x="161908" y="95938"/>
                  </a:cubicBezTo>
                  <a:cubicBezTo>
                    <a:pt x="162526" y="94375"/>
                    <a:pt x="166067" y="88863"/>
                    <a:pt x="167344" y="86519"/>
                  </a:cubicBezTo>
                  <a:lnTo>
                    <a:pt x="176198" y="71876"/>
                  </a:lnTo>
                  <a:cubicBezTo>
                    <a:pt x="178216" y="68750"/>
                    <a:pt x="180110" y="65624"/>
                    <a:pt x="182252" y="62580"/>
                  </a:cubicBezTo>
                  <a:cubicBezTo>
                    <a:pt x="184393" y="59536"/>
                    <a:pt x="186576" y="56534"/>
                    <a:pt x="188964" y="53696"/>
                  </a:cubicBezTo>
                  <a:cubicBezTo>
                    <a:pt x="196295" y="45017"/>
                    <a:pt x="204407" y="37284"/>
                    <a:pt x="212644" y="29387"/>
                  </a:cubicBezTo>
                  <a:cubicBezTo>
                    <a:pt x="216021" y="25479"/>
                    <a:pt x="221910" y="25068"/>
                    <a:pt x="225822" y="28399"/>
                  </a:cubicBezTo>
                  <a:cubicBezTo>
                    <a:pt x="229734" y="31772"/>
                    <a:pt x="230146" y="37654"/>
                    <a:pt x="226810" y="41562"/>
                  </a:cubicBezTo>
                  <a:close/>
                  <a:moveTo>
                    <a:pt x="178257" y="104576"/>
                  </a:moveTo>
                  <a:cubicBezTo>
                    <a:pt x="178545" y="104699"/>
                    <a:pt x="178628" y="104288"/>
                    <a:pt x="178628" y="103794"/>
                  </a:cubicBezTo>
                  <a:lnTo>
                    <a:pt x="178463" y="104164"/>
                  </a:lnTo>
                  <a:lnTo>
                    <a:pt x="178257" y="104576"/>
                  </a:lnTo>
                  <a:close/>
                  <a:moveTo>
                    <a:pt x="178916" y="59248"/>
                  </a:moveTo>
                  <a:cubicBezTo>
                    <a:pt x="180810" y="55546"/>
                    <a:pt x="182499" y="51762"/>
                    <a:pt x="184146" y="47978"/>
                  </a:cubicBezTo>
                  <a:cubicBezTo>
                    <a:pt x="188305" y="38148"/>
                    <a:pt x="191806" y="28235"/>
                    <a:pt x="195018" y="18075"/>
                  </a:cubicBezTo>
                  <a:cubicBezTo>
                    <a:pt x="196995" y="13345"/>
                    <a:pt x="194771" y="7875"/>
                    <a:pt x="189994" y="5900"/>
                  </a:cubicBezTo>
                  <a:cubicBezTo>
                    <a:pt x="185258" y="3885"/>
                    <a:pt x="179781" y="6147"/>
                    <a:pt x="177804" y="10877"/>
                  </a:cubicBezTo>
                  <a:cubicBezTo>
                    <a:pt x="174304" y="17294"/>
                    <a:pt x="170474" y="23381"/>
                    <a:pt x="166726" y="29633"/>
                  </a:cubicBezTo>
                  <a:cubicBezTo>
                    <a:pt x="164214" y="33870"/>
                    <a:pt x="161661" y="38024"/>
                    <a:pt x="159314" y="42302"/>
                  </a:cubicBezTo>
                  <a:cubicBezTo>
                    <a:pt x="157296" y="45922"/>
                    <a:pt x="155401" y="49623"/>
                    <a:pt x="153630" y="53325"/>
                  </a:cubicBezTo>
                  <a:cubicBezTo>
                    <a:pt x="151818" y="57109"/>
                    <a:pt x="150254" y="61017"/>
                    <a:pt x="148647" y="64883"/>
                  </a:cubicBezTo>
                  <a:lnTo>
                    <a:pt x="141111" y="83516"/>
                  </a:lnTo>
                  <a:cubicBezTo>
                    <a:pt x="140658" y="84586"/>
                    <a:pt x="140452" y="87424"/>
                    <a:pt x="139917" y="89480"/>
                  </a:cubicBezTo>
                  <a:cubicBezTo>
                    <a:pt x="139340" y="89892"/>
                    <a:pt x="138805" y="90385"/>
                    <a:pt x="138311" y="90961"/>
                  </a:cubicBezTo>
                  <a:cubicBezTo>
                    <a:pt x="138805" y="90673"/>
                    <a:pt x="139505" y="90385"/>
                    <a:pt x="139670" y="90262"/>
                  </a:cubicBezTo>
                  <a:cubicBezTo>
                    <a:pt x="139299" y="91331"/>
                    <a:pt x="138805" y="91989"/>
                    <a:pt x="138064" y="91701"/>
                  </a:cubicBezTo>
                  <a:cubicBezTo>
                    <a:pt x="137940" y="91660"/>
                    <a:pt x="137899" y="91619"/>
                    <a:pt x="137858" y="91537"/>
                  </a:cubicBezTo>
                  <a:cubicBezTo>
                    <a:pt x="137158" y="92565"/>
                    <a:pt x="136622" y="93758"/>
                    <a:pt x="136416" y="95074"/>
                  </a:cubicBezTo>
                  <a:cubicBezTo>
                    <a:pt x="135181" y="99146"/>
                    <a:pt x="137199" y="101408"/>
                    <a:pt x="137611" y="102231"/>
                  </a:cubicBezTo>
                  <a:cubicBezTo>
                    <a:pt x="139217" y="105439"/>
                    <a:pt x="145765" y="110128"/>
                    <a:pt x="152766" y="102478"/>
                  </a:cubicBezTo>
                  <a:cubicBezTo>
                    <a:pt x="154001" y="101162"/>
                    <a:pt x="157419" y="95239"/>
                    <a:pt x="158984" y="92894"/>
                  </a:cubicBezTo>
                  <a:lnTo>
                    <a:pt x="169938" y="75290"/>
                  </a:lnTo>
                  <a:cubicBezTo>
                    <a:pt x="172862" y="69901"/>
                    <a:pt x="176074" y="64719"/>
                    <a:pt x="178916" y="59248"/>
                  </a:cubicBezTo>
                  <a:close/>
                  <a:moveTo>
                    <a:pt x="136293" y="89275"/>
                  </a:moveTo>
                  <a:cubicBezTo>
                    <a:pt x="136087" y="90632"/>
                    <a:pt x="134522" y="93388"/>
                    <a:pt x="133616" y="95650"/>
                  </a:cubicBezTo>
                  <a:cubicBezTo>
                    <a:pt x="135346" y="99146"/>
                    <a:pt x="134604" y="103465"/>
                    <a:pt x="131598" y="106221"/>
                  </a:cubicBezTo>
                  <a:cubicBezTo>
                    <a:pt x="128592" y="109553"/>
                    <a:pt x="125339" y="108977"/>
                    <a:pt x="123526" y="108894"/>
                  </a:cubicBezTo>
                  <a:cubicBezTo>
                    <a:pt x="120438" y="108771"/>
                    <a:pt x="118173" y="106714"/>
                    <a:pt x="116279" y="103342"/>
                  </a:cubicBezTo>
                  <a:cubicBezTo>
                    <a:pt x="115661" y="102313"/>
                    <a:pt x="115455" y="100504"/>
                    <a:pt x="115290" y="98159"/>
                  </a:cubicBezTo>
                  <a:cubicBezTo>
                    <a:pt x="115167" y="95815"/>
                    <a:pt x="115990" y="90838"/>
                    <a:pt x="115826" y="88493"/>
                  </a:cubicBezTo>
                  <a:lnTo>
                    <a:pt x="114837" y="67721"/>
                  </a:lnTo>
                  <a:cubicBezTo>
                    <a:pt x="114796" y="62786"/>
                    <a:pt x="114755" y="57850"/>
                    <a:pt x="115125" y="52955"/>
                  </a:cubicBezTo>
                  <a:cubicBezTo>
                    <a:pt x="115373" y="49706"/>
                    <a:pt x="115743" y="46497"/>
                    <a:pt x="116237" y="43289"/>
                  </a:cubicBezTo>
                  <a:cubicBezTo>
                    <a:pt x="118132" y="31484"/>
                    <a:pt x="121138" y="20009"/>
                    <a:pt x="123526" y="8245"/>
                  </a:cubicBezTo>
                  <a:cubicBezTo>
                    <a:pt x="124103" y="3145"/>
                    <a:pt x="128757" y="-516"/>
                    <a:pt x="133863" y="60"/>
                  </a:cubicBezTo>
                  <a:cubicBezTo>
                    <a:pt x="138970" y="635"/>
                    <a:pt x="142676" y="5242"/>
                    <a:pt x="142099" y="10384"/>
                  </a:cubicBezTo>
                  <a:cubicBezTo>
                    <a:pt x="141770" y="22271"/>
                    <a:pt x="141605" y="34035"/>
                    <a:pt x="140988" y="45880"/>
                  </a:cubicBezTo>
                  <a:cubicBezTo>
                    <a:pt x="140823" y="48965"/>
                    <a:pt x="140617" y="52009"/>
                    <a:pt x="140288" y="55094"/>
                  </a:cubicBezTo>
                  <a:cubicBezTo>
                    <a:pt x="139834" y="59619"/>
                    <a:pt x="139176" y="64143"/>
                    <a:pt x="138764" y="68668"/>
                  </a:cubicBezTo>
                  <a:lnTo>
                    <a:pt x="136293" y="89275"/>
                  </a:lnTo>
                  <a:close/>
                  <a:moveTo>
                    <a:pt x="133204" y="96802"/>
                  </a:moveTo>
                  <a:cubicBezTo>
                    <a:pt x="132792" y="98077"/>
                    <a:pt x="132834" y="98982"/>
                    <a:pt x="133698" y="99146"/>
                  </a:cubicBezTo>
                  <a:cubicBezTo>
                    <a:pt x="134687" y="99311"/>
                    <a:pt x="133534" y="97583"/>
                    <a:pt x="133204" y="96802"/>
                  </a:cubicBezTo>
                  <a:close/>
                  <a:moveTo>
                    <a:pt x="106560" y="41603"/>
                  </a:moveTo>
                  <a:cubicBezTo>
                    <a:pt x="105118" y="32801"/>
                    <a:pt x="103100" y="24245"/>
                    <a:pt x="101165" y="15566"/>
                  </a:cubicBezTo>
                  <a:cubicBezTo>
                    <a:pt x="100547" y="10425"/>
                    <a:pt x="95894" y="6805"/>
                    <a:pt x="90787" y="7381"/>
                  </a:cubicBezTo>
                  <a:cubicBezTo>
                    <a:pt x="85680" y="7998"/>
                    <a:pt x="82015" y="12646"/>
                    <a:pt x="82633" y="17746"/>
                  </a:cubicBezTo>
                  <a:cubicBezTo>
                    <a:pt x="82798" y="26507"/>
                    <a:pt x="82468" y="35104"/>
                    <a:pt x="82715" y="43824"/>
                  </a:cubicBezTo>
                  <a:cubicBezTo>
                    <a:pt x="82839" y="49623"/>
                    <a:pt x="83045" y="55382"/>
                    <a:pt x="83621" y="61140"/>
                  </a:cubicBezTo>
                  <a:cubicBezTo>
                    <a:pt x="84280" y="68380"/>
                    <a:pt x="85516" y="75537"/>
                    <a:pt x="86669" y="82735"/>
                  </a:cubicBezTo>
                  <a:cubicBezTo>
                    <a:pt x="87822" y="90015"/>
                    <a:pt x="89305" y="97090"/>
                    <a:pt x="90622" y="104329"/>
                  </a:cubicBezTo>
                  <a:cubicBezTo>
                    <a:pt x="91034" y="109265"/>
                    <a:pt x="95317" y="112925"/>
                    <a:pt x="100259" y="112555"/>
                  </a:cubicBezTo>
                  <a:cubicBezTo>
                    <a:pt x="105159" y="112185"/>
                    <a:pt x="108866" y="107866"/>
                    <a:pt x="108454" y="102930"/>
                  </a:cubicBezTo>
                  <a:cubicBezTo>
                    <a:pt x="108660" y="95609"/>
                    <a:pt x="109072" y="88370"/>
                    <a:pt x="109113" y="81007"/>
                  </a:cubicBezTo>
                  <a:cubicBezTo>
                    <a:pt x="109154" y="73686"/>
                    <a:pt x="109237" y="66405"/>
                    <a:pt x="108742" y="59084"/>
                  </a:cubicBezTo>
                  <a:cubicBezTo>
                    <a:pt x="108330" y="53202"/>
                    <a:pt x="107507" y="47402"/>
                    <a:pt x="106560" y="41603"/>
                  </a:cubicBezTo>
                  <a:close/>
                  <a:moveTo>
                    <a:pt x="86175" y="99146"/>
                  </a:moveTo>
                  <a:lnTo>
                    <a:pt x="86216" y="99146"/>
                  </a:lnTo>
                  <a:cubicBezTo>
                    <a:pt x="86710" y="98982"/>
                    <a:pt x="86257" y="98611"/>
                    <a:pt x="85804" y="98324"/>
                  </a:cubicBezTo>
                  <a:lnTo>
                    <a:pt x="85886" y="98694"/>
                  </a:lnTo>
                  <a:cubicBezTo>
                    <a:pt x="85722" y="98447"/>
                    <a:pt x="85557" y="98200"/>
                    <a:pt x="85351" y="97995"/>
                  </a:cubicBezTo>
                  <a:lnTo>
                    <a:pt x="85392" y="98036"/>
                  </a:lnTo>
                  <a:lnTo>
                    <a:pt x="85804" y="98324"/>
                  </a:lnTo>
                  <a:cubicBezTo>
                    <a:pt x="85763" y="97912"/>
                    <a:pt x="85680" y="97419"/>
                    <a:pt x="85557" y="97007"/>
                  </a:cubicBezTo>
                  <a:cubicBezTo>
                    <a:pt x="82963" y="89233"/>
                    <a:pt x="76991" y="69614"/>
                    <a:pt x="76538" y="68092"/>
                  </a:cubicBezTo>
                  <a:cubicBezTo>
                    <a:pt x="74850" y="63238"/>
                    <a:pt x="73079" y="58467"/>
                    <a:pt x="70979" y="53778"/>
                  </a:cubicBezTo>
                  <a:cubicBezTo>
                    <a:pt x="69578" y="50775"/>
                    <a:pt x="68055" y="47773"/>
                    <a:pt x="66407" y="44893"/>
                  </a:cubicBezTo>
                  <a:cubicBezTo>
                    <a:pt x="60436" y="34322"/>
                    <a:pt x="53435" y="24533"/>
                    <a:pt x="47423" y="14003"/>
                  </a:cubicBezTo>
                  <a:cubicBezTo>
                    <a:pt x="45240" y="9355"/>
                    <a:pt x="39722" y="7299"/>
                    <a:pt x="35027" y="9479"/>
                  </a:cubicBezTo>
                  <a:cubicBezTo>
                    <a:pt x="30373" y="11618"/>
                    <a:pt x="28314" y="17170"/>
                    <a:pt x="30497" y="21859"/>
                  </a:cubicBezTo>
                  <a:cubicBezTo>
                    <a:pt x="33956" y="31567"/>
                    <a:pt x="37621" y="41068"/>
                    <a:pt x="41739" y="50528"/>
                  </a:cubicBezTo>
                  <a:cubicBezTo>
                    <a:pt x="43716" y="55094"/>
                    <a:pt x="45734" y="59577"/>
                    <a:pt x="47876" y="64020"/>
                  </a:cubicBezTo>
                  <a:cubicBezTo>
                    <a:pt x="48782" y="65912"/>
                    <a:pt x="49688" y="67763"/>
                    <a:pt x="50635" y="69614"/>
                  </a:cubicBezTo>
                  <a:cubicBezTo>
                    <a:pt x="49235" y="67680"/>
                    <a:pt x="47917" y="65747"/>
                    <a:pt x="46434" y="63896"/>
                  </a:cubicBezTo>
                  <a:cubicBezTo>
                    <a:pt x="43963" y="60811"/>
                    <a:pt x="41328" y="57932"/>
                    <a:pt x="38568" y="55094"/>
                  </a:cubicBezTo>
                  <a:cubicBezTo>
                    <a:pt x="31444" y="47773"/>
                    <a:pt x="23784" y="41150"/>
                    <a:pt x="15466" y="35268"/>
                  </a:cubicBezTo>
                  <a:cubicBezTo>
                    <a:pt x="11594" y="31896"/>
                    <a:pt x="5664" y="32307"/>
                    <a:pt x="2287" y="36215"/>
                  </a:cubicBezTo>
                  <a:cubicBezTo>
                    <a:pt x="-1089" y="40081"/>
                    <a:pt x="-678" y="45963"/>
                    <a:pt x="3193" y="49336"/>
                  </a:cubicBezTo>
                  <a:cubicBezTo>
                    <a:pt x="7518" y="54025"/>
                    <a:pt x="11183" y="59125"/>
                    <a:pt x="15054" y="64184"/>
                  </a:cubicBezTo>
                  <a:cubicBezTo>
                    <a:pt x="19007" y="69367"/>
                    <a:pt x="22672" y="74755"/>
                    <a:pt x="26791" y="79814"/>
                  </a:cubicBezTo>
                  <a:cubicBezTo>
                    <a:pt x="30456" y="84380"/>
                    <a:pt x="34492" y="88493"/>
                    <a:pt x="38404" y="92771"/>
                  </a:cubicBezTo>
                  <a:lnTo>
                    <a:pt x="51623" y="105851"/>
                  </a:lnTo>
                  <a:cubicBezTo>
                    <a:pt x="52612" y="106797"/>
                    <a:pt x="55453" y="108319"/>
                    <a:pt x="57306" y="109635"/>
                  </a:cubicBezTo>
                  <a:cubicBezTo>
                    <a:pt x="58459" y="110499"/>
                    <a:pt x="59201" y="111239"/>
                    <a:pt x="58830" y="111650"/>
                  </a:cubicBezTo>
                  <a:lnTo>
                    <a:pt x="58706" y="111774"/>
                  </a:lnTo>
                  <a:cubicBezTo>
                    <a:pt x="59159" y="112267"/>
                    <a:pt x="59695" y="112720"/>
                    <a:pt x="60312" y="113131"/>
                  </a:cubicBezTo>
                  <a:cubicBezTo>
                    <a:pt x="63566" y="115969"/>
                    <a:pt x="66407" y="115023"/>
                    <a:pt x="67025" y="114982"/>
                  </a:cubicBezTo>
                  <a:cubicBezTo>
                    <a:pt x="68261" y="114982"/>
                    <a:pt x="71390" y="113337"/>
                    <a:pt x="73244" y="110457"/>
                  </a:cubicBezTo>
                  <a:cubicBezTo>
                    <a:pt x="77527" y="113666"/>
                    <a:pt x="82098" y="112185"/>
                    <a:pt x="82921" y="111609"/>
                  </a:cubicBezTo>
                  <a:cubicBezTo>
                    <a:pt x="87245" y="109182"/>
                    <a:pt x="88769" y="103753"/>
                    <a:pt x="86339" y="99434"/>
                  </a:cubicBezTo>
                  <a:lnTo>
                    <a:pt x="86175" y="99146"/>
                  </a:lnTo>
                  <a:close/>
                  <a:moveTo>
                    <a:pt x="58706" y="111774"/>
                  </a:moveTo>
                  <a:cubicBezTo>
                    <a:pt x="58171" y="111157"/>
                    <a:pt x="57677" y="110457"/>
                    <a:pt x="57347" y="109717"/>
                  </a:cubicBezTo>
                  <a:cubicBezTo>
                    <a:pt x="57512" y="111033"/>
                    <a:pt x="57883" y="112555"/>
                    <a:pt x="58706" y="1117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 rot="5400000">
              <a:off x="326156" y="2524347"/>
              <a:ext cx="209601" cy="93959"/>
            </a:xfrm>
            <a:custGeom>
              <a:avLst/>
              <a:gdLst/>
              <a:ahLst/>
              <a:cxnLst/>
              <a:rect l="l" t="t" r="r" b="b"/>
              <a:pathLst>
                <a:path w="419203" h="187918" extrusionOk="0">
                  <a:moveTo>
                    <a:pt x="212794" y="187918"/>
                  </a:moveTo>
                  <a:cubicBezTo>
                    <a:pt x="187921" y="187466"/>
                    <a:pt x="104363" y="163033"/>
                    <a:pt x="66764" y="119598"/>
                  </a:cubicBezTo>
                  <a:cubicBezTo>
                    <a:pt x="38348" y="86775"/>
                    <a:pt x="-651" y="9077"/>
                    <a:pt x="8" y="7843"/>
                  </a:cubicBezTo>
                  <a:cubicBezTo>
                    <a:pt x="585" y="6732"/>
                    <a:pt x="92379" y="39144"/>
                    <a:pt x="109717" y="50620"/>
                  </a:cubicBezTo>
                  <a:cubicBezTo>
                    <a:pt x="175113" y="93891"/>
                    <a:pt x="221813" y="188083"/>
                    <a:pt x="212794" y="187918"/>
                  </a:cubicBezTo>
                  <a:close/>
                  <a:moveTo>
                    <a:pt x="325097" y="42764"/>
                  </a:moveTo>
                  <a:cubicBezTo>
                    <a:pt x="268966" y="86076"/>
                    <a:pt x="228897" y="180268"/>
                    <a:pt x="236639" y="180103"/>
                  </a:cubicBezTo>
                  <a:cubicBezTo>
                    <a:pt x="258012" y="179651"/>
                    <a:pt x="329668" y="155218"/>
                    <a:pt x="361914" y="111783"/>
                  </a:cubicBezTo>
                  <a:cubicBezTo>
                    <a:pt x="386293" y="78960"/>
                    <a:pt x="419733" y="1262"/>
                    <a:pt x="419197" y="28"/>
                  </a:cubicBezTo>
                  <a:cubicBezTo>
                    <a:pt x="418662" y="-1083"/>
                    <a:pt x="339964" y="31329"/>
                    <a:pt x="325097" y="427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 rot="5400000">
              <a:off x="416477" y="2289831"/>
              <a:ext cx="95682" cy="208271"/>
            </a:xfrm>
            <a:custGeom>
              <a:avLst/>
              <a:gdLst/>
              <a:ahLst/>
              <a:cxnLst/>
              <a:rect l="l" t="t" r="r" b="b"/>
              <a:pathLst>
                <a:path w="191364" h="416542" extrusionOk="0">
                  <a:moveTo>
                    <a:pt x="168043" y="416542"/>
                  </a:moveTo>
                  <a:cubicBezTo>
                    <a:pt x="168043" y="416542"/>
                    <a:pt x="-14516" y="335430"/>
                    <a:pt x="927" y="203315"/>
                  </a:cubicBezTo>
                  <a:cubicBezTo>
                    <a:pt x="16412" y="71240"/>
                    <a:pt x="64883" y="0"/>
                    <a:pt x="64883" y="0"/>
                  </a:cubicBezTo>
                  <a:cubicBezTo>
                    <a:pt x="64883" y="0"/>
                    <a:pt x="173726" y="144907"/>
                    <a:pt x="188634" y="255100"/>
                  </a:cubicBezTo>
                  <a:cubicBezTo>
                    <a:pt x="200865" y="345425"/>
                    <a:pt x="168043" y="416542"/>
                    <a:pt x="168043" y="416542"/>
                  </a:cubicBezTo>
                  <a:lnTo>
                    <a:pt x="168043" y="41654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 rot="5400000">
              <a:off x="359510" y="2097696"/>
              <a:ext cx="243844" cy="174228"/>
            </a:xfrm>
            <a:custGeom>
              <a:avLst/>
              <a:gdLst/>
              <a:ahLst/>
              <a:cxnLst/>
              <a:rect l="l" t="t" r="r" b="b"/>
              <a:pathLst>
                <a:path w="487688" h="348456" extrusionOk="0">
                  <a:moveTo>
                    <a:pt x="462430" y="331829"/>
                  </a:moveTo>
                  <a:cubicBezTo>
                    <a:pt x="462430" y="331829"/>
                    <a:pt x="372571" y="373208"/>
                    <a:pt x="331060" y="325413"/>
                  </a:cubicBezTo>
                  <a:cubicBezTo>
                    <a:pt x="289508" y="277659"/>
                    <a:pt x="109708" y="105892"/>
                    <a:pt x="57902" y="74180"/>
                  </a:cubicBezTo>
                  <a:cubicBezTo>
                    <a:pt x="6136" y="42426"/>
                    <a:pt x="0" y="38683"/>
                    <a:pt x="0" y="38683"/>
                  </a:cubicBezTo>
                  <a:cubicBezTo>
                    <a:pt x="0" y="38683"/>
                    <a:pt x="220405" y="-19560"/>
                    <a:pt x="294614" y="6888"/>
                  </a:cubicBezTo>
                  <a:cubicBezTo>
                    <a:pt x="399504" y="44236"/>
                    <a:pt x="547347" y="184290"/>
                    <a:pt x="462430" y="331829"/>
                  </a:cubicBezTo>
                  <a:lnTo>
                    <a:pt x="462430" y="3318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 rot="5400000">
              <a:off x="226105" y="2067749"/>
              <a:ext cx="229547" cy="102868"/>
            </a:xfrm>
            <a:custGeom>
              <a:avLst/>
              <a:gdLst/>
              <a:ahLst/>
              <a:cxnLst/>
              <a:rect l="l" t="t" r="r" b="b"/>
              <a:pathLst>
                <a:path w="459094" h="205735" extrusionOk="0">
                  <a:moveTo>
                    <a:pt x="0" y="104981"/>
                  </a:moveTo>
                  <a:cubicBezTo>
                    <a:pt x="0" y="104981"/>
                    <a:pt x="202367" y="-5005"/>
                    <a:pt x="278883" y="178"/>
                  </a:cubicBezTo>
                  <a:cubicBezTo>
                    <a:pt x="353998" y="5278"/>
                    <a:pt x="459094" y="136159"/>
                    <a:pt x="459094" y="136159"/>
                  </a:cubicBezTo>
                  <a:cubicBezTo>
                    <a:pt x="459094" y="136159"/>
                    <a:pt x="418654" y="174289"/>
                    <a:pt x="334643" y="202670"/>
                  </a:cubicBezTo>
                  <a:cubicBezTo>
                    <a:pt x="264634" y="226362"/>
                    <a:pt x="0" y="104981"/>
                    <a:pt x="0" y="104981"/>
                  </a:cubicBezTo>
                  <a:lnTo>
                    <a:pt x="0" y="104981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28"/>
            <p:cNvSpPr/>
            <p:nvPr/>
          </p:nvSpPr>
          <p:spPr>
            <a:xfrm rot="5400000">
              <a:off x="364267" y="2338105"/>
              <a:ext cx="82360" cy="177118"/>
            </a:xfrm>
            <a:custGeom>
              <a:avLst/>
              <a:gdLst/>
              <a:ahLst/>
              <a:cxnLst/>
              <a:rect l="l" t="t" r="r" b="b"/>
              <a:pathLst>
                <a:path w="164721" h="354235" extrusionOk="0">
                  <a:moveTo>
                    <a:pt x="155463" y="336583"/>
                  </a:moveTo>
                  <a:cubicBezTo>
                    <a:pt x="159334" y="336336"/>
                    <a:pt x="163040" y="338722"/>
                    <a:pt x="164275" y="342588"/>
                  </a:cubicBezTo>
                  <a:cubicBezTo>
                    <a:pt x="165799" y="347154"/>
                    <a:pt x="163287" y="352090"/>
                    <a:pt x="158716" y="353571"/>
                  </a:cubicBezTo>
                  <a:cubicBezTo>
                    <a:pt x="155463" y="354722"/>
                    <a:pt x="151591" y="354393"/>
                    <a:pt x="147514" y="352460"/>
                  </a:cubicBezTo>
                  <a:cubicBezTo>
                    <a:pt x="141131" y="349457"/>
                    <a:pt x="133389" y="340696"/>
                    <a:pt x="130918" y="338105"/>
                  </a:cubicBezTo>
                  <a:cubicBezTo>
                    <a:pt x="124041" y="330866"/>
                    <a:pt x="117617" y="323133"/>
                    <a:pt x="111563" y="315112"/>
                  </a:cubicBezTo>
                  <a:cubicBezTo>
                    <a:pt x="102667" y="303308"/>
                    <a:pt x="94514" y="290886"/>
                    <a:pt x="86565" y="278628"/>
                  </a:cubicBezTo>
                  <a:cubicBezTo>
                    <a:pt x="76229" y="262422"/>
                    <a:pt x="66922" y="245764"/>
                    <a:pt x="58685" y="228653"/>
                  </a:cubicBezTo>
                  <a:cubicBezTo>
                    <a:pt x="50449" y="211460"/>
                    <a:pt x="43201" y="193856"/>
                    <a:pt x="36941" y="175922"/>
                  </a:cubicBezTo>
                  <a:cubicBezTo>
                    <a:pt x="29487" y="154493"/>
                    <a:pt x="23393" y="132569"/>
                    <a:pt x="18204" y="110399"/>
                  </a:cubicBezTo>
                  <a:cubicBezTo>
                    <a:pt x="10503" y="77494"/>
                    <a:pt x="4943" y="44012"/>
                    <a:pt x="125" y="10613"/>
                  </a:cubicBezTo>
                  <a:cubicBezTo>
                    <a:pt x="-699" y="5678"/>
                    <a:pt x="2637" y="947"/>
                    <a:pt x="7579" y="125"/>
                  </a:cubicBezTo>
                  <a:cubicBezTo>
                    <a:pt x="12562" y="-698"/>
                    <a:pt x="17257" y="2634"/>
                    <a:pt x="18080" y="7570"/>
                  </a:cubicBezTo>
                  <a:cubicBezTo>
                    <a:pt x="26728" y="52815"/>
                    <a:pt x="37394" y="97895"/>
                    <a:pt x="51396" y="141742"/>
                  </a:cubicBezTo>
                  <a:cubicBezTo>
                    <a:pt x="56956" y="159182"/>
                    <a:pt x="63051" y="176416"/>
                    <a:pt x="69804" y="193403"/>
                  </a:cubicBezTo>
                  <a:cubicBezTo>
                    <a:pt x="79853" y="218658"/>
                    <a:pt x="91260" y="243420"/>
                    <a:pt x="105344" y="267112"/>
                  </a:cubicBezTo>
                  <a:cubicBezTo>
                    <a:pt x="112469" y="279287"/>
                    <a:pt x="119799" y="291626"/>
                    <a:pt x="127871" y="303390"/>
                  </a:cubicBezTo>
                  <a:cubicBezTo>
                    <a:pt x="133142" y="311123"/>
                    <a:pt x="138701" y="318567"/>
                    <a:pt x="144755" y="325601"/>
                  </a:cubicBezTo>
                  <a:cubicBezTo>
                    <a:pt x="146032" y="327082"/>
                    <a:pt x="149079" y="331154"/>
                    <a:pt x="152498" y="334280"/>
                  </a:cubicBezTo>
                  <a:cubicBezTo>
                    <a:pt x="153115" y="334897"/>
                    <a:pt x="153939" y="335966"/>
                    <a:pt x="154557" y="336583"/>
                  </a:cubicBezTo>
                  <a:cubicBezTo>
                    <a:pt x="154103" y="336707"/>
                    <a:pt x="153568" y="336912"/>
                    <a:pt x="153280" y="336995"/>
                  </a:cubicBezTo>
                  <a:cubicBezTo>
                    <a:pt x="153733" y="336871"/>
                    <a:pt x="154227" y="336748"/>
                    <a:pt x="154680" y="336665"/>
                  </a:cubicBezTo>
                  <a:lnTo>
                    <a:pt x="154557" y="336583"/>
                  </a:lnTo>
                  <a:cubicBezTo>
                    <a:pt x="155009" y="336419"/>
                    <a:pt x="155380" y="336378"/>
                    <a:pt x="155463" y="336583"/>
                  </a:cubicBezTo>
                  <a:cubicBezTo>
                    <a:pt x="155215" y="336624"/>
                    <a:pt x="154927" y="336624"/>
                    <a:pt x="154680" y="336665"/>
                  </a:cubicBezTo>
                  <a:cubicBezTo>
                    <a:pt x="155051" y="337036"/>
                    <a:pt x="155380" y="337159"/>
                    <a:pt x="155463" y="336789"/>
                  </a:cubicBezTo>
                  <a:cubicBezTo>
                    <a:pt x="155463" y="336707"/>
                    <a:pt x="155463" y="336624"/>
                    <a:pt x="155463" y="336583"/>
                  </a:cubicBezTo>
                  <a:lnTo>
                    <a:pt x="155463" y="3365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5" name="Google Shape;1865;p28"/>
            <p:cNvSpPr/>
            <p:nvPr/>
          </p:nvSpPr>
          <p:spPr>
            <a:xfrm rot="5400000">
              <a:off x="226622" y="2158292"/>
              <a:ext cx="220332" cy="33193"/>
            </a:xfrm>
            <a:custGeom>
              <a:avLst/>
              <a:gdLst/>
              <a:ahLst/>
              <a:cxnLst/>
              <a:rect l="l" t="t" r="r" b="b"/>
              <a:pathLst>
                <a:path w="440664" h="66385" extrusionOk="0">
                  <a:moveTo>
                    <a:pt x="9591" y="22600"/>
                  </a:moveTo>
                  <a:cubicBezTo>
                    <a:pt x="8438" y="22641"/>
                    <a:pt x="7285" y="22476"/>
                    <a:pt x="6173" y="22065"/>
                  </a:cubicBezTo>
                  <a:cubicBezTo>
                    <a:pt x="2590" y="20872"/>
                    <a:pt x="1602" y="18692"/>
                    <a:pt x="1149" y="17993"/>
                  </a:cubicBezTo>
                  <a:cubicBezTo>
                    <a:pt x="-210" y="15690"/>
                    <a:pt x="-169" y="13468"/>
                    <a:pt x="284" y="11494"/>
                  </a:cubicBezTo>
                  <a:cubicBezTo>
                    <a:pt x="654" y="9931"/>
                    <a:pt x="2261" y="5612"/>
                    <a:pt x="8108" y="4913"/>
                  </a:cubicBezTo>
                  <a:cubicBezTo>
                    <a:pt x="9097" y="4790"/>
                    <a:pt x="12968" y="5077"/>
                    <a:pt x="14492" y="4872"/>
                  </a:cubicBezTo>
                  <a:lnTo>
                    <a:pt x="25487" y="3514"/>
                  </a:lnTo>
                  <a:lnTo>
                    <a:pt x="56044" y="430"/>
                  </a:lnTo>
                  <a:cubicBezTo>
                    <a:pt x="71693" y="-434"/>
                    <a:pt x="87136" y="18"/>
                    <a:pt x="102497" y="1664"/>
                  </a:cubicBezTo>
                  <a:cubicBezTo>
                    <a:pt x="117775" y="3268"/>
                    <a:pt x="132930" y="6106"/>
                    <a:pt x="148044" y="9849"/>
                  </a:cubicBezTo>
                  <a:cubicBezTo>
                    <a:pt x="176048" y="16965"/>
                    <a:pt x="204504" y="24286"/>
                    <a:pt x="233002" y="30579"/>
                  </a:cubicBezTo>
                  <a:cubicBezTo>
                    <a:pt x="261212" y="36831"/>
                    <a:pt x="289462" y="41932"/>
                    <a:pt x="317672" y="43330"/>
                  </a:cubicBezTo>
                  <a:cubicBezTo>
                    <a:pt x="354612" y="45181"/>
                    <a:pt x="391511" y="41191"/>
                    <a:pt x="427792" y="25602"/>
                  </a:cubicBezTo>
                  <a:cubicBezTo>
                    <a:pt x="432363" y="23505"/>
                    <a:pt x="437758" y="25561"/>
                    <a:pt x="439858" y="30127"/>
                  </a:cubicBezTo>
                  <a:cubicBezTo>
                    <a:pt x="441917" y="34692"/>
                    <a:pt x="439899" y="40081"/>
                    <a:pt x="435328" y="42178"/>
                  </a:cubicBezTo>
                  <a:cubicBezTo>
                    <a:pt x="396699" y="60647"/>
                    <a:pt x="356959" y="67104"/>
                    <a:pt x="316889" y="66323"/>
                  </a:cubicBezTo>
                  <a:cubicBezTo>
                    <a:pt x="287156" y="65706"/>
                    <a:pt x="257258" y="61222"/>
                    <a:pt x="227648" y="54683"/>
                  </a:cubicBezTo>
                  <a:cubicBezTo>
                    <a:pt x="198821" y="48266"/>
                    <a:pt x="170323" y="39710"/>
                    <a:pt x="142155" y="31937"/>
                  </a:cubicBezTo>
                  <a:cubicBezTo>
                    <a:pt x="128153" y="27988"/>
                    <a:pt x="114069" y="24903"/>
                    <a:pt x="99820" y="22846"/>
                  </a:cubicBezTo>
                  <a:cubicBezTo>
                    <a:pt x="85654" y="20831"/>
                    <a:pt x="71322" y="19762"/>
                    <a:pt x="56744" y="20008"/>
                  </a:cubicBezTo>
                  <a:lnTo>
                    <a:pt x="27505" y="21654"/>
                  </a:lnTo>
                  <a:lnTo>
                    <a:pt x="16139" y="22559"/>
                  </a:lnTo>
                  <a:cubicBezTo>
                    <a:pt x="15439" y="22600"/>
                    <a:pt x="13956" y="22188"/>
                    <a:pt x="12597" y="21900"/>
                  </a:cubicBezTo>
                  <a:cubicBezTo>
                    <a:pt x="11979" y="22147"/>
                    <a:pt x="11362" y="22312"/>
                    <a:pt x="10703" y="22435"/>
                  </a:cubicBezTo>
                  <a:cubicBezTo>
                    <a:pt x="10209" y="22723"/>
                    <a:pt x="9714" y="22888"/>
                    <a:pt x="9591" y="22600"/>
                  </a:cubicBezTo>
                  <a:cubicBezTo>
                    <a:pt x="9962" y="22559"/>
                    <a:pt x="10332" y="22517"/>
                    <a:pt x="10703" y="22435"/>
                  </a:cubicBezTo>
                  <a:cubicBezTo>
                    <a:pt x="11197" y="22188"/>
                    <a:pt x="11691" y="21859"/>
                    <a:pt x="11815" y="21818"/>
                  </a:cubicBezTo>
                  <a:lnTo>
                    <a:pt x="11979" y="21777"/>
                  </a:lnTo>
                  <a:cubicBezTo>
                    <a:pt x="10662" y="21530"/>
                    <a:pt x="9550" y="21530"/>
                    <a:pt x="9550" y="22312"/>
                  </a:cubicBezTo>
                  <a:cubicBezTo>
                    <a:pt x="9550" y="22435"/>
                    <a:pt x="9550" y="22517"/>
                    <a:pt x="9591" y="22600"/>
                  </a:cubicBezTo>
                  <a:lnTo>
                    <a:pt x="9591" y="226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6" name="Google Shape;1866;p28"/>
            <p:cNvSpPr/>
            <p:nvPr/>
          </p:nvSpPr>
          <p:spPr>
            <a:xfrm rot="5400000">
              <a:off x="554624" y="2303159"/>
              <a:ext cx="88640" cy="90061"/>
            </a:xfrm>
            <a:custGeom>
              <a:avLst/>
              <a:gdLst/>
              <a:ahLst/>
              <a:cxnLst/>
              <a:rect l="l" t="t" r="r" b="b"/>
              <a:pathLst>
                <a:path w="177281" h="180122" extrusionOk="0">
                  <a:moveTo>
                    <a:pt x="81113" y="175268"/>
                  </a:moveTo>
                  <a:cubicBezTo>
                    <a:pt x="76748" y="183577"/>
                    <a:pt x="59987" y="179176"/>
                    <a:pt x="53439" y="176955"/>
                  </a:cubicBezTo>
                  <a:cubicBezTo>
                    <a:pt x="34289" y="170415"/>
                    <a:pt x="-798" y="135370"/>
                    <a:pt x="1138" y="132039"/>
                  </a:cubicBezTo>
                  <a:cubicBezTo>
                    <a:pt x="3032" y="128748"/>
                    <a:pt x="44955" y="145448"/>
                    <a:pt x="64887" y="157047"/>
                  </a:cubicBezTo>
                  <a:cubicBezTo>
                    <a:pt x="69788" y="159885"/>
                    <a:pt x="84984" y="167823"/>
                    <a:pt x="81113" y="175268"/>
                  </a:cubicBezTo>
                  <a:close/>
                  <a:moveTo>
                    <a:pt x="124107" y="128419"/>
                  </a:moveTo>
                  <a:cubicBezTo>
                    <a:pt x="102486" y="112912"/>
                    <a:pt x="46232" y="105139"/>
                    <a:pt x="47509" y="107031"/>
                  </a:cubicBezTo>
                  <a:cubicBezTo>
                    <a:pt x="50268" y="111226"/>
                    <a:pt x="53480" y="114846"/>
                    <a:pt x="56939" y="118260"/>
                  </a:cubicBezTo>
                  <a:cubicBezTo>
                    <a:pt x="69253" y="130476"/>
                    <a:pt x="83419" y="141088"/>
                    <a:pt x="99109" y="146805"/>
                  </a:cubicBezTo>
                  <a:cubicBezTo>
                    <a:pt x="114141" y="152276"/>
                    <a:pt x="152604" y="148862"/>
                    <a:pt x="124107" y="128419"/>
                  </a:cubicBezTo>
                  <a:close/>
                  <a:moveTo>
                    <a:pt x="55827" y="65282"/>
                  </a:moveTo>
                  <a:cubicBezTo>
                    <a:pt x="57722" y="57878"/>
                    <a:pt x="60193" y="27564"/>
                    <a:pt x="45614" y="28222"/>
                  </a:cubicBezTo>
                  <a:cubicBezTo>
                    <a:pt x="36637" y="28633"/>
                    <a:pt x="31695" y="45456"/>
                    <a:pt x="28853" y="51749"/>
                  </a:cubicBezTo>
                  <a:cubicBezTo>
                    <a:pt x="17817" y="76387"/>
                    <a:pt x="-3886" y="118671"/>
                    <a:pt x="603" y="120933"/>
                  </a:cubicBezTo>
                  <a:cubicBezTo>
                    <a:pt x="5091" y="123195"/>
                    <a:pt x="48826" y="92881"/>
                    <a:pt x="55827" y="65282"/>
                  </a:cubicBezTo>
                  <a:close/>
                  <a:moveTo>
                    <a:pt x="76995" y="88110"/>
                  </a:moveTo>
                  <a:cubicBezTo>
                    <a:pt x="89102" y="74495"/>
                    <a:pt x="97627" y="57097"/>
                    <a:pt x="97833" y="39574"/>
                  </a:cubicBezTo>
                  <a:cubicBezTo>
                    <a:pt x="97874" y="34597"/>
                    <a:pt x="97792" y="25590"/>
                    <a:pt x="92356" y="22957"/>
                  </a:cubicBezTo>
                  <a:cubicBezTo>
                    <a:pt x="84984" y="19420"/>
                    <a:pt x="78642" y="32500"/>
                    <a:pt x="76706" y="37024"/>
                  </a:cubicBezTo>
                  <a:cubicBezTo>
                    <a:pt x="67852" y="58125"/>
                    <a:pt x="60069" y="92017"/>
                    <a:pt x="57804" y="102588"/>
                  </a:cubicBezTo>
                  <a:cubicBezTo>
                    <a:pt x="57433" y="104398"/>
                    <a:pt x="62787" y="100737"/>
                    <a:pt x="63281" y="100408"/>
                  </a:cubicBezTo>
                  <a:cubicBezTo>
                    <a:pt x="68470" y="96953"/>
                    <a:pt x="72918" y="92676"/>
                    <a:pt x="76995" y="88110"/>
                  </a:cubicBezTo>
                  <a:close/>
                  <a:moveTo>
                    <a:pt x="91655" y="91606"/>
                  </a:moveTo>
                  <a:cubicBezTo>
                    <a:pt x="91655" y="91606"/>
                    <a:pt x="115170" y="111555"/>
                    <a:pt x="138520" y="118136"/>
                  </a:cubicBezTo>
                  <a:cubicBezTo>
                    <a:pt x="157464" y="123524"/>
                    <a:pt x="177190" y="116244"/>
                    <a:pt x="177272" y="113159"/>
                  </a:cubicBezTo>
                  <a:cubicBezTo>
                    <a:pt x="178302" y="86465"/>
                    <a:pt x="91655" y="91606"/>
                    <a:pt x="91655" y="91606"/>
                  </a:cubicBezTo>
                  <a:close/>
                  <a:moveTo>
                    <a:pt x="137326" y="29456"/>
                  </a:moveTo>
                  <a:cubicBezTo>
                    <a:pt x="139879" y="21723"/>
                    <a:pt x="140538" y="-7851"/>
                    <a:pt x="122542" y="1980"/>
                  </a:cubicBezTo>
                  <a:cubicBezTo>
                    <a:pt x="112617" y="7409"/>
                    <a:pt x="108499" y="22093"/>
                    <a:pt x="105904" y="31471"/>
                  </a:cubicBezTo>
                  <a:cubicBezTo>
                    <a:pt x="103022" y="41960"/>
                    <a:pt x="96680" y="82845"/>
                    <a:pt x="101910" y="82516"/>
                  </a:cubicBezTo>
                  <a:cubicBezTo>
                    <a:pt x="107181" y="82187"/>
                    <a:pt x="130778" y="49076"/>
                    <a:pt x="137326" y="294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7" name="Google Shape;1867;p28"/>
            <p:cNvSpPr/>
            <p:nvPr/>
          </p:nvSpPr>
          <p:spPr>
            <a:xfrm rot="5400000">
              <a:off x="449411" y="2007159"/>
              <a:ext cx="116189" cy="101827"/>
            </a:xfrm>
            <a:custGeom>
              <a:avLst/>
              <a:gdLst/>
              <a:ahLst/>
              <a:cxnLst/>
              <a:rect l="l" t="t" r="r" b="b"/>
              <a:pathLst>
                <a:path w="232378" h="203653" extrusionOk="0">
                  <a:moveTo>
                    <a:pt x="161937" y="177404"/>
                  </a:moveTo>
                  <a:cubicBezTo>
                    <a:pt x="185287" y="183203"/>
                    <a:pt x="210367" y="193281"/>
                    <a:pt x="210367" y="193281"/>
                  </a:cubicBezTo>
                  <a:cubicBezTo>
                    <a:pt x="210367" y="193281"/>
                    <a:pt x="185493" y="203358"/>
                    <a:pt x="157119" y="200643"/>
                  </a:cubicBezTo>
                  <a:cubicBezTo>
                    <a:pt x="139905" y="198998"/>
                    <a:pt x="124709" y="188633"/>
                    <a:pt x="126397" y="185260"/>
                  </a:cubicBezTo>
                  <a:cubicBezTo>
                    <a:pt x="132204" y="173743"/>
                    <a:pt x="156789" y="176129"/>
                    <a:pt x="161937" y="177404"/>
                  </a:cubicBezTo>
                  <a:close/>
                  <a:moveTo>
                    <a:pt x="166467" y="158442"/>
                  </a:moveTo>
                  <a:cubicBezTo>
                    <a:pt x="167826" y="156591"/>
                    <a:pt x="117461" y="129321"/>
                    <a:pt x="92546" y="135367"/>
                  </a:cubicBezTo>
                  <a:cubicBezTo>
                    <a:pt x="85380" y="137094"/>
                    <a:pt x="79738" y="139274"/>
                    <a:pt x="84433" y="146473"/>
                  </a:cubicBezTo>
                  <a:cubicBezTo>
                    <a:pt x="99053" y="168807"/>
                    <a:pt x="165108" y="160293"/>
                    <a:pt x="166467" y="158442"/>
                  </a:cubicBezTo>
                  <a:close/>
                  <a:moveTo>
                    <a:pt x="111943" y="109495"/>
                  </a:moveTo>
                  <a:cubicBezTo>
                    <a:pt x="109142" y="106246"/>
                    <a:pt x="66890" y="78934"/>
                    <a:pt x="36621" y="88435"/>
                  </a:cubicBezTo>
                  <a:cubicBezTo>
                    <a:pt x="20725" y="93412"/>
                    <a:pt x="48934" y="106163"/>
                    <a:pt x="53341" y="107932"/>
                  </a:cubicBezTo>
                  <a:cubicBezTo>
                    <a:pt x="79244" y="118215"/>
                    <a:pt x="114743" y="112744"/>
                    <a:pt x="111943" y="109495"/>
                  </a:cubicBezTo>
                  <a:close/>
                  <a:moveTo>
                    <a:pt x="74344" y="67787"/>
                  </a:moveTo>
                  <a:lnTo>
                    <a:pt x="71873" y="65031"/>
                  </a:lnTo>
                  <a:cubicBezTo>
                    <a:pt x="61907" y="59972"/>
                    <a:pt x="51982" y="54913"/>
                    <a:pt x="41769" y="50306"/>
                  </a:cubicBezTo>
                  <a:cubicBezTo>
                    <a:pt x="36745" y="48044"/>
                    <a:pt x="31679" y="45864"/>
                    <a:pt x="26449" y="44013"/>
                  </a:cubicBezTo>
                  <a:cubicBezTo>
                    <a:pt x="13395" y="39365"/>
                    <a:pt x="-13703" y="42697"/>
                    <a:pt x="8370" y="57504"/>
                  </a:cubicBezTo>
                  <a:cubicBezTo>
                    <a:pt x="20890" y="65895"/>
                    <a:pt x="37033" y="69227"/>
                    <a:pt x="51817" y="70461"/>
                  </a:cubicBezTo>
                  <a:cubicBezTo>
                    <a:pt x="56141" y="70831"/>
                    <a:pt x="73396" y="73258"/>
                    <a:pt x="74344" y="67787"/>
                  </a:cubicBezTo>
                  <a:close/>
                  <a:moveTo>
                    <a:pt x="79986" y="73834"/>
                  </a:moveTo>
                  <a:cubicBezTo>
                    <a:pt x="71626" y="52774"/>
                    <a:pt x="71337" y="28136"/>
                    <a:pt x="55359" y="11889"/>
                  </a:cubicBezTo>
                  <a:cubicBezTo>
                    <a:pt x="51735" y="8228"/>
                    <a:pt x="40863" y="-3289"/>
                    <a:pt x="34562" y="907"/>
                  </a:cubicBezTo>
                  <a:cubicBezTo>
                    <a:pt x="29332" y="4321"/>
                    <a:pt x="35797" y="14357"/>
                    <a:pt x="37857" y="17648"/>
                  </a:cubicBezTo>
                  <a:cubicBezTo>
                    <a:pt x="47205" y="32496"/>
                    <a:pt x="75538" y="70749"/>
                    <a:pt x="79986" y="73834"/>
                  </a:cubicBezTo>
                  <a:close/>
                  <a:moveTo>
                    <a:pt x="117296" y="108508"/>
                  </a:moveTo>
                  <a:lnTo>
                    <a:pt x="118820" y="109330"/>
                  </a:lnTo>
                  <a:cubicBezTo>
                    <a:pt x="119273" y="99089"/>
                    <a:pt x="119273" y="88847"/>
                    <a:pt x="118490" y="78564"/>
                  </a:cubicBezTo>
                  <a:cubicBezTo>
                    <a:pt x="117996" y="71613"/>
                    <a:pt x="117131" y="64620"/>
                    <a:pt x="115402" y="57833"/>
                  </a:cubicBezTo>
                  <a:cubicBezTo>
                    <a:pt x="113425" y="50018"/>
                    <a:pt x="110501" y="40558"/>
                    <a:pt x="104283" y="34964"/>
                  </a:cubicBezTo>
                  <a:cubicBezTo>
                    <a:pt x="98888" y="30111"/>
                    <a:pt x="94276" y="33278"/>
                    <a:pt x="93575" y="39777"/>
                  </a:cubicBezTo>
                  <a:cubicBezTo>
                    <a:pt x="91805" y="56147"/>
                    <a:pt x="100288" y="74327"/>
                    <a:pt x="106918" y="88847"/>
                  </a:cubicBezTo>
                  <a:cubicBezTo>
                    <a:pt x="107371" y="89793"/>
                    <a:pt x="117049" y="108713"/>
                    <a:pt x="117296" y="108508"/>
                  </a:cubicBezTo>
                  <a:close/>
                  <a:moveTo>
                    <a:pt x="154607" y="83500"/>
                  </a:moveTo>
                  <a:cubicBezTo>
                    <a:pt x="152095" y="78482"/>
                    <a:pt x="144847" y="67664"/>
                    <a:pt x="137681" y="69967"/>
                  </a:cubicBezTo>
                  <a:cubicBezTo>
                    <a:pt x="133028" y="71489"/>
                    <a:pt x="132822" y="78564"/>
                    <a:pt x="132863" y="82471"/>
                  </a:cubicBezTo>
                  <a:cubicBezTo>
                    <a:pt x="132863" y="94729"/>
                    <a:pt x="162308" y="144375"/>
                    <a:pt x="162267" y="144334"/>
                  </a:cubicBezTo>
                  <a:cubicBezTo>
                    <a:pt x="161814" y="124344"/>
                    <a:pt x="163749" y="101968"/>
                    <a:pt x="154607" y="83500"/>
                  </a:cubicBezTo>
                  <a:close/>
                  <a:moveTo>
                    <a:pt x="196859" y="126853"/>
                  </a:moveTo>
                  <a:cubicBezTo>
                    <a:pt x="196118" y="120313"/>
                    <a:pt x="195336" y="109865"/>
                    <a:pt x="190188" y="104929"/>
                  </a:cubicBezTo>
                  <a:cubicBezTo>
                    <a:pt x="182734" y="97772"/>
                    <a:pt x="176886" y="115706"/>
                    <a:pt x="176227" y="119860"/>
                  </a:cubicBezTo>
                  <a:cubicBezTo>
                    <a:pt x="173880" y="134421"/>
                    <a:pt x="188747" y="173702"/>
                    <a:pt x="192206" y="174853"/>
                  </a:cubicBezTo>
                  <a:cubicBezTo>
                    <a:pt x="195665" y="176046"/>
                    <a:pt x="197642" y="133351"/>
                    <a:pt x="196859" y="126853"/>
                  </a:cubicBezTo>
                  <a:close/>
                  <a:moveTo>
                    <a:pt x="227252" y="150997"/>
                  </a:moveTo>
                  <a:cubicBezTo>
                    <a:pt x="222104" y="149516"/>
                    <a:pt x="218315" y="154905"/>
                    <a:pt x="216833" y="157331"/>
                  </a:cubicBezTo>
                  <a:cubicBezTo>
                    <a:pt x="211067" y="166750"/>
                    <a:pt x="211561" y="179296"/>
                    <a:pt x="214320" y="190648"/>
                  </a:cubicBezTo>
                  <a:cubicBezTo>
                    <a:pt x="214526" y="191471"/>
                    <a:pt x="218645" y="206031"/>
                    <a:pt x="221980" y="203317"/>
                  </a:cubicBezTo>
                  <a:lnTo>
                    <a:pt x="219551" y="200232"/>
                  </a:lnTo>
                  <a:cubicBezTo>
                    <a:pt x="225604" y="189167"/>
                    <a:pt x="231534" y="177198"/>
                    <a:pt x="232235" y="164324"/>
                  </a:cubicBezTo>
                  <a:cubicBezTo>
                    <a:pt x="232399" y="161444"/>
                    <a:pt x="233305" y="152725"/>
                    <a:pt x="227252" y="15099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8" name="Google Shape;1868;p28"/>
            <p:cNvSpPr/>
            <p:nvPr/>
          </p:nvSpPr>
          <p:spPr>
            <a:xfrm rot="5400000">
              <a:off x="273335" y="1886846"/>
              <a:ext cx="112797" cy="73482"/>
            </a:xfrm>
            <a:custGeom>
              <a:avLst/>
              <a:gdLst/>
              <a:ahLst/>
              <a:cxnLst/>
              <a:rect l="l" t="t" r="r" b="b"/>
              <a:pathLst>
                <a:path w="225595" h="146964" extrusionOk="0">
                  <a:moveTo>
                    <a:pt x="225559" y="0"/>
                  </a:moveTo>
                  <a:cubicBezTo>
                    <a:pt x="225559" y="658"/>
                    <a:pt x="225641" y="1522"/>
                    <a:pt x="225559" y="1974"/>
                  </a:cubicBezTo>
                  <a:cubicBezTo>
                    <a:pt x="225271" y="3908"/>
                    <a:pt x="224941" y="5841"/>
                    <a:pt x="224653" y="7774"/>
                  </a:cubicBezTo>
                  <a:cubicBezTo>
                    <a:pt x="223747" y="13944"/>
                    <a:pt x="222635" y="20113"/>
                    <a:pt x="221523" y="26283"/>
                  </a:cubicBezTo>
                  <a:cubicBezTo>
                    <a:pt x="218229" y="44957"/>
                    <a:pt x="214399" y="64248"/>
                    <a:pt x="208469" y="82264"/>
                  </a:cubicBezTo>
                  <a:cubicBezTo>
                    <a:pt x="206574" y="88022"/>
                    <a:pt x="203239" y="98346"/>
                    <a:pt x="195043" y="96125"/>
                  </a:cubicBezTo>
                  <a:cubicBezTo>
                    <a:pt x="184830" y="93328"/>
                    <a:pt x="187136" y="77575"/>
                    <a:pt x="189196" y="70377"/>
                  </a:cubicBezTo>
                  <a:cubicBezTo>
                    <a:pt x="195908" y="47343"/>
                    <a:pt x="211928" y="27846"/>
                    <a:pt x="222306" y="6458"/>
                  </a:cubicBezTo>
                  <a:lnTo>
                    <a:pt x="225559" y="0"/>
                  </a:lnTo>
                  <a:close/>
                  <a:moveTo>
                    <a:pt x="184295" y="35456"/>
                  </a:moveTo>
                  <a:cubicBezTo>
                    <a:pt x="183224" y="37512"/>
                    <a:pt x="181824" y="39404"/>
                    <a:pt x="180671" y="41420"/>
                  </a:cubicBezTo>
                  <a:lnTo>
                    <a:pt x="179230" y="35250"/>
                  </a:lnTo>
                  <a:cubicBezTo>
                    <a:pt x="164692" y="39898"/>
                    <a:pt x="149084" y="40104"/>
                    <a:pt x="134383" y="44176"/>
                  </a:cubicBezTo>
                  <a:cubicBezTo>
                    <a:pt x="131253" y="45039"/>
                    <a:pt x="119887" y="47960"/>
                    <a:pt x="121699" y="53307"/>
                  </a:cubicBezTo>
                  <a:cubicBezTo>
                    <a:pt x="123099" y="57502"/>
                    <a:pt x="130512" y="57790"/>
                    <a:pt x="133971" y="57749"/>
                  </a:cubicBezTo>
                  <a:cubicBezTo>
                    <a:pt x="145049" y="57667"/>
                    <a:pt x="156168" y="53636"/>
                    <a:pt x="166257" y="49317"/>
                  </a:cubicBezTo>
                  <a:cubicBezTo>
                    <a:pt x="169511" y="47919"/>
                    <a:pt x="172723" y="46397"/>
                    <a:pt x="175894" y="44751"/>
                  </a:cubicBezTo>
                  <a:cubicBezTo>
                    <a:pt x="176512" y="44422"/>
                    <a:pt x="178488" y="43518"/>
                    <a:pt x="179724" y="42942"/>
                  </a:cubicBezTo>
                  <a:cubicBezTo>
                    <a:pt x="175153" y="50674"/>
                    <a:pt x="170417" y="58243"/>
                    <a:pt x="165722" y="65893"/>
                  </a:cubicBezTo>
                  <a:cubicBezTo>
                    <a:pt x="161727" y="72392"/>
                    <a:pt x="157856" y="79097"/>
                    <a:pt x="154973" y="86253"/>
                  </a:cubicBezTo>
                  <a:cubicBezTo>
                    <a:pt x="152173" y="93164"/>
                    <a:pt x="149826" y="101431"/>
                    <a:pt x="151597" y="108917"/>
                  </a:cubicBezTo>
                  <a:cubicBezTo>
                    <a:pt x="153615" y="117431"/>
                    <a:pt x="160904" y="116074"/>
                    <a:pt x="165187" y="110151"/>
                  </a:cubicBezTo>
                  <a:cubicBezTo>
                    <a:pt x="175482" y="95961"/>
                    <a:pt x="178406" y="75354"/>
                    <a:pt x="182401" y="58736"/>
                  </a:cubicBezTo>
                  <a:cubicBezTo>
                    <a:pt x="183924" y="52566"/>
                    <a:pt x="185242" y="46314"/>
                    <a:pt x="186889" y="40186"/>
                  </a:cubicBezTo>
                  <a:cubicBezTo>
                    <a:pt x="186972" y="39816"/>
                    <a:pt x="188660" y="35085"/>
                    <a:pt x="188331" y="34962"/>
                  </a:cubicBezTo>
                  <a:lnTo>
                    <a:pt x="184295" y="35456"/>
                  </a:lnTo>
                  <a:close/>
                  <a:moveTo>
                    <a:pt x="137636" y="82264"/>
                  </a:moveTo>
                  <a:cubicBezTo>
                    <a:pt x="132941" y="90367"/>
                    <a:pt x="127546" y="98058"/>
                    <a:pt x="122646" y="105997"/>
                  </a:cubicBezTo>
                  <a:cubicBezTo>
                    <a:pt x="119928" y="110357"/>
                    <a:pt x="117210" y="114634"/>
                    <a:pt x="114862" y="119159"/>
                  </a:cubicBezTo>
                  <a:cubicBezTo>
                    <a:pt x="112597" y="123601"/>
                    <a:pt x="104608" y="149226"/>
                    <a:pt x="118569" y="139149"/>
                  </a:cubicBezTo>
                  <a:cubicBezTo>
                    <a:pt x="131088" y="130182"/>
                    <a:pt x="137595" y="110192"/>
                    <a:pt x="141507" y="96125"/>
                  </a:cubicBezTo>
                  <a:cubicBezTo>
                    <a:pt x="142866" y="91272"/>
                    <a:pt x="145008" y="83703"/>
                    <a:pt x="142578" y="79631"/>
                  </a:cubicBezTo>
                  <a:lnTo>
                    <a:pt x="137636" y="82264"/>
                  </a:lnTo>
                  <a:close/>
                  <a:moveTo>
                    <a:pt x="114739" y="95632"/>
                  </a:moveTo>
                  <a:lnTo>
                    <a:pt x="113380" y="93164"/>
                  </a:lnTo>
                  <a:cubicBezTo>
                    <a:pt x="99543" y="105709"/>
                    <a:pt x="85006" y="117637"/>
                    <a:pt x="71828" y="130840"/>
                  </a:cubicBezTo>
                  <a:cubicBezTo>
                    <a:pt x="69933" y="132732"/>
                    <a:pt x="59144" y="142398"/>
                    <a:pt x="63426" y="145853"/>
                  </a:cubicBezTo>
                  <a:cubicBezTo>
                    <a:pt x="67298" y="148979"/>
                    <a:pt x="74051" y="144743"/>
                    <a:pt x="77099" y="142522"/>
                  </a:cubicBezTo>
                  <a:cubicBezTo>
                    <a:pt x="87971" y="134666"/>
                    <a:pt x="96248" y="122943"/>
                    <a:pt x="104114" y="112290"/>
                  </a:cubicBezTo>
                  <a:cubicBezTo>
                    <a:pt x="106914" y="108506"/>
                    <a:pt x="109715" y="104681"/>
                    <a:pt x="112268" y="100732"/>
                  </a:cubicBezTo>
                  <a:cubicBezTo>
                    <a:pt x="113298" y="99128"/>
                    <a:pt x="114821" y="93740"/>
                    <a:pt x="114739" y="95632"/>
                  </a:cubicBezTo>
                  <a:close/>
                  <a:moveTo>
                    <a:pt x="83935" y="103159"/>
                  </a:moveTo>
                  <a:lnTo>
                    <a:pt x="79158" y="106285"/>
                  </a:lnTo>
                  <a:cubicBezTo>
                    <a:pt x="72198" y="110768"/>
                    <a:pt x="64662" y="114429"/>
                    <a:pt x="57414" y="118377"/>
                  </a:cubicBezTo>
                  <a:cubicBezTo>
                    <a:pt x="52678" y="121010"/>
                    <a:pt x="47983" y="123725"/>
                    <a:pt x="43412" y="126686"/>
                  </a:cubicBezTo>
                  <a:cubicBezTo>
                    <a:pt x="38923" y="129606"/>
                    <a:pt x="32993" y="132979"/>
                    <a:pt x="30275" y="137833"/>
                  </a:cubicBezTo>
                  <a:cubicBezTo>
                    <a:pt x="25827" y="145853"/>
                    <a:pt x="40159" y="141864"/>
                    <a:pt x="42794" y="140465"/>
                  </a:cubicBezTo>
                  <a:cubicBezTo>
                    <a:pt x="54861" y="133925"/>
                    <a:pt x="64538" y="123066"/>
                    <a:pt x="74051" y="113318"/>
                  </a:cubicBezTo>
                  <a:cubicBezTo>
                    <a:pt x="76316" y="110974"/>
                    <a:pt x="82905" y="106490"/>
                    <a:pt x="83935" y="103159"/>
                  </a:cubicBezTo>
                  <a:close/>
                  <a:moveTo>
                    <a:pt x="56837" y="105339"/>
                  </a:moveTo>
                  <a:cubicBezTo>
                    <a:pt x="57208" y="105339"/>
                    <a:pt x="55725" y="106531"/>
                    <a:pt x="54408" y="107560"/>
                  </a:cubicBezTo>
                  <a:cubicBezTo>
                    <a:pt x="55725" y="107436"/>
                    <a:pt x="57043" y="107313"/>
                    <a:pt x="58320" y="107190"/>
                  </a:cubicBezTo>
                  <a:lnTo>
                    <a:pt x="56837" y="105339"/>
                  </a:lnTo>
                  <a:close/>
                  <a:moveTo>
                    <a:pt x="52843" y="108753"/>
                  </a:moveTo>
                  <a:cubicBezTo>
                    <a:pt x="53007" y="108629"/>
                    <a:pt x="53790" y="108053"/>
                    <a:pt x="54408" y="107560"/>
                  </a:cubicBezTo>
                  <a:cubicBezTo>
                    <a:pt x="40323" y="108794"/>
                    <a:pt x="26116" y="109616"/>
                    <a:pt x="12649" y="114305"/>
                  </a:cubicBezTo>
                  <a:cubicBezTo>
                    <a:pt x="9643" y="115375"/>
                    <a:pt x="-1311" y="118871"/>
                    <a:pt x="130" y="123930"/>
                  </a:cubicBezTo>
                  <a:cubicBezTo>
                    <a:pt x="1324" y="128126"/>
                    <a:pt x="8408" y="127756"/>
                    <a:pt x="11620" y="127468"/>
                  </a:cubicBezTo>
                  <a:cubicBezTo>
                    <a:pt x="23192" y="126357"/>
                    <a:pt x="34476" y="120269"/>
                    <a:pt x="44236" y="114388"/>
                  </a:cubicBezTo>
                  <a:cubicBezTo>
                    <a:pt x="47160" y="112578"/>
                    <a:pt x="50042" y="110727"/>
                    <a:pt x="52843" y="108753"/>
                  </a:cubicBezTo>
                  <a:close/>
                  <a:moveTo>
                    <a:pt x="36864" y="95632"/>
                  </a:moveTo>
                  <a:cubicBezTo>
                    <a:pt x="45965" y="98799"/>
                    <a:pt x="56302" y="99210"/>
                    <a:pt x="65856" y="99580"/>
                  </a:cubicBezTo>
                  <a:cubicBezTo>
                    <a:pt x="69645" y="99745"/>
                    <a:pt x="73475" y="99786"/>
                    <a:pt x="77264" y="99786"/>
                  </a:cubicBezTo>
                  <a:cubicBezTo>
                    <a:pt x="77634" y="99786"/>
                    <a:pt x="83194" y="99457"/>
                    <a:pt x="82864" y="99210"/>
                  </a:cubicBezTo>
                  <a:lnTo>
                    <a:pt x="76234" y="96413"/>
                  </a:lnTo>
                  <a:cubicBezTo>
                    <a:pt x="64950" y="91847"/>
                    <a:pt x="53749" y="86295"/>
                    <a:pt x="41559" y="84526"/>
                  </a:cubicBezTo>
                  <a:cubicBezTo>
                    <a:pt x="38223" y="84032"/>
                    <a:pt x="29040" y="83045"/>
                    <a:pt x="28710" y="88516"/>
                  </a:cubicBezTo>
                  <a:cubicBezTo>
                    <a:pt x="28463" y="92341"/>
                    <a:pt x="33981" y="94644"/>
                    <a:pt x="36864" y="95632"/>
                  </a:cubicBezTo>
                  <a:close/>
                  <a:moveTo>
                    <a:pt x="100572" y="89791"/>
                  </a:moveTo>
                  <a:cubicBezTo>
                    <a:pt x="102796" y="89996"/>
                    <a:pt x="109921" y="92135"/>
                    <a:pt x="112021" y="90901"/>
                  </a:cubicBezTo>
                  <a:lnTo>
                    <a:pt x="109962" y="87899"/>
                  </a:lnTo>
                  <a:cubicBezTo>
                    <a:pt x="104073" y="85472"/>
                    <a:pt x="98307" y="82675"/>
                    <a:pt x="92377" y="80248"/>
                  </a:cubicBezTo>
                  <a:cubicBezTo>
                    <a:pt x="88836" y="78767"/>
                    <a:pt x="85253" y="77410"/>
                    <a:pt x="81546" y="76300"/>
                  </a:cubicBezTo>
                  <a:cubicBezTo>
                    <a:pt x="77593" y="75148"/>
                    <a:pt x="73022" y="73791"/>
                    <a:pt x="68862" y="74654"/>
                  </a:cubicBezTo>
                  <a:cubicBezTo>
                    <a:pt x="64209" y="75600"/>
                    <a:pt x="64538" y="79672"/>
                    <a:pt x="67792" y="82181"/>
                  </a:cubicBezTo>
                  <a:cubicBezTo>
                    <a:pt x="76193" y="88721"/>
                    <a:pt x="90483" y="88763"/>
                    <a:pt x="100572" y="89791"/>
                  </a:cubicBezTo>
                  <a:close/>
                  <a:moveTo>
                    <a:pt x="97113" y="75600"/>
                  </a:moveTo>
                  <a:cubicBezTo>
                    <a:pt x="105720" y="79138"/>
                    <a:pt x="115604" y="80454"/>
                    <a:pt x="124828" y="81194"/>
                  </a:cubicBezTo>
                  <a:cubicBezTo>
                    <a:pt x="128329" y="81482"/>
                    <a:pt x="131871" y="81729"/>
                    <a:pt x="135371" y="81359"/>
                  </a:cubicBezTo>
                  <a:cubicBezTo>
                    <a:pt x="135495" y="81359"/>
                    <a:pt x="140230" y="79960"/>
                    <a:pt x="139242" y="79672"/>
                  </a:cubicBezTo>
                  <a:lnTo>
                    <a:pt x="141672" y="79508"/>
                  </a:lnTo>
                  <a:cubicBezTo>
                    <a:pt x="128576" y="75271"/>
                    <a:pt x="116263" y="68361"/>
                    <a:pt x="102467" y="66428"/>
                  </a:cubicBezTo>
                  <a:cubicBezTo>
                    <a:pt x="99666" y="66058"/>
                    <a:pt x="90936" y="64988"/>
                    <a:pt x="90277" y="69472"/>
                  </a:cubicBezTo>
                  <a:cubicBezTo>
                    <a:pt x="89783" y="72680"/>
                    <a:pt x="94930" y="74695"/>
                    <a:pt x="97113" y="75600"/>
                  </a:cubicBezTo>
                  <a:close/>
                  <a:moveTo>
                    <a:pt x="166587" y="22335"/>
                  </a:moveTo>
                  <a:cubicBezTo>
                    <a:pt x="180753" y="21389"/>
                    <a:pt x="195249" y="17646"/>
                    <a:pt x="208345" y="12175"/>
                  </a:cubicBezTo>
                  <a:cubicBezTo>
                    <a:pt x="211928" y="10694"/>
                    <a:pt x="215469" y="9008"/>
                    <a:pt x="218846" y="7034"/>
                  </a:cubicBezTo>
                  <a:cubicBezTo>
                    <a:pt x="219835" y="6458"/>
                    <a:pt x="220823" y="5841"/>
                    <a:pt x="221729" y="5141"/>
                  </a:cubicBezTo>
                  <a:cubicBezTo>
                    <a:pt x="222347" y="4730"/>
                    <a:pt x="223829" y="3126"/>
                    <a:pt x="223294" y="3578"/>
                  </a:cubicBezTo>
                  <a:lnTo>
                    <a:pt x="215346" y="987"/>
                  </a:lnTo>
                  <a:cubicBezTo>
                    <a:pt x="199738" y="6869"/>
                    <a:pt x="182359" y="6787"/>
                    <a:pt x="166587" y="12669"/>
                  </a:cubicBezTo>
                  <a:cubicBezTo>
                    <a:pt x="164487" y="13409"/>
                    <a:pt x="153162" y="16905"/>
                    <a:pt x="153944" y="20566"/>
                  </a:cubicBezTo>
                  <a:cubicBezTo>
                    <a:pt x="154644" y="23774"/>
                    <a:pt x="164692" y="22458"/>
                    <a:pt x="166587" y="2233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p28"/>
            <p:cNvSpPr/>
            <p:nvPr/>
          </p:nvSpPr>
          <p:spPr>
            <a:xfrm rot="5400000">
              <a:off x="319981" y="1666403"/>
              <a:ext cx="95622" cy="152924"/>
            </a:xfrm>
            <a:custGeom>
              <a:avLst/>
              <a:gdLst/>
              <a:ahLst/>
              <a:cxnLst/>
              <a:rect l="l" t="t" r="r" b="b"/>
              <a:pathLst>
                <a:path w="191245" h="305847" extrusionOk="0">
                  <a:moveTo>
                    <a:pt x="191246" y="166415"/>
                  </a:moveTo>
                  <a:lnTo>
                    <a:pt x="189804" y="166744"/>
                  </a:lnTo>
                  <a:cubicBezTo>
                    <a:pt x="191781" y="168924"/>
                    <a:pt x="172920" y="164317"/>
                    <a:pt x="171808" y="163906"/>
                  </a:cubicBezTo>
                  <a:cubicBezTo>
                    <a:pt x="159948" y="159669"/>
                    <a:pt x="148376" y="154034"/>
                    <a:pt x="137915" y="147041"/>
                  </a:cubicBezTo>
                  <a:cubicBezTo>
                    <a:pt x="102046" y="122938"/>
                    <a:pt x="88868" y="79092"/>
                    <a:pt x="74990" y="40387"/>
                  </a:cubicBezTo>
                  <a:cubicBezTo>
                    <a:pt x="71325" y="30186"/>
                    <a:pt x="68071" y="19780"/>
                    <a:pt x="64941" y="9373"/>
                  </a:cubicBezTo>
                  <a:cubicBezTo>
                    <a:pt x="64488" y="7769"/>
                    <a:pt x="61935" y="2052"/>
                    <a:pt x="63871" y="653"/>
                  </a:cubicBezTo>
                  <a:cubicBezTo>
                    <a:pt x="66383" y="-1156"/>
                    <a:pt x="73219" y="1311"/>
                    <a:pt x="75731" y="1846"/>
                  </a:cubicBezTo>
                  <a:cubicBezTo>
                    <a:pt x="89074" y="4725"/>
                    <a:pt x="102170" y="8756"/>
                    <a:pt x="114730" y="14186"/>
                  </a:cubicBezTo>
                  <a:cubicBezTo>
                    <a:pt x="179674" y="42114"/>
                    <a:pt x="183504" y="105416"/>
                    <a:pt x="191246" y="166415"/>
                  </a:cubicBezTo>
                  <a:close/>
                  <a:moveTo>
                    <a:pt x="141169" y="156954"/>
                  </a:moveTo>
                  <a:cubicBezTo>
                    <a:pt x="142487" y="155844"/>
                    <a:pt x="137833" y="157900"/>
                    <a:pt x="136145" y="158065"/>
                  </a:cubicBezTo>
                  <a:cubicBezTo>
                    <a:pt x="132891" y="158435"/>
                    <a:pt x="129638" y="159093"/>
                    <a:pt x="126508" y="159957"/>
                  </a:cubicBezTo>
                  <a:cubicBezTo>
                    <a:pt x="115924" y="162877"/>
                    <a:pt x="106041" y="168101"/>
                    <a:pt x="97351" y="174723"/>
                  </a:cubicBezTo>
                  <a:cubicBezTo>
                    <a:pt x="67042" y="197880"/>
                    <a:pt x="44762" y="229593"/>
                    <a:pt x="27590" y="263198"/>
                  </a:cubicBezTo>
                  <a:cubicBezTo>
                    <a:pt x="22483" y="273234"/>
                    <a:pt x="17335" y="283394"/>
                    <a:pt x="11158" y="292854"/>
                  </a:cubicBezTo>
                  <a:cubicBezTo>
                    <a:pt x="9099" y="295980"/>
                    <a:pt x="6875" y="299024"/>
                    <a:pt x="4404" y="301821"/>
                  </a:cubicBezTo>
                  <a:cubicBezTo>
                    <a:pt x="3169" y="303219"/>
                    <a:pt x="-1444" y="305728"/>
                    <a:pt x="451" y="305810"/>
                  </a:cubicBezTo>
                  <a:cubicBezTo>
                    <a:pt x="13958" y="306427"/>
                    <a:pt x="31296" y="299147"/>
                    <a:pt x="44350" y="296350"/>
                  </a:cubicBezTo>
                  <a:cubicBezTo>
                    <a:pt x="72601" y="290345"/>
                    <a:pt x="104682" y="284011"/>
                    <a:pt x="128773" y="267064"/>
                  </a:cubicBezTo>
                  <a:cubicBezTo>
                    <a:pt x="157847" y="246622"/>
                    <a:pt x="175144" y="202899"/>
                    <a:pt x="167896" y="167936"/>
                  </a:cubicBezTo>
                  <a:lnTo>
                    <a:pt x="141169" y="15695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0" name="Google Shape;1870;p28"/>
            <p:cNvSpPr/>
            <p:nvPr/>
          </p:nvSpPr>
          <p:spPr>
            <a:xfrm rot="5400000">
              <a:off x="331340" y="1817690"/>
              <a:ext cx="255505" cy="159063"/>
            </a:xfrm>
            <a:custGeom>
              <a:avLst/>
              <a:gdLst/>
              <a:ahLst/>
              <a:cxnLst/>
              <a:rect l="l" t="t" r="r" b="b"/>
              <a:pathLst>
                <a:path w="511010" h="318126" extrusionOk="0">
                  <a:moveTo>
                    <a:pt x="157971" y="188160"/>
                  </a:moveTo>
                  <a:cubicBezTo>
                    <a:pt x="157971" y="188160"/>
                    <a:pt x="182515" y="213086"/>
                    <a:pt x="183051" y="240686"/>
                  </a:cubicBezTo>
                  <a:cubicBezTo>
                    <a:pt x="183709" y="275648"/>
                    <a:pt x="158877" y="315258"/>
                    <a:pt x="141086" y="317520"/>
                  </a:cubicBezTo>
                  <a:cubicBezTo>
                    <a:pt x="52957" y="328543"/>
                    <a:pt x="138904" y="185692"/>
                    <a:pt x="157971" y="188160"/>
                  </a:cubicBezTo>
                  <a:close/>
                  <a:moveTo>
                    <a:pt x="154388" y="128684"/>
                  </a:moveTo>
                  <a:lnTo>
                    <a:pt x="180909" y="105115"/>
                  </a:lnTo>
                  <a:cubicBezTo>
                    <a:pt x="163613" y="91706"/>
                    <a:pt x="131532" y="77680"/>
                    <a:pt x="109953" y="73156"/>
                  </a:cubicBezTo>
                  <a:cubicBezTo>
                    <a:pt x="95210" y="70112"/>
                    <a:pt x="79931" y="69660"/>
                    <a:pt x="64941" y="70729"/>
                  </a:cubicBezTo>
                  <a:cubicBezTo>
                    <a:pt x="54069" y="71469"/>
                    <a:pt x="43197" y="73032"/>
                    <a:pt x="32737" y="76035"/>
                  </a:cubicBezTo>
                  <a:cubicBezTo>
                    <a:pt x="10581" y="82369"/>
                    <a:pt x="-13387" y="98370"/>
                    <a:pt x="8893" y="120704"/>
                  </a:cubicBezTo>
                  <a:cubicBezTo>
                    <a:pt x="12558" y="124365"/>
                    <a:pt x="16717" y="127491"/>
                    <a:pt x="21165" y="130165"/>
                  </a:cubicBezTo>
                  <a:cubicBezTo>
                    <a:pt x="49539" y="147152"/>
                    <a:pt x="85079" y="148016"/>
                    <a:pt x="116295" y="139296"/>
                  </a:cubicBezTo>
                  <a:cubicBezTo>
                    <a:pt x="120619" y="138103"/>
                    <a:pt x="151546" y="133085"/>
                    <a:pt x="154388" y="128684"/>
                  </a:cubicBezTo>
                  <a:close/>
                  <a:moveTo>
                    <a:pt x="224356" y="8126"/>
                  </a:moveTo>
                  <a:cubicBezTo>
                    <a:pt x="210107" y="1874"/>
                    <a:pt x="182721" y="-6105"/>
                    <a:pt x="169749" y="7304"/>
                  </a:cubicBezTo>
                  <a:cubicBezTo>
                    <a:pt x="160483" y="16846"/>
                    <a:pt x="169419" y="31119"/>
                    <a:pt x="175803" y="39428"/>
                  </a:cubicBezTo>
                  <a:cubicBezTo>
                    <a:pt x="188816" y="56374"/>
                    <a:pt x="218549" y="86030"/>
                    <a:pt x="242270" y="87305"/>
                  </a:cubicBezTo>
                  <a:lnTo>
                    <a:pt x="305319" y="107336"/>
                  </a:lnTo>
                  <a:cubicBezTo>
                    <a:pt x="301077" y="62832"/>
                    <a:pt x="263602" y="25319"/>
                    <a:pt x="224356" y="8126"/>
                  </a:cubicBezTo>
                  <a:close/>
                  <a:moveTo>
                    <a:pt x="505792" y="161054"/>
                  </a:moveTo>
                  <a:cubicBezTo>
                    <a:pt x="496238" y="122391"/>
                    <a:pt x="475318" y="84138"/>
                    <a:pt x="444761" y="58184"/>
                  </a:cubicBezTo>
                  <a:cubicBezTo>
                    <a:pt x="434218" y="49217"/>
                    <a:pt x="393119" y="19479"/>
                    <a:pt x="380023" y="40168"/>
                  </a:cubicBezTo>
                  <a:cubicBezTo>
                    <a:pt x="374422" y="49094"/>
                    <a:pt x="382617" y="60775"/>
                    <a:pt x="387394" y="68014"/>
                  </a:cubicBezTo>
                  <a:cubicBezTo>
                    <a:pt x="401067" y="88827"/>
                    <a:pt x="417004" y="108077"/>
                    <a:pt x="429770" y="129465"/>
                  </a:cubicBezTo>
                  <a:cubicBezTo>
                    <a:pt x="432777" y="134483"/>
                    <a:pt x="444431" y="153980"/>
                    <a:pt x="443566" y="155707"/>
                  </a:cubicBezTo>
                  <a:lnTo>
                    <a:pt x="510075" y="199431"/>
                  </a:lnTo>
                  <a:cubicBezTo>
                    <a:pt x="512958" y="187872"/>
                    <a:pt x="508510" y="172078"/>
                    <a:pt x="505792" y="161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" name="Google Shape;1871;p28"/>
            <p:cNvSpPr/>
            <p:nvPr/>
          </p:nvSpPr>
          <p:spPr>
            <a:xfrm rot="5400000">
              <a:off x="110166" y="1873306"/>
              <a:ext cx="705667" cy="310026"/>
            </a:xfrm>
            <a:custGeom>
              <a:avLst/>
              <a:gdLst/>
              <a:ahLst/>
              <a:cxnLst/>
              <a:rect l="l" t="t" r="r" b="b"/>
              <a:pathLst>
                <a:path w="1411335" h="620052" extrusionOk="0">
                  <a:moveTo>
                    <a:pt x="710560" y="446681"/>
                  </a:moveTo>
                  <a:cubicBezTo>
                    <a:pt x="711631" y="451329"/>
                    <a:pt x="708748" y="455977"/>
                    <a:pt x="704094" y="457088"/>
                  </a:cubicBezTo>
                  <a:cubicBezTo>
                    <a:pt x="683627" y="462517"/>
                    <a:pt x="666331" y="472060"/>
                    <a:pt x="650517" y="483577"/>
                  </a:cubicBezTo>
                  <a:cubicBezTo>
                    <a:pt x="631120" y="497685"/>
                    <a:pt x="614236" y="515043"/>
                    <a:pt x="596939" y="532195"/>
                  </a:cubicBezTo>
                  <a:cubicBezTo>
                    <a:pt x="578943" y="550005"/>
                    <a:pt x="560452" y="567486"/>
                    <a:pt x="539862" y="582170"/>
                  </a:cubicBezTo>
                  <a:cubicBezTo>
                    <a:pt x="529731" y="589244"/>
                    <a:pt x="519106" y="595538"/>
                    <a:pt x="507946" y="600802"/>
                  </a:cubicBezTo>
                  <a:cubicBezTo>
                    <a:pt x="496744" y="606108"/>
                    <a:pt x="485090" y="610345"/>
                    <a:pt x="473024" y="613389"/>
                  </a:cubicBezTo>
                  <a:lnTo>
                    <a:pt x="448356" y="618448"/>
                  </a:lnTo>
                  <a:lnTo>
                    <a:pt x="440408" y="619682"/>
                  </a:lnTo>
                  <a:cubicBezTo>
                    <a:pt x="440160" y="619723"/>
                    <a:pt x="437360" y="620052"/>
                    <a:pt x="436289" y="620052"/>
                  </a:cubicBezTo>
                  <a:cubicBezTo>
                    <a:pt x="427600" y="619846"/>
                    <a:pt x="427271" y="611456"/>
                    <a:pt x="427929" y="609399"/>
                  </a:cubicBezTo>
                  <a:cubicBezTo>
                    <a:pt x="428959" y="605779"/>
                    <a:pt x="432336" y="603394"/>
                    <a:pt x="435960" y="603394"/>
                  </a:cubicBezTo>
                  <a:lnTo>
                    <a:pt x="435960" y="603435"/>
                  </a:lnTo>
                  <a:cubicBezTo>
                    <a:pt x="435960" y="603805"/>
                    <a:pt x="436495" y="603682"/>
                    <a:pt x="436989" y="603476"/>
                  </a:cubicBezTo>
                  <a:cubicBezTo>
                    <a:pt x="437401" y="603517"/>
                    <a:pt x="437772" y="603599"/>
                    <a:pt x="438184" y="603723"/>
                  </a:cubicBezTo>
                  <a:lnTo>
                    <a:pt x="438307" y="603764"/>
                  </a:lnTo>
                  <a:cubicBezTo>
                    <a:pt x="438060" y="603641"/>
                    <a:pt x="437731" y="603476"/>
                    <a:pt x="437401" y="603311"/>
                  </a:cubicBezTo>
                  <a:cubicBezTo>
                    <a:pt x="437566" y="603229"/>
                    <a:pt x="437731" y="603147"/>
                    <a:pt x="437731" y="603147"/>
                  </a:cubicBezTo>
                  <a:lnTo>
                    <a:pt x="444938" y="601625"/>
                  </a:lnTo>
                  <a:lnTo>
                    <a:pt x="468040" y="595496"/>
                  </a:lnTo>
                  <a:cubicBezTo>
                    <a:pt x="478707" y="592206"/>
                    <a:pt x="488961" y="587805"/>
                    <a:pt x="498803" y="582581"/>
                  </a:cubicBezTo>
                  <a:cubicBezTo>
                    <a:pt x="508646" y="577357"/>
                    <a:pt x="518035" y="571270"/>
                    <a:pt x="526930" y="564483"/>
                  </a:cubicBezTo>
                  <a:cubicBezTo>
                    <a:pt x="546368" y="550046"/>
                    <a:pt x="563212" y="532482"/>
                    <a:pt x="580549" y="515577"/>
                  </a:cubicBezTo>
                  <a:cubicBezTo>
                    <a:pt x="598875" y="497685"/>
                    <a:pt x="617613" y="480368"/>
                    <a:pt x="638615" y="466466"/>
                  </a:cubicBezTo>
                  <a:cubicBezTo>
                    <a:pt x="656859" y="454414"/>
                    <a:pt x="676914" y="445077"/>
                    <a:pt x="700141" y="440265"/>
                  </a:cubicBezTo>
                  <a:cubicBezTo>
                    <a:pt x="704795" y="439154"/>
                    <a:pt x="709448" y="442034"/>
                    <a:pt x="710560" y="446681"/>
                  </a:cubicBezTo>
                  <a:close/>
                  <a:moveTo>
                    <a:pt x="437401" y="603311"/>
                  </a:moveTo>
                  <a:cubicBezTo>
                    <a:pt x="436660" y="602982"/>
                    <a:pt x="435919" y="602736"/>
                    <a:pt x="435960" y="603394"/>
                  </a:cubicBezTo>
                  <a:cubicBezTo>
                    <a:pt x="436289" y="603394"/>
                    <a:pt x="436619" y="603435"/>
                    <a:pt x="436989" y="603476"/>
                  </a:cubicBezTo>
                  <a:lnTo>
                    <a:pt x="437401" y="603311"/>
                  </a:lnTo>
                  <a:close/>
                  <a:moveTo>
                    <a:pt x="990102" y="407442"/>
                  </a:moveTo>
                  <a:cubicBezTo>
                    <a:pt x="986601" y="407071"/>
                    <a:pt x="981618" y="403945"/>
                    <a:pt x="975029" y="399544"/>
                  </a:cubicBezTo>
                  <a:cubicBezTo>
                    <a:pt x="964651" y="392634"/>
                    <a:pt x="951638" y="382104"/>
                    <a:pt x="936854" y="369395"/>
                  </a:cubicBezTo>
                  <a:cubicBezTo>
                    <a:pt x="917910" y="353065"/>
                    <a:pt x="896372" y="333034"/>
                    <a:pt x="874052" y="312180"/>
                  </a:cubicBezTo>
                  <a:cubicBezTo>
                    <a:pt x="860338" y="299347"/>
                    <a:pt x="846336" y="286185"/>
                    <a:pt x="832499" y="273393"/>
                  </a:cubicBezTo>
                  <a:cubicBezTo>
                    <a:pt x="789176" y="233331"/>
                    <a:pt x="748241" y="195860"/>
                    <a:pt x="727362" y="177103"/>
                  </a:cubicBezTo>
                  <a:cubicBezTo>
                    <a:pt x="723738" y="173648"/>
                    <a:pt x="717932" y="173813"/>
                    <a:pt x="714513" y="177474"/>
                  </a:cubicBezTo>
                  <a:cubicBezTo>
                    <a:pt x="711054" y="181134"/>
                    <a:pt x="711219" y="186893"/>
                    <a:pt x="714884" y="190348"/>
                  </a:cubicBezTo>
                  <a:cubicBezTo>
                    <a:pt x="728680" y="204004"/>
                    <a:pt x="751289" y="227408"/>
                    <a:pt x="778057" y="254102"/>
                  </a:cubicBezTo>
                  <a:cubicBezTo>
                    <a:pt x="791523" y="267511"/>
                    <a:pt x="805978" y="281825"/>
                    <a:pt x="820927" y="296057"/>
                  </a:cubicBezTo>
                  <a:cubicBezTo>
                    <a:pt x="830522" y="305270"/>
                    <a:pt x="840365" y="314401"/>
                    <a:pt x="850207" y="323327"/>
                  </a:cubicBezTo>
                  <a:cubicBezTo>
                    <a:pt x="865568" y="337271"/>
                    <a:pt x="880970" y="350639"/>
                    <a:pt x="895548" y="362937"/>
                  </a:cubicBezTo>
                  <a:cubicBezTo>
                    <a:pt x="922976" y="385971"/>
                    <a:pt x="947726" y="404933"/>
                    <a:pt x="965105" y="415298"/>
                  </a:cubicBezTo>
                  <a:cubicBezTo>
                    <a:pt x="975318" y="421344"/>
                    <a:pt x="983513" y="424553"/>
                    <a:pt x="988743" y="424799"/>
                  </a:cubicBezTo>
                  <a:cubicBezTo>
                    <a:pt x="993561" y="425169"/>
                    <a:pt x="997762" y="421591"/>
                    <a:pt x="998132" y="416779"/>
                  </a:cubicBezTo>
                  <a:cubicBezTo>
                    <a:pt x="998503" y="412007"/>
                    <a:pt x="994920" y="407812"/>
                    <a:pt x="990102" y="407442"/>
                  </a:cubicBezTo>
                  <a:close/>
                  <a:moveTo>
                    <a:pt x="1403773" y="16525"/>
                  </a:moveTo>
                  <a:lnTo>
                    <a:pt x="1402825" y="17018"/>
                  </a:lnTo>
                  <a:cubicBezTo>
                    <a:pt x="1403814" y="17306"/>
                    <a:pt x="1404596" y="17306"/>
                    <a:pt x="1404349" y="16401"/>
                  </a:cubicBezTo>
                  <a:lnTo>
                    <a:pt x="1403896" y="16442"/>
                  </a:lnTo>
                  <a:lnTo>
                    <a:pt x="1403773" y="16525"/>
                  </a:lnTo>
                  <a:close/>
                  <a:moveTo>
                    <a:pt x="1406491" y="689"/>
                  </a:moveTo>
                  <a:cubicBezTo>
                    <a:pt x="1405090" y="-10"/>
                    <a:pt x="1401467" y="-668"/>
                    <a:pt x="1396813" y="1347"/>
                  </a:cubicBezTo>
                  <a:cubicBezTo>
                    <a:pt x="1390347" y="4103"/>
                    <a:pt x="1375728" y="13645"/>
                    <a:pt x="1373751" y="14674"/>
                  </a:cubicBezTo>
                  <a:cubicBezTo>
                    <a:pt x="1360408" y="21378"/>
                    <a:pt x="1346777" y="27589"/>
                    <a:pt x="1333022" y="33471"/>
                  </a:cubicBezTo>
                  <a:cubicBezTo>
                    <a:pt x="1319227" y="39353"/>
                    <a:pt x="1305307" y="44906"/>
                    <a:pt x="1291264" y="50171"/>
                  </a:cubicBezTo>
                  <a:cubicBezTo>
                    <a:pt x="1268944" y="58767"/>
                    <a:pt x="1246417" y="65472"/>
                    <a:pt x="1223932" y="70407"/>
                  </a:cubicBezTo>
                  <a:cubicBezTo>
                    <a:pt x="1208653" y="73780"/>
                    <a:pt x="1193375" y="76372"/>
                    <a:pt x="1178055" y="77811"/>
                  </a:cubicBezTo>
                  <a:cubicBezTo>
                    <a:pt x="1140209" y="81348"/>
                    <a:pt x="1101993" y="78346"/>
                    <a:pt x="1063405" y="65513"/>
                  </a:cubicBezTo>
                  <a:cubicBezTo>
                    <a:pt x="1058917" y="63909"/>
                    <a:pt x="1053975" y="66212"/>
                    <a:pt x="1052369" y="70736"/>
                  </a:cubicBezTo>
                  <a:cubicBezTo>
                    <a:pt x="1050721" y="75220"/>
                    <a:pt x="1053069" y="80156"/>
                    <a:pt x="1057558" y="81760"/>
                  </a:cubicBezTo>
                  <a:cubicBezTo>
                    <a:pt x="1098328" y="97349"/>
                    <a:pt x="1139139" y="102860"/>
                    <a:pt x="1179826" y="100310"/>
                  </a:cubicBezTo>
                  <a:cubicBezTo>
                    <a:pt x="1196258" y="99282"/>
                    <a:pt x="1212689" y="96937"/>
                    <a:pt x="1228997" y="93277"/>
                  </a:cubicBezTo>
                  <a:cubicBezTo>
                    <a:pt x="1252677" y="88012"/>
                    <a:pt x="1276068" y="80032"/>
                    <a:pt x="1299377" y="70490"/>
                  </a:cubicBezTo>
                  <a:cubicBezTo>
                    <a:pt x="1313502" y="64567"/>
                    <a:pt x="1327545" y="58438"/>
                    <a:pt x="1341341" y="51816"/>
                  </a:cubicBezTo>
                  <a:cubicBezTo>
                    <a:pt x="1355219" y="45194"/>
                    <a:pt x="1368851" y="38119"/>
                    <a:pt x="1382276" y="30551"/>
                  </a:cubicBezTo>
                  <a:cubicBezTo>
                    <a:pt x="1384047" y="29564"/>
                    <a:pt x="1396360" y="20473"/>
                    <a:pt x="1402825" y="17018"/>
                  </a:cubicBezTo>
                  <a:cubicBezTo>
                    <a:pt x="1401590" y="16689"/>
                    <a:pt x="1400066" y="15949"/>
                    <a:pt x="1399613" y="15743"/>
                  </a:cubicBezTo>
                  <a:cubicBezTo>
                    <a:pt x="1400972" y="16360"/>
                    <a:pt x="1402455" y="16607"/>
                    <a:pt x="1403896" y="16442"/>
                  </a:cubicBezTo>
                  <a:cubicBezTo>
                    <a:pt x="1404061" y="16319"/>
                    <a:pt x="1404267" y="16155"/>
                    <a:pt x="1404308" y="16278"/>
                  </a:cubicBezTo>
                  <a:lnTo>
                    <a:pt x="1404349" y="16401"/>
                  </a:lnTo>
                  <a:cubicBezTo>
                    <a:pt x="1406985" y="15990"/>
                    <a:pt x="1409373" y="14262"/>
                    <a:pt x="1410568" y="11671"/>
                  </a:cubicBezTo>
                  <a:cubicBezTo>
                    <a:pt x="1412503" y="7517"/>
                    <a:pt x="1410650" y="2581"/>
                    <a:pt x="1406491" y="689"/>
                  </a:cubicBezTo>
                  <a:close/>
                  <a:moveTo>
                    <a:pt x="897978" y="384737"/>
                  </a:moveTo>
                  <a:cubicBezTo>
                    <a:pt x="856261" y="390454"/>
                    <a:pt x="813720" y="382763"/>
                    <a:pt x="772003" y="368942"/>
                  </a:cubicBezTo>
                  <a:cubicBezTo>
                    <a:pt x="708830" y="348006"/>
                    <a:pt x="647593" y="312715"/>
                    <a:pt x="594098" y="285280"/>
                  </a:cubicBezTo>
                  <a:cubicBezTo>
                    <a:pt x="560741" y="268416"/>
                    <a:pt x="521330" y="251017"/>
                    <a:pt x="481425" y="243079"/>
                  </a:cubicBezTo>
                  <a:cubicBezTo>
                    <a:pt x="453503" y="237485"/>
                    <a:pt x="425376" y="236580"/>
                    <a:pt x="398732" y="242955"/>
                  </a:cubicBezTo>
                  <a:cubicBezTo>
                    <a:pt x="349849" y="254843"/>
                    <a:pt x="328517" y="297455"/>
                    <a:pt x="332635" y="336242"/>
                  </a:cubicBezTo>
                  <a:cubicBezTo>
                    <a:pt x="336794" y="375770"/>
                    <a:pt x="366733" y="411514"/>
                    <a:pt x="420064" y="406167"/>
                  </a:cubicBezTo>
                  <a:cubicBezTo>
                    <a:pt x="435960" y="404562"/>
                    <a:pt x="449838" y="397735"/>
                    <a:pt x="459516" y="387205"/>
                  </a:cubicBezTo>
                  <a:cubicBezTo>
                    <a:pt x="469317" y="376593"/>
                    <a:pt x="475000" y="362279"/>
                    <a:pt x="474135" y="345785"/>
                  </a:cubicBezTo>
                  <a:cubicBezTo>
                    <a:pt x="473435" y="332541"/>
                    <a:pt x="461904" y="313702"/>
                    <a:pt x="446297" y="307656"/>
                  </a:cubicBezTo>
                  <a:cubicBezTo>
                    <a:pt x="433489" y="302720"/>
                    <a:pt x="417510" y="304694"/>
                    <a:pt x="403344" y="325918"/>
                  </a:cubicBezTo>
                  <a:cubicBezTo>
                    <a:pt x="400791" y="329661"/>
                    <a:pt x="401738" y="334844"/>
                    <a:pt x="405527" y="337394"/>
                  </a:cubicBezTo>
                  <a:cubicBezTo>
                    <a:pt x="409315" y="339985"/>
                    <a:pt x="414463" y="338998"/>
                    <a:pt x="417058" y="335214"/>
                  </a:cubicBezTo>
                  <a:cubicBezTo>
                    <a:pt x="425047" y="323780"/>
                    <a:pt x="432913" y="320941"/>
                    <a:pt x="439872" y="323780"/>
                  </a:cubicBezTo>
                  <a:cubicBezTo>
                    <a:pt x="449015" y="327564"/>
                    <a:pt x="455727" y="338752"/>
                    <a:pt x="455974" y="346567"/>
                  </a:cubicBezTo>
                  <a:cubicBezTo>
                    <a:pt x="456345" y="357672"/>
                    <a:pt x="452433" y="367256"/>
                    <a:pt x="445720" y="374289"/>
                  </a:cubicBezTo>
                  <a:cubicBezTo>
                    <a:pt x="438925" y="381405"/>
                    <a:pt x="429247" y="385765"/>
                    <a:pt x="418293" y="386670"/>
                  </a:cubicBezTo>
                  <a:cubicBezTo>
                    <a:pt x="378635" y="389961"/>
                    <a:pt x="356562" y="363513"/>
                    <a:pt x="353926" y="334186"/>
                  </a:cubicBezTo>
                  <a:cubicBezTo>
                    <a:pt x="351290" y="305188"/>
                    <a:pt x="367392" y="273516"/>
                    <a:pt x="404003" y="265167"/>
                  </a:cubicBezTo>
                  <a:cubicBezTo>
                    <a:pt x="427477" y="259696"/>
                    <a:pt x="452268" y="261012"/>
                    <a:pt x="476853" y="265948"/>
                  </a:cubicBezTo>
                  <a:cubicBezTo>
                    <a:pt x="514699" y="273558"/>
                    <a:pt x="552051" y="289846"/>
                    <a:pt x="583761" y="305723"/>
                  </a:cubicBezTo>
                  <a:cubicBezTo>
                    <a:pt x="638533" y="332787"/>
                    <a:pt x="701294" y="367749"/>
                    <a:pt x="765867" y="387945"/>
                  </a:cubicBezTo>
                  <a:cubicBezTo>
                    <a:pt x="810590" y="401889"/>
                    <a:pt x="856137" y="408799"/>
                    <a:pt x="900490" y="401848"/>
                  </a:cubicBezTo>
                  <a:cubicBezTo>
                    <a:pt x="905226" y="401149"/>
                    <a:pt x="908480" y="396747"/>
                    <a:pt x="907821" y="392058"/>
                  </a:cubicBezTo>
                  <a:cubicBezTo>
                    <a:pt x="907121" y="387328"/>
                    <a:pt x="902714" y="384038"/>
                    <a:pt x="897978" y="384737"/>
                  </a:cubicBezTo>
                  <a:close/>
                  <a:moveTo>
                    <a:pt x="571860" y="411144"/>
                  </a:moveTo>
                  <a:cubicBezTo>
                    <a:pt x="574084" y="407647"/>
                    <a:pt x="573095" y="402999"/>
                    <a:pt x="569636" y="400737"/>
                  </a:cubicBezTo>
                  <a:cubicBezTo>
                    <a:pt x="566135" y="398516"/>
                    <a:pt x="561482" y="399503"/>
                    <a:pt x="559217" y="402958"/>
                  </a:cubicBezTo>
                  <a:cubicBezTo>
                    <a:pt x="510622" y="476296"/>
                    <a:pt x="444443" y="509860"/>
                    <a:pt x="377276" y="520472"/>
                  </a:cubicBezTo>
                  <a:cubicBezTo>
                    <a:pt x="347254" y="525243"/>
                    <a:pt x="317027" y="525408"/>
                    <a:pt x="287953" y="522487"/>
                  </a:cubicBezTo>
                  <a:cubicBezTo>
                    <a:pt x="238988" y="517510"/>
                    <a:pt x="193358" y="503690"/>
                    <a:pt x="158271" y="486991"/>
                  </a:cubicBezTo>
                  <a:cubicBezTo>
                    <a:pt x="142910" y="479751"/>
                    <a:pt x="127055" y="473541"/>
                    <a:pt x="110789" y="468728"/>
                  </a:cubicBezTo>
                  <a:cubicBezTo>
                    <a:pt x="94481" y="463916"/>
                    <a:pt x="77761" y="460461"/>
                    <a:pt x="60753" y="458733"/>
                  </a:cubicBezTo>
                  <a:cubicBezTo>
                    <a:pt x="54905" y="458157"/>
                    <a:pt x="49016" y="457787"/>
                    <a:pt x="43127" y="457623"/>
                  </a:cubicBezTo>
                  <a:cubicBezTo>
                    <a:pt x="37238" y="457499"/>
                    <a:pt x="31308" y="457581"/>
                    <a:pt x="25460" y="457869"/>
                  </a:cubicBezTo>
                  <a:cubicBezTo>
                    <a:pt x="22619" y="458034"/>
                    <a:pt x="16359" y="460625"/>
                    <a:pt x="12035" y="461818"/>
                  </a:cubicBezTo>
                  <a:cubicBezTo>
                    <a:pt x="11211" y="461283"/>
                    <a:pt x="10305" y="460954"/>
                    <a:pt x="9399" y="460831"/>
                  </a:cubicBezTo>
                  <a:cubicBezTo>
                    <a:pt x="9811" y="461160"/>
                    <a:pt x="10305" y="461612"/>
                    <a:pt x="10799" y="462106"/>
                  </a:cubicBezTo>
                  <a:cubicBezTo>
                    <a:pt x="8905" y="462558"/>
                    <a:pt x="7546" y="462558"/>
                    <a:pt x="7464" y="461695"/>
                  </a:cubicBezTo>
                  <a:cubicBezTo>
                    <a:pt x="7464" y="461283"/>
                    <a:pt x="7464" y="460995"/>
                    <a:pt x="7505" y="460749"/>
                  </a:cubicBezTo>
                  <a:cubicBezTo>
                    <a:pt x="6434" y="460872"/>
                    <a:pt x="5405" y="461242"/>
                    <a:pt x="4416" y="461818"/>
                  </a:cubicBezTo>
                  <a:cubicBezTo>
                    <a:pt x="1410" y="463669"/>
                    <a:pt x="710" y="465725"/>
                    <a:pt x="463" y="466507"/>
                  </a:cubicBezTo>
                  <a:cubicBezTo>
                    <a:pt x="-732" y="470127"/>
                    <a:pt x="422" y="472882"/>
                    <a:pt x="3510" y="474898"/>
                  </a:cubicBezTo>
                  <a:cubicBezTo>
                    <a:pt x="4293" y="475433"/>
                    <a:pt x="5981" y="476214"/>
                    <a:pt x="8576" y="476091"/>
                  </a:cubicBezTo>
                  <a:cubicBezTo>
                    <a:pt x="11294" y="475885"/>
                    <a:pt x="21713" y="472882"/>
                    <a:pt x="26078" y="472759"/>
                  </a:cubicBezTo>
                  <a:cubicBezTo>
                    <a:pt x="31555" y="472595"/>
                    <a:pt x="37073" y="472677"/>
                    <a:pt x="42550" y="472965"/>
                  </a:cubicBezTo>
                  <a:cubicBezTo>
                    <a:pt x="48028" y="473253"/>
                    <a:pt x="53546" y="473746"/>
                    <a:pt x="58982" y="474445"/>
                  </a:cubicBezTo>
                  <a:cubicBezTo>
                    <a:pt x="74919" y="476420"/>
                    <a:pt x="90568" y="480039"/>
                    <a:pt x="105806" y="484934"/>
                  </a:cubicBezTo>
                  <a:cubicBezTo>
                    <a:pt x="121084" y="489829"/>
                    <a:pt x="135951" y="496040"/>
                    <a:pt x="150364" y="503238"/>
                  </a:cubicBezTo>
                  <a:cubicBezTo>
                    <a:pt x="186893" y="521336"/>
                    <a:pt x="234499" y="537007"/>
                    <a:pt x="285852" y="542560"/>
                  </a:cubicBezTo>
                  <a:cubicBezTo>
                    <a:pt x="316615" y="545850"/>
                    <a:pt x="348737" y="545562"/>
                    <a:pt x="380529" y="540174"/>
                  </a:cubicBezTo>
                  <a:cubicBezTo>
                    <a:pt x="451938" y="527999"/>
                    <a:pt x="521742" y="490363"/>
                    <a:pt x="571860" y="41114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" name="Google Shape;1872;p28"/>
            <p:cNvSpPr/>
            <p:nvPr/>
          </p:nvSpPr>
          <p:spPr>
            <a:xfrm rot="5400000">
              <a:off x="294524" y="1503828"/>
              <a:ext cx="170320" cy="185290"/>
            </a:xfrm>
            <a:custGeom>
              <a:avLst/>
              <a:gdLst/>
              <a:ahLst/>
              <a:cxnLst/>
              <a:rect l="l" t="t" r="r" b="b"/>
              <a:pathLst>
                <a:path w="340640" h="370580" extrusionOk="0">
                  <a:moveTo>
                    <a:pt x="252992" y="213926"/>
                  </a:moveTo>
                  <a:cubicBezTo>
                    <a:pt x="291126" y="221823"/>
                    <a:pt x="338774" y="221371"/>
                    <a:pt x="340586" y="170943"/>
                  </a:cubicBezTo>
                  <a:cubicBezTo>
                    <a:pt x="342686" y="114264"/>
                    <a:pt x="284414" y="123806"/>
                    <a:pt x="239196" y="145236"/>
                  </a:cubicBezTo>
                  <a:cubicBezTo>
                    <a:pt x="271771" y="121092"/>
                    <a:pt x="304634" y="85266"/>
                    <a:pt x="279101" y="49810"/>
                  </a:cubicBezTo>
                  <a:cubicBezTo>
                    <a:pt x="252910" y="13491"/>
                    <a:pt x="219140" y="49070"/>
                    <a:pt x="195708" y="92217"/>
                  </a:cubicBezTo>
                  <a:cubicBezTo>
                    <a:pt x="200773" y="41584"/>
                    <a:pt x="192372" y="-11929"/>
                    <a:pt x="147402" y="2344"/>
                  </a:cubicBezTo>
                  <a:cubicBezTo>
                    <a:pt x="108773" y="14560"/>
                    <a:pt x="112727" y="56391"/>
                    <a:pt x="125164" y="93245"/>
                  </a:cubicBezTo>
                  <a:cubicBezTo>
                    <a:pt x="101072" y="60299"/>
                    <a:pt x="68045" y="30355"/>
                    <a:pt x="39464" y="58818"/>
                  </a:cubicBezTo>
                  <a:cubicBezTo>
                    <a:pt x="9278" y="88885"/>
                    <a:pt x="42018" y="123601"/>
                    <a:pt x="81717" y="147334"/>
                  </a:cubicBezTo>
                  <a:cubicBezTo>
                    <a:pt x="39259" y="134459"/>
                    <a:pt x="-4806" y="136064"/>
                    <a:pt x="424" y="185175"/>
                  </a:cubicBezTo>
                  <a:cubicBezTo>
                    <a:pt x="5942" y="236466"/>
                    <a:pt x="55814" y="233135"/>
                    <a:pt x="93907" y="222687"/>
                  </a:cubicBezTo>
                  <a:cubicBezTo>
                    <a:pt x="57049" y="240333"/>
                    <a:pt x="15785" y="270400"/>
                    <a:pt x="36499" y="311285"/>
                  </a:cubicBezTo>
                  <a:cubicBezTo>
                    <a:pt x="59808" y="357229"/>
                    <a:pt x="106426" y="313835"/>
                    <a:pt x="136571" y="268796"/>
                  </a:cubicBezTo>
                  <a:cubicBezTo>
                    <a:pt x="126687" y="310668"/>
                    <a:pt x="124546" y="364428"/>
                    <a:pt x="176476" y="370145"/>
                  </a:cubicBezTo>
                  <a:cubicBezTo>
                    <a:pt x="233019" y="376397"/>
                    <a:pt x="227377" y="314164"/>
                    <a:pt x="208474" y="263079"/>
                  </a:cubicBezTo>
                  <a:cubicBezTo>
                    <a:pt x="231783" y="299069"/>
                    <a:pt x="266170" y="335882"/>
                    <a:pt x="297386" y="306720"/>
                  </a:cubicBezTo>
                  <a:cubicBezTo>
                    <a:pt x="329631" y="276570"/>
                    <a:pt x="294050" y="239099"/>
                    <a:pt x="252992" y="213926"/>
                  </a:cubicBezTo>
                  <a:lnTo>
                    <a:pt x="252992" y="213926"/>
                  </a:lnTo>
                  <a:close/>
                  <a:moveTo>
                    <a:pt x="203038" y="168229"/>
                  </a:moveTo>
                  <a:cubicBezTo>
                    <a:pt x="197850" y="175632"/>
                    <a:pt x="200444" y="184106"/>
                    <a:pt x="203162" y="190358"/>
                  </a:cubicBezTo>
                  <a:cubicBezTo>
                    <a:pt x="181912" y="184517"/>
                    <a:pt x="184507" y="214790"/>
                    <a:pt x="180512" y="211458"/>
                  </a:cubicBezTo>
                  <a:cubicBezTo>
                    <a:pt x="180512" y="211458"/>
                    <a:pt x="181212" y="213104"/>
                    <a:pt x="182571" y="216024"/>
                  </a:cubicBezTo>
                  <a:cubicBezTo>
                    <a:pt x="173388" y="210718"/>
                    <a:pt x="162845" y="216394"/>
                    <a:pt x="157162" y="218656"/>
                  </a:cubicBezTo>
                  <a:cubicBezTo>
                    <a:pt x="152673" y="209484"/>
                    <a:pt x="139495" y="206975"/>
                    <a:pt x="142131" y="204384"/>
                  </a:cubicBezTo>
                  <a:cubicBezTo>
                    <a:pt x="142131" y="204384"/>
                    <a:pt x="140360" y="204877"/>
                    <a:pt x="137230" y="205823"/>
                  </a:cubicBezTo>
                  <a:cubicBezTo>
                    <a:pt x="136077" y="202286"/>
                    <a:pt x="150738" y="183242"/>
                    <a:pt x="134594" y="171314"/>
                  </a:cubicBezTo>
                  <a:cubicBezTo>
                    <a:pt x="134800" y="171355"/>
                    <a:pt x="135047" y="171437"/>
                    <a:pt x="135294" y="171519"/>
                  </a:cubicBezTo>
                  <a:cubicBezTo>
                    <a:pt x="151561" y="176455"/>
                    <a:pt x="154567" y="162182"/>
                    <a:pt x="156338" y="154450"/>
                  </a:cubicBezTo>
                  <a:cubicBezTo>
                    <a:pt x="159468" y="154943"/>
                    <a:pt x="165604" y="157493"/>
                    <a:pt x="171617" y="157000"/>
                  </a:cubicBezTo>
                  <a:cubicBezTo>
                    <a:pt x="173676" y="171478"/>
                    <a:pt x="193567" y="170902"/>
                    <a:pt x="190890" y="174563"/>
                  </a:cubicBezTo>
                  <a:cubicBezTo>
                    <a:pt x="190890" y="174563"/>
                    <a:pt x="195667" y="172301"/>
                    <a:pt x="203038" y="168229"/>
                  </a:cubicBezTo>
                  <a:lnTo>
                    <a:pt x="203038" y="1682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28"/>
            <p:cNvSpPr/>
            <p:nvPr/>
          </p:nvSpPr>
          <p:spPr>
            <a:xfrm rot="5400000">
              <a:off x="358538" y="1574676"/>
              <a:ext cx="43722" cy="45261"/>
            </a:xfrm>
            <a:custGeom>
              <a:avLst/>
              <a:gdLst/>
              <a:ahLst/>
              <a:cxnLst/>
              <a:rect l="l" t="t" r="r" b="b"/>
              <a:pathLst>
                <a:path w="87444" h="90521" extrusionOk="0">
                  <a:moveTo>
                    <a:pt x="87416" y="44068"/>
                  </a:moveTo>
                  <a:cubicBezTo>
                    <a:pt x="88281" y="69035"/>
                    <a:pt x="69420" y="89848"/>
                    <a:pt x="45287" y="90506"/>
                  </a:cubicBezTo>
                  <a:cubicBezTo>
                    <a:pt x="21155" y="91164"/>
                    <a:pt x="893" y="71421"/>
                    <a:pt x="29" y="46454"/>
                  </a:cubicBezTo>
                  <a:cubicBezTo>
                    <a:pt x="-836" y="21487"/>
                    <a:pt x="18025" y="674"/>
                    <a:pt x="42158" y="16"/>
                  </a:cubicBezTo>
                  <a:cubicBezTo>
                    <a:pt x="66249" y="-642"/>
                    <a:pt x="86551" y="19101"/>
                    <a:pt x="87416" y="44068"/>
                  </a:cubicBezTo>
                  <a:lnTo>
                    <a:pt x="87416" y="440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" name="Google Shape;1874;p28"/>
            <p:cNvSpPr/>
            <p:nvPr/>
          </p:nvSpPr>
          <p:spPr>
            <a:xfrm rot="5400000">
              <a:off x="326377" y="2144537"/>
              <a:ext cx="255072" cy="227139"/>
            </a:xfrm>
            <a:custGeom>
              <a:avLst/>
              <a:gdLst/>
              <a:ahLst/>
              <a:cxnLst/>
              <a:rect l="l" t="t" r="r" b="b"/>
              <a:pathLst>
                <a:path w="510143" h="454278" extrusionOk="0">
                  <a:moveTo>
                    <a:pt x="509663" y="448122"/>
                  </a:moveTo>
                  <a:cubicBezTo>
                    <a:pt x="508056" y="452852"/>
                    <a:pt x="502909" y="455402"/>
                    <a:pt x="498132" y="453798"/>
                  </a:cubicBezTo>
                  <a:cubicBezTo>
                    <a:pt x="451226" y="438744"/>
                    <a:pt x="411156" y="414682"/>
                    <a:pt x="374833" y="385561"/>
                  </a:cubicBezTo>
                  <a:cubicBezTo>
                    <a:pt x="332993" y="352038"/>
                    <a:pt x="295929" y="311976"/>
                    <a:pt x="258866" y="271708"/>
                  </a:cubicBezTo>
                  <a:cubicBezTo>
                    <a:pt x="254583" y="267060"/>
                    <a:pt x="250300" y="262412"/>
                    <a:pt x="246017" y="257764"/>
                  </a:cubicBezTo>
                  <a:cubicBezTo>
                    <a:pt x="244823" y="259574"/>
                    <a:pt x="242928" y="260972"/>
                    <a:pt x="240622" y="261466"/>
                  </a:cubicBezTo>
                  <a:cubicBezTo>
                    <a:pt x="232015" y="264016"/>
                    <a:pt x="223655" y="266690"/>
                    <a:pt x="215048" y="268787"/>
                  </a:cubicBezTo>
                  <a:cubicBezTo>
                    <a:pt x="209200" y="270227"/>
                    <a:pt x="203312" y="271502"/>
                    <a:pt x="197381" y="272366"/>
                  </a:cubicBezTo>
                  <a:cubicBezTo>
                    <a:pt x="193387" y="272942"/>
                    <a:pt x="189351" y="273271"/>
                    <a:pt x="185274" y="273476"/>
                  </a:cubicBezTo>
                  <a:cubicBezTo>
                    <a:pt x="179179" y="273764"/>
                    <a:pt x="173084" y="273641"/>
                    <a:pt x="166907" y="273312"/>
                  </a:cubicBezTo>
                  <a:cubicBezTo>
                    <a:pt x="163901" y="273106"/>
                    <a:pt x="152081" y="273312"/>
                    <a:pt x="145163" y="271625"/>
                  </a:cubicBezTo>
                  <a:cubicBezTo>
                    <a:pt x="140139" y="270433"/>
                    <a:pt x="136597" y="268376"/>
                    <a:pt x="135197" y="266032"/>
                  </a:cubicBezTo>
                  <a:cubicBezTo>
                    <a:pt x="132479" y="262371"/>
                    <a:pt x="133261" y="257188"/>
                    <a:pt x="136926" y="254473"/>
                  </a:cubicBezTo>
                  <a:cubicBezTo>
                    <a:pt x="139892" y="252294"/>
                    <a:pt x="143845" y="252335"/>
                    <a:pt x="146645" y="254391"/>
                  </a:cubicBezTo>
                  <a:lnTo>
                    <a:pt x="146687" y="254350"/>
                  </a:lnTo>
                  <a:cubicBezTo>
                    <a:pt x="146810" y="253692"/>
                    <a:pt x="147263" y="254309"/>
                    <a:pt x="147716" y="255008"/>
                  </a:cubicBezTo>
                  <a:lnTo>
                    <a:pt x="147510" y="255008"/>
                  </a:lnTo>
                  <a:lnTo>
                    <a:pt x="147428" y="255008"/>
                  </a:lnTo>
                  <a:cubicBezTo>
                    <a:pt x="147840" y="255378"/>
                    <a:pt x="148210" y="255749"/>
                    <a:pt x="148499" y="256201"/>
                  </a:cubicBezTo>
                  <a:cubicBezTo>
                    <a:pt x="148334" y="255995"/>
                    <a:pt x="148045" y="255461"/>
                    <a:pt x="147716" y="255008"/>
                  </a:cubicBezTo>
                  <a:cubicBezTo>
                    <a:pt x="149116" y="254926"/>
                    <a:pt x="151505" y="254186"/>
                    <a:pt x="153111" y="254021"/>
                  </a:cubicBezTo>
                  <a:cubicBezTo>
                    <a:pt x="158835" y="253569"/>
                    <a:pt x="164806" y="252540"/>
                    <a:pt x="166783" y="252376"/>
                  </a:cubicBezTo>
                  <a:lnTo>
                    <a:pt x="234074" y="244849"/>
                  </a:lnTo>
                  <a:cubicBezTo>
                    <a:pt x="208912" y="217784"/>
                    <a:pt x="182926" y="191583"/>
                    <a:pt x="154511" y="168179"/>
                  </a:cubicBezTo>
                  <a:cubicBezTo>
                    <a:pt x="141209" y="171798"/>
                    <a:pt x="127990" y="175747"/>
                    <a:pt x="114441" y="178421"/>
                  </a:cubicBezTo>
                  <a:cubicBezTo>
                    <a:pt x="109541" y="179408"/>
                    <a:pt x="104558" y="180107"/>
                    <a:pt x="99533" y="180683"/>
                  </a:cubicBezTo>
                  <a:cubicBezTo>
                    <a:pt x="94509" y="181218"/>
                    <a:pt x="89444" y="181464"/>
                    <a:pt x="84379" y="181711"/>
                  </a:cubicBezTo>
                  <a:cubicBezTo>
                    <a:pt x="80054" y="181876"/>
                    <a:pt x="75689" y="181999"/>
                    <a:pt x="71324" y="181917"/>
                  </a:cubicBezTo>
                  <a:cubicBezTo>
                    <a:pt x="66753" y="181835"/>
                    <a:pt x="62223" y="181547"/>
                    <a:pt x="57734" y="180930"/>
                  </a:cubicBezTo>
                  <a:cubicBezTo>
                    <a:pt x="56128" y="180724"/>
                    <a:pt x="53904" y="180189"/>
                    <a:pt x="51639" y="179326"/>
                  </a:cubicBezTo>
                  <a:lnTo>
                    <a:pt x="49003" y="178256"/>
                  </a:lnTo>
                  <a:cubicBezTo>
                    <a:pt x="45173" y="179408"/>
                    <a:pt x="40932" y="177598"/>
                    <a:pt x="39202" y="173855"/>
                  </a:cubicBezTo>
                  <a:cubicBezTo>
                    <a:pt x="38049" y="171881"/>
                    <a:pt x="38173" y="170112"/>
                    <a:pt x="38173" y="168837"/>
                  </a:cubicBezTo>
                  <a:cubicBezTo>
                    <a:pt x="38173" y="165629"/>
                    <a:pt x="40108" y="163572"/>
                    <a:pt x="42579" y="161886"/>
                  </a:cubicBezTo>
                  <a:cubicBezTo>
                    <a:pt x="43856" y="160981"/>
                    <a:pt x="45956" y="160528"/>
                    <a:pt x="48797" y="160569"/>
                  </a:cubicBezTo>
                  <a:cubicBezTo>
                    <a:pt x="51227" y="160611"/>
                    <a:pt x="56334" y="162338"/>
                    <a:pt x="58887" y="162256"/>
                  </a:cubicBezTo>
                  <a:cubicBezTo>
                    <a:pt x="61976" y="162256"/>
                    <a:pt x="65023" y="161968"/>
                    <a:pt x="68112" y="161680"/>
                  </a:cubicBezTo>
                  <a:cubicBezTo>
                    <a:pt x="72889" y="161228"/>
                    <a:pt x="77666" y="160528"/>
                    <a:pt x="82402" y="159829"/>
                  </a:cubicBezTo>
                  <a:cubicBezTo>
                    <a:pt x="87138" y="159171"/>
                    <a:pt x="91832" y="158307"/>
                    <a:pt x="96527" y="157608"/>
                  </a:cubicBezTo>
                  <a:cubicBezTo>
                    <a:pt x="101263" y="156909"/>
                    <a:pt x="105999" y="156210"/>
                    <a:pt x="110776" y="155593"/>
                  </a:cubicBezTo>
                  <a:cubicBezTo>
                    <a:pt x="118683" y="154605"/>
                    <a:pt x="126590" y="153659"/>
                    <a:pt x="134497" y="152754"/>
                  </a:cubicBezTo>
                  <a:cubicBezTo>
                    <a:pt x="122101" y="143376"/>
                    <a:pt x="109664" y="133998"/>
                    <a:pt x="96404" y="125937"/>
                  </a:cubicBezTo>
                  <a:cubicBezTo>
                    <a:pt x="79478" y="115654"/>
                    <a:pt x="61770" y="106687"/>
                    <a:pt x="43073" y="99900"/>
                  </a:cubicBezTo>
                  <a:cubicBezTo>
                    <a:pt x="39243" y="98460"/>
                    <a:pt x="29813" y="93813"/>
                    <a:pt x="21123" y="90604"/>
                  </a:cubicBezTo>
                  <a:cubicBezTo>
                    <a:pt x="17170" y="89123"/>
                    <a:pt x="10828" y="85422"/>
                    <a:pt x="10993" y="87848"/>
                  </a:cubicBezTo>
                  <a:cubicBezTo>
                    <a:pt x="6586" y="89082"/>
                    <a:pt x="1933" y="86614"/>
                    <a:pt x="450" y="82213"/>
                  </a:cubicBezTo>
                  <a:cubicBezTo>
                    <a:pt x="-1074" y="77648"/>
                    <a:pt x="1397" y="72712"/>
                    <a:pt x="5968" y="71190"/>
                  </a:cubicBezTo>
                  <a:cubicBezTo>
                    <a:pt x="8851" y="70162"/>
                    <a:pt x="13299" y="70121"/>
                    <a:pt x="18570" y="71272"/>
                  </a:cubicBezTo>
                  <a:cubicBezTo>
                    <a:pt x="28907" y="73493"/>
                    <a:pt x="44020" y="80527"/>
                    <a:pt x="49250" y="82254"/>
                  </a:cubicBezTo>
                  <a:cubicBezTo>
                    <a:pt x="66917" y="88136"/>
                    <a:pt x="83678" y="95993"/>
                    <a:pt x="99945" y="104836"/>
                  </a:cubicBezTo>
                  <a:cubicBezTo>
                    <a:pt x="98710" y="99242"/>
                    <a:pt x="97474" y="93689"/>
                    <a:pt x="96033" y="88177"/>
                  </a:cubicBezTo>
                  <a:cubicBezTo>
                    <a:pt x="94015" y="80321"/>
                    <a:pt x="91626" y="72589"/>
                    <a:pt x="89650" y="64691"/>
                  </a:cubicBezTo>
                  <a:cubicBezTo>
                    <a:pt x="87920" y="57863"/>
                    <a:pt x="86644" y="50912"/>
                    <a:pt x="85120" y="43961"/>
                  </a:cubicBezTo>
                  <a:cubicBezTo>
                    <a:pt x="84131" y="38778"/>
                    <a:pt x="79684" y="21503"/>
                    <a:pt x="78119" y="14264"/>
                  </a:cubicBezTo>
                  <a:cubicBezTo>
                    <a:pt x="77666" y="12248"/>
                    <a:pt x="77378" y="10808"/>
                    <a:pt x="77295" y="10233"/>
                  </a:cubicBezTo>
                  <a:cubicBezTo>
                    <a:pt x="76925" y="5708"/>
                    <a:pt x="78819" y="3405"/>
                    <a:pt x="79478" y="2829"/>
                  </a:cubicBezTo>
                  <a:cubicBezTo>
                    <a:pt x="82072" y="526"/>
                    <a:pt x="85037" y="-1120"/>
                    <a:pt x="88826" y="937"/>
                  </a:cubicBezTo>
                  <a:cubicBezTo>
                    <a:pt x="89567" y="1348"/>
                    <a:pt x="91173" y="1842"/>
                    <a:pt x="92327" y="3775"/>
                  </a:cubicBezTo>
                  <a:cubicBezTo>
                    <a:pt x="93191" y="5009"/>
                    <a:pt x="93686" y="6366"/>
                    <a:pt x="93809" y="7765"/>
                  </a:cubicBezTo>
                  <a:cubicBezTo>
                    <a:pt x="94056" y="8176"/>
                    <a:pt x="94303" y="8670"/>
                    <a:pt x="94550" y="9245"/>
                  </a:cubicBezTo>
                  <a:cubicBezTo>
                    <a:pt x="97351" y="16361"/>
                    <a:pt x="104434" y="33266"/>
                    <a:pt x="106205" y="38408"/>
                  </a:cubicBezTo>
                  <a:cubicBezTo>
                    <a:pt x="108305" y="45318"/>
                    <a:pt x="110653" y="52064"/>
                    <a:pt x="112423" y="59015"/>
                  </a:cubicBezTo>
                  <a:cubicBezTo>
                    <a:pt x="113618" y="63704"/>
                    <a:pt x="114565" y="68434"/>
                    <a:pt x="115388" y="73205"/>
                  </a:cubicBezTo>
                  <a:cubicBezTo>
                    <a:pt x="117447" y="85339"/>
                    <a:pt x="118518" y="97514"/>
                    <a:pt x="118765" y="109936"/>
                  </a:cubicBezTo>
                  <a:cubicBezTo>
                    <a:pt x="118971" y="111911"/>
                    <a:pt x="118148" y="113638"/>
                    <a:pt x="117159" y="115201"/>
                  </a:cubicBezTo>
                  <a:cubicBezTo>
                    <a:pt x="131449" y="123921"/>
                    <a:pt x="145575" y="132970"/>
                    <a:pt x="159000" y="143006"/>
                  </a:cubicBezTo>
                  <a:cubicBezTo>
                    <a:pt x="170284" y="151562"/>
                    <a:pt x="181156" y="160569"/>
                    <a:pt x="191822" y="169906"/>
                  </a:cubicBezTo>
                  <a:cubicBezTo>
                    <a:pt x="191410" y="168672"/>
                    <a:pt x="190669" y="167562"/>
                    <a:pt x="190875" y="166163"/>
                  </a:cubicBezTo>
                  <a:cubicBezTo>
                    <a:pt x="192028" y="153906"/>
                    <a:pt x="191863" y="141361"/>
                    <a:pt x="191410" y="128692"/>
                  </a:cubicBezTo>
                  <a:cubicBezTo>
                    <a:pt x="191080" y="119273"/>
                    <a:pt x="190298" y="109813"/>
                    <a:pt x="189680" y="100435"/>
                  </a:cubicBezTo>
                  <a:cubicBezTo>
                    <a:pt x="188980" y="90851"/>
                    <a:pt x="188568" y="81308"/>
                    <a:pt x="187662" y="72013"/>
                  </a:cubicBezTo>
                  <a:cubicBezTo>
                    <a:pt x="187209" y="66295"/>
                    <a:pt x="186592" y="60578"/>
                    <a:pt x="185562" y="54902"/>
                  </a:cubicBezTo>
                  <a:cubicBezTo>
                    <a:pt x="184574" y="49431"/>
                    <a:pt x="183338" y="44043"/>
                    <a:pt x="181403" y="38778"/>
                  </a:cubicBezTo>
                  <a:cubicBezTo>
                    <a:pt x="181320" y="38531"/>
                    <a:pt x="180373" y="34295"/>
                    <a:pt x="179097" y="31786"/>
                  </a:cubicBezTo>
                  <a:cubicBezTo>
                    <a:pt x="180126" y="32362"/>
                    <a:pt x="181114" y="32526"/>
                    <a:pt x="181938" y="32567"/>
                  </a:cubicBezTo>
                  <a:cubicBezTo>
                    <a:pt x="180950" y="32485"/>
                    <a:pt x="179961" y="32156"/>
                    <a:pt x="179055" y="31703"/>
                  </a:cubicBezTo>
                  <a:cubicBezTo>
                    <a:pt x="178396" y="30428"/>
                    <a:pt x="177655" y="29647"/>
                    <a:pt x="176914" y="30058"/>
                  </a:cubicBezTo>
                  <a:cubicBezTo>
                    <a:pt x="174155" y="27179"/>
                    <a:pt x="173825" y="22572"/>
                    <a:pt x="176379" y="19323"/>
                  </a:cubicBezTo>
                  <a:cubicBezTo>
                    <a:pt x="178067" y="16773"/>
                    <a:pt x="182350" y="13647"/>
                    <a:pt x="188321" y="18048"/>
                  </a:cubicBezTo>
                  <a:cubicBezTo>
                    <a:pt x="188774" y="18336"/>
                    <a:pt x="189557" y="19241"/>
                    <a:pt x="190627" y="20516"/>
                  </a:cubicBezTo>
                  <a:cubicBezTo>
                    <a:pt x="192851" y="23354"/>
                    <a:pt x="197876" y="31128"/>
                    <a:pt x="198122" y="31580"/>
                  </a:cubicBezTo>
                  <a:cubicBezTo>
                    <a:pt x="201129" y="37585"/>
                    <a:pt x="203435" y="43878"/>
                    <a:pt x="205288" y="50295"/>
                  </a:cubicBezTo>
                  <a:cubicBezTo>
                    <a:pt x="207100" y="56506"/>
                    <a:pt x="208377" y="62923"/>
                    <a:pt x="209448" y="69339"/>
                  </a:cubicBezTo>
                  <a:cubicBezTo>
                    <a:pt x="210889" y="78964"/>
                    <a:pt x="212371" y="88836"/>
                    <a:pt x="213072" y="98872"/>
                  </a:cubicBezTo>
                  <a:cubicBezTo>
                    <a:pt x="213524" y="105494"/>
                    <a:pt x="213648" y="112157"/>
                    <a:pt x="213524" y="118821"/>
                  </a:cubicBezTo>
                  <a:cubicBezTo>
                    <a:pt x="213236" y="135808"/>
                    <a:pt x="211342" y="152631"/>
                    <a:pt x="208006" y="168755"/>
                  </a:cubicBezTo>
                  <a:cubicBezTo>
                    <a:pt x="207265" y="173403"/>
                    <a:pt x="202982" y="176529"/>
                    <a:pt x="198411" y="175994"/>
                  </a:cubicBezTo>
                  <a:cubicBezTo>
                    <a:pt x="220567" y="195943"/>
                    <a:pt x="241569" y="217167"/>
                    <a:pt x="261995" y="238967"/>
                  </a:cubicBezTo>
                  <a:lnTo>
                    <a:pt x="271673" y="142019"/>
                  </a:lnTo>
                  <a:cubicBezTo>
                    <a:pt x="272044" y="137371"/>
                    <a:pt x="272950" y="129145"/>
                    <a:pt x="273279" y="121124"/>
                  </a:cubicBezTo>
                  <a:cubicBezTo>
                    <a:pt x="273444" y="117011"/>
                    <a:pt x="273568" y="112980"/>
                    <a:pt x="273197" y="109607"/>
                  </a:cubicBezTo>
                  <a:cubicBezTo>
                    <a:pt x="273032" y="108126"/>
                    <a:pt x="273485" y="105659"/>
                    <a:pt x="272703" y="105823"/>
                  </a:cubicBezTo>
                  <a:cubicBezTo>
                    <a:pt x="272703" y="105946"/>
                    <a:pt x="272991" y="106029"/>
                    <a:pt x="273073" y="106152"/>
                  </a:cubicBezTo>
                  <a:cubicBezTo>
                    <a:pt x="272909" y="106029"/>
                    <a:pt x="272785" y="105864"/>
                    <a:pt x="272662" y="105741"/>
                  </a:cubicBezTo>
                  <a:cubicBezTo>
                    <a:pt x="269820" y="102491"/>
                    <a:pt x="269944" y="97514"/>
                    <a:pt x="273073" y="94430"/>
                  </a:cubicBezTo>
                  <a:cubicBezTo>
                    <a:pt x="276286" y="91221"/>
                    <a:pt x="281557" y="91221"/>
                    <a:pt x="284769" y="94430"/>
                  </a:cubicBezTo>
                  <a:cubicBezTo>
                    <a:pt x="287816" y="97103"/>
                    <a:pt x="290246" y="103520"/>
                    <a:pt x="291399" y="111623"/>
                  </a:cubicBezTo>
                  <a:cubicBezTo>
                    <a:pt x="292923" y="122152"/>
                    <a:pt x="292717" y="136055"/>
                    <a:pt x="292841" y="142718"/>
                  </a:cubicBezTo>
                  <a:cubicBezTo>
                    <a:pt x="292841" y="152014"/>
                    <a:pt x="292676" y="161269"/>
                    <a:pt x="292058" y="170482"/>
                  </a:cubicBezTo>
                  <a:cubicBezTo>
                    <a:pt x="291646" y="176611"/>
                    <a:pt x="291070" y="182740"/>
                    <a:pt x="290287" y="188786"/>
                  </a:cubicBezTo>
                  <a:cubicBezTo>
                    <a:pt x="289134" y="197876"/>
                    <a:pt x="287610" y="206925"/>
                    <a:pt x="285922" y="215933"/>
                  </a:cubicBezTo>
                  <a:cubicBezTo>
                    <a:pt x="283451" y="229219"/>
                    <a:pt x="280486" y="242381"/>
                    <a:pt x="277686" y="255749"/>
                  </a:cubicBezTo>
                  <a:cubicBezTo>
                    <a:pt x="313843" y="294988"/>
                    <a:pt x="348930" y="334804"/>
                    <a:pt x="389000" y="368368"/>
                  </a:cubicBezTo>
                  <a:cubicBezTo>
                    <a:pt x="422851" y="396749"/>
                    <a:pt x="459956" y="420975"/>
                    <a:pt x="504021" y="436564"/>
                  </a:cubicBezTo>
                  <a:cubicBezTo>
                    <a:pt x="508715" y="438168"/>
                    <a:pt x="511269" y="443351"/>
                    <a:pt x="509663" y="448122"/>
                  </a:cubicBezTo>
                  <a:close/>
                  <a:moveTo>
                    <a:pt x="178026" y="31086"/>
                  </a:moveTo>
                  <a:cubicBezTo>
                    <a:pt x="178355" y="31374"/>
                    <a:pt x="178726" y="31580"/>
                    <a:pt x="179055" y="31786"/>
                  </a:cubicBezTo>
                  <a:lnTo>
                    <a:pt x="179014" y="31703"/>
                  </a:lnTo>
                  <a:cubicBezTo>
                    <a:pt x="178685" y="31498"/>
                    <a:pt x="178355" y="31292"/>
                    <a:pt x="178026" y="31086"/>
                  </a:cubicBezTo>
                  <a:close/>
                  <a:moveTo>
                    <a:pt x="176873" y="30058"/>
                  </a:moveTo>
                  <a:lnTo>
                    <a:pt x="176832" y="30099"/>
                  </a:lnTo>
                  <a:cubicBezTo>
                    <a:pt x="176461" y="30305"/>
                    <a:pt x="177202" y="30552"/>
                    <a:pt x="177532" y="30716"/>
                  </a:cubicBezTo>
                  <a:lnTo>
                    <a:pt x="177161" y="30346"/>
                  </a:lnTo>
                  <a:lnTo>
                    <a:pt x="176873" y="30058"/>
                  </a:lnTo>
                  <a:close/>
                  <a:moveTo>
                    <a:pt x="177532" y="30716"/>
                  </a:moveTo>
                  <a:lnTo>
                    <a:pt x="177820" y="30922"/>
                  </a:lnTo>
                  <a:lnTo>
                    <a:pt x="178026" y="31086"/>
                  </a:lnTo>
                  <a:lnTo>
                    <a:pt x="177696" y="30757"/>
                  </a:lnTo>
                  <a:cubicBezTo>
                    <a:pt x="177655" y="30757"/>
                    <a:pt x="177614" y="30716"/>
                    <a:pt x="177532" y="30716"/>
                  </a:cubicBezTo>
                  <a:close/>
                  <a:moveTo>
                    <a:pt x="272579" y="105741"/>
                  </a:moveTo>
                  <a:cubicBezTo>
                    <a:pt x="272538" y="105741"/>
                    <a:pt x="272662" y="105782"/>
                    <a:pt x="272662" y="105823"/>
                  </a:cubicBezTo>
                  <a:cubicBezTo>
                    <a:pt x="272662" y="105823"/>
                    <a:pt x="272662" y="105741"/>
                    <a:pt x="272620" y="105741"/>
                  </a:cubicBezTo>
                  <a:lnTo>
                    <a:pt x="272579" y="1057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28"/>
            <p:cNvSpPr/>
            <p:nvPr/>
          </p:nvSpPr>
          <p:spPr>
            <a:xfrm rot="5400000">
              <a:off x="339507" y="2535976"/>
              <a:ext cx="154242" cy="82274"/>
            </a:xfrm>
            <a:custGeom>
              <a:avLst/>
              <a:gdLst/>
              <a:ahLst/>
              <a:cxnLst/>
              <a:rect l="l" t="t" r="r" b="b"/>
              <a:pathLst>
                <a:path w="308483" h="164549" extrusionOk="0">
                  <a:moveTo>
                    <a:pt x="150103" y="158517"/>
                  </a:moveTo>
                  <a:cubicBezTo>
                    <a:pt x="150391" y="159422"/>
                    <a:pt x="150844" y="160245"/>
                    <a:pt x="151379" y="160944"/>
                  </a:cubicBezTo>
                  <a:cubicBezTo>
                    <a:pt x="150514" y="161849"/>
                    <a:pt x="150185" y="159751"/>
                    <a:pt x="149979" y="158476"/>
                  </a:cubicBezTo>
                  <a:lnTo>
                    <a:pt x="150103" y="158517"/>
                  </a:lnTo>
                  <a:close/>
                  <a:moveTo>
                    <a:pt x="305893" y="2751"/>
                  </a:moveTo>
                  <a:cubicBezTo>
                    <a:pt x="302352" y="-868"/>
                    <a:pt x="296586" y="-909"/>
                    <a:pt x="293003" y="2587"/>
                  </a:cubicBezTo>
                  <a:cubicBezTo>
                    <a:pt x="279084" y="15091"/>
                    <a:pt x="264835" y="27060"/>
                    <a:pt x="250792" y="39400"/>
                  </a:cubicBezTo>
                  <a:cubicBezTo>
                    <a:pt x="241403" y="47667"/>
                    <a:pt x="231972" y="55935"/>
                    <a:pt x="222912" y="64531"/>
                  </a:cubicBezTo>
                  <a:cubicBezTo>
                    <a:pt x="207675" y="79051"/>
                    <a:pt x="193343" y="94352"/>
                    <a:pt x="179177" y="109900"/>
                  </a:cubicBezTo>
                  <a:cubicBezTo>
                    <a:pt x="174235" y="115576"/>
                    <a:pt x="169376" y="121375"/>
                    <a:pt x="164928" y="127545"/>
                  </a:cubicBezTo>
                  <a:cubicBezTo>
                    <a:pt x="161922" y="131741"/>
                    <a:pt x="159080" y="136018"/>
                    <a:pt x="156527" y="140502"/>
                  </a:cubicBezTo>
                  <a:cubicBezTo>
                    <a:pt x="156403" y="140749"/>
                    <a:pt x="156033" y="141366"/>
                    <a:pt x="155745" y="141859"/>
                  </a:cubicBezTo>
                  <a:cubicBezTo>
                    <a:pt x="155044" y="141324"/>
                    <a:pt x="153932" y="140502"/>
                    <a:pt x="153685" y="140296"/>
                  </a:cubicBezTo>
                  <a:lnTo>
                    <a:pt x="125188" y="113766"/>
                  </a:lnTo>
                  <a:cubicBezTo>
                    <a:pt x="116581" y="105786"/>
                    <a:pt x="108056" y="97725"/>
                    <a:pt x="99367" y="89827"/>
                  </a:cubicBezTo>
                  <a:cubicBezTo>
                    <a:pt x="93560" y="84562"/>
                    <a:pt x="87753" y="79339"/>
                    <a:pt x="81864" y="74197"/>
                  </a:cubicBezTo>
                  <a:cubicBezTo>
                    <a:pt x="73052" y="66506"/>
                    <a:pt x="64115" y="58978"/>
                    <a:pt x="55220" y="51369"/>
                  </a:cubicBezTo>
                  <a:cubicBezTo>
                    <a:pt x="41877" y="40017"/>
                    <a:pt x="28534" y="28747"/>
                    <a:pt x="15479" y="16983"/>
                  </a:cubicBezTo>
                  <a:cubicBezTo>
                    <a:pt x="11938" y="13446"/>
                    <a:pt x="6131" y="13487"/>
                    <a:pt x="2631" y="17065"/>
                  </a:cubicBezTo>
                  <a:cubicBezTo>
                    <a:pt x="-911" y="20644"/>
                    <a:pt x="-870" y="26402"/>
                    <a:pt x="2713" y="29939"/>
                  </a:cubicBezTo>
                  <a:cubicBezTo>
                    <a:pt x="19556" y="47996"/>
                    <a:pt x="36688" y="65683"/>
                    <a:pt x="54684" y="82588"/>
                  </a:cubicBezTo>
                  <a:cubicBezTo>
                    <a:pt x="61850" y="89334"/>
                    <a:pt x="69180" y="95915"/>
                    <a:pt x="76634" y="102331"/>
                  </a:cubicBezTo>
                  <a:cubicBezTo>
                    <a:pt x="87753" y="111915"/>
                    <a:pt x="99284" y="121088"/>
                    <a:pt x="110650" y="130424"/>
                  </a:cubicBezTo>
                  <a:lnTo>
                    <a:pt x="141619" y="154610"/>
                  </a:lnTo>
                  <a:cubicBezTo>
                    <a:pt x="142360" y="155227"/>
                    <a:pt x="147343" y="156790"/>
                    <a:pt x="149979" y="158476"/>
                  </a:cubicBezTo>
                  <a:cubicBezTo>
                    <a:pt x="149938" y="158106"/>
                    <a:pt x="149897" y="157818"/>
                    <a:pt x="149855" y="157654"/>
                  </a:cubicBezTo>
                  <a:cubicBezTo>
                    <a:pt x="149938" y="157942"/>
                    <a:pt x="150020" y="158230"/>
                    <a:pt x="150103" y="158517"/>
                  </a:cubicBezTo>
                  <a:cubicBezTo>
                    <a:pt x="151379" y="159340"/>
                    <a:pt x="152079" y="160163"/>
                    <a:pt x="151420" y="160903"/>
                  </a:cubicBezTo>
                  <a:lnTo>
                    <a:pt x="151379" y="160944"/>
                  </a:lnTo>
                  <a:cubicBezTo>
                    <a:pt x="152779" y="162836"/>
                    <a:pt x="154962" y="163741"/>
                    <a:pt x="157268" y="164070"/>
                  </a:cubicBezTo>
                  <a:cubicBezTo>
                    <a:pt x="160233" y="164934"/>
                    <a:pt x="163363" y="164770"/>
                    <a:pt x="165711" y="162425"/>
                  </a:cubicBezTo>
                  <a:cubicBezTo>
                    <a:pt x="167317" y="160862"/>
                    <a:pt x="168140" y="158847"/>
                    <a:pt x="168264" y="156790"/>
                  </a:cubicBezTo>
                  <a:cubicBezTo>
                    <a:pt x="168140" y="156749"/>
                    <a:pt x="168017" y="156708"/>
                    <a:pt x="167893" y="156667"/>
                  </a:cubicBezTo>
                  <a:cubicBezTo>
                    <a:pt x="167069" y="156338"/>
                    <a:pt x="167358" y="155515"/>
                    <a:pt x="168099" y="154569"/>
                  </a:cubicBezTo>
                  <a:cubicBezTo>
                    <a:pt x="167976" y="153870"/>
                    <a:pt x="167728" y="153212"/>
                    <a:pt x="167440" y="152595"/>
                  </a:cubicBezTo>
                  <a:lnTo>
                    <a:pt x="167770" y="153088"/>
                  </a:lnTo>
                  <a:cubicBezTo>
                    <a:pt x="167852" y="153294"/>
                    <a:pt x="167976" y="153499"/>
                    <a:pt x="168099" y="153746"/>
                  </a:cubicBezTo>
                  <a:lnTo>
                    <a:pt x="168346" y="154240"/>
                  </a:lnTo>
                  <a:cubicBezTo>
                    <a:pt x="169705" y="152677"/>
                    <a:pt x="171970" y="150867"/>
                    <a:pt x="172258" y="150415"/>
                  </a:cubicBezTo>
                  <a:cubicBezTo>
                    <a:pt x="175471" y="145808"/>
                    <a:pt x="179095" y="141489"/>
                    <a:pt x="182842" y="137293"/>
                  </a:cubicBezTo>
                  <a:cubicBezTo>
                    <a:pt x="186713" y="132975"/>
                    <a:pt x="190831" y="128903"/>
                    <a:pt x="194950" y="124872"/>
                  </a:cubicBezTo>
                  <a:cubicBezTo>
                    <a:pt x="205945" y="114013"/>
                    <a:pt x="217394" y="103648"/>
                    <a:pt x="228636" y="93036"/>
                  </a:cubicBezTo>
                  <a:cubicBezTo>
                    <a:pt x="236173" y="85961"/>
                    <a:pt x="243668" y="78804"/>
                    <a:pt x="251039" y="71565"/>
                  </a:cubicBezTo>
                  <a:cubicBezTo>
                    <a:pt x="269694" y="53302"/>
                    <a:pt x="287815" y="34546"/>
                    <a:pt x="305728" y="15584"/>
                  </a:cubicBezTo>
                  <a:cubicBezTo>
                    <a:pt x="309353" y="12088"/>
                    <a:pt x="309394" y="6330"/>
                    <a:pt x="305893" y="2751"/>
                  </a:cubicBezTo>
                  <a:close/>
                  <a:moveTo>
                    <a:pt x="168264" y="156790"/>
                  </a:moveTo>
                  <a:cubicBezTo>
                    <a:pt x="169376" y="157037"/>
                    <a:pt x="169087" y="155762"/>
                    <a:pt x="168346" y="154240"/>
                  </a:cubicBezTo>
                  <a:lnTo>
                    <a:pt x="168099" y="154569"/>
                  </a:lnTo>
                  <a:cubicBezTo>
                    <a:pt x="168264" y="155309"/>
                    <a:pt x="168305" y="156050"/>
                    <a:pt x="168264" y="1567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6" name="Google Shape;1876;p28"/>
            <p:cNvSpPr/>
            <p:nvPr/>
          </p:nvSpPr>
          <p:spPr>
            <a:xfrm rot="5400000">
              <a:off x="416477" y="2647766"/>
              <a:ext cx="95682" cy="208271"/>
            </a:xfrm>
            <a:custGeom>
              <a:avLst/>
              <a:gdLst/>
              <a:ahLst/>
              <a:cxnLst/>
              <a:rect l="l" t="t" r="r" b="b"/>
              <a:pathLst>
                <a:path w="191364" h="416542" extrusionOk="0">
                  <a:moveTo>
                    <a:pt x="23322" y="416542"/>
                  </a:moveTo>
                  <a:cubicBezTo>
                    <a:pt x="23322" y="416542"/>
                    <a:pt x="-9500" y="345425"/>
                    <a:pt x="2731" y="255100"/>
                  </a:cubicBezTo>
                  <a:cubicBezTo>
                    <a:pt x="17638" y="144907"/>
                    <a:pt x="126482" y="0"/>
                    <a:pt x="126482" y="0"/>
                  </a:cubicBezTo>
                  <a:cubicBezTo>
                    <a:pt x="126482" y="0"/>
                    <a:pt x="174953" y="71240"/>
                    <a:pt x="190437" y="203315"/>
                  </a:cubicBezTo>
                  <a:cubicBezTo>
                    <a:pt x="205880" y="335430"/>
                    <a:pt x="23322" y="416542"/>
                    <a:pt x="23322" y="416542"/>
                  </a:cubicBezTo>
                  <a:lnTo>
                    <a:pt x="23322" y="41654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7" name="Google Shape;1877;p28"/>
            <p:cNvSpPr/>
            <p:nvPr/>
          </p:nvSpPr>
          <p:spPr>
            <a:xfrm rot="5400000">
              <a:off x="359509" y="2873943"/>
              <a:ext cx="243844" cy="174228"/>
            </a:xfrm>
            <a:custGeom>
              <a:avLst/>
              <a:gdLst/>
              <a:ahLst/>
              <a:cxnLst/>
              <a:rect l="l" t="t" r="r" b="b"/>
              <a:pathLst>
                <a:path w="487689" h="348456" extrusionOk="0">
                  <a:moveTo>
                    <a:pt x="25259" y="331829"/>
                  </a:moveTo>
                  <a:cubicBezTo>
                    <a:pt x="-59658" y="184290"/>
                    <a:pt x="88185" y="44236"/>
                    <a:pt x="193075" y="6888"/>
                  </a:cubicBezTo>
                  <a:cubicBezTo>
                    <a:pt x="267284" y="-19560"/>
                    <a:pt x="487689" y="38683"/>
                    <a:pt x="487689" y="38683"/>
                  </a:cubicBezTo>
                  <a:cubicBezTo>
                    <a:pt x="487689" y="38683"/>
                    <a:pt x="481553" y="42426"/>
                    <a:pt x="429787" y="74180"/>
                  </a:cubicBezTo>
                  <a:cubicBezTo>
                    <a:pt x="377981" y="105892"/>
                    <a:pt x="198181" y="277659"/>
                    <a:pt x="156629" y="325413"/>
                  </a:cubicBezTo>
                  <a:cubicBezTo>
                    <a:pt x="115117" y="373208"/>
                    <a:pt x="25259" y="331829"/>
                    <a:pt x="25259" y="331829"/>
                  </a:cubicBezTo>
                  <a:lnTo>
                    <a:pt x="25259" y="3318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8" name="Google Shape;1878;p28"/>
            <p:cNvSpPr/>
            <p:nvPr/>
          </p:nvSpPr>
          <p:spPr>
            <a:xfrm rot="5400000">
              <a:off x="226105" y="2975250"/>
              <a:ext cx="229547" cy="102868"/>
            </a:xfrm>
            <a:custGeom>
              <a:avLst/>
              <a:gdLst/>
              <a:ahLst/>
              <a:cxnLst/>
              <a:rect l="l" t="t" r="r" b="b"/>
              <a:pathLst>
                <a:path w="459094" h="205735" extrusionOk="0">
                  <a:moveTo>
                    <a:pt x="459094" y="104981"/>
                  </a:moveTo>
                  <a:cubicBezTo>
                    <a:pt x="459094" y="104981"/>
                    <a:pt x="194460" y="226362"/>
                    <a:pt x="124451" y="202670"/>
                  </a:cubicBezTo>
                  <a:cubicBezTo>
                    <a:pt x="40441" y="174289"/>
                    <a:pt x="0" y="136159"/>
                    <a:pt x="0" y="136159"/>
                  </a:cubicBezTo>
                  <a:cubicBezTo>
                    <a:pt x="0" y="136159"/>
                    <a:pt x="105096" y="5278"/>
                    <a:pt x="180212" y="178"/>
                  </a:cubicBezTo>
                  <a:cubicBezTo>
                    <a:pt x="256727" y="-5005"/>
                    <a:pt x="459094" y="104981"/>
                    <a:pt x="459094" y="104981"/>
                  </a:cubicBezTo>
                  <a:lnTo>
                    <a:pt x="459094" y="104981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" name="Google Shape;1879;p28"/>
            <p:cNvSpPr/>
            <p:nvPr/>
          </p:nvSpPr>
          <p:spPr>
            <a:xfrm rot="5400000">
              <a:off x="364267" y="2630645"/>
              <a:ext cx="82360" cy="177118"/>
            </a:xfrm>
            <a:custGeom>
              <a:avLst/>
              <a:gdLst/>
              <a:ahLst/>
              <a:cxnLst/>
              <a:rect l="l" t="t" r="r" b="b"/>
              <a:pathLst>
                <a:path w="164721" h="354235" extrusionOk="0">
                  <a:moveTo>
                    <a:pt x="9259" y="336583"/>
                  </a:moveTo>
                  <a:cubicBezTo>
                    <a:pt x="9259" y="336624"/>
                    <a:pt x="9259" y="336707"/>
                    <a:pt x="9259" y="336789"/>
                  </a:cubicBezTo>
                  <a:cubicBezTo>
                    <a:pt x="9341" y="337159"/>
                    <a:pt x="9671" y="337036"/>
                    <a:pt x="10041" y="336665"/>
                  </a:cubicBezTo>
                  <a:cubicBezTo>
                    <a:pt x="9794" y="336624"/>
                    <a:pt x="9506" y="336624"/>
                    <a:pt x="9259" y="336583"/>
                  </a:cubicBezTo>
                  <a:cubicBezTo>
                    <a:pt x="9341" y="336378"/>
                    <a:pt x="9712" y="336419"/>
                    <a:pt x="10165" y="336583"/>
                  </a:cubicBezTo>
                  <a:lnTo>
                    <a:pt x="10041" y="336665"/>
                  </a:lnTo>
                  <a:cubicBezTo>
                    <a:pt x="10494" y="336748"/>
                    <a:pt x="10988" y="336871"/>
                    <a:pt x="11441" y="336995"/>
                  </a:cubicBezTo>
                  <a:cubicBezTo>
                    <a:pt x="11153" y="336912"/>
                    <a:pt x="10618" y="336707"/>
                    <a:pt x="10165" y="336583"/>
                  </a:cubicBezTo>
                  <a:cubicBezTo>
                    <a:pt x="10782" y="335966"/>
                    <a:pt x="11606" y="334897"/>
                    <a:pt x="12224" y="334280"/>
                  </a:cubicBezTo>
                  <a:cubicBezTo>
                    <a:pt x="15642" y="331154"/>
                    <a:pt x="18689" y="327082"/>
                    <a:pt x="19966" y="325601"/>
                  </a:cubicBezTo>
                  <a:cubicBezTo>
                    <a:pt x="26020" y="318567"/>
                    <a:pt x="31579" y="311123"/>
                    <a:pt x="36850" y="303390"/>
                  </a:cubicBezTo>
                  <a:cubicBezTo>
                    <a:pt x="44922" y="291626"/>
                    <a:pt x="52252" y="279287"/>
                    <a:pt x="59377" y="267112"/>
                  </a:cubicBezTo>
                  <a:cubicBezTo>
                    <a:pt x="73461" y="243420"/>
                    <a:pt x="84868" y="218658"/>
                    <a:pt x="94917" y="193403"/>
                  </a:cubicBezTo>
                  <a:cubicBezTo>
                    <a:pt x="101671" y="176416"/>
                    <a:pt x="107765" y="159182"/>
                    <a:pt x="113325" y="141742"/>
                  </a:cubicBezTo>
                  <a:cubicBezTo>
                    <a:pt x="127327" y="97895"/>
                    <a:pt x="137993" y="52815"/>
                    <a:pt x="146641" y="7570"/>
                  </a:cubicBezTo>
                  <a:cubicBezTo>
                    <a:pt x="147465" y="2634"/>
                    <a:pt x="152159" y="-698"/>
                    <a:pt x="157142" y="125"/>
                  </a:cubicBezTo>
                  <a:cubicBezTo>
                    <a:pt x="162084" y="947"/>
                    <a:pt x="165420" y="5678"/>
                    <a:pt x="164596" y="10613"/>
                  </a:cubicBezTo>
                  <a:cubicBezTo>
                    <a:pt x="159778" y="44012"/>
                    <a:pt x="154218" y="77494"/>
                    <a:pt x="146518" y="110399"/>
                  </a:cubicBezTo>
                  <a:cubicBezTo>
                    <a:pt x="141329" y="132569"/>
                    <a:pt x="135234" y="154493"/>
                    <a:pt x="127780" y="175922"/>
                  </a:cubicBezTo>
                  <a:cubicBezTo>
                    <a:pt x="121520" y="193856"/>
                    <a:pt x="114272" y="211460"/>
                    <a:pt x="106036" y="228653"/>
                  </a:cubicBezTo>
                  <a:cubicBezTo>
                    <a:pt x="97799" y="245764"/>
                    <a:pt x="88492" y="262422"/>
                    <a:pt x="78156" y="278628"/>
                  </a:cubicBezTo>
                  <a:cubicBezTo>
                    <a:pt x="70208" y="290886"/>
                    <a:pt x="62054" y="303308"/>
                    <a:pt x="53158" y="315112"/>
                  </a:cubicBezTo>
                  <a:cubicBezTo>
                    <a:pt x="47105" y="323133"/>
                    <a:pt x="40680" y="330866"/>
                    <a:pt x="33803" y="338105"/>
                  </a:cubicBezTo>
                  <a:cubicBezTo>
                    <a:pt x="31332" y="340696"/>
                    <a:pt x="23590" y="349457"/>
                    <a:pt x="17207" y="352460"/>
                  </a:cubicBezTo>
                  <a:cubicBezTo>
                    <a:pt x="13130" y="354393"/>
                    <a:pt x="9259" y="354722"/>
                    <a:pt x="6005" y="353571"/>
                  </a:cubicBezTo>
                  <a:cubicBezTo>
                    <a:pt x="1434" y="352090"/>
                    <a:pt x="-1078" y="347154"/>
                    <a:pt x="446" y="342588"/>
                  </a:cubicBezTo>
                  <a:cubicBezTo>
                    <a:pt x="1681" y="338722"/>
                    <a:pt x="5388" y="336336"/>
                    <a:pt x="9259" y="336583"/>
                  </a:cubicBezTo>
                  <a:lnTo>
                    <a:pt x="9259" y="3365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" name="Google Shape;1880;p28"/>
            <p:cNvSpPr/>
            <p:nvPr/>
          </p:nvSpPr>
          <p:spPr>
            <a:xfrm rot="5400000">
              <a:off x="308773" y="2791795"/>
              <a:ext cx="255072" cy="191932"/>
            </a:xfrm>
            <a:custGeom>
              <a:avLst/>
              <a:gdLst/>
              <a:ahLst/>
              <a:cxnLst/>
              <a:rect l="l" t="t" r="r" b="b"/>
              <a:pathLst>
                <a:path w="510143" h="383864" extrusionOk="0">
                  <a:moveTo>
                    <a:pt x="499151" y="17435"/>
                  </a:moveTo>
                  <a:cubicBezTo>
                    <a:pt x="499315" y="15008"/>
                    <a:pt x="492973" y="18710"/>
                    <a:pt x="489020" y="20191"/>
                  </a:cubicBezTo>
                  <a:cubicBezTo>
                    <a:pt x="480330" y="23399"/>
                    <a:pt x="470900" y="28047"/>
                    <a:pt x="467070" y="29486"/>
                  </a:cubicBezTo>
                  <a:cubicBezTo>
                    <a:pt x="448373" y="36273"/>
                    <a:pt x="430665" y="45240"/>
                    <a:pt x="413739" y="55523"/>
                  </a:cubicBezTo>
                  <a:cubicBezTo>
                    <a:pt x="396649" y="65929"/>
                    <a:pt x="380382" y="77652"/>
                    <a:pt x="364692" y="90074"/>
                  </a:cubicBezTo>
                  <a:cubicBezTo>
                    <a:pt x="322975" y="122732"/>
                    <a:pt x="287188" y="162219"/>
                    <a:pt x="251277" y="201294"/>
                  </a:cubicBezTo>
                  <a:cubicBezTo>
                    <a:pt x="214214" y="241562"/>
                    <a:pt x="177150" y="281625"/>
                    <a:pt x="135310" y="315147"/>
                  </a:cubicBezTo>
                  <a:cubicBezTo>
                    <a:pt x="98987" y="344268"/>
                    <a:pt x="58917" y="368331"/>
                    <a:pt x="12011" y="383385"/>
                  </a:cubicBezTo>
                  <a:cubicBezTo>
                    <a:pt x="7234" y="384989"/>
                    <a:pt x="2086" y="382439"/>
                    <a:pt x="480" y="377709"/>
                  </a:cubicBezTo>
                  <a:cubicBezTo>
                    <a:pt x="-1126" y="372937"/>
                    <a:pt x="1428" y="367755"/>
                    <a:pt x="6164" y="366151"/>
                  </a:cubicBezTo>
                  <a:cubicBezTo>
                    <a:pt x="50228" y="350562"/>
                    <a:pt x="87333" y="326335"/>
                    <a:pt x="121184" y="297954"/>
                  </a:cubicBezTo>
                  <a:cubicBezTo>
                    <a:pt x="161460" y="264185"/>
                    <a:pt x="196753" y="224081"/>
                    <a:pt x="233116" y="184636"/>
                  </a:cubicBezTo>
                  <a:cubicBezTo>
                    <a:pt x="269933" y="144614"/>
                    <a:pt x="307902" y="105375"/>
                    <a:pt x="351184" y="72593"/>
                  </a:cubicBezTo>
                  <a:cubicBezTo>
                    <a:pt x="367904" y="60089"/>
                    <a:pt x="385201" y="48243"/>
                    <a:pt x="403362" y="37918"/>
                  </a:cubicBezTo>
                  <a:cubicBezTo>
                    <a:pt x="421687" y="27471"/>
                    <a:pt x="440796" y="18545"/>
                    <a:pt x="460893" y="11841"/>
                  </a:cubicBezTo>
                  <a:cubicBezTo>
                    <a:pt x="466123" y="10113"/>
                    <a:pt x="481236" y="3080"/>
                    <a:pt x="491573" y="859"/>
                  </a:cubicBezTo>
                  <a:cubicBezTo>
                    <a:pt x="496844" y="-293"/>
                    <a:pt x="501292" y="-252"/>
                    <a:pt x="504175" y="776"/>
                  </a:cubicBezTo>
                  <a:cubicBezTo>
                    <a:pt x="508746" y="2298"/>
                    <a:pt x="511217" y="7234"/>
                    <a:pt x="509693" y="11800"/>
                  </a:cubicBezTo>
                  <a:cubicBezTo>
                    <a:pt x="508211" y="16201"/>
                    <a:pt x="503557" y="18669"/>
                    <a:pt x="499151" y="17435"/>
                  </a:cubicBezTo>
                  <a:lnTo>
                    <a:pt x="499151" y="17435"/>
                  </a:lnTo>
                  <a:close/>
                  <a:moveTo>
                    <a:pt x="499151" y="17435"/>
                  </a:moveTo>
                  <a:lnTo>
                    <a:pt x="499151" y="17435"/>
                  </a:lnTo>
                  <a:cubicBezTo>
                    <a:pt x="499109" y="17641"/>
                    <a:pt x="498821" y="17353"/>
                    <a:pt x="498656" y="17311"/>
                  </a:cubicBezTo>
                  <a:cubicBezTo>
                    <a:pt x="498821" y="17353"/>
                    <a:pt x="498986" y="17394"/>
                    <a:pt x="499151" y="17435"/>
                  </a:cubicBezTo>
                  <a:lnTo>
                    <a:pt x="499151" y="174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" name="Google Shape;1881;p28"/>
            <p:cNvSpPr/>
            <p:nvPr/>
          </p:nvSpPr>
          <p:spPr>
            <a:xfrm rot="5400000">
              <a:off x="226622" y="2954382"/>
              <a:ext cx="220332" cy="33193"/>
            </a:xfrm>
            <a:custGeom>
              <a:avLst/>
              <a:gdLst/>
              <a:ahLst/>
              <a:cxnLst/>
              <a:rect l="l" t="t" r="r" b="b"/>
              <a:pathLst>
                <a:path w="440664" h="66385" extrusionOk="0">
                  <a:moveTo>
                    <a:pt x="431073" y="22600"/>
                  </a:moveTo>
                  <a:cubicBezTo>
                    <a:pt x="431115" y="22517"/>
                    <a:pt x="431115" y="22435"/>
                    <a:pt x="431115" y="22312"/>
                  </a:cubicBezTo>
                  <a:cubicBezTo>
                    <a:pt x="431115" y="21530"/>
                    <a:pt x="430003" y="21530"/>
                    <a:pt x="428685" y="21777"/>
                  </a:cubicBezTo>
                  <a:lnTo>
                    <a:pt x="428850" y="21818"/>
                  </a:lnTo>
                  <a:cubicBezTo>
                    <a:pt x="428973" y="21859"/>
                    <a:pt x="429468" y="22188"/>
                    <a:pt x="429961" y="22435"/>
                  </a:cubicBezTo>
                  <a:cubicBezTo>
                    <a:pt x="430332" y="22517"/>
                    <a:pt x="430703" y="22559"/>
                    <a:pt x="431073" y="22600"/>
                  </a:cubicBezTo>
                  <a:cubicBezTo>
                    <a:pt x="430950" y="22888"/>
                    <a:pt x="430456" y="22723"/>
                    <a:pt x="429961" y="22435"/>
                  </a:cubicBezTo>
                  <a:cubicBezTo>
                    <a:pt x="429303" y="22312"/>
                    <a:pt x="428685" y="22147"/>
                    <a:pt x="428067" y="21900"/>
                  </a:cubicBezTo>
                  <a:cubicBezTo>
                    <a:pt x="426708" y="22188"/>
                    <a:pt x="425226" y="22600"/>
                    <a:pt x="424526" y="22559"/>
                  </a:cubicBezTo>
                  <a:lnTo>
                    <a:pt x="413159" y="21654"/>
                  </a:lnTo>
                  <a:lnTo>
                    <a:pt x="383920" y="20008"/>
                  </a:lnTo>
                  <a:cubicBezTo>
                    <a:pt x="369342" y="19762"/>
                    <a:pt x="355011" y="20831"/>
                    <a:pt x="340844" y="22846"/>
                  </a:cubicBezTo>
                  <a:cubicBezTo>
                    <a:pt x="326595" y="24903"/>
                    <a:pt x="312511" y="27988"/>
                    <a:pt x="298510" y="31937"/>
                  </a:cubicBezTo>
                  <a:cubicBezTo>
                    <a:pt x="270341" y="39710"/>
                    <a:pt x="241843" y="48266"/>
                    <a:pt x="213016" y="54683"/>
                  </a:cubicBezTo>
                  <a:cubicBezTo>
                    <a:pt x="183406" y="61222"/>
                    <a:pt x="153508" y="65706"/>
                    <a:pt x="123775" y="66323"/>
                  </a:cubicBezTo>
                  <a:cubicBezTo>
                    <a:pt x="83705" y="67104"/>
                    <a:pt x="43965" y="60647"/>
                    <a:pt x="5336" y="42178"/>
                  </a:cubicBezTo>
                  <a:cubicBezTo>
                    <a:pt x="765" y="40081"/>
                    <a:pt x="-1253" y="34692"/>
                    <a:pt x="806" y="30127"/>
                  </a:cubicBezTo>
                  <a:cubicBezTo>
                    <a:pt x="2907" y="25561"/>
                    <a:pt x="8301" y="23505"/>
                    <a:pt x="12873" y="25602"/>
                  </a:cubicBezTo>
                  <a:cubicBezTo>
                    <a:pt x="49154" y="41191"/>
                    <a:pt x="86053" y="45181"/>
                    <a:pt x="122993" y="43330"/>
                  </a:cubicBezTo>
                  <a:cubicBezTo>
                    <a:pt x="151202" y="41932"/>
                    <a:pt x="179453" y="36831"/>
                    <a:pt x="207662" y="30579"/>
                  </a:cubicBezTo>
                  <a:cubicBezTo>
                    <a:pt x="236160" y="24286"/>
                    <a:pt x="264617" y="16965"/>
                    <a:pt x="292620" y="9849"/>
                  </a:cubicBezTo>
                  <a:cubicBezTo>
                    <a:pt x="307734" y="6106"/>
                    <a:pt x="322889" y="3268"/>
                    <a:pt x="338167" y="1664"/>
                  </a:cubicBezTo>
                  <a:cubicBezTo>
                    <a:pt x="353528" y="18"/>
                    <a:pt x="368971" y="-434"/>
                    <a:pt x="384620" y="430"/>
                  </a:cubicBezTo>
                  <a:lnTo>
                    <a:pt x="415177" y="3514"/>
                  </a:lnTo>
                  <a:lnTo>
                    <a:pt x="426173" y="4872"/>
                  </a:lnTo>
                  <a:cubicBezTo>
                    <a:pt x="427697" y="5077"/>
                    <a:pt x="431568" y="4790"/>
                    <a:pt x="432556" y="4913"/>
                  </a:cubicBezTo>
                  <a:cubicBezTo>
                    <a:pt x="438404" y="5612"/>
                    <a:pt x="440010" y="9931"/>
                    <a:pt x="440381" y="11494"/>
                  </a:cubicBezTo>
                  <a:cubicBezTo>
                    <a:pt x="440833" y="13468"/>
                    <a:pt x="440875" y="15690"/>
                    <a:pt x="439516" y="17993"/>
                  </a:cubicBezTo>
                  <a:cubicBezTo>
                    <a:pt x="439063" y="18692"/>
                    <a:pt x="438075" y="20872"/>
                    <a:pt x="434491" y="22065"/>
                  </a:cubicBezTo>
                  <a:cubicBezTo>
                    <a:pt x="433380" y="22476"/>
                    <a:pt x="432226" y="22641"/>
                    <a:pt x="431073" y="22600"/>
                  </a:cubicBezTo>
                  <a:lnTo>
                    <a:pt x="431073" y="226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" name="Google Shape;1882;p28"/>
            <p:cNvSpPr/>
            <p:nvPr/>
          </p:nvSpPr>
          <p:spPr>
            <a:xfrm rot="5400000">
              <a:off x="554624" y="2752647"/>
              <a:ext cx="88640" cy="90061"/>
            </a:xfrm>
            <a:custGeom>
              <a:avLst/>
              <a:gdLst/>
              <a:ahLst/>
              <a:cxnLst/>
              <a:rect l="l" t="t" r="r" b="b"/>
              <a:pathLst>
                <a:path w="177281" h="180122" extrusionOk="0">
                  <a:moveTo>
                    <a:pt x="176144" y="132039"/>
                  </a:moveTo>
                  <a:cubicBezTo>
                    <a:pt x="178079" y="135370"/>
                    <a:pt x="142992" y="170415"/>
                    <a:pt x="123843" y="176955"/>
                  </a:cubicBezTo>
                  <a:cubicBezTo>
                    <a:pt x="117295" y="179176"/>
                    <a:pt x="100534" y="183577"/>
                    <a:pt x="96168" y="175268"/>
                  </a:cubicBezTo>
                  <a:cubicBezTo>
                    <a:pt x="92297" y="167823"/>
                    <a:pt x="107494" y="159885"/>
                    <a:pt x="112394" y="157047"/>
                  </a:cubicBezTo>
                  <a:cubicBezTo>
                    <a:pt x="132326" y="145448"/>
                    <a:pt x="174249" y="128748"/>
                    <a:pt x="176144" y="132039"/>
                  </a:cubicBezTo>
                  <a:close/>
                  <a:moveTo>
                    <a:pt x="129773" y="107031"/>
                  </a:moveTo>
                  <a:cubicBezTo>
                    <a:pt x="131049" y="105139"/>
                    <a:pt x="74795" y="112912"/>
                    <a:pt x="53175" y="128419"/>
                  </a:cubicBezTo>
                  <a:cubicBezTo>
                    <a:pt x="24677" y="148862"/>
                    <a:pt x="63141" y="152276"/>
                    <a:pt x="78172" y="146805"/>
                  </a:cubicBezTo>
                  <a:cubicBezTo>
                    <a:pt x="93862" y="141088"/>
                    <a:pt x="108029" y="130476"/>
                    <a:pt x="120342" y="118260"/>
                  </a:cubicBezTo>
                  <a:cubicBezTo>
                    <a:pt x="123802" y="114846"/>
                    <a:pt x="127014" y="111226"/>
                    <a:pt x="129773" y="107031"/>
                  </a:cubicBezTo>
                  <a:close/>
                  <a:moveTo>
                    <a:pt x="148428" y="51749"/>
                  </a:moveTo>
                  <a:cubicBezTo>
                    <a:pt x="145587" y="45456"/>
                    <a:pt x="140645" y="28633"/>
                    <a:pt x="131667" y="28222"/>
                  </a:cubicBezTo>
                  <a:cubicBezTo>
                    <a:pt x="117089" y="27564"/>
                    <a:pt x="119560" y="57878"/>
                    <a:pt x="121454" y="65282"/>
                  </a:cubicBezTo>
                  <a:cubicBezTo>
                    <a:pt x="128455" y="92881"/>
                    <a:pt x="172190" y="123195"/>
                    <a:pt x="176679" y="120933"/>
                  </a:cubicBezTo>
                  <a:cubicBezTo>
                    <a:pt x="181168" y="118671"/>
                    <a:pt x="159465" y="76387"/>
                    <a:pt x="148428" y="51749"/>
                  </a:cubicBezTo>
                  <a:close/>
                  <a:moveTo>
                    <a:pt x="114000" y="100408"/>
                  </a:moveTo>
                  <a:cubicBezTo>
                    <a:pt x="114494" y="100737"/>
                    <a:pt x="119848" y="104398"/>
                    <a:pt x="119477" y="102588"/>
                  </a:cubicBezTo>
                  <a:cubicBezTo>
                    <a:pt x="117212" y="92017"/>
                    <a:pt x="109429" y="58125"/>
                    <a:pt x="100575" y="37024"/>
                  </a:cubicBezTo>
                  <a:cubicBezTo>
                    <a:pt x="98639" y="32500"/>
                    <a:pt x="92297" y="19420"/>
                    <a:pt x="84926" y="22957"/>
                  </a:cubicBezTo>
                  <a:cubicBezTo>
                    <a:pt x="79490" y="25590"/>
                    <a:pt x="79408" y="34597"/>
                    <a:pt x="79449" y="39574"/>
                  </a:cubicBezTo>
                  <a:cubicBezTo>
                    <a:pt x="79655" y="57097"/>
                    <a:pt x="88179" y="74495"/>
                    <a:pt x="100287" y="88110"/>
                  </a:cubicBezTo>
                  <a:cubicBezTo>
                    <a:pt x="104364" y="92676"/>
                    <a:pt x="108811" y="96953"/>
                    <a:pt x="114000" y="100408"/>
                  </a:cubicBezTo>
                  <a:close/>
                  <a:moveTo>
                    <a:pt x="9" y="113159"/>
                  </a:moveTo>
                  <a:cubicBezTo>
                    <a:pt x="91" y="116244"/>
                    <a:pt x="19817" y="123524"/>
                    <a:pt x="38761" y="118136"/>
                  </a:cubicBezTo>
                  <a:cubicBezTo>
                    <a:pt x="62111" y="111555"/>
                    <a:pt x="85626" y="91606"/>
                    <a:pt x="85626" y="91606"/>
                  </a:cubicBezTo>
                  <a:cubicBezTo>
                    <a:pt x="85626" y="91606"/>
                    <a:pt x="-1021" y="86465"/>
                    <a:pt x="9" y="113159"/>
                  </a:cubicBezTo>
                  <a:close/>
                  <a:moveTo>
                    <a:pt x="75372" y="82516"/>
                  </a:moveTo>
                  <a:cubicBezTo>
                    <a:pt x="80602" y="82845"/>
                    <a:pt x="74260" y="41960"/>
                    <a:pt x="71377" y="31471"/>
                  </a:cubicBezTo>
                  <a:cubicBezTo>
                    <a:pt x="68783" y="22093"/>
                    <a:pt x="64664" y="7409"/>
                    <a:pt x="54740" y="1980"/>
                  </a:cubicBezTo>
                  <a:cubicBezTo>
                    <a:pt x="36743" y="-7851"/>
                    <a:pt x="37402" y="21723"/>
                    <a:pt x="39955" y="29456"/>
                  </a:cubicBezTo>
                  <a:cubicBezTo>
                    <a:pt x="46503" y="49076"/>
                    <a:pt x="70100" y="82187"/>
                    <a:pt x="75372" y="8251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" name="Google Shape;1883;p28"/>
            <p:cNvSpPr/>
            <p:nvPr/>
          </p:nvSpPr>
          <p:spPr>
            <a:xfrm rot="5400000">
              <a:off x="449411" y="3036882"/>
              <a:ext cx="116189" cy="101827"/>
            </a:xfrm>
            <a:custGeom>
              <a:avLst/>
              <a:gdLst/>
              <a:ahLst/>
              <a:cxnLst/>
              <a:rect l="l" t="t" r="r" b="b"/>
              <a:pathLst>
                <a:path w="232378" h="203653" extrusionOk="0">
                  <a:moveTo>
                    <a:pt x="105981" y="185260"/>
                  </a:moveTo>
                  <a:cubicBezTo>
                    <a:pt x="107670" y="188633"/>
                    <a:pt x="92473" y="198998"/>
                    <a:pt x="75260" y="200643"/>
                  </a:cubicBezTo>
                  <a:cubicBezTo>
                    <a:pt x="46885" y="203358"/>
                    <a:pt x="22012" y="193281"/>
                    <a:pt x="22012" y="193281"/>
                  </a:cubicBezTo>
                  <a:cubicBezTo>
                    <a:pt x="22012" y="193281"/>
                    <a:pt x="47091" y="183203"/>
                    <a:pt x="70441" y="177404"/>
                  </a:cubicBezTo>
                  <a:cubicBezTo>
                    <a:pt x="75589" y="176129"/>
                    <a:pt x="100174" y="173743"/>
                    <a:pt x="105981" y="185260"/>
                  </a:cubicBezTo>
                  <a:close/>
                  <a:moveTo>
                    <a:pt x="139833" y="135367"/>
                  </a:moveTo>
                  <a:cubicBezTo>
                    <a:pt x="114917" y="129321"/>
                    <a:pt x="64552" y="156591"/>
                    <a:pt x="65911" y="158442"/>
                  </a:cubicBezTo>
                  <a:cubicBezTo>
                    <a:pt x="67270" y="160293"/>
                    <a:pt x="133326" y="168807"/>
                    <a:pt x="147945" y="146473"/>
                  </a:cubicBezTo>
                  <a:cubicBezTo>
                    <a:pt x="152640" y="139274"/>
                    <a:pt x="146998" y="137094"/>
                    <a:pt x="139833" y="135367"/>
                  </a:cubicBezTo>
                  <a:close/>
                  <a:moveTo>
                    <a:pt x="195757" y="88435"/>
                  </a:moveTo>
                  <a:cubicBezTo>
                    <a:pt x="165489" y="78934"/>
                    <a:pt x="123236" y="106246"/>
                    <a:pt x="120436" y="109495"/>
                  </a:cubicBezTo>
                  <a:cubicBezTo>
                    <a:pt x="117636" y="112744"/>
                    <a:pt x="153134" y="118215"/>
                    <a:pt x="179037" y="107932"/>
                  </a:cubicBezTo>
                  <a:cubicBezTo>
                    <a:pt x="183444" y="106163"/>
                    <a:pt x="211653" y="93412"/>
                    <a:pt x="195757" y="88435"/>
                  </a:cubicBezTo>
                  <a:close/>
                  <a:moveTo>
                    <a:pt x="205929" y="44013"/>
                  </a:moveTo>
                  <a:cubicBezTo>
                    <a:pt x="200699" y="45864"/>
                    <a:pt x="195634" y="48044"/>
                    <a:pt x="190610" y="50306"/>
                  </a:cubicBezTo>
                  <a:cubicBezTo>
                    <a:pt x="180397" y="54913"/>
                    <a:pt x="170472" y="59972"/>
                    <a:pt x="160506" y="65031"/>
                  </a:cubicBezTo>
                  <a:lnTo>
                    <a:pt x="158035" y="67787"/>
                  </a:lnTo>
                  <a:cubicBezTo>
                    <a:pt x="158982" y="73258"/>
                    <a:pt x="176237" y="70831"/>
                    <a:pt x="180561" y="70461"/>
                  </a:cubicBezTo>
                  <a:cubicBezTo>
                    <a:pt x="195346" y="69227"/>
                    <a:pt x="211489" y="65895"/>
                    <a:pt x="224008" y="57504"/>
                  </a:cubicBezTo>
                  <a:cubicBezTo>
                    <a:pt x="246082" y="42697"/>
                    <a:pt x="218984" y="39365"/>
                    <a:pt x="205929" y="44013"/>
                  </a:cubicBezTo>
                  <a:close/>
                  <a:moveTo>
                    <a:pt x="194522" y="17648"/>
                  </a:moveTo>
                  <a:cubicBezTo>
                    <a:pt x="196581" y="14357"/>
                    <a:pt x="203046" y="4321"/>
                    <a:pt x="197816" y="907"/>
                  </a:cubicBezTo>
                  <a:cubicBezTo>
                    <a:pt x="191516" y="-3289"/>
                    <a:pt x="180644" y="8228"/>
                    <a:pt x="177020" y="11889"/>
                  </a:cubicBezTo>
                  <a:cubicBezTo>
                    <a:pt x="161041" y="28136"/>
                    <a:pt x="160753" y="52774"/>
                    <a:pt x="152393" y="73834"/>
                  </a:cubicBezTo>
                  <a:cubicBezTo>
                    <a:pt x="156841" y="70749"/>
                    <a:pt x="185174" y="32496"/>
                    <a:pt x="194522" y="17648"/>
                  </a:cubicBezTo>
                  <a:close/>
                  <a:moveTo>
                    <a:pt x="125460" y="88847"/>
                  </a:moveTo>
                  <a:cubicBezTo>
                    <a:pt x="132090" y="74327"/>
                    <a:pt x="140574" y="56147"/>
                    <a:pt x="138803" y="39777"/>
                  </a:cubicBezTo>
                  <a:cubicBezTo>
                    <a:pt x="138103" y="33278"/>
                    <a:pt x="133491" y="30111"/>
                    <a:pt x="128096" y="34964"/>
                  </a:cubicBezTo>
                  <a:cubicBezTo>
                    <a:pt x="121877" y="40558"/>
                    <a:pt x="118953" y="50018"/>
                    <a:pt x="116977" y="57833"/>
                  </a:cubicBezTo>
                  <a:cubicBezTo>
                    <a:pt x="115247" y="64620"/>
                    <a:pt x="114382" y="71613"/>
                    <a:pt x="113888" y="78564"/>
                  </a:cubicBezTo>
                  <a:cubicBezTo>
                    <a:pt x="113106" y="88847"/>
                    <a:pt x="113106" y="99089"/>
                    <a:pt x="113559" y="109330"/>
                  </a:cubicBezTo>
                  <a:lnTo>
                    <a:pt x="115082" y="108508"/>
                  </a:lnTo>
                  <a:cubicBezTo>
                    <a:pt x="115329" y="108713"/>
                    <a:pt x="125007" y="89793"/>
                    <a:pt x="125460" y="88847"/>
                  </a:cubicBezTo>
                  <a:close/>
                  <a:moveTo>
                    <a:pt x="94697" y="69967"/>
                  </a:moveTo>
                  <a:cubicBezTo>
                    <a:pt x="87532" y="67664"/>
                    <a:pt x="80284" y="78482"/>
                    <a:pt x="77771" y="83500"/>
                  </a:cubicBezTo>
                  <a:cubicBezTo>
                    <a:pt x="68629" y="101968"/>
                    <a:pt x="70565" y="124344"/>
                    <a:pt x="70112" y="144334"/>
                  </a:cubicBezTo>
                  <a:cubicBezTo>
                    <a:pt x="70071" y="144375"/>
                    <a:pt x="99515" y="94729"/>
                    <a:pt x="99515" y="82471"/>
                  </a:cubicBezTo>
                  <a:cubicBezTo>
                    <a:pt x="99557" y="78564"/>
                    <a:pt x="99351" y="71489"/>
                    <a:pt x="94697" y="69967"/>
                  </a:cubicBezTo>
                  <a:close/>
                  <a:moveTo>
                    <a:pt x="56151" y="119860"/>
                  </a:moveTo>
                  <a:cubicBezTo>
                    <a:pt x="55492" y="115706"/>
                    <a:pt x="49644" y="97772"/>
                    <a:pt x="42191" y="104929"/>
                  </a:cubicBezTo>
                  <a:cubicBezTo>
                    <a:pt x="37043" y="109865"/>
                    <a:pt x="36260" y="120313"/>
                    <a:pt x="35519" y="126853"/>
                  </a:cubicBezTo>
                  <a:cubicBezTo>
                    <a:pt x="34737" y="133351"/>
                    <a:pt x="36714" y="176046"/>
                    <a:pt x="40173" y="174853"/>
                  </a:cubicBezTo>
                  <a:cubicBezTo>
                    <a:pt x="43632" y="173702"/>
                    <a:pt x="58499" y="134421"/>
                    <a:pt x="56151" y="119860"/>
                  </a:cubicBezTo>
                  <a:close/>
                  <a:moveTo>
                    <a:pt x="5127" y="150997"/>
                  </a:moveTo>
                  <a:cubicBezTo>
                    <a:pt x="-927" y="152725"/>
                    <a:pt x="-21" y="161444"/>
                    <a:pt x="144" y="164324"/>
                  </a:cubicBezTo>
                  <a:cubicBezTo>
                    <a:pt x="844" y="177198"/>
                    <a:pt x="6774" y="189167"/>
                    <a:pt x="12828" y="200232"/>
                  </a:cubicBezTo>
                  <a:lnTo>
                    <a:pt x="10398" y="203317"/>
                  </a:lnTo>
                  <a:cubicBezTo>
                    <a:pt x="13734" y="206031"/>
                    <a:pt x="17852" y="191471"/>
                    <a:pt x="18058" y="190648"/>
                  </a:cubicBezTo>
                  <a:cubicBezTo>
                    <a:pt x="20817" y="179296"/>
                    <a:pt x="21312" y="166750"/>
                    <a:pt x="15546" y="157331"/>
                  </a:cubicBezTo>
                  <a:cubicBezTo>
                    <a:pt x="14063" y="154905"/>
                    <a:pt x="10275" y="149516"/>
                    <a:pt x="5127" y="15099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4" name="Google Shape;1884;p28"/>
            <p:cNvSpPr/>
            <p:nvPr/>
          </p:nvSpPr>
          <p:spPr>
            <a:xfrm rot="5400000">
              <a:off x="273340" y="3185543"/>
              <a:ext cx="112788" cy="73482"/>
            </a:xfrm>
            <a:custGeom>
              <a:avLst/>
              <a:gdLst/>
              <a:ahLst/>
              <a:cxnLst/>
              <a:rect l="l" t="t" r="r" b="b"/>
              <a:pathLst>
                <a:path w="225577" h="146964" extrusionOk="0">
                  <a:moveTo>
                    <a:pt x="36382" y="70377"/>
                  </a:moveTo>
                  <a:cubicBezTo>
                    <a:pt x="38441" y="77575"/>
                    <a:pt x="40747" y="93328"/>
                    <a:pt x="30534" y="96125"/>
                  </a:cubicBezTo>
                  <a:cubicBezTo>
                    <a:pt x="22339" y="98346"/>
                    <a:pt x="19003" y="88022"/>
                    <a:pt x="17109" y="82264"/>
                  </a:cubicBezTo>
                  <a:cubicBezTo>
                    <a:pt x="11179" y="64248"/>
                    <a:pt x="7349" y="44957"/>
                    <a:pt x="4054" y="26283"/>
                  </a:cubicBezTo>
                  <a:cubicBezTo>
                    <a:pt x="2942" y="20113"/>
                    <a:pt x="1830" y="13944"/>
                    <a:pt x="924" y="7774"/>
                  </a:cubicBezTo>
                  <a:cubicBezTo>
                    <a:pt x="636" y="5841"/>
                    <a:pt x="307" y="3908"/>
                    <a:pt x="18" y="1974"/>
                  </a:cubicBezTo>
                  <a:cubicBezTo>
                    <a:pt x="-23" y="1522"/>
                    <a:pt x="18" y="658"/>
                    <a:pt x="18" y="0"/>
                  </a:cubicBezTo>
                  <a:lnTo>
                    <a:pt x="3230" y="6458"/>
                  </a:lnTo>
                  <a:cubicBezTo>
                    <a:pt x="13649" y="27846"/>
                    <a:pt x="29669" y="47343"/>
                    <a:pt x="36382" y="70377"/>
                  </a:cubicBezTo>
                  <a:close/>
                  <a:moveTo>
                    <a:pt x="59855" y="65893"/>
                  </a:moveTo>
                  <a:cubicBezTo>
                    <a:pt x="55161" y="58284"/>
                    <a:pt x="50425" y="50674"/>
                    <a:pt x="45854" y="42942"/>
                  </a:cubicBezTo>
                  <a:cubicBezTo>
                    <a:pt x="47089" y="43518"/>
                    <a:pt x="49066" y="44422"/>
                    <a:pt x="49683" y="44751"/>
                  </a:cubicBezTo>
                  <a:cubicBezTo>
                    <a:pt x="52855" y="46397"/>
                    <a:pt x="56067" y="47919"/>
                    <a:pt x="59320" y="49317"/>
                  </a:cubicBezTo>
                  <a:cubicBezTo>
                    <a:pt x="69410" y="53636"/>
                    <a:pt x="80529" y="57667"/>
                    <a:pt x="91607" y="57749"/>
                  </a:cubicBezTo>
                  <a:cubicBezTo>
                    <a:pt x="95066" y="57790"/>
                    <a:pt x="102479" y="57502"/>
                    <a:pt x="103879" y="53307"/>
                  </a:cubicBezTo>
                  <a:cubicBezTo>
                    <a:pt x="105691" y="47960"/>
                    <a:pt x="94324" y="45039"/>
                    <a:pt x="91195" y="44176"/>
                  </a:cubicBezTo>
                  <a:cubicBezTo>
                    <a:pt x="76493" y="40104"/>
                    <a:pt x="60885" y="39898"/>
                    <a:pt x="46348" y="35250"/>
                  </a:cubicBezTo>
                  <a:lnTo>
                    <a:pt x="44906" y="41420"/>
                  </a:lnTo>
                  <a:cubicBezTo>
                    <a:pt x="43753" y="39404"/>
                    <a:pt x="42353" y="37512"/>
                    <a:pt x="41283" y="35456"/>
                  </a:cubicBezTo>
                  <a:lnTo>
                    <a:pt x="37247" y="34962"/>
                  </a:lnTo>
                  <a:cubicBezTo>
                    <a:pt x="36917" y="35085"/>
                    <a:pt x="38606" y="39816"/>
                    <a:pt x="38688" y="40186"/>
                  </a:cubicBezTo>
                  <a:cubicBezTo>
                    <a:pt x="40335" y="46314"/>
                    <a:pt x="41653" y="52566"/>
                    <a:pt x="43177" y="58736"/>
                  </a:cubicBezTo>
                  <a:cubicBezTo>
                    <a:pt x="47171" y="75354"/>
                    <a:pt x="50095" y="95961"/>
                    <a:pt x="60391" y="110151"/>
                  </a:cubicBezTo>
                  <a:cubicBezTo>
                    <a:pt x="64674" y="116074"/>
                    <a:pt x="71963" y="117431"/>
                    <a:pt x="73981" y="108917"/>
                  </a:cubicBezTo>
                  <a:cubicBezTo>
                    <a:pt x="75752" y="101431"/>
                    <a:pt x="73404" y="93164"/>
                    <a:pt x="70604" y="86253"/>
                  </a:cubicBezTo>
                  <a:cubicBezTo>
                    <a:pt x="67721" y="79097"/>
                    <a:pt x="63850" y="72392"/>
                    <a:pt x="59855" y="65893"/>
                  </a:cubicBezTo>
                  <a:close/>
                  <a:moveTo>
                    <a:pt x="102931" y="105997"/>
                  </a:moveTo>
                  <a:cubicBezTo>
                    <a:pt x="98031" y="98058"/>
                    <a:pt x="92636" y="90367"/>
                    <a:pt x="87941" y="82264"/>
                  </a:cubicBezTo>
                  <a:lnTo>
                    <a:pt x="83000" y="79631"/>
                  </a:lnTo>
                  <a:cubicBezTo>
                    <a:pt x="80570" y="83703"/>
                    <a:pt x="82711" y="91272"/>
                    <a:pt x="84070" y="96125"/>
                  </a:cubicBezTo>
                  <a:cubicBezTo>
                    <a:pt x="87982" y="110192"/>
                    <a:pt x="94489" y="130182"/>
                    <a:pt x="107009" y="139149"/>
                  </a:cubicBezTo>
                  <a:cubicBezTo>
                    <a:pt x="120969" y="149226"/>
                    <a:pt x="112980" y="123601"/>
                    <a:pt x="110715" y="119159"/>
                  </a:cubicBezTo>
                  <a:cubicBezTo>
                    <a:pt x="108368" y="114634"/>
                    <a:pt x="105649" y="110357"/>
                    <a:pt x="102931" y="105997"/>
                  </a:cubicBezTo>
                  <a:close/>
                  <a:moveTo>
                    <a:pt x="153750" y="130840"/>
                  </a:moveTo>
                  <a:cubicBezTo>
                    <a:pt x="140572" y="117637"/>
                    <a:pt x="126035" y="105709"/>
                    <a:pt x="112198" y="93164"/>
                  </a:cubicBezTo>
                  <a:lnTo>
                    <a:pt x="110838" y="95632"/>
                  </a:lnTo>
                  <a:cubicBezTo>
                    <a:pt x="110756" y="93740"/>
                    <a:pt x="112280" y="99128"/>
                    <a:pt x="113309" y="100732"/>
                  </a:cubicBezTo>
                  <a:cubicBezTo>
                    <a:pt x="115863" y="104681"/>
                    <a:pt x="118663" y="108506"/>
                    <a:pt x="121463" y="112290"/>
                  </a:cubicBezTo>
                  <a:cubicBezTo>
                    <a:pt x="129329" y="122943"/>
                    <a:pt x="137607" y="134666"/>
                    <a:pt x="148479" y="142522"/>
                  </a:cubicBezTo>
                  <a:cubicBezTo>
                    <a:pt x="151526" y="144743"/>
                    <a:pt x="158280" y="148979"/>
                    <a:pt x="162151" y="145853"/>
                  </a:cubicBezTo>
                  <a:cubicBezTo>
                    <a:pt x="166434" y="142398"/>
                    <a:pt x="155644" y="132732"/>
                    <a:pt x="153750" y="130840"/>
                  </a:cubicBezTo>
                  <a:close/>
                  <a:moveTo>
                    <a:pt x="182165" y="126686"/>
                  </a:moveTo>
                  <a:cubicBezTo>
                    <a:pt x="177594" y="123725"/>
                    <a:pt x="172899" y="121010"/>
                    <a:pt x="168164" y="118377"/>
                  </a:cubicBezTo>
                  <a:cubicBezTo>
                    <a:pt x="160916" y="114429"/>
                    <a:pt x="153379" y="110768"/>
                    <a:pt x="146420" y="106285"/>
                  </a:cubicBezTo>
                  <a:lnTo>
                    <a:pt x="141642" y="103159"/>
                  </a:lnTo>
                  <a:cubicBezTo>
                    <a:pt x="142672" y="106490"/>
                    <a:pt x="149261" y="110974"/>
                    <a:pt x="151526" y="113318"/>
                  </a:cubicBezTo>
                  <a:cubicBezTo>
                    <a:pt x="161039" y="123066"/>
                    <a:pt x="170717" y="133925"/>
                    <a:pt x="182783" y="140465"/>
                  </a:cubicBezTo>
                  <a:cubicBezTo>
                    <a:pt x="185419" y="141864"/>
                    <a:pt x="199750" y="145853"/>
                    <a:pt x="195302" y="137833"/>
                  </a:cubicBezTo>
                  <a:cubicBezTo>
                    <a:pt x="192584" y="132979"/>
                    <a:pt x="186654" y="129606"/>
                    <a:pt x="182165" y="126686"/>
                  </a:cubicBezTo>
                  <a:close/>
                  <a:moveTo>
                    <a:pt x="212928" y="114305"/>
                  </a:moveTo>
                  <a:cubicBezTo>
                    <a:pt x="199462" y="109657"/>
                    <a:pt x="185254" y="108794"/>
                    <a:pt x="171170" y="107560"/>
                  </a:cubicBezTo>
                  <a:cubicBezTo>
                    <a:pt x="171787" y="108053"/>
                    <a:pt x="172570" y="108629"/>
                    <a:pt x="172735" y="108753"/>
                  </a:cubicBezTo>
                  <a:cubicBezTo>
                    <a:pt x="175535" y="110727"/>
                    <a:pt x="178418" y="112578"/>
                    <a:pt x="181342" y="114388"/>
                  </a:cubicBezTo>
                  <a:cubicBezTo>
                    <a:pt x="191102" y="120269"/>
                    <a:pt x="202385" y="126357"/>
                    <a:pt x="213958" y="127468"/>
                  </a:cubicBezTo>
                  <a:cubicBezTo>
                    <a:pt x="217170" y="127756"/>
                    <a:pt x="224253" y="128126"/>
                    <a:pt x="225447" y="123930"/>
                  </a:cubicBezTo>
                  <a:cubicBezTo>
                    <a:pt x="226889" y="118871"/>
                    <a:pt x="215934" y="115375"/>
                    <a:pt x="212928" y="114305"/>
                  </a:cubicBezTo>
                  <a:close/>
                  <a:moveTo>
                    <a:pt x="168740" y="105339"/>
                  </a:moveTo>
                  <a:lnTo>
                    <a:pt x="167257" y="107190"/>
                  </a:lnTo>
                  <a:cubicBezTo>
                    <a:pt x="168575" y="107313"/>
                    <a:pt x="169852" y="107436"/>
                    <a:pt x="171170" y="107560"/>
                  </a:cubicBezTo>
                  <a:cubicBezTo>
                    <a:pt x="169852" y="106573"/>
                    <a:pt x="168369" y="105339"/>
                    <a:pt x="168740" y="105339"/>
                  </a:cubicBezTo>
                  <a:close/>
                  <a:moveTo>
                    <a:pt x="142713" y="99210"/>
                  </a:moveTo>
                  <a:cubicBezTo>
                    <a:pt x="142384" y="99457"/>
                    <a:pt x="147943" y="99786"/>
                    <a:pt x="148314" y="99786"/>
                  </a:cubicBezTo>
                  <a:cubicBezTo>
                    <a:pt x="152102" y="99786"/>
                    <a:pt x="155932" y="99745"/>
                    <a:pt x="159721" y="99580"/>
                  </a:cubicBezTo>
                  <a:cubicBezTo>
                    <a:pt x="169275" y="99210"/>
                    <a:pt x="179612" y="98799"/>
                    <a:pt x="188713" y="95632"/>
                  </a:cubicBezTo>
                  <a:cubicBezTo>
                    <a:pt x="191596" y="94644"/>
                    <a:pt x="197114" y="92341"/>
                    <a:pt x="196867" y="88516"/>
                  </a:cubicBezTo>
                  <a:cubicBezTo>
                    <a:pt x="196538" y="83045"/>
                    <a:pt x="187354" y="84032"/>
                    <a:pt x="184018" y="84526"/>
                  </a:cubicBezTo>
                  <a:cubicBezTo>
                    <a:pt x="171829" y="86295"/>
                    <a:pt x="160627" y="91847"/>
                    <a:pt x="149344" y="96413"/>
                  </a:cubicBezTo>
                  <a:lnTo>
                    <a:pt x="142713" y="99210"/>
                  </a:lnTo>
                  <a:close/>
                  <a:moveTo>
                    <a:pt x="115616" y="87899"/>
                  </a:moveTo>
                  <a:lnTo>
                    <a:pt x="113556" y="90901"/>
                  </a:lnTo>
                  <a:cubicBezTo>
                    <a:pt x="115657" y="92135"/>
                    <a:pt x="122781" y="89996"/>
                    <a:pt x="125005" y="89791"/>
                  </a:cubicBezTo>
                  <a:cubicBezTo>
                    <a:pt x="135095" y="88763"/>
                    <a:pt x="149385" y="88721"/>
                    <a:pt x="157786" y="82181"/>
                  </a:cubicBezTo>
                  <a:cubicBezTo>
                    <a:pt x="161039" y="79672"/>
                    <a:pt x="161369" y="75600"/>
                    <a:pt x="156715" y="74654"/>
                  </a:cubicBezTo>
                  <a:cubicBezTo>
                    <a:pt x="152555" y="73791"/>
                    <a:pt x="147984" y="75148"/>
                    <a:pt x="144031" y="76300"/>
                  </a:cubicBezTo>
                  <a:cubicBezTo>
                    <a:pt x="140325" y="77410"/>
                    <a:pt x="136742" y="78767"/>
                    <a:pt x="133200" y="80248"/>
                  </a:cubicBezTo>
                  <a:cubicBezTo>
                    <a:pt x="127270" y="82675"/>
                    <a:pt x="121505" y="85472"/>
                    <a:pt x="115616" y="87899"/>
                  </a:cubicBezTo>
                  <a:close/>
                  <a:moveTo>
                    <a:pt x="86335" y="79672"/>
                  </a:moveTo>
                  <a:cubicBezTo>
                    <a:pt x="85347" y="79960"/>
                    <a:pt x="90083" y="81359"/>
                    <a:pt x="90206" y="81359"/>
                  </a:cubicBezTo>
                  <a:cubicBezTo>
                    <a:pt x="93707" y="81729"/>
                    <a:pt x="97249" y="81482"/>
                    <a:pt x="100749" y="81194"/>
                  </a:cubicBezTo>
                  <a:cubicBezTo>
                    <a:pt x="109974" y="80454"/>
                    <a:pt x="119857" y="79138"/>
                    <a:pt x="128464" y="75600"/>
                  </a:cubicBezTo>
                  <a:cubicBezTo>
                    <a:pt x="130647" y="74695"/>
                    <a:pt x="135795" y="72680"/>
                    <a:pt x="135300" y="69472"/>
                  </a:cubicBezTo>
                  <a:cubicBezTo>
                    <a:pt x="134642" y="64988"/>
                    <a:pt x="125911" y="66058"/>
                    <a:pt x="123111" y="66428"/>
                  </a:cubicBezTo>
                  <a:cubicBezTo>
                    <a:pt x="109315" y="68361"/>
                    <a:pt x="97001" y="75271"/>
                    <a:pt x="83905" y="79508"/>
                  </a:cubicBezTo>
                  <a:lnTo>
                    <a:pt x="86335" y="79672"/>
                  </a:lnTo>
                  <a:close/>
                  <a:moveTo>
                    <a:pt x="3848" y="5141"/>
                  </a:moveTo>
                  <a:cubicBezTo>
                    <a:pt x="4754" y="5841"/>
                    <a:pt x="5743" y="6458"/>
                    <a:pt x="6731" y="7034"/>
                  </a:cubicBezTo>
                  <a:cubicBezTo>
                    <a:pt x="10108" y="9008"/>
                    <a:pt x="13649" y="10694"/>
                    <a:pt x="17232" y="12175"/>
                  </a:cubicBezTo>
                  <a:cubicBezTo>
                    <a:pt x="30328" y="17646"/>
                    <a:pt x="44824" y="21389"/>
                    <a:pt x="58991" y="22335"/>
                  </a:cubicBezTo>
                  <a:cubicBezTo>
                    <a:pt x="60885" y="22458"/>
                    <a:pt x="70933" y="23774"/>
                    <a:pt x="71633" y="20566"/>
                  </a:cubicBezTo>
                  <a:cubicBezTo>
                    <a:pt x="72416" y="16905"/>
                    <a:pt x="61091" y="13409"/>
                    <a:pt x="58991" y="12669"/>
                  </a:cubicBezTo>
                  <a:cubicBezTo>
                    <a:pt x="43218" y="6787"/>
                    <a:pt x="25839" y="6869"/>
                    <a:pt x="10231" y="987"/>
                  </a:cubicBezTo>
                  <a:lnTo>
                    <a:pt x="2283" y="3578"/>
                  </a:lnTo>
                  <a:cubicBezTo>
                    <a:pt x="1748" y="3126"/>
                    <a:pt x="3230" y="4730"/>
                    <a:pt x="3848" y="514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5" name="Google Shape;1885;p28"/>
            <p:cNvSpPr/>
            <p:nvPr/>
          </p:nvSpPr>
          <p:spPr>
            <a:xfrm rot="5400000">
              <a:off x="282225" y="3140752"/>
              <a:ext cx="141535" cy="90013"/>
            </a:xfrm>
            <a:custGeom>
              <a:avLst/>
              <a:gdLst/>
              <a:ahLst/>
              <a:cxnLst/>
              <a:rect l="l" t="t" r="r" b="b"/>
              <a:pathLst>
                <a:path w="283071" h="180025" extrusionOk="0">
                  <a:moveTo>
                    <a:pt x="273382" y="163285"/>
                  </a:moveTo>
                  <a:cubicBezTo>
                    <a:pt x="273052" y="163449"/>
                    <a:pt x="272723" y="163614"/>
                    <a:pt x="272476" y="163737"/>
                  </a:cubicBezTo>
                  <a:lnTo>
                    <a:pt x="272599" y="163696"/>
                  </a:lnTo>
                  <a:cubicBezTo>
                    <a:pt x="273011" y="163573"/>
                    <a:pt x="273382" y="163490"/>
                    <a:pt x="273794" y="163449"/>
                  </a:cubicBezTo>
                  <a:lnTo>
                    <a:pt x="273382" y="163285"/>
                  </a:lnTo>
                  <a:cubicBezTo>
                    <a:pt x="274123" y="162956"/>
                    <a:pt x="274864" y="162709"/>
                    <a:pt x="274823" y="163367"/>
                  </a:cubicBezTo>
                  <a:cubicBezTo>
                    <a:pt x="274494" y="163367"/>
                    <a:pt x="274164" y="163408"/>
                    <a:pt x="273794" y="163449"/>
                  </a:cubicBezTo>
                  <a:cubicBezTo>
                    <a:pt x="274288" y="163655"/>
                    <a:pt x="274823" y="163778"/>
                    <a:pt x="274823" y="163408"/>
                  </a:cubicBezTo>
                  <a:lnTo>
                    <a:pt x="274823" y="163367"/>
                  </a:lnTo>
                  <a:cubicBezTo>
                    <a:pt x="278447" y="163367"/>
                    <a:pt x="281824" y="165753"/>
                    <a:pt x="282854" y="169372"/>
                  </a:cubicBezTo>
                  <a:cubicBezTo>
                    <a:pt x="283513" y="171429"/>
                    <a:pt x="283183" y="179820"/>
                    <a:pt x="274494" y="180025"/>
                  </a:cubicBezTo>
                  <a:cubicBezTo>
                    <a:pt x="273423" y="180025"/>
                    <a:pt x="270623" y="179696"/>
                    <a:pt x="270376" y="179655"/>
                  </a:cubicBezTo>
                  <a:lnTo>
                    <a:pt x="262427" y="178421"/>
                  </a:lnTo>
                  <a:lnTo>
                    <a:pt x="237760" y="173362"/>
                  </a:lnTo>
                  <a:cubicBezTo>
                    <a:pt x="225693" y="170318"/>
                    <a:pt x="214039" y="166082"/>
                    <a:pt x="202837" y="160776"/>
                  </a:cubicBezTo>
                  <a:cubicBezTo>
                    <a:pt x="191677" y="155511"/>
                    <a:pt x="181052" y="149218"/>
                    <a:pt x="170922" y="142143"/>
                  </a:cubicBezTo>
                  <a:cubicBezTo>
                    <a:pt x="150331" y="127459"/>
                    <a:pt x="131840" y="109978"/>
                    <a:pt x="113844" y="92168"/>
                  </a:cubicBezTo>
                  <a:cubicBezTo>
                    <a:pt x="96547" y="75016"/>
                    <a:pt x="79663" y="57658"/>
                    <a:pt x="60266" y="43550"/>
                  </a:cubicBezTo>
                  <a:cubicBezTo>
                    <a:pt x="44452" y="32033"/>
                    <a:pt x="27156" y="22491"/>
                    <a:pt x="6689" y="17061"/>
                  </a:cubicBezTo>
                  <a:cubicBezTo>
                    <a:pt x="2035" y="15951"/>
                    <a:pt x="-848" y="11303"/>
                    <a:pt x="223" y="6655"/>
                  </a:cubicBezTo>
                  <a:cubicBezTo>
                    <a:pt x="1335" y="2007"/>
                    <a:pt x="5989" y="-872"/>
                    <a:pt x="10642" y="238"/>
                  </a:cubicBezTo>
                  <a:cubicBezTo>
                    <a:pt x="33869" y="5051"/>
                    <a:pt x="53924" y="14388"/>
                    <a:pt x="72168" y="26439"/>
                  </a:cubicBezTo>
                  <a:cubicBezTo>
                    <a:pt x="93170" y="40342"/>
                    <a:pt x="111908" y="57658"/>
                    <a:pt x="130234" y="75551"/>
                  </a:cubicBezTo>
                  <a:cubicBezTo>
                    <a:pt x="147572" y="92456"/>
                    <a:pt x="164415" y="110019"/>
                    <a:pt x="183853" y="124456"/>
                  </a:cubicBezTo>
                  <a:cubicBezTo>
                    <a:pt x="192748" y="131243"/>
                    <a:pt x="202137" y="137331"/>
                    <a:pt x="211980" y="142554"/>
                  </a:cubicBezTo>
                  <a:cubicBezTo>
                    <a:pt x="221822" y="147778"/>
                    <a:pt x="232076" y="152179"/>
                    <a:pt x="242743" y="155470"/>
                  </a:cubicBezTo>
                  <a:lnTo>
                    <a:pt x="265846" y="161598"/>
                  </a:lnTo>
                  <a:lnTo>
                    <a:pt x="273052" y="163120"/>
                  </a:lnTo>
                  <a:cubicBezTo>
                    <a:pt x="273052" y="163120"/>
                    <a:pt x="273217" y="163203"/>
                    <a:pt x="273382" y="163285"/>
                  </a:cubicBezTo>
                  <a:lnTo>
                    <a:pt x="273382" y="163285"/>
                  </a:lnTo>
                  <a:close/>
                  <a:moveTo>
                    <a:pt x="267699" y="167521"/>
                  </a:moveTo>
                  <a:cubicBezTo>
                    <a:pt x="266875" y="168838"/>
                    <a:pt x="266546" y="170277"/>
                    <a:pt x="266587" y="171799"/>
                  </a:cubicBezTo>
                  <a:cubicBezTo>
                    <a:pt x="266546" y="170277"/>
                    <a:pt x="266957" y="168796"/>
                    <a:pt x="267699" y="167521"/>
                  </a:cubicBezTo>
                  <a:lnTo>
                    <a:pt x="267699" y="167521"/>
                  </a:lnTo>
                  <a:close/>
                  <a:moveTo>
                    <a:pt x="271570" y="164066"/>
                  </a:moveTo>
                  <a:cubicBezTo>
                    <a:pt x="270334" y="164560"/>
                    <a:pt x="269470" y="165259"/>
                    <a:pt x="268811" y="165999"/>
                  </a:cubicBezTo>
                  <a:cubicBezTo>
                    <a:pt x="269593" y="165218"/>
                    <a:pt x="270499" y="164519"/>
                    <a:pt x="271570" y="164066"/>
                  </a:cubicBezTo>
                  <a:lnTo>
                    <a:pt x="271570" y="16406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6" name="Google Shape;1886;p28"/>
            <p:cNvSpPr/>
            <p:nvPr/>
          </p:nvSpPr>
          <p:spPr>
            <a:xfrm rot="5400000">
              <a:off x="396618" y="2980284"/>
              <a:ext cx="143067" cy="125105"/>
            </a:xfrm>
            <a:custGeom>
              <a:avLst/>
              <a:gdLst/>
              <a:ahLst/>
              <a:cxnLst/>
              <a:rect l="l" t="t" r="r" b="b"/>
              <a:pathLst>
                <a:path w="286135" h="250209" extrusionOk="0">
                  <a:moveTo>
                    <a:pt x="8057" y="232825"/>
                  </a:moveTo>
                  <a:cubicBezTo>
                    <a:pt x="11557" y="232455"/>
                    <a:pt x="16540" y="229329"/>
                    <a:pt x="23129" y="224928"/>
                  </a:cubicBezTo>
                  <a:cubicBezTo>
                    <a:pt x="33507" y="218018"/>
                    <a:pt x="46520" y="207488"/>
                    <a:pt x="61305" y="194778"/>
                  </a:cubicBezTo>
                  <a:cubicBezTo>
                    <a:pt x="80248" y="178449"/>
                    <a:pt x="101786" y="158418"/>
                    <a:pt x="124107" y="137564"/>
                  </a:cubicBezTo>
                  <a:cubicBezTo>
                    <a:pt x="137821" y="124731"/>
                    <a:pt x="151823" y="111569"/>
                    <a:pt x="165660" y="98777"/>
                  </a:cubicBezTo>
                  <a:cubicBezTo>
                    <a:pt x="208983" y="58714"/>
                    <a:pt x="249917" y="21243"/>
                    <a:pt x="270797" y="2487"/>
                  </a:cubicBezTo>
                  <a:cubicBezTo>
                    <a:pt x="274421" y="-968"/>
                    <a:pt x="280227" y="-803"/>
                    <a:pt x="283645" y="2857"/>
                  </a:cubicBezTo>
                  <a:cubicBezTo>
                    <a:pt x="287104" y="6518"/>
                    <a:pt x="286940" y="12276"/>
                    <a:pt x="283274" y="15732"/>
                  </a:cubicBezTo>
                  <a:cubicBezTo>
                    <a:pt x="269479" y="29387"/>
                    <a:pt x="246870" y="52791"/>
                    <a:pt x="220102" y="79486"/>
                  </a:cubicBezTo>
                  <a:cubicBezTo>
                    <a:pt x="206635" y="92895"/>
                    <a:pt x="192180" y="107209"/>
                    <a:pt x="177232" y="121440"/>
                  </a:cubicBezTo>
                  <a:cubicBezTo>
                    <a:pt x="167636" y="130654"/>
                    <a:pt x="157794" y="139785"/>
                    <a:pt x="147951" y="148711"/>
                  </a:cubicBezTo>
                  <a:cubicBezTo>
                    <a:pt x="132591" y="162654"/>
                    <a:pt x="117189" y="176022"/>
                    <a:pt x="102610" y="188321"/>
                  </a:cubicBezTo>
                  <a:cubicBezTo>
                    <a:pt x="75183" y="211355"/>
                    <a:pt x="50433" y="230316"/>
                    <a:pt x="33054" y="240682"/>
                  </a:cubicBezTo>
                  <a:cubicBezTo>
                    <a:pt x="22841" y="246728"/>
                    <a:pt x="14646" y="249936"/>
                    <a:pt x="9416" y="250183"/>
                  </a:cubicBezTo>
                  <a:cubicBezTo>
                    <a:pt x="4597" y="250553"/>
                    <a:pt x="397" y="246975"/>
                    <a:pt x="26" y="242162"/>
                  </a:cubicBezTo>
                  <a:cubicBezTo>
                    <a:pt x="-344" y="237391"/>
                    <a:pt x="3239" y="233196"/>
                    <a:pt x="8057" y="232825"/>
                  </a:cubicBezTo>
                  <a:lnTo>
                    <a:pt x="8057" y="23282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7" name="Google Shape;1887;p28"/>
            <p:cNvSpPr/>
            <p:nvPr/>
          </p:nvSpPr>
          <p:spPr>
            <a:xfrm rot="5400000">
              <a:off x="502912" y="2829360"/>
              <a:ext cx="179747" cy="50453"/>
            </a:xfrm>
            <a:custGeom>
              <a:avLst/>
              <a:gdLst/>
              <a:ahLst/>
              <a:cxnLst/>
              <a:rect l="l" t="t" r="r" b="b"/>
              <a:pathLst>
                <a:path w="359494" h="100907" extrusionOk="0">
                  <a:moveTo>
                    <a:pt x="8511" y="17018"/>
                  </a:moveTo>
                  <a:cubicBezTo>
                    <a:pt x="9746" y="16689"/>
                    <a:pt x="11270" y="15949"/>
                    <a:pt x="11723" y="15743"/>
                  </a:cubicBezTo>
                  <a:cubicBezTo>
                    <a:pt x="10364" y="16360"/>
                    <a:pt x="8881" y="16607"/>
                    <a:pt x="7440" y="16442"/>
                  </a:cubicBezTo>
                  <a:cubicBezTo>
                    <a:pt x="7275" y="16319"/>
                    <a:pt x="7069" y="16155"/>
                    <a:pt x="7028" y="16278"/>
                  </a:cubicBezTo>
                  <a:lnTo>
                    <a:pt x="6987" y="16401"/>
                  </a:lnTo>
                  <a:lnTo>
                    <a:pt x="7440" y="16442"/>
                  </a:lnTo>
                  <a:lnTo>
                    <a:pt x="7563" y="16525"/>
                  </a:lnTo>
                  <a:lnTo>
                    <a:pt x="8511" y="17018"/>
                  </a:lnTo>
                  <a:cubicBezTo>
                    <a:pt x="7522" y="17306"/>
                    <a:pt x="6740" y="17306"/>
                    <a:pt x="6987" y="16401"/>
                  </a:cubicBezTo>
                  <a:cubicBezTo>
                    <a:pt x="4351" y="15990"/>
                    <a:pt x="1963" y="14262"/>
                    <a:pt x="768" y="11671"/>
                  </a:cubicBezTo>
                  <a:cubicBezTo>
                    <a:pt x="-1167" y="7517"/>
                    <a:pt x="686" y="2581"/>
                    <a:pt x="4845" y="689"/>
                  </a:cubicBezTo>
                  <a:cubicBezTo>
                    <a:pt x="6246" y="-10"/>
                    <a:pt x="9870" y="-668"/>
                    <a:pt x="14523" y="1347"/>
                  </a:cubicBezTo>
                  <a:cubicBezTo>
                    <a:pt x="20989" y="4103"/>
                    <a:pt x="35608" y="13645"/>
                    <a:pt x="37585" y="14674"/>
                  </a:cubicBezTo>
                  <a:cubicBezTo>
                    <a:pt x="50928" y="21378"/>
                    <a:pt x="64559" y="27589"/>
                    <a:pt x="78314" y="33471"/>
                  </a:cubicBezTo>
                  <a:cubicBezTo>
                    <a:pt x="92110" y="39353"/>
                    <a:pt x="106029" y="44906"/>
                    <a:pt x="120072" y="50171"/>
                  </a:cubicBezTo>
                  <a:cubicBezTo>
                    <a:pt x="142393" y="58767"/>
                    <a:pt x="164919" y="65472"/>
                    <a:pt x="187404" y="70407"/>
                  </a:cubicBezTo>
                  <a:cubicBezTo>
                    <a:pt x="202683" y="73780"/>
                    <a:pt x="217961" y="76372"/>
                    <a:pt x="233281" y="77811"/>
                  </a:cubicBezTo>
                  <a:cubicBezTo>
                    <a:pt x="271127" y="81348"/>
                    <a:pt x="309344" y="78346"/>
                    <a:pt x="347931" y="65513"/>
                  </a:cubicBezTo>
                  <a:cubicBezTo>
                    <a:pt x="352420" y="63909"/>
                    <a:pt x="357361" y="66212"/>
                    <a:pt x="358967" y="70736"/>
                  </a:cubicBezTo>
                  <a:cubicBezTo>
                    <a:pt x="360615" y="75220"/>
                    <a:pt x="358267" y="80156"/>
                    <a:pt x="353778" y="81760"/>
                  </a:cubicBezTo>
                  <a:cubicBezTo>
                    <a:pt x="313009" y="97349"/>
                    <a:pt x="272198" y="102860"/>
                    <a:pt x="231510" y="100310"/>
                  </a:cubicBezTo>
                  <a:cubicBezTo>
                    <a:pt x="215078" y="99282"/>
                    <a:pt x="198647" y="96937"/>
                    <a:pt x="182339" y="93277"/>
                  </a:cubicBezTo>
                  <a:cubicBezTo>
                    <a:pt x="158659" y="88012"/>
                    <a:pt x="135268" y="80032"/>
                    <a:pt x="111959" y="70490"/>
                  </a:cubicBezTo>
                  <a:cubicBezTo>
                    <a:pt x="97834" y="64567"/>
                    <a:pt x="83791" y="58438"/>
                    <a:pt x="69995" y="51816"/>
                  </a:cubicBezTo>
                  <a:cubicBezTo>
                    <a:pt x="56117" y="45194"/>
                    <a:pt x="42486" y="38119"/>
                    <a:pt x="29060" y="30551"/>
                  </a:cubicBezTo>
                  <a:cubicBezTo>
                    <a:pt x="27289" y="29564"/>
                    <a:pt x="14976" y="20473"/>
                    <a:pt x="8511" y="17018"/>
                  </a:cubicBezTo>
                  <a:lnTo>
                    <a:pt x="8511" y="170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8" name="Google Shape;1888;p28"/>
            <p:cNvSpPr/>
            <p:nvPr/>
          </p:nvSpPr>
          <p:spPr>
            <a:xfrm rot="5400000">
              <a:off x="319981" y="3326541"/>
              <a:ext cx="95622" cy="152924"/>
            </a:xfrm>
            <a:custGeom>
              <a:avLst/>
              <a:gdLst/>
              <a:ahLst/>
              <a:cxnLst/>
              <a:rect l="l" t="t" r="r" b="b"/>
              <a:pathLst>
                <a:path w="191245" h="305847" extrusionOk="0">
                  <a:moveTo>
                    <a:pt x="53331" y="147041"/>
                  </a:moveTo>
                  <a:cubicBezTo>
                    <a:pt x="42870" y="154034"/>
                    <a:pt x="31298" y="159669"/>
                    <a:pt x="19438" y="163906"/>
                  </a:cubicBezTo>
                  <a:cubicBezTo>
                    <a:pt x="18326" y="164317"/>
                    <a:pt x="-535" y="168924"/>
                    <a:pt x="1442" y="166744"/>
                  </a:cubicBezTo>
                  <a:lnTo>
                    <a:pt x="0" y="166415"/>
                  </a:lnTo>
                  <a:cubicBezTo>
                    <a:pt x="7742" y="105416"/>
                    <a:pt x="11572" y="42114"/>
                    <a:pt x="76516" y="14186"/>
                  </a:cubicBezTo>
                  <a:cubicBezTo>
                    <a:pt x="89076" y="8756"/>
                    <a:pt x="102172" y="4725"/>
                    <a:pt x="115515" y="1846"/>
                  </a:cubicBezTo>
                  <a:cubicBezTo>
                    <a:pt x="118027" y="1311"/>
                    <a:pt x="124863" y="-1156"/>
                    <a:pt x="127375" y="653"/>
                  </a:cubicBezTo>
                  <a:cubicBezTo>
                    <a:pt x="129311" y="2052"/>
                    <a:pt x="126758" y="7769"/>
                    <a:pt x="126305" y="9373"/>
                  </a:cubicBezTo>
                  <a:cubicBezTo>
                    <a:pt x="123175" y="19780"/>
                    <a:pt x="119921" y="30186"/>
                    <a:pt x="116256" y="40387"/>
                  </a:cubicBezTo>
                  <a:cubicBezTo>
                    <a:pt x="102378" y="79092"/>
                    <a:pt x="89200" y="122938"/>
                    <a:pt x="53331" y="147041"/>
                  </a:cubicBezTo>
                  <a:close/>
                  <a:moveTo>
                    <a:pt x="186842" y="301821"/>
                  </a:moveTo>
                  <a:cubicBezTo>
                    <a:pt x="184371" y="299024"/>
                    <a:pt x="182147" y="295980"/>
                    <a:pt x="180088" y="292854"/>
                  </a:cubicBezTo>
                  <a:cubicBezTo>
                    <a:pt x="173911" y="283394"/>
                    <a:pt x="168763" y="273234"/>
                    <a:pt x="163657" y="263198"/>
                  </a:cubicBezTo>
                  <a:cubicBezTo>
                    <a:pt x="146484" y="229593"/>
                    <a:pt x="124204" y="197880"/>
                    <a:pt x="93895" y="174723"/>
                  </a:cubicBezTo>
                  <a:cubicBezTo>
                    <a:pt x="85205" y="168101"/>
                    <a:pt x="75322" y="162877"/>
                    <a:pt x="64738" y="159957"/>
                  </a:cubicBezTo>
                  <a:cubicBezTo>
                    <a:pt x="61608" y="159093"/>
                    <a:pt x="58355" y="158435"/>
                    <a:pt x="55101" y="158065"/>
                  </a:cubicBezTo>
                  <a:cubicBezTo>
                    <a:pt x="53413" y="157900"/>
                    <a:pt x="48759" y="155844"/>
                    <a:pt x="50077" y="156954"/>
                  </a:cubicBezTo>
                  <a:lnTo>
                    <a:pt x="23350" y="167936"/>
                  </a:lnTo>
                  <a:cubicBezTo>
                    <a:pt x="16102" y="202899"/>
                    <a:pt x="33399" y="246622"/>
                    <a:pt x="62473" y="267064"/>
                  </a:cubicBezTo>
                  <a:cubicBezTo>
                    <a:pt x="86564" y="284011"/>
                    <a:pt x="118645" y="290345"/>
                    <a:pt x="146895" y="296350"/>
                  </a:cubicBezTo>
                  <a:cubicBezTo>
                    <a:pt x="159950" y="299147"/>
                    <a:pt x="177288" y="306427"/>
                    <a:pt x="190795" y="305810"/>
                  </a:cubicBezTo>
                  <a:cubicBezTo>
                    <a:pt x="192690" y="305728"/>
                    <a:pt x="188077" y="303219"/>
                    <a:pt x="186842" y="3018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p28"/>
            <p:cNvSpPr/>
            <p:nvPr/>
          </p:nvSpPr>
          <p:spPr>
            <a:xfrm rot="5400000">
              <a:off x="331340" y="3169115"/>
              <a:ext cx="255505" cy="159063"/>
            </a:xfrm>
            <a:custGeom>
              <a:avLst/>
              <a:gdLst/>
              <a:ahLst/>
              <a:cxnLst/>
              <a:rect l="l" t="t" r="r" b="b"/>
              <a:pathLst>
                <a:path w="511010" h="318126" extrusionOk="0">
                  <a:moveTo>
                    <a:pt x="369925" y="317520"/>
                  </a:moveTo>
                  <a:cubicBezTo>
                    <a:pt x="352134" y="315258"/>
                    <a:pt x="327301" y="275648"/>
                    <a:pt x="327960" y="240686"/>
                  </a:cubicBezTo>
                  <a:cubicBezTo>
                    <a:pt x="328496" y="213086"/>
                    <a:pt x="353040" y="188160"/>
                    <a:pt x="353040" y="188160"/>
                  </a:cubicBezTo>
                  <a:cubicBezTo>
                    <a:pt x="372107" y="185692"/>
                    <a:pt x="458054" y="328543"/>
                    <a:pt x="369925" y="317520"/>
                  </a:cubicBezTo>
                  <a:close/>
                  <a:moveTo>
                    <a:pt x="478274" y="76035"/>
                  </a:moveTo>
                  <a:cubicBezTo>
                    <a:pt x="467814" y="73032"/>
                    <a:pt x="456942" y="71469"/>
                    <a:pt x="446070" y="70729"/>
                  </a:cubicBezTo>
                  <a:cubicBezTo>
                    <a:pt x="431080" y="69660"/>
                    <a:pt x="415801" y="70112"/>
                    <a:pt x="401058" y="73156"/>
                  </a:cubicBezTo>
                  <a:cubicBezTo>
                    <a:pt x="379479" y="77680"/>
                    <a:pt x="347398" y="91706"/>
                    <a:pt x="330102" y="105115"/>
                  </a:cubicBezTo>
                  <a:lnTo>
                    <a:pt x="356623" y="128684"/>
                  </a:lnTo>
                  <a:cubicBezTo>
                    <a:pt x="359465" y="133085"/>
                    <a:pt x="390392" y="138103"/>
                    <a:pt x="394716" y="139296"/>
                  </a:cubicBezTo>
                  <a:cubicBezTo>
                    <a:pt x="425932" y="148016"/>
                    <a:pt x="461472" y="147152"/>
                    <a:pt x="489846" y="130165"/>
                  </a:cubicBezTo>
                  <a:cubicBezTo>
                    <a:pt x="494293" y="127491"/>
                    <a:pt x="498453" y="124365"/>
                    <a:pt x="502118" y="120704"/>
                  </a:cubicBezTo>
                  <a:cubicBezTo>
                    <a:pt x="524397" y="98370"/>
                    <a:pt x="500430" y="82369"/>
                    <a:pt x="478274" y="76035"/>
                  </a:cubicBezTo>
                  <a:close/>
                  <a:moveTo>
                    <a:pt x="341262" y="7304"/>
                  </a:moveTo>
                  <a:cubicBezTo>
                    <a:pt x="328290" y="-6105"/>
                    <a:pt x="300904" y="1874"/>
                    <a:pt x="286655" y="8126"/>
                  </a:cubicBezTo>
                  <a:cubicBezTo>
                    <a:pt x="247409" y="25319"/>
                    <a:pt x="209933" y="62832"/>
                    <a:pt x="205692" y="107336"/>
                  </a:cubicBezTo>
                  <a:lnTo>
                    <a:pt x="268741" y="87305"/>
                  </a:lnTo>
                  <a:cubicBezTo>
                    <a:pt x="292462" y="86030"/>
                    <a:pt x="322195" y="56374"/>
                    <a:pt x="335208" y="39428"/>
                  </a:cubicBezTo>
                  <a:cubicBezTo>
                    <a:pt x="341591" y="31119"/>
                    <a:pt x="350528" y="16846"/>
                    <a:pt x="341262" y="7304"/>
                  </a:cubicBezTo>
                  <a:close/>
                  <a:moveTo>
                    <a:pt x="66250" y="58184"/>
                  </a:moveTo>
                  <a:cubicBezTo>
                    <a:pt x="35693" y="84138"/>
                    <a:pt x="14773" y="122391"/>
                    <a:pt x="5219" y="161054"/>
                  </a:cubicBezTo>
                  <a:cubicBezTo>
                    <a:pt x="2501" y="172078"/>
                    <a:pt x="-1947" y="187872"/>
                    <a:pt x="936" y="199431"/>
                  </a:cubicBezTo>
                  <a:lnTo>
                    <a:pt x="67444" y="155707"/>
                  </a:lnTo>
                  <a:cubicBezTo>
                    <a:pt x="66580" y="153980"/>
                    <a:pt x="78234" y="134483"/>
                    <a:pt x="81240" y="129465"/>
                  </a:cubicBezTo>
                  <a:cubicBezTo>
                    <a:pt x="94007" y="108077"/>
                    <a:pt x="109944" y="88827"/>
                    <a:pt x="123616" y="68014"/>
                  </a:cubicBezTo>
                  <a:cubicBezTo>
                    <a:pt x="128394" y="60775"/>
                    <a:pt x="136589" y="49094"/>
                    <a:pt x="130988" y="40168"/>
                  </a:cubicBezTo>
                  <a:cubicBezTo>
                    <a:pt x="117892" y="19479"/>
                    <a:pt x="76793" y="49217"/>
                    <a:pt x="66250" y="5818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p28"/>
            <p:cNvSpPr/>
            <p:nvPr/>
          </p:nvSpPr>
          <p:spPr>
            <a:xfrm rot="5400000">
              <a:off x="312765" y="3118327"/>
              <a:ext cx="287884" cy="84089"/>
            </a:xfrm>
            <a:custGeom>
              <a:avLst/>
              <a:gdLst/>
              <a:ahLst/>
              <a:cxnLst/>
              <a:rect l="l" t="t" r="r" b="b"/>
              <a:pathLst>
                <a:path w="575769" h="168178" extrusionOk="0">
                  <a:moveTo>
                    <a:pt x="490848" y="96694"/>
                  </a:moveTo>
                  <a:cubicBezTo>
                    <a:pt x="482859" y="85259"/>
                    <a:pt x="474993" y="82421"/>
                    <a:pt x="468033" y="85259"/>
                  </a:cubicBezTo>
                  <a:cubicBezTo>
                    <a:pt x="458891" y="89043"/>
                    <a:pt x="452178" y="100231"/>
                    <a:pt x="451931" y="108046"/>
                  </a:cubicBezTo>
                  <a:cubicBezTo>
                    <a:pt x="451560" y="119152"/>
                    <a:pt x="455473" y="128735"/>
                    <a:pt x="462185" y="135769"/>
                  </a:cubicBezTo>
                  <a:cubicBezTo>
                    <a:pt x="468980" y="142885"/>
                    <a:pt x="478658" y="147245"/>
                    <a:pt x="489612" y="148150"/>
                  </a:cubicBezTo>
                  <a:cubicBezTo>
                    <a:pt x="529270" y="151440"/>
                    <a:pt x="551344" y="124992"/>
                    <a:pt x="553979" y="95665"/>
                  </a:cubicBezTo>
                  <a:cubicBezTo>
                    <a:pt x="556615" y="66668"/>
                    <a:pt x="540513" y="34996"/>
                    <a:pt x="503903" y="26646"/>
                  </a:cubicBezTo>
                  <a:cubicBezTo>
                    <a:pt x="480429" y="21176"/>
                    <a:pt x="455638" y="22492"/>
                    <a:pt x="431052" y="27428"/>
                  </a:cubicBezTo>
                  <a:cubicBezTo>
                    <a:pt x="393206" y="35037"/>
                    <a:pt x="355854" y="51325"/>
                    <a:pt x="324144" y="67202"/>
                  </a:cubicBezTo>
                  <a:cubicBezTo>
                    <a:pt x="269372" y="94267"/>
                    <a:pt x="206611" y="129229"/>
                    <a:pt x="142038" y="149425"/>
                  </a:cubicBezTo>
                  <a:cubicBezTo>
                    <a:pt x="97315" y="163368"/>
                    <a:pt x="51768" y="170279"/>
                    <a:pt x="7415" y="163327"/>
                  </a:cubicBezTo>
                  <a:cubicBezTo>
                    <a:pt x="2679" y="162628"/>
                    <a:pt x="-574" y="158227"/>
                    <a:pt x="85" y="153538"/>
                  </a:cubicBezTo>
                  <a:cubicBezTo>
                    <a:pt x="785" y="148808"/>
                    <a:pt x="5191" y="145517"/>
                    <a:pt x="9927" y="146217"/>
                  </a:cubicBezTo>
                  <a:cubicBezTo>
                    <a:pt x="51644" y="151934"/>
                    <a:pt x="94185" y="144242"/>
                    <a:pt x="135902" y="130422"/>
                  </a:cubicBezTo>
                  <a:cubicBezTo>
                    <a:pt x="199075" y="109486"/>
                    <a:pt x="260312" y="74195"/>
                    <a:pt x="313808" y="46760"/>
                  </a:cubicBezTo>
                  <a:cubicBezTo>
                    <a:pt x="347165" y="29896"/>
                    <a:pt x="386576" y="12497"/>
                    <a:pt x="426481" y="4558"/>
                  </a:cubicBezTo>
                  <a:cubicBezTo>
                    <a:pt x="454402" y="-1035"/>
                    <a:pt x="482529" y="-1940"/>
                    <a:pt x="509174" y="4435"/>
                  </a:cubicBezTo>
                  <a:cubicBezTo>
                    <a:pt x="558057" y="16322"/>
                    <a:pt x="579389" y="58935"/>
                    <a:pt x="575271" y="97722"/>
                  </a:cubicBezTo>
                  <a:cubicBezTo>
                    <a:pt x="571111" y="137250"/>
                    <a:pt x="541172" y="172993"/>
                    <a:pt x="487842" y="167646"/>
                  </a:cubicBezTo>
                  <a:cubicBezTo>
                    <a:pt x="471945" y="166042"/>
                    <a:pt x="458067" y="159214"/>
                    <a:pt x="448390" y="148684"/>
                  </a:cubicBezTo>
                  <a:cubicBezTo>
                    <a:pt x="438588" y="138072"/>
                    <a:pt x="432905" y="123759"/>
                    <a:pt x="433770" y="107265"/>
                  </a:cubicBezTo>
                  <a:cubicBezTo>
                    <a:pt x="434470" y="94020"/>
                    <a:pt x="446001" y="75182"/>
                    <a:pt x="461609" y="69135"/>
                  </a:cubicBezTo>
                  <a:cubicBezTo>
                    <a:pt x="474416" y="64200"/>
                    <a:pt x="490395" y="66174"/>
                    <a:pt x="504561" y="87398"/>
                  </a:cubicBezTo>
                  <a:cubicBezTo>
                    <a:pt x="507115" y="91141"/>
                    <a:pt x="506168" y="96324"/>
                    <a:pt x="502379" y="98874"/>
                  </a:cubicBezTo>
                  <a:cubicBezTo>
                    <a:pt x="498590" y="101465"/>
                    <a:pt x="493442" y="100478"/>
                    <a:pt x="490848" y="96694"/>
                  </a:cubicBezTo>
                  <a:lnTo>
                    <a:pt x="490848" y="9669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1" name="Google Shape;1891;p28"/>
            <p:cNvSpPr/>
            <p:nvPr/>
          </p:nvSpPr>
          <p:spPr>
            <a:xfrm rot="5400000">
              <a:off x="238687" y="3290833"/>
              <a:ext cx="286523" cy="72574"/>
            </a:xfrm>
            <a:custGeom>
              <a:avLst/>
              <a:gdLst/>
              <a:ahLst/>
              <a:cxnLst/>
              <a:rect l="l" t="t" r="r" b="b"/>
              <a:pathLst>
                <a:path w="573047" h="145148" extrusionOk="0">
                  <a:moveTo>
                    <a:pt x="561012" y="62267"/>
                  </a:moveTo>
                  <a:cubicBezTo>
                    <a:pt x="561836" y="61732"/>
                    <a:pt x="562742" y="61403"/>
                    <a:pt x="563648" y="61280"/>
                  </a:cubicBezTo>
                  <a:cubicBezTo>
                    <a:pt x="564595" y="60580"/>
                    <a:pt x="565337" y="60375"/>
                    <a:pt x="565542" y="61197"/>
                  </a:cubicBezTo>
                  <a:cubicBezTo>
                    <a:pt x="566613" y="61321"/>
                    <a:pt x="567643" y="61691"/>
                    <a:pt x="568631" y="62267"/>
                  </a:cubicBezTo>
                  <a:cubicBezTo>
                    <a:pt x="571637" y="64118"/>
                    <a:pt x="572337" y="66174"/>
                    <a:pt x="572584" y="66956"/>
                  </a:cubicBezTo>
                  <a:cubicBezTo>
                    <a:pt x="573779" y="70575"/>
                    <a:pt x="572626" y="73331"/>
                    <a:pt x="569537" y="75347"/>
                  </a:cubicBezTo>
                  <a:cubicBezTo>
                    <a:pt x="568755" y="75881"/>
                    <a:pt x="567066" y="76663"/>
                    <a:pt x="564472" y="76540"/>
                  </a:cubicBezTo>
                  <a:cubicBezTo>
                    <a:pt x="561754" y="76334"/>
                    <a:pt x="551335" y="73331"/>
                    <a:pt x="546970" y="73208"/>
                  </a:cubicBezTo>
                  <a:cubicBezTo>
                    <a:pt x="541492" y="73043"/>
                    <a:pt x="535974" y="73126"/>
                    <a:pt x="530497" y="73414"/>
                  </a:cubicBezTo>
                  <a:cubicBezTo>
                    <a:pt x="525019" y="73701"/>
                    <a:pt x="519501" y="74195"/>
                    <a:pt x="514065" y="74894"/>
                  </a:cubicBezTo>
                  <a:cubicBezTo>
                    <a:pt x="498128" y="76869"/>
                    <a:pt x="482479" y="80488"/>
                    <a:pt x="467241" y="85383"/>
                  </a:cubicBezTo>
                  <a:cubicBezTo>
                    <a:pt x="451963" y="90278"/>
                    <a:pt x="437097" y="96488"/>
                    <a:pt x="422683" y="103687"/>
                  </a:cubicBezTo>
                  <a:cubicBezTo>
                    <a:pt x="386154" y="121785"/>
                    <a:pt x="338548" y="137456"/>
                    <a:pt x="287195" y="143009"/>
                  </a:cubicBezTo>
                  <a:cubicBezTo>
                    <a:pt x="256432" y="146299"/>
                    <a:pt x="224310" y="146011"/>
                    <a:pt x="192518" y="140623"/>
                  </a:cubicBezTo>
                  <a:cubicBezTo>
                    <a:pt x="121109" y="128448"/>
                    <a:pt x="51306" y="90812"/>
                    <a:pt x="1187" y="11592"/>
                  </a:cubicBezTo>
                  <a:cubicBezTo>
                    <a:pt x="-1036" y="8096"/>
                    <a:pt x="-48" y="3448"/>
                    <a:pt x="3411" y="1186"/>
                  </a:cubicBezTo>
                  <a:cubicBezTo>
                    <a:pt x="6912" y="-1035"/>
                    <a:pt x="11565" y="-48"/>
                    <a:pt x="13830" y="3407"/>
                  </a:cubicBezTo>
                  <a:cubicBezTo>
                    <a:pt x="62425" y="76745"/>
                    <a:pt x="128604" y="110309"/>
                    <a:pt x="195771" y="120921"/>
                  </a:cubicBezTo>
                  <a:cubicBezTo>
                    <a:pt x="225793" y="125692"/>
                    <a:pt x="256020" y="125857"/>
                    <a:pt x="285095" y="122936"/>
                  </a:cubicBezTo>
                  <a:cubicBezTo>
                    <a:pt x="334060" y="117959"/>
                    <a:pt x="379689" y="104139"/>
                    <a:pt x="414776" y="87439"/>
                  </a:cubicBezTo>
                  <a:cubicBezTo>
                    <a:pt x="430137" y="80200"/>
                    <a:pt x="445992" y="73989"/>
                    <a:pt x="462259" y="69177"/>
                  </a:cubicBezTo>
                  <a:cubicBezTo>
                    <a:pt x="478566" y="64364"/>
                    <a:pt x="495286" y="60909"/>
                    <a:pt x="512294" y="59182"/>
                  </a:cubicBezTo>
                  <a:cubicBezTo>
                    <a:pt x="518142" y="58606"/>
                    <a:pt x="524031" y="58236"/>
                    <a:pt x="529920" y="58071"/>
                  </a:cubicBezTo>
                  <a:cubicBezTo>
                    <a:pt x="535809" y="57948"/>
                    <a:pt x="541739" y="58030"/>
                    <a:pt x="547587" y="58318"/>
                  </a:cubicBezTo>
                  <a:cubicBezTo>
                    <a:pt x="550429" y="58483"/>
                    <a:pt x="556688" y="61074"/>
                    <a:pt x="561012" y="62267"/>
                  </a:cubicBezTo>
                  <a:lnTo>
                    <a:pt x="561012" y="62267"/>
                  </a:lnTo>
                  <a:close/>
                  <a:moveTo>
                    <a:pt x="563648" y="61280"/>
                  </a:moveTo>
                  <a:cubicBezTo>
                    <a:pt x="563236" y="61609"/>
                    <a:pt x="562742" y="62061"/>
                    <a:pt x="562248" y="62555"/>
                  </a:cubicBezTo>
                  <a:cubicBezTo>
                    <a:pt x="564142" y="63007"/>
                    <a:pt x="565501" y="63007"/>
                    <a:pt x="565584" y="62143"/>
                  </a:cubicBezTo>
                  <a:cubicBezTo>
                    <a:pt x="565584" y="61732"/>
                    <a:pt x="565584" y="61444"/>
                    <a:pt x="565542" y="61197"/>
                  </a:cubicBezTo>
                  <a:cubicBezTo>
                    <a:pt x="564925" y="61156"/>
                    <a:pt x="564266" y="61156"/>
                    <a:pt x="563648" y="61280"/>
                  </a:cubicBezTo>
                  <a:lnTo>
                    <a:pt x="563648" y="612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28"/>
            <p:cNvSpPr/>
            <p:nvPr/>
          </p:nvSpPr>
          <p:spPr>
            <a:xfrm rot="5400000">
              <a:off x="294524" y="3456749"/>
              <a:ext cx="170320" cy="185290"/>
            </a:xfrm>
            <a:custGeom>
              <a:avLst/>
              <a:gdLst/>
              <a:ahLst/>
              <a:cxnLst/>
              <a:rect l="l" t="t" r="r" b="b"/>
              <a:pathLst>
                <a:path w="340640" h="370580" extrusionOk="0">
                  <a:moveTo>
                    <a:pt x="87649" y="213926"/>
                  </a:moveTo>
                  <a:cubicBezTo>
                    <a:pt x="46590" y="239099"/>
                    <a:pt x="11009" y="276570"/>
                    <a:pt x="43255" y="306720"/>
                  </a:cubicBezTo>
                  <a:cubicBezTo>
                    <a:pt x="74471" y="335882"/>
                    <a:pt x="108857" y="299069"/>
                    <a:pt x="132166" y="263079"/>
                  </a:cubicBezTo>
                  <a:cubicBezTo>
                    <a:pt x="113264" y="314164"/>
                    <a:pt x="107622" y="376397"/>
                    <a:pt x="164165" y="370145"/>
                  </a:cubicBezTo>
                  <a:cubicBezTo>
                    <a:pt x="216095" y="364428"/>
                    <a:pt x="213953" y="310668"/>
                    <a:pt x="204070" y="268796"/>
                  </a:cubicBezTo>
                  <a:cubicBezTo>
                    <a:pt x="234215" y="313835"/>
                    <a:pt x="280833" y="357229"/>
                    <a:pt x="304141" y="311285"/>
                  </a:cubicBezTo>
                  <a:cubicBezTo>
                    <a:pt x="324856" y="270400"/>
                    <a:pt x="283592" y="240333"/>
                    <a:pt x="246734" y="222687"/>
                  </a:cubicBezTo>
                  <a:cubicBezTo>
                    <a:pt x="284827" y="233135"/>
                    <a:pt x="334698" y="236466"/>
                    <a:pt x="340217" y="185175"/>
                  </a:cubicBezTo>
                  <a:cubicBezTo>
                    <a:pt x="345447" y="136064"/>
                    <a:pt x="301382" y="134459"/>
                    <a:pt x="258924" y="147334"/>
                  </a:cubicBezTo>
                  <a:cubicBezTo>
                    <a:pt x="298623" y="123601"/>
                    <a:pt x="331362" y="88885"/>
                    <a:pt x="301176" y="58818"/>
                  </a:cubicBezTo>
                  <a:cubicBezTo>
                    <a:pt x="272596" y="30355"/>
                    <a:pt x="239568" y="60299"/>
                    <a:pt x="215477" y="93245"/>
                  </a:cubicBezTo>
                  <a:cubicBezTo>
                    <a:pt x="227914" y="56391"/>
                    <a:pt x="231867" y="14560"/>
                    <a:pt x="193239" y="2344"/>
                  </a:cubicBezTo>
                  <a:cubicBezTo>
                    <a:pt x="148268" y="-11929"/>
                    <a:pt x="139867" y="41584"/>
                    <a:pt x="144933" y="92217"/>
                  </a:cubicBezTo>
                  <a:cubicBezTo>
                    <a:pt x="121500" y="49070"/>
                    <a:pt x="87731" y="13491"/>
                    <a:pt x="61539" y="49810"/>
                  </a:cubicBezTo>
                  <a:cubicBezTo>
                    <a:pt x="36007" y="85266"/>
                    <a:pt x="68870" y="121092"/>
                    <a:pt x="101445" y="145236"/>
                  </a:cubicBezTo>
                  <a:cubicBezTo>
                    <a:pt x="56227" y="123806"/>
                    <a:pt x="-2045" y="114264"/>
                    <a:pt x="55" y="170943"/>
                  </a:cubicBezTo>
                  <a:cubicBezTo>
                    <a:pt x="1867" y="221371"/>
                    <a:pt x="49514" y="221823"/>
                    <a:pt x="87649" y="213926"/>
                  </a:cubicBezTo>
                  <a:lnTo>
                    <a:pt x="87649" y="213926"/>
                  </a:lnTo>
                  <a:close/>
                  <a:moveTo>
                    <a:pt x="137602" y="168229"/>
                  </a:moveTo>
                  <a:cubicBezTo>
                    <a:pt x="144974" y="172301"/>
                    <a:pt x="149751" y="174563"/>
                    <a:pt x="149751" y="174563"/>
                  </a:cubicBezTo>
                  <a:cubicBezTo>
                    <a:pt x="147074" y="170902"/>
                    <a:pt x="166965" y="171478"/>
                    <a:pt x="169024" y="157000"/>
                  </a:cubicBezTo>
                  <a:cubicBezTo>
                    <a:pt x="175037" y="157493"/>
                    <a:pt x="181172" y="154943"/>
                    <a:pt x="184302" y="154450"/>
                  </a:cubicBezTo>
                  <a:cubicBezTo>
                    <a:pt x="186073" y="162182"/>
                    <a:pt x="189079" y="176455"/>
                    <a:pt x="205346" y="171519"/>
                  </a:cubicBezTo>
                  <a:cubicBezTo>
                    <a:pt x="205593" y="171437"/>
                    <a:pt x="205841" y="171355"/>
                    <a:pt x="206046" y="171314"/>
                  </a:cubicBezTo>
                  <a:cubicBezTo>
                    <a:pt x="189903" y="183242"/>
                    <a:pt x="204564" y="202286"/>
                    <a:pt x="203411" y="205823"/>
                  </a:cubicBezTo>
                  <a:cubicBezTo>
                    <a:pt x="200281" y="204877"/>
                    <a:pt x="198510" y="204384"/>
                    <a:pt x="198510" y="204384"/>
                  </a:cubicBezTo>
                  <a:cubicBezTo>
                    <a:pt x="201146" y="206975"/>
                    <a:pt x="187967" y="209484"/>
                    <a:pt x="183479" y="218656"/>
                  </a:cubicBezTo>
                  <a:cubicBezTo>
                    <a:pt x="177796" y="216394"/>
                    <a:pt x="167253" y="210718"/>
                    <a:pt x="158070" y="216024"/>
                  </a:cubicBezTo>
                  <a:cubicBezTo>
                    <a:pt x="159428" y="213104"/>
                    <a:pt x="160129" y="211458"/>
                    <a:pt x="160129" y="211458"/>
                  </a:cubicBezTo>
                  <a:cubicBezTo>
                    <a:pt x="156134" y="214790"/>
                    <a:pt x="158728" y="184517"/>
                    <a:pt x="137479" y="190358"/>
                  </a:cubicBezTo>
                  <a:cubicBezTo>
                    <a:pt x="140197" y="184106"/>
                    <a:pt x="142791" y="175632"/>
                    <a:pt x="137602" y="168229"/>
                  </a:cubicBezTo>
                  <a:lnTo>
                    <a:pt x="137602" y="1682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3" name="Google Shape;1893;p28"/>
            <p:cNvSpPr/>
            <p:nvPr/>
          </p:nvSpPr>
          <p:spPr>
            <a:xfrm rot="5400000">
              <a:off x="358538" y="3525930"/>
              <a:ext cx="43722" cy="45261"/>
            </a:xfrm>
            <a:custGeom>
              <a:avLst/>
              <a:gdLst/>
              <a:ahLst/>
              <a:cxnLst/>
              <a:rect l="l" t="t" r="r" b="b"/>
              <a:pathLst>
                <a:path w="87444" h="90521" extrusionOk="0">
                  <a:moveTo>
                    <a:pt x="29" y="44068"/>
                  </a:moveTo>
                  <a:cubicBezTo>
                    <a:pt x="894" y="19101"/>
                    <a:pt x="21196" y="-642"/>
                    <a:pt x="45287" y="16"/>
                  </a:cubicBezTo>
                  <a:cubicBezTo>
                    <a:pt x="69420" y="674"/>
                    <a:pt x="88281" y="21487"/>
                    <a:pt x="87416" y="46454"/>
                  </a:cubicBezTo>
                  <a:cubicBezTo>
                    <a:pt x="86551" y="71421"/>
                    <a:pt x="66290" y="91164"/>
                    <a:pt x="42158" y="90506"/>
                  </a:cubicBezTo>
                  <a:cubicBezTo>
                    <a:pt x="18025" y="89848"/>
                    <a:pt x="-836" y="69035"/>
                    <a:pt x="29" y="44068"/>
                  </a:cubicBezTo>
                  <a:lnTo>
                    <a:pt x="29" y="440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4" name="Google Shape;1894;p28"/>
            <p:cNvSpPr/>
            <p:nvPr/>
          </p:nvSpPr>
          <p:spPr>
            <a:xfrm rot="5400000">
              <a:off x="435415" y="2864145"/>
              <a:ext cx="127315" cy="136818"/>
            </a:xfrm>
            <a:custGeom>
              <a:avLst/>
              <a:gdLst/>
              <a:ahLst/>
              <a:cxnLst/>
              <a:rect l="l" t="t" r="r" b="b"/>
              <a:pathLst>
                <a:path w="254630" h="273637" extrusionOk="0">
                  <a:moveTo>
                    <a:pt x="174034" y="109936"/>
                  </a:moveTo>
                  <a:cubicBezTo>
                    <a:pt x="174281" y="97514"/>
                    <a:pt x="175352" y="85339"/>
                    <a:pt x="177411" y="73205"/>
                  </a:cubicBezTo>
                  <a:cubicBezTo>
                    <a:pt x="178235" y="68434"/>
                    <a:pt x="179182" y="63704"/>
                    <a:pt x="180376" y="59015"/>
                  </a:cubicBezTo>
                  <a:cubicBezTo>
                    <a:pt x="182147" y="52064"/>
                    <a:pt x="184494" y="45318"/>
                    <a:pt x="186595" y="38408"/>
                  </a:cubicBezTo>
                  <a:cubicBezTo>
                    <a:pt x="188365" y="33266"/>
                    <a:pt x="195449" y="16361"/>
                    <a:pt x="198249" y="9245"/>
                  </a:cubicBezTo>
                  <a:cubicBezTo>
                    <a:pt x="198496" y="8670"/>
                    <a:pt x="198743" y="8176"/>
                    <a:pt x="198990" y="7765"/>
                  </a:cubicBezTo>
                  <a:cubicBezTo>
                    <a:pt x="199114" y="6366"/>
                    <a:pt x="199608" y="5009"/>
                    <a:pt x="200473" y="3775"/>
                  </a:cubicBezTo>
                  <a:cubicBezTo>
                    <a:pt x="201626" y="1842"/>
                    <a:pt x="203232" y="1348"/>
                    <a:pt x="203973" y="937"/>
                  </a:cubicBezTo>
                  <a:cubicBezTo>
                    <a:pt x="207762" y="-1120"/>
                    <a:pt x="210727" y="526"/>
                    <a:pt x="213322" y="2829"/>
                  </a:cubicBezTo>
                  <a:cubicBezTo>
                    <a:pt x="213980" y="3405"/>
                    <a:pt x="215875" y="5708"/>
                    <a:pt x="215504" y="10233"/>
                  </a:cubicBezTo>
                  <a:cubicBezTo>
                    <a:pt x="215422" y="10808"/>
                    <a:pt x="215134" y="12248"/>
                    <a:pt x="214680" y="14264"/>
                  </a:cubicBezTo>
                  <a:cubicBezTo>
                    <a:pt x="213116" y="21503"/>
                    <a:pt x="208668" y="38778"/>
                    <a:pt x="207680" y="43961"/>
                  </a:cubicBezTo>
                  <a:cubicBezTo>
                    <a:pt x="206156" y="50912"/>
                    <a:pt x="204879" y="57863"/>
                    <a:pt x="203150" y="64691"/>
                  </a:cubicBezTo>
                  <a:cubicBezTo>
                    <a:pt x="201173" y="72589"/>
                    <a:pt x="198785" y="80321"/>
                    <a:pt x="196766" y="88177"/>
                  </a:cubicBezTo>
                  <a:cubicBezTo>
                    <a:pt x="194749" y="95910"/>
                    <a:pt x="192690" y="103602"/>
                    <a:pt x="191248" y="111581"/>
                  </a:cubicBezTo>
                  <a:cubicBezTo>
                    <a:pt x="190795" y="116312"/>
                    <a:pt x="186595" y="119808"/>
                    <a:pt x="181818" y="119355"/>
                  </a:cubicBezTo>
                  <a:cubicBezTo>
                    <a:pt x="177082" y="118903"/>
                    <a:pt x="173581" y="114666"/>
                    <a:pt x="174034" y="109936"/>
                  </a:cubicBezTo>
                  <a:close/>
                  <a:moveTo>
                    <a:pt x="115268" y="30716"/>
                  </a:moveTo>
                  <a:cubicBezTo>
                    <a:pt x="115597" y="30552"/>
                    <a:pt x="116338" y="30305"/>
                    <a:pt x="115968" y="30099"/>
                  </a:cubicBezTo>
                  <a:lnTo>
                    <a:pt x="115927" y="30058"/>
                  </a:lnTo>
                  <a:lnTo>
                    <a:pt x="115638" y="30346"/>
                  </a:lnTo>
                  <a:lnTo>
                    <a:pt x="115268" y="30716"/>
                  </a:lnTo>
                  <a:close/>
                  <a:moveTo>
                    <a:pt x="114774" y="31086"/>
                  </a:moveTo>
                  <a:lnTo>
                    <a:pt x="114979" y="30922"/>
                  </a:lnTo>
                  <a:lnTo>
                    <a:pt x="115268" y="30716"/>
                  </a:lnTo>
                  <a:cubicBezTo>
                    <a:pt x="115185" y="30716"/>
                    <a:pt x="115144" y="30757"/>
                    <a:pt x="115103" y="30757"/>
                  </a:cubicBezTo>
                  <a:lnTo>
                    <a:pt x="114774" y="31086"/>
                  </a:lnTo>
                  <a:close/>
                  <a:moveTo>
                    <a:pt x="113744" y="31786"/>
                  </a:moveTo>
                  <a:cubicBezTo>
                    <a:pt x="114073" y="31580"/>
                    <a:pt x="114444" y="31374"/>
                    <a:pt x="114774" y="31086"/>
                  </a:cubicBezTo>
                  <a:cubicBezTo>
                    <a:pt x="114444" y="31292"/>
                    <a:pt x="114115" y="31498"/>
                    <a:pt x="113785" y="31703"/>
                  </a:cubicBezTo>
                  <a:lnTo>
                    <a:pt x="113744" y="31786"/>
                  </a:lnTo>
                  <a:close/>
                  <a:moveTo>
                    <a:pt x="94677" y="176035"/>
                  </a:moveTo>
                  <a:cubicBezTo>
                    <a:pt x="99413" y="175295"/>
                    <a:pt x="102666" y="170894"/>
                    <a:pt x="101966" y="166163"/>
                  </a:cubicBezTo>
                  <a:cubicBezTo>
                    <a:pt x="100813" y="153906"/>
                    <a:pt x="100978" y="141361"/>
                    <a:pt x="101431" y="128692"/>
                  </a:cubicBezTo>
                  <a:cubicBezTo>
                    <a:pt x="101760" y="119273"/>
                    <a:pt x="102543" y="109813"/>
                    <a:pt x="103160" y="100435"/>
                  </a:cubicBezTo>
                  <a:cubicBezTo>
                    <a:pt x="103861" y="90851"/>
                    <a:pt x="104272" y="81308"/>
                    <a:pt x="105178" y="72013"/>
                  </a:cubicBezTo>
                  <a:cubicBezTo>
                    <a:pt x="105631" y="66295"/>
                    <a:pt x="106249" y="60578"/>
                    <a:pt x="107279" y="54902"/>
                  </a:cubicBezTo>
                  <a:cubicBezTo>
                    <a:pt x="108267" y="49431"/>
                    <a:pt x="109502" y="44043"/>
                    <a:pt x="111438" y="38778"/>
                  </a:cubicBezTo>
                  <a:cubicBezTo>
                    <a:pt x="111520" y="38531"/>
                    <a:pt x="112468" y="34295"/>
                    <a:pt x="113744" y="31786"/>
                  </a:cubicBezTo>
                  <a:cubicBezTo>
                    <a:pt x="112714" y="32362"/>
                    <a:pt x="111726" y="32526"/>
                    <a:pt x="110903" y="32567"/>
                  </a:cubicBezTo>
                  <a:cubicBezTo>
                    <a:pt x="111891" y="32485"/>
                    <a:pt x="112879" y="32156"/>
                    <a:pt x="113785" y="31703"/>
                  </a:cubicBezTo>
                  <a:cubicBezTo>
                    <a:pt x="114444" y="30428"/>
                    <a:pt x="115185" y="29647"/>
                    <a:pt x="115927" y="30058"/>
                  </a:cubicBezTo>
                  <a:cubicBezTo>
                    <a:pt x="118686" y="27179"/>
                    <a:pt x="119015" y="22572"/>
                    <a:pt x="116462" y="19323"/>
                  </a:cubicBezTo>
                  <a:cubicBezTo>
                    <a:pt x="114774" y="16773"/>
                    <a:pt x="110491" y="13647"/>
                    <a:pt x="104519" y="18048"/>
                  </a:cubicBezTo>
                  <a:cubicBezTo>
                    <a:pt x="104066" y="18336"/>
                    <a:pt x="103284" y="19241"/>
                    <a:pt x="102213" y="20516"/>
                  </a:cubicBezTo>
                  <a:cubicBezTo>
                    <a:pt x="99989" y="23354"/>
                    <a:pt x="94965" y="31128"/>
                    <a:pt x="94718" y="31580"/>
                  </a:cubicBezTo>
                  <a:cubicBezTo>
                    <a:pt x="91712" y="37585"/>
                    <a:pt x="89406" y="43878"/>
                    <a:pt x="87552" y="50295"/>
                  </a:cubicBezTo>
                  <a:cubicBezTo>
                    <a:pt x="85740" y="56506"/>
                    <a:pt x="84464" y="62923"/>
                    <a:pt x="83393" y="69339"/>
                  </a:cubicBezTo>
                  <a:cubicBezTo>
                    <a:pt x="81952" y="78964"/>
                    <a:pt x="80469" y="88836"/>
                    <a:pt x="79769" y="98872"/>
                  </a:cubicBezTo>
                  <a:cubicBezTo>
                    <a:pt x="79316" y="105494"/>
                    <a:pt x="79192" y="112157"/>
                    <a:pt x="79316" y="118821"/>
                  </a:cubicBezTo>
                  <a:cubicBezTo>
                    <a:pt x="79604" y="135808"/>
                    <a:pt x="81499" y="152631"/>
                    <a:pt x="84834" y="168755"/>
                  </a:cubicBezTo>
                  <a:cubicBezTo>
                    <a:pt x="85576" y="173485"/>
                    <a:pt x="89982" y="176734"/>
                    <a:pt x="94677" y="176035"/>
                  </a:cubicBezTo>
                  <a:close/>
                  <a:moveTo>
                    <a:pt x="20220" y="105741"/>
                  </a:moveTo>
                  <a:lnTo>
                    <a:pt x="20179" y="105741"/>
                  </a:lnTo>
                  <a:cubicBezTo>
                    <a:pt x="20138" y="105741"/>
                    <a:pt x="20179" y="105823"/>
                    <a:pt x="20138" y="105823"/>
                  </a:cubicBezTo>
                  <a:cubicBezTo>
                    <a:pt x="20138" y="105782"/>
                    <a:pt x="20261" y="105782"/>
                    <a:pt x="20220" y="105741"/>
                  </a:cubicBezTo>
                  <a:close/>
                  <a:moveTo>
                    <a:pt x="19561" y="121124"/>
                  </a:moveTo>
                  <a:cubicBezTo>
                    <a:pt x="19397" y="117011"/>
                    <a:pt x="19273" y="112980"/>
                    <a:pt x="19644" y="109607"/>
                  </a:cubicBezTo>
                  <a:cubicBezTo>
                    <a:pt x="19809" y="108126"/>
                    <a:pt x="19355" y="105659"/>
                    <a:pt x="20138" y="105823"/>
                  </a:cubicBezTo>
                  <a:cubicBezTo>
                    <a:pt x="20138" y="105946"/>
                    <a:pt x="19850" y="106029"/>
                    <a:pt x="19767" y="106152"/>
                  </a:cubicBezTo>
                  <a:cubicBezTo>
                    <a:pt x="19932" y="106029"/>
                    <a:pt x="20056" y="105864"/>
                    <a:pt x="20179" y="105741"/>
                  </a:cubicBezTo>
                  <a:cubicBezTo>
                    <a:pt x="23021" y="102491"/>
                    <a:pt x="22897" y="97514"/>
                    <a:pt x="19767" y="94430"/>
                  </a:cubicBezTo>
                  <a:cubicBezTo>
                    <a:pt x="16555" y="91221"/>
                    <a:pt x="11284" y="91221"/>
                    <a:pt x="8072" y="94430"/>
                  </a:cubicBezTo>
                  <a:cubicBezTo>
                    <a:pt x="5024" y="97103"/>
                    <a:pt x="2595" y="103520"/>
                    <a:pt x="1442" y="111623"/>
                  </a:cubicBezTo>
                  <a:cubicBezTo>
                    <a:pt x="-82" y="122152"/>
                    <a:pt x="123" y="136055"/>
                    <a:pt x="0" y="142718"/>
                  </a:cubicBezTo>
                  <a:cubicBezTo>
                    <a:pt x="0" y="152014"/>
                    <a:pt x="165" y="161269"/>
                    <a:pt x="782" y="170482"/>
                  </a:cubicBezTo>
                  <a:cubicBezTo>
                    <a:pt x="1194" y="176611"/>
                    <a:pt x="1771" y="182740"/>
                    <a:pt x="2553" y="188786"/>
                  </a:cubicBezTo>
                  <a:cubicBezTo>
                    <a:pt x="3707" y="197876"/>
                    <a:pt x="5230" y="206925"/>
                    <a:pt x="6919" y="215933"/>
                  </a:cubicBezTo>
                  <a:cubicBezTo>
                    <a:pt x="9389" y="229301"/>
                    <a:pt x="12396" y="242545"/>
                    <a:pt x="15196" y="255954"/>
                  </a:cubicBezTo>
                  <a:cubicBezTo>
                    <a:pt x="15896" y="260684"/>
                    <a:pt x="20303" y="263934"/>
                    <a:pt x="25039" y="263193"/>
                  </a:cubicBezTo>
                  <a:cubicBezTo>
                    <a:pt x="29733" y="262494"/>
                    <a:pt x="32987" y="258093"/>
                    <a:pt x="32286" y="253363"/>
                  </a:cubicBezTo>
                  <a:lnTo>
                    <a:pt x="21167" y="142019"/>
                  </a:lnTo>
                  <a:cubicBezTo>
                    <a:pt x="20797" y="137371"/>
                    <a:pt x="19891" y="129145"/>
                    <a:pt x="19561" y="121124"/>
                  </a:cubicBezTo>
                  <a:close/>
                  <a:moveTo>
                    <a:pt x="250221" y="161886"/>
                  </a:moveTo>
                  <a:cubicBezTo>
                    <a:pt x="248944" y="160981"/>
                    <a:pt x="246844" y="160528"/>
                    <a:pt x="244002" y="160569"/>
                  </a:cubicBezTo>
                  <a:cubicBezTo>
                    <a:pt x="241572" y="160611"/>
                    <a:pt x="236466" y="162338"/>
                    <a:pt x="233912" y="162256"/>
                  </a:cubicBezTo>
                  <a:cubicBezTo>
                    <a:pt x="230824" y="162256"/>
                    <a:pt x="227776" y="161968"/>
                    <a:pt x="224688" y="161680"/>
                  </a:cubicBezTo>
                  <a:cubicBezTo>
                    <a:pt x="219911" y="161228"/>
                    <a:pt x="215134" y="160528"/>
                    <a:pt x="210398" y="159829"/>
                  </a:cubicBezTo>
                  <a:cubicBezTo>
                    <a:pt x="205662" y="159171"/>
                    <a:pt x="200967" y="158307"/>
                    <a:pt x="196272" y="157608"/>
                  </a:cubicBezTo>
                  <a:cubicBezTo>
                    <a:pt x="191536" y="156909"/>
                    <a:pt x="186801" y="156210"/>
                    <a:pt x="182023" y="155593"/>
                  </a:cubicBezTo>
                  <a:cubicBezTo>
                    <a:pt x="167486" y="153783"/>
                    <a:pt x="152990" y="152343"/>
                    <a:pt x="138453" y="150410"/>
                  </a:cubicBezTo>
                  <a:cubicBezTo>
                    <a:pt x="133800" y="149464"/>
                    <a:pt x="129228" y="152508"/>
                    <a:pt x="128281" y="157156"/>
                  </a:cubicBezTo>
                  <a:cubicBezTo>
                    <a:pt x="127334" y="161845"/>
                    <a:pt x="130381" y="166410"/>
                    <a:pt x="135076" y="167356"/>
                  </a:cubicBezTo>
                  <a:cubicBezTo>
                    <a:pt x="149490" y="171223"/>
                    <a:pt x="163697" y="175541"/>
                    <a:pt x="178358" y="178421"/>
                  </a:cubicBezTo>
                  <a:cubicBezTo>
                    <a:pt x="183259" y="179408"/>
                    <a:pt x="188242" y="180107"/>
                    <a:pt x="193266" y="180683"/>
                  </a:cubicBezTo>
                  <a:cubicBezTo>
                    <a:pt x="198290" y="181218"/>
                    <a:pt x="203356" y="181464"/>
                    <a:pt x="208421" y="181711"/>
                  </a:cubicBezTo>
                  <a:cubicBezTo>
                    <a:pt x="212745" y="181876"/>
                    <a:pt x="217110" y="181999"/>
                    <a:pt x="221475" y="181917"/>
                  </a:cubicBezTo>
                  <a:cubicBezTo>
                    <a:pt x="226047" y="181835"/>
                    <a:pt x="230577" y="181547"/>
                    <a:pt x="235066" y="180930"/>
                  </a:cubicBezTo>
                  <a:cubicBezTo>
                    <a:pt x="236672" y="180724"/>
                    <a:pt x="238896" y="180189"/>
                    <a:pt x="241161" y="179326"/>
                  </a:cubicBezTo>
                  <a:lnTo>
                    <a:pt x="243796" y="178256"/>
                  </a:lnTo>
                  <a:cubicBezTo>
                    <a:pt x="247626" y="179408"/>
                    <a:pt x="251868" y="177598"/>
                    <a:pt x="253597" y="173855"/>
                  </a:cubicBezTo>
                  <a:cubicBezTo>
                    <a:pt x="254750" y="171881"/>
                    <a:pt x="254627" y="170112"/>
                    <a:pt x="254627" y="168837"/>
                  </a:cubicBezTo>
                  <a:cubicBezTo>
                    <a:pt x="254627" y="165629"/>
                    <a:pt x="252691" y="163572"/>
                    <a:pt x="250221" y="161886"/>
                  </a:cubicBezTo>
                  <a:close/>
                  <a:moveTo>
                    <a:pt x="146154" y="254391"/>
                  </a:moveTo>
                  <a:lnTo>
                    <a:pt x="146154" y="254391"/>
                  </a:lnTo>
                  <a:cubicBezTo>
                    <a:pt x="145989" y="253692"/>
                    <a:pt x="145536" y="254309"/>
                    <a:pt x="145083" y="255008"/>
                  </a:cubicBezTo>
                  <a:lnTo>
                    <a:pt x="145289" y="255008"/>
                  </a:lnTo>
                  <a:lnTo>
                    <a:pt x="145372" y="255008"/>
                  </a:lnTo>
                  <a:cubicBezTo>
                    <a:pt x="144960" y="255378"/>
                    <a:pt x="144589" y="255749"/>
                    <a:pt x="144301" y="256201"/>
                  </a:cubicBezTo>
                  <a:cubicBezTo>
                    <a:pt x="144466" y="255995"/>
                    <a:pt x="144754" y="255461"/>
                    <a:pt x="145083" y="255008"/>
                  </a:cubicBezTo>
                  <a:cubicBezTo>
                    <a:pt x="143683" y="254926"/>
                    <a:pt x="141295" y="254186"/>
                    <a:pt x="139688" y="254021"/>
                  </a:cubicBezTo>
                  <a:cubicBezTo>
                    <a:pt x="133964" y="253569"/>
                    <a:pt x="127993" y="252540"/>
                    <a:pt x="126016" y="252376"/>
                  </a:cubicBezTo>
                  <a:lnTo>
                    <a:pt x="55760" y="244520"/>
                  </a:lnTo>
                  <a:cubicBezTo>
                    <a:pt x="51106" y="243532"/>
                    <a:pt x="46494" y="246535"/>
                    <a:pt x="45506" y="251224"/>
                  </a:cubicBezTo>
                  <a:cubicBezTo>
                    <a:pt x="44518" y="255872"/>
                    <a:pt x="47524" y="260479"/>
                    <a:pt x="52177" y="261466"/>
                  </a:cubicBezTo>
                  <a:cubicBezTo>
                    <a:pt x="60784" y="264016"/>
                    <a:pt x="69144" y="266690"/>
                    <a:pt x="77751" y="268787"/>
                  </a:cubicBezTo>
                  <a:cubicBezTo>
                    <a:pt x="83599" y="270227"/>
                    <a:pt x="89488" y="271502"/>
                    <a:pt x="95418" y="272366"/>
                  </a:cubicBezTo>
                  <a:cubicBezTo>
                    <a:pt x="99413" y="272942"/>
                    <a:pt x="103449" y="273271"/>
                    <a:pt x="107526" y="273476"/>
                  </a:cubicBezTo>
                  <a:cubicBezTo>
                    <a:pt x="113621" y="273764"/>
                    <a:pt x="119715" y="273641"/>
                    <a:pt x="125893" y="273312"/>
                  </a:cubicBezTo>
                  <a:cubicBezTo>
                    <a:pt x="128899" y="273106"/>
                    <a:pt x="140718" y="273312"/>
                    <a:pt x="147637" y="271625"/>
                  </a:cubicBezTo>
                  <a:cubicBezTo>
                    <a:pt x="152661" y="270433"/>
                    <a:pt x="156202" y="268376"/>
                    <a:pt x="157603" y="266032"/>
                  </a:cubicBezTo>
                  <a:cubicBezTo>
                    <a:pt x="160321" y="262371"/>
                    <a:pt x="159538" y="257188"/>
                    <a:pt x="155873" y="254473"/>
                  </a:cubicBezTo>
                  <a:cubicBezTo>
                    <a:pt x="152908" y="252294"/>
                    <a:pt x="148954" y="252335"/>
                    <a:pt x="146154" y="2543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95" name="Google Shape;1895;p28"/>
          <p:cNvGrpSpPr/>
          <p:nvPr/>
        </p:nvGrpSpPr>
        <p:grpSpPr>
          <a:xfrm flipH="1">
            <a:off x="8047469" y="132757"/>
            <a:ext cx="960255" cy="4877986"/>
            <a:chOff x="226319" y="132757"/>
            <a:chExt cx="960255" cy="4877986"/>
          </a:xfrm>
        </p:grpSpPr>
        <p:sp>
          <p:nvSpPr>
            <p:cNvPr id="1896" name="Google Shape;1896;p28"/>
            <p:cNvSpPr/>
            <p:nvPr/>
          </p:nvSpPr>
          <p:spPr>
            <a:xfrm>
              <a:off x="830848" y="132757"/>
              <a:ext cx="355726" cy="368944"/>
            </a:xfrm>
            <a:custGeom>
              <a:avLst/>
              <a:gdLst/>
              <a:ahLst/>
              <a:cxnLst/>
              <a:rect l="l" t="t" r="r" b="b"/>
              <a:pathLst>
                <a:path w="711452" h="737888" extrusionOk="0">
                  <a:moveTo>
                    <a:pt x="21697" y="600356"/>
                  </a:moveTo>
                  <a:cubicBezTo>
                    <a:pt x="16839" y="566248"/>
                    <a:pt x="18777" y="528898"/>
                    <a:pt x="32041" y="496723"/>
                  </a:cubicBezTo>
                  <a:cubicBezTo>
                    <a:pt x="35971" y="487188"/>
                    <a:pt x="43531" y="470325"/>
                    <a:pt x="55839" y="469426"/>
                  </a:cubicBezTo>
                  <a:cubicBezTo>
                    <a:pt x="73033" y="468145"/>
                    <a:pt x="76936" y="499421"/>
                    <a:pt x="78464" y="510672"/>
                  </a:cubicBezTo>
                  <a:cubicBezTo>
                    <a:pt x="84086" y="552299"/>
                    <a:pt x="74534" y="596106"/>
                    <a:pt x="57504" y="634192"/>
                  </a:cubicBezTo>
                  <a:lnTo>
                    <a:pt x="39273" y="649584"/>
                  </a:lnTo>
                  <a:cubicBezTo>
                    <a:pt x="38918" y="648794"/>
                    <a:pt x="36899" y="646724"/>
                    <a:pt x="36271" y="645716"/>
                  </a:cubicBezTo>
                  <a:cubicBezTo>
                    <a:pt x="34251" y="642392"/>
                    <a:pt x="32259" y="639123"/>
                    <a:pt x="30703" y="635554"/>
                  </a:cubicBezTo>
                  <a:cubicBezTo>
                    <a:pt x="25818" y="624412"/>
                    <a:pt x="23416" y="612343"/>
                    <a:pt x="21697" y="600356"/>
                  </a:cubicBezTo>
                  <a:close/>
                  <a:moveTo>
                    <a:pt x="134549" y="652636"/>
                  </a:moveTo>
                  <a:cubicBezTo>
                    <a:pt x="100216" y="656368"/>
                    <a:pt x="66592" y="672251"/>
                    <a:pt x="39000" y="692492"/>
                  </a:cubicBezTo>
                  <a:cubicBezTo>
                    <a:pt x="29039" y="699793"/>
                    <a:pt x="19377" y="707857"/>
                    <a:pt x="11081" y="717038"/>
                  </a:cubicBezTo>
                  <a:cubicBezTo>
                    <a:pt x="8078" y="720335"/>
                    <a:pt x="5240" y="723794"/>
                    <a:pt x="2729" y="727472"/>
                  </a:cubicBezTo>
                  <a:cubicBezTo>
                    <a:pt x="1610" y="729134"/>
                    <a:pt x="1556" y="734011"/>
                    <a:pt x="0" y="732785"/>
                  </a:cubicBezTo>
                  <a:lnTo>
                    <a:pt x="1556" y="735291"/>
                  </a:lnTo>
                  <a:cubicBezTo>
                    <a:pt x="12418" y="740631"/>
                    <a:pt x="28793" y="736353"/>
                    <a:pt x="40010" y="734664"/>
                  </a:cubicBezTo>
                  <a:cubicBezTo>
                    <a:pt x="74152" y="729488"/>
                    <a:pt x="109932" y="721315"/>
                    <a:pt x="139489" y="702763"/>
                  </a:cubicBezTo>
                  <a:cubicBezTo>
                    <a:pt x="149478" y="696497"/>
                    <a:pt x="178926" y="676800"/>
                    <a:pt x="170520" y="661163"/>
                  </a:cubicBezTo>
                  <a:cubicBezTo>
                    <a:pt x="164434" y="649911"/>
                    <a:pt x="144838" y="651491"/>
                    <a:pt x="134549" y="652636"/>
                  </a:cubicBezTo>
                  <a:close/>
                  <a:moveTo>
                    <a:pt x="277477" y="366556"/>
                  </a:moveTo>
                  <a:lnTo>
                    <a:pt x="299092" y="356531"/>
                  </a:lnTo>
                  <a:cubicBezTo>
                    <a:pt x="328977" y="310681"/>
                    <a:pt x="359462" y="266465"/>
                    <a:pt x="364156" y="210208"/>
                  </a:cubicBezTo>
                  <a:cubicBezTo>
                    <a:pt x="364893" y="201082"/>
                    <a:pt x="368441" y="156648"/>
                    <a:pt x="354658" y="153379"/>
                  </a:cubicBezTo>
                  <a:cubicBezTo>
                    <a:pt x="343114" y="150655"/>
                    <a:pt x="327940" y="173158"/>
                    <a:pt x="322590" y="180050"/>
                  </a:cubicBezTo>
                  <a:cubicBezTo>
                    <a:pt x="294944" y="215493"/>
                    <a:pt x="276576" y="257693"/>
                    <a:pt x="270053" y="302181"/>
                  </a:cubicBezTo>
                  <a:cubicBezTo>
                    <a:pt x="267597" y="318908"/>
                    <a:pt x="265796" y="337052"/>
                    <a:pt x="268880" y="353834"/>
                  </a:cubicBezTo>
                  <a:cubicBezTo>
                    <a:pt x="269016" y="354596"/>
                    <a:pt x="273847" y="373013"/>
                    <a:pt x="277477" y="366556"/>
                  </a:cubicBezTo>
                  <a:close/>
                  <a:moveTo>
                    <a:pt x="422124" y="248975"/>
                  </a:moveTo>
                  <a:cubicBezTo>
                    <a:pt x="441092" y="228515"/>
                    <a:pt x="461206" y="208574"/>
                    <a:pt x="477172" y="185580"/>
                  </a:cubicBezTo>
                  <a:cubicBezTo>
                    <a:pt x="496085" y="158365"/>
                    <a:pt x="510550" y="125809"/>
                    <a:pt x="512542" y="92327"/>
                  </a:cubicBezTo>
                  <a:cubicBezTo>
                    <a:pt x="515162" y="48221"/>
                    <a:pt x="480228" y="57865"/>
                    <a:pt x="459568" y="83746"/>
                  </a:cubicBezTo>
                  <a:cubicBezTo>
                    <a:pt x="452936" y="92055"/>
                    <a:pt x="447069" y="100909"/>
                    <a:pt x="441719" y="110090"/>
                  </a:cubicBezTo>
                  <a:cubicBezTo>
                    <a:pt x="431622" y="127525"/>
                    <a:pt x="423461" y="145833"/>
                    <a:pt x="416747" y="164821"/>
                  </a:cubicBezTo>
                  <a:cubicBezTo>
                    <a:pt x="405285" y="197186"/>
                    <a:pt x="398244" y="231866"/>
                    <a:pt x="404248" y="262351"/>
                  </a:cubicBezTo>
                  <a:lnTo>
                    <a:pt x="422124" y="248975"/>
                  </a:lnTo>
                  <a:close/>
                  <a:moveTo>
                    <a:pt x="540762" y="175827"/>
                  </a:moveTo>
                  <a:lnTo>
                    <a:pt x="549277" y="173594"/>
                  </a:lnTo>
                  <a:cubicBezTo>
                    <a:pt x="584484" y="139758"/>
                    <a:pt x="622747" y="102571"/>
                    <a:pt x="638740" y="55277"/>
                  </a:cubicBezTo>
                  <a:cubicBezTo>
                    <a:pt x="643134" y="42255"/>
                    <a:pt x="653423" y="9536"/>
                    <a:pt x="635574" y="1336"/>
                  </a:cubicBezTo>
                  <a:cubicBezTo>
                    <a:pt x="623511" y="-4195"/>
                    <a:pt x="608855" y="8773"/>
                    <a:pt x="600859" y="16074"/>
                  </a:cubicBezTo>
                  <a:cubicBezTo>
                    <a:pt x="572202" y="42146"/>
                    <a:pt x="553398" y="78488"/>
                    <a:pt x="544119" y="115784"/>
                  </a:cubicBezTo>
                  <a:cubicBezTo>
                    <a:pt x="540434" y="130604"/>
                    <a:pt x="538005" y="145915"/>
                    <a:pt x="537569" y="161225"/>
                  </a:cubicBezTo>
                  <a:cubicBezTo>
                    <a:pt x="537514" y="162724"/>
                    <a:pt x="536586" y="178443"/>
                    <a:pt x="540762" y="175827"/>
                  </a:cubicBezTo>
                  <a:close/>
                  <a:moveTo>
                    <a:pt x="698618" y="193999"/>
                  </a:moveTo>
                  <a:cubicBezTo>
                    <a:pt x="693624" y="191519"/>
                    <a:pt x="688329" y="189640"/>
                    <a:pt x="682953" y="188114"/>
                  </a:cubicBezTo>
                  <a:cubicBezTo>
                    <a:pt x="640077" y="175827"/>
                    <a:pt x="593954" y="181004"/>
                    <a:pt x="550996" y="189912"/>
                  </a:cubicBezTo>
                  <a:cubicBezTo>
                    <a:pt x="535440" y="193127"/>
                    <a:pt x="519993" y="196995"/>
                    <a:pt x="505119" y="202607"/>
                  </a:cubicBezTo>
                  <a:cubicBezTo>
                    <a:pt x="503290" y="203288"/>
                    <a:pt x="492482" y="206476"/>
                    <a:pt x="492373" y="209663"/>
                  </a:cubicBezTo>
                  <a:lnTo>
                    <a:pt x="487897" y="215793"/>
                  </a:lnTo>
                  <a:cubicBezTo>
                    <a:pt x="516772" y="225355"/>
                    <a:pt x="543682" y="237969"/>
                    <a:pt x="573949" y="243472"/>
                  </a:cubicBezTo>
                  <a:cubicBezTo>
                    <a:pt x="594090" y="247123"/>
                    <a:pt x="614559" y="247804"/>
                    <a:pt x="634946" y="245815"/>
                  </a:cubicBezTo>
                  <a:cubicBezTo>
                    <a:pt x="656370" y="243717"/>
                    <a:pt x="680196" y="239004"/>
                    <a:pt x="698509" y="227072"/>
                  </a:cubicBezTo>
                  <a:cubicBezTo>
                    <a:pt x="714666" y="216556"/>
                    <a:pt x="716795" y="203070"/>
                    <a:pt x="698618" y="193999"/>
                  </a:cubicBezTo>
                  <a:close/>
                  <a:moveTo>
                    <a:pt x="531947" y="275074"/>
                  </a:moveTo>
                  <a:cubicBezTo>
                    <a:pt x="492865" y="263278"/>
                    <a:pt x="450698" y="272813"/>
                    <a:pt x="412899" y="284854"/>
                  </a:cubicBezTo>
                  <a:cubicBezTo>
                    <a:pt x="399499" y="289104"/>
                    <a:pt x="386017" y="293763"/>
                    <a:pt x="373408" y="300001"/>
                  </a:cubicBezTo>
                  <a:cubicBezTo>
                    <a:pt x="373135" y="300138"/>
                    <a:pt x="359816" y="307112"/>
                    <a:pt x="362327" y="308910"/>
                  </a:cubicBezTo>
                  <a:lnTo>
                    <a:pt x="352639" y="326945"/>
                  </a:lnTo>
                  <a:cubicBezTo>
                    <a:pt x="407141" y="327462"/>
                    <a:pt x="462052" y="340975"/>
                    <a:pt x="516308" y="328498"/>
                  </a:cubicBezTo>
                  <a:cubicBezTo>
                    <a:pt x="528153" y="325773"/>
                    <a:pt x="565952" y="316538"/>
                    <a:pt x="565516" y="298939"/>
                  </a:cubicBezTo>
                  <a:cubicBezTo>
                    <a:pt x="565161" y="285671"/>
                    <a:pt x="541663" y="277989"/>
                    <a:pt x="531947" y="275074"/>
                  </a:cubicBezTo>
                  <a:close/>
                  <a:moveTo>
                    <a:pt x="166290" y="489967"/>
                  </a:moveTo>
                  <a:lnTo>
                    <a:pt x="194264" y="460054"/>
                  </a:lnTo>
                  <a:cubicBezTo>
                    <a:pt x="203680" y="439922"/>
                    <a:pt x="212904" y="419735"/>
                    <a:pt x="218526" y="398158"/>
                  </a:cubicBezTo>
                  <a:cubicBezTo>
                    <a:pt x="222183" y="384019"/>
                    <a:pt x="224858" y="369580"/>
                    <a:pt x="225977" y="355005"/>
                  </a:cubicBezTo>
                  <a:cubicBezTo>
                    <a:pt x="227560" y="334655"/>
                    <a:pt x="222456" y="267528"/>
                    <a:pt x="189379" y="304360"/>
                  </a:cubicBezTo>
                  <a:cubicBezTo>
                    <a:pt x="185367" y="308828"/>
                    <a:pt x="181873" y="313759"/>
                    <a:pt x="178735" y="318908"/>
                  </a:cubicBezTo>
                  <a:cubicBezTo>
                    <a:pt x="160695" y="348467"/>
                    <a:pt x="154827" y="384754"/>
                    <a:pt x="153408" y="418836"/>
                  </a:cubicBezTo>
                  <a:cubicBezTo>
                    <a:pt x="152644" y="437361"/>
                    <a:pt x="152071" y="457003"/>
                    <a:pt x="156164" y="475256"/>
                  </a:cubicBezTo>
                  <a:cubicBezTo>
                    <a:pt x="156847" y="478307"/>
                    <a:pt x="160149" y="492283"/>
                    <a:pt x="166290" y="489967"/>
                  </a:cubicBezTo>
                  <a:close/>
                  <a:moveTo>
                    <a:pt x="290140" y="474302"/>
                  </a:moveTo>
                  <a:cubicBezTo>
                    <a:pt x="247701" y="471088"/>
                    <a:pt x="204853" y="493073"/>
                    <a:pt x="170902" y="516284"/>
                  </a:cubicBezTo>
                  <a:cubicBezTo>
                    <a:pt x="159221" y="524293"/>
                    <a:pt x="148359" y="533284"/>
                    <a:pt x="137933" y="542846"/>
                  </a:cubicBezTo>
                  <a:cubicBezTo>
                    <a:pt x="136760" y="543936"/>
                    <a:pt x="125133" y="557748"/>
                    <a:pt x="125243" y="557721"/>
                  </a:cubicBezTo>
                  <a:lnTo>
                    <a:pt x="102427" y="586435"/>
                  </a:lnTo>
                  <a:cubicBezTo>
                    <a:pt x="113998" y="590957"/>
                    <a:pt x="138343" y="582675"/>
                    <a:pt x="149642" y="580523"/>
                  </a:cubicBezTo>
                  <a:cubicBezTo>
                    <a:pt x="194782" y="571914"/>
                    <a:pt x="242161" y="559682"/>
                    <a:pt x="283345" y="539086"/>
                  </a:cubicBezTo>
                  <a:cubicBezTo>
                    <a:pt x="297427" y="532030"/>
                    <a:pt x="333098" y="514459"/>
                    <a:pt x="328922" y="493536"/>
                  </a:cubicBezTo>
                  <a:cubicBezTo>
                    <a:pt x="325865" y="478171"/>
                    <a:pt x="302476" y="475229"/>
                    <a:pt x="290140" y="474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7" name="Google Shape;1897;p28"/>
            <p:cNvSpPr/>
            <p:nvPr/>
          </p:nvSpPr>
          <p:spPr>
            <a:xfrm>
              <a:off x="259755" y="159670"/>
              <a:ext cx="884420" cy="1057621"/>
            </a:xfrm>
            <a:custGeom>
              <a:avLst/>
              <a:gdLst/>
              <a:ahLst/>
              <a:cxnLst/>
              <a:rect l="l" t="t" r="r" b="b"/>
              <a:pathLst>
                <a:path w="1768839" h="2115242" extrusionOk="0">
                  <a:moveTo>
                    <a:pt x="928407" y="1401798"/>
                  </a:moveTo>
                  <a:cubicBezTo>
                    <a:pt x="929281" y="1402043"/>
                    <a:pt x="930154" y="1402125"/>
                    <a:pt x="931000" y="1402071"/>
                  </a:cubicBezTo>
                  <a:cubicBezTo>
                    <a:pt x="931246" y="1402888"/>
                    <a:pt x="929144" y="1402043"/>
                    <a:pt x="928380" y="1401798"/>
                  </a:cubicBezTo>
                  <a:cubicBezTo>
                    <a:pt x="928380" y="1401798"/>
                    <a:pt x="928380" y="1401798"/>
                    <a:pt x="928407" y="1401798"/>
                  </a:cubicBezTo>
                  <a:close/>
                  <a:moveTo>
                    <a:pt x="39974" y="1328732"/>
                  </a:moveTo>
                  <a:cubicBezTo>
                    <a:pt x="39346" y="1329631"/>
                    <a:pt x="38609" y="1330367"/>
                    <a:pt x="37763" y="1330939"/>
                  </a:cubicBezTo>
                  <a:cubicBezTo>
                    <a:pt x="38227" y="1331838"/>
                    <a:pt x="39456" y="1329522"/>
                    <a:pt x="39974" y="1328732"/>
                  </a:cubicBezTo>
                  <a:close/>
                  <a:moveTo>
                    <a:pt x="1241555" y="543914"/>
                  </a:moveTo>
                  <a:lnTo>
                    <a:pt x="1241555" y="543914"/>
                  </a:lnTo>
                  <a:cubicBezTo>
                    <a:pt x="1241773" y="544023"/>
                    <a:pt x="1241664" y="543533"/>
                    <a:pt x="1241691" y="543342"/>
                  </a:cubicBezTo>
                  <a:lnTo>
                    <a:pt x="1241609" y="543723"/>
                  </a:lnTo>
                  <a:lnTo>
                    <a:pt x="1241555" y="543914"/>
                  </a:lnTo>
                  <a:close/>
                  <a:moveTo>
                    <a:pt x="1760565" y="141915"/>
                  </a:moveTo>
                  <a:cubicBezTo>
                    <a:pt x="1741679" y="140117"/>
                    <a:pt x="1722875" y="137556"/>
                    <a:pt x="1703961" y="137311"/>
                  </a:cubicBezTo>
                  <a:cubicBezTo>
                    <a:pt x="1698776" y="137230"/>
                    <a:pt x="1693590" y="137393"/>
                    <a:pt x="1688432" y="137802"/>
                  </a:cubicBezTo>
                  <a:cubicBezTo>
                    <a:pt x="1680599" y="138374"/>
                    <a:pt x="1672849" y="139600"/>
                    <a:pt x="1665070" y="141153"/>
                  </a:cubicBezTo>
                  <a:cubicBezTo>
                    <a:pt x="1664934" y="141180"/>
                    <a:pt x="1664825" y="141234"/>
                    <a:pt x="1664688" y="141262"/>
                  </a:cubicBezTo>
                  <a:cubicBezTo>
                    <a:pt x="1668782" y="138592"/>
                    <a:pt x="1673094" y="136167"/>
                    <a:pt x="1677215" y="133524"/>
                  </a:cubicBezTo>
                  <a:cubicBezTo>
                    <a:pt x="1677925" y="133061"/>
                    <a:pt x="1678853" y="133089"/>
                    <a:pt x="1679426" y="132408"/>
                  </a:cubicBezTo>
                  <a:cubicBezTo>
                    <a:pt x="1679590" y="132244"/>
                    <a:pt x="1679753" y="132026"/>
                    <a:pt x="1679917" y="131863"/>
                  </a:cubicBezTo>
                  <a:cubicBezTo>
                    <a:pt x="1698476" y="120066"/>
                    <a:pt x="1717007" y="108216"/>
                    <a:pt x="1736220" y="97155"/>
                  </a:cubicBezTo>
                  <a:cubicBezTo>
                    <a:pt x="1740342" y="94785"/>
                    <a:pt x="1741788" y="89554"/>
                    <a:pt x="1739441" y="85440"/>
                  </a:cubicBezTo>
                  <a:cubicBezTo>
                    <a:pt x="1737066" y="81327"/>
                    <a:pt x="1731826" y="79883"/>
                    <a:pt x="1727705" y="82226"/>
                  </a:cubicBezTo>
                  <a:cubicBezTo>
                    <a:pt x="1723120" y="84814"/>
                    <a:pt x="1718835" y="87729"/>
                    <a:pt x="1714278" y="90371"/>
                  </a:cubicBezTo>
                  <a:cubicBezTo>
                    <a:pt x="1717253" y="86094"/>
                    <a:pt x="1720337" y="81844"/>
                    <a:pt x="1722984" y="77404"/>
                  </a:cubicBezTo>
                  <a:cubicBezTo>
                    <a:pt x="1727078" y="70620"/>
                    <a:pt x="1730626" y="63592"/>
                    <a:pt x="1734037" y="56645"/>
                  </a:cubicBezTo>
                  <a:cubicBezTo>
                    <a:pt x="1735920" y="52667"/>
                    <a:pt x="1737667" y="48662"/>
                    <a:pt x="1739277" y="44576"/>
                  </a:cubicBezTo>
                  <a:cubicBezTo>
                    <a:pt x="1741624" y="38664"/>
                    <a:pt x="1743698" y="32698"/>
                    <a:pt x="1745882" y="26732"/>
                  </a:cubicBezTo>
                  <a:lnTo>
                    <a:pt x="1750030" y="14254"/>
                  </a:lnTo>
                  <a:cubicBezTo>
                    <a:pt x="1753387" y="11176"/>
                    <a:pt x="1753578" y="5972"/>
                    <a:pt x="1750494" y="2649"/>
                  </a:cubicBezTo>
                  <a:cubicBezTo>
                    <a:pt x="1747410" y="-702"/>
                    <a:pt x="1742170" y="-893"/>
                    <a:pt x="1738840" y="2186"/>
                  </a:cubicBezTo>
                  <a:cubicBezTo>
                    <a:pt x="1736957" y="3739"/>
                    <a:pt x="1735402" y="5945"/>
                    <a:pt x="1733955" y="8397"/>
                  </a:cubicBezTo>
                  <a:cubicBezTo>
                    <a:pt x="1731854" y="11939"/>
                    <a:pt x="1730353" y="16352"/>
                    <a:pt x="1728797" y="19349"/>
                  </a:cubicBezTo>
                  <a:lnTo>
                    <a:pt x="1714633" y="46428"/>
                  </a:lnTo>
                  <a:cubicBezTo>
                    <a:pt x="1710375" y="54056"/>
                    <a:pt x="1705490" y="61494"/>
                    <a:pt x="1700768" y="69122"/>
                  </a:cubicBezTo>
                  <a:cubicBezTo>
                    <a:pt x="1696101" y="76668"/>
                    <a:pt x="1691462" y="84296"/>
                    <a:pt x="1686604" y="91761"/>
                  </a:cubicBezTo>
                  <a:cubicBezTo>
                    <a:pt x="1680709" y="100833"/>
                    <a:pt x="1674704" y="109660"/>
                    <a:pt x="1668455" y="118159"/>
                  </a:cubicBezTo>
                  <a:cubicBezTo>
                    <a:pt x="1637369" y="137693"/>
                    <a:pt x="1606884" y="157907"/>
                    <a:pt x="1577545" y="179429"/>
                  </a:cubicBezTo>
                  <a:cubicBezTo>
                    <a:pt x="1579210" y="176650"/>
                    <a:pt x="1581039" y="173899"/>
                    <a:pt x="1582512" y="171065"/>
                  </a:cubicBezTo>
                  <a:cubicBezTo>
                    <a:pt x="1587043" y="162402"/>
                    <a:pt x="1590618" y="153575"/>
                    <a:pt x="1593757" y="145239"/>
                  </a:cubicBezTo>
                  <a:cubicBezTo>
                    <a:pt x="1596486" y="137447"/>
                    <a:pt x="1597878" y="125188"/>
                    <a:pt x="1600907" y="115108"/>
                  </a:cubicBezTo>
                  <a:cubicBezTo>
                    <a:pt x="1601917" y="111703"/>
                    <a:pt x="1602845" y="108515"/>
                    <a:pt x="1604646" y="106336"/>
                  </a:cubicBezTo>
                  <a:cubicBezTo>
                    <a:pt x="1607785" y="103039"/>
                    <a:pt x="1607648" y="97836"/>
                    <a:pt x="1604346" y="94703"/>
                  </a:cubicBezTo>
                  <a:cubicBezTo>
                    <a:pt x="1601071" y="91570"/>
                    <a:pt x="1595831" y="91706"/>
                    <a:pt x="1592720" y="95003"/>
                  </a:cubicBezTo>
                  <a:cubicBezTo>
                    <a:pt x="1589090" y="98299"/>
                    <a:pt x="1586251" y="103203"/>
                    <a:pt x="1583768" y="108815"/>
                  </a:cubicBezTo>
                  <a:cubicBezTo>
                    <a:pt x="1579674" y="118105"/>
                    <a:pt x="1577191" y="129819"/>
                    <a:pt x="1573724" y="136984"/>
                  </a:cubicBezTo>
                  <a:cubicBezTo>
                    <a:pt x="1570368" y="144503"/>
                    <a:pt x="1566083" y="152213"/>
                    <a:pt x="1561880" y="160195"/>
                  </a:cubicBezTo>
                  <a:cubicBezTo>
                    <a:pt x="1557840" y="167823"/>
                    <a:pt x="1553774" y="175615"/>
                    <a:pt x="1549380" y="183134"/>
                  </a:cubicBezTo>
                  <a:cubicBezTo>
                    <a:pt x="1543321" y="193514"/>
                    <a:pt x="1537126" y="203512"/>
                    <a:pt x="1530303" y="212039"/>
                  </a:cubicBezTo>
                  <a:cubicBezTo>
                    <a:pt x="1528857" y="213619"/>
                    <a:pt x="1528365" y="215635"/>
                    <a:pt x="1528311" y="217597"/>
                  </a:cubicBezTo>
                  <a:cubicBezTo>
                    <a:pt x="1503284" y="237484"/>
                    <a:pt x="1478858" y="257998"/>
                    <a:pt x="1455114" y="279275"/>
                  </a:cubicBezTo>
                  <a:cubicBezTo>
                    <a:pt x="1455578" y="277804"/>
                    <a:pt x="1456315" y="276469"/>
                    <a:pt x="1456751" y="274970"/>
                  </a:cubicBezTo>
                  <a:cubicBezTo>
                    <a:pt x="1459863" y="264591"/>
                    <a:pt x="1462019" y="253857"/>
                    <a:pt x="1464038" y="243178"/>
                  </a:cubicBezTo>
                  <a:cubicBezTo>
                    <a:pt x="1467013" y="227540"/>
                    <a:pt x="1469196" y="211903"/>
                    <a:pt x="1473427" y="196946"/>
                  </a:cubicBezTo>
                  <a:cubicBezTo>
                    <a:pt x="1474900" y="192669"/>
                    <a:pt x="1472635" y="187983"/>
                    <a:pt x="1468323" y="186485"/>
                  </a:cubicBezTo>
                  <a:cubicBezTo>
                    <a:pt x="1464038" y="185014"/>
                    <a:pt x="1459344" y="187275"/>
                    <a:pt x="1457843" y="191579"/>
                  </a:cubicBezTo>
                  <a:cubicBezTo>
                    <a:pt x="1453613" y="201632"/>
                    <a:pt x="1450038" y="212039"/>
                    <a:pt x="1446872" y="222718"/>
                  </a:cubicBezTo>
                  <a:cubicBezTo>
                    <a:pt x="1443842" y="232934"/>
                    <a:pt x="1441058" y="243287"/>
                    <a:pt x="1438357" y="253666"/>
                  </a:cubicBezTo>
                  <a:cubicBezTo>
                    <a:pt x="1436965" y="259061"/>
                    <a:pt x="1435655" y="264455"/>
                    <a:pt x="1434290" y="269822"/>
                  </a:cubicBezTo>
                  <a:cubicBezTo>
                    <a:pt x="1432243" y="277777"/>
                    <a:pt x="1430224" y="285677"/>
                    <a:pt x="1427604" y="293414"/>
                  </a:cubicBezTo>
                  <a:cubicBezTo>
                    <a:pt x="1425557" y="299380"/>
                    <a:pt x="1423210" y="305238"/>
                    <a:pt x="1420508" y="310986"/>
                  </a:cubicBezTo>
                  <a:cubicBezTo>
                    <a:pt x="1386966" y="342724"/>
                    <a:pt x="1354707" y="375743"/>
                    <a:pt x="1323703" y="409987"/>
                  </a:cubicBezTo>
                  <a:cubicBezTo>
                    <a:pt x="1324768" y="405655"/>
                    <a:pt x="1326241" y="401433"/>
                    <a:pt x="1327006" y="397047"/>
                  </a:cubicBezTo>
                  <a:cubicBezTo>
                    <a:pt x="1328943" y="385959"/>
                    <a:pt x="1329844" y="374707"/>
                    <a:pt x="1330690" y="363456"/>
                  </a:cubicBezTo>
                  <a:cubicBezTo>
                    <a:pt x="1331918" y="347301"/>
                    <a:pt x="1332491" y="331118"/>
                    <a:pt x="1335603" y="314991"/>
                  </a:cubicBezTo>
                  <a:cubicBezTo>
                    <a:pt x="1336694" y="310577"/>
                    <a:pt x="1334020" y="306109"/>
                    <a:pt x="1329598" y="304992"/>
                  </a:cubicBezTo>
                  <a:cubicBezTo>
                    <a:pt x="1325204" y="303903"/>
                    <a:pt x="1320728" y="306572"/>
                    <a:pt x="1319609" y="310986"/>
                  </a:cubicBezTo>
                  <a:cubicBezTo>
                    <a:pt x="1316089" y="322019"/>
                    <a:pt x="1313496" y="333134"/>
                    <a:pt x="1311449" y="344386"/>
                  </a:cubicBezTo>
                  <a:cubicBezTo>
                    <a:pt x="1309457" y="355365"/>
                    <a:pt x="1307847" y="366398"/>
                    <a:pt x="1306346" y="377404"/>
                  </a:cubicBezTo>
                  <a:cubicBezTo>
                    <a:pt x="1305554" y="383125"/>
                    <a:pt x="1304845" y="388846"/>
                    <a:pt x="1304080" y="394568"/>
                  </a:cubicBezTo>
                  <a:cubicBezTo>
                    <a:pt x="1302934" y="402958"/>
                    <a:pt x="1301761" y="411295"/>
                    <a:pt x="1299905" y="419604"/>
                  </a:cubicBezTo>
                  <a:cubicBezTo>
                    <a:pt x="1298022" y="427968"/>
                    <a:pt x="1295784" y="436304"/>
                    <a:pt x="1292372" y="444559"/>
                  </a:cubicBezTo>
                  <a:cubicBezTo>
                    <a:pt x="1292208" y="444913"/>
                    <a:pt x="1292427" y="445267"/>
                    <a:pt x="1292318" y="445621"/>
                  </a:cubicBezTo>
                  <a:cubicBezTo>
                    <a:pt x="1261778" y="481091"/>
                    <a:pt x="1232357" y="517597"/>
                    <a:pt x="1204247" y="555247"/>
                  </a:cubicBezTo>
                  <a:cubicBezTo>
                    <a:pt x="1204165" y="546856"/>
                    <a:pt x="1203455" y="538411"/>
                    <a:pt x="1202418" y="530047"/>
                  </a:cubicBezTo>
                  <a:cubicBezTo>
                    <a:pt x="1200508" y="515363"/>
                    <a:pt x="1197478" y="501088"/>
                    <a:pt x="1196468" y="487575"/>
                  </a:cubicBezTo>
                  <a:cubicBezTo>
                    <a:pt x="1196441" y="483053"/>
                    <a:pt x="1192702" y="479402"/>
                    <a:pt x="1188172" y="479430"/>
                  </a:cubicBezTo>
                  <a:cubicBezTo>
                    <a:pt x="1183614" y="479484"/>
                    <a:pt x="1179957" y="483189"/>
                    <a:pt x="1180011" y="487739"/>
                  </a:cubicBezTo>
                  <a:cubicBezTo>
                    <a:pt x="1179165" y="503839"/>
                    <a:pt x="1180039" y="521411"/>
                    <a:pt x="1180639" y="539065"/>
                  </a:cubicBezTo>
                  <a:cubicBezTo>
                    <a:pt x="1180776" y="543424"/>
                    <a:pt x="1180912" y="547783"/>
                    <a:pt x="1181076" y="552114"/>
                  </a:cubicBezTo>
                  <a:cubicBezTo>
                    <a:pt x="1181321" y="558516"/>
                    <a:pt x="1181567" y="564864"/>
                    <a:pt x="1181376" y="571130"/>
                  </a:cubicBezTo>
                  <a:cubicBezTo>
                    <a:pt x="1181185" y="577423"/>
                    <a:pt x="1180530" y="583580"/>
                    <a:pt x="1179438" y="589601"/>
                  </a:cubicBezTo>
                  <a:cubicBezTo>
                    <a:pt x="1130722" y="657572"/>
                    <a:pt x="1085718" y="728486"/>
                    <a:pt x="1043989" y="801579"/>
                  </a:cubicBezTo>
                  <a:cubicBezTo>
                    <a:pt x="1050020" y="775235"/>
                    <a:pt x="1055779" y="748646"/>
                    <a:pt x="1061128" y="726334"/>
                  </a:cubicBezTo>
                  <a:cubicBezTo>
                    <a:pt x="1079932" y="646947"/>
                    <a:pt x="1094479" y="564564"/>
                    <a:pt x="1093987" y="482808"/>
                  </a:cubicBezTo>
                  <a:cubicBezTo>
                    <a:pt x="1093660" y="427668"/>
                    <a:pt x="1086455" y="372800"/>
                    <a:pt x="1069425" y="319349"/>
                  </a:cubicBezTo>
                  <a:cubicBezTo>
                    <a:pt x="1059409" y="288129"/>
                    <a:pt x="1043716" y="257017"/>
                    <a:pt x="1020326" y="234596"/>
                  </a:cubicBezTo>
                  <a:cubicBezTo>
                    <a:pt x="1004170" y="219095"/>
                    <a:pt x="984356" y="207707"/>
                    <a:pt x="960339" y="202913"/>
                  </a:cubicBezTo>
                  <a:cubicBezTo>
                    <a:pt x="914898" y="193977"/>
                    <a:pt x="875379" y="218659"/>
                    <a:pt x="849752" y="256037"/>
                  </a:cubicBezTo>
                  <a:cubicBezTo>
                    <a:pt x="825353" y="291616"/>
                    <a:pt x="813891" y="338392"/>
                    <a:pt x="821259" y="375116"/>
                  </a:cubicBezTo>
                  <a:cubicBezTo>
                    <a:pt x="823006" y="383888"/>
                    <a:pt x="826254" y="392851"/>
                    <a:pt x="830975" y="400915"/>
                  </a:cubicBezTo>
                  <a:cubicBezTo>
                    <a:pt x="835888" y="409361"/>
                    <a:pt x="842383" y="416798"/>
                    <a:pt x="850325" y="422110"/>
                  </a:cubicBezTo>
                  <a:cubicBezTo>
                    <a:pt x="858131" y="427314"/>
                    <a:pt x="866427" y="430774"/>
                    <a:pt x="875079" y="432626"/>
                  </a:cubicBezTo>
                  <a:cubicBezTo>
                    <a:pt x="883567" y="434424"/>
                    <a:pt x="892409" y="434724"/>
                    <a:pt x="901470" y="433580"/>
                  </a:cubicBezTo>
                  <a:cubicBezTo>
                    <a:pt x="955345" y="426796"/>
                    <a:pt x="978188" y="391162"/>
                    <a:pt x="980726" y="359070"/>
                  </a:cubicBezTo>
                  <a:cubicBezTo>
                    <a:pt x="982609" y="335232"/>
                    <a:pt x="972975" y="313329"/>
                    <a:pt x="957009" y="304311"/>
                  </a:cubicBezTo>
                  <a:cubicBezTo>
                    <a:pt x="942681" y="296247"/>
                    <a:pt x="922294" y="297037"/>
                    <a:pt x="899260" y="318069"/>
                  </a:cubicBezTo>
                  <a:cubicBezTo>
                    <a:pt x="895739" y="321229"/>
                    <a:pt x="895466" y="326651"/>
                    <a:pt x="898632" y="330192"/>
                  </a:cubicBezTo>
                  <a:cubicBezTo>
                    <a:pt x="901798" y="333707"/>
                    <a:pt x="907256" y="333979"/>
                    <a:pt x="910777" y="330819"/>
                  </a:cubicBezTo>
                  <a:cubicBezTo>
                    <a:pt x="926060" y="317306"/>
                    <a:pt x="938751" y="314500"/>
                    <a:pt x="948030" y="319922"/>
                  </a:cubicBezTo>
                  <a:cubicBezTo>
                    <a:pt x="958674" y="326133"/>
                    <a:pt x="963532" y="341471"/>
                    <a:pt x="962031" y="357462"/>
                  </a:cubicBezTo>
                  <a:cubicBezTo>
                    <a:pt x="959711" y="382308"/>
                    <a:pt x="940880" y="408843"/>
                    <a:pt x="899096" y="413556"/>
                  </a:cubicBezTo>
                  <a:cubicBezTo>
                    <a:pt x="892355" y="414319"/>
                    <a:pt x="885777" y="414046"/>
                    <a:pt x="879473" y="412630"/>
                  </a:cubicBezTo>
                  <a:cubicBezTo>
                    <a:pt x="873332" y="411240"/>
                    <a:pt x="867492" y="408707"/>
                    <a:pt x="862006" y="404947"/>
                  </a:cubicBezTo>
                  <a:cubicBezTo>
                    <a:pt x="856684" y="401297"/>
                    <a:pt x="852481" y="396148"/>
                    <a:pt x="849234" y="390427"/>
                  </a:cubicBezTo>
                  <a:cubicBezTo>
                    <a:pt x="845795" y="384351"/>
                    <a:pt x="843475" y="377595"/>
                    <a:pt x="842220" y="371030"/>
                  </a:cubicBezTo>
                  <a:cubicBezTo>
                    <a:pt x="836188" y="339319"/>
                    <a:pt x="847023" y="299299"/>
                    <a:pt x="868283" y="268786"/>
                  </a:cubicBezTo>
                  <a:cubicBezTo>
                    <a:pt x="888889" y="239228"/>
                    <a:pt x="919674" y="218305"/>
                    <a:pt x="955781" y="225633"/>
                  </a:cubicBezTo>
                  <a:cubicBezTo>
                    <a:pt x="980262" y="230510"/>
                    <a:pt x="999203" y="244077"/>
                    <a:pt x="1013886" y="261785"/>
                  </a:cubicBezTo>
                  <a:cubicBezTo>
                    <a:pt x="1029278" y="280310"/>
                    <a:pt x="1040086" y="303358"/>
                    <a:pt x="1047591" y="326378"/>
                  </a:cubicBezTo>
                  <a:cubicBezTo>
                    <a:pt x="1064376" y="377541"/>
                    <a:pt x="1071581" y="430120"/>
                    <a:pt x="1072427" y="483053"/>
                  </a:cubicBezTo>
                  <a:cubicBezTo>
                    <a:pt x="1073737" y="563202"/>
                    <a:pt x="1060473" y="644114"/>
                    <a:pt x="1042952" y="722165"/>
                  </a:cubicBezTo>
                  <a:cubicBezTo>
                    <a:pt x="1036265" y="752105"/>
                    <a:pt x="1028896" y="789619"/>
                    <a:pt x="1021145" y="824082"/>
                  </a:cubicBezTo>
                  <a:cubicBezTo>
                    <a:pt x="1018634" y="835224"/>
                    <a:pt x="1016069" y="845822"/>
                    <a:pt x="1013476" y="855983"/>
                  </a:cubicBezTo>
                  <a:cubicBezTo>
                    <a:pt x="999093" y="882545"/>
                    <a:pt x="984902" y="909216"/>
                    <a:pt x="971338" y="936214"/>
                  </a:cubicBezTo>
                  <a:cubicBezTo>
                    <a:pt x="957200" y="964411"/>
                    <a:pt x="943609" y="992880"/>
                    <a:pt x="930318" y="1021485"/>
                  </a:cubicBezTo>
                  <a:cubicBezTo>
                    <a:pt x="929963" y="1020177"/>
                    <a:pt x="929717" y="1019197"/>
                    <a:pt x="929636" y="1018951"/>
                  </a:cubicBezTo>
                  <a:lnTo>
                    <a:pt x="923276" y="989038"/>
                  </a:lnTo>
                  <a:cubicBezTo>
                    <a:pt x="920056" y="973074"/>
                    <a:pt x="917272" y="956973"/>
                    <a:pt x="914843" y="940818"/>
                  </a:cubicBezTo>
                  <a:cubicBezTo>
                    <a:pt x="912387" y="924690"/>
                    <a:pt x="910313" y="908481"/>
                    <a:pt x="908621" y="892271"/>
                  </a:cubicBezTo>
                  <a:cubicBezTo>
                    <a:pt x="906437" y="872520"/>
                    <a:pt x="905127" y="852278"/>
                    <a:pt x="903872" y="831982"/>
                  </a:cubicBezTo>
                  <a:cubicBezTo>
                    <a:pt x="904527" y="827378"/>
                    <a:pt x="905564" y="822638"/>
                    <a:pt x="906956" y="817734"/>
                  </a:cubicBezTo>
                  <a:cubicBezTo>
                    <a:pt x="913206" y="795967"/>
                    <a:pt x="925187" y="772483"/>
                    <a:pt x="930727" y="755320"/>
                  </a:cubicBezTo>
                  <a:cubicBezTo>
                    <a:pt x="934957" y="741617"/>
                    <a:pt x="939106" y="727914"/>
                    <a:pt x="942626" y="714047"/>
                  </a:cubicBezTo>
                  <a:cubicBezTo>
                    <a:pt x="946174" y="700126"/>
                    <a:pt x="949204" y="686096"/>
                    <a:pt x="951769" y="672011"/>
                  </a:cubicBezTo>
                  <a:cubicBezTo>
                    <a:pt x="956955" y="643787"/>
                    <a:pt x="960230" y="615291"/>
                    <a:pt x="961922" y="586468"/>
                  </a:cubicBezTo>
                  <a:cubicBezTo>
                    <a:pt x="962331" y="581727"/>
                    <a:pt x="958838" y="577559"/>
                    <a:pt x="954089" y="577151"/>
                  </a:cubicBezTo>
                  <a:cubicBezTo>
                    <a:pt x="949368" y="576742"/>
                    <a:pt x="945192" y="580229"/>
                    <a:pt x="944783" y="584942"/>
                  </a:cubicBezTo>
                  <a:cubicBezTo>
                    <a:pt x="942081" y="607281"/>
                    <a:pt x="938069" y="629267"/>
                    <a:pt x="933484" y="651143"/>
                  </a:cubicBezTo>
                  <a:cubicBezTo>
                    <a:pt x="930072" y="667570"/>
                    <a:pt x="926115" y="683889"/>
                    <a:pt x="922076" y="700207"/>
                  </a:cubicBezTo>
                  <a:cubicBezTo>
                    <a:pt x="918064" y="716526"/>
                    <a:pt x="914079" y="732872"/>
                    <a:pt x="909494" y="749136"/>
                  </a:cubicBezTo>
                  <a:cubicBezTo>
                    <a:pt x="907256" y="757690"/>
                    <a:pt x="903517" y="767825"/>
                    <a:pt x="899724" y="778504"/>
                  </a:cubicBezTo>
                  <a:cubicBezTo>
                    <a:pt x="897458" y="753985"/>
                    <a:pt x="894647" y="729548"/>
                    <a:pt x="889762" y="705711"/>
                  </a:cubicBezTo>
                  <a:cubicBezTo>
                    <a:pt x="881165" y="663783"/>
                    <a:pt x="866837" y="623682"/>
                    <a:pt x="841455" y="587612"/>
                  </a:cubicBezTo>
                  <a:cubicBezTo>
                    <a:pt x="838808" y="583689"/>
                    <a:pt x="833459" y="582654"/>
                    <a:pt x="829529" y="585296"/>
                  </a:cubicBezTo>
                  <a:cubicBezTo>
                    <a:pt x="825599" y="587939"/>
                    <a:pt x="824562" y="593278"/>
                    <a:pt x="827209" y="597201"/>
                  </a:cubicBezTo>
                  <a:cubicBezTo>
                    <a:pt x="849779" y="631936"/>
                    <a:pt x="861406" y="670186"/>
                    <a:pt x="868420" y="709770"/>
                  </a:cubicBezTo>
                  <a:cubicBezTo>
                    <a:pt x="873742" y="739764"/>
                    <a:pt x="876171" y="770576"/>
                    <a:pt x="878463" y="801306"/>
                  </a:cubicBezTo>
                  <a:cubicBezTo>
                    <a:pt x="880838" y="832854"/>
                    <a:pt x="883212" y="864292"/>
                    <a:pt x="887115" y="894805"/>
                  </a:cubicBezTo>
                  <a:cubicBezTo>
                    <a:pt x="889325" y="911287"/>
                    <a:pt x="891918" y="927741"/>
                    <a:pt x="894948" y="944115"/>
                  </a:cubicBezTo>
                  <a:cubicBezTo>
                    <a:pt x="897977" y="960515"/>
                    <a:pt x="901416" y="976779"/>
                    <a:pt x="905291" y="992961"/>
                  </a:cubicBezTo>
                  <a:lnTo>
                    <a:pt x="912987" y="1023147"/>
                  </a:lnTo>
                  <a:cubicBezTo>
                    <a:pt x="913260" y="1024127"/>
                    <a:pt x="916563" y="1034698"/>
                    <a:pt x="917927" y="1038920"/>
                  </a:cubicBezTo>
                  <a:lnTo>
                    <a:pt x="918691" y="1041209"/>
                  </a:lnTo>
                  <a:cubicBezTo>
                    <a:pt x="919019" y="1042026"/>
                    <a:pt x="919319" y="1042517"/>
                    <a:pt x="919456" y="1042734"/>
                  </a:cubicBezTo>
                  <a:cubicBezTo>
                    <a:pt x="919729" y="1043116"/>
                    <a:pt x="920001" y="1043170"/>
                    <a:pt x="920274" y="1043497"/>
                  </a:cubicBezTo>
                  <a:cubicBezTo>
                    <a:pt x="845958" y="1206465"/>
                    <a:pt x="784606" y="1374582"/>
                    <a:pt x="732479" y="1539212"/>
                  </a:cubicBezTo>
                  <a:cubicBezTo>
                    <a:pt x="725274" y="1562151"/>
                    <a:pt x="710045" y="1622167"/>
                    <a:pt x="692687" y="1693598"/>
                  </a:cubicBezTo>
                  <a:cubicBezTo>
                    <a:pt x="674675" y="1767645"/>
                    <a:pt x="654315" y="1853788"/>
                    <a:pt x="638022" y="1923394"/>
                  </a:cubicBezTo>
                  <a:cubicBezTo>
                    <a:pt x="642252" y="1850954"/>
                    <a:pt x="644435" y="1778025"/>
                    <a:pt x="643671" y="1705095"/>
                  </a:cubicBezTo>
                  <a:cubicBezTo>
                    <a:pt x="643152" y="1657692"/>
                    <a:pt x="641488" y="1610344"/>
                    <a:pt x="638649" y="1563213"/>
                  </a:cubicBezTo>
                  <a:cubicBezTo>
                    <a:pt x="634337" y="1491864"/>
                    <a:pt x="627269" y="1421032"/>
                    <a:pt x="618071" y="1351262"/>
                  </a:cubicBezTo>
                  <a:cubicBezTo>
                    <a:pt x="610075" y="1292117"/>
                    <a:pt x="592007" y="1186115"/>
                    <a:pt x="581909" y="1139747"/>
                  </a:cubicBezTo>
                  <a:cubicBezTo>
                    <a:pt x="579562" y="1129040"/>
                    <a:pt x="577597" y="1121358"/>
                    <a:pt x="576287" y="1117871"/>
                  </a:cubicBezTo>
                  <a:cubicBezTo>
                    <a:pt x="573831" y="1111441"/>
                    <a:pt x="568973" y="1110515"/>
                    <a:pt x="567472" y="1110488"/>
                  </a:cubicBezTo>
                  <a:cubicBezTo>
                    <a:pt x="562914" y="1110434"/>
                    <a:pt x="559175" y="1114057"/>
                    <a:pt x="559121" y="1118606"/>
                  </a:cubicBezTo>
                  <a:cubicBezTo>
                    <a:pt x="559066" y="1120541"/>
                    <a:pt x="559721" y="1122339"/>
                    <a:pt x="560840" y="1123755"/>
                  </a:cubicBezTo>
                  <a:cubicBezTo>
                    <a:pt x="561959" y="1126970"/>
                    <a:pt x="563460" y="1133781"/>
                    <a:pt x="565316" y="1143180"/>
                  </a:cubicBezTo>
                  <a:cubicBezTo>
                    <a:pt x="574513" y="1189411"/>
                    <a:pt x="590588" y="1294978"/>
                    <a:pt x="597466" y="1353850"/>
                  </a:cubicBezTo>
                  <a:cubicBezTo>
                    <a:pt x="605817" y="1423238"/>
                    <a:pt x="611603" y="1493662"/>
                    <a:pt x="615533" y="1564548"/>
                  </a:cubicBezTo>
                  <a:cubicBezTo>
                    <a:pt x="618153" y="1611379"/>
                    <a:pt x="619900" y="1658373"/>
                    <a:pt x="620828" y="1705449"/>
                  </a:cubicBezTo>
                  <a:cubicBezTo>
                    <a:pt x="621810" y="1755604"/>
                    <a:pt x="621592" y="1805758"/>
                    <a:pt x="620555" y="1855777"/>
                  </a:cubicBezTo>
                  <a:cubicBezTo>
                    <a:pt x="605899" y="1779387"/>
                    <a:pt x="584175" y="1704278"/>
                    <a:pt x="545638" y="1640284"/>
                  </a:cubicBezTo>
                  <a:cubicBezTo>
                    <a:pt x="508385" y="1578388"/>
                    <a:pt x="455657" y="1526817"/>
                    <a:pt x="379567" y="1493798"/>
                  </a:cubicBezTo>
                  <a:cubicBezTo>
                    <a:pt x="369278" y="1489385"/>
                    <a:pt x="358634" y="1485598"/>
                    <a:pt x="347854" y="1482274"/>
                  </a:cubicBezTo>
                  <a:cubicBezTo>
                    <a:pt x="347718" y="1482138"/>
                    <a:pt x="347745" y="1481947"/>
                    <a:pt x="347581" y="1481811"/>
                  </a:cubicBezTo>
                  <a:cubicBezTo>
                    <a:pt x="342423" y="1477724"/>
                    <a:pt x="337756" y="1472412"/>
                    <a:pt x="333253" y="1466691"/>
                  </a:cubicBezTo>
                  <a:cubicBezTo>
                    <a:pt x="322063" y="1452497"/>
                    <a:pt x="312047" y="1435525"/>
                    <a:pt x="301130" y="1423375"/>
                  </a:cubicBezTo>
                  <a:cubicBezTo>
                    <a:pt x="292806" y="1414248"/>
                    <a:pt x="283991" y="1405421"/>
                    <a:pt x="274957" y="1396813"/>
                  </a:cubicBezTo>
                  <a:cubicBezTo>
                    <a:pt x="274657" y="1394797"/>
                    <a:pt x="273757" y="1391991"/>
                    <a:pt x="271600" y="1388612"/>
                  </a:cubicBezTo>
                  <a:cubicBezTo>
                    <a:pt x="267834" y="1382782"/>
                    <a:pt x="260411" y="1374065"/>
                    <a:pt x="259128" y="1371776"/>
                  </a:cubicBezTo>
                  <a:cubicBezTo>
                    <a:pt x="254598" y="1363740"/>
                    <a:pt x="250477" y="1355485"/>
                    <a:pt x="246574" y="1347094"/>
                  </a:cubicBezTo>
                  <a:cubicBezTo>
                    <a:pt x="240624" y="1334344"/>
                    <a:pt x="235275" y="1321322"/>
                    <a:pt x="230062" y="1308354"/>
                  </a:cubicBezTo>
                  <a:cubicBezTo>
                    <a:pt x="221984" y="1288685"/>
                    <a:pt x="215134" y="1268607"/>
                    <a:pt x="208583" y="1248447"/>
                  </a:cubicBezTo>
                  <a:cubicBezTo>
                    <a:pt x="204189" y="1234962"/>
                    <a:pt x="199959" y="1221422"/>
                    <a:pt x="195893" y="1207800"/>
                  </a:cubicBezTo>
                  <a:cubicBezTo>
                    <a:pt x="185686" y="1173583"/>
                    <a:pt x="176543" y="1139011"/>
                    <a:pt x="168110" y="1104358"/>
                  </a:cubicBezTo>
                  <a:cubicBezTo>
                    <a:pt x="167100" y="1099727"/>
                    <a:pt x="162515" y="1096785"/>
                    <a:pt x="157902" y="1097793"/>
                  </a:cubicBezTo>
                  <a:cubicBezTo>
                    <a:pt x="153263" y="1098773"/>
                    <a:pt x="150288" y="1103350"/>
                    <a:pt x="151298" y="1107982"/>
                  </a:cubicBezTo>
                  <a:cubicBezTo>
                    <a:pt x="156101" y="1133481"/>
                    <a:pt x="161014" y="1159008"/>
                    <a:pt x="166881" y="1184344"/>
                  </a:cubicBezTo>
                  <a:cubicBezTo>
                    <a:pt x="170784" y="1201289"/>
                    <a:pt x="175069" y="1218153"/>
                    <a:pt x="179982" y="1234853"/>
                  </a:cubicBezTo>
                  <a:cubicBezTo>
                    <a:pt x="184075" y="1248801"/>
                    <a:pt x="188633" y="1262641"/>
                    <a:pt x="193655" y="1276289"/>
                  </a:cubicBezTo>
                  <a:cubicBezTo>
                    <a:pt x="198676" y="1289993"/>
                    <a:pt x="204299" y="1303451"/>
                    <a:pt x="210276" y="1316773"/>
                  </a:cubicBezTo>
                  <a:cubicBezTo>
                    <a:pt x="216225" y="1329849"/>
                    <a:pt x="222311" y="1342980"/>
                    <a:pt x="229052" y="1355757"/>
                  </a:cubicBezTo>
                  <a:cubicBezTo>
                    <a:pt x="230062" y="1357664"/>
                    <a:pt x="231236" y="1359435"/>
                    <a:pt x="232273" y="1361342"/>
                  </a:cubicBezTo>
                  <a:cubicBezTo>
                    <a:pt x="228998" y="1358999"/>
                    <a:pt x="225859" y="1356520"/>
                    <a:pt x="222502" y="1354313"/>
                  </a:cubicBezTo>
                  <a:cubicBezTo>
                    <a:pt x="210658" y="1346467"/>
                    <a:pt x="198294" y="1339493"/>
                    <a:pt x="185467" y="1333554"/>
                  </a:cubicBezTo>
                  <a:cubicBezTo>
                    <a:pt x="173704" y="1328078"/>
                    <a:pt x="161396" y="1323801"/>
                    <a:pt x="148896" y="1320151"/>
                  </a:cubicBezTo>
                  <a:cubicBezTo>
                    <a:pt x="148896" y="1319524"/>
                    <a:pt x="149333" y="1318979"/>
                    <a:pt x="149169" y="1318325"/>
                  </a:cubicBezTo>
                  <a:cubicBezTo>
                    <a:pt x="144884" y="1297048"/>
                    <a:pt x="132275" y="1274001"/>
                    <a:pt x="116364" y="1253187"/>
                  </a:cubicBezTo>
                  <a:cubicBezTo>
                    <a:pt x="110496" y="1245532"/>
                    <a:pt x="104192" y="1238203"/>
                    <a:pt x="97669" y="1231474"/>
                  </a:cubicBezTo>
                  <a:cubicBezTo>
                    <a:pt x="86862" y="1220278"/>
                    <a:pt x="75535" y="1210688"/>
                    <a:pt x="65683" y="1202951"/>
                  </a:cubicBezTo>
                  <a:cubicBezTo>
                    <a:pt x="60061" y="1198619"/>
                    <a:pt x="54302" y="1194424"/>
                    <a:pt x="48380" y="1190446"/>
                  </a:cubicBezTo>
                  <a:cubicBezTo>
                    <a:pt x="42458" y="1186469"/>
                    <a:pt x="36372" y="1182682"/>
                    <a:pt x="30149" y="1179168"/>
                  </a:cubicBezTo>
                  <a:cubicBezTo>
                    <a:pt x="29439" y="1178786"/>
                    <a:pt x="17868" y="1172384"/>
                    <a:pt x="13310" y="1169687"/>
                  </a:cubicBezTo>
                  <a:cubicBezTo>
                    <a:pt x="13010" y="1169524"/>
                    <a:pt x="12737" y="1169388"/>
                    <a:pt x="12491" y="1169279"/>
                  </a:cubicBezTo>
                  <a:cubicBezTo>
                    <a:pt x="9516" y="1166636"/>
                    <a:pt x="4959" y="1166472"/>
                    <a:pt x="1765" y="1169061"/>
                  </a:cubicBezTo>
                  <a:cubicBezTo>
                    <a:pt x="1438" y="1169306"/>
                    <a:pt x="-3284" y="1178269"/>
                    <a:pt x="4222" y="1183636"/>
                  </a:cubicBezTo>
                  <a:cubicBezTo>
                    <a:pt x="8588" y="1186769"/>
                    <a:pt x="19751" y="1194342"/>
                    <a:pt x="20433" y="1194805"/>
                  </a:cubicBezTo>
                  <a:cubicBezTo>
                    <a:pt x="25973" y="1198538"/>
                    <a:pt x="31295" y="1202542"/>
                    <a:pt x="36563" y="1206683"/>
                  </a:cubicBezTo>
                  <a:cubicBezTo>
                    <a:pt x="41830" y="1210824"/>
                    <a:pt x="46988" y="1215101"/>
                    <a:pt x="52010" y="1219542"/>
                  </a:cubicBezTo>
                  <a:cubicBezTo>
                    <a:pt x="60934" y="1227197"/>
                    <a:pt x="70759" y="1237005"/>
                    <a:pt x="80830" y="1247548"/>
                  </a:cubicBezTo>
                  <a:cubicBezTo>
                    <a:pt x="89864" y="1257001"/>
                    <a:pt x="99061" y="1267081"/>
                    <a:pt x="107167" y="1277624"/>
                  </a:cubicBezTo>
                  <a:cubicBezTo>
                    <a:pt x="116719" y="1289993"/>
                    <a:pt x="124879" y="1302715"/>
                    <a:pt x="129846" y="1315329"/>
                  </a:cubicBezTo>
                  <a:cubicBezTo>
                    <a:pt x="128072" y="1314947"/>
                    <a:pt x="126353" y="1314321"/>
                    <a:pt x="124552" y="1313994"/>
                  </a:cubicBezTo>
                  <a:cubicBezTo>
                    <a:pt x="112953" y="1311923"/>
                    <a:pt x="101190" y="1310752"/>
                    <a:pt x="89372" y="1310425"/>
                  </a:cubicBezTo>
                  <a:cubicBezTo>
                    <a:pt x="77691" y="1310125"/>
                    <a:pt x="65983" y="1310588"/>
                    <a:pt x="54411" y="1311733"/>
                  </a:cubicBezTo>
                  <a:cubicBezTo>
                    <a:pt x="52010" y="1311978"/>
                    <a:pt x="41448" y="1312087"/>
                    <a:pt x="35280" y="1313503"/>
                  </a:cubicBezTo>
                  <a:cubicBezTo>
                    <a:pt x="30313" y="1314647"/>
                    <a:pt x="27065" y="1317018"/>
                    <a:pt x="25782" y="1319061"/>
                  </a:cubicBezTo>
                  <a:cubicBezTo>
                    <a:pt x="23162" y="1322984"/>
                    <a:pt x="24227" y="1328324"/>
                    <a:pt x="28184" y="1330966"/>
                  </a:cubicBezTo>
                  <a:cubicBezTo>
                    <a:pt x="31186" y="1332955"/>
                    <a:pt x="35007" y="1332819"/>
                    <a:pt x="37818" y="1330884"/>
                  </a:cubicBezTo>
                  <a:lnTo>
                    <a:pt x="37763" y="1330748"/>
                  </a:lnTo>
                  <a:cubicBezTo>
                    <a:pt x="37354" y="1329522"/>
                    <a:pt x="38337" y="1328923"/>
                    <a:pt x="40029" y="1328678"/>
                  </a:cubicBezTo>
                  <a:cubicBezTo>
                    <a:pt x="44532" y="1328051"/>
                    <a:pt x="54111" y="1330094"/>
                    <a:pt x="55776" y="1330013"/>
                  </a:cubicBezTo>
                  <a:cubicBezTo>
                    <a:pt x="66611" y="1329468"/>
                    <a:pt x="77528" y="1329549"/>
                    <a:pt x="88417" y="1330312"/>
                  </a:cubicBezTo>
                  <a:cubicBezTo>
                    <a:pt x="99170" y="1331075"/>
                    <a:pt x="109841" y="1332573"/>
                    <a:pt x="120349" y="1334916"/>
                  </a:cubicBezTo>
                  <a:cubicBezTo>
                    <a:pt x="139671" y="1339085"/>
                    <a:pt x="158012" y="1345923"/>
                    <a:pt x="175560" y="1354395"/>
                  </a:cubicBezTo>
                  <a:cubicBezTo>
                    <a:pt x="187378" y="1360089"/>
                    <a:pt x="198786" y="1366600"/>
                    <a:pt x="209866" y="1373683"/>
                  </a:cubicBezTo>
                  <a:cubicBezTo>
                    <a:pt x="237840" y="1391582"/>
                    <a:pt x="263604" y="1413404"/>
                    <a:pt x="286529" y="1437051"/>
                  </a:cubicBezTo>
                  <a:cubicBezTo>
                    <a:pt x="296818" y="1447485"/>
                    <a:pt x="306507" y="1461924"/>
                    <a:pt x="316932" y="1474510"/>
                  </a:cubicBezTo>
                  <a:cubicBezTo>
                    <a:pt x="299165" y="1471023"/>
                    <a:pt x="281125" y="1468952"/>
                    <a:pt x="263195" y="1469116"/>
                  </a:cubicBezTo>
                  <a:cubicBezTo>
                    <a:pt x="222693" y="1469470"/>
                    <a:pt x="182847" y="1479931"/>
                    <a:pt x="148241" y="1503578"/>
                  </a:cubicBezTo>
                  <a:cubicBezTo>
                    <a:pt x="96032" y="1539403"/>
                    <a:pt x="52583" y="1626771"/>
                    <a:pt x="58396" y="1696514"/>
                  </a:cubicBezTo>
                  <a:cubicBezTo>
                    <a:pt x="62544" y="1746559"/>
                    <a:pt x="90628" y="1788105"/>
                    <a:pt x="156592" y="1797122"/>
                  </a:cubicBezTo>
                  <a:cubicBezTo>
                    <a:pt x="179299" y="1800201"/>
                    <a:pt x="201924" y="1793608"/>
                    <a:pt x="218572" y="1780667"/>
                  </a:cubicBezTo>
                  <a:cubicBezTo>
                    <a:pt x="236421" y="1766801"/>
                    <a:pt x="247556" y="1745878"/>
                    <a:pt x="245318" y="1721931"/>
                  </a:cubicBezTo>
                  <a:cubicBezTo>
                    <a:pt x="240706" y="1672485"/>
                    <a:pt x="216143" y="1655758"/>
                    <a:pt x="193764" y="1655295"/>
                  </a:cubicBezTo>
                  <a:cubicBezTo>
                    <a:pt x="160168" y="1654586"/>
                    <a:pt x="128591" y="1691337"/>
                    <a:pt x="153208" y="1722994"/>
                  </a:cubicBezTo>
                  <a:cubicBezTo>
                    <a:pt x="155965" y="1726590"/>
                    <a:pt x="161150" y="1727271"/>
                    <a:pt x="164753" y="1724519"/>
                  </a:cubicBezTo>
                  <a:cubicBezTo>
                    <a:pt x="168355" y="1721768"/>
                    <a:pt x="169037" y="1716592"/>
                    <a:pt x="166281" y="1712995"/>
                  </a:cubicBezTo>
                  <a:cubicBezTo>
                    <a:pt x="151434" y="1693381"/>
                    <a:pt x="172667" y="1672077"/>
                    <a:pt x="193273" y="1672758"/>
                  </a:cubicBezTo>
                  <a:cubicBezTo>
                    <a:pt x="209429" y="1673302"/>
                    <a:pt x="223976" y="1687769"/>
                    <a:pt x="226842" y="1723511"/>
                  </a:cubicBezTo>
                  <a:cubicBezTo>
                    <a:pt x="228261" y="1740784"/>
                    <a:pt x="219828" y="1755631"/>
                    <a:pt x="206864" y="1765466"/>
                  </a:cubicBezTo>
                  <a:cubicBezTo>
                    <a:pt x="194037" y="1775192"/>
                    <a:pt x="176707" y="1780014"/>
                    <a:pt x="159403" y="1777453"/>
                  </a:cubicBezTo>
                  <a:cubicBezTo>
                    <a:pt x="105611" y="1769552"/>
                    <a:pt x="82686" y="1735744"/>
                    <a:pt x="79656" y="1694852"/>
                  </a:cubicBezTo>
                  <a:cubicBezTo>
                    <a:pt x="75017" y="1632329"/>
                    <a:pt x="114181" y="1554250"/>
                    <a:pt x="161177" y="1522512"/>
                  </a:cubicBezTo>
                  <a:cubicBezTo>
                    <a:pt x="191963" y="1501617"/>
                    <a:pt x="227442" y="1492708"/>
                    <a:pt x="263413" y="1492409"/>
                  </a:cubicBezTo>
                  <a:cubicBezTo>
                    <a:pt x="299902" y="1492082"/>
                    <a:pt x="336965" y="1500554"/>
                    <a:pt x="370479" y="1514884"/>
                  </a:cubicBezTo>
                  <a:cubicBezTo>
                    <a:pt x="442202" y="1545315"/>
                    <a:pt x="491928" y="1593507"/>
                    <a:pt x="527517" y="1651290"/>
                  </a:cubicBezTo>
                  <a:cubicBezTo>
                    <a:pt x="580190" y="1736833"/>
                    <a:pt x="602160" y="1843163"/>
                    <a:pt x="617525" y="1945188"/>
                  </a:cubicBezTo>
                  <a:cubicBezTo>
                    <a:pt x="616106" y="1975265"/>
                    <a:pt x="614305" y="2005232"/>
                    <a:pt x="612040" y="2035063"/>
                  </a:cubicBezTo>
                  <a:cubicBezTo>
                    <a:pt x="609229" y="2047214"/>
                    <a:pt x="607618" y="2054215"/>
                    <a:pt x="607618" y="2054215"/>
                  </a:cubicBezTo>
                  <a:cubicBezTo>
                    <a:pt x="606745" y="2057920"/>
                    <a:pt x="608874" y="2061162"/>
                    <a:pt x="612067" y="2062878"/>
                  </a:cubicBezTo>
                  <a:cubicBezTo>
                    <a:pt x="613432" y="2065112"/>
                    <a:pt x="615451" y="2066883"/>
                    <a:pt x="618262" y="2067128"/>
                  </a:cubicBezTo>
                  <a:cubicBezTo>
                    <a:pt x="622984" y="2067537"/>
                    <a:pt x="627187" y="2064050"/>
                    <a:pt x="627623" y="2059337"/>
                  </a:cubicBezTo>
                  <a:cubicBezTo>
                    <a:pt x="628551" y="2050074"/>
                    <a:pt x="629179" y="2040675"/>
                    <a:pt x="630025" y="2031385"/>
                  </a:cubicBezTo>
                  <a:cubicBezTo>
                    <a:pt x="630462" y="2029533"/>
                    <a:pt x="630898" y="2027789"/>
                    <a:pt x="631362" y="2025773"/>
                  </a:cubicBezTo>
                  <a:cubicBezTo>
                    <a:pt x="639632" y="1995043"/>
                    <a:pt x="649102" y="1966165"/>
                    <a:pt x="659582" y="1938977"/>
                  </a:cubicBezTo>
                  <a:cubicBezTo>
                    <a:pt x="715203" y="1869997"/>
                    <a:pt x="819540" y="1821069"/>
                    <a:pt x="923195" y="1804587"/>
                  </a:cubicBezTo>
                  <a:cubicBezTo>
                    <a:pt x="992898" y="1793499"/>
                    <a:pt x="1062110" y="1797041"/>
                    <a:pt x="1115493" y="1819679"/>
                  </a:cubicBezTo>
                  <a:cubicBezTo>
                    <a:pt x="1155449" y="1836625"/>
                    <a:pt x="1186343" y="1864385"/>
                    <a:pt x="1200726" y="1905332"/>
                  </a:cubicBezTo>
                  <a:cubicBezTo>
                    <a:pt x="1219039" y="1956821"/>
                    <a:pt x="1211452" y="2012152"/>
                    <a:pt x="1184269" y="2049693"/>
                  </a:cubicBezTo>
                  <a:cubicBezTo>
                    <a:pt x="1157305" y="2086907"/>
                    <a:pt x="1110745" y="2105841"/>
                    <a:pt x="1051494" y="2085408"/>
                  </a:cubicBezTo>
                  <a:cubicBezTo>
                    <a:pt x="1002014" y="2068436"/>
                    <a:pt x="989105" y="2030704"/>
                    <a:pt x="998548" y="2001009"/>
                  </a:cubicBezTo>
                  <a:cubicBezTo>
                    <a:pt x="1004170" y="1983383"/>
                    <a:pt x="1017324" y="1968726"/>
                    <a:pt x="1034900" y="1963986"/>
                  </a:cubicBezTo>
                  <a:cubicBezTo>
                    <a:pt x="1049938" y="1959927"/>
                    <a:pt x="1067924" y="1963223"/>
                    <a:pt x="1086864" y="1977090"/>
                  </a:cubicBezTo>
                  <a:cubicBezTo>
                    <a:pt x="1090685" y="1979923"/>
                    <a:pt x="1096062" y="1979133"/>
                    <a:pt x="1098900" y="1975319"/>
                  </a:cubicBezTo>
                  <a:cubicBezTo>
                    <a:pt x="1101738" y="1971532"/>
                    <a:pt x="1100947" y="1966138"/>
                    <a:pt x="1097126" y="1963305"/>
                  </a:cubicBezTo>
                  <a:cubicBezTo>
                    <a:pt x="1073027" y="1945106"/>
                    <a:pt x="1049720" y="1941483"/>
                    <a:pt x="1030288" y="1946414"/>
                  </a:cubicBezTo>
                  <a:cubicBezTo>
                    <a:pt x="1006599" y="1952435"/>
                    <a:pt x="988286" y="1971560"/>
                    <a:pt x="980426" y="1995125"/>
                  </a:cubicBezTo>
                  <a:cubicBezTo>
                    <a:pt x="967844" y="2032856"/>
                    <a:pt x="981708" y="2082466"/>
                    <a:pt x="1044616" y="2104969"/>
                  </a:cubicBezTo>
                  <a:cubicBezTo>
                    <a:pt x="1114729" y="2129951"/>
                    <a:pt x="1170050" y="2106849"/>
                    <a:pt x="1202418" y="2062905"/>
                  </a:cubicBezTo>
                  <a:cubicBezTo>
                    <a:pt x="1233940" y="2020134"/>
                    <a:pt x="1243383" y="1956739"/>
                    <a:pt x="1222696" y="1897622"/>
                  </a:cubicBezTo>
                  <a:cubicBezTo>
                    <a:pt x="1209186" y="1859454"/>
                    <a:pt x="1183532" y="1830958"/>
                    <a:pt x="1149772" y="1811261"/>
                  </a:cubicBezTo>
                  <a:cubicBezTo>
                    <a:pt x="1106269" y="1785871"/>
                    <a:pt x="1049092" y="1775110"/>
                    <a:pt x="988013" y="1776990"/>
                  </a:cubicBezTo>
                  <a:cubicBezTo>
                    <a:pt x="877754" y="1780395"/>
                    <a:pt x="755049" y="1824910"/>
                    <a:pt x="678741" y="1893726"/>
                  </a:cubicBezTo>
                  <a:cubicBezTo>
                    <a:pt x="683817" y="1882638"/>
                    <a:pt x="688976" y="1871714"/>
                    <a:pt x="694325" y="1861225"/>
                  </a:cubicBezTo>
                  <a:cubicBezTo>
                    <a:pt x="723718" y="1804042"/>
                    <a:pt x="757778" y="1756203"/>
                    <a:pt x="793776" y="1715965"/>
                  </a:cubicBezTo>
                  <a:cubicBezTo>
                    <a:pt x="827536" y="1678206"/>
                    <a:pt x="862961" y="1647149"/>
                    <a:pt x="898359" y="1621786"/>
                  </a:cubicBezTo>
                  <a:cubicBezTo>
                    <a:pt x="967189" y="1572449"/>
                    <a:pt x="1035473" y="1544361"/>
                    <a:pt x="1088229" y="1529868"/>
                  </a:cubicBezTo>
                  <a:cubicBezTo>
                    <a:pt x="1092814" y="1528669"/>
                    <a:pt x="1095543" y="1523983"/>
                    <a:pt x="1094342" y="1519379"/>
                  </a:cubicBezTo>
                  <a:cubicBezTo>
                    <a:pt x="1093141" y="1514802"/>
                    <a:pt x="1088420" y="1512051"/>
                    <a:pt x="1083835" y="1513277"/>
                  </a:cubicBezTo>
                  <a:cubicBezTo>
                    <a:pt x="1029333" y="1526925"/>
                    <a:pt x="958292" y="1553651"/>
                    <a:pt x="886815" y="1602988"/>
                  </a:cubicBezTo>
                  <a:cubicBezTo>
                    <a:pt x="908211" y="1572067"/>
                    <a:pt x="930482" y="1540983"/>
                    <a:pt x="950023" y="1508618"/>
                  </a:cubicBezTo>
                  <a:cubicBezTo>
                    <a:pt x="969373" y="1476553"/>
                    <a:pt x="985884" y="1443208"/>
                    <a:pt x="996801" y="1407928"/>
                  </a:cubicBezTo>
                  <a:cubicBezTo>
                    <a:pt x="1005016" y="1380222"/>
                    <a:pt x="1002887" y="1345923"/>
                    <a:pt x="987467" y="1322058"/>
                  </a:cubicBezTo>
                  <a:cubicBezTo>
                    <a:pt x="976605" y="1305249"/>
                    <a:pt x="959520" y="1293207"/>
                    <a:pt x="935121" y="1291491"/>
                  </a:cubicBezTo>
                  <a:cubicBezTo>
                    <a:pt x="909985" y="1289747"/>
                    <a:pt x="886323" y="1307455"/>
                    <a:pt x="874315" y="1331266"/>
                  </a:cubicBezTo>
                  <a:cubicBezTo>
                    <a:pt x="862334" y="1354967"/>
                    <a:pt x="861952" y="1383736"/>
                    <a:pt x="880701" y="1402452"/>
                  </a:cubicBezTo>
                  <a:cubicBezTo>
                    <a:pt x="886187" y="1407900"/>
                    <a:pt x="892982" y="1411033"/>
                    <a:pt x="900187" y="1411933"/>
                  </a:cubicBezTo>
                  <a:cubicBezTo>
                    <a:pt x="906956" y="1412750"/>
                    <a:pt x="914052" y="1411687"/>
                    <a:pt x="920547" y="1408827"/>
                  </a:cubicBezTo>
                  <a:cubicBezTo>
                    <a:pt x="922021" y="1408173"/>
                    <a:pt x="937496" y="1399482"/>
                    <a:pt x="938478" y="1396023"/>
                  </a:cubicBezTo>
                  <a:cubicBezTo>
                    <a:pt x="939706" y="1391664"/>
                    <a:pt x="937168" y="1387114"/>
                    <a:pt x="932801" y="1385861"/>
                  </a:cubicBezTo>
                  <a:cubicBezTo>
                    <a:pt x="930563" y="1385207"/>
                    <a:pt x="927507" y="1385343"/>
                    <a:pt x="924150" y="1386814"/>
                  </a:cubicBezTo>
                  <a:cubicBezTo>
                    <a:pt x="920629" y="1388367"/>
                    <a:pt x="915962" y="1392399"/>
                    <a:pt x="913915" y="1393244"/>
                  </a:cubicBezTo>
                  <a:cubicBezTo>
                    <a:pt x="910258" y="1394715"/>
                    <a:pt x="906301" y="1395232"/>
                    <a:pt x="902562" y="1394633"/>
                  </a:cubicBezTo>
                  <a:cubicBezTo>
                    <a:pt x="899205" y="1394143"/>
                    <a:pt x="896066" y="1392590"/>
                    <a:pt x="893583" y="1389947"/>
                  </a:cubicBezTo>
                  <a:cubicBezTo>
                    <a:pt x="880974" y="1376598"/>
                    <a:pt x="883157" y="1356629"/>
                    <a:pt x="891891" y="1340419"/>
                  </a:cubicBezTo>
                  <a:cubicBezTo>
                    <a:pt x="900570" y="1324319"/>
                    <a:pt x="916181" y="1311215"/>
                    <a:pt x="933375" y="1312822"/>
                  </a:cubicBezTo>
                  <a:cubicBezTo>
                    <a:pt x="954280" y="1314729"/>
                    <a:pt x="966971" y="1327615"/>
                    <a:pt x="973303" y="1344016"/>
                  </a:cubicBezTo>
                  <a:cubicBezTo>
                    <a:pt x="980153" y="1361642"/>
                    <a:pt x="979962" y="1383218"/>
                    <a:pt x="974449" y="1401226"/>
                  </a:cubicBezTo>
                  <a:cubicBezTo>
                    <a:pt x="964542" y="1434898"/>
                    <a:pt x="948958" y="1466664"/>
                    <a:pt x="931191" y="1497557"/>
                  </a:cubicBezTo>
                  <a:cubicBezTo>
                    <a:pt x="904090" y="1544715"/>
                    <a:pt x="871804" y="1589748"/>
                    <a:pt x="844512" y="1635080"/>
                  </a:cubicBezTo>
                  <a:cubicBezTo>
                    <a:pt x="844485" y="1635135"/>
                    <a:pt x="844512" y="1635217"/>
                    <a:pt x="844485" y="1635271"/>
                  </a:cubicBezTo>
                  <a:cubicBezTo>
                    <a:pt x="821287" y="1654423"/>
                    <a:pt x="798361" y="1675863"/>
                    <a:pt x="776419" y="1700546"/>
                  </a:cubicBezTo>
                  <a:cubicBezTo>
                    <a:pt x="739384" y="1742227"/>
                    <a:pt x="705023" y="1792327"/>
                    <a:pt x="675794" y="1851962"/>
                  </a:cubicBezTo>
                  <a:cubicBezTo>
                    <a:pt x="674020" y="1855586"/>
                    <a:pt x="672409" y="1859536"/>
                    <a:pt x="670663" y="1863214"/>
                  </a:cubicBezTo>
                  <a:cubicBezTo>
                    <a:pt x="683899" y="1808864"/>
                    <a:pt x="698255" y="1750509"/>
                    <a:pt x="711409" y="1698175"/>
                  </a:cubicBezTo>
                  <a:cubicBezTo>
                    <a:pt x="729149" y="1627480"/>
                    <a:pt x="744596" y="1568035"/>
                    <a:pt x="751911" y="1545369"/>
                  </a:cubicBezTo>
                  <a:cubicBezTo>
                    <a:pt x="783214" y="1447975"/>
                    <a:pt x="817930" y="1349437"/>
                    <a:pt x="856548" y="1251444"/>
                  </a:cubicBezTo>
                  <a:cubicBezTo>
                    <a:pt x="875188" y="1225535"/>
                    <a:pt x="896994" y="1200635"/>
                    <a:pt x="919265" y="1178432"/>
                  </a:cubicBezTo>
                  <a:cubicBezTo>
                    <a:pt x="933975" y="1163775"/>
                    <a:pt x="948713" y="1150454"/>
                    <a:pt x="962795" y="1138603"/>
                  </a:cubicBezTo>
                  <a:cubicBezTo>
                    <a:pt x="963750" y="1138576"/>
                    <a:pt x="964651" y="1139011"/>
                    <a:pt x="965579" y="1138657"/>
                  </a:cubicBezTo>
                  <a:cubicBezTo>
                    <a:pt x="973521" y="1135661"/>
                    <a:pt x="991725" y="1128278"/>
                    <a:pt x="1006571" y="1122720"/>
                  </a:cubicBezTo>
                  <a:cubicBezTo>
                    <a:pt x="1013558" y="1120078"/>
                    <a:pt x="1019753" y="1117871"/>
                    <a:pt x="1023602" y="1116808"/>
                  </a:cubicBezTo>
                  <a:cubicBezTo>
                    <a:pt x="1041259" y="1111877"/>
                    <a:pt x="1059190" y="1107873"/>
                    <a:pt x="1077230" y="1104576"/>
                  </a:cubicBezTo>
                  <a:cubicBezTo>
                    <a:pt x="1095297" y="1101280"/>
                    <a:pt x="1113474" y="1098746"/>
                    <a:pt x="1131732" y="1097003"/>
                  </a:cubicBezTo>
                  <a:cubicBezTo>
                    <a:pt x="1159843" y="1094169"/>
                    <a:pt x="1187271" y="1093924"/>
                    <a:pt x="1214263" y="1095341"/>
                  </a:cubicBezTo>
                  <a:cubicBezTo>
                    <a:pt x="1242019" y="1096785"/>
                    <a:pt x="1269311" y="1100217"/>
                    <a:pt x="1296302" y="1105339"/>
                  </a:cubicBezTo>
                  <a:cubicBezTo>
                    <a:pt x="1350095" y="1115555"/>
                    <a:pt x="1402795" y="1132337"/>
                    <a:pt x="1455578" y="1153804"/>
                  </a:cubicBezTo>
                  <a:cubicBezTo>
                    <a:pt x="1459944" y="1155657"/>
                    <a:pt x="1464994" y="1153614"/>
                    <a:pt x="1466877" y="1149255"/>
                  </a:cubicBezTo>
                  <a:cubicBezTo>
                    <a:pt x="1468732" y="1144896"/>
                    <a:pt x="1466686" y="1139856"/>
                    <a:pt x="1462319" y="1138004"/>
                  </a:cubicBezTo>
                  <a:cubicBezTo>
                    <a:pt x="1408936" y="1114329"/>
                    <a:pt x="1355607" y="1094959"/>
                    <a:pt x="1300724" y="1083381"/>
                  </a:cubicBezTo>
                  <a:cubicBezTo>
                    <a:pt x="1272722" y="1077469"/>
                    <a:pt x="1244338" y="1073574"/>
                    <a:pt x="1215436" y="1072157"/>
                  </a:cubicBezTo>
                  <a:cubicBezTo>
                    <a:pt x="1187271" y="1070768"/>
                    <a:pt x="1158642" y="1071857"/>
                    <a:pt x="1129358" y="1075290"/>
                  </a:cubicBezTo>
                  <a:cubicBezTo>
                    <a:pt x="1110554" y="1077578"/>
                    <a:pt x="1091831" y="1080602"/>
                    <a:pt x="1073273" y="1084525"/>
                  </a:cubicBezTo>
                  <a:cubicBezTo>
                    <a:pt x="1054742" y="1088476"/>
                    <a:pt x="1036374" y="1093270"/>
                    <a:pt x="1018280" y="1098937"/>
                  </a:cubicBezTo>
                  <a:cubicBezTo>
                    <a:pt x="1017352" y="1099237"/>
                    <a:pt x="1015878" y="1099809"/>
                    <a:pt x="1014704" y="1100217"/>
                  </a:cubicBezTo>
                  <a:cubicBezTo>
                    <a:pt x="1052204" y="1076135"/>
                    <a:pt x="1091804" y="1056819"/>
                    <a:pt x="1132851" y="1041400"/>
                  </a:cubicBezTo>
                  <a:cubicBezTo>
                    <a:pt x="1162272" y="1030339"/>
                    <a:pt x="1192375" y="1021158"/>
                    <a:pt x="1222996" y="1013748"/>
                  </a:cubicBezTo>
                  <a:cubicBezTo>
                    <a:pt x="1299632" y="995195"/>
                    <a:pt x="1379352" y="987431"/>
                    <a:pt x="1458225" y="987159"/>
                  </a:cubicBezTo>
                  <a:cubicBezTo>
                    <a:pt x="1462974" y="987186"/>
                    <a:pt x="1466849" y="983372"/>
                    <a:pt x="1466904" y="978632"/>
                  </a:cubicBezTo>
                  <a:cubicBezTo>
                    <a:pt x="1466931" y="973918"/>
                    <a:pt x="1463110" y="970023"/>
                    <a:pt x="1458362" y="969996"/>
                  </a:cubicBezTo>
                  <a:cubicBezTo>
                    <a:pt x="1377905" y="968497"/>
                    <a:pt x="1296330" y="974164"/>
                    <a:pt x="1217865" y="991872"/>
                  </a:cubicBezTo>
                  <a:cubicBezTo>
                    <a:pt x="1191529" y="997811"/>
                    <a:pt x="1165683" y="1005493"/>
                    <a:pt x="1140274" y="1014347"/>
                  </a:cubicBezTo>
                  <a:cubicBezTo>
                    <a:pt x="1156349" y="1003178"/>
                    <a:pt x="1172670" y="992335"/>
                    <a:pt x="1189209" y="981765"/>
                  </a:cubicBezTo>
                  <a:cubicBezTo>
                    <a:pt x="1205748" y="971194"/>
                    <a:pt x="1222478" y="960951"/>
                    <a:pt x="1239481" y="951116"/>
                  </a:cubicBezTo>
                  <a:cubicBezTo>
                    <a:pt x="1269747" y="933435"/>
                    <a:pt x="1302279" y="918479"/>
                    <a:pt x="1336012" y="905838"/>
                  </a:cubicBezTo>
                  <a:cubicBezTo>
                    <a:pt x="1358146" y="897529"/>
                    <a:pt x="1380825" y="890228"/>
                    <a:pt x="1403832" y="884153"/>
                  </a:cubicBezTo>
                  <a:cubicBezTo>
                    <a:pt x="1461800" y="868842"/>
                    <a:pt x="1521843" y="861051"/>
                    <a:pt x="1580302" y="863012"/>
                  </a:cubicBezTo>
                  <a:cubicBezTo>
                    <a:pt x="1585051" y="863257"/>
                    <a:pt x="1589062" y="859579"/>
                    <a:pt x="1589308" y="854866"/>
                  </a:cubicBezTo>
                  <a:cubicBezTo>
                    <a:pt x="1589526" y="850126"/>
                    <a:pt x="1585869" y="846094"/>
                    <a:pt x="1581120" y="845876"/>
                  </a:cubicBezTo>
                  <a:cubicBezTo>
                    <a:pt x="1520833" y="842089"/>
                    <a:pt x="1458471" y="847810"/>
                    <a:pt x="1398292" y="862413"/>
                  </a:cubicBezTo>
                  <a:cubicBezTo>
                    <a:pt x="1374330" y="868215"/>
                    <a:pt x="1350722" y="875408"/>
                    <a:pt x="1327797" y="884044"/>
                  </a:cubicBezTo>
                  <a:cubicBezTo>
                    <a:pt x="1292836" y="897202"/>
                    <a:pt x="1259458" y="913657"/>
                    <a:pt x="1228345" y="932455"/>
                  </a:cubicBezTo>
                  <a:cubicBezTo>
                    <a:pt x="1211315" y="942834"/>
                    <a:pt x="1194531" y="953622"/>
                    <a:pt x="1178019" y="964819"/>
                  </a:cubicBezTo>
                  <a:cubicBezTo>
                    <a:pt x="1161507" y="976016"/>
                    <a:pt x="1145296" y="987595"/>
                    <a:pt x="1129276" y="999418"/>
                  </a:cubicBezTo>
                  <a:lnTo>
                    <a:pt x="1096607" y="1024536"/>
                  </a:lnTo>
                  <a:cubicBezTo>
                    <a:pt x="1096034" y="1024999"/>
                    <a:pt x="1086646" y="1033227"/>
                    <a:pt x="1082497" y="1037504"/>
                  </a:cubicBezTo>
                  <a:cubicBezTo>
                    <a:pt x="1052285" y="1051507"/>
                    <a:pt x="1023001" y="1067825"/>
                    <a:pt x="995000" y="1086923"/>
                  </a:cubicBezTo>
                  <a:cubicBezTo>
                    <a:pt x="970328" y="1103895"/>
                    <a:pt x="937441" y="1131547"/>
                    <a:pt x="905428" y="1164920"/>
                  </a:cubicBezTo>
                  <a:cubicBezTo>
                    <a:pt x="896912" y="1173801"/>
                    <a:pt x="888534" y="1183200"/>
                    <a:pt x="880292" y="1192789"/>
                  </a:cubicBezTo>
                  <a:cubicBezTo>
                    <a:pt x="914516" y="1109698"/>
                    <a:pt x="951551" y="1027233"/>
                    <a:pt x="992134" y="946566"/>
                  </a:cubicBezTo>
                  <a:cubicBezTo>
                    <a:pt x="1036320" y="858762"/>
                    <a:pt x="1084845" y="773246"/>
                    <a:pt x="1137736" y="690999"/>
                  </a:cubicBezTo>
                  <a:lnTo>
                    <a:pt x="1142540" y="688084"/>
                  </a:lnTo>
                  <a:lnTo>
                    <a:pt x="1166802" y="675280"/>
                  </a:lnTo>
                  <a:lnTo>
                    <a:pt x="1245567" y="640899"/>
                  </a:lnTo>
                  <a:cubicBezTo>
                    <a:pt x="1250042" y="639292"/>
                    <a:pt x="1252362" y="634388"/>
                    <a:pt x="1250752" y="629920"/>
                  </a:cubicBezTo>
                  <a:cubicBezTo>
                    <a:pt x="1249142" y="625452"/>
                    <a:pt x="1244202" y="623137"/>
                    <a:pt x="1239753" y="624744"/>
                  </a:cubicBezTo>
                  <a:cubicBezTo>
                    <a:pt x="1229519" y="627686"/>
                    <a:pt x="1219366" y="630356"/>
                    <a:pt x="1209296" y="633435"/>
                  </a:cubicBezTo>
                  <a:cubicBezTo>
                    <a:pt x="1202473" y="635532"/>
                    <a:pt x="1195677" y="637712"/>
                    <a:pt x="1188990" y="640245"/>
                  </a:cubicBezTo>
                  <a:cubicBezTo>
                    <a:pt x="1183368" y="642398"/>
                    <a:pt x="1177828" y="644768"/>
                    <a:pt x="1172397" y="647410"/>
                  </a:cubicBezTo>
                  <a:cubicBezTo>
                    <a:pt x="1169149" y="648991"/>
                    <a:pt x="1165983" y="650870"/>
                    <a:pt x="1162790" y="652641"/>
                  </a:cubicBezTo>
                  <a:cubicBezTo>
                    <a:pt x="1179466" y="627768"/>
                    <a:pt x="1196332" y="603031"/>
                    <a:pt x="1213963" y="578894"/>
                  </a:cubicBezTo>
                  <a:cubicBezTo>
                    <a:pt x="1221386" y="568732"/>
                    <a:pt x="1229246" y="558925"/>
                    <a:pt x="1236833" y="548900"/>
                  </a:cubicBezTo>
                  <a:cubicBezTo>
                    <a:pt x="1239071" y="547919"/>
                    <a:pt x="1240954" y="546311"/>
                    <a:pt x="1241609" y="543832"/>
                  </a:cubicBezTo>
                  <a:cubicBezTo>
                    <a:pt x="1241391" y="543669"/>
                    <a:pt x="1241473" y="543478"/>
                    <a:pt x="1241746" y="543260"/>
                  </a:cubicBezTo>
                  <a:cubicBezTo>
                    <a:pt x="1242237" y="542797"/>
                    <a:pt x="1243356" y="542225"/>
                    <a:pt x="1244011" y="541707"/>
                  </a:cubicBezTo>
                  <a:cubicBezTo>
                    <a:pt x="1246331" y="539800"/>
                    <a:pt x="1249442" y="537921"/>
                    <a:pt x="1252744" y="536013"/>
                  </a:cubicBezTo>
                  <a:cubicBezTo>
                    <a:pt x="1262979" y="530102"/>
                    <a:pt x="1275369" y="524680"/>
                    <a:pt x="1279299" y="522474"/>
                  </a:cubicBezTo>
                  <a:cubicBezTo>
                    <a:pt x="1293573" y="514083"/>
                    <a:pt x="1308147" y="506618"/>
                    <a:pt x="1322666" y="499263"/>
                  </a:cubicBezTo>
                  <a:cubicBezTo>
                    <a:pt x="1332382" y="494332"/>
                    <a:pt x="1342043" y="489455"/>
                    <a:pt x="1351923" y="484960"/>
                  </a:cubicBezTo>
                  <a:cubicBezTo>
                    <a:pt x="1368298" y="477495"/>
                    <a:pt x="1384974" y="470712"/>
                    <a:pt x="1402577" y="465508"/>
                  </a:cubicBezTo>
                  <a:cubicBezTo>
                    <a:pt x="1407189" y="464364"/>
                    <a:pt x="1410000" y="459678"/>
                    <a:pt x="1408827" y="455102"/>
                  </a:cubicBezTo>
                  <a:cubicBezTo>
                    <a:pt x="1407680" y="450498"/>
                    <a:pt x="1403014" y="447692"/>
                    <a:pt x="1398401" y="448836"/>
                  </a:cubicBezTo>
                  <a:cubicBezTo>
                    <a:pt x="1374657" y="453794"/>
                    <a:pt x="1351978" y="460714"/>
                    <a:pt x="1330171" y="470058"/>
                  </a:cubicBezTo>
                  <a:cubicBezTo>
                    <a:pt x="1321465" y="473790"/>
                    <a:pt x="1312896" y="477959"/>
                    <a:pt x="1304517" y="482508"/>
                  </a:cubicBezTo>
                  <a:cubicBezTo>
                    <a:pt x="1293846" y="488311"/>
                    <a:pt x="1283584" y="494958"/>
                    <a:pt x="1273268" y="501687"/>
                  </a:cubicBezTo>
                  <a:cubicBezTo>
                    <a:pt x="1309675" y="456355"/>
                    <a:pt x="1347911" y="412657"/>
                    <a:pt x="1388194" y="371002"/>
                  </a:cubicBezTo>
                  <a:cubicBezTo>
                    <a:pt x="1390459" y="372364"/>
                    <a:pt x="1393052" y="373018"/>
                    <a:pt x="1395699" y="371956"/>
                  </a:cubicBezTo>
                  <a:cubicBezTo>
                    <a:pt x="1459289" y="346783"/>
                    <a:pt x="1548616" y="314854"/>
                    <a:pt x="1621867" y="322918"/>
                  </a:cubicBezTo>
                  <a:cubicBezTo>
                    <a:pt x="1669601" y="328176"/>
                    <a:pt x="1710184" y="351251"/>
                    <a:pt x="1730489" y="407508"/>
                  </a:cubicBezTo>
                  <a:cubicBezTo>
                    <a:pt x="1740642" y="434915"/>
                    <a:pt x="1737148" y="471012"/>
                    <a:pt x="1722547" y="498908"/>
                  </a:cubicBezTo>
                  <a:cubicBezTo>
                    <a:pt x="1708383" y="526015"/>
                    <a:pt x="1683356" y="545467"/>
                    <a:pt x="1648914" y="539555"/>
                  </a:cubicBezTo>
                  <a:cubicBezTo>
                    <a:pt x="1637042" y="537539"/>
                    <a:pt x="1622959" y="530837"/>
                    <a:pt x="1612370" y="521248"/>
                  </a:cubicBezTo>
                  <a:cubicBezTo>
                    <a:pt x="1602599" y="512367"/>
                    <a:pt x="1595476" y="501033"/>
                    <a:pt x="1597632" y="488284"/>
                  </a:cubicBezTo>
                  <a:cubicBezTo>
                    <a:pt x="1598642" y="482372"/>
                    <a:pt x="1601289" y="477386"/>
                    <a:pt x="1605028" y="473273"/>
                  </a:cubicBezTo>
                  <a:cubicBezTo>
                    <a:pt x="1609122" y="468750"/>
                    <a:pt x="1614417" y="465182"/>
                    <a:pt x="1620148" y="462430"/>
                  </a:cubicBezTo>
                  <a:cubicBezTo>
                    <a:pt x="1623150" y="461013"/>
                    <a:pt x="1631747" y="461095"/>
                    <a:pt x="1635404" y="461095"/>
                  </a:cubicBezTo>
                  <a:cubicBezTo>
                    <a:pt x="1635732" y="461122"/>
                    <a:pt x="1636005" y="461095"/>
                    <a:pt x="1636305" y="461068"/>
                  </a:cubicBezTo>
                  <a:cubicBezTo>
                    <a:pt x="1637806" y="461313"/>
                    <a:pt x="1639416" y="461150"/>
                    <a:pt x="1640944" y="460496"/>
                  </a:cubicBezTo>
                  <a:cubicBezTo>
                    <a:pt x="1641545" y="460223"/>
                    <a:pt x="1646457" y="444885"/>
                    <a:pt x="1635622" y="444613"/>
                  </a:cubicBezTo>
                  <a:cubicBezTo>
                    <a:pt x="1630164" y="444477"/>
                    <a:pt x="1617501" y="445049"/>
                    <a:pt x="1612997" y="447065"/>
                  </a:cubicBezTo>
                  <a:cubicBezTo>
                    <a:pt x="1605110" y="450607"/>
                    <a:pt x="1597905" y="455374"/>
                    <a:pt x="1592201" y="461367"/>
                  </a:cubicBezTo>
                  <a:cubicBezTo>
                    <a:pt x="1586088" y="467824"/>
                    <a:pt x="1581694" y="475697"/>
                    <a:pt x="1579892" y="485096"/>
                  </a:cubicBezTo>
                  <a:cubicBezTo>
                    <a:pt x="1576918" y="500570"/>
                    <a:pt x="1582267" y="515173"/>
                    <a:pt x="1592146" y="527377"/>
                  </a:cubicBezTo>
                  <a:cubicBezTo>
                    <a:pt x="1605465" y="543941"/>
                    <a:pt x="1627353" y="555819"/>
                    <a:pt x="1645338" y="559279"/>
                  </a:cubicBezTo>
                  <a:cubicBezTo>
                    <a:pt x="1689742" y="567724"/>
                    <a:pt x="1723066" y="543941"/>
                    <a:pt x="1741924" y="509206"/>
                  </a:cubicBezTo>
                  <a:cubicBezTo>
                    <a:pt x="1759937" y="475970"/>
                    <a:pt x="1764058" y="432626"/>
                    <a:pt x="1752268" y="399607"/>
                  </a:cubicBezTo>
                  <a:cubicBezTo>
                    <a:pt x="1728033" y="333652"/>
                    <a:pt x="1680299" y="306273"/>
                    <a:pt x="1624160" y="300851"/>
                  </a:cubicBezTo>
                  <a:cubicBezTo>
                    <a:pt x="1556612" y="294340"/>
                    <a:pt x="1476511" y="320793"/>
                    <a:pt x="1413412" y="346129"/>
                  </a:cubicBezTo>
                  <a:cubicBezTo>
                    <a:pt x="1437674" y="322019"/>
                    <a:pt x="1462646" y="298672"/>
                    <a:pt x="1488355" y="276060"/>
                  </a:cubicBezTo>
                  <a:cubicBezTo>
                    <a:pt x="1488437" y="276060"/>
                    <a:pt x="1488601" y="276060"/>
                    <a:pt x="1488683" y="276033"/>
                  </a:cubicBezTo>
                  <a:lnTo>
                    <a:pt x="1497962" y="273418"/>
                  </a:lnTo>
                  <a:lnTo>
                    <a:pt x="1526919" y="265217"/>
                  </a:lnTo>
                  <a:cubicBezTo>
                    <a:pt x="1535434" y="262738"/>
                    <a:pt x="1544003" y="261077"/>
                    <a:pt x="1552519" y="259496"/>
                  </a:cubicBezTo>
                  <a:cubicBezTo>
                    <a:pt x="1558277" y="258434"/>
                    <a:pt x="1564008" y="257399"/>
                    <a:pt x="1569767" y="256554"/>
                  </a:cubicBezTo>
                  <a:cubicBezTo>
                    <a:pt x="1584314" y="254402"/>
                    <a:pt x="1598915" y="253122"/>
                    <a:pt x="1613980" y="253367"/>
                  </a:cubicBezTo>
                  <a:cubicBezTo>
                    <a:pt x="1618702" y="253721"/>
                    <a:pt x="1622823" y="250179"/>
                    <a:pt x="1623177" y="245439"/>
                  </a:cubicBezTo>
                  <a:cubicBezTo>
                    <a:pt x="1623532" y="240726"/>
                    <a:pt x="1619984" y="236612"/>
                    <a:pt x="1615263" y="236258"/>
                  </a:cubicBezTo>
                  <a:cubicBezTo>
                    <a:pt x="1599106" y="234106"/>
                    <a:pt x="1583222" y="233180"/>
                    <a:pt x="1567393" y="234215"/>
                  </a:cubicBezTo>
                  <a:cubicBezTo>
                    <a:pt x="1560952" y="234651"/>
                    <a:pt x="1554538" y="235414"/>
                    <a:pt x="1548179" y="236639"/>
                  </a:cubicBezTo>
                  <a:cubicBezTo>
                    <a:pt x="1541411" y="237947"/>
                    <a:pt x="1534697" y="239881"/>
                    <a:pt x="1528010" y="242034"/>
                  </a:cubicBezTo>
                  <a:cubicBezTo>
                    <a:pt x="1557022" y="218141"/>
                    <a:pt x="1587097" y="195448"/>
                    <a:pt x="1617965" y="173599"/>
                  </a:cubicBezTo>
                  <a:cubicBezTo>
                    <a:pt x="1619193" y="173735"/>
                    <a:pt x="1620421" y="173926"/>
                    <a:pt x="1622195" y="173354"/>
                  </a:cubicBezTo>
                  <a:cubicBezTo>
                    <a:pt x="1623095" y="173081"/>
                    <a:pt x="1625415" y="171801"/>
                    <a:pt x="1626452" y="171229"/>
                  </a:cubicBezTo>
                  <a:lnTo>
                    <a:pt x="1637260" y="168695"/>
                  </a:lnTo>
                  <a:cubicBezTo>
                    <a:pt x="1643592" y="167224"/>
                    <a:pt x="1649923" y="165944"/>
                    <a:pt x="1656310" y="164772"/>
                  </a:cubicBezTo>
                  <a:cubicBezTo>
                    <a:pt x="1660513" y="164037"/>
                    <a:pt x="1664688" y="163356"/>
                    <a:pt x="1668891" y="162811"/>
                  </a:cubicBezTo>
                  <a:cubicBezTo>
                    <a:pt x="1674759" y="161966"/>
                    <a:pt x="1680654" y="161558"/>
                    <a:pt x="1686522" y="161149"/>
                  </a:cubicBezTo>
                  <a:cubicBezTo>
                    <a:pt x="1692471" y="160740"/>
                    <a:pt x="1698448" y="160468"/>
                    <a:pt x="1704398" y="160195"/>
                  </a:cubicBezTo>
                  <a:cubicBezTo>
                    <a:pt x="1722875" y="159351"/>
                    <a:pt x="1741324" y="159187"/>
                    <a:pt x="1759855" y="159051"/>
                  </a:cubicBezTo>
                  <a:cubicBezTo>
                    <a:pt x="1764604" y="159269"/>
                    <a:pt x="1768616" y="155591"/>
                    <a:pt x="1768834" y="150851"/>
                  </a:cubicBezTo>
                  <a:cubicBezTo>
                    <a:pt x="1768998" y="146165"/>
                    <a:pt x="1765314" y="142133"/>
                    <a:pt x="1760565" y="1419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" name="Google Shape;1898;p28"/>
            <p:cNvSpPr/>
            <p:nvPr/>
          </p:nvSpPr>
          <p:spPr>
            <a:xfrm>
              <a:off x="397433" y="689861"/>
              <a:ext cx="548192" cy="339423"/>
            </a:xfrm>
            <a:custGeom>
              <a:avLst/>
              <a:gdLst/>
              <a:ahLst/>
              <a:cxnLst/>
              <a:rect l="l" t="t" r="r" b="b"/>
              <a:pathLst>
                <a:path w="1096384" h="678845" extrusionOk="0">
                  <a:moveTo>
                    <a:pt x="344927" y="458398"/>
                  </a:moveTo>
                  <a:cubicBezTo>
                    <a:pt x="348093" y="459624"/>
                    <a:pt x="338159" y="457908"/>
                    <a:pt x="334829" y="457336"/>
                  </a:cubicBezTo>
                  <a:cubicBezTo>
                    <a:pt x="328143" y="456164"/>
                    <a:pt x="321675" y="454203"/>
                    <a:pt x="315316" y="451751"/>
                  </a:cubicBezTo>
                  <a:cubicBezTo>
                    <a:pt x="293209" y="443142"/>
                    <a:pt x="272767" y="431400"/>
                    <a:pt x="253909" y="417070"/>
                  </a:cubicBezTo>
                  <a:cubicBezTo>
                    <a:pt x="198779" y="375171"/>
                    <a:pt x="148562" y="318369"/>
                    <a:pt x="117313" y="256418"/>
                  </a:cubicBezTo>
                  <a:cubicBezTo>
                    <a:pt x="113874" y="249607"/>
                    <a:pt x="88329" y="203675"/>
                    <a:pt x="94087" y="195584"/>
                  </a:cubicBezTo>
                  <a:cubicBezTo>
                    <a:pt x="96353" y="192397"/>
                    <a:pt x="111418" y="198063"/>
                    <a:pt x="114010" y="198717"/>
                  </a:cubicBezTo>
                  <a:cubicBezTo>
                    <a:pt x="138328" y="204656"/>
                    <a:pt x="161880" y="213183"/>
                    <a:pt x="184505" y="223754"/>
                  </a:cubicBezTo>
                  <a:cubicBezTo>
                    <a:pt x="240890" y="250152"/>
                    <a:pt x="303744" y="295212"/>
                    <a:pt x="326642" y="355828"/>
                  </a:cubicBezTo>
                  <a:cubicBezTo>
                    <a:pt x="337067" y="383425"/>
                    <a:pt x="334447" y="413583"/>
                    <a:pt x="342908" y="441644"/>
                  </a:cubicBezTo>
                  <a:lnTo>
                    <a:pt x="344927" y="458398"/>
                  </a:lnTo>
                  <a:close/>
                  <a:moveTo>
                    <a:pt x="500764" y="6"/>
                  </a:moveTo>
                  <a:cubicBezTo>
                    <a:pt x="499918" y="-538"/>
                    <a:pt x="461191" y="34387"/>
                    <a:pt x="459062" y="36076"/>
                  </a:cubicBezTo>
                  <a:cubicBezTo>
                    <a:pt x="414685" y="71492"/>
                    <a:pt x="368562" y="110531"/>
                    <a:pt x="343672" y="162756"/>
                  </a:cubicBezTo>
                  <a:cubicBezTo>
                    <a:pt x="335730" y="179429"/>
                    <a:pt x="329153" y="197873"/>
                    <a:pt x="327706" y="216453"/>
                  </a:cubicBezTo>
                  <a:cubicBezTo>
                    <a:pt x="327215" y="222419"/>
                    <a:pt x="327460" y="228521"/>
                    <a:pt x="328088" y="234487"/>
                  </a:cubicBezTo>
                  <a:cubicBezTo>
                    <a:pt x="328361" y="237157"/>
                    <a:pt x="331991" y="244431"/>
                    <a:pt x="330463" y="242224"/>
                  </a:cubicBezTo>
                  <a:lnTo>
                    <a:pt x="338459" y="266144"/>
                  </a:lnTo>
                  <a:cubicBezTo>
                    <a:pt x="424319" y="248490"/>
                    <a:pt x="490366" y="166298"/>
                    <a:pt x="500819" y="82253"/>
                  </a:cubicBezTo>
                  <a:cubicBezTo>
                    <a:pt x="503548" y="60295"/>
                    <a:pt x="500928" y="38773"/>
                    <a:pt x="499563" y="16870"/>
                  </a:cubicBezTo>
                  <a:cubicBezTo>
                    <a:pt x="499481" y="15671"/>
                    <a:pt x="501091" y="197"/>
                    <a:pt x="500764" y="6"/>
                  </a:cubicBezTo>
                  <a:close/>
                  <a:moveTo>
                    <a:pt x="185406" y="548300"/>
                  </a:moveTo>
                  <a:cubicBezTo>
                    <a:pt x="147170" y="551025"/>
                    <a:pt x="78722" y="574835"/>
                    <a:pt x="35710" y="607527"/>
                  </a:cubicBezTo>
                  <a:cubicBezTo>
                    <a:pt x="32244" y="610169"/>
                    <a:pt x="-725" y="631610"/>
                    <a:pt x="12" y="637058"/>
                  </a:cubicBezTo>
                  <a:cubicBezTo>
                    <a:pt x="885" y="643379"/>
                    <a:pt x="44362" y="659452"/>
                    <a:pt x="49247" y="661550"/>
                  </a:cubicBezTo>
                  <a:cubicBezTo>
                    <a:pt x="106915" y="686205"/>
                    <a:pt x="166247" y="686096"/>
                    <a:pt x="219903" y="650843"/>
                  </a:cubicBezTo>
                  <a:cubicBezTo>
                    <a:pt x="233003" y="642234"/>
                    <a:pt x="279809" y="612512"/>
                    <a:pt x="265208" y="591126"/>
                  </a:cubicBezTo>
                  <a:cubicBezTo>
                    <a:pt x="265208" y="591126"/>
                    <a:pt x="215536" y="546148"/>
                    <a:pt x="185406" y="548300"/>
                  </a:cubicBezTo>
                  <a:close/>
                  <a:moveTo>
                    <a:pt x="766014" y="616544"/>
                  </a:moveTo>
                  <a:cubicBezTo>
                    <a:pt x="752095" y="607935"/>
                    <a:pt x="737439" y="600335"/>
                    <a:pt x="722429" y="593878"/>
                  </a:cubicBezTo>
                  <a:cubicBezTo>
                    <a:pt x="683238" y="577014"/>
                    <a:pt x="640499" y="572138"/>
                    <a:pt x="599124" y="583716"/>
                  </a:cubicBezTo>
                  <a:cubicBezTo>
                    <a:pt x="586788" y="587149"/>
                    <a:pt x="564682" y="592788"/>
                    <a:pt x="558486" y="605402"/>
                  </a:cubicBezTo>
                  <a:lnTo>
                    <a:pt x="551090" y="610006"/>
                  </a:lnTo>
                  <a:cubicBezTo>
                    <a:pt x="567875" y="638039"/>
                    <a:pt x="593393" y="653676"/>
                    <a:pt x="625570" y="660433"/>
                  </a:cubicBezTo>
                  <a:cubicBezTo>
                    <a:pt x="647840" y="665119"/>
                    <a:pt x="671502" y="665554"/>
                    <a:pt x="693963" y="661958"/>
                  </a:cubicBezTo>
                  <a:cubicBezTo>
                    <a:pt x="706217" y="660024"/>
                    <a:pt x="718199" y="656646"/>
                    <a:pt x="729798" y="652205"/>
                  </a:cubicBezTo>
                  <a:cubicBezTo>
                    <a:pt x="737767" y="649154"/>
                    <a:pt x="745572" y="645721"/>
                    <a:pt x="753105" y="641717"/>
                  </a:cubicBezTo>
                  <a:cubicBezTo>
                    <a:pt x="760146" y="637984"/>
                    <a:pt x="766942" y="633735"/>
                    <a:pt x="773465" y="629185"/>
                  </a:cubicBezTo>
                  <a:cubicBezTo>
                    <a:pt x="774147" y="628695"/>
                    <a:pt x="778596" y="626624"/>
                    <a:pt x="778596" y="625562"/>
                  </a:cubicBezTo>
                  <a:cubicBezTo>
                    <a:pt x="778568" y="622756"/>
                    <a:pt x="767815" y="617661"/>
                    <a:pt x="766014" y="616544"/>
                  </a:cubicBezTo>
                  <a:close/>
                  <a:moveTo>
                    <a:pt x="1084811" y="188774"/>
                  </a:moveTo>
                  <a:cubicBezTo>
                    <a:pt x="1071056" y="167905"/>
                    <a:pt x="1055827" y="147909"/>
                    <a:pt x="1039588" y="128948"/>
                  </a:cubicBezTo>
                  <a:cubicBezTo>
                    <a:pt x="1009349" y="93668"/>
                    <a:pt x="974797" y="61004"/>
                    <a:pt x="931758" y="42097"/>
                  </a:cubicBezTo>
                  <a:cubicBezTo>
                    <a:pt x="916201" y="35286"/>
                    <a:pt x="899799" y="30546"/>
                    <a:pt x="882905" y="28830"/>
                  </a:cubicBezTo>
                  <a:cubicBezTo>
                    <a:pt x="877938" y="28339"/>
                    <a:pt x="846061" y="33161"/>
                    <a:pt x="843550" y="28857"/>
                  </a:cubicBezTo>
                  <a:cubicBezTo>
                    <a:pt x="831378" y="121837"/>
                    <a:pt x="944721" y="193160"/>
                    <a:pt x="1022858" y="205310"/>
                  </a:cubicBezTo>
                  <a:cubicBezTo>
                    <a:pt x="1040516" y="208062"/>
                    <a:pt x="1078725" y="215662"/>
                    <a:pt x="1096383" y="207980"/>
                  </a:cubicBezTo>
                  <a:cubicBezTo>
                    <a:pt x="1096546" y="207925"/>
                    <a:pt x="1085247" y="189427"/>
                    <a:pt x="1084811" y="18877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p28"/>
            <p:cNvSpPr/>
            <p:nvPr/>
          </p:nvSpPr>
          <p:spPr>
            <a:xfrm>
              <a:off x="426433" y="700437"/>
              <a:ext cx="491024" cy="305370"/>
            </a:xfrm>
            <a:custGeom>
              <a:avLst/>
              <a:gdLst/>
              <a:ahLst/>
              <a:cxnLst/>
              <a:rect l="l" t="t" r="r" b="b"/>
              <a:pathLst>
                <a:path w="982048" h="610741" extrusionOk="0">
                  <a:moveTo>
                    <a:pt x="264274" y="265016"/>
                  </a:moveTo>
                  <a:cubicBezTo>
                    <a:pt x="264165" y="265261"/>
                    <a:pt x="264083" y="265506"/>
                    <a:pt x="264001" y="265778"/>
                  </a:cubicBezTo>
                  <a:cubicBezTo>
                    <a:pt x="263782" y="265424"/>
                    <a:pt x="264083" y="264879"/>
                    <a:pt x="264656" y="264280"/>
                  </a:cubicBezTo>
                  <a:cubicBezTo>
                    <a:pt x="264519" y="264525"/>
                    <a:pt x="264383" y="264770"/>
                    <a:pt x="264274" y="265016"/>
                  </a:cubicBezTo>
                  <a:close/>
                  <a:moveTo>
                    <a:pt x="404036" y="43284"/>
                  </a:moveTo>
                  <a:cubicBezTo>
                    <a:pt x="396203" y="50286"/>
                    <a:pt x="389189" y="58268"/>
                    <a:pt x="382611" y="66659"/>
                  </a:cubicBezTo>
                  <a:cubicBezTo>
                    <a:pt x="373250" y="78619"/>
                    <a:pt x="364817" y="91477"/>
                    <a:pt x="355920" y="103410"/>
                  </a:cubicBezTo>
                  <a:cubicBezTo>
                    <a:pt x="349670" y="111964"/>
                    <a:pt x="343229" y="120355"/>
                    <a:pt x="336952" y="128882"/>
                  </a:cubicBezTo>
                  <a:cubicBezTo>
                    <a:pt x="330620" y="137518"/>
                    <a:pt x="324343" y="146181"/>
                    <a:pt x="318312" y="155008"/>
                  </a:cubicBezTo>
                  <a:cubicBezTo>
                    <a:pt x="310151" y="166913"/>
                    <a:pt x="302482" y="179118"/>
                    <a:pt x="295250" y="191596"/>
                  </a:cubicBezTo>
                  <a:cubicBezTo>
                    <a:pt x="290665" y="199632"/>
                    <a:pt x="286162" y="207723"/>
                    <a:pt x="282041" y="216033"/>
                  </a:cubicBezTo>
                  <a:cubicBezTo>
                    <a:pt x="277865" y="224478"/>
                    <a:pt x="274044" y="233059"/>
                    <a:pt x="270824" y="241913"/>
                  </a:cubicBezTo>
                  <a:lnTo>
                    <a:pt x="265365" y="258668"/>
                  </a:lnTo>
                  <a:cubicBezTo>
                    <a:pt x="265120" y="259540"/>
                    <a:pt x="265502" y="261283"/>
                    <a:pt x="265693" y="262863"/>
                  </a:cubicBezTo>
                  <a:cubicBezTo>
                    <a:pt x="265311" y="263299"/>
                    <a:pt x="264956" y="263762"/>
                    <a:pt x="264656" y="264280"/>
                  </a:cubicBezTo>
                  <a:cubicBezTo>
                    <a:pt x="264956" y="263953"/>
                    <a:pt x="265338" y="263599"/>
                    <a:pt x="265747" y="263245"/>
                  </a:cubicBezTo>
                  <a:cubicBezTo>
                    <a:pt x="265966" y="264852"/>
                    <a:pt x="265938" y="266187"/>
                    <a:pt x="264847" y="266105"/>
                  </a:cubicBezTo>
                  <a:cubicBezTo>
                    <a:pt x="264383" y="266078"/>
                    <a:pt x="264110" y="265969"/>
                    <a:pt x="264001" y="265778"/>
                  </a:cubicBezTo>
                  <a:cubicBezTo>
                    <a:pt x="262636" y="269729"/>
                    <a:pt x="264519" y="274142"/>
                    <a:pt x="268422" y="275913"/>
                  </a:cubicBezTo>
                  <a:cubicBezTo>
                    <a:pt x="271970" y="277656"/>
                    <a:pt x="274754" y="276676"/>
                    <a:pt x="276910" y="275450"/>
                  </a:cubicBezTo>
                  <a:cubicBezTo>
                    <a:pt x="278547" y="274523"/>
                    <a:pt x="279939" y="272862"/>
                    <a:pt x="280840" y="270382"/>
                  </a:cubicBezTo>
                  <a:cubicBezTo>
                    <a:pt x="281331" y="269102"/>
                    <a:pt x="281604" y="265043"/>
                    <a:pt x="281686" y="263708"/>
                  </a:cubicBezTo>
                  <a:lnTo>
                    <a:pt x="287745" y="248670"/>
                  </a:lnTo>
                  <a:cubicBezTo>
                    <a:pt x="290528" y="242295"/>
                    <a:pt x="293722" y="236083"/>
                    <a:pt x="297079" y="229981"/>
                  </a:cubicBezTo>
                  <a:cubicBezTo>
                    <a:pt x="302182" y="220637"/>
                    <a:pt x="307804" y="211592"/>
                    <a:pt x="313563" y="202683"/>
                  </a:cubicBezTo>
                  <a:cubicBezTo>
                    <a:pt x="317329" y="196826"/>
                    <a:pt x="321232" y="191078"/>
                    <a:pt x="325162" y="185357"/>
                  </a:cubicBezTo>
                  <a:cubicBezTo>
                    <a:pt x="333104" y="173779"/>
                    <a:pt x="341401" y="162473"/>
                    <a:pt x="349561" y="151058"/>
                  </a:cubicBezTo>
                  <a:cubicBezTo>
                    <a:pt x="357830" y="139479"/>
                    <a:pt x="365909" y="127738"/>
                    <a:pt x="373878" y="115996"/>
                  </a:cubicBezTo>
                  <a:cubicBezTo>
                    <a:pt x="382011" y="103655"/>
                    <a:pt x="389680" y="90497"/>
                    <a:pt x="398195" y="78046"/>
                  </a:cubicBezTo>
                  <a:cubicBezTo>
                    <a:pt x="403626" y="70119"/>
                    <a:pt x="409357" y="62463"/>
                    <a:pt x="415962" y="55653"/>
                  </a:cubicBezTo>
                  <a:cubicBezTo>
                    <a:pt x="419374" y="52383"/>
                    <a:pt x="419483" y="46935"/>
                    <a:pt x="416208" y="43529"/>
                  </a:cubicBezTo>
                  <a:cubicBezTo>
                    <a:pt x="412905" y="40097"/>
                    <a:pt x="407447" y="39988"/>
                    <a:pt x="404036" y="43284"/>
                  </a:cubicBezTo>
                  <a:close/>
                  <a:moveTo>
                    <a:pt x="235890" y="347099"/>
                  </a:moveTo>
                  <a:cubicBezTo>
                    <a:pt x="223936" y="333069"/>
                    <a:pt x="211409" y="320292"/>
                    <a:pt x="199892" y="308768"/>
                  </a:cubicBezTo>
                  <a:cubicBezTo>
                    <a:pt x="194106" y="303101"/>
                    <a:pt x="188157" y="297680"/>
                    <a:pt x="181989" y="292477"/>
                  </a:cubicBezTo>
                  <a:cubicBezTo>
                    <a:pt x="172900" y="284767"/>
                    <a:pt x="163457" y="277493"/>
                    <a:pt x="153878" y="270328"/>
                  </a:cubicBezTo>
                  <a:lnTo>
                    <a:pt x="139441" y="259976"/>
                  </a:lnTo>
                  <a:cubicBezTo>
                    <a:pt x="137830" y="258913"/>
                    <a:pt x="135401" y="255617"/>
                    <a:pt x="133900" y="254527"/>
                  </a:cubicBezTo>
                  <a:cubicBezTo>
                    <a:pt x="131799" y="252974"/>
                    <a:pt x="129834" y="252402"/>
                    <a:pt x="128415" y="252375"/>
                  </a:cubicBezTo>
                  <a:cubicBezTo>
                    <a:pt x="126040" y="252320"/>
                    <a:pt x="123966" y="252920"/>
                    <a:pt x="122301" y="254445"/>
                  </a:cubicBezTo>
                  <a:cubicBezTo>
                    <a:pt x="121128" y="255535"/>
                    <a:pt x="119490" y="257197"/>
                    <a:pt x="119245" y="260412"/>
                  </a:cubicBezTo>
                  <a:cubicBezTo>
                    <a:pt x="118862" y="263681"/>
                    <a:pt x="120445" y="266732"/>
                    <a:pt x="123093" y="268339"/>
                  </a:cubicBezTo>
                  <a:cubicBezTo>
                    <a:pt x="123093" y="268121"/>
                    <a:pt x="123256" y="267849"/>
                    <a:pt x="123557" y="267495"/>
                  </a:cubicBezTo>
                  <a:cubicBezTo>
                    <a:pt x="124184" y="266786"/>
                    <a:pt x="125112" y="267767"/>
                    <a:pt x="126067" y="269157"/>
                  </a:cubicBezTo>
                  <a:cubicBezTo>
                    <a:pt x="125658" y="269184"/>
                    <a:pt x="125276" y="269211"/>
                    <a:pt x="124921" y="269184"/>
                  </a:cubicBezTo>
                  <a:cubicBezTo>
                    <a:pt x="125358" y="269320"/>
                    <a:pt x="125822" y="269429"/>
                    <a:pt x="126286" y="269511"/>
                  </a:cubicBezTo>
                  <a:cubicBezTo>
                    <a:pt x="127378" y="271145"/>
                    <a:pt x="128524" y="273243"/>
                    <a:pt x="129370" y="273897"/>
                  </a:cubicBezTo>
                  <a:lnTo>
                    <a:pt x="142388" y="284685"/>
                  </a:lnTo>
                  <a:cubicBezTo>
                    <a:pt x="149730" y="290951"/>
                    <a:pt x="156962" y="297299"/>
                    <a:pt x="164058" y="303864"/>
                  </a:cubicBezTo>
                  <a:cubicBezTo>
                    <a:pt x="171017" y="310294"/>
                    <a:pt x="177813" y="316914"/>
                    <a:pt x="184254" y="323915"/>
                  </a:cubicBezTo>
                  <a:cubicBezTo>
                    <a:pt x="195116" y="335439"/>
                    <a:pt x="206497" y="348516"/>
                    <a:pt x="218096" y="362164"/>
                  </a:cubicBezTo>
                  <a:cubicBezTo>
                    <a:pt x="228903" y="374887"/>
                    <a:pt x="239847" y="388100"/>
                    <a:pt x="249864" y="401749"/>
                  </a:cubicBezTo>
                  <a:cubicBezTo>
                    <a:pt x="263619" y="420492"/>
                    <a:pt x="275982" y="439725"/>
                    <a:pt x="284197" y="458932"/>
                  </a:cubicBezTo>
                  <a:cubicBezTo>
                    <a:pt x="285943" y="463345"/>
                    <a:pt x="290911" y="465525"/>
                    <a:pt x="295332" y="463808"/>
                  </a:cubicBezTo>
                  <a:cubicBezTo>
                    <a:pt x="299780" y="462065"/>
                    <a:pt x="301964" y="457106"/>
                    <a:pt x="300217" y="452693"/>
                  </a:cubicBezTo>
                  <a:cubicBezTo>
                    <a:pt x="290992" y="426730"/>
                    <a:pt x="275627" y="399869"/>
                    <a:pt x="257587" y="374832"/>
                  </a:cubicBezTo>
                  <a:cubicBezTo>
                    <a:pt x="250682" y="365243"/>
                    <a:pt x="243395" y="355926"/>
                    <a:pt x="235890" y="347099"/>
                  </a:cubicBezTo>
                  <a:close/>
                  <a:moveTo>
                    <a:pt x="225983" y="585122"/>
                  </a:moveTo>
                  <a:cubicBezTo>
                    <a:pt x="227484" y="583296"/>
                    <a:pt x="225164" y="583106"/>
                    <a:pt x="222735" y="583324"/>
                  </a:cubicBezTo>
                  <a:lnTo>
                    <a:pt x="222926" y="583514"/>
                  </a:lnTo>
                  <a:cubicBezTo>
                    <a:pt x="224018" y="583814"/>
                    <a:pt x="225055" y="584359"/>
                    <a:pt x="225983" y="585122"/>
                  </a:cubicBezTo>
                  <a:close/>
                  <a:moveTo>
                    <a:pt x="225983" y="585122"/>
                  </a:moveTo>
                  <a:lnTo>
                    <a:pt x="225901" y="585203"/>
                  </a:lnTo>
                  <a:cubicBezTo>
                    <a:pt x="225410" y="585748"/>
                    <a:pt x="224236" y="584822"/>
                    <a:pt x="222926" y="583514"/>
                  </a:cubicBezTo>
                  <a:cubicBezTo>
                    <a:pt x="222708" y="583460"/>
                    <a:pt x="222490" y="583405"/>
                    <a:pt x="222271" y="583351"/>
                  </a:cubicBezTo>
                  <a:lnTo>
                    <a:pt x="222735" y="583324"/>
                  </a:lnTo>
                  <a:cubicBezTo>
                    <a:pt x="221125" y="581743"/>
                    <a:pt x="219351" y="579727"/>
                    <a:pt x="218260" y="579155"/>
                  </a:cubicBezTo>
                  <a:cubicBezTo>
                    <a:pt x="216349" y="578147"/>
                    <a:pt x="214357" y="577303"/>
                    <a:pt x="212337" y="576485"/>
                  </a:cubicBezTo>
                  <a:cubicBezTo>
                    <a:pt x="209581" y="575396"/>
                    <a:pt x="206742" y="574470"/>
                    <a:pt x="203931" y="573543"/>
                  </a:cubicBezTo>
                  <a:cubicBezTo>
                    <a:pt x="196180" y="571037"/>
                    <a:pt x="188348" y="569130"/>
                    <a:pt x="180406" y="567740"/>
                  </a:cubicBezTo>
                  <a:cubicBezTo>
                    <a:pt x="172464" y="566378"/>
                    <a:pt x="164440" y="565616"/>
                    <a:pt x="156280" y="565261"/>
                  </a:cubicBezTo>
                  <a:cubicBezTo>
                    <a:pt x="144735" y="564853"/>
                    <a:pt x="133136" y="565207"/>
                    <a:pt x="121592" y="566433"/>
                  </a:cubicBezTo>
                  <a:cubicBezTo>
                    <a:pt x="104807" y="568204"/>
                    <a:pt x="88159" y="571636"/>
                    <a:pt x="71620" y="574551"/>
                  </a:cubicBezTo>
                  <a:cubicBezTo>
                    <a:pt x="58465" y="577221"/>
                    <a:pt x="44601" y="579564"/>
                    <a:pt x="31365" y="583487"/>
                  </a:cubicBezTo>
                  <a:cubicBezTo>
                    <a:pt x="22031" y="586266"/>
                    <a:pt x="12997" y="589753"/>
                    <a:pt x="4646" y="594520"/>
                  </a:cubicBezTo>
                  <a:cubicBezTo>
                    <a:pt x="443" y="596700"/>
                    <a:pt x="-1222" y="601903"/>
                    <a:pt x="961" y="606099"/>
                  </a:cubicBezTo>
                  <a:cubicBezTo>
                    <a:pt x="3145" y="610321"/>
                    <a:pt x="8357" y="611956"/>
                    <a:pt x="12560" y="609777"/>
                  </a:cubicBezTo>
                  <a:cubicBezTo>
                    <a:pt x="20038" y="606289"/>
                    <a:pt x="28035" y="604055"/>
                    <a:pt x="36223" y="602285"/>
                  </a:cubicBezTo>
                  <a:cubicBezTo>
                    <a:pt x="49159" y="599479"/>
                    <a:pt x="62532" y="598089"/>
                    <a:pt x="75277" y="596400"/>
                  </a:cubicBezTo>
                  <a:cubicBezTo>
                    <a:pt x="86685" y="594657"/>
                    <a:pt x="98202" y="592995"/>
                    <a:pt x="109692" y="591360"/>
                  </a:cubicBezTo>
                  <a:cubicBezTo>
                    <a:pt x="117198" y="590270"/>
                    <a:pt x="124676" y="589208"/>
                    <a:pt x="132208" y="588391"/>
                  </a:cubicBezTo>
                  <a:cubicBezTo>
                    <a:pt x="140150" y="587546"/>
                    <a:pt x="148092" y="586865"/>
                    <a:pt x="156061" y="586729"/>
                  </a:cubicBezTo>
                  <a:cubicBezTo>
                    <a:pt x="163321" y="586593"/>
                    <a:pt x="170499" y="586838"/>
                    <a:pt x="177649" y="587601"/>
                  </a:cubicBezTo>
                  <a:cubicBezTo>
                    <a:pt x="184772" y="588336"/>
                    <a:pt x="191868" y="589453"/>
                    <a:pt x="198937" y="591170"/>
                  </a:cubicBezTo>
                  <a:lnTo>
                    <a:pt x="210891" y="594657"/>
                  </a:lnTo>
                  <a:cubicBezTo>
                    <a:pt x="212173" y="595201"/>
                    <a:pt x="214739" y="597490"/>
                    <a:pt x="215530" y="598062"/>
                  </a:cubicBezTo>
                  <a:cubicBezTo>
                    <a:pt x="219433" y="600950"/>
                    <a:pt x="222926" y="599887"/>
                    <a:pt x="223418" y="599724"/>
                  </a:cubicBezTo>
                  <a:cubicBezTo>
                    <a:pt x="224127" y="599451"/>
                    <a:pt x="233898" y="593376"/>
                    <a:pt x="226911" y="586021"/>
                  </a:cubicBezTo>
                  <a:cubicBezTo>
                    <a:pt x="226611" y="585694"/>
                    <a:pt x="226311" y="585394"/>
                    <a:pt x="225983" y="585122"/>
                  </a:cubicBezTo>
                  <a:close/>
                  <a:moveTo>
                    <a:pt x="659351" y="586565"/>
                  </a:moveTo>
                  <a:cubicBezTo>
                    <a:pt x="657550" y="587437"/>
                    <a:pt x="654657" y="586920"/>
                    <a:pt x="651600" y="586783"/>
                  </a:cubicBezTo>
                  <a:cubicBezTo>
                    <a:pt x="644832" y="586429"/>
                    <a:pt x="637463" y="585176"/>
                    <a:pt x="633315" y="584985"/>
                  </a:cubicBezTo>
                  <a:cubicBezTo>
                    <a:pt x="617704" y="584495"/>
                    <a:pt x="602093" y="582806"/>
                    <a:pt x="586455" y="581662"/>
                  </a:cubicBezTo>
                  <a:cubicBezTo>
                    <a:pt x="575920" y="580899"/>
                    <a:pt x="565331" y="580572"/>
                    <a:pt x="554851" y="579945"/>
                  </a:cubicBezTo>
                  <a:lnTo>
                    <a:pt x="516342" y="578474"/>
                  </a:lnTo>
                  <a:cubicBezTo>
                    <a:pt x="516096" y="578474"/>
                    <a:pt x="510010" y="578284"/>
                    <a:pt x="506462" y="577248"/>
                  </a:cubicBezTo>
                  <a:cubicBezTo>
                    <a:pt x="506134" y="576704"/>
                    <a:pt x="505725" y="576186"/>
                    <a:pt x="505288" y="575723"/>
                  </a:cubicBezTo>
                  <a:cubicBezTo>
                    <a:pt x="505589" y="576213"/>
                    <a:pt x="505834" y="576785"/>
                    <a:pt x="506025" y="577112"/>
                  </a:cubicBezTo>
                  <a:cubicBezTo>
                    <a:pt x="504552" y="576649"/>
                    <a:pt x="503651" y="575995"/>
                    <a:pt x="504033" y="575123"/>
                  </a:cubicBezTo>
                  <a:cubicBezTo>
                    <a:pt x="504115" y="574960"/>
                    <a:pt x="504197" y="574878"/>
                    <a:pt x="504279" y="574824"/>
                  </a:cubicBezTo>
                  <a:cubicBezTo>
                    <a:pt x="502068" y="573162"/>
                    <a:pt x="499039" y="572671"/>
                    <a:pt x="496282" y="573788"/>
                  </a:cubicBezTo>
                  <a:cubicBezTo>
                    <a:pt x="491315" y="575450"/>
                    <a:pt x="490824" y="579264"/>
                    <a:pt x="490906" y="582261"/>
                  </a:cubicBezTo>
                  <a:cubicBezTo>
                    <a:pt x="490933" y="583759"/>
                    <a:pt x="491970" y="587301"/>
                    <a:pt x="496364" y="589889"/>
                  </a:cubicBezTo>
                  <a:cubicBezTo>
                    <a:pt x="500430" y="592287"/>
                    <a:pt x="513394" y="596591"/>
                    <a:pt x="513940" y="596700"/>
                  </a:cubicBezTo>
                  <a:cubicBezTo>
                    <a:pt x="519207" y="597653"/>
                    <a:pt x="524529" y="598416"/>
                    <a:pt x="529851" y="599070"/>
                  </a:cubicBezTo>
                  <a:cubicBezTo>
                    <a:pt x="537602" y="600024"/>
                    <a:pt x="545353" y="600732"/>
                    <a:pt x="553049" y="601685"/>
                  </a:cubicBezTo>
                  <a:cubicBezTo>
                    <a:pt x="566259" y="602993"/>
                    <a:pt x="579522" y="604655"/>
                    <a:pt x="592868" y="605363"/>
                  </a:cubicBezTo>
                  <a:cubicBezTo>
                    <a:pt x="606350" y="606072"/>
                    <a:pt x="619860" y="605854"/>
                    <a:pt x="633315" y="605390"/>
                  </a:cubicBezTo>
                  <a:cubicBezTo>
                    <a:pt x="638200" y="605145"/>
                    <a:pt x="647561" y="605881"/>
                    <a:pt x="655148" y="605063"/>
                  </a:cubicBezTo>
                  <a:cubicBezTo>
                    <a:pt x="660279" y="604519"/>
                    <a:pt x="664810" y="603429"/>
                    <a:pt x="667757" y="601549"/>
                  </a:cubicBezTo>
                  <a:cubicBezTo>
                    <a:pt x="671906" y="599206"/>
                    <a:pt x="673379" y="593976"/>
                    <a:pt x="671059" y="589835"/>
                  </a:cubicBezTo>
                  <a:cubicBezTo>
                    <a:pt x="668740" y="585721"/>
                    <a:pt x="663472" y="584250"/>
                    <a:pt x="659351" y="586565"/>
                  </a:cubicBezTo>
                  <a:close/>
                  <a:moveTo>
                    <a:pt x="979731" y="145854"/>
                  </a:moveTo>
                  <a:cubicBezTo>
                    <a:pt x="959180" y="122425"/>
                    <a:pt x="937292" y="99650"/>
                    <a:pt x="913330" y="79163"/>
                  </a:cubicBezTo>
                  <a:cubicBezTo>
                    <a:pt x="903750" y="70963"/>
                    <a:pt x="893789" y="63199"/>
                    <a:pt x="883527" y="55871"/>
                  </a:cubicBezTo>
                  <a:cubicBezTo>
                    <a:pt x="868052" y="44810"/>
                    <a:pt x="851814" y="34948"/>
                    <a:pt x="835248" y="25876"/>
                  </a:cubicBezTo>
                  <a:cubicBezTo>
                    <a:pt x="828234" y="22116"/>
                    <a:pt x="821138" y="18520"/>
                    <a:pt x="813933" y="15142"/>
                  </a:cubicBezTo>
                  <a:cubicBezTo>
                    <a:pt x="806728" y="11737"/>
                    <a:pt x="799441" y="8549"/>
                    <a:pt x="792045" y="5580"/>
                  </a:cubicBezTo>
                  <a:cubicBezTo>
                    <a:pt x="789752" y="4654"/>
                    <a:pt x="784348" y="1602"/>
                    <a:pt x="780364" y="594"/>
                  </a:cubicBezTo>
                  <a:cubicBezTo>
                    <a:pt x="777662" y="-59"/>
                    <a:pt x="775260" y="-196"/>
                    <a:pt x="773404" y="295"/>
                  </a:cubicBezTo>
                  <a:cubicBezTo>
                    <a:pt x="768983" y="1248"/>
                    <a:pt x="766144" y="5634"/>
                    <a:pt x="767127" y="10075"/>
                  </a:cubicBezTo>
                  <a:cubicBezTo>
                    <a:pt x="768000" y="14053"/>
                    <a:pt x="771603" y="16722"/>
                    <a:pt x="775533" y="16532"/>
                  </a:cubicBezTo>
                  <a:lnTo>
                    <a:pt x="775533" y="16504"/>
                  </a:lnTo>
                  <a:cubicBezTo>
                    <a:pt x="775615" y="16123"/>
                    <a:pt x="775942" y="16177"/>
                    <a:pt x="776379" y="16450"/>
                  </a:cubicBezTo>
                  <a:cubicBezTo>
                    <a:pt x="776570" y="16423"/>
                    <a:pt x="776761" y="16395"/>
                    <a:pt x="776925" y="16341"/>
                  </a:cubicBezTo>
                  <a:cubicBezTo>
                    <a:pt x="776816" y="16368"/>
                    <a:pt x="776652" y="16423"/>
                    <a:pt x="776461" y="16504"/>
                  </a:cubicBezTo>
                  <a:cubicBezTo>
                    <a:pt x="777198" y="16913"/>
                    <a:pt x="778153" y="17785"/>
                    <a:pt x="778862" y="18166"/>
                  </a:cubicBezTo>
                  <a:cubicBezTo>
                    <a:pt x="781319" y="19528"/>
                    <a:pt x="783639" y="20972"/>
                    <a:pt x="784921" y="21599"/>
                  </a:cubicBezTo>
                  <a:cubicBezTo>
                    <a:pt x="791772" y="24922"/>
                    <a:pt x="798513" y="28464"/>
                    <a:pt x="805172" y="32169"/>
                  </a:cubicBezTo>
                  <a:cubicBezTo>
                    <a:pt x="811858" y="35874"/>
                    <a:pt x="818408" y="39743"/>
                    <a:pt x="824877" y="43775"/>
                  </a:cubicBezTo>
                  <a:cubicBezTo>
                    <a:pt x="840378" y="53173"/>
                    <a:pt x="855253" y="63662"/>
                    <a:pt x="869908" y="74532"/>
                  </a:cubicBezTo>
                  <a:cubicBezTo>
                    <a:pt x="879651" y="81751"/>
                    <a:pt x="889258" y="89189"/>
                    <a:pt x="898783" y="96762"/>
                  </a:cubicBezTo>
                  <a:cubicBezTo>
                    <a:pt x="922718" y="115860"/>
                    <a:pt x="945807" y="136047"/>
                    <a:pt x="967149" y="157542"/>
                  </a:cubicBezTo>
                  <a:cubicBezTo>
                    <a:pt x="970397" y="161002"/>
                    <a:pt x="975855" y="161192"/>
                    <a:pt x="979322" y="157978"/>
                  </a:cubicBezTo>
                  <a:cubicBezTo>
                    <a:pt x="982788" y="154736"/>
                    <a:pt x="982979" y="149314"/>
                    <a:pt x="979731" y="145854"/>
                  </a:cubicBezTo>
                  <a:close/>
                  <a:moveTo>
                    <a:pt x="775533" y="16532"/>
                  </a:moveTo>
                  <a:cubicBezTo>
                    <a:pt x="775533" y="16613"/>
                    <a:pt x="775697" y="16504"/>
                    <a:pt x="775751" y="16532"/>
                  </a:cubicBezTo>
                  <a:cubicBezTo>
                    <a:pt x="775724" y="16532"/>
                    <a:pt x="775724" y="16532"/>
                    <a:pt x="775697" y="16532"/>
                  </a:cubicBezTo>
                  <a:lnTo>
                    <a:pt x="775533" y="16532"/>
                  </a:lnTo>
                  <a:close/>
                  <a:moveTo>
                    <a:pt x="776106" y="16477"/>
                  </a:moveTo>
                  <a:cubicBezTo>
                    <a:pt x="775997" y="16504"/>
                    <a:pt x="775860" y="16504"/>
                    <a:pt x="775751" y="16532"/>
                  </a:cubicBezTo>
                  <a:cubicBezTo>
                    <a:pt x="775888" y="16613"/>
                    <a:pt x="776133" y="16641"/>
                    <a:pt x="776461" y="16504"/>
                  </a:cubicBezTo>
                  <a:lnTo>
                    <a:pt x="776379" y="16450"/>
                  </a:lnTo>
                  <a:lnTo>
                    <a:pt x="776106" y="164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0" name="Google Shape;1900;p28"/>
            <p:cNvSpPr/>
            <p:nvPr/>
          </p:nvSpPr>
          <p:spPr>
            <a:xfrm>
              <a:off x="226319" y="419695"/>
              <a:ext cx="862233" cy="417105"/>
            </a:xfrm>
            <a:custGeom>
              <a:avLst/>
              <a:gdLst/>
              <a:ahLst/>
              <a:cxnLst/>
              <a:rect l="l" t="t" r="r" b="b"/>
              <a:pathLst>
                <a:path w="1724466" h="834209" extrusionOk="0">
                  <a:moveTo>
                    <a:pt x="238504" y="522222"/>
                  </a:moveTo>
                  <a:cubicBezTo>
                    <a:pt x="238504" y="533555"/>
                    <a:pt x="229170" y="542764"/>
                    <a:pt x="217680" y="542764"/>
                  </a:cubicBezTo>
                  <a:cubicBezTo>
                    <a:pt x="206190" y="542764"/>
                    <a:pt x="196884" y="533555"/>
                    <a:pt x="196884" y="522222"/>
                  </a:cubicBezTo>
                  <a:cubicBezTo>
                    <a:pt x="196884" y="510889"/>
                    <a:pt x="206190" y="501654"/>
                    <a:pt x="217680" y="501654"/>
                  </a:cubicBezTo>
                  <a:cubicBezTo>
                    <a:pt x="229170" y="501654"/>
                    <a:pt x="238504" y="510889"/>
                    <a:pt x="238504" y="522222"/>
                  </a:cubicBezTo>
                  <a:close/>
                  <a:moveTo>
                    <a:pt x="20824" y="612751"/>
                  </a:moveTo>
                  <a:cubicBezTo>
                    <a:pt x="9334" y="612751"/>
                    <a:pt x="0" y="621959"/>
                    <a:pt x="0" y="633319"/>
                  </a:cubicBezTo>
                  <a:cubicBezTo>
                    <a:pt x="0" y="644653"/>
                    <a:pt x="9334" y="653861"/>
                    <a:pt x="20824" y="653861"/>
                  </a:cubicBezTo>
                  <a:cubicBezTo>
                    <a:pt x="32314" y="653861"/>
                    <a:pt x="41647" y="644653"/>
                    <a:pt x="41647" y="633319"/>
                  </a:cubicBezTo>
                  <a:cubicBezTo>
                    <a:pt x="41647" y="621959"/>
                    <a:pt x="32314" y="612751"/>
                    <a:pt x="20824" y="612751"/>
                  </a:cubicBezTo>
                  <a:close/>
                  <a:moveTo>
                    <a:pt x="20824" y="793100"/>
                  </a:moveTo>
                  <a:cubicBezTo>
                    <a:pt x="9334" y="793100"/>
                    <a:pt x="0" y="802308"/>
                    <a:pt x="0" y="813641"/>
                  </a:cubicBezTo>
                  <a:cubicBezTo>
                    <a:pt x="0" y="824974"/>
                    <a:pt x="9334" y="834210"/>
                    <a:pt x="20824" y="834210"/>
                  </a:cubicBezTo>
                  <a:cubicBezTo>
                    <a:pt x="32314" y="834210"/>
                    <a:pt x="41647" y="824974"/>
                    <a:pt x="41647" y="813641"/>
                  </a:cubicBezTo>
                  <a:cubicBezTo>
                    <a:pt x="41647" y="802308"/>
                    <a:pt x="32314" y="793100"/>
                    <a:pt x="20824" y="793100"/>
                  </a:cubicBezTo>
                  <a:close/>
                  <a:moveTo>
                    <a:pt x="878144" y="10897"/>
                  </a:moveTo>
                  <a:cubicBezTo>
                    <a:pt x="866654" y="10897"/>
                    <a:pt x="857321" y="20105"/>
                    <a:pt x="857321" y="31438"/>
                  </a:cubicBezTo>
                  <a:cubicBezTo>
                    <a:pt x="857321" y="42799"/>
                    <a:pt x="866654" y="52007"/>
                    <a:pt x="878144" y="52007"/>
                  </a:cubicBezTo>
                  <a:cubicBezTo>
                    <a:pt x="889634" y="52007"/>
                    <a:pt x="898941" y="42799"/>
                    <a:pt x="898941" y="31438"/>
                  </a:cubicBezTo>
                  <a:cubicBezTo>
                    <a:pt x="898941" y="20105"/>
                    <a:pt x="889634" y="10897"/>
                    <a:pt x="878144" y="10897"/>
                  </a:cubicBezTo>
                  <a:close/>
                  <a:moveTo>
                    <a:pt x="1038239" y="0"/>
                  </a:moveTo>
                  <a:cubicBezTo>
                    <a:pt x="1026749" y="0"/>
                    <a:pt x="1017415" y="9208"/>
                    <a:pt x="1017415" y="20568"/>
                  </a:cubicBezTo>
                  <a:cubicBezTo>
                    <a:pt x="1017415" y="31902"/>
                    <a:pt x="1026749" y="41110"/>
                    <a:pt x="1038239" y="41110"/>
                  </a:cubicBezTo>
                  <a:cubicBezTo>
                    <a:pt x="1049729" y="41110"/>
                    <a:pt x="1059062" y="31902"/>
                    <a:pt x="1059062" y="20568"/>
                  </a:cubicBezTo>
                  <a:cubicBezTo>
                    <a:pt x="1059062" y="9208"/>
                    <a:pt x="1049729" y="0"/>
                    <a:pt x="1038239" y="0"/>
                  </a:cubicBezTo>
                  <a:close/>
                  <a:moveTo>
                    <a:pt x="1703642" y="316428"/>
                  </a:moveTo>
                  <a:cubicBezTo>
                    <a:pt x="1692153" y="316428"/>
                    <a:pt x="1682819" y="325636"/>
                    <a:pt x="1682819" y="336997"/>
                  </a:cubicBezTo>
                  <a:cubicBezTo>
                    <a:pt x="1682819" y="348330"/>
                    <a:pt x="1692153" y="357538"/>
                    <a:pt x="1703642" y="357538"/>
                  </a:cubicBezTo>
                  <a:cubicBezTo>
                    <a:pt x="1715132" y="357538"/>
                    <a:pt x="1724466" y="348330"/>
                    <a:pt x="1724466" y="336997"/>
                  </a:cubicBezTo>
                  <a:cubicBezTo>
                    <a:pt x="1724466" y="325636"/>
                    <a:pt x="1715132" y="316428"/>
                    <a:pt x="1703642" y="316428"/>
                  </a:cubicBezTo>
                  <a:close/>
                  <a:moveTo>
                    <a:pt x="1591691" y="461388"/>
                  </a:moveTo>
                  <a:cubicBezTo>
                    <a:pt x="1580174" y="461388"/>
                    <a:pt x="1570867" y="470597"/>
                    <a:pt x="1570867" y="481957"/>
                  </a:cubicBezTo>
                  <a:cubicBezTo>
                    <a:pt x="1570867" y="493290"/>
                    <a:pt x="1580174" y="502498"/>
                    <a:pt x="1591691" y="502498"/>
                  </a:cubicBezTo>
                  <a:cubicBezTo>
                    <a:pt x="1603181" y="502498"/>
                    <a:pt x="1612487" y="493290"/>
                    <a:pt x="1612487" y="481957"/>
                  </a:cubicBezTo>
                  <a:cubicBezTo>
                    <a:pt x="1612487" y="470597"/>
                    <a:pt x="1603181" y="461388"/>
                    <a:pt x="1591691" y="461388"/>
                  </a:cubicBezTo>
                  <a:close/>
                  <a:moveTo>
                    <a:pt x="1579819" y="616592"/>
                  </a:moveTo>
                  <a:cubicBezTo>
                    <a:pt x="1568329" y="616592"/>
                    <a:pt x="1558995" y="625800"/>
                    <a:pt x="1558995" y="637161"/>
                  </a:cubicBezTo>
                  <a:cubicBezTo>
                    <a:pt x="1558995" y="648494"/>
                    <a:pt x="1568329" y="657702"/>
                    <a:pt x="1579819" y="657702"/>
                  </a:cubicBezTo>
                  <a:cubicBezTo>
                    <a:pt x="1591309" y="657702"/>
                    <a:pt x="1600643" y="648494"/>
                    <a:pt x="1600643" y="637161"/>
                  </a:cubicBezTo>
                  <a:cubicBezTo>
                    <a:pt x="1600643" y="625800"/>
                    <a:pt x="1591309" y="616592"/>
                    <a:pt x="1579819" y="61659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1" name="Google Shape;1901;p28"/>
            <p:cNvSpPr/>
            <p:nvPr/>
          </p:nvSpPr>
          <p:spPr>
            <a:xfrm>
              <a:off x="397395" y="498948"/>
              <a:ext cx="545592" cy="504079"/>
            </a:xfrm>
            <a:custGeom>
              <a:avLst/>
              <a:gdLst/>
              <a:ahLst/>
              <a:cxnLst/>
              <a:rect l="l" t="t" r="r" b="b"/>
              <a:pathLst>
                <a:path w="1091184" h="1008158" extrusionOk="0">
                  <a:moveTo>
                    <a:pt x="1002712" y="809058"/>
                  </a:moveTo>
                  <a:cubicBezTo>
                    <a:pt x="1044387" y="785029"/>
                    <a:pt x="1078829" y="750540"/>
                    <a:pt x="1044032" y="724195"/>
                  </a:cubicBezTo>
                  <a:cubicBezTo>
                    <a:pt x="1010135" y="698478"/>
                    <a:pt x="975420" y="732014"/>
                    <a:pt x="952003" y="765251"/>
                  </a:cubicBezTo>
                  <a:cubicBezTo>
                    <a:pt x="972909" y="719237"/>
                    <a:pt x="982461" y="660038"/>
                    <a:pt x="927932" y="662490"/>
                  </a:cubicBezTo>
                  <a:cubicBezTo>
                    <a:pt x="879407" y="664642"/>
                    <a:pt x="878670" y="712999"/>
                    <a:pt x="885984" y="751656"/>
                  </a:cubicBezTo>
                  <a:cubicBezTo>
                    <a:pt x="862049" y="710111"/>
                    <a:pt x="826242" y="674259"/>
                    <a:pt x="797040" y="707141"/>
                  </a:cubicBezTo>
                  <a:cubicBezTo>
                    <a:pt x="768793" y="739016"/>
                    <a:pt x="803972" y="773669"/>
                    <a:pt x="838442" y="797125"/>
                  </a:cubicBezTo>
                  <a:cubicBezTo>
                    <a:pt x="789426" y="778219"/>
                    <a:pt x="729602" y="772852"/>
                    <a:pt x="735224" y="830198"/>
                  </a:cubicBezTo>
                  <a:cubicBezTo>
                    <a:pt x="740409" y="882859"/>
                    <a:pt x="792100" y="880380"/>
                    <a:pt x="832438" y="870082"/>
                  </a:cubicBezTo>
                  <a:cubicBezTo>
                    <a:pt x="788962" y="900976"/>
                    <a:pt x="746905" y="948515"/>
                    <a:pt x="790927" y="971889"/>
                  </a:cubicBezTo>
                  <a:cubicBezTo>
                    <a:pt x="830118" y="992703"/>
                    <a:pt x="859320" y="950640"/>
                    <a:pt x="876541" y="913126"/>
                  </a:cubicBezTo>
                  <a:cubicBezTo>
                    <a:pt x="866225" y="951866"/>
                    <a:pt x="862704" y="1002483"/>
                    <a:pt x="912021" y="1007769"/>
                  </a:cubicBezTo>
                  <a:cubicBezTo>
                    <a:pt x="959208" y="1012808"/>
                    <a:pt x="961037" y="968048"/>
                    <a:pt x="948947" y="925059"/>
                  </a:cubicBezTo>
                  <a:cubicBezTo>
                    <a:pt x="971490" y="965188"/>
                    <a:pt x="1004677" y="998234"/>
                    <a:pt x="1033797" y="967422"/>
                  </a:cubicBezTo>
                  <a:cubicBezTo>
                    <a:pt x="1061362" y="938244"/>
                    <a:pt x="1032815" y="904899"/>
                    <a:pt x="1001238" y="880652"/>
                  </a:cubicBezTo>
                  <a:cubicBezTo>
                    <a:pt x="1036608" y="893048"/>
                    <a:pt x="1076837" y="896835"/>
                    <a:pt x="1088845" y="857523"/>
                  </a:cubicBezTo>
                  <a:cubicBezTo>
                    <a:pt x="1102846" y="811836"/>
                    <a:pt x="1051455" y="803636"/>
                    <a:pt x="1002712" y="809058"/>
                  </a:cubicBezTo>
                  <a:close/>
                  <a:moveTo>
                    <a:pt x="926022" y="870845"/>
                  </a:moveTo>
                  <a:cubicBezTo>
                    <a:pt x="926103" y="871063"/>
                    <a:pt x="926158" y="871308"/>
                    <a:pt x="926240" y="871553"/>
                  </a:cubicBezTo>
                  <a:cubicBezTo>
                    <a:pt x="914859" y="855235"/>
                    <a:pt x="896437" y="870218"/>
                    <a:pt x="893026" y="869074"/>
                  </a:cubicBezTo>
                  <a:cubicBezTo>
                    <a:pt x="893981" y="865887"/>
                    <a:pt x="894445" y="864089"/>
                    <a:pt x="894445" y="864089"/>
                  </a:cubicBezTo>
                  <a:cubicBezTo>
                    <a:pt x="891934" y="866758"/>
                    <a:pt x="889614" y="853437"/>
                    <a:pt x="880826" y="848914"/>
                  </a:cubicBezTo>
                  <a:cubicBezTo>
                    <a:pt x="883064" y="843166"/>
                    <a:pt x="888577" y="832378"/>
                    <a:pt x="883528" y="823115"/>
                  </a:cubicBezTo>
                  <a:cubicBezTo>
                    <a:pt x="886312" y="824477"/>
                    <a:pt x="887895" y="825186"/>
                    <a:pt x="887895" y="825186"/>
                  </a:cubicBezTo>
                  <a:cubicBezTo>
                    <a:pt x="884702" y="821154"/>
                    <a:pt x="913849" y="823605"/>
                    <a:pt x="908364" y="802083"/>
                  </a:cubicBezTo>
                  <a:cubicBezTo>
                    <a:pt x="914368" y="804780"/>
                    <a:pt x="922474" y="807369"/>
                    <a:pt x="929624" y="802056"/>
                  </a:cubicBezTo>
                  <a:cubicBezTo>
                    <a:pt x="925667" y="809603"/>
                    <a:pt x="923456" y="814425"/>
                    <a:pt x="923456" y="814425"/>
                  </a:cubicBezTo>
                  <a:cubicBezTo>
                    <a:pt x="927004" y="811700"/>
                    <a:pt x="926322" y="831860"/>
                    <a:pt x="940213" y="833903"/>
                  </a:cubicBezTo>
                  <a:cubicBezTo>
                    <a:pt x="939722" y="840006"/>
                    <a:pt x="942124" y="846190"/>
                    <a:pt x="942588" y="849350"/>
                  </a:cubicBezTo>
                  <a:cubicBezTo>
                    <a:pt x="935137" y="851230"/>
                    <a:pt x="921409" y="854336"/>
                    <a:pt x="926022" y="870845"/>
                  </a:cubicBezTo>
                  <a:close/>
                  <a:moveTo>
                    <a:pt x="379447" y="207776"/>
                  </a:moveTo>
                  <a:cubicBezTo>
                    <a:pt x="438506" y="173722"/>
                    <a:pt x="487304" y="124875"/>
                    <a:pt x="438015" y="87525"/>
                  </a:cubicBezTo>
                  <a:cubicBezTo>
                    <a:pt x="389981" y="51128"/>
                    <a:pt x="340801" y="98640"/>
                    <a:pt x="307614" y="145716"/>
                  </a:cubicBezTo>
                  <a:cubicBezTo>
                    <a:pt x="337253" y="80496"/>
                    <a:pt x="350790" y="-3331"/>
                    <a:pt x="273527" y="102"/>
                  </a:cubicBezTo>
                  <a:cubicBezTo>
                    <a:pt x="204778" y="3181"/>
                    <a:pt x="203741" y="71697"/>
                    <a:pt x="214112" y="126428"/>
                  </a:cubicBezTo>
                  <a:cubicBezTo>
                    <a:pt x="180216" y="67610"/>
                    <a:pt x="129453" y="16802"/>
                    <a:pt x="88106" y="63388"/>
                  </a:cubicBezTo>
                  <a:cubicBezTo>
                    <a:pt x="48068" y="108530"/>
                    <a:pt x="97903" y="157621"/>
                    <a:pt x="146756" y="190858"/>
                  </a:cubicBezTo>
                  <a:cubicBezTo>
                    <a:pt x="77325" y="164078"/>
                    <a:pt x="-7471" y="156477"/>
                    <a:pt x="526" y="237716"/>
                  </a:cubicBezTo>
                  <a:cubicBezTo>
                    <a:pt x="7840" y="312308"/>
                    <a:pt x="81092" y="308821"/>
                    <a:pt x="138268" y="294245"/>
                  </a:cubicBezTo>
                  <a:cubicBezTo>
                    <a:pt x="76643" y="337998"/>
                    <a:pt x="17065" y="405343"/>
                    <a:pt x="79427" y="438443"/>
                  </a:cubicBezTo>
                  <a:cubicBezTo>
                    <a:pt x="134966" y="467947"/>
                    <a:pt x="176313" y="408367"/>
                    <a:pt x="200712" y="355215"/>
                  </a:cubicBezTo>
                  <a:cubicBezTo>
                    <a:pt x="186138" y="410083"/>
                    <a:pt x="181116" y="481787"/>
                    <a:pt x="250984" y="489279"/>
                  </a:cubicBezTo>
                  <a:cubicBezTo>
                    <a:pt x="317849" y="496416"/>
                    <a:pt x="320442" y="433022"/>
                    <a:pt x="303275" y="372079"/>
                  </a:cubicBezTo>
                  <a:cubicBezTo>
                    <a:pt x="335261" y="428990"/>
                    <a:pt x="382258" y="475766"/>
                    <a:pt x="423496" y="432123"/>
                  </a:cubicBezTo>
                  <a:cubicBezTo>
                    <a:pt x="462578" y="390768"/>
                    <a:pt x="422104" y="343528"/>
                    <a:pt x="377372" y="309202"/>
                  </a:cubicBezTo>
                  <a:cubicBezTo>
                    <a:pt x="427480" y="326746"/>
                    <a:pt x="484466" y="332113"/>
                    <a:pt x="501496" y="276456"/>
                  </a:cubicBezTo>
                  <a:cubicBezTo>
                    <a:pt x="521337" y="211699"/>
                    <a:pt x="448522" y="200066"/>
                    <a:pt x="379447" y="207776"/>
                  </a:cubicBezTo>
                  <a:close/>
                  <a:moveTo>
                    <a:pt x="270825" y="295281"/>
                  </a:moveTo>
                  <a:cubicBezTo>
                    <a:pt x="270934" y="295635"/>
                    <a:pt x="271016" y="295962"/>
                    <a:pt x="271125" y="296316"/>
                  </a:cubicBezTo>
                  <a:cubicBezTo>
                    <a:pt x="255023" y="273187"/>
                    <a:pt x="228904" y="294409"/>
                    <a:pt x="224074" y="292802"/>
                  </a:cubicBezTo>
                  <a:cubicBezTo>
                    <a:pt x="225411" y="288279"/>
                    <a:pt x="226093" y="285718"/>
                    <a:pt x="226093" y="285718"/>
                  </a:cubicBezTo>
                  <a:cubicBezTo>
                    <a:pt x="222545" y="289532"/>
                    <a:pt x="219216" y="270626"/>
                    <a:pt x="206798" y="264251"/>
                  </a:cubicBezTo>
                  <a:cubicBezTo>
                    <a:pt x="209937" y="256078"/>
                    <a:pt x="217769" y="240822"/>
                    <a:pt x="210619" y="227691"/>
                  </a:cubicBezTo>
                  <a:cubicBezTo>
                    <a:pt x="214576" y="229598"/>
                    <a:pt x="216814" y="230606"/>
                    <a:pt x="216814" y="230606"/>
                  </a:cubicBezTo>
                  <a:cubicBezTo>
                    <a:pt x="212284" y="224885"/>
                    <a:pt x="253549" y="228372"/>
                    <a:pt x="245798" y="197887"/>
                  </a:cubicBezTo>
                  <a:cubicBezTo>
                    <a:pt x="254286" y="201701"/>
                    <a:pt x="265776" y="205351"/>
                    <a:pt x="275928" y="197832"/>
                  </a:cubicBezTo>
                  <a:cubicBezTo>
                    <a:pt x="270306" y="208512"/>
                    <a:pt x="267195" y="215377"/>
                    <a:pt x="267195" y="215377"/>
                  </a:cubicBezTo>
                  <a:cubicBezTo>
                    <a:pt x="272217" y="211536"/>
                    <a:pt x="271234" y="240086"/>
                    <a:pt x="290912" y="242947"/>
                  </a:cubicBezTo>
                  <a:cubicBezTo>
                    <a:pt x="290229" y="251610"/>
                    <a:pt x="293641" y="260382"/>
                    <a:pt x="294296" y="264877"/>
                  </a:cubicBezTo>
                  <a:cubicBezTo>
                    <a:pt x="283734" y="267520"/>
                    <a:pt x="264275" y="271933"/>
                    <a:pt x="270825" y="2952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2" name="Google Shape;1902;p28"/>
            <p:cNvSpPr/>
            <p:nvPr/>
          </p:nvSpPr>
          <p:spPr>
            <a:xfrm>
              <a:off x="493735" y="588846"/>
              <a:ext cx="382620" cy="349131"/>
            </a:xfrm>
            <a:custGeom>
              <a:avLst/>
              <a:gdLst/>
              <a:ahLst/>
              <a:cxnLst/>
              <a:rect l="l" t="t" r="r" b="b"/>
              <a:pathLst>
                <a:path w="765240" h="698262" extrusionOk="0">
                  <a:moveTo>
                    <a:pt x="765217" y="655226"/>
                  </a:moveTo>
                  <a:cubicBezTo>
                    <a:pt x="764425" y="679690"/>
                    <a:pt x="744311" y="698978"/>
                    <a:pt x="720294" y="698242"/>
                  </a:cubicBezTo>
                  <a:cubicBezTo>
                    <a:pt x="696278" y="697507"/>
                    <a:pt x="677419" y="677020"/>
                    <a:pt x="678210" y="652556"/>
                  </a:cubicBezTo>
                  <a:cubicBezTo>
                    <a:pt x="679002" y="628064"/>
                    <a:pt x="699116" y="608803"/>
                    <a:pt x="723133" y="609539"/>
                  </a:cubicBezTo>
                  <a:cubicBezTo>
                    <a:pt x="747150" y="610275"/>
                    <a:pt x="766008" y="630734"/>
                    <a:pt x="765217" y="655226"/>
                  </a:cubicBezTo>
                  <a:close/>
                  <a:moveTo>
                    <a:pt x="63679" y="30"/>
                  </a:moveTo>
                  <a:cubicBezTo>
                    <a:pt x="29673" y="-1033"/>
                    <a:pt x="1153" y="26292"/>
                    <a:pt x="34" y="60973"/>
                  </a:cubicBezTo>
                  <a:cubicBezTo>
                    <a:pt x="-1085" y="95626"/>
                    <a:pt x="25634" y="124640"/>
                    <a:pt x="59667" y="125675"/>
                  </a:cubicBezTo>
                  <a:cubicBezTo>
                    <a:pt x="93672" y="126737"/>
                    <a:pt x="122192" y="99413"/>
                    <a:pt x="123311" y="64732"/>
                  </a:cubicBezTo>
                  <a:cubicBezTo>
                    <a:pt x="124430" y="30052"/>
                    <a:pt x="97712" y="1065"/>
                    <a:pt x="63679" y="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3" name="Google Shape;1903;p28"/>
            <p:cNvSpPr/>
            <p:nvPr/>
          </p:nvSpPr>
          <p:spPr>
            <a:xfrm rot="10800000" flipH="1">
              <a:off x="830848" y="4641799"/>
              <a:ext cx="355726" cy="368944"/>
            </a:xfrm>
            <a:custGeom>
              <a:avLst/>
              <a:gdLst/>
              <a:ahLst/>
              <a:cxnLst/>
              <a:rect l="l" t="t" r="r" b="b"/>
              <a:pathLst>
                <a:path w="711452" h="737888" extrusionOk="0">
                  <a:moveTo>
                    <a:pt x="21697" y="600356"/>
                  </a:moveTo>
                  <a:cubicBezTo>
                    <a:pt x="16839" y="566248"/>
                    <a:pt x="18777" y="528898"/>
                    <a:pt x="32041" y="496723"/>
                  </a:cubicBezTo>
                  <a:cubicBezTo>
                    <a:pt x="35971" y="487188"/>
                    <a:pt x="43531" y="470325"/>
                    <a:pt x="55839" y="469426"/>
                  </a:cubicBezTo>
                  <a:cubicBezTo>
                    <a:pt x="73033" y="468145"/>
                    <a:pt x="76936" y="499421"/>
                    <a:pt x="78464" y="510672"/>
                  </a:cubicBezTo>
                  <a:cubicBezTo>
                    <a:pt x="84086" y="552299"/>
                    <a:pt x="74534" y="596106"/>
                    <a:pt x="57504" y="634192"/>
                  </a:cubicBezTo>
                  <a:lnTo>
                    <a:pt x="39273" y="649584"/>
                  </a:lnTo>
                  <a:cubicBezTo>
                    <a:pt x="38918" y="648794"/>
                    <a:pt x="36899" y="646724"/>
                    <a:pt x="36271" y="645716"/>
                  </a:cubicBezTo>
                  <a:cubicBezTo>
                    <a:pt x="34251" y="642392"/>
                    <a:pt x="32259" y="639123"/>
                    <a:pt x="30703" y="635554"/>
                  </a:cubicBezTo>
                  <a:cubicBezTo>
                    <a:pt x="25818" y="624412"/>
                    <a:pt x="23416" y="612343"/>
                    <a:pt x="21697" y="600356"/>
                  </a:cubicBezTo>
                  <a:close/>
                  <a:moveTo>
                    <a:pt x="134549" y="652636"/>
                  </a:moveTo>
                  <a:cubicBezTo>
                    <a:pt x="100216" y="656368"/>
                    <a:pt x="66592" y="672251"/>
                    <a:pt x="39000" y="692492"/>
                  </a:cubicBezTo>
                  <a:cubicBezTo>
                    <a:pt x="29039" y="699793"/>
                    <a:pt x="19377" y="707857"/>
                    <a:pt x="11081" y="717038"/>
                  </a:cubicBezTo>
                  <a:cubicBezTo>
                    <a:pt x="8078" y="720335"/>
                    <a:pt x="5240" y="723794"/>
                    <a:pt x="2729" y="727472"/>
                  </a:cubicBezTo>
                  <a:cubicBezTo>
                    <a:pt x="1610" y="729134"/>
                    <a:pt x="1556" y="734011"/>
                    <a:pt x="0" y="732785"/>
                  </a:cubicBezTo>
                  <a:lnTo>
                    <a:pt x="1556" y="735291"/>
                  </a:lnTo>
                  <a:cubicBezTo>
                    <a:pt x="12418" y="740631"/>
                    <a:pt x="28793" y="736353"/>
                    <a:pt x="40010" y="734664"/>
                  </a:cubicBezTo>
                  <a:cubicBezTo>
                    <a:pt x="74152" y="729488"/>
                    <a:pt x="109932" y="721315"/>
                    <a:pt x="139489" y="702763"/>
                  </a:cubicBezTo>
                  <a:cubicBezTo>
                    <a:pt x="149478" y="696497"/>
                    <a:pt x="178926" y="676800"/>
                    <a:pt x="170520" y="661163"/>
                  </a:cubicBezTo>
                  <a:cubicBezTo>
                    <a:pt x="164434" y="649911"/>
                    <a:pt x="144838" y="651491"/>
                    <a:pt x="134549" y="652636"/>
                  </a:cubicBezTo>
                  <a:close/>
                  <a:moveTo>
                    <a:pt x="277477" y="366556"/>
                  </a:moveTo>
                  <a:lnTo>
                    <a:pt x="299092" y="356531"/>
                  </a:lnTo>
                  <a:cubicBezTo>
                    <a:pt x="328977" y="310681"/>
                    <a:pt x="359462" y="266465"/>
                    <a:pt x="364156" y="210208"/>
                  </a:cubicBezTo>
                  <a:cubicBezTo>
                    <a:pt x="364893" y="201082"/>
                    <a:pt x="368441" y="156648"/>
                    <a:pt x="354658" y="153379"/>
                  </a:cubicBezTo>
                  <a:cubicBezTo>
                    <a:pt x="343114" y="150655"/>
                    <a:pt x="327940" y="173158"/>
                    <a:pt x="322590" y="180050"/>
                  </a:cubicBezTo>
                  <a:cubicBezTo>
                    <a:pt x="294944" y="215493"/>
                    <a:pt x="276576" y="257693"/>
                    <a:pt x="270053" y="302181"/>
                  </a:cubicBezTo>
                  <a:cubicBezTo>
                    <a:pt x="267597" y="318908"/>
                    <a:pt x="265796" y="337052"/>
                    <a:pt x="268880" y="353834"/>
                  </a:cubicBezTo>
                  <a:cubicBezTo>
                    <a:pt x="269016" y="354596"/>
                    <a:pt x="273847" y="373013"/>
                    <a:pt x="277477" y="366556"/>
                  </a:cubicBezTo>
                  <a:close/>
                  <a:moveTo>
                    <a:pt x="422124" y="248975"/>
                  </a:moveTo>
                  <a:cubicBezTo>
                    <a:pt x="441092" y="228515"/>
                    <a:pt x="461206" y="208574"/>
                    <a:pt x="477172" y="185580"/>
                  </a:cubicBezTo>
                  <a:cubicBezTo>
                    <a:pt x="496085" y="158365"/>
                    <a:pt x="510550" y="125809"/>
                    <a:pt x="512542" y="92327"/>
                  </a:cubicBezTo>
                  <a:cubicBezTo>
                    <a:pt x="515162" y="48221"/>
                    <a:pt x="480228" y="57865"/>
                    <a:pt x="459568" y="83746"/>
                  </a:cubicBezTo>
                  <a:cubicBezTo>
                    <a:pt x="452936" y="92055"/>
                    <a:pt x="447069" y="100909"/>
                    <a:pt x="441719" y="110090"/>
                  </a:cubicBezTo>
                  <a:cubicBezTo>
                    <a:pt x="431622" y="127525"/>
                    <a:pt x="423461" y="145833"/>
                    <a:pt x="416747" y="164821"/>
                  </a:cubicBezTo>
                  <a:cubicBezTo>
                    <a:pt x="405285" y="197186"/>
                    <a:pt x="398244" y="231866"/>
                    <a:pt x="404248" y="262351"/>
                  </a:cubicBezTo>
                  <a:lnTo>
                    <a:pt x="422124" y="248975"/>
                  </a:lnTo>
                  <a:close/>
                  <a:moveTo>
                    <a:pt x="540762" y="175827"/>
                  </a:moveTo>
                  <a:lnTo>
                    <a:pt x="549277" y="173594"/>
                  </a:lnTo>
                  <a:cubicBezTo>
                    <a:pt x="584484" y="139758"/>
                    <a:pt x="622747" y="102571"/>
                    <a:pt x="638740" y="55277"/>
                  </a:cubicBezTo>
                  <a:cubicBezTo>
                    <a:pt x="643134" y="42255"/>
                    <a:pt x="653423" y="9536"/>
                    <a:pt x="635574" y="1336"/>
                  </a:cubicBezTo>
                  <a:cubicBezTo>
                    <a:pt x="623511" y="-4195"/>
                    <a:pt x="608855" y="8773"/>
                    <a:pt x="600859" y="16074"/>
                  </a:cubicBezTo>
                  <a:cubicBezTo>
                    <a:pt x="572202" y="42146"/>
                    <a:pt x="553398" y="78488"/>
                    <a:pt x="544119" y="115784"/>
                  </a:cubicBezTo>
                  <a:cubicBezTo>
                    <a:pt x="540434" y="130604"/>
                    <a:pt x="538005" y="145915"/>
                    <a:pt x="537569" y="161225"/>
                  </a:cubicBezTo>
                  <a:cubicBezTo>
                    <a:pt x="537514" y="162724"/>
                    <a:pt x="536586" y="178443"/>
                    <a:pt x="540762" y="175827"/>
                  </a:cubicBezTo>
                  <a:close/>
                  <a:moveTo>
                    <a:pt x="698618" y="193999"/>
                  </a:moveTo>
                  <a:cubicBezTo>
                    <a:pt x="693624" y="191519"/>
                    <a:pt x="688329" y="189640"/>
                    <a:pt x="682953" y="188114"/>
                  </a:cubicBezTo>
                  <a:cubicBezTo>
                    <a:pt x="640077" y="175827"/>
                    <a:pt x="593954" y="181004"/>
                    <a:pt x="550996" y="189912"/>
                  </a:cubicBezTo>
                  <a:cubicBezTo>
                    <a:pt x="535440" y="193127"/>
                    <a:pt x="519993" y="196995"/>
                    <a:pt x="505119" y="202607"/>
                  </a:cubicBezTo>
                  <a:cubicBezTo>
                    <a:pt x="503290" y="203288"/>
                    <a:pt x="492482" y="206476"/>
                    <a:pt x="492373" y="209663"/>
                  </a:cubicBezTo>
                  <a:lnTo>
                    <a:pt x="487897" y="215793"/>
                  </a:lnTo>
                  <a:cubicBezTo>
                    <a:pt x="516772" y="225355"/>
                    <a:pt x="543682" y="237969"/>
                    <a:pt x="573949" y="243472"/>
                  </a:cubicBezTo>
                  <a:cubicBezTo>
                    <a:pt x="594090" y="247123"/>
                    <a:pt x="614559" y="247804"/>
                    <a:pt x="634946" y="245815"/>
                  </a:cubicBezTo>
                  <a:cubicBezTo>
                    <a:pt x="656370" y="243717"/>
                    <a:pt x="680196" y="239004"/>
                    <a:pt x="698509" y="227072"/>
                  </a:cubicBezTo>
                  <a:cubicBezTo>
                    <a:pt x="714666" y="216556"/>
                    <a:pt x="716795" y="203070"/>
                    <a:pt x="698618" y="193999"/>
                  </a:cubicBezTo>
                  <a:close/>
                  <a:moveTo>
                    <a:pt x="531947" y="275074"/>
                  </a:moveTo>
                  <a:cubicBezTo>
                    <a:pt x="492865" y="263278"/>
                    <a:pt x="450698" y="272813"/>
                    <a:pt x="412899" y="284854"/>
                  </a:cubicBezTo>
                  <a:cubicBezTo>
                    <a:pt x="399499" y="289104"/>
                    <a:pt x="386017" y="293763"/>
                    <a:pt x="373408" y="300001"/>
                  </a:cubicBezTo>
                  <a:cubicBezTo>
                    <a:pt x="373135" y="300138"/>
                    <a:pt x="359816" y="307112"/>
                    <a:pt x="362327" y="308910"/>
                  </a:cubicBezTo>
                  <a:lnTo>
                    <a:pt x="352639" y="326945"/>
                  </a:lnTo>
                  <a:cubicBezTo>
                    <a:pt x="407141" y="327462"/>
                    <a:pt x="462052" y="340975"/>
                    <a:pt x="516308" y="328498"/>
                  </a:cubicBezTo>
                  <a:cubicBezTo>
                    <a:pt x="528153" y="325773"/>
                    <a:pt x="565952" y="316538"/>
                    <a:pt x="565516" y="298939"/>
                  </a:cubicBezTo>
                  <a:cubicBezTo>
                    <a:pt x="565161" y="285671"/>
                    <a:pt x="541663" y="277989"/>
                    <a:pt x="531947" y="275074"/>
                  </a:cubicBezTo>
                  <a:close/>
                  <a:moveTo>
                    <a:pt x="166290" y="489967"/>
                  </a:moveTo>
                  <a:lnTo>
                    <a:pt x="194264" y="460054"/>
                  </a:lnTo>
                  <a:cubicBezTo>
                    <a:pt x="203680" y="439922"/>
                    <a:pt x="212904" y="419735"/>
                    <a:pt x="218526" y="398158"/>
                  </a:cubicBezTo>
                  <a:cubicBezTo>
                    <a:pt x="222183" y="384019"/>
                    <a:pt x="224858" y="369580"/>
                    <a:pt x="225977" y="355005"/>
                  </a:cubicBezTo>
                  <a:cubicBezTo>
                    <a:pt x="227560" y="334655"/>
                    <a:pt x="222456" y="267528"/>
                    <a:pt x="189379" y="304360"/>
                  </a:cubicBezTo>
                  <a:cubicBezTo>
                    <a:pt x="185367" y="308828"/>
                    <a:pt x="181873" y="313759"/>
                    <a:pt x="178735" y="318908"/>
                  </a:cubicBezTo>
                  <a:cubicBezTo>
                    <a:pt x="160695" y="348467"/>
                    <a:pt x="154827" y="384754"/>
                    <a:pt x="153408" y="418836"/>
                  </a:cubicBezTo>
                  <a:cubicBezTo>
                    <a:pt x="152644" y="437361"/>
                    <a:pt x="152071" y="457003"/>
                    <a:pt x="156164" y="475256"/>
                  </a:cubicBezTo>
                  <a:cubicBezTo>
                    <a:pt x="156847" y="478307"/>
                    <a:pt x="160149" y="492283"/>
                    <a:pt x="166290" y="489967"/>
                  </a:cubicBezTo>
                  <a:close/>
                  <a:moveTo>
                    <a:pt x="290140" y="474302"/>
                  </a:moveTo>
                  <a:cubicBezTo>
                    <a:pt x="247701" y="471088"/>
                    <a:pt x="204853" y="493073"/>
                    <a:pt x="170902" y="516284"/>
                  </a:cubicBezTo>
                  <a:cubicBezTo>
                    <a:pt x="159221" y="524293"/>
                    <a:pt x="148359" y="533284"/>
                    <a:pt x="137933" y="542846"/>
                  </a:cubicBezTo>
                  <a:cubicBezTo>
                    <a:pt x="136760" y="543936"/>
                    <a:pt x="125133" y="557748"/>
                    <a:pt x="125243" y="557721"/>
                  </a:cubicBezTo>
                  <a:lnTo>
                    <a:pt x="102427" y="586435"/>
                  </a:lnTo>
                  <a:cubicBezTo>
                    <a:pt x="113998" y="590957"/>
                    <a:pt x="138343" y="582675"/>
                    <a:pt x="149642" y="580523"/>
                  </a:cubicBezTo>
                  <a:cubicBezTo>
                    <a:pt x="194782" y="571914"/>
                    <a:pt x="242161" y="559682"/>
                    <a:pt x="283345" y="539086"/>
                  </a:cubicBezTo>
                  <a:cubicBezTo>
                    <a:pt x="297427" y="532030"/>
                    <a:pt x="333098" y="514459"/>
                    <a:pt x="328922" y="493536"/>
                  </a:cubicBezTo>
                  <a:cubicBezTo>
                    <a:pt x="325865" y="478171"/>
                    <a:pt x="302476" y="475229"/>
                    <a:pt x="290140" y="474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4" name="Google Shape;1904;p28"/>
            <p:cNvSpPr/>
            <p:nvPr/>
          </p:nvSpPr>
          <p:spPr>
            <a:xfrm rot="10800000" flipH="1">
              <a:off x="259755" y="3926208"/>
              <a:ext cx="884420" cy="1057621"/>
            </a:xfrm>
            <a:custGeom>
              <a:avLst/>
              <a:gdLst/>
              <a:ahLst/>
              <a:cxnLst/>
              <a:rect l="l" t="t" r="r" b="b"/>
              <a:pathLst>
                <a:path w="1768839" h="2115242" extrusionOk="0">
                  <a:moveTo>
                    <a:pt x="928407" y="1401798"/>
                  </a:moveTo>
                  <a:cubicBezTo>
                    <a:pt x="929281" y="1402043"/>
                    <a:pt x="930154" y="1402125"/>
                    <a:pt x="931000" y="1402071"/>
                  </a:cubicBezTo>
                  <a:cubicBezTo>
                    <a:pt x="931246" y="1402888"/>
                    <a:pt x="929144" y="1402043"/>
                    <a:pt x="928380" y="1401798"/>
                  </a:cubicBezTo>
                  <a:cubicBezTo>
                    <a:pt x="928380" y="1401798"/>
                    <a:pt x="928380" y="1401798"/>
                    <a:pt x="928407" y="1401798"/>
                  </a:cubicBezTo>
                  <a:close/>
                  <a:moveTo>
                    <a:pt x="39974" y="1328732"/>
                  </a:moveTo>
                  <a:cubicBezTo>
                    <a:pt x="39346" y="1329631"/>
                    <a:pt x="38609" y="1330367"/>
                    <a:pt x="37763" y="1330939"/>
                  </a:cubicBezTo>
                  <a:cubicBezTo>
                    <a:pt x="38227" y="1331838"/>
                    <a:pt x="39456" y="1329522"/>
                    <a:pt x="39974" y="1328732"/>
                  </a:cubicBezTo>
                  <a:close/>
                  <a:moveTo>
                    <a:pt x="1241555" y="543914"/>
                  </a:moveTo>
                  <a:lnTo>
                    <a:pt x="1241555" y="543914"/>
                  </a:lnTo>
                  <a:cubicBezTo>
                    <a:pt x="1241773" y="544023"/>
                    <a:pt x="1241664" y="543533"/>
                    <a:pt x="1241691" y="543342"/>
                  </a:cubicBezTo>
                  <a:lnTo>
                    <a:pt x="1241609" y="543723"/>
                  </a:lnTo>
                  <a:lnTo>
                    <a:pt x="1241555" y="543914"/>
                  </a:lnTo>
                  <a:close/>
                  <a:moveTo>
                    <a:pt x="1760565" y="141915"/>
                  </a:moveTo>
                  <a:cubicBezTo>
                    <a:pt x="1741679" y="140117"/>
                    <a:pt x="1722875" y="137556"/>
                    <a:pt x="1703961" y="137311"/>
                  </a:cubicBezTo>
                  <a:cubicBezTo>
                    <a:pt x="1698776" y="137230"/>
                    <a:pt x="1693590" y="137393"/>
                    <a:pt x="1688432" y="137802"/>
                  </a:cubicBezTo>
                  <a:cubicBezTo>
                    <a:pt x="1680599" y="138374"/>
                    <a:pt x="1672849" y="139600"/>
                    <a:pt x="1665070" y="141153"/>
                  </a:cubicBezTo>
                  <a:cubicBezTo>
                    <a:pt x="1664934" y="141180"/>
                    <a:pt x="1664825" y="141234"/>
                    <a:pt x="1664688" y="141262"/>
                  </a:cubicBezTo>
                  <a:cubicBezTo>
                    <a:pt x="1668782" y="138592"/>
                    <a:pt x="1673094" y="136167"/>
                    <a:pt x="1677215" y="133524"/>
                  </a:cubicBezTo>
                  <a:cubicBezTo>
                    <a:pt x="1677925" y="133061"/>
                    <a:pt x="1678853" y="133089"/>
                    <a:pt x="1679426" y="132408"/>
                  </a:cubicBezTo>
                  <a:cubicBezTo>
                    <a:pt x="1679590" y="132244"/>
                    <a:pt x="1679753" y="132026"/>
                    <a:pt x="1679917" y="131863"/>
                  </a:cubicBezTo>
                  <a:cubicBezTo>
                    <a:pt x="1698476" y="120066"/>
                    <a:pt x="1717007" y="108216"/>
                    <a:pt x="1736220" y="97155"/>
                  </a:cubicBezTo>
                  <a:cubicBezTo>
                    <a:pt x="1740342" y="94785"/>
                    <a:pt x="1741788" y="89554"/>
                    <a:pt x="1739441" y="85440"/>
                  </a:cubicBezTo>
                  <a:cubicBezTo>
                    <a:pt x="1737066" y="81327"/>
                    <a:pt x="1731826" y="79883"/>
                    <a:pt x="1727705" y="82226"/>
                  </a:cubicBezTo>
                  <a:cubicBezTo>
                    <a:pt x="1723120" y="84814"/>
                    <a:pt x="1718835" y="87729"/>
                    <a:pt x="1714278" y="90371"/>
                  </a:cubicBezTo>
                  <a:cubicBezTo>
                    <a:pt x="1717253" y="86094"/>
                    <a:pt x="1720337" y="81844"/>
                    <a:pt x="1722984" y="77404"/>
                  </a:cubicBezTo>
                  <a:cubicBezTo>
                    <a:pt x="1727078" y="70620"/>
                    <a:pt x="1730626" y="63592"/>
                    <a:pt x="1734037" y="56645"/>
                  </a:cubicBezTo>
                  <a:cubicBezTo>
                    <a:pt x="1735920" y="52667"/>
                    <a:pt x="1737667" y="48662"/>
                    <a:pt x="1739277" y="44576"/>
                  </a:cubicBezTo>
                  <a:cubicBezTo>
                    <a:pt x="1741624" y="38664"/>
                    <a:pt x="1743698" y="32698"/>
                    <a:pt x="1745882" y="26732"/>
                  </a:cubicBezTo>
                  <a:lnTo>
                    <a:pt x="1750030" y="14254"/>
                  </a:lnTo>
                  <a:cubicBezTo>
                    <a:pt x="1753387" y="11176"/>
                    <a:pt x="1753578" y="5972"/>
                    <a:pt x="1750494" y="2649"/>
                  </a:cubicBezTo>
                  <a:cubicBezTo>
                    <a:pt x="1747410" y="-702"/>
                    <a:pt x="1742170" y="-893"/>
                    <a:pt x="1738840" y="2186"/>
                  </a:cubicBezTo>
                  <a:cubicBezTo>
                    <a:pt x="1736957" y="3739"/>
                    <a:pt x="1735402" y="5945"/>
                    <a:pt x="1733955" y="8397"/>
                  </a:cubicBezTo>
                  <a:cubicBezTo>
                    <a:pt x="1731854" y="11939"/>
                    <a:pt x="1730353" y="16352"/>
                    <a:pt x="1728797" y="19349"/>
                  </a:cubicBezTo>
                  <a:lnTo>
                    <a:pt x="1714633" y="46428"/>
                  </a:lnTo>
                  <a:cubicBezTo>
                    <a:pt x="1710375" y="54056"/>
                    <a:pt x="1705490" y="61494"/>
                    <a:pt x="1700768" y="69122"/>
                  </a:cubicBezTo>
                  <a:cubicBezTo>
                    <a:pt x="1696101" y="76668"/>
                    <a:pt x="1691462" y="84296"/>
                    <a:pt x="1686604" y="91761"/>
                  </a:cubicBezTo>
                  <a:cubicBezTo>
                    <a:pt x="1680709" y="100833"/>
                    <a:pt x="1674704" y="109660"/>
                    <a:pt x="1668455" y="118159"/>
                  </a:cubicBezTo>
                  <a:cubicBezTo>
                    <a:pt x="1637369" y="137693"/>
                    <a:pt x="1606884" y="157907"/>
                    <a:pt x="1577545" y="179429"/>
                  </a:cubicBezTo>
                  <a:cubicBezTo>
                    <a:pt x="1579210" y="176650"/>
                    <a:pt x="1581039" y="173899"/>
                    <a:pt x="1582512" y="171065"/>
                  </a:cubicBezTo>
                  <a:cubicBezTo>
                    <a:pt x="1587043" y="162402"/>
                    <a:pt x="1590618" y="153575"/>
                    <a:pt x="1593757" y="145239"/>
                  </a:cubicBezTo>
                  <a:cubicBezTo>
                    <a:pt x="1596486" y="137447"/>
                    <a:pt x="1597878" y="125188"/>
                    <a:pt x="1600907" y="115108"/>
                  </a:cubicBezTo>
                  <a:cubicBezTo>
                    <a:pt x="1601917" y="111703"/>
                    <a:pt x="1602845" y="108515"/>
                    <a:pt x="1604646" y="106336"/>
                  </a:cubicBezTo>
                  <a:cubicBezTo>
                    <a:pt x="1607785" y="103039"/>
                    <a:pt x="1607648" y="97836"/>
                    <a:pt x="1604346" y="94703"/>
                  </a:cubicBezTo>
                  <a:cubicBezTo>
                    <a:pt x="1601071" y="91570"/>
                    <a:pt x="1595831" y="91706"/>
                    <a:pt x="1592720" y="95003"/>
                  </a:cubicBezTo>
                  <a:cubicBezTo>
                    <a:pt x="1589090" y="98299"/>
                    <a:pt x="1586251" y="103203"/>
                    <a:pt x="1583768" y="108815"/>
                  </a:cubicBezTo>
                  <a:cubicBezTo>
                    <a:pt x="1579674" y="118105"/>
                    <a:pt x="1577191" y="129819"/>
                    <a:pt x="1573724" y="136984"/>
                  </a:cubicBezTo>
                  <a:cubicBezTo>
                    <a:pt x="1570368" y="144503"/>
                    <a:pt x="1566083" y="152213"/>
                    <a:pt x="1561880" y="160195"/>
                  </a:cubicBezTo>
                  <a:cubicBezTo>
                    <a:pt x="1557840" y="167823"/>
                    <a:pt x="1553774" y="175615"/>
                    <a:pt x="1549380" y="183134"/>
                  </a:cubicBezTo>
                  <a:cubicBezTo>
                    <a:pt x="1543321" y="193514"/>
                    <a:pt x="1537126" y="203512"/>
                    <a:pt x="1530303" y="212039"/>
                  </a:cubicBezTo>
                  <a:cubicBezTo>
                    <a:pt x="1528857" y="213619"/>
                    <a:pt x="1528365" y="215635"/>
                    <a:pt x="1528311" y="217597"/>
                  </a:cubicBezTo>
                  <a:cubicBezTo>
                    <a:pt x="1503284" y="237484"/>
                    <a:pt x="1478858" y="257998"/>
                    <a:pt x="1455114" y="279275"/>
                  </a:cubicBezTo>
                  <a:cubicBezTo>
                    <a:pt x="1455578" y="277804"/>
                    <a:pt x="1456315" y="276469"/>
                    <a:pt x="1456751" y="274970"/>
                  </a:cubicBezTo>
                  <a:cubicBezTo>
                    <a:pt x="1459863" y="264591"/>
                    <a:pt x="1462019" y="253857"/>
                    <a:pt x="1464038" y="243178"/>
                  </a:cubicBezTo>
                  <a:cubicBezTo>
                    <a:pt x="1467013" y="227540"/>
                    <a:pt x="1469196" y="211903"/>
                    <a:pt x="1473427" y="196946"/>
                  </a:cubicBezTo>
                  <a:cubicBezTo>
                    <a:pt x="1474900" y="192669"/>
                    <a:pt x="1472635" y="187983"/>
                    <a:pt x="1468323" y="186485"/>
                  </a:cubicBezTo>
                  <a:cubicBezTo>
                    <a:pt x="1464038" y="185014"/>
                    <a:pt x="1459344" y="187275"/>
                    <a:pt x="1457843" y="191579"/>
                  </a:cubicBezTo>
                  <a:cubicBezTo>
                    <a:pt x="1453613" y="201632"/>
                    <a:pt x="1450038" y="212039"/>
                    <a:pt x="1446872" y="222718"/>
                  </a:cubicBezTo>
                  <a:cubicBezTo>
                    <a:pt x="1443842" y="232934"/>
                    <a:pt x="1441058" y="243287"/>
                    <a:pt x="1438357" y="253666"/>
                  </a:cubicBezTo>
                  <a:cubicBezTo>
                    <a:pt x="1436965" y="259061"/>
                    <a:pt x="1435655" y="264455"/>
                    <a:pt x="1434290" y="269822"/>
                  </a:cubicBezTo>
                  <a:cubicBezTo>
                    <a:pt x="1432243" y="277777"/>
                    <a:pt x="1430224" y="285677"/>
                    <a:pt x="1427604" y="293414"/>
                  </a:cubicBezTo>
                  <a:cubicBezTo>
                    <a:pt x="1425557" y="299380"/>
                    <a:pt x="1423210" y="305238"/>
                    <a:pt x="1420508" y="310986"/>
                  </a:cubicBezTo>
                  <a:cubicBezTo>
                    <a:pt x="1386966" y="342724"/>
                    <a:pt x="1354707" y="375743"/>
                    <a:pt x="1323703" y="409987"/>
                  </a:cubicBezTo>
                  <a:cubicBezTo>
                    <a:pt x="1324768" y="405655"/>
                    <a:pt x="1326241" y="401433"/>
                    <a:pt x="1327006" y="397047"/>
                  </a:cubicBezTo>
                  <a:cubicBezTo>
                    <a:pt x="1328943" y="385959"/>
                    <a:pt x="1329844" y="374707"/>
                    <a:pt x="1330690" y="363456"/>
                  </a:cubicBezTo>
                  <a:cubicBezTo>
                    <a:pt x="1331918" y="347301"/>
                    <a:pt x="1332491" y="331118"/>
                    <a:pt x="1335603" y="314991"/>
                  </a:cubicBezTo>
                  <a:cubicBezTo>
                    <a:pt x="1336694" y="310577"/>
                    <a:pt x="1334020" y="306109"/>
                    <a:pt x="1329598" y="304992"/>
                  </a:cubicBezTo>
                  <a:cubicBezTo>
                    <a:pt x="1325204" y="303903"/>
                    <a:pt x="1320728" y="306572"/>
                    <a:pt x="1319609" y="310986"/>
                  </a:cubicBezTo>
                  <a:cubicBezTo>
                    <a:pt x="1316089" y="322019"/>
                    <a:pt x="1313496" y="333134"/>
                    <a:pt x="1311449" y="344386"/>
                  </a:cubicBezTo>
                  <a:cubicBezTo>
                    <a:pt x="1309457" y="355365"/>
                    <a:pt x="1307847" y="366398"/>
                    <a:pt x="1306346" y="377404"/>
                  </a:cubicBezTo>
                  <a:cubicBezTo>
                    <a:pt x="1305554" y="383125"/>
                    <a:pt x="1304845" y="388846"/>
                    <a:pt x="1304080" y="394568"/>
                  </a:cubicBezTo>
                  <a:cubicBezTo>
                    <a:pt x="1302934" y="402958"/>
                    <a:pt x="1301761" y="411295"/>
                    <a:pt x="1299905" y="419604"/>
                  </a:cubicBezTo>
                  <a:cubicBezTo>
                    <a:pt x="1298022" y="427968"/>
                    <a:pt x="1295784" y="436304"/>
                    <a:pt x="1292372" y="444559"/>
                  </a:cubicBezTo>
                  <a:cubicBezTo>
                    <a:pt x="1292208" y="444913"/>
                    <a:pt x="1292427" y="445267"/>
                    <a:pt x="1292318" y="445621"/>
                  </a:cubicBezTo>
                  <a:cubicBezTo>
                    <a:pt x="1261778" y="481091"/>
                    <a:pt x="1232357" y="517597"/>
                    <a:pt x="1204247" y="555247"/>
                  </a:cubicBezTo>
                  <a:cubicBezTo>
                    <a:pt x="1204165" y="546856"/>
                    <a:pt x="1203455" y="538411"/>
                    <a:pt x="1202418" y="530047"/>
                  </a:cubicBezTo>
                  <a:cubicBezTo>
                    <a:pt x="1200508" y="515363"/>
                    <a:pt x="1197478" y="501088"/>
                    <a:pt x="1196468" y="487575"/>
                  </a:cubicBezTo>
                  <a:cubicBezTo>
                    <a:pt x="1196441" y="483053"/>
                    <a:pt x="1192702" y="479402"/>
                    <a:pt x="1188172" y="479430"/>
                  </a:cubicBezTo>
                  <a:cubicBezTo>
                    <a:pt x="1183614" y="479484"/>
                    <a:pt x="1179957" y="483189"/>
                    <a:pt x="1180011" y="487739"/>
                  </a:cubicBezTo>
                  <a:cubicBezTo>
                    <a:pt x="1179165" y="503839"/>
                    <a:pt x="1180039" y="521411"/>
                    <a:pt x="1180639" y="539065"/>
                  </a:cubicBezTo>
                  <a:cubicBezTo>
                    <a:pt x="1180776" y="543424"/>
                    <a:pt x="1180912" y="547783"/>
                    <a:pt x="1181076" y="552114"/>
                  </a:cubicBezTo>
                  <a:cubicBezTo>
                    <a:pt x="1181321" y="558516"/>
                    <a:pt x="1181567" y="564864"/>
                    <a:pt x="1181376" y="571130"/>
                  </a:cubicBezTo>
                  <a:cubicBezTo>
                    <a:pt x="1181185" y="577423"/>
                    <a:pt x="1180530" y="583580"/>
                    <a:pt x="1179438" y="589601"/>
                  </a:cubicBezTo>
                  <a:cubicBezTo>
                    <a:pt x="1130722" y="657572"/>
                    <a:pt x="1085718" y="728486"/>
                    <a:pt x="1043989" y="801579"/>
                  </a:cubicBezTo>
                  <a:cubicBezTo>
                    <a:pt x="1050020" y="775235"/>
                    <a:pt x="1055779" y="748646"/>
                    <a:pt x="1061128" y="726334"/>
                  </a:cubicBezTo>
                  <a:cubicBezTo>
                    <a:pt x="1079932" y="646947"/>
                    <a:pt x="1094479" y="564564"/>
                    <a:pt x="1093987" y="482808"/>
                  </a:cubicBezTo>
                  <a:cubicBezTo>
                    <a:pt x="1093660" y="427668"/>
                    <a:pt x="1086455" y="372800"/>
                    <a:pt x="1069425" y="319349"/>
                  </a:cubicBezTo>
                  <a:cubicBezTo>
                    <a:pt x="1059409" y="288129"/>
                    <a:pt x="1043716" y="257017"/>
                    <a:pt x="1020326" y="234596"/>
                  </a:cubicBezTo>
                  <a:cubicBezTo>
                    <a:pt x="1004170" y="219095"/>
                    <a:pt x="984356" y="207707"/>
                    <a:pt x="960339" y="202913"/>
                  </a:cubicBezTo>
                  <a:cubicBezTo>
                    <a:pt x="914898" y="193977"/>
                    <a:pt x="875379" y="218659"/>
                    <a:pt x="849752" y="256037"/>
                  </a:cubicBezTo>
                  <a:cubicBezTo>
                    <a:pt x="825353" y="291616"/>
                    <a:pt x="813891" y="338392"/>
                    <a:pt x="821259" y="375116"/>
                  </a:cubicBezTo>
                  <a:cubicBezTo>
                    <a:pt x="823006" y="383888"/>
                    <a:pt x="826254" y="392851"/>
                    <a:pt x="830975" y="400915"/>
                  </a:cubicBezTo>
                  <a:cubicBezTo>
                    <a:pt x="835888" y="409361"/>
                    <a:pt x="842383" y="416798"/>
                    <a:pt x="850325" y="422110"/>
                  </a:cubicBezTo>
                  <a:cubicBezTo>
                    <a:pt x="858131" y="427314"/>
                    <a:pt x="866427" y="430774"/>
                    <a:pt x="875079" y="432626"/>
                  </a:cubicBezTo>
                  <a:cubicBezTo>
                    <a:pt x="883567" y="434424"/>
                    <a:pt x="892409" y="434724"/>
                    <a:pt x="901470" y="433580"/>
                  </a:cubicBezTo>
                  <a:cubicBezTo>
                    <a:pt x="955345" y="426796"/>
                    <a:pt x="978188" y="391162"/>
                    <a:pt x="980726" y="359070"/>
                  </a:cubicBezTo>
                  <a:cubicBezTo>
                    <a:pt x="982609" y="335232"/>
                    <a:pt x="972975" y="313329"/>
                    <a:pt x="957009" y="304311"/>
                  </a:cubicBezTo>
                  <a:cubicBezTo>
                    <a:pt x="942681" y="296247"/>
                    <a:pt x="922294" y="297037"/>
                    <a:pt x="899260" y="318069"/>
                  </a:cubicBezTo>
                  <a:cubicBezTo>
                    <a:pt x="895739" y="321229"/>
                    <a:pt x="895466" y="326651"/>
                    <a:pt x="898632" y="330192"/>
                  </a:cubicBezTo>
                  <a:cubicBezTo>
                    <a:pt x="901798" y="333707"/>
                    <a:pt x="907256" y="333979"/>
                    <a:pt x="910777" y="330819"/>
                  </a:cubicBezTo>
                  <a:cubicBezTo>
                    <a:pt x="926060" y="317306"/>
                    <a:pt x="938751" y="314500"/>
                    <a:pt x="948030" y="319922"/>
                  </a:cubicBezTo>
                  <a:cubicBezTo>
                    <a:pt x="958674" y="326133"/>
                    <a:pt x="963532" y="341471"/>
                    <a:pt x="962031" y="357462"/>
                  </a:cubicBezTo>
                  <a:cubicBezTo>
                    <a:pt x="959711" y="382308"/>
                    <a:pt x="940880" y="408843"/>
                    <a:pt x="899096" y="413556"/>
                  </a:cubicBezTo>
                  <a:cubicBezTo>
                    <a:pt x="892355" y="414319"/>
                    <a:pt x="885777" y="414046"/>
                    <a:pt x="879473" y="412630"/>
                  </a:cubicBezTo>
                  <a:cubicBezTo>
                    <a:pt x="873332" y="411240"/>
                    <a:pt x="867492" y="408707"/>
                    <a:pt x="862006" y="404947"/>
                  </a:cubicBezTo>
                  <a:cubicBezTo>
                    <a:pt x="856684" y="401297"/>
                    <a:pt x="852481" y="396148"/>
                    <a:pt x="849234" y="390427"/>
                  </a:cubicBezTo>
                  <a:cubicBezTo>
                    <a:pt x="845795" y="384351"/>
                    <a:pt x="843475" y="377595"/>
                    <a:pt x="842220" y="371030"/>
                  </a:cubicBezTo>
                  <a:cubicBezTo>
                    <a:pt x="836188" y="339319"/>
                    <a:pt x="847023" y="299299"/>
                    <a:pt x="868283" y="268786"/>
                  </a:cubicBezTo>
                  <a:cubicBezTo>
                    <a:pt x="888889" y="239228"/>
                    <a:pt x="919674" y="218305"/>
                    <a:pt x="955781" y="225633"/>
                  </a:cubicBezTo>
                  <a:cubicBezTo>
                    <a:pt x="980262" y="230510"/>
                    <a:pt x="999203" y="244077"/>
                    <a:pt x="1013886" y="261785"/>
                  </a:cubicBezTo>
                  <a:cubicBezTo>
                    <a:pt x="1029278" y="280310"/>
                    <a:pt x="1040086" y="303358"/>
                    <a:pt x="1047591" y="326378"/>
                  </a:cubicBezTo>
                  <a:cubicBezTo>
                    <a:pt x="1064376" y="377541"/>
                    <a:pt x="1071581" y="430120"/>
                    <a:pt x="1072427" y="483053"/>
                  </a:cubicBezTo>
                  <a:cubicBezTo>
                    <a:pt x="1073737" y="563202"/>
                    <a:pt x="1060473" y="644114"/>
                    <a:pt x="1042952" y="722165"/>
                  </a:cubicBezTo>
                  <a:cubicBezTo>
                    <a:pt x="1036265" y="752105"/>
                    <a:pt x="1028896" y="789619"/>
                    <a:pt x="1021145" y="824082"/>
                  </a:cubicBezTo>
                  <a:cubicBezTo>
                    <a:pt x="1018634" y="835224"/>
                    <a:pt x="1016069" y="845822"/>
                    <a:pt x="1013476" y="855983"/>
                  </a:cubicBezTo>
                  <a:cubicBezTo>
                    <a:pt x="999093" y="882545"/>
                    <a:pt x="984902" y="909216"/>
                    <a:pt x="971338" y="936214"/>
                  </a:cubicBezTo>
                  <a:cubicBezTo>
                    <a:pt x="957200" y="964411"/>
                    <a:pt x="943609" y="992880"/>
                    <a:pt x="930318" y="1021485"/>
                  </a:cubicBezTo>
                  <a:cubicBezTo>
                    <a:pt x="929963" y="1020177"/>
                    <a:pt x="929717" y="1019197"/>
                    <a:pt x="929636" y="1018951"/>
                  </a:cubicBezTo>
                  <a:lnTo>
                    <a:pt x="923276" y="989038"/>
                  </a:lnTo>
                  <a:cubicBezTo>
                    <a:pt x="920056" y="973074"/>
                    <a:pt x="917272" y="956973"/>
                    <a:pt x="914843" y="940818"/>
                  </a:cubicBezTo>
                  <a:cubicBezTo>
                    <a:pt x="912387" y="924690"/>
                    <a:pt x="910313" y="908481"/>
                    <a:pt x="908621" y="892271"/>
                  </a:cubicBezTo>
                  <a:cubicBezTo>
                    <a:pt x="906437" y="872520"/>
                    <a:pt x="905127" y="852278"/>
                    <a:pt x="903872" y="831982"/>
                  </a:cubicBezTo>
                  <a:cubicBezTo>
                    <a:pt x="904527" y="827378"/>
                    <a:pt x="905564" y="822638"/>
                    <a:pt x="906956" y="817734"/>
                  </a:cubicBezTo>
                  <a:cubicBezTo>
                    <a:pt x="913206" y="795967"/>
                    <a:pt x="925187" y="772483"/>
                    <a:pt x="930727" y="755320"/>
                  </a:cubicBezTo>
                  <a:cubicBezTo>
                    <a:pt x="934957" y="741617"/>
                    <a:pt x="939106" y="727914"/>
                    <a:pt x="942626" y="714047"/>
                  </a:cubicBezTo>
                  <a:cubicBezTo>
                    <a:pt x="946174" y="700126"/>
                    <a:pt x="949204" y="686096"/>
                    <a:pt x="951769" y="672011"/>
                  </a:cubicBezTo>
                  <a:cubicBezTo>
                    <a:pt x="956955" y="643787"/>
                    <a:pt x="960230" y="615291"/>
                    <a:pt x="961922" y="586468"/>
                  </a:cubicBezTo>
                  <a:cubicBezTo>
                    <a:pt x="962331" y="581727"/>
                    <a:pt x="958838" y="577559"/>
                    <a:pt x="954089" y="577151"/>
                  </a:cubicBezTo>
                  <a:cubicBezTo>
                    <a:pt x="949368" y="576742"/>
                    <a:pt x="945192" y="580229"/>
                    <a:pt x="944783" y="584942"/>
                  </a:cubicBezTo>
                  <a:cubicBezTo>
                    <a:pt x="942081" y="607281"/>
                    <a:pt x="938069" y="629267"/>
                    <a:pt x="933484" y="651143"/>
                  </a:cubicBezTo>
                  <a:cubicBezTo>
                    <a:pt x="930072" y="667570"/>
                    <a:pt x="926115" y="683889"/>
                    <a:pt x="922076" y="700207"/>
                  </a:cubicBezTo>
                  <a:cubicBezTo>
                    <a:pt x="918064" y="716526"/>
                    <a:pt x="914079" y="732872"/>
                    <a:pt x="909494" y="749136"/>
                  </a:cubicBezTo>
                  <a:cubicBezTo>
                    <a:pt x="907256" y="757690"/>
                    <a:pt x="903517" y="767825"/>
                    <a:pt x="899724" y="778504"/>
                  </a:cubicBezTo>
                  <a:cubicBezTo>
                    <a:pt x="897458" y="753985"/>
                    <a:pt x="894647" y="729548"/>
                    <a:pt x="889762" y="705711"/>
                  </a:cubicBezTo>
                  <a:cubicBezTo>
                    <a:pt x="881165" y="663783"/>
                    <a:pt x="866837" y="623682"/>
                    <a:pt x="841455" y="587612"/>
                  </a:cubicBezTo>
                  <a:cubicBezTo>
                    <a:pt x="838808" y="583689"/>
                    <a:pt x="833459" y="582654"/>
                    <a:pt x="829529" y="585296"/>
                  </a:cubicBezTo>
                  <a:cubicBezTo>
                    <a:pt x="825599" y="587939"/>
                    <a:pt x="824562" y="593278"/>
                    <a:pt x="827209" y="597201"/>
                  </a:cubicBezTo>
                  <a:cubicBezTo>
                    <a:pt x="849779" y="631936"/>
                    <a:pt x="861406" y="670186"/>
                    <a:pt x="868420" y="709770"/>
                  </a:cubicBezTo>
                  <a:cubicBezTo>
                    <a:pt x="873742" y="739764"/>
                    <a:pt x="876171" y="770576"/>
                    <a:pt x="878463" y="801306"/>
                  </a:cubicBezTo>
                  <a:cubicBezTo>
                    <a:pt x="880838" y="832854"/>
                    <a:pt x="883212" y="864292"/>
                    <a:pt x="887115" y="894805"/>
                  </a:cubicBezTo>
                  <a:cubicBezTo>
                    <a:pt x="889325" y="911287"/>
                    <a:pt x="891918" y="927741"/>
                    <a:pt x="894948" y="944115"/>
                  </a:cubicBezTo>
                  <a:cubicBezTo>
                    <a:pt x="897977" y="960515"/>
                    <a:pt x="901416" y="976779"/>
                    <a:pt x="905291" y="992961"/>
                  </a:cubicBezTo>
                  <a:lnTo>
                    <a:pt x="912987" y="1023147"/>
                  </a:lnTo>
                  <a:cubicBezTo>
                    <a:pt x="913260" y="1024127"/>
                    <a:pt x="916563" y="1034698"/>
                    <a:pt x="917927" y="1038920"/>
                  </a:cubicBezTo>
                  <a:lnTo>
                    <a:pt x="918691" y="1041209"/>
                  </a:lnTo>
                  <a:cubicBezTo>
                    <a:pt x="919019" y="1042026"/>
                    <a:pt x="919319" y="1042517"/>
                    <a:pt x="919456" y="1042734"/>
                  </a:cubicBezTo>
                  <a:cubicBezTo>
                    <a:pt x="919729" y="1043116"/>
                    <a:pt x="920001" y="1043170"/>
                    <a:pt x="920274" y="1043497"/>
                  </a:cubicBezTo>
                  <a:cubicBezTo>
                    <a:pt x="845958" y="1206465"/>
                    <a:pt x="784606" y="1374582"/>
                    <a:pt x="732479" y="1539212"/>
                  </a:cubicBezTo>
                  <a:cubicBezTo>
                    <a:pt x="725274" y="1562151"/>
                    <a:pt x="710045" y="1622167"/>
                    <a:pt x="692687" y="1693598"/>
                  </a:cubicBezTo>
                  <a:cubicBezTo>
                    <a:pt x="674675" y="1767645"/>
                    <a:pt x="654315" y="1853788"/>
                    <a:pt x="638022" y="1923394"/>
                  </a:cubicBezTo>
                  <a:cubicBezTo>
                    <a:pt x="642252" y="1850954"/>
                    <a:pt x="644435" y="1778025"/>
                    <a:pt x="643671" y="1705095"/>
                  </a:cubicBezTo>
                  <a:cubicBezTo>
                    <a:pt x="643152" y="1657692"/>
                    <a:pt x="641488" y="1610344"/>
                    <a:pt x="638649" y="1563213"/>
                  </a:cubicBezTo>
                  <a:cubicBezTo>
                    <a:pt x="634337" y="1491864"/>
                    <a:pt x="627269" y="1421032"/>
                    <a:pt x="618071" y="1351262"/>
                  </a:cubicBezTo>
                  <a:cubicBezTo>
                    <a:pt x="610075" y="1292117"/>
                    <a:pt x="592007" y="1186115"/>
                    <a:pt x="581909" y="1139747"/>
                  </a:cubicBezTo>
                  <a:cubicBezTo>
                    <a:pt x="579562" y="1129040"/>
                    <a:pt x="577597" y="1121358"/>
                    <a:pt x="576287" y="1117871"/>
                  </a:cubicBezTo>
                  <a:cubicBezTo>
                    <a:pt x="573831" y="1111441"/>
                    <a:pt x="568973" y="1110515"/>
                    <a:pt x="567472" y="1110488"/>
                  </a:cubicBezTo>
                  <a:cubicBezTo>
                    <a:pt x="562914" y="1110434"/>
                    <a:pt x="559175" y="1114057"/>
                    <a:pt x="559121" y="1118606"/>
                  </a:cubicBezTo>
                  <a:cubicBezTo>
                    <a:pt x="559066" y="1120541"/>
                    <a:pt x="559721" y="1122339"/>
                    <a:pt x="560840" y="1123755"/>
                  </a:cubicBezTo>
                  <a:cubicBezTo>
                    <a:pt x="561959" y="1126970"/>
                    <a:pt x="563460" y="1133781"/>
                    <a:pt x="565316" y="1143180"/>
                  </a:cubicBezTo>
                  <a:cubicBezTo>
                    <a:pt x="574513" y="1189411"/>
                    <a:pt x="590588" y="1294978"/>
                    <a:pt x="597466" y="1353850"/>
                  </a:cubicBezTo>
                  <a:cubicBezTo>
                    <a:pt x="605817" y="1423238"/>
                    <a:pt x="611603" y="1493662"/>
                    <a:pt x="615533" y="1564548"/>
                  </a:cubicBezTo>
                  <a:cubicBezTo>
                    <a:pt x="618153" y="1611379"/>
                    <a:pt x="619900" y="1658373"/>
                    <a:pt x="620828" y="1705449"/>
                  </a:cubicBezTo>
                  <a:cubicBezTo>
                    <a:pt x="621810" y="1755604"/>
                    <a:pt x="621592" y="1805758"/>
                    <a:pt x="620555" y="1855777"/>
                  </a:cubicBezTo>
                  <a:cubicBezTo>
                    <a:pt x="605899" y="1779387"/>
                    <a:pt x="584175" y="1704278"/>
                    <a:pt x="545638" y="1640284"/>
                  </a:cubicBezTo>
                  <a:cubicBezTo>
                    <a:pt x="508385" y="1578388"/>
                    <a:pt x="455657" y="1526817"/>
                    <a:pt x="379567" y="1493798"/>
                  </a:cubicBezTo>
                  <a:cubicBezTo>
                    <a:pt x="369278" y="1489385"/>
                    <a:pt x="358634" y="1485598"/>
                    <a:pt x="347854" y="1482274"/>
                  </a:cubicBezTo>
                  <a:cubicBezTo>
                    <a:pt x="347718" y="1482138"/>
                    <a:pt x="347745" y="1481947"/>
                    <a:pt x="347581" y="1481811"/>
                  </a:cubicBezTo>
                  <a:cubicBezTo>
                    <a:pt x="342423" y="1477724"/>
                    <a:pt x="337756" y="1472412"/>
                    <a:pt x="333253" y="1466691"/>
                  </a:cubicBezTo>
                  <a:cubicBezTo>
                    <a:pt x="322063" y="1452497"/>
                    <a:pt x="312047" y="1435525"/>
                    <a:pt x="301130" y="1423375"/>
                  </a:cubicBezTo>
                  <a:cubicBezTo>
                    <a:pt x="292806" y="1414248"/>
                    <a:pt x="283991" y="1405421"/>
                    <a:pt x="274957" y="1396813"/>
                  </a:cubicBezTo>
                  <a:cubicBezTo>
                    <a:pt x="274657" y="1394797"/>
                    <a:pt x="273757" y="1391991"/>
                    <a:pt x="271600" y="1388612"/>
                  </a:cubicBezTo>
                  <a:cubicBezTo>
                    <a:pt x="267834" y="1382782"/>
                    <a:pt x="260411" y="1374065"/>
                    <a:pt x="259128" y="1371776"/>
                  </a:cubicBezTo>
                  <a:cubicBezTo>
                    <a:pt x="254598" y="1363740"/>
                    <a:pt x="250477" y="1355485"/>
                    <a:pt x="246574" y="1347094"/>
                  </a:cubicBezTo>
                  <a:cubicBezTo>
                    <a:pt x="240624" y="1334344"/>
                    <a:pt x="235275" y="1321322"/>
                    <a:pt x="230062" y="1308354"/>
                  </a:cubicBezTo>
                  <a:cubicBezTo>
                    <a:pt x="221984" y="1288685"/>
                    <a:pt x="215134" y="1268607"/>
                    <a:pt x="208583" y="1248447"/>
                  </a:cubicBezTo>
                  <a:cubicBezTo>
                    <a:pt x="204189" y="1234962"/>
                    <a:pt x="199959" y="1221422"/>
                    <a:pt x="195893" y="1207800"/>
                  </a:cubicBezTo>
                  <a:cubicBezTo>
                    <a:pt x="185686" y="1173583"/>
                    <a:pt x="176543" y="1139011"/>
                    <a:pt x="168110" y="1104358"/>
                  </a:cubicBezTo>
                  <a:cubicBezTo>
                    <a:pt x="167100" y="1099727"/>
                    <a:pt x="162515" y="1096785"/>
                    <a:pt x="157902" y="1097793"/>
                  </a:cubicBezTo>
                  <a:cubicBezTo>
                    <a:pt x="153263" y="1098773"/>
                    <a:pt x="150288" y="1103350"/>
                    <a:pt x="151298" y="1107982"/>
                  </a:cubicBezTo>
                  <a:cubicBezTo>
                    <a:pt x="156101" y="1133481"/>
                    <a:pt x="161014" y="1159008"/>
                    <a:pt x="166881" y="1184344"/>
                  </a:cubicBezTo>
                  <a:cubicBezTo>
                    <a:pt x="170784" y="1201289"/>
                    <a:pt x="175069" y="1218153"/>
                    <a:pt x="179982" y="1234853"/>
                  </a:cubicBezTo>
                  <a:cubicBezTo>
                    <a:pt x="184075" y="1248801"/>
                    <a:pt x="188633" y="1262641"/>
                    <a:pt x="193655" y="1276289"/>
                  </a:cubicBezTo>
                  <a:cubicBezTo>
                    <a:pt x="198676" y="1289993"/>
                    <a:pt x="204299" y="1303451"/>
                    <a:pt x="210276" y="1316773"/>
                  </a:cubicBezTo>
                  <a:cubicBezTo>
                    <a:pt x="216225" y="1329849"/>
                    <a:pt x="222311" y="1342980"/>
                    <a:pt x="229052" y="1355757"/>
                  </a:cubicBezTo>
                  <a:cubicBezTo>
                    <a:pt x="230062" y="1357664"/>
                    <a:pt x="231236" y="1359435"/>
                    <a:pt x="232273" y="1361342"/>
                  </a:cubicBezTo>
                  <a:cubicBezTo>
                    <a:pt x="228998" y="1358999"/>
                    <a:pt x="225859" y="1356520"/>
                    <a:pt x="222502" y="1354313"/>
                  </a:cubicBezTo>
                  <a:cubicBezTo>
                    <a:pt x="210658" y="1346467"/>
                    <a:pt x="198294" y="1339493"/>
                    <a:pt x="185467" y="1333554"/>
                  </a:cubicBezTo>
                  <a:cubicBezTo>
                    <a:pt x="173704" y="1328078"/>
                    <a:pt x="161396" y="1323801"/>
                    <a:pt x="148896" y="1320151"/>
                  </a:cubicBezTo>
                  <a:cubicBezTo>
                    <a:pt x="148896" y="1319524"/>
                    <a:pt x="149333" y="1318979"/>
                    <a:pt x="149169" y="1318325"/>
                  </a:cubicBezTo>
                  <a:cubicBezTo>
                    <a:pt x="144884" y="1297048"/>
                    <a:pt x="132275" y="1274001"/>
                    <a:pt x="116364" y="1253187"/>
                  </a:cubicBezTo>
                  <a:cubicBezTo>
                    <a:pt x="110496" y="1245532"/>
                    <a:pt x="104192" y="1238203"/>
                    <a:pt x="97669" y="1231474"/>
                  </a:cubicBezTo>
                  <a:cubicBezTo>
                    <a:pt x="86862" y="1220278"/>
                    <a:pt x="75535" y="1210688"/>
                    <a:pt x="65683" y="1202951"/>
                  </a:cubicBezTo>
                  <a:cubicBezTo>
                    <a:pt x="60061" y="1198619"/>
                    <a:pt x="54302" y="1194424"/>
                    <a:pt x="48380" y="1190446"/>
                  </a:cubicBezTo>
                  <a:cubicBezTo>
                    <a:pt x="42458" y="1186469"/>
                    <a:pt x="36372" y="1182682"/>
                    <a:pt x="30149" y="1179168"/>
                  </a:cubicBezTo>
                  <a:cubicBezTo>
                    <a:pt x="29439" y="1178786"/>
                    <a:pt x="17868" y="1172384"/>
                    <a:pt x="13310" y="1169687"/>
                  </a:cubicBezTo>
                  <a:cubicBezTo>
                    <a:pt x="13010" y="1169524"/>
                    <a:pt x="12737" y="1169388"/>
                    <a:pt x="12491" y="1169279"/>
                  </a:cubicBezTo>
                  <a:cubicBezTo>
                    <a:pt x="9516" y="1166636"/>
                    <a:pt x="4959" y="1166472"/>
                    <a:pt x="1765" y="1169061"/>
                  </a:cubicBezTo>
                  <a:cubicBezTo>
                    <a:pt x="1438" y="1169306"/>
                    <a:pt x="-3284" y="1178269"/>
                    <a:pt x="4222" y="1183636"/>
                  </a:cubicBezTo>
                  <a:cubicBezTo>
                    <a:pt x="8588" y="1186769"/>
                    <a:pt x="19751" y="1194342"/>
                    <a:pt x="20433" y="1194805"/>
                  </a:cubicBezTo>
                  <a:cubicBezTo>
                    <a:pt x="25973" y="1198538"/>
                    <a:pt x="31295" y="1202542"/>
                    <a:pt x="36563" y="1206683"/>
                  </a:cubicBezTo>
                  <a:cubicBezTo>
                    <a:pt x="41830" y="1210824"/>
                    <a:pt x="46988" y="1215101"/>
                    <a:pt x="52010" y="1219542"/>
                  </a:cubicBezTo>
                  <a:cubicBezTo>
                    <a:pt x="60934" y="1227197"/>
                    <a:pt x="70759" y="1237005"/>
                    <a:pt x="80830" y="1247548"/>
                  </a:cubicBezTo>
                  <a:cubicBezTo>
                    <a:pt x="89864" y="1257001"/>
                    <a:pt x="99061" y="1267081"/>
                    <a:pt x="107167" y="1277624"/>
                  </a:cubicBezTo>
                  <a:cubicBezTo>
                    <a:pt x="116719" y="1289993"/>
                    <a:pt x="124879" y="1302715"/>
                    <a:pt x="129846" y="1315329"/>
                  </a:cubicBezTo>
                  <a:cubicBezTo>
                    <a:pt x="128072" y="1314947"/>
                    <a:pt x="126353" y="1314321"/>
                    <a:pt x="124552" y="1313994"/>
                  </a:cubicBezTo>
                  <a:cubicBezTo>
                    <a:pt x="112953" y="1311923"/>
                    <a:pt x="101190" y="1310752"/>
                    <a:pt x="89372" y="1310425"/>
                  </a:cubicBezTo>
                  <a:cubicBezTo>
                    <a:pt x="77691" y="1310125"/>
                    <a:pt x="65983" y="1310588"/>
                    <a:pt x="54411" y="1311733"/>
                  </a:cubicBezTo>
                  <a:cubicBezTo>
                    <a:pt x="52010" y="1311978"/>
                    <a:pt x="41448" y="1312087"/>
                    <a:pt x="35280" y="1313503"/>
                  </a:cubicBezTo>
                  <a:cubicBezTo>
                    <a:pt x="30313" y="1314647"/>
                    <a:pt x="27065" y="1317018"/>
                    <a:pt x="25782" y="1319061"/>
                  </a:cubicBezTo>
                  <a:cubicBezTo>
                    <a:pt x="23162" y="1322984"/>
                    <a:pt x="24227" y="1328324"/>
                    <a:pt x="28184" y="1330966"/>
                  </a:cubicBezTo>
                  <a:cubicBezTo>
                    <a:pt x="31186" y="1332955"/>
                    <a:pt x="35007" y="1332819"/>
                    <a:pt x="37818" y="1330884"/>
                  </a:cubicBezTo>
                  <a:lnTo>
                    <a:pt x="37763" y="1330748"/>
                  </a:lnTo>
                  <a:cubicBezTo>
                    <a:pt x="37354" y="1329522"/>
                    <a:pt x="38337" y="1328923"/>
                    <a:pt x="40029" y="1328678"/>
                  </a:cubicBezTo>
                  <a:cubicBezTo>
                    <a:pt x="44532" y="1328051"/>
                    <a:pt x="54111" y="1330094"/>
                    <a:pt x="55776" y="1330013"/>
                  </a:cubicBezTo>
                  <a:cubicBezTo>
                    <a:pt x="66611" y="1329468"/>
                    <a:pt x="77528" y="1329549"/>
                    <a:pt x="88417" y="1330312"/>
                  </a:cubicBezTo>
                  <a:cubicBezTo>
                    <a:pt x="99170" y="1331075"/>
                    <a:pt x="109841" y="1332573"/>
                    <a:pt x="120349" y="1334916"/>
                  </a:cubicBezTo>
                  <a:cubicBezTo>
                    <a:pt x="139671" y="1339085"/>
                    <a:pt x="158012" y="1345923"/>
                    <a:pt x="175560" y="1354395"/>
                  </a:cubicBezTo>
                  <a:cubicBezTo>
                    <a:pt x="187378" y="1360089"/>
                    <a:pt x="198786" y="1366600"/>
                    <a:pt x="209866" y="1373683"/>
                  </a:cubicBezTo>
                  <a:cubicBezTo>
                    <a:pt x="237840" y="1391582"/>
                    <a:pt x="263604" y="1413404"/>
                    <a:pt x="286529" y="1437051"/>
                  </a:cubicBezTo>
                  <a:cubicBezTo>
                    <a:pt x="296818" y="1447485"/>
                    <a:pt x="306507" y="1461924"/>
                    <a:pt x="316932" y="1474510"/>
                  </a:cubicBezTo>
                  <a:cubicBezTo>
                    <a:pt x="299165" y="1471023"/>
                    <a:pt x="281125" y="1468952"/>
                    <a:pt x="263195" y="1469116"/>
                  </a:cubicBezTo>
                  <a:cubicBezTo>
                    <a:pt x="222693" y="1469470"/>
                    <a:pt x="182847" y="1479931"/>
                    <a:pt x="148241" y="1503578"/>
                  </a:cubicBezTo>
                  <a:cubicBezTo>
                    <a:pt x="96032" y="1539403"/>
                    <a:pt x="52583" y="1626771"/>
                    <a:pt x="58396" y="1696514"/>
                  </a:cubicBezTo>
                  <a:cubicBezTo>
                    <a:pt x="62544" y="1746559"/>
                    <a:pt x="90628" y="1788105"/>
                    <a:pt x="156592" y="1797122"/>
                  </a:cubicBezTo>
                  <a:cubicBezTo>
                    <a:pt x="179299" y="1800201"/>
                    <a:pt x="201924" y="1793608"/>
                    <a:pt x="218572" y="1780667"/>
                  </a:cubicBezTo>
                  <a:cubicBezTo>
                    <a:pt x="236421" y="1766801"/>
                    <a:pt x="247556" y="1745878"/>
                    <a:pt x="245318" y="1721931"/>
                  </a:cubicBezTo>
                  <a:cubicBezTo>
                    <a:pt x="240706" y="1672485"/>
                    <a:pt x="216143" y="1655758"/>
                    <a:pt x="193764" y="1655295"/>
                  </a:cubicBezTo>
                  <a:cubicBezTo>
                    <a:pt x="160168" y="1654586"/>
                    <a:pt x="128591" y="1691337"/>
                    <a:pt x="153208" y="1722994"/>
                  </a:cubicBezTo>
                  <a:cubicBezTo>
                    <a:pt x="155965" y="1726590"/>
                    <a:pt x="161150" y="1727271"/>
                    <a:pt x="164753" y="1724519"/>
                  </a:cubicBezTo>
                  <a:cubicBezTo>
                    <a:pt x="168355" y="1721768"/>
                    <a:pt x="169037" y="1716592"/>
                    <a:pt x="166281" y="1712995"/>
                  </a:cubicBezTo>
                  <a:cubicBezTo>
                    <a:pt x="151434" y="1693381"/>
                    <a:pt x="172667" y="1672077"/>
                    <a:pt x="193273" y="1672758"/>
                  </a:cubicBezTo>
                  <a:cubicBezTo>
                    <a:pt x="209429" y="1673302"/>
                    <a:pt x="223976" y="1687769"/>
                    <a:pt x="226842" y="1723511"/>
                  </a:cubicBezTo>
                  <a:cubicBezTo>
                    <a:pt x="228261" y="1740784"/>
                    <a:pt x="219828" y="1755631"/>
                    <a:pt x="206864" y="1765466"/>
                  </a:cubicBezTo>
                  <a:cubicBezTo>
                    <a:pt x="194037" y="1775192"/>
                    <a:pt x="176707" y="1780014"/>
                    <a:pt x="159403" y="1777453"/>
                  </a:cubicBezTo>
                  <a:cubicBezTo>
                    <a:pt x="105611" y="1769552"/>
                    <a:pt x="82686" y="1735744"/>
                    <a:pt x="79656" y="1694852"/>
                  </a:cubicBezTo>
                  <a:cubicBezTo>
                    <a:pt x="75017" y="1632329"/>
                    <a:pt x="114181" y="1554250"/>
                    <a:pt x="161177" y="1522512"/>
                  </a:cubicBezTo>
                  <a:cubicBezTo>
                    <a:pt x="191963" y="1501617"/>
                    <a:pt x="227442" y="1492708"/>
                    <a:pt x="263413" y="1492409"/>
                  </a:cubicBezTo>
                  <a:cubicBezTo>
                    <a:pt x="299902" y="1492082"/>
                    <a:pt x="336965" y="1500554"/>
                    <a:pt x="370479" y="1514884"/>
                  </a:cubicBezTo>
                  <a:cubicBezTo>
                    <a:pt x="442202" y="1545315"/>
                    <a:pt x="491928" y="1593507"/>
                    <a:pt x="527517" y="1651290"/>
                  </a:cubicBezTo>
                  <a:cubicBezTo>
                    <a:pt x="580190" y="1736833"/>
                    <a:pt x="602160" y="1843163"/>
                    <a:pt x="617525" y="1945188"/>
                  </a:cubicBezTo>
                  <a:cubicBezTo>
                    <a:pt x="616106" y="1975265"/>
                    <a:pt x="614305" y="2005232"/>
                    <a:pt x="612040" y="2035063"/>
                  </a:cubicBezTo>
                  <a:cubicBezTo>
                    <a:pt x="609229" y="2047214"/>
                    <a:pt x="607618" y="2054215"/>
                    <a:pt x="607618" y="2054215"/>
                  </a:cubicBezTo>
                  <a:cubicBezTo>
                    <a:pt x="606745" y="2057920"/>
                    <a:pt x="608874" y="2061162"/>
                    <a:pt x="612067" y="2062878"/>
                  </a:cubicBezTo>
                  <a:cubicBezTo>
                    <a:pt x="613432" y="2065112"/>
                    <a:pt x="615451" y="2066883"/>
                    <a:pt x="618262" y="2067128"/>
                  </a:cubicBezTo>
                  <a:cubicBezTo>
                    <a:pt x="622984" y="2067537"/>
                    <a:pt x="627187" y="2064050"/>
                    <a:pt x="627623" y="2059337"/>
                  </a:cubicBezTo>
                  <a:cubicBezTo>
                    <a:pt x="628551" y="2050074"/>
                    <a:pt x="629179" y="2040675"/>
                    <a:pt x="630025" y="2031385"/>
                  </a:cubicBezTo>
                  <a:cubicBezTo>
                    <a:pt x="630462" y="2029533"/>
                    <a:pt x="630898" y="2027789"/>
                    <a:pt x="631362" y="2025773"/>
                  </a:cubicBezTo>
                  <a:cubicBezTo>
                    <a:pt x="639632" y="1995043"/>
                    <a:pt x="649102" y="1966165"/>
                    <a:pt x="659582" y="1938977"/>
                  </a:cubicBezTo>
                  <a:cubicBezTo>
                    <a:pt x="715203" y="1869997"/>
                    <a:pt x="819540" y="1821069"/>
                    <a:pt x="923195" y="1804587"/>
                  </a:cubicBezTo>
                  <a:cubicBezTo>
                    <a:pt x="992898" y="1793499"/>
                    <a:pt x="1062110" y="1797041"/>
                    <a:pt x="1115493" y="1819679"/>
                  </a:cubicBezTo>
                  <a:cubicBezTo>
                    <a:pt x="1155449" y="1836625"/>
                    <a:pt x="1186343" y="1864385"/>
                    <a:pt x="1200726" y="1905332"/>
                  </a:cubicBezTo>
                  <a:cubicBezTo>
                    <a:pt x="1219039" y="1956821"/>
                    <a:pt x="1211452" y="2012152"/>
                    <a:pt x="1184269" y="2049693"/>
                  </a:cubicBezTo>
                  <a:cubicBezTo>
                    <a:pt x="1157305" y="2086907"/>
                    <a:pt x="1110745" y="2105841"/>
                    <a:pt x="1051494" y="2085408"/>
                  </a:cubicBezTo>
                  <a:cubicBezTo>
                    <a:pt x="1002014" y="2068436"/>
                    <a:pt x="989105" y="2030704"/>
                    <a:pt x="998548" y="2001009"/>
                  </a:cubicBezTo>
                  <a:cubicBezTo>
                    <a:pt x="1004170" y="1983383"/>
                    <a:pt x="1017324" y="1968726"/>
                    <a:pt x="1034900" y="1963986"/>
                  </a:cubicBezTo>
                  <a:cubicBezTo>
                    <a:pt x="1049938" y="1959927"/>
                    <a:pt x="1067924" y="1963223"/>
                    <a:pt x="1086864" y="1977090"/>
                  </a:cubicBezTo>
                  <a:cubicBezTo>
                    <a:pt x="1090685" y="1979923"/>
                    <a:pt x="1096062" y="1979133"/>
                    <a:pt x="1098900" y="1975319"/>
                  </a:cubicBezTo>
                  <a:cubicBezTo>
                    <a:pt x="1101738" y="1971532"/>
                    <a:pt x="1100947" y="1966138"/>
                    <a:pt x="1097126" y="1963305"/>
                  </a:cubicBezTo>
                  <a:cubicBezTo>
                    <a:pt x="1073027" y="1945106"/>
                    <a:pt x="1049720" y="1941483"/>
                    <a:pt x="1030288" y="1946414"/>
                  </a:cubicBezTo>
                  <a:cubicBezTo>
                    <a:pt x="1006599" y="1952435"/>
                    <a:pt x="988286" y="1971560"/>
                    <a:pt x="980426" y="1995125"/>
                  </a:cubicBezTo>
                  <a:cubicBezTo>
                    <a:pt x="967844" y="2032856"/>
                    <a:pt x="981708" y="2082466"/>
                    <a:pt x="1044616" y="2104969"/>
                  </a:cubicBezTo>
                  <a:cubicBezTo>
                    <a:pt x="1114729" y="2129951"/>
                    <a:pt x="1170050" y="2106849"/>
                    <a:pt x="1202418" y="2062905"/>
                  </a:cubicBezTo>
                  <a:cubicBezTo>
                    <a:pt x="1233940" y="2020134"/>
                    <a:pt x="1243383" y="1956739"/>
                    <a:pt x="1222696" y="1897622"/>
                  </a:cubicBezTo>
                  <a:cubicBezTo>
                    <a:pt x="1209186" y="1859454"/>
                    <a:pt x="1183532" y="1830958"/>
                    <a:pt x="1149772" y="1811261"/>
                  </a:cubicBezTo>
                  <a:cubicBezTo>
                    <a:pt x="1106269" y="1785871"/>
                    <a:pt x="1049092" y="1775110"/>
                    <a:pt x="988013" y="1776990"/>
                  </a:cubicBezTo>
                  <a:cubicBezTo>
                    <a:pt x="877754" y="1780395"/>
                    <a:pt x="755049" y="1824910"/>
                    <a:pt x="678741" y="1893726"/>
                  </a:cubicBezTo>
                  <a:cubicBezTo>
                    <a:pt x="683817" y="1882638"/>
                    <a:pt x="688976" y="1871714"/>
                    <a:pt x="694325" y="1861225"/>
                  </a:cubicBezTo>
                  <a:cubicBezTo>
                    <a:pt x="723718" y="1804042"/>
                    <a:pt x="757778" y="1756203"/>
                    <a:pt x="793776" y="1715965"/>
                  </a:cubicBezTo>
                  <a:cubicBezTo>
                    <a:pt x="827536" y="1678206"/>
                    <a:pt x="862961" y="1647149"/>
                    <a:pt x="898359" y="1621786"/>
                  </a:cubicBezTo>
                  <a:cubicBezTo>
                    <a:pt x="967189" y="1572449"/>
                    <a:pt x="1035473" y="1544361"/>
                    <a:pt x="1088229" y="1529868"/>
                  </a:cubicBezTo>
                  <a:cubicBezTo>
                    <a:pt x="1092814" y="1528669"/>
                    <a:pt x="1095543" y="1523983"/>
                    <a:pt x="1094342" y="1519379"/>
                  </a:cubicBezTo>
                  <a:cubicBezTo>
                    <a:pt x="1093141" y="1514802"/>
                    <a:pt x="1088420" y="1512051"/>
                    <a:pt x="1083835" y="1513277"/>
                  </a:cubicBezTo>
                  <a:cubicBezTo>
                    <a:pt x="1029333" y="1526925"/>
                    <a:pt x="958292" y="1553651"/>
                    <a:pt x="886815" y="1602988"/>
                  </a:cubicBezTo>
                  <a:cubicBezTo>
                    <a:pt x="908211" y="1572067"/>
                    <a:pt x="930482" y="1540983"/>
                    <a:pt x="950023" y="1508618"/>
                  </a:cubicBezTo>
                  <a:cubicBezTo>
                    <a:pt x="969373" y="1476553"/>
                    <a:pt x="985884" y="1443208"/>
                    <a:pt x="996801" y="1407928"/>
                  </a:cubicBezTo>
                  <a:cubicBezTo>
                    <a:pt x="1005016" y="1380222"/>
                    <a:pt x="1002887" y="1345923"/>
                    <a:pt x="987467" y="1322058"/>
                  </a:cubicBezTo>
                  <a:cubicBezTo>
                    <a:pt x="976605" y="1305249"/>
                    <a:pt x="959520" y="1293207"/>
                    <a:pt x="935121" y="1291491"/>
                  </a:cubicBezTo>
                  <a:cubicBezTo>
                    <a:pt x="909985" y="1289747"/>
                    <a:pt x="886323" y="1307455"/>
                    <a:pt x="874315" y="1331266"/>
                  </a:cubicBezTo>
                  <a:cubicBezTo>
                    <a:pt x="862334" y="1354967"/>
                    <a:pt x="861952" y="1383736"/>
                    <a:pt x="880701" y="1402452"/>
                  </a:cubicBezTo>
                  <a:cubicBezTo>
                    <a:pt x="886187" y="1407900"/>
                    <a:pt x="892982" y="1411033"/>
                    <a:pt x="900187" y="1411933"/>
                  </a:cubicBezTo>
                  <a:cubicBezTo>
                    <a:pt x="906956" y="1412750"/>
                    <a:pt x="914052" y="1411687"/>
                    <a:pt x="920547" y="1408827"/>
                  </a:cubicBezTo>
                  <a:cubicBezTo>
                    <a:pt x="922021" y="1408173"/>
                    <a:pt x="937496" y="1399482"/>
                    <a:pt x="938478" y="1396023"/>
                  </a:cubicBezTo>
                  <a:cubicBezTo>
                    <a:pt x="939706" y="1391664"/>
                    <a:pt x="937168" y="1387114"/>
                    <a:pt x="932801" y="1385861"/>
                  </a:cubicBezTo>
                  <a:cubicBezTo>
                    <a:pt x="930563" y="1385207"/>
                    <a:pt x="927507" y="1385343"/>
                    <a:pt x="924150" y="1386814"/>
                  </a:cubicBezTo>
                  <a:cubicBezTo>
                    <a:pt x="920629" y="1388367"/>
                    <a:pt x="915962" y="1392399"/>
                    <a:pt x="913915" y="1393244"/>
                  </a:cubicBezTo>
                  <a:cubicBezTo>
                    <a:pt x="910258" y="1394715"/>
                    <a:pt x="906301" y="1395232"/>
                    <a:pt x="902562" y="1394633"/>
                  </a:cubicBezTo>
                  <a:cubicBezTo>
                    <a:pt x="899205" y="1394143"/>
                    <a:pt x="896066" y="1392590"/>
                    <a:pt x="893583" y="1389947"/>
                  </a:cubicBezTo>
                  <a:cubicBezTo>
                    <a:pt x="880974" y="1376598"/>
                    <a:pt x="883157" y="1356629"/>
                    <a:pt x="891891" y="1340419"/>
                  </a:cubicBezTo>
                  <a:cubicBezTo>
                    <a:pt x="900570" y="1324319"/>
                    <a:pt x="916181" y="1311215"/>
                    <a:pt x="933375" y="1312822"/>
                  </a:cubicBezTo>
                  <a:cubicBezTo>
                    <a:pt x="954280" y="1314729"/>
                    <a:pt x="966971" y="1327615"/>
                    <a:pt x="973303" y="1344016"/>
                  </a:cubicBezTo>
                  <a:cubicBezTo>
                    <a:pt x="980153" y="1361642"/>
                    <a:pt x="979962" y="1383218"/>
                    <a:pt x="974449" y="1401226"/>
                  </a:cubicBezTo>
                  <a:cubicBezTo>
                    <a:pt x="964542" y="1434898"/>
                    <a:pt x="948958" y="1466664"/>
                    <a:pt x="931191" y="1497557"/>
                  </a:cubicBezTo>
                  <a:cubicBezTo>
                    <a:pt x="904090" y="1544715"/>
                    <a:pt x="871804" y="1589748"/>
                    <a:pt x="844512" y="1635080"/>
                  </a:cubicBezTo>
                  <a:cubicBezTo>
                    <a:pt x="844485" y="1635135"/>
                    <a:pt x="844512" y="1635217"/>
                    <a:pt x="844485" y="1635271"/>
                  </a:cubicBezTo>
                  <a:cubicBezTo>
                    <a:pt x="821287" y="1654423"/>
                    <a:pt x="798361" y="1675863"/>
                    <a:pt x="776419" y="1700546"/>
                  </a:cubicBezTo>
                  <a:cubicBezTo>
                    <a:pt x="739384" y="1742227"/>
                    <a:pt x="705023" y="1792327"/>
                    <a:pt x="675794" y="1851962"/>
                  </a:cubicBezTo>
                  <a:cubicBezTo>
                    <a:pt x="674020" y="1855586"/>
                    <a:pt x="672409" y="1859536"/>
                    <a:pt x="670663" y="1863214"/>
                  </a:cubicBezTo>
                  <a:cubicBezTo>
                    <a:pt x="683899" y="1808864"/>
                    <a:pt x="698255" y="1750509"/>
                    <a:pt x="711409" y="1698175"/>
                  </a:cubicBezTo>
                  <a:cubicBezTo>
                    <a:pt x="729149" y="1627480"/>
                    <a:pt x="744596" y="1568035"/>
                    <a:pt x="751911" y="1545369"/>
                  </a:cubicBezTo>
                  <a:cubicBezTo>
                    <a:pt x="783214" y="1447975"/>
                    <a:pt x="817930" y="1349437"/>
                    <a:pt x="856548" y="1251444"/>
                  </a:cubicBezTo>
                  <a:cubicBezTo>
                    <a:pt x="875188" y="1225535"/>
                    <a:pt x="896994" y="1200635"/>
                    <a:pt x="919265" y="1178432"/>
                  </a:cubicBezTo>
                  <a:cubicBezTo>
                    <a:pt x="933975" y="1163775"/>
                    <a:pt x="948713" y="1150454"/>
                    <a:pt x="962795" y="1138603"/>
                  </a:cubicBezTo>
                  <a:cubicBezTo>
                    <a:pt x="963750" y="1138576"/>
                    <a:pt x="964651" y="1139011"/>
                    <a:pt x="965579" y="1138657"/>
                  </a:cubicBezTo>
                  <a:cubicBezTo>
                    <a:pt x="973521" y="1135661"/>
                    <a:pt x="991725" y="1128278"/>
                    <a:pt x="1006571" y="1122720"/>
                  </a:cubicBezTo>
                  <a:cubicBezTo>
                    <a:pt x="1013558" y="1120078"/>
                    <a:pt x="1019753" y="1117871"/>
                    <a:pt x="1023602" y="1116808"/>
                  </a:cubicBezTo>
                  <a:cubicBezTo>
                    <a:pt x="1041259" y="1111877"/>
                    <a:pt x="1059190" y="1107873"/>
                    <a:pt x="1077230" y="1104576"/>
                  </a:cubicBezTo>
                  <a:cubicBezTo>
                    <a:pt x="1095297" y="1101280"/>
                    <a:pt x="1113474" y="1098746"/>
                    <a:pt x="1131732" y="1097003"/>
                  </a:cubicBezTo>
                  <a:cubicBezTo>
                    <a:pt x="1159843" y="1094169"/>
                    <a:pt x="1187271" y="1093924"/>
                    <a:pt x="1214263" y="1095341"/>
                  </a:cubicBezTo>
                  <a:cubicBezTo>
                    <a:pt x="1242019" y="1096785"/>
                    <a:pt x="1269311" y="1100217"/>
                    <a:pt x="1296302" y="1105339"/>
                  </a:cubicBezTo>
                  <a:cubicBezTo>
                    <a:pt x="1350095" y="1115555"/>
                    <a:pt x="1402795" y="1132337"/>
                    <a:pt x="1455578" y="1153804"/>
                  </a:cubicBezTo>
                  <a:cubicBezTo>
                    <a:pt x="1459944" y="1155657"/>
                    <a:pt x="1464994" y="1153614"/>
                    <a:pt x="1466877" y="1149255"/>
                  </a:cubicBezTo>
                  <a:cubicBezTo>
                    <a:pt x="1468732" y="1144896"/>
                    <a:pt x="1466686" y="1139856"/>
                    <a:pt x="1462319" y="1138004"/>
                  </a:cubicBezTo>
                  <a:cubicBezTo>
                    <a:pt x="1408936" y="1114329"/>
                    <a:pt x="1355607" y="1094959"/>
                    <a:pt x="1300724" y="1083381"/>
                  </a:cubicBezTo>
                  <a:cubicBezTo>
                    <a:pt x="1272722" y="1077469"/>
                    <a:pt x="1244338" y="1073574"/>
                    <a:pt x="1215436" y="1072157"/>
                  </a:cubicBezTo>
                  <a:cubicBezTo>
                    <a:pt x="1187271" y="1070768"/>
                    <a:pt x="1158642" y="1071857"/>
                    <a:pt x="1129358" y="1075290"/>
                  </a:cubicBezTo>
                  <a:cubicBezTo>
                    <a:pt x="1110554" y="1077578"/>
                    <a:pt x="1091831" y="1080602"/>
                    <a:pt x="1073273" y="1084525"/>
                  </a:cubicBezTo>
                  <a:cubicBezTo>
                    <a:pt x="1054742" y="1088476"/>
                    <a:pt x="1036374" y="1093270"/>
                    <a:pt x="1018280" y="1098937"/>
                  </a:cubicBezTo>
                  <a:cubicBezTo>
                    <a:pt x="1017352" y="1099237"/>
                    <a:pt x="1015878" y="1099809"/>
                    <a:pt x="1014704" y="1100217"/>
                  </a:cubicBezTo>
                  <a:cubicBezTo>
                    <a:pt x="1052204" y="1076135"/>
                    <a:pt x="1091804" y="1056819"/>
                    <a:pt x="1132851" y="1041400"/>
                  </a:cubicBezTo>
                  <a:cubicBezTo>
                    <a:pt x="1162272" y="1030339"/>
                    <a:pt x="1192375" y="1021158"/>
                    <a:pt x="1222996" y="1013748"/>
                  </a:cubicBezTo>
                  <a:cubicBezTo>
                    <a:pt x="1299632" y="995195"/>
                    <a:pt x="1379352" y="987431"/>
                    <a:pt x="1458225" y="987159"/>
                  </a:cubicBezTo>
                  <a:cubicBezTo>
                    <a:pt x="1462974" y="987186"/>
                    <a:pt x="1466849" y="983372"/>
                    <a:pt x="1466904" y="978632"/>
                  </a:cubicBezTo>
                  <a:cubicBezTo>
                    <a:pt x="1466931" y="973918"/>
                    <a:pt x="1463110" y="970023"/>
                    <a:pt x="1458362" y="969996"/>
                  </a:cubicBezTo>
                  <a:cubicBezTo>
                    <a:pt x="1377905" y="968497"/>
                    <a:pt x="1296330" y="974164"/>
                    <a:pt x="1217865" y="991872"/>
                  </a:cubicBezTo>
                  <a:cubicBezTo>
                    <a:pt x="1191529" y="997811"/>
                    <a:pt x="1165683" y="1005493"/>
                    <a:pt x="1140274" y="1014347"/>
                  </a:cubicBezTo>
                  <a:cubicBezTo>
                    <a:pt x="1156349" y="1003178"/>
                    <a:pt x="1172670" y="992335"/>
                    <a:pt x="1189209" y="981765"/>
                  </a:cubicBezTo>
                  <a:cubicBezTo>
                    <a:pt x="1205748" y="971194"/>
                    <a:pt x="1222478" y="960951"/>
                    <a:pt x="1239481" y="951116"/>
                  </a:cubicBezTo>
                  <a:cubicBezTo>
                    <a:pt x="1269747" y="933435"/>
                    <a:pt x="1302279" y="918479"/>
                    <a:pt x="1336012" y="905838"/>
                  </a:cubicBezTo>
                  <a:cubicBezTo>
                    <a:pt x="1358146" y="897529"/>
                    <a:pt x="1380825" y="890228"/>
                    <a:pt x="1403832" y="884153"/>
                  </a:cubicBezTo>
                  <a:cubicBezTo>
                    <a:pt x="1461800" y="868842"/>
                    <a:pt x="1521843" y="861051"/>
                    <a:pt x="1580302" y="863012"/>
                  </a:cubicBezTo>
                  <a:cubicBezTo>
                    <a:pt x="1585051" y="863257"/>
                    <a:pt x="1589062" y="859579"/>
                    <a:pt x="1589308" y="854866"/>
                  </a:cubicBezTo>
                  <a:cubicBezTo>
                    <a:pt x="1589526" y="850126"/>
                    <a:pt x="1585869" y="846094"/>
                    <a:pt x="1581120" y="845876"/>
                  </a:cubicBezTo>
                  <a:cubicBezTo>
                    <a:pt x="1520833" y="842089"/>
                    <a:pt x="1458471" y="847810"/>
                    <a:pt x="1398292" y="862413"/>
                  </a:cubicBezTo>
                  <a:cubicBezTo>
                    <a:pt x="1374330" y="868215"/>
                    <a:pt x="1350722" y="875408"/>
                    <a:pt x="1327797" y="884044"/>
                  </a:cubicBezTo>
                  <a:cubicBezTo>
                    <a:pt x="1292836" y="897202"/>
                    <a:pt x="1259458" y="913657"/>
                    <a:pt x="1228345" y="932455"/>
                  </a:cubicBezTo>
                  <a:cubicBezTo>
                    <a:pt x="1211315" y="942834"/>
                    <a:pt x="1194531" y="953622"/>
                    <a:pt x="1178019" y="964819"/>
                  </a:cubicBezTo>
                  <a:cubicBezTo>
                    <a:pt x="1161507" y="976016"/>
                    <a:pt x="1145296" y="987595"/>
                    <a:pt x="1129276" y="999418"/>
                  </a:cubicBezTo>
                  <a:lnTo>
                    <a:pt x="1096607" y="1024536"/>
                  </a:lnTo>
                  <a:cubicBezTo>
                    <a:pt x="1096034" y="1024999"/>
                    <a:pt x="1086646" y="1033227"/>
                    <a:pt x="1082497" y="1037504"/>
                  </a:cubicBezTo>
                  <a:cubicBezTo>
                    <a:pt x="1052285" y="1051507"/>
                    <a:pt x="1023001" y="1067825"/>
                    <a:pt x="995000" y="1086923"/>
                  </a:cubicBezTo>
                  <a:cubicBezTo>
                    <a:pt x="970328" y="1103895"/>
                    <a:pt x="937441" y="1131547"/>
                    <a:pt x="905428" y="1164920"/>
                  </a:cubicBezTo>
                  <a:cubicBezTo>
                    <a:pt x="896912" y="1173801"/>
                    <a:pt x="888534" y="1183200"/>
                    <a:pt x="880292" y="1192789"/>
                  </a:cubicBezTo>
                  <a:cubicBezTo>
                    <a:pt x="914516" y="1109698"/>
                    <a:pt x="951551" y="1027233"/>
                    <a:pt x="992134" y="946566"/>
                  </a:cubicBezTo>
                  <a:cubicBezTo>
                    <a:pt x="1036320" y="858762"/>
                    <a:pt x="1084845" y="773246"/>
                    <a:pt x="1137736" y="690999"/>
                  </a:cubicBezTo>
                  <a:lnTo>
                    <a:pt x="1142540" y="688084"/>
                  </a:lnTo>
                  <a:lnTo>
                    <a:pt x="1166802" y="675280"/>
                  </a:lnTo>
                  <a:lnTo>
                    <a:pt x="1245567" y="640899"/>
                  </a:lnTo>
                  <a:cubicBezTo>
                    <a:pt x="1250042" y="639292"/>
                    <a:pt x="1252362" y="634388"/>
                    <a:pt x="1250752" y="629920"/>
                  </a:cubicBezTo>
                  <a:cubicBezTo>
                    <a:pt x="1249142" y="625452"/>
                    <a:pt x="1244202" y="623137"/>
                    <a:pt x="1239753" y="624744"/>
                  </a:cubicBezTo>
                  <a:cubicBezTo>
                    <a:pt x="1229519" y="627686"/>
                    <a:pt x="1219366" y="630356"/>
                    <a:pt x="1209296" y="633435"/>
                  </a:cubicBezTo>
                  <a:cubicBezTo>
                    <a:pt x="1202473" y="635532"/>
                    <a:pt x="1195677" y="637712"/>
                    <a:pt x="1188990" y="640245"/>
                  </a:cubicBezTo>
                  <a:cubicBezTo>
                    <a:pt x="1183368" y="642398"/>
                    <a:pt x="1177828" y="644768"/>
                    <a:pt x="1172397" y="647410"/>
                  </a:cubicBezTo>
                  <a:cubicBezTo>
                    <a:pt x="1169149" y="648991"/>
                    <a:pt x="1165983" y="650870"/>
                    <a:pt x="1162790" y="652641"/>
                  </a:cubicBezTo>
                  <a:cubicBezTo>
                    <a:pt x="1179466" y="627768"/>
                    <a:pt x="1196332" y="603031"/>
                    <a:pt x="1213963" y="578894"/>
                  </a:cubicBezTo>
                  <a:cubicBezTo>
                    <a:pt x="1221386" y="568732"/>
                    <a:pt x="1229246" y="558925"/>
                    <a:pt x="1236833" y="548900"/>
                  </a:cubicBezTo>
                  <a:cubicBezTo>
                    <a:pt x="1239071" y="547919"/>
                    <a:pt x="1240954" y="546311"/>
                    <a:pt x="1241609" y="543832"/>
                  </a:cubicBezTo>
                  <a:cubicBezTo>
                    <a:pt x="1241391" y="543669"/>
                    <a:pt x="1241473" y="543478"/>
                    <a:pt x="1241746" y="543260"/>
                  </a:cubicBezTo>
                  <a:cubicBezTo>
                    <a:pt x="1242237" y="542797"/>
                    <a:pt x="1243356" y="542225"/>
                    <a:pt x="1244011" y="541707"/>
                  </a:cubicBezTo>
                  <a:cubicBezTo>
                    <a:pt x="1246331" y="539800"/>
                    <a:pt x="1249442" y="537921"/>
                    <a:pt x="1252744" y="536013"/>
                  </a:cubicBezTo>
                  <a:cubicBezTo>
                    <a:pt x="1262979" y="530102"/>
                    <a:pt x="1275369" y="524680"/>
                    <a:pt x="1279299" y="522474"/>
                  </a:cubicBezTo>
                  <a:cubicBezTo>
                    <a:pt x="1293573" y="514083"/>
                    <a:pt x="1308147" y="506618"/>
                    <a:pt x="1322666" y="499263"/>
                  </a:cubicBezTo>
                  <a:cubicBezTo>
                    <a:pt x="1332382" y="494332"/>
                    <a:pt x="1342043" y="489455"/>
                    <a:pt x="1351923" y="484960"/>
                  </a:cubicBezTo>
                  <a:cubicBezTo>
                    <a:pt x="1368298" y="477495"/>
                    <a:pt x="1384974" y="470712"/>
                    <a:pt x="1402577" y="465508"/>
                  </a:cubicBezTo>
                  <a:cubicBezTo>
                    <a:pt x="1407189" y="464364"/>
                    <a:pt x="1410000" y="459678"/>
                    <a:pt x="1408827" y="455102"/>
                  </a:cubicBezTo>
                  <a:cubicBezTo>
                    <a:pt x="1407680" y="450498"/>
                    <a:pt x="1403014" y="447692"/>
                    <a:pt x="1398401" y="448836"/>
                  </a:cubicBezTo>
                  <a:cubicBezTo>
                    <a:pt x="1374657" y="453794"/>
                    <a:pt x="1351978" y="460714"/>
                    <a:pt x="1330171" y="470058"/>
                  </a:cubicBezTo>
                  <a:cubicBezTo>
                    <a:pt x="1321465" y="473790"/>
                    <a:pt x="1312896" y="477959"/>
                    <a:pt x="1304517" y="482508"/>
                  </a:cubicBezTo>
                  <a:cubicBezTo>
                    <a:pt x="1293846" y="488311"/>
                    <a:pt x="1283584" y="494958"/>
                    <a:pt x="1273268" y="501687"/>
                  </a:cubicBezTo>
                  <a:cubicBezTo>
                    <a:pt x="1309675" y="456355"/>
                    <a:pt x="1347911" y="412657"/>
                    <a:pt x="1388194" y="371002"/>
                  </a:cubicBezTo>
                  <a:cubicBezTo>
                    <a:pt x="1390459" y="372364"/>
                    <a:pt x="1393052" y="373018"/>
                    <a:pt x="1395699" y="371956"/>
                  </a:cubicBezTo>
                  <a:cubicBezTo>
                    <a:pt x="1459289" y="346783"/>
                    <a:pt x="1548616" y="314854"/>
                    <a:pt x="1621867" y="322918"/>
                  </a:cubicBezTo>
                  <a:cubicBezTo>
                    <a:pt x="1669601" y="328176"/>
                    <a:pt x="1710184" y="351251"/>
                    <a:pt x="1730489" y="407508"/>
                  </a:cubicBezTo>
                  <a:cubicBezTo>
                    <a:pt x="1740642" y="434915"/>
                    <a:pt x="1737148" y="471012"/>
                    <a:pt x="1722547" y="498908"/>
                  </a:cubicBezTo>
                  <a:cubicBezTo>
                    <a:pt x="1708383" y="526015"/>
                    <a:pt x="1683356" y="545467"/>
                    <a:pt x="1648914" y="539555"/>
                  </a:cubicBezTo>
                  <a:cubicBezTo>
                    <a:pt x="1637042" y="537539"/>
                    <a:pt x="1622959" y="530837"/>
                    <a:pt x="1612370" y="521248"/>
                  </a:cubicBezTo>
                  <a:cubicBezTo>
                    <a:pt x="1602599" y="512367"/>
                    <a:pt x="1595476" y="501033"/>
                    <a:pt x="1597632" y="488284"/>
                  </a:cubicBezTo>
                  <a:cubicBezTo>
                    <a:pt x="1598642" y="482372"/>
                    <a:pt x="1601289" y="477386"/>
                    <a:pt x="1605028" y="473273"/>
                  </a:cubicBezTo>
                  <a:cubicBezTo>
                    <a:pt x="1609122" y="468750"/>
                    <a:pt x="1614417" y="465182"/>
                    <a:pt x="1620148" y="462430"/>
                  </a:cubicBezTo>
                  <a:cubicBezTo>
                    <a:pt x="1623150" y="461013"/>
                    <a:pt x="1631747" y="461095"/>
                    <a:pt x="1635404" y="461095"/>
                  </a:cubicBezTo>
                  <a:cubicBezTo>
                    <a:pt x="1635732" y="461122"/>
                    <a:pt x="1636005" y="461095"/>
                    <a:pt x="1636305" y="461068"/>
                  </a:cubicBezTo>
                  <a:cubicBezTo>
                    <a:pt x="1637806" y="461313"/>
                    <a:pt x="1639416" y="461150"/>
                    <a:pt x="1640944" y="460496"/>
                  </a:cubicBezTo>
                  <a:cubicBezTo>
                    <a:pt x="1641545" y="460223"/>
                    <a:pt x="1646457" y="444885"/>
                    <a:pt x="1635622" y="444613"/>
                  </a:cubicBezTo>
                  <a:cubicBezTo>
                    <a:pt x="1630164" y="444477"/>
                    <a:pt x="1617501" y="445049"/>
                    <a:pt x="1612997" y="447065"/>
                  </a:cubicBezTo>
                  <a:cubicBezTo>
                    <a:pt x="1605110" y="450607"/>
                    <a:pt x="1597905" y="455374"/>
                    <a:pt x="1592201" y="461367"/>
                  </a:cubicBezTo>
                  <a:cubicBezTo>
                    <a:pt x="1586088" y="467824"/>
                    <a:pt x="1581694" y="475697"/>
                    <a:pt x="1579892" y="485096"/>
                  </a:cubicBezTo>
                  <a:cubicBezTo>
                    <a:pt x="1576918" y="500570"/>
                    <a:pt x="1582267" y="515173"/>
                    <a:pt x="1592146" y="527377"/>
                  </a:cubicBezTo>
                  <a:cubicBezTo>
                    <a:pt x="1605465" y="543941"/>
                    <a:pt x="1627353" y="555819"/>
                    <a:pt x="1645338" y="559279"/>
                  </a:cubicBezTo>
                  <a:cubicBezTo>
                    <a:pt x="1689742" y="567724"/>
                    <a:pt x="1723066" y="543941"/>
                    <a:pt x="1741924" y="509206"/>
                  </a:cubicBezTo>
                  <a:cubicBezTo>
                    <a:pt x="1759937" y="475970"/>
                    <a:pt x="1764058" y="432626"/>
                    <a:pt x="1752268" y="399607"/>
                  </a:cubicBezTo>
                  <a:cubicBezTo>
                    <a:pt x="1728033" y="333652"/>
                    <a:pt x="1680299" y="306273"/>
                    <a:pt x="1624160" y="300851"/>
                  </a:cubicBezTo>
                  <a:cubicBezTo>
                    <a:pt x="1556612" y="294340"/>
                    <a:pt x="1476511" y="320793"/>
                    <a:pt x="1413412" y="346129"/>
                  </a:cubicBezTo>
                  <a:cubicBezTo>
                    <a:pt x="1437674" y="322019"/>
                    <a:pt x="1462646" y="298672"/>
                    <a:pt x="1488355" y="276060"/>
                  </a:cubicBezTo>
                  <a:cubicBezTo>
                    <a:pt x="1488437" y="276060"/>
                    <a:pt x="1488601" y="276060"/>
                    <a:pt x="1488683" y="276033"/>
                  </a:cubicBezTo>
                  <a:lnTo>
                    <a:pt x="1497962" y="273418"/>
                  </a:lnTo>
                  <a:lnTo>
                    <a:pt x="1526919" y="265217"/>
                  </a:lnTo>
                  <a:cubicBezTo>
                    <a:pt x="1535434" y="262738"/>
                    <a:pt x="1544003" y="261077"/>
                    <a:pt x="1552519" y="259496"/>
                  </a:cubicBezTo>
                  <a:cubicBezTo>
                    <a:pt x="1558277" y="258434"/>
                    <a:pt x="1564008" y="257399"/>
                    <a:pt x="1569767" y="256554"/>
                  </a:cubicBezTo>
                  <a:cubicBezTo>
                    <a:pt x="1584314" y="254402"/>
                    <a:pt x="1598915" y="253122"/>
                    <a:pt x="1613980" y="253367"/>
                  </a:cubicBezTo>
                  <a:cubicBezTo>
                    <a:pt x="1618702" y="253721"/>
                    <a:pt x="1622823" y="250179"/>
                    <a:pt x="1623177" y="245439"/>
                  </a:cubicBezTo>
                  <a:cubicBezTo>
                    <a:pt x="1623532" y="240726"/>
                    <a:pt x="1619984" y="236612"/>
                    <a:pt x="1615263" y="236258"/>
                  </a:cubicBezTo>
                  <a:cubicBezTo>
                    <a:pt x="1599106" y="234106"/>
                    <a:pt x="1583222" y="233180"/>
                    <a:pt x="1567393" y="234215"/>
                  </a:cubicBezTo>
                  <a:cubicBezTo>
                    <a:pt x="1560952" y="234651"/>
                    <a:pt x="1554538" y="235414"/>
                    <a:pt x="1548179" y="236639"/>
                  </a:cubicBezTo>
                  <a:cubicBezTo>
                    <a:pt x="1541411" y="237947"/>
                    <a:pt x="1534697" y="239881"/>
                    <a:pt x="1528010" y="242034"/>
                  </a:cubicBezTo>
                  <a:cubicBezTo>
                    <a:pt x="1557022" y="218141"/>
                    <a:pt x="1587097" y="195448"/>
                    <a:pt x="1617965" y="173599"/>
                  </a:cubicBezTo>
                  <a:cubicBezTo>
                    <a:pt x="1619193" y="173735"/>
                    <a:pt x="1620421" y="173926"/>
                    <a:pt x="1622195" y="173354"/>
                  </a:cubicBezTo>
                  <a:cubicBezTo>
                    <a:pt x="1623095" y="173081"/>
                    <a:pt x="1625415" y="171801"/>
                    <a:pt x="1626452" y="171229"/>
                  </a:cubicBezTo>
                  <a:lnTo>
                    <a:pt x="1637260" y="168695"/>
                  </a:lnTo>
                  <a:cubicBezTo>
                    <a:pt x="1643592" y="167224"/>
                    <a:pt x="1649923" y="165944"/>
                    <a:pt x="1656310" y="164772"/>
                  </a:cubicBezTo>
                  <a:cubicBezTo>
                    <a:pt x="1660513" y="164037"/>
                    <a:pt x="1664688" y="163356"/>
                    <a:pt x="1668891" y="162811"/>
                  </a:cubicBezTo>
                  <a:cubicBezTo>
                    <a:pt x="1674759" y="161966"/>
                    <a:pt x="1680654" y="161558"/>
                    <a:pt x="1686522" y="161149"/>
                  </a:cubicBezTo>
                  <a:cubicBezTo>
                    <a:pt x="1692471" y="160740"/>
                    <a:pt x="1698448" y="160468"/>
                    <a:pt x="1704398" y="160195"/>
                  </a:cubicBezTo>
                  <a:cubicBezTo>
                    <a:pt x="1722875" y="159351"/>
                    <a:pt x="1741324" y="159187"/>
                    <a:pt x="1759855" y="159051"/>
                  </a:cubicBezTo>
                  <a:cubicBezTo>
                    <a:pt x="1764604" y="159269"/>
                    <a:pt x="1768616" y="155591"/>
                    <a:pt x="1768834" y="150851"/>
                  </a:cubicBezTo>
                  <a:cubicBezTo>
                    <a:pt x="1768998" y="146165"/>
                    <a:pt x="1765314" y="142133"/>
                    <a:pt x="1760565" y="1419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5" name="Google Shape;1905;p28"/>
            <p:cNvSpPr/>
            <p:nvPr/>
          </p:nvSpPr>
          <p:spPr>
            <a:xfrm rot="10800000" flipH="1">
              <a:off x="397433" y="4114216"/>
              <a:ext cx="548192" cy="339422"/>
            </a:xfrm>
            <a:custGeom>
              <a:avLst/>
              <a:gdLst/>
              <a:ahLst/>
              <a:cxnLst/>
              <a:rect l="l" t="t" r="r" b="b"/>
              <a:pathLst>
                <a:path w="1096384" h="678845" extrusionOk="0">
                  <a:moveTo>
                    <a:pt x="344927" y="458398"/>
                  </a:moveTo>
                  <a:cubicBezTo>
                    <a:pt x="348093" y="459624"/>
                    <a:pt x="338159" y="457908"/>
                    <a:pt x="334829" y="457336"/>
                  </a:cubicBezTo>
                  <a:cubicBezTo>
                    <a:pt x="328143" y="456164"/>
                    <a:pt x="321675" y="454203"/>
                    <a:pt x="315316" y="451751"/>
                  </a:cubicBezTo>
                  <a:cubicBezTo>
                    <a:pt x="293209" y="443142"/>
                    <a:pt x="272767" y="431400"/>
                    <a:pt x="253909" y="417070"/>
                  </a:cubicBezTo>
                  <a:cubicBezTo>
                    <a:pt x="198779" y="375171"/>
                    <a:pt x="148562" y="318369"/>
                    <a:pt x="117313" y="256418"/>
                  </a:cubicBezTo>
                  <a:cubicBezTo>
                    <a:pt x="113874" y="249607"/>
                    <a:pt x="88329" y="203675"/>
                    <a:pt x="94087" y="195584"/>
                  </a:cubicBezTo>
                  <a:cubicBezTo>
                    <a:pt x="96353" y="192397"/>
                    <a:pt x="111418" y="198063"/>
                    <a:pt x="114010" y="198717"/>
                  </a:cubicBezTo>
                  <a:cubicBezTo>
                    <a:pt x="138328" y="204656"/>
                    <a:pt x="161880" y="213183"/>
                    <a:pt x="184505" y="223754"/>
                  </a:cubicBezTo>
                  <a:cubicBezTo>
                    <a:pt x="240890" y="250152"/>
                    <a:pt x="303744" y="295212"/>
                    <a:pt x="326642" y="355828"/>
                  </a:cubicBezTo>
                  <a:cubicBezTo>
                    <a:pt x="337067" y="383425"/>
                    <a:pt x="334447" y="413583"/>
                    <a:pt x="342908" y="441644"/>
                  </a:cubicBezTo>
                  <a:lnTo>
                    <a:pt x="344927" y="458398"/>
                  </a:lnTo>
                  <a:close/>
                  <a:moveTo>
                    <a:pt x="500764" y="6"/>
                  </a:moveTo>
                  <a:cubicBezTo>
                    <a:pt x="499918" y="-538"/>
                    <a:pt x="461191" y="34387"/>
                    <a:pt x="459062" y="36076"/>
                  </a:cubicBezTo>
                  <a:cubicBezTo>
                    <a:pt x="414685" y="71492"/>
                    <a:pt x="368562" y="110531"/>
                    <a:pt x="343672" y="162756"/>
                  </a:cubicBezTo>
                  <a:cubicBezTo>
                    <a:pt x="335730" y="179429"/>
                    <a:pt x="329153" y="197873"/>
                    <a:pt x="327706" y="216453"/>
                  </a:cubicBezTo>
                  <a:cubicBezTo>
                    <a:pt x="327215" y="222419"/>
                    <a:pt x="327460" y="228521"/>
                    <a:pt x="328088" y="234487"/>
                  </a:cubicBezTo>
                  <a:cubicBezTo>
                    <a:pt x="328361" y="237157"/>
                    <a:pt x="331991" y="244431"/>
                    <a:pt x="330463" y="242224"/>
                  </a:cubicBezTo>
                  <a:lnTo>
                    <a:pt x="338459" y="266144"/>
                  </a:lnTo>
                  <a:cubicBezTo>
                    <a:pt x="424319" y="248490"/>
                    <a:pt x="490366" y="166298"/>
                    <a:pt x="500819" y="82253"/>
                  </a:cubicBezTo>
                  <a:cubicBezTo>
                    <a:pt x="503548" y="60295"/>
                    <a:pt x="500928" y="38773"/>
                    <a:pt x="499563" y="16870"/>
                  </a:cubicBezTo>
                  <a:cubicBezTo>
                    <a:pt x="499481" y="15671"/>
                    <a:pt x="501091" y="197"/>
                    <a:pt x="500764" y="6"/>
                  </a:cubicBezTo>
                  <a:close/>
                  <a:moveTo>
                    <a:pt x="185406" y="548300"/>
                  </a:moveTo>
                  <a:cubicBezTo>
                    <a:pt x="147170" y="551025"/>
                    <a:pt x="78722" y="574835"/>
                    <a:pt x="35710" y="607527"/>
                  </a:cubicBezTo>
                  <a:cubicBezTo>
                    <a:pt x="32244" y="610169"/>
                    <a:pt x="-725" y="631610"/>
                    <a:pt x="12" y="637058"/>
                  </a:cubicBezTo>
                  <a:cubicBezTo>
                    <a:pt x="885" y="643379"/>
                    <a:pt x="44362" y="659452"/>
                    <a:pt x="49247" y="661550"/>
                  </a:cubicBezTo>
                  <a:cubicBezTo>
                    <a:pt x="106915" y="686205"/>
                    <a:pt x="166247" y="686096"/>
                    <a:pt x="219903" y="650843"/>
                  </a:cubicBezTo>
                  <a:cubicBezTo>
                    <a:pt x="233003" y="642234"/>
                    <a:pt x="279809" y="612512"/>
                    <a:pt x="265208" y="591126"/>
                  </a:cubicBezTo>
                  <a:cubicBezTo>
                    <a:pt x="265208" y="591126"/>
                    <a:pt x="215536" y="546148"/>
                    <a:pt x="185406" y="548300"/>
                  </a:cubicBezTo>
                  <a:close/>
                  <a:moveTo>
                    <a:pt x="766014" y="616544"/>
                  </a:moveTo>
                  <a:cubicBezTo>
                    <a:pt x="752095" y="607935"/>
                    <a:pt x="737439" y="600335"/>
                    <a:pt x="722429" y="593878"/>
                  </a:cubicBezTo>
                  <a:cubicBezTo>
                    <a:pt x="683238" y="577014"/>
                    <a:pt x="640499" y="572138"/>
                    <a:pt x="599124" y="583716"/>
                  </a:cubicBezTo>
                  <a:cubicBezTo>
                    <a:pt x="586788" y="587149"/>
                    <a:pt x="564682" y="592788"/>
                    <a:pt x="558486" y="605402"/>
                  </a:cubicBezTo>
                  <a:lnTo>
                    <a:pt x="551090" y="610006"/>
                  </a:lnTo>
                  <a:cubicBezTo>
                    <a:pt x="567875" y="638039"/>
                    <a:pt x="593393" y="653676"/>
                    <a:pt x="625570" y="660433"/>
                  </a:cubicBezTo>
                  <a:cubicBezTo>
                    <a:pt x="647840" y="665119"/>
                    <a:pt x="671502" y="665554"/>
                    <a:pt x="693963" y="661958"/>
                  </a:cubicBezTo>
                  <a:cubicBezTo>
                    <a:pt x="706217" y="660024"/>
                    <a:pt x="718199" y="656646"/>
                    <a:pt x="729798" y="652205"/>
                  </a:cubicBezTo>
                  <a:cubicBezTo>
                    <a:pt x="737767" y="649154"/>
                    <a:pt x="745572" y="645721"/>
                    <a:pt x="753105" y="641717"/>
                  </a:cubicBezTo>
                  <a:cubicBezTo>
                    <a:pt x="760146" y="637984"/>
                    <a:pt x="766942" y="633735"/>
                    <a:pt x="773465" y="629185"/>
                  </a:cubicBezTo>
                  <a:cubicBezTo>
                    <a:pt x="774147" y="628695"/>
                    <a:pt x="778596" y="626624"/>
                    <a:pt x="778596" y="625562"/>
                  </a:cubicBezTo>
                  <a:cubicBezTo>
                    <a:pt x="778568" y="622756"/>
                    <a:pt x="767815" y="617661"/>
                    <a:pt x="766014" y="616544"/>
                  </a:cubicBezTo>
                  <a:close/>
                  <a:moveTo>
                    <a:pt x="1084811" y="188774"/>
                  </a:moveTo>
                  <a:cubicBezTo>
                    <a:pt x="1071056" y="167905"/>
                    <a:pt x="1055827" y="147909"/>
                    <a:pt x="1039588" y="128948"/>
                  </a:cubicBezTo>
                  <a:cubicBezTo>
                    <a:pt x="1009349" y="93668"/>
                    <a:pt x="974797" y="61004"/>
                    <a:pt x="931758" y="42097"/>
                  </a:cubicBezTo>
                  <a:cubicBezTo>
                    <a:pt x="916201" y="35286"/>
                    <a:pt x="899799" y="30546"/>
                    <a:pt x="882905" y="28830"/>
                  </a:cubicBezTo>
                  <a:cubicBezTo>
                    <a:pt x="877938" y="28339"/>
                    <a:pt x="846061" y="33161"/>
                    <a:pt x="843550" y="28857"/>
                  </a:cubicBezTo>
                  <a:cubicBezTo>
                    <a:pt x="831378" y="121837"/>
                    <a:pt x="944721" y="193160"/>
                    <a:pt x="1022858" y="205310"/>
                  </a:cubicBezTo>
                  <a:cubicBezTo>
                    <a:pt x="1040516" y="208062"/>
                    <a:pt x="1078725" y="215662"/>
                    <a:pt x="1096383" y="207980"/>
                  </a:cubicBezTo>
                  <a:cubicBezTo>
                    <a:pt x="1096546" y="207925"/>
                    <a:pt x="1085247" y="189427"/>
                    <a:pt x="1084811" y="18877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28"/>
            <p:cNvSpPr/>
            <p:nvPr/>
          </p:nvSpPr>
          <p:spPr>
            <a:xfrm rot="10800000" flipH="1">
              <a:off x="426433" y="4137692"/>
              <a:ext cx="491024" cy="305371"/>
            </a:xfrm>
            <a:custGeom>
              <a:avLst/>
              <a:gdLst/>
              <a:ahLst/>
              <a:cxnLst/>
              <a:rect l="l" t="t" r="r" b="b"/>
              <a:pathLst>
                <a:path w="982048" h="610741" extrusionOk="0">
                  <a:moveTo>
                    <a:pt x="264274" y="265016"/>
                  </a:moveTo>
                  <a:cubicBezTo>
                    <a:pt x="264165" y="265261"/>
                    <a:pt x="264083" y="265506"/>
                    <a:pt x="264001" y="265778"/>
                  </a:cubicBezTo>
                  <a:cubicBezTo>
                    <a:pt x="263782" y="265424"/>
                    <a:pt x="264083" y="264879"/>
                    <a:pt x="264656" y="264280"/>
                  </a:cubicBezTo>
                  <a:cubicBezTo>
                    <a:pt x="264519" y="264525"/>
                    <a:pt x="264383" y="264770"/>
                    <a:pt x="264274" y="265016"/>
                  </a:cubicBezTo>
                  <a:close/>
                  <a:moveTo>
                    <a:pt x="404036" y="43284"/>
                  </a:moveTo>
                  <a:cubicBezTo>
                    <a:pt x="396203" y="50286"/>
                    <a:pt x="389189" y="58268"/>
                    <a:pt x="382611" y="66659"/>
                  </a:cubicBezTo>
                  <a:cubicBezTo>
                    <a:pt x="373250" y="78619"/>
                    <a:pt x="364817" y="91477"/>
                    <a:pt x="355920" y="103410"/>
                  </a:cubicBezTo>
                  <a:cubicBezTo>
                    <a:pt x="349670" y="111964"/>
                    <a:pt x="343229" y="120355"/>
                    <a:pt x="336952" y="128882"/>
                  </a:cubicBezTo>
                  <a:cubicBezTo>
                    <a:pt x="330620" y="137518"/>
                    <a:pt x="324343" y="146181"/>
                    <a:pt x="318312" y="155008"/>
                  </a:cubicBezTo>
                  <a:cubicBezTo>
                    <a:pt x="310151" y="166913"/>
                    <a:pt x="302482" y="179118"/>
                    <a:pt x="295250" y="191596"/>
                  </a:cubicBezTo>
                  <a:cubicBezTo>
                    <a:pt x="290665" y="199632"/>
                    <a:pt x="286162" y="207723"/>
                    <a:pt x="282041" y="216033"/>
                  </a:cubicBezTo>
                  <a:cubicBezTo>
                    <a:pt x="277865" y="224478"/>
                    <a:pt x="274044" y="233059"/>
                    <a:pt x="270824" y="241913"/>
                  </a:cubicBezTo>
                  <a:lnTo>
                    <a:pt x="265365" y="258668"/>
                  </a:lnTo>
                  <a:cubicBezTo>
                    <a:pt x="265120" y="259540"/>
                    <a:pt x="265502" y="261283"/>
                    <a:pt x="265693" y="262863"/>
                  </a:cubicBezTo>
                  <a:cubicBezTo>
                    <a:pt x="265311" y="263299"/>
                    <a:pt x="264956" y="263762"/>
                    <a:pt x="264656" y="264280"/>
                  </a:cubicBezTo>
                  <a:cubicBezTo>
                    <a:pt x="264956" y="263953"/>
                    <a:pt x="265338" y="263599"/>
                    <a:pt x="265747" y="263245"/>
                  </a:cubicBezTo>
                  <a:cubicBezTo>
                    <a:pt x="265966" y="264852"/>
                    <a:pt x="265938" y="266187"/>
                    <a:pt x="264847" y="266105"/>
                  </a:cubicBezTo>
                  <a:cubicBezTo>
                    <a:pt x="264383" y="266078"/>
                    <a:pt x="264110" y="265969"/>
                    <a:pt x="264001" y="265778"/>
                  </a:cubicBezTo>
                  <a:cubicBezTo>
                    <a:pt x="262636" y="269729"/>
                    <a:pt x="264519" y="274142"/>
                    <a:pt x="268422" y="275913"/>
                  </a:cubicBezTo>
                  <a:cubicBezTo>
                    <a:pt x="271970" y="277656"/>
                    <a:pt x="274754" y="276676"/>
                    <a:pt x="276910" y="275450"/>
                  </a:cubicBezTo>
                  <a:cubicBezTo>
                    <a:pt x="278547" y="274523"/>
                    <a:pt x="279939" y="272862"/>
                    <a:pt x="280840" y="270382"/>
                  </a:cubicBezTo>
                  <a:cubicBezTo>
                    <a:pt x="281331" y="269102"/>
                    <a:pt x="281604" y="265043"/>
                    <a:pt x="281686" y="263708"/>
                  </a:cubicBezTo>
                  <a:lnTo>
                    <a:pt x="287745" y="248670"/>
                  </a:lnTo>
                  <a:cubicBezTo>
                    <a:pt x="290528" y="242295"/>
                    <a:pt x="293722" y="236083"/>
                    <a:pt x="297079" y="229981"/>
                  </a:cubicBezTo>
                  <a:cubicBezTo>
                    <a:pt x="302182" y="220637"/>
                    <a:pt x="307804" y="211592"/>
                    <a:pt x="313563" y="202683"/>
                  </a:cubicBezTo>
                  <a:cubicBezTo>
                    <a:pt x="317329" y="196826"/>
                    <a:pt x="321232" y="191078"/>
                    <a:pt x="325162" y="185357"/>
                  </a:cubicBezTo>
                  <a:cubicBezTo>
                    <a:pt x="333104" y="173779"/>
                    <a:pt x="341401" y="162473"/>
                    <a:pt x="349561" y="151058"/>
                  </a:cubicBezTo>
                  <a:cubicBezTo>
                    <a:pt x="357830" y="139479"/>
                    <a:pt x="365909" y="127738"/>
                    <a:pt x="373878" y="115996"/>
                  </a:cubicBezTo>
                  <a:cubicBezTo>
                    <a:pt x="382011" y="103655"/>
                    <a:pt x="389680" y="90497"/>
                    <a:pt x="398195" y="78046"/>
                  </a:cubicBezTo>
                  <a:cubicBezTo>
                    <a:pt x="403626" y="70119"/>
                    <a:pt x="409357" y="62463"/>
                    <a:pt x="415962" y="55653"/>
                  </a:cubicBezTo>
                  <a:cubicBezTo>
                    <a:pt x="419374" y="52383"/>
                    <a:pt x="419483" y="46935"/>
                    <a:pt x="416208" y="43529"/>
                  </a:cubicBezTo>
                  <a:cubicBezTo>
                    <a:pt x="412905" y="40097"/>
                    <a:pt x="407447" y="39988"/>
                    <a:pt x="404036" y="43284"/>
                  </a:cubicBezTo>
                  <a:close/>
                  <a:moveTo>
                    <a:pt x="235890" y="347099"/>
                  </a:moveTo>
                  <a:cubicBezTo>
                    <a:pt x="223936" y="333069"/>
                    <a:pt x="211409" y="320292"/>
                    <a:pt x="199892" y="308768"/>
                  </a:cubicBezTo>
                  <a:cubicBezTo>
                    <a:pt x="194106" y="303101"/>
                    <a:pt x="188157" y="297680"/>
                    <a:pt x="181989" y="292477"/>
                  </a:cubicBezTo>
                  <a:cubicBezTo>
                    <a:pt x="172900" y="284767"/>
                    <a:pt x="163457" y="277493"/>
                    <a:pt x="153878" y="270328"/>
                  </a:cubicBezTo>
                  <a:lnTo>
                    <a:pt x="139441" y="259976"/>
                  </a:lnTo>
                  <a:cubicBezTo>
                    <a:pt x="137830" y="258913"/>
                    <a:pt x="135401" y="255617"/>
                    <a:pt x="133900" y="254527"/>
                  </a:cubicBezTo>
                  <a:cubicBezTo>
                    <a:pt x="131799" y="252974"/>
                    <a:pt x="129834" y="252402"/>
                    <a:pt x="128415" y="252375"/>
                  </a:cubicBezTo>
                  <a:cubicBezTo>
                    <a:pt x="126040" y="252320"/>
                    <a:pt x="123966" y="252920"/>
                    <a:pt x="122301" y="254445"/>
                  </a:cubicBezTo>
                  <a:cubicBezTo>
                    <a:pt x="121128" y="255535"/>
                    <a:pt x="119490" y="257197"/>
                    <a:pt x="119245" y="260412"/>
                  </a:cubicBezTo>
                  <a:cubicBezTo>
                    <a:pt x="118862" y="263681"/>
                    <a:pt x="120445" y="266732"/>
                    <a:pt x="123093" y="268339"/>
                  </a:cubicBezTo>
                  <a:cubicBezTo>
                    <a:pt x="123093" y="268121"/>
                    <a:pt x="123256" y="267849"/>
                    <a:pt x="123557" y="267495"/>
                  </a:cubicBezTo>
                  <a:cubicBezTo>
                    <a:pt x="124184" y="266786"/>
                    <a:pt x="125112" y="267767"/>
                    <a:pt x="126067" y="269157"/>
                  </a:cubicBezTo>
                  <a:cubicBezTo>
                    <a:pt x="125658" y="269184"/>
                    <a:pt x="125276" y="269211"/>
                    <a:pt x="124921" y="269184"/>
                  </a:cubicBezTo>
                  <a:cubicBezTo>
                    <a:pt x="125358" y="269320"/>
                    <a:pt x="125822" y="269429"/>
                    <a:pt x="126286" y="269511"/>
                  </a:cubicBezTo>
                  <a:cubicBezTo>
                    <a:pt x="127378" y="271145"/>
                    <a:pt x="128524" y="273243"/>
                    <a:pt x="129370" y="273897"/>
                  </a:cubicBezTo>
                  <a:lnTo>
                    <a:pt x="142388" y="284685"/>
                  </a:lnTo>
                  <a:cubicBezTo>
                    <a:pt x="149730" y="290951"/>
                    <a:pt x="156962" y="297299"/>
                    <a:pt x="164058" y="303864"/>
                  </a:cubicBezTo>
                  <a:cubicBezTo>
                    <a:pt x="171017" y="310294"/>
                    <a:pt x="177813" y="316914"/>
                    <a:pt x="184254" y="323915"/>
                  </a:cubicBezTo>
                  <a:cubicBezTo>
                    <a:pt x="195116" y="335439"/>
                    <a:pt x="206497" y="348516"/>
                    <a:pt x="218096" y="362164"/>
                  </a:cubicBezTo>
                  <a:cubicBezTo>
                    <a:pt x="228903" y="374887"/>
                    <a:pt x="239847" y="388100"/>
                    <a:pt x="249864" y="401749"/>
                  </a:cubicBezTo>
                  <a:cubicBezTo>
                    <a:pt x="263619" y="420492"/>
                    <a:pt x="275982" y="439725"/>
                    <a:pt x="284197" y="458932"/>
                  </a:cubicBezTo>
                  <a:cubicBezTo>
                    <a:pt x="285943" y="463345"/>
                    <a:pt x="290911" y="465525"/>
                    <a:pt x="295332" y="463808"/>
                  </a:cubicBezTo>
                  <a:cubicBezTo>
                    <a:pt x="299780" y="462065"/>
                    <a:pt x="301964" y="457106"/>
                    <a:pt x="300217" y="452693"/>
                  </a:cubicBezTo>
                  <a:cubicBezTo>
                    <a:pt x="290992" y="426730"/>
                    <a:pt x="275627" y="399869"/>
                    <a:pt x="257587" y="374832"/>
                  </a:cubicBezTo>
                  <a:cubicBezTo>
                    <a:pt x="250682" y="365243"/>
                    <a:pt x="243395" y="355926"/>
                    <a:pt x="235890" y="347099"/>
                  </a:cubicBezTo>
                  <a:close/>
                  <a:moveTo>
                    <a:pt x="225983" y="585122"/>
                  </a:moveTo>
                  <a:cubicBezTo>
                    <a:pt x="227484" y="583296"/>
                    <a:pt x="225164" y="583106"/>
                    <a:pt x="222735" y="583324"/>
                  </a:cubicBezTo>
                  <a:lnTo>
                    <a:pt x="222926" y="583514"/>
                  </a:lnTo>
                  <a:cubicBezTo>
                    <a:pt x="224018" y="583814"/>
                    <a:pt x="225055" y="584359"/>
                    <a:pt x="225983" y="585122"/>
                  </a:cubicBezTo>
                  <a:close/>
                  <a:moveTo>
                    <a:pt x="225983" y="585122"/>
                  </a:moveTo>
                  <a:lnTo>
                    <a:pt x="225901" y="585203"/>
                  </a:lnTo>
                  <a:cubicBezTo>
                    <a:pt x="225410" y="585748"/>
                    <a:pt x="224236" y="584822"/>
                    <a:pt x="222926" y="583514"/>
                  </a:cubicBezTo>
                  <a:cubicBezTo>
                    <a:pt x="222708" y="583460"/>
                    <a:pt x="222490" y="583405"/>
                    <a:pt x="222271" y="583351"/>
                  </a:cubicBezTo>
                  <a:lnTo>
                    <a:pt x="222735" y="583324"/>
                  </a:lnTo>
                  <a:cubicBezTo>
                    <a:pt x="221125" y="581743"/>
                    <a:pt x="219351" y="579727"/>
                    <a:pt x="218260" y="579155"/>
                  </a:cubicBezTo>
                  <a:cubicBezTo>
                    <a:pt x="216349" y="578147"/>
                    <a:pt x="214357" y="577303"/>
                    <a:pt x="212337" y="576485"/>
                  </a:cubicBezTo>
                  <a:cubicBezTo>
                    <a:pt x="209581" y="575396"/>
                    <a:pt x="206742" y="574470"/>
                    <a:pt x="203931" y="573543"/>
                  </a:cubicBezTo>
                  <a:cubicBezTo>
                    <a:pt x="196180" y="571037"/>
                    <a:pt x="188348" y="569130"/>
                    <a:pt x="180406" y="567740"/>
                  </a:cubicBezTo>
                  <a:cubicBezTo>
                    <a:pt x="172464" y="566378"/>
                    <a:pt x="164440" y="565616"/>
                    <a:pt x="156280" y="565261"/>
                  </a:cubicBezTo>
                  <a:cubicBezTo>
                    <a:pt x="144735" y="564853"/>
                    <a:pt x="133136" y="565207"/>
                    <a:pt x="121592" y="566433"/>
                  </a:cubicBezTo>
                  <a:cubicBezTo>
                    <a:pt x="104807" y="568204"/>
                    <a:pt x="88159" y="571636"/>
                    <a:pt x="71620" y="574551"/>
                  </a:cubicBezTo>
                  <a:cubicBezTo>
                    <a:pt x="58465" y="577221"/>
                    <a:pt x="44601" y="579564"/>
                    <a:pt x="31365" y="583487"/>
                  </a:cubicBezTo>
                  <a:cubicBezTo>
                    <a:pt x="22031" y="586266"/>
                    <a:pt x="12997" y="589753"/>
                    <a:pt x="4646" y="594520"/>
                  </a:cubicBezTo>
                  <a:cubicBezTo>
                    <a:pt x="443" y="596700"/>
                    <a:pt x="-1222" y="601903"/>
                    <a:pt x="961" y="606099"/>
                  </a:cubicBezTo>
                  <a:cubicBezTo>
                    <a:pt x="3145" y="610321"/>
                    <a:pt x="8357" y="611956"/>
                    <a:pt x="12560" y="609777"/>
                  </a:cubicBezTo>
                  <a:cubicBezTo>
                    <a:pt x="20038" y="606289"/>
                    <a:pt x="28035" y="604055"/>
                    <a:pt x="36223" y="602285"/>
                  </a:cubicBezTo>
                  <a:cubicBezTo>
                    <a:pt x="49159" y="599479"/>
                    <a:pt x="62532" y="598089"/>
                    <a:pt x="75277" y="596400"/>
                  </a:cubicBezTo>
                  <a:cubicBezTo>
                    <a:pt x="86685" y="594657"/>
                    <a:pt x="98202" y="592995"/>
                    <a:pt x="109692" y="591360"/>
                  </a:cubicBezTo>
                  <a:cubicBezTo>
                    <a:pt x="117198" y="590270"/>
                    <a:pt x="124676" y="589208"/>
                    <a:pt x="132208" y="588391"/>
                  </a:cubicBezTo>
                  <a:cubicBezTo>
                    <a:pt x="140150" y="587546"/>
                    <a:pt x="148092" y="586865"/>
                    <a:pt x="156061" y="586729"/>
                  </a:cubicBezTo>
                  <a:cubicBezTo>
                    <a:pt x="163321" y="586593"/>
                    <a:pt x="170499" y="586838"/>
                    <a:pt x="177649" y="587601"/>
                  </a:cubicBezTo>
                  <a:cubicBezTo>
                    <a:pt x="184772" y="588336"/>
                    <a:pt x="191868" y="589453"/>
                    <a:pt x="198937" y="591170"/>
                  </a:cubicBezTo>
                  <a:lnTo>
                    <a:pt x="210891" y="594657"/>
                  </a:lnTo>
                  <a:cubicBezTo>
                    <a:pt x="212173" y="595201"/>
                    <a:pt x="214739" y="597490"/>
                    <a:pt x="215530" y="598062"/>
                  </a:cubicBezTo>
                  <a:cubicBezTo>
                    <a:pt x="219433" y="600950"/>
                    <a:pt x="222926" y="599887"/>
                    <a:pt x="223418" y="599724"/>
                  </a:cubicBezTo>
                  <a:cubicBezTo>
                    <a:pt x="224127" y="599451"/>
                    <a:pt x="233898" y="593376"/>
                    <a:pt x="226911" y="586021"/>
                  </a:cubicBezTo>
                  <a:cubicBezTo>
                    <a:pt x="226611" y="585694"/>
                    <a:pt x="226311" y="585394"/>
                    <a:pt x="225983" y="585122"/>
                  </a:cubicBezTo>
                  <a:close/>
                  <a:moveTo>
                    <a:pt x="659351" y="586565"/>
                  </a:moveTo>
                  <a:cubicBezTo>
                    <a:pt x="657550" y="587437"/>
                    <a:pt x="654657" y="586920"/>
                    <a:pt x="651600" y="586783"/>
                  </a:cubicBezTo>
                  <a:cubicBezTo>
                    <a:pt x="644832" y="586429"/>
                    <a:pt x="637463" y="585176"/>
                    <a:pt x="633315" y="584985"/>
                  </a:cubicBezTo>
                  <a:cubicBezTo>
                    <a:pt x="617704" y="584495"/>
                    <a:pt x="602093" y="582806"/>
                    <a:pt x="586455" y="581662"/>
                  </a:cubicBezTo>
                  <a:cubicBezTo>
                    <a:pt x="575920" y="580899"/>
                    <a:pt x="565331" y="580572"/>
                    <a:pt x="554851" y="579945"/>
                  </a:cubicBezTo>
                  <a:lnTo>
                    <a:pt x="516342" y="578474"/>
                  </a:lnTo>
                  <a:cubicBezTo>
                    <a:pt x="516096" y="578474"/>
                    <a:pt x="510010" y="578284"/>
                    <a:pt x="506462" y="577248"/>
                  </a:cubicBezTo>
                  <a:cubicBezTo>
                    <a:pt x="506134" y="576704"/>
                    <a:pt x="505725" y="576186"/>
                    <a:pt x="505288" y="575723"/>
                  </a:cubicBezTo>
                  <a:cubicBezTo>
                    <a:pt x="505589" y="576213"/>
                    <a:pt x="505834" y="576785"/>
                    <a:pt x="506025" y="577112"/>
                  </a:cubicBezTo>
                  <a:cubicBezTo>
                    <a:pt x="504552" y="576649"/>
                    <a:pt x="503651" y="575995"/>
                    <a:pt x="504033" y="575123"/>
                  </a:cubicBezTo>
                  <a:cubicBezTo>
                    <a:pt x="504115" y="574960"/>
                    <a:pt x="504197" y="574878"/>
                    <a:pt x="504279" y="574824"/>
                  </a:cubicBezTo>
                  <a:cubicBezTo>
                    <a:pt x="502068" y="573162"/>
                    <a:pt x="499039" y="572671"/>
                    <a:pt x="496282" y="573788"/>
                  </a:cubicBezTo>
                  <a:cubicBezTo>
                    <a:pt x="491315" y="575450"/>
                    <a:pt x="490824" y="579264"/>
                    <a:pt x="490906" y="582261"/>
                  </a:cubicBezTo>
                  <a:cubicBezTo>
                    <a:pt x="490933" y="583759"/>
                    <a:pt x="491970" y="587301"/>
                    <a:pt x="496364" y="589889"/>
                  </a:cubicBezTo>
                  <a:cubicBezTo>
                    <a:pt x="500430" y="592287"/>
                    <a:pt x="513394" y="596591"/>
                    <a:pt x="513940" y="596700"/>
                  </a:cubicBezTo>
                  <a:cubicBezTo>
                    <a:pt x="519207" y="597653"/>
                    <a:pt x="524529" y="598416"/>
                    <a:pt x="529851" y="599070"/>
                  </a:cubicBezTo>
                  <a:cubicBezTo>
                    <a:pt x="537602" y="600024"/>
                    <a:pt x="545353" y="600732"/>
                    <a:pt x="553049" y="601685"/>
                  </a:cubicBezTo>
                  <a:cubicBezTo>
                    <a:pt x="566259" y="602993"/>
                    <a:pt x="579522" y="604655"/>
                    <a:pt x="592868" y="605363"/>
                  </a:cubicBezTo>
                  <a:cubicBezTo>
                    <a:pt x="606350" y="606072"/>
                    <a:pt x="619860" y="605854"/>
                    <a:pt x="633315" y="605390"/>
                  </a:cubicBezTo>
                  <a:cubicBezTo>
                    <a:pt x="638200" y="605145"/>
                    <a:pt x="647561" y="605881"/>
                    <a:pt x="655148" y="605063"/>
                  </a:cubicBezTo>
                  <a:cubicBezTo>
                    <a:pt x="660279" y="604519"/>
                    <a:pt x="664810" y="603429"/>
                    <a:pt x="667757" y="601549"/>
                  </a:cubicBezTo>
                  <a:cubicBezTo>
                    <a:pt x="671906" y="599206"/>
                    <a:pt x="673379" y="593976"/>
                    <a:pt x="671059" y="589835"/>
                  </a:cubicBezTo>
                  <a:cubicBezTo>
                    <a:pt x="668740" y="585721"/>
                    <a:pt x="663472" y="584250"/>
                    <a:pt x="659351" y="586565"/>
                  </a:cubicBezTo>
                  <a:close/>
                  <a:moveTo>
                    <a:pt x="979731" y="145854"/>
                  </a:moveTo>
                  <a:cubicBezTo>
                    <a:pt x="959180" y="122425"/>
                    <a:pt x="937292" y="99650"/>
                    <a:pt x="913330" y="79163"/>
                  </a:cubicBezTo>
                  <a:cubicBezTo>
                    <a:pt x="903750" y="70963"/>
                    <a:pt x="893789" y="63199"/>
                    <a:pt x="883527" y="55871"/>
                  </a:cubicBezTo>
                  <a:cubicBezTo>
                    <a:pt x="868052" y="44810"/>
                    <a:pt x="851814" y="34948"/>
                    <a:pt x="835248" y="25876"/>
                  </a:cubicBezTo>
                  <a:cubicBezTo>
                    <a:pt x="828234" y="22116"/>
                    <a:pt x="821138" y="18520"/>
                    <a:pt x="813933" y="15142"/>
                  </a:cubicBezTo>
                  <a:cubicBezTo>
                    <a:pt x="806728" y="11737"/>
                    <a:pt x="799441" y="8549"/>
                    <a:pt x="792045" y="5580"/>
                  </a:cubicBezTo>
                  <a:cubicBezTo>
                    <a:pt x="789752" y="4654"/>
                    <a:pt x="784348" y="1602"/>
                    <a:pt x="780364" y="594"/>
                  </a:cubicBezTo>
                  <a:cubicBezTo>
                    <a:pt x="777662" y="-59"/>
                    <a:pt x="775260" y="-196"/>
                    <a:pt x="773404" y="295"/>
                  </a:cubicBezTo>
                  <a:cubicBezTo>
                    <a:pt x="768983" y="1248"/>
                    <a:pt x="766144" y="5634"/>
                    <a:pt x="767127" y="10075"/>
                  </a:cubicBezTo>
                  <a:cubicBezTo>
                    <a:pt x="768000" y="14053"/>
                    <a:pt x="771603" y="16722"/>
                    <a:pt x="775533" y="16532"/>
                  </a:cubicBezTo>
                  <a:lnTo>
                    <a:pt x="775533" y="16504"/>
                  </a:lnTo>
                  <a:cubicBezTo>
                    <a:pt x="775615" y="16123"/>
                    <a:pt x="775942" y="16177"/>
                    <a:pt x="776379" y="16450"/>
                  </a:cubicBezTo>
                  <a:cubicBezTo>
                    <a:pt x="776570" y="16423"/>
                    <a:pt x="776761" y="16395"/>
                    <a:pt x="776925" y="16341"/>
                  </a:cubicBezTo>
                  <a:cubicBezTo>
                    <a:pt x="776816" y="16368"/>
                    <a:pt x="776652" y="16423"/>
                    <a:pt x="776461" y="16504"/>
                  </a:cubicBezTo>
                  <a:cubicBezTo>
                    <a:pt x="777198" y="16913"/>
                    <a:pt x="778153" y="17785"/>
                    <a:pt x="778862" y="18166"/>
                  </a:cubicBezTo>
                  <a:cubicBezTo>
                    <a:pt x="781319" y="19528"/>
                    <a:pt x="783639" y="20972"/>
                    <a:pt x="784921" y="21599"/>
                  </a:cubicBezTo>
                  <a:cubicBezTo>
                    <a:pt x="791772" y="24922"/>
                    <a:pt x="798513" y="28464"/>
                    <a:pt x="805172" y="32169"/>
                  </a:cubicBezTo>
                  <a:cubicBezTo>
                    <a:pt x="811858" y="35874"/>
                    <a:pt x="818408" y="39743"/>
                    <a:pt x="824877" y="43775"/>
                  </a:cubicBezTo>
                  <a:cubicBezTo>
                    <a:pt x="840378" y="53173"/>
                    <a:pt x="855253" y="63662"/>
                    <a:pt x="869908" y="74532"/>
                  </a:cubicBezTo>
                  <a:cubicBezTo>
                    <a:pt x="879651" y="81751"/>
                    <a:pt x="889258" y="89189"/>
                    <a:pt x="898783" y="96762"/>
                  </a:cubicBezTo>
                  <a:cubicBezTo>
                    <a:pt x="922718" y="115860"/>
                    <a:pt x="945807" y="136047"/>
                    <a:pt x="967149" y="157542"/>
                  </a:cubicBezTo>
                  <a:cubicBezTo>
                    <a:pt x="970397" y="161002"/>
                    <a:pt x="975855" y="161192"/>
                    <a:pt x="979322" y="157978"/>
                  </a:cubicBezTo>
                  <a:cubicBezTo>
                    <a:pt x="982788" y="154736"/>
                    <a:pt x="982979" y="149314"/>
                    <a:pt x="979731" y="145854"/>
                  </a:cubicBezTo>
                  <a:close/>
                  <a:moveTo>
                    <a:pt x="775533" y="16532"/>
                  </a:moveTo>
                  <a:cubicBezTo>
                    <a:pt x="775533" y="16613"/>
                    <a:pt x="775697" y="16504"/>
                    <a:pt x="775751" y="16532"/>
                  </a:cubicBezTo>
                  <a:cubicBezTo>
                    <a:pt x="775724" y="16532"/>
                    <a:pt x="775724" y="16532"/>
                    <a:pt x="775697" y="16532"/>
                  </a:cubicBezTo>
                  <a:lnTo>
                    <a:pt x="775533" y="16532"/>
                  </a:lnTo>
                  <a:close/>
                  <a:moveTo>
                    <a:pt x="776106" y="16477"/>
                  </a:moveTo>
                  <a:cubicBezTo>
                    <a:pt x="775997" y="16504"/>
                    <a:pt x="775860" y="16504"/>
                    <a:pt x="775751" y="16532"/>
                  </a:cubicBezTo>
                  <a:cubicBezTo>
                    <a:pt x="775888" y="16613"/>
                    <a:pt x="776133" y="16641"/>
                    <a:pt x="776461" y="16504"/>
                  </a:cubicBezTo>
                  <a:lnTo>
                    <a:pt x="776379" y="16450"/>
                  </a:lnTo>
                  <a:lnTo>
                    <a:pt x="776106" y="164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28"/>
            <p:cNvSpPr/>
            <p:nvPr/>
          </p:nvSpPr>
          <p:spPr>
            <a:xfrm rot="10800000" flipH="1">
              <a:off x="226319" y="4306700"/>
              <a:ext cx="862233" cy="417104"/>
            </a:xfrm>
            <a:custGeom>
              <a:avLst/>
              <a:gdLst/>
              <a:ahLst/>
              <a:cxnLst/>
              <a:rect l="l" t="t" r="r" b="b"/>
              <a:pathLst>
                <a:path w="1724466" h="834209" extrusionOk="0">
                  <a:moveTo>
                    <a:pt x="238504" y="522222"/>
                  </a:moveTo>
                  <a:cubicBezTo>
                    <a:pt x="238504" y="533555"/>
                    <a:pt x="229170" y="542764"/>
                    <a:pt x="217680" y="542764"/>
                  </a:cubicBezTo>
                  <a:cubicBezTo>
                    <a:pt x="206190" y="542764"/>
                    <a:pt x="196884" y="533555"/>
                    <a:pt x="196884" y="522222"/>
                  </a:cubicBezTo>
                  <a:cubicBezTo>
                    <a:pt x="196884" y="510889"/>
                    <a:pt x="206190" y="501654"/>
                    <a:pt x="217680" y="501654"/>
                  </a:cubicBezTo>
                  <a:cubicBezTo>
                    <a:pt x="229170" y="501654"/>
                    <a:pt x="238504" y="510889"/>
                    <a:pt x="238504" y="522222"/>
                  </a:cubicBezTo>
                  <a:close/>
                  <a:moveTo>
                    <a:pt x="20824" y="612751"/>
                  </a:moveTo>
                  <a:cubicBezTo>
                    <a:pt x="9334" y="612751"/>
                    <a:pt x="0" y="621959"/>
                    <a:pt x="0" y="633319"/>
                  </a:cubicBezTo>
                  <a:cubicBezTo>
                    <a:pt x="0" y="644653"/>
                    <a:pt x="9334" y="653861"/>
                    <a:pt x="20824" y="653861"/>
                  </a:cubicBezTo>
                  <a:cubicBezTo>
                    <a:pt x="32314" y="653861"/>
                    <a:pt x="41647" y="644653"/>
                    <a:pt x="41647" y="633319"/>
                  </a:cubicBezTo>
                  <a:cubicBezTo>
                    <a:pt x="41647" y="621959"/>
                    <a:pt x="32314" y="612751"/>
                    <a:pt x="20824" y="612751"/>
                  </a:cubicBezTo>
                  <a:close/>
                  <a:moveTo>
                    <a:pt x="20824" y="793100"/>
                  </a:moveTo>
                  <a:cubicBezTo>
                    <a:pt x="9334" y="793100"/>
                    <a:pt x="0" y="802308"/>
                    <a:pt x="0" y="813641"/>
                  </a:cubicBezTo>
                  <a:cubicBezTo>
                    <a:pt x="0" y="824974"/>
                    <a:pt x="9334" y="834210"/>
                    <a:pt x="20824" y="834210"/>
                  </a:cubicBezTo>
                  <a:cubicBezTo>
                    <a:pt x="32314" y="834210"/>
                    <a:pt x="41647" y="824974"/>
                    <a:pt x="41647" y="813641"/>
                  </a:cubicBezTo>
                  <a:cubicBezTo>
                    <a:pt x="41647" y="802308"/>
                    <a:pt x="32314" y="793100"/>
                    <a:pt x="20824" y="793100"/>
                  </a:cubicBezTo>
                  <a:close/>
                  <a:moveTo>
                    <a:pt x="878144" y="10897"/>
                  </a:moveTo>
                  <a:cubicBezTo>
                    <a:pt x="866654" y="10897"/>
                    <a:pt x="857321" y="20105"/>
                    <a:pt x="857321" y="31438"/>
                  </a:cubicBezTo>
                  <a:cubicBezTo>
                    <a:pt x="857321" y="42799"/>
                    <a:pt x="866654" y="52007"/>
                    <a:pt x="878144" y="52007"/>
                  </a:cubicBezTo>
                  <a:cubicBezTo>
                    <a:pt x="889634" y="52007"/>
                    <a:pt x="898941" y="42799"/>
                    <a:pt x="898941" y="31438"/>
                  </a:cubicBezTo>
                  <a:cubicBezTo>
                    <a:pt x="898941" y="20105"/>
                    <a:pt x="889634" y="10897"/>
                    <a:pt x="878144" y="10897"/>
                  </a:cubicBezTo>
                  <a:close/>
                  <a:moveTo>
                    <a:pt x="1038239" y="0"/>
                  </a:moveTo>
                  <a:cubicBezTo>
                    <a:pt x="1026749" y="0"/>
                    <a:pt x="1017415" y="9208"/>
                    <a:pt x="1017415" y="20568"/>
                  </a:cubicBezTo>
                  <a:cubicBezTo>
                    <a:pt x="1017415" y="31902"/>
                    <a:pt x="1026749" y="41110"/>
                    <a:pt x="1038239" y="41110"/>
                  </a:cubicBezTo>
                  <a:cubicBezTo>
                    <a:pt x="1049729" y="41110"/>
                    <a:pt x="1059062" y="31902"/>
                    <a:pt x="1059062" y="20568"/>
                  </a:cubicBezTo>
                  <a:cubicBezTo>
                    <a:pt x="1059062" y="9208"/>
                    <a:pt x="1049729" y="0"/>
                    <a:pt x="1038239" y="0"/>
                  </a:cubicBezTo>
                  <a:close/>
                  <a:moveTo>
                    <a:pt x="1703642" y="316428"/>
                  </a:moveTo>
                  <a:cubicBezTo>
                    <a:pt x="1692153" y="316428"/>
                    <a:pt x="1682819" y="325636"/>
                    <a:pt x="1682819" y="336997"/>
                  </a:cubicBezTo>
                  <a:cubicBezTo>
                    <a:pt x="1682819" y="348330"/>
                    <a:pt x="1692153" y="357538"/>
                    <a:pt x="1703642" y="357538"/>
                  </a:cubicBezTo>
                  <a:cubicBezTo>
                    <a:pt x="1715132" y="357538"/>
                    <a:pt x="1724466" y="348330"/>
                    <a:pt x="1724466" y="336997"/>
                  </a:cubicBezTo>
                  <a:cubicBezTo>
                    <a:pt x="1724466" y="325636"/>
                    <a:pt x="1715132" y="316428"/>
                    <a:pt x="1703642" y="316428"/>
                  </a:cubicBezTo>
                  <a:close/>
                  <a:moveTo>
                    <a:pt x="1591691" y="461388"/>
                  </a:moveTo>
                  <a:cubicBezTo>
                    <a:pt x="1580174" y="461388"/>
                    <a:pt x="1570867" y="470597"/>
                    <a:pt x="1570867" y="481957"/>
                  </a:cubicBezTo>
                  <a:cubicBezTo>
                    <a:pt x="1570867" y="493290"/>
                    <a:pt x="1580174" y="502498"/>
                    <a:pt x="1591691" y="502498"/>
                  </a:cubicBezTo>
                  <a:cubicBezTo>
                    <a:pt x="1603181" y="502498"/>
                    <a:pt x="1612487" y="493290"/>
                    <a:pt x="1612487" y="481957"/>
                  </a:cubicBezTo>
                  <a:cubicBezTo>
                    <a:pt x="1612487" y="470597"/>
                    <a:pt x="1603181" y="461388"/>
                    <a:pt x="1591691" y="461388"/>
                  </a:cubicBezTo>
                  <a:close/>
                  <a:moveTo>
                    <a:pt x="1579819" y="616592"/>
                  </a:moveTo>
                  <a:cubicBezTo>
                    <a:pt x="1568329" y="616592"/>
                    <a:pt x="1558995" y="625800"/>
                    <a:pt x="1558995" y="637161"/>
                  </a:cubicBezTo>
                  <a:cubicBezTo>
                    <a:pt x="1558995" y="648494"/>
                    <a:pt x="1568329" y="657702"/>
                    <a:pt x="1579819" y="657702"/>
                  </a:cubicBezTo>
                  <a:cubicBezTo>
                    <a:pt x="1591309" y="657702"/>
                    <a:pt x="1600643" y="648494"/>
                    <a:pt x="1600643" y="637161"/>
                  </a:cubicBezTo>
                  <a:cubicBezTo>
                    <a:pt x="1600643" y="625800"/>
                    <a:pt x="1591309" y="616592"/>
                    <a:pt x="1579819" y="61659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28"/>
            <p:cNvSpPr/>
            <p:nvPr/>
          </p:nvSpPr>
          <p:spPr>
            <a:xfrm rot="10800000" flipH="1">
              <a:off x="397395" y="4140472"/>
              <a:ext cx="545592" cy="504079"/>
            </a:xfrm>
            <a:custGeom>
              <a:avLst/>
              <a:gdLst/>
              <a:ahLst/>
              <a:cxnLst/>
              <a:rect l="l" t="t" r="r" b="b"/>
              <a:pathLst>
                <a:path w="1091184" h="1008158" extrusionOk="0">
                  <a:moveTo>
                    <a:pt x="1002712" y="809058"/>
                  </a:moveTo>
                  <a:cubicBezTo>
                    <a:pt x="1044387" y="785029"/>
                    <a:pt x="1078829" y="750540"/>
                    <a:pt x="1044032" y="724195"/>
                  </a:cubicBezTo>
                  <a:cubicBezTo>
                    <a:pt x="1010135" y="698478"/>
                    <a:pt x="975420" y="732014"/>
                    <a:pt x="952003" y="765251"/>
                  </a:cubicBezTo>
                  <a:cubicBezTo>
                    <a:pt x="972909" y="719237"/>
                    <a:pt x="982461" y="660038"/>
                    <a:pt x="927932" y="662490"/>
                  </a:cubicBezTo>
                  <a:cubicBezTo>
                    <a:pt x="879407" y="664642"/>
                    <a:pt x="878670" y="712999"/>
                    <a:pt x="885984" y="751656"/>
                  </a:cubicBezTo>
                  <a:cubicBezTo>
                    <a:pt x="862049" y="710111"/>
                    <a:pt x="826242" y="674259"/>
                    <a:pt x="797040" y="707141"/>
                  </a:cubicBezTo>
                  <a:cubicBezTo>
                    <a:pt x="768793" y="739016"/>
                    <a:pt x="803972" y="773669"/>
                    <a:pt x="838442" y="797125"/>
                  </a:cubicBezTo>
                  <a:cubicBezTo>
                    <a:pt x="789426" y="778219"/>
                    <a:pt x="729602" y="772852"/>
                    <a:pt x="735224" y="830198"/>
                  </a:cubicBezTo>
                  <a:cubicBezTo>
                    <a:pt x="740409" y="882859"/>
                    <a:pt x="792100" y="880380"/>
                    <a:pt x="832438" y="870082"/>
                  </a:cubicBezTo>
                  <a:cubicBezTo>
                    <a:pt x="788962" y="900976"/>
                    <a:pt x="746905" y="948515"/>
                    <a:pt x="790927" y="971889"/>
                  </a:cubicBezTo>
                  <a:cubicBezTo>
                    <a:pt x="830118" y="992703"/>
                    <a:pt x="859320" y="950640"/>
                    <a:pt x="876541" y="913126"/>
                  </a:cubicBezTo>
                  <a:cubicBezTo>
                    <a:pt x="866225" y="951866"/>
                    <a:pt x="862704" y="1002483"/>
                    <a:pt x="912021" y="1007769"/>
                  </a:cubicBezTo>
                  <a:cubicBezTo>
                    <a:pt x="959208" y="1012808"/>
                    <a:pt x="961037" y="968048"/>
                    <a:pt x="948947" y="925059"/>
                  </a:cubicBezTo>
                  <a:cubicBezTo>
                    <a:pt x="971490" y="965188"/>
                    <a:pt x="1004677" y="998234"/>
                    <a:pt x="1033797" y="967422"/>
                  </a:cubicBezTo>
                  <a:cubicBezTo>
                    <a:pt x="1061362" y="938244"/>
                    <a:pt x="1032815" y="904899"/>
                    <a:pt x="1001238" y="880652"/>
                  </a:cubicBezTo>
                  <a:cubicBezTo>
                    <a:pt x="1036608" y="893048"/>
                    <a:pt x="1076837" y="896835"/>
                    <a:pt x="1088845" y="857523"/>
                  </a:cubicBezTo>
                  <a:cubicBezTo>
                    <a:pt x="1102846" y="811836"/>
                    <a:pt x="1051455" y="803636"/>
                    <a:pt x="1002712" y="809058"/>
                  </a:cubicBezTo>
                  <a:close/>
                  <a:moveTo>
                    <a:pt x="926022" y="870845"/>
                  </a:moveTo>
                  <a:cubicBezTo>
                    <a:pt x="926103" y="871063"/>
                    <a:pt x="926158" y="871308"/>
                    <a:pt x="926240" y="871553"/>
                  </a:cubicBezTo>
                  <a:cubicBezTo>
                    <a:pt x="914859" y="855235"/>
                    <a:pt x="896437" y="870218"/>
                    <a:pt x="893026" y="869074"/>
                  </a:cubicBezTo>
                  <a:cubicBezTo>
                    <a:pt x="893981" y="865887"/>
                    <a:pt x="894445" y="864089"/>
                    <a:pt x="894445" y="864089"/>
                  </a:cubicBezTo>
                  <a:cubicBezTo>
                    <a:pt x="891934" y="866758"/>
                    <a:pt x="889614" y="853437"/>
                    <a:pt x="880826" y="848914"/>
                  </a:cubicBezTo>
                  <a:cubicBezTo>
                    <a:pt x="883064" y="843166"/>
                    <a:pt x="888577" y="832378"/>
                    <a:pt x="883528" y="823115"/>
                  </a:cubicBezTo>
                  <a:cubicBezTo>
                    <a:pt x="886312" y="824477"/>
                    <a:pt x="887895" y="825186"/>
                    <a:pt x="887895" y="825186"/>
                  </a:cubicBezTo>
                  <a:cubicBezTo>
                    <a:pt x="884702" y="821154"/>
                    <a:pt x="913849" y="823605"/>
                    <a:pt x="908364" y="802083"/>
                  </a:cubicBezTo>
                  <a:cubicBezTo>
                    <a:pt x="914368" y="804780"/>
                    <a:pt x="922474" y="807369"/>
                    <a:pt x="929624" y="802056"/>
                  </a:cubicBezTo>
                  <a:cubicBezTo>
                    <a:pt x="925667" y="809603"/>
                    <a:pt x="923456" y="814425"/>
                    <a:pt x="923456" y="814425"/>
                  </a:cubicBezTo>
                  <a:cubicBezTo>
                    <a:pt x="927004" y="811700"/>
                    <a:pt x="926322" y="831860"/>
                    <a:pt x="940213" y="833903"/>
                  </a:cubicBezTo>
                  <a:cubicBezTo>
                    <a:pt x="939722" y="840006"/>
                    <a:pt x="942124" y="846190"/>
                    <a:pt x="942588" y="849350"/>
                  </a:cubicBezTo>
                  <a:cubicBezTo>
                    <a:pt x="935137" y="851230"/>
                    <a:pt x="921409" y="854336"/>
                    <a:pt x="926022" y="870845"/>
                  </a:cubicBezTo>
                  <a:close/>
                  <a:moveTo>
                    <a:pt x="379447" y="207776"/>
                  </a:moveTo>
                  <a:cubicBezTo>
                    <a:pt x="438506" y="173722"/>
                    <a:pt x="487304" y="124875"/>
                    <a:pt x="438015" y="87525"/>
                  </a:cubicBezTo>
                  <a:cubicBezTo>
                    <a:pt x="389981" y="51128"/>
                    <a:pt x="340801" y="98640"/>
                    <a:pt x="307614" y="145716"/>
                  </a:cubicBezTo>
                  <a:cubicBezTo>
                    <a:pt x="337253" y="80496"/>
                    <a:pt x="350790" y="-3331"/>
                    <a:pt x="273527" y="102"/>
                  </a:cubicBezTo>
                  <a:cubicBezTo>
                    <a:pt x="204778" y="3181"/>
                    <a:pt x="203741" y="71697"/>
                    <a:pt x="214112" y="126428"/>
                  </a:cubicBezTo>
                  <a:cubicBezTo>
                    <a:pt x="180216" y="67610"/>
                    <a:pt x="129453" y="16802"/>
                    <a:pt x="88106" y="63388"/>
                  </a:cubicBezTo>
                  <a:cubicBezTo>
                    <a:pt x="48068" y="108530"/>
                    <a:pt x="97903" y="157621"/>
                    <a:pt x="146756" y="190858"/>
                  </a:cubicBezTo>
                  <a:cubicBezTo>
                    <a:pt x="77325" y="164078"/>
                    <a:pt x="-7471" y="156477"/>
                    <a:pt x="526" y="237716"/>
                  </a:cubicBezTo>
                  <a:cubicBezTo>
                    <a:pt x="7840" y="312308"/>
                    <a:pt x="81092" y="308821"/>
                    <a:pt x="138268" y="294245"/>
                  </a:cubicBezTo>
                  <a:cubicBezTo>
                    <a:pt x="76643" y="337998"/>
                    <a:pt x="17065" y="405343"/>
                    <a:pt x="79427" y="438443"/>
                  </a:cubicBezTo>
                  <a:cubicBezTo>
                    <a:pt x="134966" y="467947"/>
                    <a:pt x="176313" y="408367"/>
                    <a:pt x="200712" y="355215"/>
                  </a:cubicBezTo>
                  <a:cubicBezTo>
                    <a:pt x="186138" y="410083"/>
                    <a:pt x="181116" y="481787"/>
                    <a:pt x="250984" y="489279"/>
                  </a:cubicBezTo>
                  <a:cubicBezTo>
                    <a:pt x="317849" y="496416"/>
                    <a:pt x="320442" y="433022"/>
                    <a:pt x="303275" y="372079"/>
                  </a:cubicBezTo>
                  <a:cubicBezTo>
                    <a:pt x="335261" y="428990"/>
                    <a:pt x="382258" y="475766"/>
                    <a:pt x="423496" y="432123"/>
                  </a:cubicBezTo>
                  <a:cubicBezTo>
                    <a:pt x="462578" y="390768"/>
                    <a:pt x="422104" y="343528"/>
                    <a:pt x="377372" y="309202"/>
                  </a:cubicBezTo>
                  <a:cubicBezTo>
                    <a:pt x="427480" y="326746"/>
                    <a:pt x="484466" y="332113"/>
                    <a:pt x="501496" y="276456"/>
                  </a:cubicBezTo>
                  <a:cubicBezTo>
                    <a:pt x="521337" y="211699"/>
                    <a:pt x="448522" y="200066"/>
                    <a:pt x="379447" y="207776"/>
                  </a:cubicBezTo>
                  <a:close/>
                  <a:moveTo>
                    <a:pt x="270825" y="295281"/>
                  </a:moveTo>
                  <a:cubicBezTo>
                    <a:pt x="270934" y="295635"/>
                    <a:pt x="271016" y="295962"/>
                    <a:pt x="271125" y="296316"/>
                  </a:cubicBezTo>
                  <a:cubicBezTo>
                    <a:pt x="255023" y="273187"/>
                    <a:pt x="228904" y="294409"/>
                    <a:pt x="224074" y="292802"/>
                  </a:cubicBezTo>
                  <a:cubicBezTo>
                    <a:pt x="225411" y="288279"/>
                    <a:pt x="226093" y="285718"/>
                    <a:pt x="226093" y="285718"/>
                  </a:cubicBezTo>
                  <a:cubicBezTo>
                    <a:pt x="222545" y="289532"/>
                    <a:pt x="219216" y="270626"/>
                    <a:pt x="206798" y="264251"/>
                  </a:cubicBezTo>
                  <a:cubicBezTo>
                    <a:pt x="209937" y="256078"/>
                    <a:pt x="217769" y="240822"/>
                    <a:pt x="210619" y="227691"/>
                  </a:cubicBezTo>
                  <a:cubicBezTo>
                    <a:pt x="214576" y="229598"/>
                    <a:pt x="216814" y="230606"/>
                    <a:pt x="216814" y="230606"/>
                  </a:cubicBezTo>
                  <a:cubicBezTo>
                    <a:pt x="212284" y="224885"/>
                    <a:pt x="253549" y="228372"/>
                    <a:pt x="245798" y="197887"/>
                  </a:cubicBezTo>
                  <a:cubicBezTo>
                    <a:pt x="254286" y="201701"/>
                    <a:pt x="265776" y="205351"/>
                    <a:pt x="275928" y="197832"/>
                  </a:cubicBezTo>
                  <a:cubicBezTo>
                    <a:pt x="270306" y="208512"/>
                    <a:pt x="267195" y="215377"/>
                    <a:pt x="267195" y="215377"/>
                  </a:cubicBezTo>
                  <a:cubicBezTo>
                    <a:pt x="272217" y="211536"/>
                    <a:pt x="271234" y="240086"/>
                    <a:pt x="290912" y="242947"/>
                  </a:cubicBezTo>
                  <a:cubicBezTo>
                    <a:pt x="290229" y="251610"/>
                    <a:pt x="293641" y="260382"/>
                    <a:pt x="294296" y="264877"/>
                  </a:cubicBezTo>
                  <a:cubicBezTo>
                    <a:pt x="283734" y="267520"/>
                    <a:pt x="264275" y="271933"/>
                    <a:pt x="270825" y="2952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28"/>
            <p:cNvSpPr/>
            <p:nvPr/>
          </p:nvSpPr>
          <p:spPr>
            <a:xfrm rot="10800000" flipH="1">
              <a:off x="493735" y="4205523"/>
              <a:ext cx="382620" cy="349131"/>
            </a:xfrm>
            <a:custGeom>
              <a:avLst/>
              <a:gdLst/>
              <a:ahLst/>
              <a:cxnLst/>
              <a:rect l="l" t="t" r="r" b="b"/>
              <a:pathLst>
                <a:path w="765240" h="698262" extrusionOk="0">
                  <a:moveTo>
                    <a:pt x="765217" y="655226"/>
                  </a:moveTo>
                  <a:cubicBezTo>
                    <a:pt x="764425" y="679690"/>
                    <a:pt x="744311" y="698978"/>
                    <a:pt x="720294" y="698242"/>
                  </a:cubicBezTo>
                  <a:cubicBezTo>
                    <a:pt x="696278" y="697507"/>
                    <a:pt x="677419" y="677020"/>
                    <a:pt x="678210" y="652556"/>
                  </a:cubicBezTo>
                  <a:cubicBezTo>
                    <a:pt x="679002" y="628064"/>
                    <a:pt x="699116" y="608803"/>
                    <a:pt x="723133" y="609539"/>
                  </a:cubicBezTo>
                  <a:cubicBezTo>
                    <a:pt x="747150" y="610275"/>
                    <a:pt x="766008" y="630734"/>
                    <a:pt x="765217" y="655226"/>
                  </a:cubicBezTo>
                  <a:close/>
                  <a:moveTo>
                    <a:pt x="63679" y="30"/>
                  </a:moveTo>
                  <a:cubicBezTo>
                    <a:pt x="29673" y="-1033"/>
                    <a:pt x="1153" y="26292"/>
                    <a:pt x="34" y="60973"/>
                  </a:cubicBezTo>
                  <a:cubicBezTo>
                    <a:pt x="-1085" y="95626"/>
                    <a:pt x="25634" y="124640"/>
                    <a:pt x="59667" y="125675"/>
                  </a:cubicBezTo>
                  <a:cubicBezTo>
                    <a:pt x="93672" y="126737"/>
                    <a:pt x="122192" y="99413"/>
                    <a:pt x="123311" y="64732"/>
                  </a:cubicBezTo>
                  <a:cubicBezTo>
                    <a:pt x="124430" y="30052"/>
                    <a:pt x="97712" y="1065"/>
                    <a:pt x="63679" y="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0" name="Google Shape;1910;p28"/>
            <p:cNvSpPr/>
            <p:nvPr/>
          </p:nvSpPr>
          <p:spPr>
            <a:xfrm rot="5400000">
              <a:off x="471047" y="2502865"/>
              <a:ext cx="228554" cy="138898"/>
            </a:xfrm>
            <a:custGeom>
              <a:avLst/>
              <a:gdLst/>
              <a:ahLst/>
              <a:cxnLst/>
              <a:rect l="l" t="t" r="r" b="b"/>
              <a:pathLst>
                <a:path w="457109" h="277795" extrusionOk="0">
                  <a:moveTo>
                    <a:pt x="233397" y="277279"/>
                  </a:moveTo>
                  <a:cubicBezTo>
                    <a:pt x="236156" y="283326"/>
                    <a:pt x="149427" y="234708"/>
                    <a:pt x="108657" y="210769"/>
                  </a:cubicBezTo>
                  <a:cubicBezTo>
                    <a:pt x="45031" y="173380"/>
                    <a:pt x="-14311" y="130192"/>
                    <a:pt x="3067" y="106952"/>
                  </a:cubicBezTo>
                  <a:cubicBezTo>
                    <a:pt x="18881" y="85769"/>
                    <a:pt x="66034" y="115960"/>
                    <a:pt x="114134" y="156681"/>
                  </a:cubicBezTo>
                  <a:cubicBezTo>
                    <a:pt x="75423" y="109544"/>
                    <a:pt x="47502" y="64340"/>
                    <a:pt x="67928" y="50067"/>
                  </a:cubicBezTo>
                  <a:cubicBezTo>
                    <a:pt x="87531" y="36370"/>
                    <a:pt x="117717" y="69605"/>
                    <a:pt x="147286" y="115096"/>
                  </a:cubicBezTo>
                  <a:cubicBezTo>
                    <a:pt x="129042" y="64669"/>
                    <a:pt x="120765" y="21316"/>
                    <a:pt x="142632" y="14529"/>
                  </a:cubicBezTo>
                  <a:cubicBezTo>
                    <a:pt x="169483" y="6179"/>
                    <a:pt x="189868" y="63435"/>
                    <a:pt x="204116" y="127930"/>
                  </a:cubicBezTo>
                  <a:cubicBezTo>
                    <a:pt x="197157" y="62078"/>
                    <a:pt x="198022" y="873"/>
                    <a:pt x="225078" y="10"/>
                  </a:cubicBezTo>
                  <a:cubicBezTo>
                    <a:pt x="252588" y="-854"/>
                    <a:pt x="256747" y="56772"/>
                    <a:pt x="252917" y="120773"/>
                  </a:cubicBezTo>
                  <a:cubicBezTo>
                    <a:pt x="269101" y="58417"/>
                    <a:pt x="290722" y="4041"/>
                    <a:pt x="315884" y="11979"/>
                  </a:cubicBezTo>
                  <a:cubicBezTo>
                    <a:pt x="339934" y="19588"/>
                    <a:pt x="328321" y="67096"/>
                    <a:pt x="306247" y="120485"/>
                  </a:cubicBezTo>
                  <a:cubicBezTo>
                    <a:pt x="336104" y="69399"/>
                    <a:pt x="367773" y="29337"/>
                    <a:pt x="388528" y="42252"/>
                  </a:cubicBezTo>
                  <a:cubicBezTo>
                    <a:pt x="411590" y="56566"/>
                    <a:pt x="382187" y="105924"/>
                    <a:pt x="342364" y="156352"/>
                  </a:cubicBezTo>
                  <a:cubicBezTo>
                    <a:pt x="390382" y="113863"/>
                    <a:pt x="438029" y="81245"/>
                    <a:pt x="454296" y="101112"/>
                  </a:cubicBezTo>
                  <a:cubicBezTo>
                    <a:pt x="486088" y="139940"/>
                    <a:pt x="238050" y="278719"/>
                    <a:pt x="233932" y="276745"/>
                  </a:cubicBezTo>
                  <a:lnTo>
                    <a:pt x="233397" y="277279"/>
                  </a:lnTo>
                  <a:lnTo>
                    <a:pt x="233397" y="27727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" name="Google Shape;1911;p28"/>
            <p:cNvSpPr/>
            <p:nvPr/>
          </p:nvSpPr>
          <p:spPr>
            <a:xfrm rot="5400000">
              <a:off x="390901" y="2492201"/>
              <a:ext cx="12554" cy="171565"/>
            </a:xfrm>
            <a:custGeom>
              <a:avLst/>
              <a:gdLst/>
              <a:ahLst/>
              <a:cxnLst/>
              <a:rect l="l" t="t" r="r" b="b"/>
              <a:pathLst>
                <a:path w="25108" h="343131" extrusionOk="0">
                  <a:moveTo>
                    <a:pt x="3255" y="8884"/>
                  </a:moveTo>
                  <a:cubicBezTo>
                    <a:pt x="3296" y="3990"/>
                    <a:pt x="7250" y="0"/>
                    <a:pt x="12150" y="0"/>
                  </a:cubicBezTo>
                  <a:cubicBezTo>
                    <a:pt x="17051" y="0"/>
                    <a:pt x="21005" y="3990"/>
                    <a:pt x="21005" y="8884"/>
                  </a:cubicBezTo>
                  <a:cubicBezTo>
                    <a:pt x="21005" y="8884"/>
                    <a:pt x="22240" y="43394"/>
                    <a:pt x="23393" y="90120"/>
                  </a:cubicBezTo>
                  <a:cubicBezTo>
                    <a:pt x="24011" y="114881"/>
                    <a:pt x="24752" y="143098"/>
                    <a:pt x="25040" y="171355"/>
                  </a:cubicBezTo>
                  <a:cubicBezTo>
                    <a:pt x="25205" y="193484"/>
                    <a:pt x="25040" y="215695"/>
                    <a:pt x="24876" y="236302"/>
                  </a:cubicBezTo>
                  <a:cubicBezTo>
                    <a:pt x="24505" y="283398"/>
                    <a:pt x="23682" y="322145"/>
                    <a:pt x="24505" y="332962"/>
                  </a:cubicBezTo>
                  <a:cubicBezTo>
                    <a:pt x="24999" y="338021"/>
                    <a:pt x="21293" y="342587"/>
                    <a:pt x="16227" y="343081"/>
                  </a:cubicBezTo>
                  <a:cubicBezTo>
                    <a:pt x="11162" y="343615"/>
                    <a:pt x="6591" y="339913"/>
                    <a:pt x="6097" y="334813"/>
                  </a:cubicBezTo>
                  <a:cubicBezTo>
                    <a:pt x="4655" y="323872"/>
                    <a:pt x="2473" y="284468"/>
                    <a:pt x="1114" y="236549"/>
                  </a:cubicBezTo>
                  <a:cubicBezTo>
                    <a:pt x="537" y="215901"/>
                    <a:pt x="43" y="193649"/>
                    <a:pt x="2" y="171479"/>
                  </a:cubicBezTo>
                  <a:cubicBezTo>
                    <a:pt x="-39" y="143180"/>
                    <a:pt x="578" y="114963"/>
                    <a:pt x="1073" y="90161"/>
                  </a:cubicBezTo>
                  <a:cubicBezTo>
                    <a:pt x="2020" y="43435"/>
                    <a:pt x="3255" y="8884"/>
                    <a:pt x="3255" y="8884"/>
                  </a:cubicBezTo>
                  <a:lnTo>
                    <a:pt x="3255" y="88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2" name="Google Shape;1912;p28"/>
            <p:cNvSpPr/>
            <p:nvPr/>
          </p:nvSpPr>
          <p:spPr>
            <a:xfrm rot="5400000">
              <a:off x="466972" y="2537016"/>
              <a:ext cx="56458" cy="81994"/>
            </a:xfrm>
            <a:custGeom>
              <a:avLst/>
              <a:gdLst/>
              <a:ahLst/>
              <a:cxnLst/>
              <a:rect l="l" t="t" r="r" b="b"/>
              <a:pathLst>
                <a:path w="112915" h="163989" extrusionOk="0">
                  <a:moveTo>
                    <a:pt x="60733" y="163977"/>
                  </a:moveTo>
                  <a:cubicBezTo>
                    <a:pt x="42695" y="165211"/>
                    <a:pt x="10203" y="75585"/>
                    <a:pt x="3161" y="50741"/>
                  </a:cubicBezTo>
                  <a:cubicBezTo>
                    <a:pt x="-134" y="39142"/>
                    <a:pt x="-2852" y="22113"/>
                    <a:pt x="5796" y="11789"/>
                  </a:cubicBezTo>
                  <a:cubicBezTo>
                    <a:pt x="13992" y="2041"/>
                    <a:pt x="39112" y="12982"/>
                    <a:pt x="45825" y="19933"/>
                  </a:cubicBezTo>
                  <a:cubicBezTo>
                    <a:pt x="46896" y="21044"/>
                    <a:pt x="55132" y="33219"/>
                    <a:pt x="55544" y="33096"/>
                  </a:cubicBezTo>
                  <a:cubicBezTo>
                    <a:pt x="57603" y="32520"/>
                    <a:pt x="61104" y="23594"/>
                    <a:pt x="62421" y="21825"/>
                  </a:cubicBezTo>
                  <a:cubicBezTo>
                    <a:pt x="70164" y="11542"/>
                    <a:pt x="81406" y="-633"/>
                    <a:pt x="95614" y="26"/>
                  </a:cubicBezTo>
                  <a:cubicBezTo>
                    <a:pt x="115752" y="1013"/>
                    <a:pt x="113940" y="29928"/>
                    <a:pt x="111386" y="43379"/>
                  </a:cubicBezTo>
                  <a:cubicBezTo>
                    <a:pt x="103438" y="85292"/>
                    <a:pt x="78771" y="162784"/>
                    <a:pt x="60733" y="163977"/>
                  </a:cubicBezTo>
                  <a:lnTo>
                    <a:pt x="60733" y="16397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3" name="Google Shape;1913;p28"/>
            <p:cNvSpPr/>
            <p:nvPr/>
          </p:nvSpPr>
          <p:spPr>
            <a:xfrm rot="5400000">
              <a:off x="507971" y="2544390"/>
              <a:ext cx="114529" cy="57582"/>
            </a:xfrm>
            <a:custGeom>
              <a:avLst/>
              <a:gdLst/>
              <a:ahLst/>
              <a:cxnLst/>
              <a:rect l="l" t="t" r="r" b="b"/>
              <a:pathLst>
                <a:path w="229059" h="115165" extrusionOk="0">
                  <a:moveTo>
                    <a:pt x="226810" y="41562"/>
                  </a:moveTo>
                  <a:cubicBezTo>
                    <a:pt x="223063" y="46991"/>
                    <a:pt x="219727" y="52503"/>
                    <a:pt x="216144" y="57973"/>
                  </a:cubicBezTo>
                  <a:cubicBezTo>
                    <a:pt x="213756" y="61675"/>
                    <a:pt x="211408" y="65336"/>
                    <a:pt x="208896" y="68873"/>
                  </a:cubicBezTo>
                  <a:cubicBezTo>
                    <a:pt x="206796" y="71876"/>
                    <a:pt x="204572" y="74796"/>
                    <a:pt x="202307" y="77634"/>
                  </a:cubicBezTo>
                  <a:cubicBezTo>
                    <a:pt x="199960" y="80513"/>
                    <a:pt x="197489" y="83228"/>
                    <a:pt x="195059" y="86025"/>
                  </a:cubicBezTo>
                  <a:lnTo>
                    <a:pt x="183940" y="98365"/>
                  </a:lnTo>
                  <a:cubicBezTo>
                    <a:pt x="183199" y="99187"/>
                    <a:pt x="180769" y="100627"/>
                    <a:pt x="179204" y="101943"/>
                  </a:cubicBezTo>
                  <a:cubicBezTo>
                    <a:pt x="179081" y="102560"/>
                    <a:pt x="178875" y="103177"/>
                    <a:pt x="178628" y="103794"/>
                  </a:cubicBezTo>
                  <a:cubicBezTo>
                    <a:pt x="178669" y="103259"/>
                    <a:pt x="178628" y="102642"/>
                    <a:pt x="178669" y="102478"/>
                  </a:cubicBezTo>
                  <a:cubicBezTo>
                    <a:pt x="177887" y="103259"/>
                    <a:pt x="177516" y="103959"/>
                    <a:pt x="178092" y="104452"/>
                  </a:cubicBezTo>
                  <a:cubicBezTo>
                    <a:pt x="178175" y="104493"/>
                    <a:pt x="178216" y="104534"/>
                    <a:pt x="178257" y="104576"/>
                  </a:cubicBezTo>
                  <a:cubicBezTo>
                    <a:pt x="177681" y="105563"/>
                    <a:pt x="176898" y="106468"/>
                    <a:pt x="175951" y="107249"/>
                  </a:cubicBezTo>
                  <a:cubicBezTo>
                    <a:pt x="173315" y="109840"/>
                    <a:pt x="170844" y="109429"/>
                    <a:pt x="170021" y="109511"/>
                  </a:cubicBezTo>
                  <a:cubicBezTo>
                    <a:pt x="167262" y="109882"/>
                    <a:pt x="165450" y="108360"/>
                    <a:pt x="163802" y="107208"/>
                  </a:cubicBezTo>
                  <a:cubicBezTo>
                    <a:pt x="162361" y="106180"/>
                    <a:pt x="159478" y="102272"/>
                    <a:pt x="161908" y="95938"/>
                  </a:cubicBezTo>
                  <a:cubicBezTo>
                    <a:pt x="162526" y="94375"/>
                    <a:pt x="166067" y="88863"/>
                    <a:pt x="167344" y="86519"/>
                  </a:cubicBezTo>
                  <a:lnTo>
                    <a:pt x="176198" y="71876"/>
                  </a:lnTo>
                  <a:cubicBezTo>
                    <a:pt x="178216" y="68750"/>
                    <a:pt x="180110" y="65624"/>
                    <a:pt x="182252" y="62580"/>
                  </a:cubicBezTo>
                  <a:cubicBezTo>
                    <a:pt x="184393" y="59536"/>
                    <a:pt x="186576" y="56534"/>
                    <a:pt x="188964" y="53696"/>
                  </a:cubicBezTo>
                  <a:cubicBezTo>
                    <a:pt x="196295" y="45017"/>
                    <a:pt x="204407" y="37284"/>
                    <a:pt x="212644" y="29387"/>
                  </a:cubicBezTo>
                  <a:cubicBezTo>
                    <a:pt x="216021" y="25479"/>
                    <a:pt x="221910" y="25068"/>
                    <a:pt x="225822" y="28399"/>
                  </a:cubicBezTo>
                  <a:cubicBezTo>
                    <a:pt x="229734" y="31772"/>
                    <a:pt x="230146" y="37654"/>
                    <a:pt x="226810" y="41562"/>
                  </a:cubicBezTo>
                  <a:close/>
                  <a:moveTo>
                    <a:pt x="178257" y="104576"/>
                  </a:moveTo>
                  <a:cubicBezTo>
                    <a:pt x="178545" y="104699"/>
                    <a:pt x="178628" y="104288"/>
                    <a:pt x="178628" y="103794"/>
                  </a:cubicBezTo>
                  <a:lnTo>
                    <a:pt x="178463" y="104164"/>
                  </a:lnTo>
                  <a:lnTo>
                    <a:pt x="178257" y="104576"/>
                  </a:lnTo>
                  <a:close/>
                  <a:moveTo>
                    <a:pt x="178916" y="59248"/>
                  </a:moveTo>
                  <a:cubicBezTo>
                    <a:pt x="180810" y="55546"/>
                    <a:pt x="182499" y="51762"/>
                    <a:pt x="184146" y="47978"/>
                  </a:cubicBezTo>
                  <a:cubicBezTo>
                    <a:pt x="188305" y="38148"/>
                    <a:pt x="191806" y="28235"/>
                    <a:pt x="195018" y="18075"/>
                  </a:cubicBezTo>
                  <a:cubicBezTo>
                    <a:pt x="196995" y="13345"/>
                    <a:pt x="194771" y="7875"/>
                    <a:pt x="189994" y="5900"/>
                  </a:cubicBezTo>
                  <a:cubicBezTo>
                    <a:pt x="185258" y="3885"/>
                    <a:pt x="179781" y="6147"/>
                    <a:pt x="177804" y="10877"/>
                  </a:cubicBezTo>
                  <a:cubicBezTo>
                    <a:pt x="174304" y="17294"/>
                    <a:pt x="170474" y="23381"/>
                    <a:pt x="166726" y="29633"/>
                  </a:cubicBezTo>
                  <a:cubicBezTo>
                    <a:pt x="164214" y="33870"/>
                    <a:pt x="161661" y="38024"/>
                    <a:pt x="159314" y="42302"/>
                  </a:cubicBezTo>
                  <a:cubicBezTo>
                    <a:pt x="157296" y="45922"/>
                    <a:pt x="155401" y="49623"/>
                    <a:pt x="153630" y="53325"/>
                  </a:cubicBezTo>
                  <a:cubicBezTo>
                    <a:pt x="151818" y="57109"/>
                    <a:pt x="150254" y="61017"/>
                    <a:pt x="148647" y="64883"/>
                  </a:cubicBezTo>
                  <a:lnTo>
                    <a:pt x="141111" y="83516"/>
                  </a:lnTo>
                  <a:cubicBezTo>
                    <a:pt x="140658" y="84586"/>
                    <a:pt x="140452" y="87424"/>
                    <a:pt x="139917" y="89480"/>
                  </a:cubicBezTo>
                  <a:cubicBezTo>
                    <a:pt x="139340" y="89892"/>
                    <a:pt x="138805" y="90385"/>
                    <a:pt x="138311" y="90961"/>
                  </a:cubicBezTo>
                  <a:cubicBezTo>
                    <a:pt x="138805" y="90673"/>
                    <a:pt x="139505" y="90385"/>
                    <a:pt x="139670" y="90262"/>
                  </a:cubicBezTo>
                  <a:cubicBezTo>
                    <a:pt x="139299" y="91331"/>
                    <a:pt x="138805" y="91989"/>
                    <a:pt x="138064" y="91701"/>
                  </a:cubicBezTo>
                  <a:cubicBezTo>
                    <a:pt x="137940" y="91660"/>
                    <a:pt x="137899" y="91619"/>
                    <a:pt x="137858" y="91537"/>
                  </a:cubicBezTo>
                  <a:cubicBezTo>
                    <a:pt x="137158" y="92565"/>
                    <a:pt x="136622" y="93758"/>
                    <a:pt x="136416" y="95074"/>
                  </a:cubicBezTo>
                  <a:cubicBezTo>
                    <a:pt x="135181" y="99146"/>
                    <a:pt x="137199" y="101408"/>
                    <a:pt x="137611" y="102231"/>
                  </a:cubicBezTo>
                  <a:cubicBezTo>
                    <a:pt x="139217" y="105439"/>
                    <a:pt x="145765" y="110128"/>
                    <a:pt x="152766" y="102478"/>
                  </a:cubicBezTo>
                  <a:cubicBezTo>
                    <a:pt x="154001" y="101162"/>
                    <a:pt x="157419" y="95239"/>
                    <a:pt x="158984" y="92894"/>
                  </a:cubicBezTo>
                  <a:lnTo>
                    <a:pt x="169938" y="75290"/>
                  </a:lnTo>
                  <a:cubicBezTo>
                    <a:pt x="172862" y="69901"/>
                    <a:pt x="176074" y="64719"/>
                    <a:pt x="178916" y="59248"/>
                  </a:cubicBezTo>
                  <a:close/>
                  <a:moveTo>
                    <a:pt x="136293" y="89275"/>
                  </a:moveTo>
                  <a:cubicBezTo>
                    <a:pt x="136087" y="90632"/>
                    <a:pt x="134522" y="93388"/>
                    <a:pt x="133616" y="95650"/>
                  </a:cubicBezTo>
                  <a:cubicBezTo>
                    <a:pt x="135346" y="99146"/>
                    <a:pt x="134604" y="103465"/>
                    <a:pt x="131598" y="106221"/>
                  </a:cubicBezTo>
                  <a:cubicBezTo>
                    <a:pt x="128592" y="109553"/>
                    <a:pt x="125339" y="108977"/>
                    <a:pt x="123526" y="108894"/>
                  </a:cubicBezTo>
                  <a:cubicBezTo>
                    <a:pt x="120438" y="108771"/>
                    <a:pt x="118173" y="106714"/>
                    <a:pt x="116279" y="103342"/>
                  </a:cubicBezTo>
                  <a:cubicBezTo>
                    <a:pt x="115661" y="102313"/>
                    <a:pt x="115455" y="100504"/>
                    <a:pt x="115290" y="98159"/>
                  </a:cubicBezTo>
                  <a:cubicBezTo>
                    <a:pt x="115167" y="95815"/>
                    <a:pt x="115990" y="90838"/>
                    <a:pt x="115826" y="88493"/>
                  </a:cubicBezTo>
                  <a:lnTo>
                    <a:pt x="114837" y="67721"/>
                  </a:lnTo>
                  <a:cubicBezTo>
                    <a:pt x="114796" y="62786"/>
                    <a:pt x="114755" y="57850"/>
                    <a:pt x="115125" y="52955"/>
                  </a:cubicBezTo>
                  <a:cubicBezTo>
                    <a:pt x="115373" y="49706"/>
                    <a:pt x="115743" y="46497"/>
                    <a:pt x="116237" y="43289"/>
                  </a:cubicBezTo>
                  <a:cubicBezTo>
                    <a:pt x="118132" y="31484"/>
                    <a:pt x="121138" y="20009"/>
                    <a:pt x="123526" y="8245"/>
                  </a:cubicBezTo>
                  <a:cubicBezTo>
                    <a:pt x="124103" y="3145"/>
                    <a:pt x="128757" y="-516"/>
                    <a:pt x="133863" y="60"/>
                  </a:cubicBezTo>
                  <a:cubicBezTo>
                    <a:pt x="138970" y="635"/>
                    <a:pt x="142676" y="5242"/>
                    <a:pt x="142099" y="10384"/>
                  </a:cubicBezTo>
                  <a:cubicBezTo>
                    <a:pt x="141770" y="22271"/>
                    <a:pt x="141605" y="34035"/>
                    <a:pt x="140988" y="45880"/>
                  </a:cubicBezTo>
                  <a:cubicBezTo>
                    <a:pt x="140823" y="48965"/>
                    <a:pt x="140617" y="52009"/>
                    <a:pt x="140288" y="55094"/>
                  </a:cubicBezTo>
                  <a:cubicBezTo>
                    <a:pt x="139834" y="59619"/>
                    <a:pt x="139176" y="64143"/>
                    <a:pt x="138764" y="68668"/>
                  </a:cubicBezTo>
                  <a:lnTo>
                    <a:pt x="136293" y="89275"/>
                  </a:lnTo>
                  <a:close/>
                  <a:moveTo>
                    <a:pt x="133204" y="96802"/>
                  </a:moveTo>
                  <a:cubicBezTo>
                    <a:pt x="132792" y="98077"/>
                    <a:pt x="132834" y="98982"/>
                    <a:pt x="133698" y="99146"/>
                  </a:cubicBezTo>
                  <a:cubicBezTo>
                    <a:pt x="134687" y="99311"/>
                    <a:pt x="133534" y="97583"/>
                    <a:pt x="133204" y="96802"/>
                  </a:cubicBezTo>
                  <a:close/>
                  <a:moveTo>
                    <a:pt x="106560" y="41603"/>
                  </a:moveTo>
                  <a:cubicBezTo>
                    <a:pt x="105118" y="32801"/>
                    <a:pt x="103100" y="24245"/>
                    <a:pt x="101165" y="15566"/>
                  </a:cubicBezTo>
                  <a:cubicBezTo>
                    <a:pt x="100547" y="10425"/>
                    <a:pt x="95894" y="6805"/>
                    <a:pt x="90787" y="7381"/>
                  </a:cubicBezTo>
                  <a:cubicBezTo>
                    <a:pt x="85680" y="7998"/>
                    <a:pt x="82015" y="12646"/>
                    <a:pt x="82633" y="17746"/>
                  </a:cubicBezTo>
                  <a:cubicBezTo>
                    <a:pt x="82798" y="26507"/>
                    <a:pt x="82468" y="35104"/>
                    <a:pt x="82715" y="43824"/>
                  </a:cubicBezTo>
                  <a:cubicBezTo>
                    <a:pt x="82839" y="49623"/>
                    <a:pt x="83045" y="55382"/>
                    <a:pt x="83621" y="61140"/>
                  </a:cubicBezTo>
                  <a:cubicBezTo>
                    <a:pt x="84280" y="68380"/>
                    <a:pt x="85516" y="75537"/>
                    <a:pt x="86669" y="82735"/>
                  </a:cubicBezTo>
                  <a:cubicBezTo>
                    <a:pt x="87822" y="90015"/>
                    <a:pt x="89305" y="97090"/>
                    <a:pt x="90622" y="104329"/>
                  </a:cubicBezTo>
                  <a:cubicBezTo>
                    <a:pt x="91034" y="109265"/>
                    <a:pt x="95317" y="112925"/>
                    <a:pt x="100259" y="112555"/>
                  </a:cubicBezTo>
                  <a:cubicBezTo>
                    <a:pt x="105159" y="112185"/>
                    <a:pt x="108866" y="107866"/>
                    <a:pt x="108454" y="102930"/>
                  </a:cubicBezTo>
                  <a:cubicBezTo>
                    <a:pt x="108660" y="95609"/>
                    <a:pt x="109072" y="88370"/>
                    <a:pt x="109113" y="81007"/>
                  </a:cubicBezTo>
                  <a:cubicBezTo>
                    <a:pt x="109154" y="73686"/>
                    <a:pt x="109237" y="66405"/>
                    <a:pt x="108742" y="59084"/>
                  </a:cubicBezTo>
                  <a:cubicBezTo>
                    <a:pt x="108330" y="53202"/>
                    <a:pt x="107507" y="47402"/>
                    <a:pt x="106560" y="41603"/>
                  </a:cubicBezTo>
                  <a:close/>
                  <a:moveTo>
                    <a:pt x="86175" y="99146"/>
                  </a:moveTo>
                  <a:lnTo>
                    <a:pt x="86216" y="99146"/>
                  </a:lnTo>
                  <a:cubicBezTo>
                    <a:pt x="86710" y="98982"/>
                    <a:pt x="86257" y="98611"/>
                    <a:pt x="85804" y="98324"/>
                  </a:cubicBezTo>
                  <a:lnTo>
                    <a:pt x="85886" y="98694"/>
                  </a:lnTo>
                  <a:cubicBezTo>
                    <a:pt x="85722" y="98447"/>
                    <a:pt x="85557" y="98200"/>
                    <a:pt x="85351" y="97995"/>
                  </a:cubicBezTo>
                  <a:lnTo>
                    <a:pt x="85392" y="98036"/>
                  </a:lnTo>
                  <a:lnTo>
                    <a:pt x="85804" y="98324"/>
                  </a:lnTo>
                  <a:cubicBezTo>
                    <a:pt x="85763" y="97912"/>
                    <a:pt x="85680" y="97419"/>
                    <a:pt x="85557" y="97007"/>
                  </a:cubicBezTo>
                  <a:cubicBezTo>
                    <a:pt x="82963" y="89233"/>
                    <a:pt x="76991" y="69614"/>
                    <a:pt x="76538" y="68092"/>
                  </a:cubicBezTo>
                  <a:cubicBezTo>
                    <a:pt x="74850" y="63238"/>
                    <a:pt x="73079" y="58467"/>
                    <a:pt x="70979" y="53778"/>
                  </a:cubicBezTo>
                  <a:cubicBezTo>
                    <a:pt x="69578" y="50775"/>
                    <a:pt x="68055" y="47773"/>
                    <a:pt x="66407" y="44893"/>
                  </a:cubicBezTo>
                  <a:cubicBezTo>
                    <a:pt x="60436" y="34322"/>
                    <a:pt x="53435" y="24533"/>
                    <a:pt x="47423" y="14003"/>
                  </a:cubicBezTo>
                  <a:cubicBezTo>
                    <a:pt x="45240" y="9355"/>
                    <a:pt x="39722" y="7299"/>
                    <a:pt x="35027" y="9479"/>
                  </a:cubicBezTo>
                  <a:cubicBezTo>
                    <a:pt x="30373" y="11618"/>
                    <a:pt x="28314" y="17170"/>
                    <a:pt x="30497" y="21859"/>
                  </a:cubicBezTo>
                  <a:cubicBezTo>
                    <a:pt x="33956" y="31567"/>
                    <a:pt x="37621" y="41068"/>
                    <a:pt x="41739" y="50528"/>
                  </a:cubicBezTo>
                  <a:cubicBezTo>
                    <a:pt x="43716" y="55094"/>
                    <a:pt x="45734" y="59577"/>
                    <a:pt x="47876" y="64020"/>
                  </a:cubicBezTo>
                  <a:cubicBezTo>
                    <a:pt x="48782" y="65912"/>
                    <a:pt x="49688" y="67763"/>
                    <a:pt x="50635" y="69614"/>
                  </a:cubicBezTo>
                  <a:cubicBezTo>
                    <a:pt x="49235" y="67680"/>
                    <a:pt x="47917" y="65747"/>
                    <a:pt x="46434" y="63896"/>
                  </a:cubicBezTo>
                  <a:cubicBezTo>
                    <a:pt x="43963" y="60811"/>
                    <a:pt x="41328" y="57932"/>
                    <a:pt x="38568" y="55094"/>
                  </a:cubicBezTo>
                  <a:cubicBezTo>
                    <a:pt x="31444" y="47773"/>
                    <a:pt x="23784" y="41150"/>
                    <a:pt x="15466" y="35268"/>
                  </a:cubicBezTo>
                  <a:cubicBezTo>
                    <a:pt x="11594" y="31896"/>
                    <a:pt x="5664" y="32307"/>
                    <a:pt x="2287" y="36215"/>
                  </a:cubicBezTo>
                  <a:cubicBezTo>
                    <a:pt x="-1089" y="40081"/>
                    <a:pt x="-678" y="45963"/>
                    <a:pt x="3193" y="49336"/>
                  </a:cubicBezTo>
                  <a:cubicBezTo>
                    <a:pt x="7518" y="54025"/>
                    <a:pt x="11183" y="59125"/>
                    <a:pt x="15054" y="64184"/>
                  </a:cubicBezTo>
                  <a:cubicBezTo>
                    <a:pt x="19007" y="69367"/>
                    <a:pt x="22672" y="74755"/>
                    <a:pt x="26791" y="79814"/>
                  </a:cubicBezTo>
                  <a:cubicBezTo>
                    <a:pt x="30456" y="84380"/>
                    <a:pt x="34492" y="88493"/>
                    <a:pt x="38404" y="92771"/>
                  </a:cubicBezTo>
                  <a:lnTo>
                    <a:pt x="51623" y="105851"/>
                  </a:lnTo>
                  <a:cubicBezTo>
                    <a:pt x="52612" y="106797"/>
                    <a:pt x="55453" y="108319"/>
                    <a:pt x="57306" y="109635"/>
                  </a:cubicBezTo>
                  <a:cubicBezTo>
                    <a:pt x="58459" y="110499"/>
                    <a:pt x="59201" y="111239"/>
                    <a:pt x="58830" y="111650"/>
                  </a:cubicBezTo>
                  <a:lnTo>
                    <a:pt x="58706" y="111774"/>
                  </a:lnTo>
                  <a:cubicBezTo>
                    <a:pt x="59159" y="112267"/>
                    <a:pt x="59695" y="112720"/>
                    <a:pt x="60312" y="113131"/>
                  </a:cubicBezTo>
                  <a:cubicBezTo>
                    <a:pt x="63566" y="115969"/>
                    <a:pt x="66407" y="115023"/>
                    <a:pt x="67025" y="114982"/>
                  </a:cubicBezTo>
                  <a:cubicBezTo>
                    <a:pt x="68261" y="114982"/>
                    <a:pt x="71390" y="113337"/>
                    <a:pt x="73244" y="110457"/>
                  </a:cubicBezTo>
                  <a:cubicBezTo>
                    <a:pt x="77527" y="113666"/>
                    <a:pt x="82098" y="112185"/>
                    <a:pt x="82921" y="111609"/>
                  </a:cubicBezTo>
                  <a:cubicBezTo>
                    <a:pt x="87245" y="109182"/>
                    <a:pt x="88769" y="103753"/>
                    <a:pt x="86339" y="99434"/>
                  </a:cubicBezTo>
                  <a:lnTo>
                    <a:pt x="86175" y="99146"/>
                  </a:lnTo>
                  <a:close/>
                  <a:moveTo>
                    <a:pt x="58706" y="111774"/>
                  </a:moveTo>
                  <a:cubicBezTo>
                    <a:pt x="58171" y="111157"/>
                    <a:pt x="57677" y="110457"/>
                    <a:pt x="57347" y="109717"/>
                  </a:cubicBezTo>
                  <a:cubicBezTo>
                    <a:pt x="57512" y="111033"/>
                    <a:pt x="57883" y="112555"/>
                    <a:pt x="58706" y="1117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28"/>
            <p:cNvSpPr/>
            <p:nvPr/>
          </p:nvSpPr>
          <p:spPr>
            <a:xfrm rot="5400000">
              <a:off x="326156" y="2524347"/>
              <a:ext cx="209601" cy="93959"/>
            </a:xfrm>
            <a:custGeom>
              <a:avLst/>
              <a:gdLst/>
              <a:ahLst/>
              <a:cxnLst/>
              <a:rect l="l" t="t" r="r" b="b"/>
              <a:pathLst>
                <a:path w="419203" h="187918" extrusionOk="0">
                  <a:moveTo>
                    <a:pt x="212794" y="187918"/>
                  </a:moveTo>
                  <a:cubicBezTo>
                    <a:pt x="187921" y="187466"/>
                    <a:pt x="104363" y="163033"/>
                    <a:pt x="66764" y="119598"/>
                  </a:cubicBezTo>
                  <a:cubicBezTo>
                    <a:pt x="38348" y="86775"/>
                    <a:pt x="-651" y="9077"/>
                    <a:pt x="8" y="7843"/>
                  </a:cubicBezTo>
                  <a:cubicBezTo>
                    <a:pt x="585" y="6732"/>
                    <a:pt x="92379" y="39144"/>
                    <a:pt x="109717" y="50620"/>
                  </a:cubicBezTo>
                  <a:cubicBezTo>
                    <a:pt x="175113" y="93891"/>
                    <a:pt x="221813" y="188083"/>
                    <a:pt x="212794" y="187918"/>
                  </a:cubicBezTo>
                  <a:close/>
                  <a:moveTo>
                    <a:pt x="325097" y="42764"/>
                  </a:moveTo>
                  <a:cubicBezTo>
                    <a:pt x="268966" y="86076"/>
                    <a:pt x="228897" y="180268"/>
                    <a:pt x="236639" y="180103"/>
                  </a:cubicBezTo>
                  <a:cubicBezTo>
                    <a:pt x="258012" y="179651"/>
                    <a:pt x="329668" y="155218"/>
                    <a:pt x="361914" y="111783"/>
                  </a:cubicBezTo>
                  <a:cubicBezTo>
                    <a:pt x="386293" y="78960"/>
                    <a:pt x="419733" y="1262"/>
                    <a:pt x="419197" y="28"/>
                  </a:cubicBezTo>
                  <a:cubicBezTo>
                    <a:pt x="418662" y="-1083"/>
                    <a:pt x="339964" y="31329"/>
                    <a:pt x="325097" y="427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5" name="Google Shape;1915;p28"/>
            <p:cNvSpPr/>
            <p:nvPr/>
          </p:nvSpPr>
          <p:spPr>
            <a:xfrm rot="5400000">
              <a:off x="416477" y="2289831"/>
              <a:ext cx="95682" cy="208271"/>
            </a:xfrm>
            <a:custGeom>
              <a:avLst/>
              <a:gdLst/>
              <a:ahLst/>
              <a:cxnLst/>
              <a:rect l="l" t="t" r="r" b="b"/>
              <a:pathLst>
                <a:path w="191364" h="416542" extrusionOk="0">
                  <a:moveTo>
                    <a:pt x="168043" y="416542"/>
                  </a:moveTo>
                  <a:cubicBezTo>
                    <a:pt x="168043" y="416542"/>
                    <a:pt x="-14516" y="335430"/>
                    <a:pt x="927" y="203315"/>
                  </a:cubicBezTo>
                  <a:cubicBezTo>
                    <a:pt x="16412" y="71240"/>
                    <a:pt x="64883" y="0"/>
                    <a:pt x="64883" y="0"/>
                  </a:cubicBezTo>
                  <a:cubicBezTo>
                    <a:pt x="64883" y="0"/>
                    <a:pt x="173726" y="144907"/>
                    <a:pt x="188634" y="255100"/>
                  </a:cubicBezTo>
                  <a:cubicBezTo>
                    <a:pt x="200865" y="345425"/>
                    <a:pt x="168043" y="416542"/>
                    <a:pt x="168043" y="416542"/>
                  </a:cubicBezTo>
                  <a:lnTo>
                    <a:pt x="168043" y="41654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" name="Google Shape;1916;p28"/>
            <p:cNvSpPr/>
            <p:nvPr/>
          </p:nvSpPr>
          <p:spPr>
            <a:xfrm rot="5400000">
              <a:off x="359510" y="2097696"/>
              <a:ext cx="243844" cy="174228"/>
            </a:xfrm>
            <a:custGeom>
              <a:avLst/>
              <a:gdLst/>
              <a:ahLst/>
              <a:cxnLst/>
              <a:rect l="l" t="t" r="r" b="b"/>
              <a:pathLst>
                <a:path w="487688" h="348456" extrusionOk="0">
                  <a:moveTo>
                    <a:pt x="462430" y="331829"/>
                  </a:moveTo>
                  <a:cubicBezTo>
                    <a:pt x="462430" y="331829"/>
                    <a:pt x="372571" y="373208"/>
                    <a:pt x="331060" y="325413"/>
                  </a:cubicBezTo>
                  <a:cubicBezTo>
                    <a:pt x="289508" y="277659"/>
                    <a:pt x="109708" y="105892"/>
                    <a:pt x="57902" y="74180"/>
                  </a:cubicBezTo>
                  <a:cubicBezTo>
                    <a:pt x="6136" y="42426"/>
                    <a:pt x="0" y="38683"/>
                    <a:pt x="0" y="38683"/>
                  </a:cubicBezTo>
                  <a:cubicBezTo>
                    <a:pt x="0" y="38683"/>
                    <a:pt x="220405" y="-19560"/>
                    <a:pt x="294614" y="6888"/>
                  </a:cubicBezTo>
                  <a:cubicBezTo>
                    <a:pt x="399504" y="44236"/>
                    <a:pt x="547347" y="184290"/>
                    <a:pt x="462430" y="331829"/>
                  </a:cubicBezTo>
                  <a:lnTo>
                    <a:pt x="462430" y="3318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" name="Google Shape;1917;p28"/>
            <p:cNvSpPr/>
            <p:nvPr/>
          </p:nvSpPr>
          <p:spPr>
            <a:xfrm rot="5400000">
              <a:off x="226105" y="2067749"/>
              <a:ext cx="229547" cy="102868"/>
            </a:xfrm>
            <a:custGeom>
              <a:avLst/>
              <a:gdLst/>
              <a:ahLst/>
              <a:cxnLst/>
              <a:rect l="l" t="t" r="r" b="b"/>
              <a:pathLst>
                <a:path w="459094" h="205735" extrusionOk="0">
                  <a:moveTo>
                    <a:pt x="0" y="104981"/>
                  </a:moveTo>
                  <a:cubicBezTo>
                    <a:pt x="0" y="104981"/>
                    <a:pt x="202367" y="-5005"/>
                    <a:pt x="278883" y="178"/>
                  </a:cubicBezTo>
                  <a:cubicBezTo>
                    <a:pt x="353998" y="5278"/>
                    <a:pt x="459094" y="136159"/>
                    <a:pt x="459094" y="136159"/>
                  </a:cubicBezTo>
                  <a:cubicBezTo>
                    <a:pt x="459094" y="136159"/>
                    <a:pt x="418654" y="174289"/>
                    <a:pt x="334643" y="202670"/>
                  </a:cubicBezTo>
                  <a:cubicBezTo>
                    <a:pt x="264634" y="226362"/>
                    <a:pt x="0" y="104981"/>
                    <a:pt x="0" y="104981"/>
                  </a:cubicBezTo>
                  <a:lnTo>
                    <a:pt x="0" y="104981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" name="Google Shape;1918;p28"/>
            <p:cNvSpPr/>
            <p:nvPr/>
          </p:nvSpPr>
          <p:spPr>
            <a:xfrm rot="5400000">
              <a:off x="364267" y="2338105"/>
              <a:ext cx="82360" cy="177118"/>
            </a:xfrm>
            <a:custGeom>
              <a:avLst/>
              <a:gdLst/>
              <a:ahLst/>
              <a:cxnLst/>
              <a:rect l="l" t="t" r="r" b="b"/>
              <a:pathLst>
                <a:path w="164721" h="354235" extrusionOk="0">
                  <a:moveTo>
                    <a:pt x="155463" y="336583"/>
                  </a:moveTo>
                  <a:cubicBezTo>
                    <a:pt x="159334" y="336336"/>
                    <a:pt x="163040" y="338722"/>
                    <a:pt x="164275" y="342588"/>
                  </a:cubicBezTo>
                  <a:cubicBezTo>
                    <a:pt x="165799" y="347154"/>
                    <a:pt x="163287" y="352090"/>
                    <a:pt x="158716" y="353571"/>
                  </a:cubicBezTo>
                  <a:cubicBezTo>
                    <a:pt x="155463" y="354722"/>
                    <a:pt x="151591" y="354393"/>
                    <a:pt x="147514" y="352460"/>
                  </a:cubicBezTo>
                  <a:cubicBezTo>
                    <a:pt x="141131" y="349457"/>
                    <a:pt x="133389" y="340696"/>
                    <a:pt x="130918" y="338105"/>
                  </a:cubicBezTo>
                  <a:cubicBezTo>
                    <a:pt x="124041" y="330866"/>
                    <a:pt x="117617" y="323133"/>
                    <a:pt x="111563" y="315112"/>
                  </a:cubicBezTo>
                  <a:cubicBezTo>
                    <a:pt x="102667" y="303308"/>
                    <a:pt x="94514" y="290886"/>
                    <a:pt x="86565" y="278628"/>
                  </a:cubicBezTo>
                  <a:cubicBezTo>
                    <a:pt x="76229" y="262422"/>
                    <a:pt x="66922" y="245764"/>
                    <a:pt x="58685" y="228653"/>
                  </a:cubicBezTo>
                  <a:cubicBezTo>
                    <a:pt x="50449" y="211460"/>
                    <a:pt x="43201" y="193856"/>
                    <a:pt x="36941" y="175922"/>
                  </a:cubicBezTo>
                  <a:cubicBezTo>
                    <a:pt x="29487" y="154493"/>
                    <a:pt x="23393" y="132569"/>
                    <a:pt x="18204" y="110399"/>
                  </a:cubicBezTo>
                  <a:cubicBezTo>
                    <a:pt x="10503" y="77494"/>
                    <a:pt x="4943" y="44012"/>
                    <a:pt x="125" y="10613"/>
                  </a:cubicBezTo>
                  <a:cubicBezTo>
                    <a:pt x="-699" y="5678"/>
                    <a:pt x="2637" y="947"/>
                    <a:pt x="7579" y="125"/>
                  </a:cubicBezTo>
                  <a:cubicBezTo>
                    <a:pt x="12562" y="-698"/>
                    <a:pt x="17257" y="2634"/>
                    <a:pt x="18080" y="7570"/>
                  </a:cubicBezTo>
                  <a:cubicBezTo>
                    <a:pt x="26728" y="52815"/>
                    <a:pt x="37394" y="97895"/>
                    <a:pt x="51396" y="141742"/>
                  </a:cubicBezTo>
                  <a:cubicBezTo>
                    <a:pt x="56956" y="159182"/>
                    <a:pt x="63051" y="176416"/>
                    <a:pt x="69804" y="193403"/>
                  </a:cubicBezTo>
                  <a:cubicBezTo>
                    <a:pt x="79853" y="218658"/>
                    <a:pt x="91260" y="243420"/>
                    <a:pt x="105344" y="267112"/>
                  </a:cubicBezTo>
                  <a:cubicBezTo>
                    <a:pt x="112469" y="279287"/>
                    <a:pt x="119799" y="291626"/>
                    <a:pt x="127871" y="303390"/>
                  </a:cubicBezTo>
                  <a:cubicBezTo>
                    <a:pt x="133142" y="311123"/>
                    <a:pt x="138701" y="318567"/>
                    <a:pt x="144755" y="325601"/>
                  </a:cubicBezTo>
                  <a:cubicBezTo>
                    <a:pt x="146032" y="327082"/>
                    <a:pt x="149079" y="331154"/>
                    <a:pt x="152498" y="334280"/>
                  </a:cubicBezTo>
                  <a:cubicBezTo>
                    <a:pt x="153115" y="334897"/>
                    <a:pt x="153939" y="335966"/>
                    <a:pt x="154557" y="336583"/>
                  </a:cubicBezTo>
                  <a:cubicBezTo>
                    <a:pt x="154103" y="336707"/>
                    <a:pt x="153568" y="336912"/>
                    <a:pt x="153280" y="336995"/>
                  </a:cubicBezTo>
                  <a:cubicBezTo>
                    <a:pt x="153733" y="336871"/>
                    <a:pt x="154227" y="336748"/>
                    <a:pt x="154680" y="336665"/>
                  </a:cubicBezTo>
                  <a:lnTo>
                    <a:pt x="154557" y="336583"/>
                  </a:lnTo>
                  <a:cubicBezTo>
                    <a:pt x="155009" y="336419"/>
                    <a:pt x="155380" y="336378"/>
                    <a:pt x="155463" y="336583"/>
                  </a:cubicBezTo>
                  <a:cubicBezTo>
                    <a:pt x="155215" y="336624"/>
                    <a:pt x="154927" y="336624"/>
                    <a:pt x="154680" y="336665"/>
                  </a:cubicBezTo>
                  <a:cubicBezTo>
                    <a:pt x="155051" y="337036"/>
                    <a:pt x="155380" y="337159"/>
                    <a:pt x="155463" y="336789"/>
                  </a:cubicBezTo>
                  <a:cubicBezTo>
                    <a:pt x="155463" y="336707"/>
                    <a:pt x="155463" y="336624"/>
                    <a:pt x="155463" y="336583"/>
                  </a:cubicBezTo>
                  <a:lnTo>
                    <a:pt x="155463" y="3365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28"/>
            <p:cNvSpPr/>
            <p:nvPr/>
          </p:nvSpPr>
          <p:spPr>
            <a:xfrm rot="5400000">
              <a:off x="226622" y="2158292"/>
              <a:ext cx="220332" cy="33193"/>
            </a:xfrm>
            <a:custGeom>
              <a:avLst/>
              <a:gdLst/>
              <a:ahLst/>
              <a:cxnLst/>
              <a:rect l="l" t="t" r="r" b="b"/>
              <a:pathLst>
                <a:path w="440664" h="66385" extrusionOk="0">
                  <a:moveTo>
                    <a:pt x="9591" y="22600"/>
                  </a:moveTo>
                  <a:cubicBezTo>
                    <a:pt x="8438" y="22641"/>
                    <a:pt x="7285" y="22476"/>
                    <a:pt x="6173" y="22065"/>
                  </a:cubicBezTo>
                  <a:cubicBezTo>
                    <a:pt x="2590" y="20872"/>
                    <a:pt x="1602" y="18692"/>
                    <a:pt x="1149" y="17993"/>
                  </a:cubicBezTo>
                  <a:cubicBezTo>
                    <a:pt x="-210" y="15690"/>
                    <a:pt x="-169" y="13468"/>
                    <a:pt x="284" y="11494"/>
                  </a:cubicBezTo>
                  <a:cubicBezTo>
                    <a:pt x="654" y="9931"/>
                    <a:pt x="2261" y="5612"/>
                    <a:pt x="8108" y="4913"/>
                  </a:cubicBezTo>
                  <a:cubicBezTo>
                    <a:pt x="9097" y="4790"/>
                    <a:pt x="12968" y="5077"/>
                    <a:pt x="14492" y="4872"/>
                  </a:cubicBezTo>
                  <a:lnTo>
                    <a:pt x="25487" y="3514"/>
                  </a:lnTo>
                  <a:lnTo>
                    <a:pt x="56044" y="430"/>
                  </a:lnTo>
                  <a:cubicBezTo>
                    <a:pt x="71693" y="-434"/>
                    <a:pt x="87136" y="18"/>
                    <a:pt x="102497" y="1664"/>
                  </a:cubicBezTo>
                  <a:cubicBezTo>
                    <a:pt x="117775" y="3268"/>
                    <a:pt x="132930" y="6106"/>
                    <a:pt x="148044" y="9849"/>
                  </a:cubicBezTo>
                  <a:cubicBezTo>
                    <a:pt x="176048" y="16965"/>
                    <a:pt x="204504" y="24286"/>
                    <a:pt x="233002" y="30579"/>
                  </a:cubicBezTo>
                  <a:cubicBezTo>
                    <a:pt x="261212" y="36831"/>
                    <a:pt x="289462" y="41932"/>
                    <a:pt x="317672" y="43330"/>
                  </a:cubicBezTo>
                  <a:cubicBezTo>
                    <a:pt x="354612" y="45181"/>
                    <a:pt x="391511" y="41191"/>
                    <a:pt x="427792" y="25602"/>
                  </a:cubicBezTo>
                  <a:cubicBezTo>
                    <a:pt x="432363" y="23505"/>
                    <a:pt x="437758" y="25561"/>
                    <a:pt x="439858" y="30127"/>
                  </a:cubicBezTo>
                  <a:cubicBezTo>
                    <a:pt x="441917" y="34692"/>
                    <a:pt x="439899" y="40081"/>
                    <a:pt x="435328" y="42178"/>
                  </a:cubicBezTo>
                  <a:cubicBezTo>
                    <a:pt x="396699" y="60647"/>
                    <a:pt x="356959" y="67104"/>
                    <a:pt x="316889" y="66323"/>
                  </a:cubicBezTo>
                  <a:cubicBezTo>
                    <a:pt x="287156" y="65706"/>
                    <a:pt x="257258" y="61222"/>
                    <a:pt x="227648" y="54683"/>
                  </a:cubicBezTo>
                  <a:cubicBezTo>
                    <a:pt x="198821" y="48266"/>
                    <a:pt x="170323" y="39710"/>
                    <a:pt x="142155" y="31937"/>
                  </a:cubicBezTo>
                  <a:cubicBezTo>
                    <a:pt x="128153" y="27988"/>
                    <a:pt x="114069" y="24903"/>
                    <a:pt x="99820" y="22846"/>
                  </a:cubicBezTo>
                  <a:cubicBezTo>
                    <a:pt x="85654" y="20831"/>
                    <a:pt x="71322" y="19762"/>
                    <a:pt x="56744" y="20008"/>
                  </a:cubicBezTo>
                  <a:lnTo>
                    <a:pt x="27505" y="21654"/>
                  </a:lnTo>
                  <a:lnTo>
                    <a:pt x="16139" y="22559"/>
                  </a:lnTo>
                  <a:cubicBezTo>
                    <a:pt x="15439" y="22600"/>
                    <a:pt x="13956" y="22188"/>
                    <a:pt x="12597" y="21900"/>
                  </a:cubicBezTo>
                  <a:cubicBezTo>
                    <a:pt x="11979" y="22147"/>
                    <a:pt x="11362" y="22312"/>
                    <a:pt x="10703" y="22435"/>
                  </a:cubicBezTo>
                  <a:cubicBezTo>
                    <a:pt x="10209" y="22723"/>
                    <a:pt x="9714" y="22888"/>
                    <a:pt x="9591" y="22600"/>
                  </a:cubicBezTo>
                  <a:cubicBezTo>
                    <a:pt x="9962" y="22559"/>
                    <a:pt x="10332" y="22517"/>
                    <a:pt x="10703" y="22435"/>
                  </a:cubicBezTo>
                  <a:cubicBezTo>
                    <a:pt x="11197" y="22188"/>
                    <a:pt x="11691" y="21859"/>
                    <a:pt x="11815" y="21818"/>
                  </a:cubicBezTo>
                  <a:lnTo>
                    <a:pt x="11979" y="21777"/>
                  </a:lnTo>
                  <a:cubicBezTo>
                    <a:pt x="10662" y="21530"/>
                    <a:pt x="9550" y="21530"/>
                    <a:pt x="9550" y="22312"/>
                  </a:cubicBezTo>
                  <a:cubicBezTo>
                    <a:pt x="9550" y="22435"/>
                    <a:pt x="9550" y="22517"/>
                    <a:pt x="9591" y="22600"/>
                  </a:cubicBezTo>
                  <a:lnTo>
                    <a:pt x="9591" y="226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28"/>
            <p:cNvSpPr/>
            <p:nvPr/>
          </p:nvSpPr>
          <p:spPr>
            <a:xfrm rot="5400000">
              <a:off x="554624" y="2303159"/>
              <a:ext cx="88640" cy="90061"/>
            </a:xfrm>
            <a:custGeom>
              <a:avLst/>
              <a:gdLst/>
              <a:ahLst/>
              <a:cxnLst/>
              <a:rect l="l" t="t" r="r" b="b"/>
              <a:pathLst>
                <a:path w="177281" h="180122" extrusionOk="0">
                  <a:moveTo>
                    <a:pt x="81113" y="175268"/>
                  </a:moveTo>
                  <a:cubicBezTo>
                    <a:pt x="76748" y="183577"/>
                    <a:pt x="59987" y="179176"/>
                    <a:pt x="53439" y="176955"/>
                  </a:cubicBezTo>
                  <a:cubicBezTo>
                    <a:pt x="34289" y="170415"/>
                    <a:pt x="-798" y="135370"/>
                    <a:pt x="1138" y="132039"/>
                  </a:cubicBezTo>
                  <a:cubicBezTo>
                    <a:pt x="3032" y="128748"/>
                    <a:pt x="44955" y="145448"/>
                    <a:pt x="64887" y="157047"/>
                  </a:cubicBezTo>
                  <a:cubicBezTo>
                    <a:pt x="69788" y="159885"/>
                    <a:pt x="84984" y="167823"/>
                    <a:pt x="81113" y="175268"/>
                  </a:cubicBezTo>
                  <a:close/>
                  <a:moveTo>
                    <a:pt x="124107" y="128419"/>
                  </a:moveTo>
                  <a:cubicBezTo>
                    <a:pt x="102486" y="112912"/>
                    <a:pt x="46232" y="105139"/>
                    <a:pt x="47509" y="107031"/>
                  </a:cubicBezTo>
                  <a:cubicBezTo>
                    <a:pt x="50268" y="111226"/>
                    <a:pt x="53480" y="114846"/>
                    <a:pt x="56939" y="118260"/>
                  </a:cubicBezTo>
                  <a:cubicBezTo>
                    <a:pt x="69253" y="130476"/>
                    <a:pt x="83419" y="141088"/>
                    <a:pt x="99109" y="146805"/>
                  </a:cubicBezTo>
                  <a:cubicBezTo>
                    <a:pt x="114141" y="152276"/>
                    <a:pt x="152604" y="148862"/>
                    <a:pt x="124107" y="128419"/>
                  </a:cubicBezTo>
                  <a:close/>
                  <a:moveTo>
                    <a:pt x="55827" y="65282"/>
                  </a:moveTo>
                  <a:cubicBezTo>
                    <a:pt x="57722" y="57878"/>
                    <a:pt x="60193" y="27564"/>
                    <a:pt x="45614" y="28222"/>
                  </a:cubicBezTo>
                  <a:cubicBezTo>
                    <a:pt x="36637" y="28633"/>
                    <a:pt x="31695" y="45456"/>
                    <a:pt x="28853" y="51749"/>
                  </a:cubicBezTo>
                  <a:cubicBezTo>
                    <a:pt x="17817" y="76387"/>
                    <a:pt x="-3886" y="118671"/>
                    <a:pt x="603" y="120933"/>
                  </a:cubicBezTo>
                  <a:cubicBezTo>
                    <a:pt x="5091" y="123195"/>
                    <a:pt x="48826" y="92881"/>
                    <a:pt x="55827" y="65282"/>
                  </a:cubicBezTo>
                  <a:close/>
                  <a:moveTo>
                    <a:pt x="76995" y="88110"/>
                  </a:moveTo>
                  <a:cubicBezTo>
                    <a:pt x="89102" y="74495"/>
                    <a:pt x="97627" y="57097"/>
                    <a:pt x="97833" y="39574"/>
                  </a:cubicBezTo>
                  <a:cubicBezTo>
                    <a:pt x="97874" y="34597"/>
                    <a:pt x="97792" y="25590"/>
                    <a:pt x="92356" y="22957"/>
                  </a:cubicBezTo>
                  <a:cubicBezTo>
                    <a:pt x="84984" y="19420"/>
                    <a:pt x="78642" y="32500"/>
                    <a:pt x="76706" y="37024"/>
                  </a:cubicBezTo>
                  <a:cubicBezTo>
                    <a:pt x="67852" y="58125"/>
                    <a:pt x="60069" y="92017"/>
                    <a:pt x="57804" y="102588"/>
                  </a:cubicBezTo>
                  <a:cubicBezTo>
                    <a:pt x="57433" y="104398"/>
                    <a:pt x="62787" y="100737"/>
                    <a:pt x="63281" y="100408"/>
                  </a:cubicBezTo>
                  <a:cubicBezTo>
                    <a:pt x="68470" y="96953"/>
                    <a:pt x="72918" y="92676"/>
                    <a:pt x="76995" y="88110"/>
                  </a:cubicBezTo>
                  <a:close/>
                  <a:moveTo>
                    <a:pt x="91655" y="91606"/>
                  </a:moveTo>
                  <a:cubicBezTo>
                    <a:pt x="91655" y="91606"/>
                    <a:pt x="115170" y="111555"/>
                    <a:pt x="138520" y="118136"/>
                  </a:cubicBezTo>
                  <a:cubicBezTo>
                    <a:pt x="157464" y="123524"/>
                    <a:pt x="177190" y="116244"/>
                    <a:pt x="177272" y="113159"/>
                  </a:cubicBezTo>
                  <a:cubicBezTo>
                    <a:pt x="178302" y="86465"/>
                    <a:pt x="91655" y="91606"/>
                    <a:pt x="91655" y="91606"/>
                  </a:cubicBezTo>
                  <a:close/>
                  <a:moveTo>
                    <a:pt x="137326" y="29456"/>
                  </a:moveTo>
                  <a:cubicBezTo>
                    <a:pt x="139879" y="21723"/>
                    <a:pt x="140538" y="-7851"/>
                    <a:pt x="122542" y="1980"/>
                  </a:cubicBezTo>
                  <a:cubicBezTo>
                    <a:pt x="112617" y="7409"/>
                    <a:pt x="108499" y="22093"/>
                    <a:pt x="105904" y="31471"/>
                  </a:cubicBezTo>
                  <a:cubicBezTo>
                    <a:pt x="103022" y="41960"/>
                    <a:pt x="96680" y="82845"/>
                    <a:pt x="101910" y="82516"/>
                  </a:cubicBezTo>
                  <a:cubicBezTo>
                    <a:pt x="107181" y="82187"/>
                    <a:pt x="130778" y="49076"/>
                    <a:pt x="137326" y="294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28"/>
            <p:cNvSpPr/>
            <p:nvPr/>
          </p:nvSpPr>
          <p:spPr>
            <a:xfrm rot="5400000">
              <a:off x="449411" y="2007159"/>
              <a:ext cx="116189" cy="101827"/>
            </a:xfrm>
            <a:custGeom>
              <a:avLst/>
              <a:gdLst/>
              <a:ahLst/>
              <a:cxnLst/>
              <a:rect l="l" t="t" r="r" b="b"/>
              <a:pathLst>
                <a:path w="232378" h="203653" extrusionOk="0">
                  <a:moveTo>
                    <a:pt x="161937" y="177404"/>
                  </a:moveTo>
                  <a:cubicBezTo>
                    <a:pt x="185287" y="183203"/>
                    <a:pt x="210367" y="193281"/>
                    <a:pt x="210367" y="193281"/>
                  </a:cubicBezTo>
                  <a:cubicBezTo>
                    <a:pt x="210367" y="193281"/>
                    <a:pt x="185493" y="203358"/>
                    <a:pt x="157119" y="200643"/>
                  </a:cubicBezTo>
                  <a:cubicBezTo>
                    <a:pt x="139905" y="198998"/>
                    <a:pt x="124709" y="188633"/>
                    <a:pt x="126397" y="185260"/>
                  </a:cubicBezTo>
                  <a:cubicBezTo>
                    <a:pt x="132204" y="173743"/>
                    <a:pt x="156789" y="176129"/>
                    <a:pt x="161937" y="177404"/>
                  </a:cubicBezTo>
                  <a:close/>
                  <a:moveTo>
                    <a:pt x="166467" y="158442"/>
                  </a:moveTo>
                  <a:cubicBezTo>
                    <a:pt x="167826" y="156591"/>
                    <a:pt x="117461" y="129321"/>
                    <a:pt x="92546" y="135367"/>
                  </a:cubicBezTo>
                  <a:cubicBezTo>
                    <a:pt x="85380" y="137094"/>
                    <a:pt x="79738" y="139274"/>
                    <a:pt x="84433" y="146473"/>
                  </a:cubicBezTo>
                  <a:cubicBezTo>
                    <a:pt x="99053" y="168807"/>
                    <a:pt x="165108" y="160293"/>
                    <a:pt x="166467" y="158442"/>
                  </a:cubicBezTo>
                  <a:close/>
                  <a:moveTo>
                    <a:pt x="111943" y="109495"/>
                  </a:moveTo>
                  <a:cubicBezTo>
                    <a:pt x="109142" y="106246"/>
                    <a:pt x="66890" y="78934"/>
                    <a:pt x="36621" y="88435"/>
                  </a:cubicBezTo>
                  <a:cubicBezTo>
                    <a:pt x="20725" y="93412"/>
                    <a:pt x="48934" y="106163"/>
                    <a:pt x="53341" y="107932"/>
                  </a:cubicBezTo>
                  <a:cubicBezTo>
                    <a:pt x="79244" y="118215"/>
                    <a:pt x="114743" y="112744"/>
                    <a:pt x="111943" y="109495"/>
                  </a:cubicBezTo>
                  <a:close/>
                  <a:moveTo>
                    <a:pt x="74344" y="67787"/>
                  </a:moveTo>
                  <a:lnTo>
                    <a:pt x="71873" y="65031"/>
                  </a:lnTo>
                  <a:cubicBezTo>
                    <a:pt x="61907" y="59972"/>
                    <a:pt x="51982" y="54913"/>
                    <a:pt x="41769" y="50306"/>
                  </a:cubicBezTo>
                  <a:cubicBezTo>
                    <a:pt x="36745" y="48044"/>
                    <a:pt x="31679" y="45864"/>
                    <a:pt x="26449" y="44013"/>
                  </a:cubicBezTo>
                  <a:cubicBezTo>
                    <a:pt x="13395" y="39365"/>
                    <a:pt x="-13703" y="42697"/>
                    <a:pt x="8370" y="57504"/>
                  </a:cubicBezTo>
                  <a:cubicBezTo>
                    <a:pt x="20890" y="65895"/>
                    <a:pt x="37033" y="69227"/>
                    <a:pt x="51817" y="70461"/>
                  </a:cubicBezTo>
                  <a:cubicBezTo>
                    <a:pt x="56141" y="70831"/>
                    <a:pt x="73396" y="73258"/>
                    <a:pt x="74344" y="67787"/>
                  </a:cubicBezTo>
                  <a:close/>
                  <a:moveTo>
                    <a:pt x="79986" y="73834"/>
                  </a:moveTo>
                  <a:cubicBezTo>
                    <a:pt x="71626" y="52774"/>
                    <a:pt x="71337" y="28136"/>
                    <a:pt x="55359" y="11889"/>
                  </a:cubicBezTo>
                  <a:cubicBezTo>
                    <a:pt x="51735" y="8228"/>
                    <a:pt x="40863" y="-3289"/>
                    <a:pt x="34562" y="907"/>
                  </a:cubicBezTo>
                  <a:cubicBezTo>
                    <a:pt x="29332" y="4321"/>
                    <a:pt x="35797" y="14357"/>
                    <a:pt x="37857" y="17648"/>
                  </a:cubicBezTo>
                  <a:cubicBezTo>
                    <a:pt x="47205" y="32496"/>
                    <a:pt x="75538" y="70749"/>
                    <a:pt x="79986" y="73834"/>
                  </a:cubicBezTo>
                  <a:close/>
                  <a:moveTo>
                    <a:pt x="117296" y="108508"/>
                  </a:moveTo>
                  <a:lnTo>
                    <a:pt x="118820" y="109330"/>
                  </a:lnTo>
                  <a:cubicBezTo>
                    <a:pt x="119273" y="99089"/>
                    <a:pt x="119273" y="88847"/>
                    <a:pt x="118490" y="78564"/>
                  </a:cubicBezTo>
                  <a:cubicBezTo>
                    <a:pt x="117996" y="71613"/>
                    <a:pt x="117131" y="64620"/>
                    <a:pt x="115402" y="57833"/>
                  </a:cubicBezTo>
                  <a:cubicBezTo>
                    <a:pt x="113425" y="50018"/>
                    <a:pt x="110501" y="40558"/>
                    <a:pt x="104283" y="34964"/>
                  </a:cubicBezTo>
                  <a:cubicBezTo>
                    <a:pt x="98888" y="30111"/>
                    <a:pt x="94276" y="33278"/>
                    <a:pt x="93575" y="39777"/>
                  </a:cubicBezTo>
                  <a:cubicBezTo>
                    <a:pt x="91805" y="56147"/>
                    <a:pt x="100288" y="74327"/>
                    <a:pt x="106918" y="88847"/>
                  </a:cubicBezTo>
                  <a:cubicBezTo>
                    <a:pt x="107371" y="89793"/>
                    <a:pt x="117049" y="108713"/>
                    <a:pt x="117296" y="108508"/>
                  </a:cubicBezTo>
                  <a:close/>
                  <a:moveTo>
                    <a:pt x="154607" y="83500"/>
                  </a:moveTo>
                  <a:cubicBezTo>
                    <a:pt x="152095" y="78482"/>
                    <a:pt x="144847" y="67664"/>
                    <a:pt x="137681" y="69967"/>
                  </a:cubicBezTo>
                  <a:cubicBezTo>
                    <a:pt x="133028" y="71489"/>
                    <a:pt x="132822" y="78564"/>
                    <a:pt x="132863" y="82471"/>
                  </a:cubicBezTo>
                  <a:cubicBezTo>
                    <a:pt x="132863" y="94729"/>
                    <a:pt x="162308" y="144375"/>
                    <a:pt x="162267" y="144334"/>
                  </a:cubicBezTo>
                  <a:cubicBezTo>
                    <a:pt x="161814" y="124344"/>
                    <a:pt x="163749" y="101968"/>
                    <a:pt x="154607" y="83500"/>
                  </a:cubicBezTo>
                  <a:close/>
                  <a:moveTo>
                    <a:pt x="196859" y="126853"/>
                  </a:moveTo>
                  <a:cubicBezTo>
                    <a:pt x="196118" y="120313"/>
                    <a:pt x="195336" y="109865"/>
                    <a:pt x="190188" y="104929"/>
                  </a:cubicBezTo>
                  <a:cubicBezTo>
                    <a:pt x="182734" y="97772"/>
                    <a:pt x="176886" y="115706"/>
                    <a:pt x="176227" y="119860"/>
                  </a:cubicBezTo>
                  <a:cubicBezTo>
                    <a:pt x="173880" y="134421"/>
                    <a:pt x="188747" y="173702"/>
                    <a:pt x="192206" y="174853"/>
                  </a:cubicBezTo>
                  <a:cubicBezTo>
                    <a:pt x="195665" y="176046"/>
                    <a:pt x="197642" y="133351"/>
                    <a:pt x="196859" y="126853"/>
                  </a:cubicBezTo>
                  <a:close/>
                  <a:moveTo>
                    <a:pt x="227252" y="150997"/>
                  </a:moveTo>
                  <a:cubicBezTo>
                    <a:pt x="222104" y="149516"/>
                    <a:pt x="218315" y="154905"/>
                    <a:pt x="216833" y="157331"/>
                  </a:cubicBezTo>
                  <a:cubicBezTo>
                    <a:pt x="211067" y="166750"/>
                    <a:pt x="211561" y="179296"/>
                    <a:pt x="214320" y="190648"/>
                  </a:cubicBezTo>
                  <a:cubicBezTo>
                    <a:pt x="214526" y="191471"/>
                    <a:pt x="218645" y="206031"/>
                    <a:pt x="221980" y="203317"/>
                  </a:cubicBezTo>
                  <a:lnTo>
                    <a:pt x="219551" y="200232"/>
                  </a:lnTo>
                  <a:cubicBezTo>
                    <a:pt x="225604" y="189167"/>
                    <a:pt x="231534" y="177198"/>
                    <a:pt x="232235" y="164324"/>
                  </a:cubicBezTo>
                  <a:cubicBezTo>
                    <a:pt x="232399" y="161444"/>
                    <a:pt x="233305" y="152725"/>
                    <a:pt x="227252" y="15099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28"/>
            <p:cNvSpPr/>
            <p:nvPr/>
          </p:nvSpPr>
          <p:spPr>
            <a:xfrm rot="5400000">
              <a:off x="273335" y="1886846"/>
              <a:ext cx="112797" cy="73482"/>
            </a:xfrm>
            <a:custGeom>
              <a:avLst/>
              <a:gdLst/>
              <a:ahLst/>
              <a:cxnLst/>
              <a:rect l="l" t="t" r="r" b="b"/>
              <a:pathLst>
                <a:path w="225595" h="146964" extrusionOk="0">
                  <a:moveTo>
                    <a:pt x="225559" y="0"/>
                  </a:moveTo>
                  <a:cubicBezTo>
                    <a:pt x="225559" y="658"/>
                    <a:pt x="225641" y="1522"/>
                    <a:pt x="225559" y="1974"/>
                  </a:cubicBezTo>
                  <a:cubicBezTo>
                    <a:pt x="225271" y="3908"/>
                    <a:pt x="224941" y="5841"/>
                    <a:pt x="224653" y="7774"/>
                  </a:cubicBezTo>
                  <a:cubicBezTo>
                    <a:pt x="223747" y="13944"/>
                    <a:pt x="222635" y="20113"/>
                    <a:pt x="221523" y="26283"/>
                  </a:cubicBezTo>
                  <a:cubicBezTo>
                    <a:pt x="218229" y="44957"/>
                    <a:pt x="214399" y="64248"/>
                    <a:pt x="208469" y="82264"/>
                  </a:cubicBezTo>
                  <a:cubicBezTo>
                    <a:pt x="206574" y="88022"/>
                    <a:pt x="203239" y="98346"/>
                    <a:pt x="195043" y="96125"/>
                  </a:cubicBezTo>
                  <a:cubicBezTo>
                    <a:pt x="184830" y="93328"/>
                    <a:pt x="187136" y="77575"/>
                    <a:pt x="189196" y="70377"/>
                  </a:cubicBezTo>
                  <a:cubicBezTo>
                    <a:pt x="195908" y="47343"/>
                    <a:pt x="211928" y="27846"/>
                    <a:pt x="222306" y="6458"/>
                  </a:cubicBezTo>
                  <a:lnTo>
                    <a:pt x="225559" y="0"/>
                  </a:lnTo>
                  <a:close/>
                  <a:moveTo>
                    <a:pt x="184295" y="35456"/>
                  </a:moveTo>
                  <a:cubicBezTo>
                    <a:pt x="183224" y="37512"/>
                    <a:pt x="181824" y="39404"/>
                    <a:pt x="180671" y="41420"/>
                  </a:cubicBezTo>
                  <a:lnTo>
                    <a:pt x="179230" y="35250"/>
                  </a:lnTo>
                  <a:cubicBezTo>
                    <a:pt x="164692" y="39898"/>
                    <a:pt x="149084" y="40104"/>
                    <a:pt x="134383" y="44176"/>
                  </a:cubicBezTo>
                  <a:cubicBezTo>
                    <a:pt x="131253" y="45039"/>
                    <a:pt x="119887" y="47960"/>
                    <a:pt x="121699" y="53307"/>
                  </a:cubicBezTo>
                  <a:cubicBezTo>
                    <a:pt x="123099" y="57502"/>
                    <a:pt x="130512" y="57790"/>
                    <a:pt x="133971" y="57749"/>
                  </a:cubicBezTo>
                  <a:cubicBezTo>
                    <a:pt x="145049" y="57667"/>
                    <a:pt x="156168" y="53636"/>
                    <a:pt x="166257" y="49317"/>
                  </a:cubicBezTo>
                  <a:cubicBezTo>
                    <a:pt x="169511" y="47919"/>
                    <a:pt x="172723" y="46397"/>
                    <a:pt x="175894" y="44751"/>
                  </a:cubicBezTo>
                  <a:cubicBezTo>
                    <a:pt x="176512" y="44422"/>
                    <a:pt x="178488" y="43518"/>
                    <a:pt x="179724" y="42942"/>
                  </a:cubicBezTo>
                  <a:cubicBezTo>
                    <a:pt x="175153" y="50674"/>
                    <a:pt x="170417" y="58243"/>
                    <a:pt x="165722" y="65893"/>
                  </a:cubicBezTo>
                  <a:cubicBezTo>
                    <a:pt x="161727" y="72392"/>
                    <a:pt x="157856" y="79097"/>
                    <a:pt x="154973" y="86253"/>
                  </a:cubicBezTo>
                  <a:cubicBezTo>
                    <a:pt x="152173" y="93164"/>
                    <a:pt x="149826" y="101431"/>
                    <a:pt x="151597" y="108917"/>
                  </a:cubicBezTo>
                  <a:cubicBezTo>
                    <a:pt x="153615" y="117431"/>
                    <a:pt x="160904" y="116074"/>
                    <a:pt x="165187" y="110151"/>
                  </a:cubicBezTo>
                  <a:cubicBezTo>
                    <a:pt x="175482" y="95961"/>
                    <a:pt x="178406" y="75354"/>
                    <a:pt x="182401" y="58736"/>
                  </a:cubicBezTo>
                  <a:cubicBezTo>
                    <a:pt x="183924" y="52566"/>
                    <a:pt x="185242" y="46314"/>
                    <a:pt x="186889" y="40186"/>
                  </a:cubicBezTo>
                  <a:cubicBezTo>
                    <a:pt x="186972" y="39816"/>
                    <a:pt x="188660" y="35085"/>
                    <a:pt x="188331" y="34962"/>
                  </a:cubicBezTo>
                  <a:lnTo>
                    <a:pt x="184295" y="35456"/>
                  </a:lnTo>
                  <a:close/>
                  <a:moveTo>
                    <a:pt x="137636" y="82264"/>
                  </a:moveTo>
                  <a:cubicBezTo>
                    <a:pt x="132941" y="90367"/>
                    <a:pt x="127546" y="98058"/>
                    <a:pt x="122646" y="105997"/>
                  </a:cubicBezTo>
                  <a:cubicBezTo>
                    <a:pt x="119928" y="110357"/>
                    <a:pt x="117210" y="114634"/>
                    <a:pt x="114862" y="119159"/>
                  </a:cubicBezTo>
                  <a:cubicBezTo>
                    <a:pt x="112597" y="123601"/>
                    <a:pt x="104608" y="149226"/>
                    <a:pt x="118569" y="139149"/>
                  </a:cubicBezTo>
                  <a:cubicBezTo>
                    <a:pt x="131088" y="130182"/>
                    <a:pt x="137595" y="110192"/>
                    <a:pt x="141507" y="96125"/>
                  </a:cubicBezTo>
                  <a:cubicBezTo>
                    <a:pt x="142866" y="91272"/>
                    <a:pt x="145008" y="83703"/>
                    <a:pt x="142578" y="79631"/>
                  </a:cubicBezTo>
                  <a:lnTo>
                    <a:pt x="137636" y="82264"/>
                  </a:lnTo>
                  <a:close/>
                  <a:moveTo>
                    <a:pt x="114739" y="95632"/>
                  </a:moveTo>
                  <a:lnTo>
                    <a:pt x="113380" y="93164"/>
                  </a:lnTo>
                  <a:cubicBezTo>
                    <a:pt x="99543" y="105709"/>
                    <a:pt x="85006" y="117637"/>
                    <a:pt x="71828" y="130840"/>
                  </a:cubicBezTo>
                  <a:cubicBezTo>
                    <a:pt x="69933" y="132732"/>
                    <a:pt x="59144" y="142398"/>
                    <a:pt x="63426" y="145853"/>
                  </a:cubicBezTo>
                  <a:cubicBezTo>
                    <a:pt x="67298" y="148979"/>
                    <a:pt x="74051" y="144743"/>
                    <a:pt x="77099" y="142522"/>
                  </a:cubicBezTo>
                  <a:cubicBezTo>
                    <a:pt x="87971" y="134666"/>
                    <a:pt x="96248" y="122943"/>
                    <a:pt x="104114" y="112290"/>
                  </a:cubicBezTo>
                  <a:cubicBezTo>
                    <a:pt x="106914" y="108506"/>
                    <a:pt x="109715" y="104681"/>
                    <a:pt x="112268" y="100732"/>
                  </a:cubicBezTo>
                  <a:cubicBezTo>
                    <a:pt x="113298" y="99128"/>
                    <a:pt x="114821" y="93740"/>
                    <a:pt x="114739" y="95632"/>
                  </a:cubicBezTo>
                  <a:close/>
                  <a:moveTo>
                    <a:pt x="83935" y="103159"/>
                  </a:moveTo>
                  <a:lnTo>
                    <a:pt x="79158" y="106285"/>
                  </a:lnTo>
                  <a:cubicBezTo>
                    <a:pt x="72198" y="110768"/>
                    <a:pt x="64662" y="114429"/>
                    <a:pt x="57414" y="118377"/>
                  </a:cubicBezTo>
                  <a:cubicBezTo>
                    <a:pt x="52678" y="121010"/>
                    <a:pt x="47983" y="123725"/>
                    <a:pt x="43412" y="126686"/>
                  </a:cubicBezTo>
                  <a:cubicBezTo>
                    <a:pt x="38923" y="129606"/>
                    <a:pt x="32993" y="132979"/>
                    <a:pt x="30275" y="137833"/>
                  </a:cubicBezTo>
                  <a:cubicBezTo>
                    <a:pt x="25827" y="145853"/>
                    <a:pt x="40159" y="141864"/>
                    <a:pt x="42794" y="140465"/>
                  </a:cubicBezTo>
                  <a:cubicBezTo>
                    <a:pt x="54861" y="133925"/>
                    <a:pt x="64538" y="123066"/>
                    <a:pt x="74051" y="113318"/>
                  </a:cubicBezTo>
                  <a:cubicBezTo>
                    <a:pt x="76316" y="110974"/>
                    <a:pt x="82905" y="106490"/>
                    <a:pt x="83935" y="103159"/>
                  </a:cubicBezTo>
                  <a:close/>
                  <a:moveTo>
                    <a:pt x="56837" y="105339"/>
                  </a:moveTo>
                  <a:cubicBezTo>
                    <a:pt x="57208" y="105339"/>
                    <a:pt x="55725" y="106531"/>
                    <a:pt x="54408" y="107560"/>
                  </a:cubicBezTo>
                  <a:cubicBezTo>
                    <a:pt x="55725" y="107436"/>
                    <a:pt x="57043" y="107313"/>
                    <a:pt x="58320" y="107190"/>
                  </a:cubicBezTo>
                  <a:lnTo>
                    <a:pt x="56837" y="105339"/>
                  </a:lnTo>
                  <a:close/>
                  <a:moveTo>
                    <a:pt x="52843" y="108753"/>
                  </a:moveTo>
                  <a:cubicBezTo>
                    <a:pt x="53007" y="108629"/>
                    <a:pt x="53790" y="108053"/>
                    <a:pt x="54408" y="107560"/>
                  </a:cubicBezTo>
                  <a:cubicBezTo>
                    <a:pt x="40323" y="108794"/>
                    <a:pt x="26116" y="109616"/>
                    <a:pt x="12649" y="114305"/>
                  </a:cubicBezTo>
                  <a:cubicBezTo>
                    <a:pt x="9643" y="115375"/>
                    <a:pt x="-1311" y="118871"/>
                    <a:pt x="130" y="123930"/>
                  </a:cubicBezTo>
                  <a:cubicBezTo>
                    <a:pt x="1324" y="128126"/>
                    <a:pt x="8408" y="127756"/>
                    <a:pt x="11620" y="127468"/>
                  </a:cubicBezTo>
                  <a:cubicBezTo>
                    <a:pt x="23192" y="126357"/>
                    <a:pt x="34476" y="120269"/>
                    <a:pt x="44236" y="114388"/>
                  </a:cubicBezTo>
                  <a:cubicBezTo>
                    <a:pt x="47160" y="112578"/>
                    <a:pt x="50042" y="110727"/>
                    <a:pt x="52843" y="108753"/>
                  </a:cubicBezTo>
                  <a:close/>
                  <a:moveTo>
                    <a:pt x="36864" y="95632"/>
                  </a:moveTo>
                  <a:cubicBezTo>
                    <a:pt x="45965" y="98799"/>
                    <a:pt x="56302" y="99210"/>
                    <a:pt x="65856" y="99580"/>
                  </a:cubicBezTo>
                  <a:cubicBezTo>
                    <a:pt x="69645" y="99745"/>
                    <a:pt x="73475" y="99786"/>
                    <a:pt x="77264" y="99786"/>
                  </a:cubicBezTo>
                  <a:cubicBezTo>
                    <a:pt x="77634" y="99786"/>
                    <a:pt x="83194" y="99457"/>
                    <a:pt x="82864" y="99210"/>
                  </a:cubicBezTo>
                  <a:lnTo>
                    <a:pt x="76234" y="96413"/>
                  </a:lnTo>
                  <a:cubicBezTo>
                    <a:pt x="64950" y="91847"/>
                    <a:pt x="53749" y="86295"/>
                    <a:pt x="41559" y="84526"/>
                  </a:cubicBezTo>
                  <a:cubicBezTo>
                    <a:pt x="38223" y="84032"/>
                    <a:pt x="29040" y="83045"/>
                    <a:pt x="28710" y="88516"/>
                  </a:cubicBezTo>
                  <a:cubicBezTo>
                    <a:pt x="28463" y="92341"/>
                    <a:pt x="33981" y="94644"/>
                    <a:pt x="36864" y="95632"/>
                  </a:cubicBezTo>
                  <a:close/>
                  <a:moveTo>
                    <a:pt x="100572" y="89791"/>
                  </a:moveTo>
                  <a:cubicBezTo>
                    <a:pt x="102796" y="89996"/>
                    <a:pt x="109921" y="92135"/>
                    <a:pt x="112021" y="90901"/>
                  </a:cubicBezTo>
                  <a:lnTo>
                    <a:pt x="109962" y="87899"/>
                  </a:lnTo>
                  <a:cubicBezTo>
                    <a:pt x="104073" y="85472"/>
                    <a:pt x="98307" y="82675"/>
                    <a:pt x="92377" y="80248"/>
                  </a:cubicBezTo>
                  <a:cubicBezTo>
                    <a:pt x="88836" y="78767"/>
                    <a:pt x="85253" y="77410"/>
                    <a:pt x="81546" y="76300"/>
                  </a:cubicBezTo>
                  <a:cubicBezTo>
                    <a:pt x="77593" y="75148"/>
                    <a:pt x="73022" y="73791"/>
                    <a:pt x="68862" y="74654"/>
                  </a:cubicBezTo>
                  <a:cubicBezTo>
                    <a:pt x="64209" y="75600"/>
                    <a:pt x="64538" y="79672"/>
                    <a:pt x="67792" y="82181"/>
                  </a:cubicBezTo>
                  <a:cubicBezTo>
                    <a:pt x="76193" y="88721"/>
                    <a:pt x="90483" y="88763"/>
                    <a:pt x="100572" y="89791"/>
                  </a:cubicBezTo>
                  <a:close/>
                  <a:moveTo>
                    <a:pt x="97113" y="75600"/>
                  </a:moveTo>
                  <a:cubicBezTo>
                    <a:pt x="105720" y="79138"/>
                    <a:pt x="115604" y="80454"/>
                    <a:pt x="124828" y="81194"/>
                  </a:cubicBezTo>
                  <a:cubicBezTo>
                    <a:pt x="128329" y="81482"/>
                    <a:pt x="131871" y="81729"/>
                    <a:pt x="135371" y="81359"/>
                  </a:cubicBezTo>
                  <a:cubicBezTo>
                    <a:pt x="135495" y="81359"/>
                    <a:pt x="140230" y="79960"/>
                    <a:pt x="139242" y="79672"/>
                  </a:cubicBezTo>
                  <a:lnTo>
                    <a:pt x="141672" y="79508"/>
                  </a:lnTo>
                  <a:cubicBezTo>
                    <a:pt x="128576" y="75271"/>
                    <a:pt x="116263" y="68361"/>
                    <a:pt x="102467" y="66428"/>
                  </a:cubicBezTo>
                  <a:cubicBezTo>
                    <a:pt x="99666" y="66058"/>
                    <a:pt x="90936" y="64988"/>
                    <a:pt x="90277" y="69472"/>
                  </a:cubicBezTo>
                  <a:cubicBezTo>
                    <a:pt x="89783" y="72680"/>
                    <a:pt x="94930" y="74695"/>
                    <a:pt x="97113" y="75600"/>
                  </a:cubicBezTo>
                  <a:close/>
                  <a:moveTo>
                    <a:pt x="166587" y="22335"/>
                  </a:moveTo>
                  <a:cubicBezTo>
                    <a:pt x="180753" y="21389"/>
                    <a:pt x="195249" y="17646"/>
                    <a:pt x="208345" y="12175"/>
                  </a:cubicBezTo>
                  <a:cubicBezTo>
                    <a:pt x="211928" y="10694"/>
                    <a:pt x="215469" y="9008"/>
                    <a:pt x="218846" y="7034"/>
                  </a:cubicBezTo>
                  <a:cubicBezTo>
                    <a:pt x="219835" y="6458"/>
                    <a:pt x="220823" y="5841"/>
                    <a:pt x="221729" y="5141"/>
                  </a:cubicBezTo>
                  <a:cubicBezTo>
                    <a:pt x="222347" y="4730"/>
                    <a:pt x="223829" y="3126"/>
                    <a:pt x="223294" y="3578"/>
                  </a:cubicBezTo>
                  <a:lnTo>
                    <a:pt x="215346" y="987"/>
                  </a:lnTo>
                  <a:cubicBezTo>
                    <a:pt x="199738" y="6869"/>
                    <a:pt x="182359" y="6787"/>
                    <a:pt x="166587" y="12669"/>
                  </a:cubicBezTo>
                  <a:cubicBezTo>
                    <a:pt x="164487" y="13409"/>
                    <a:pt x="153162" y="16905"/>
                    <a:pt x="153944" y="20566"/>
                  </a:cubicBezTo>
                  <a:cubicBezTo>
                    <a:pt x="154644" y="23774"/>
                    <a:pt x="164692" y="22458"/>
                    <a:pt x="166587" y="2233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" name="Google Shape;1923;p28"/>
            <p:cNvSpPr/>
            <p:nvPr/>
          </p:nvSpPr>
          <p:spPr>
            <a:xfrm rot="5400000">
              <a:off x="319981" y="1666403"/>
              <a:ext cx="95622" cy="152924"/>
            </a:xfrm>
            <a:custGeom>
              <a:avLst/>
              <a:gdLst/>
              <a:ahLst/>
              <a:cxnLst/>
              <a:rect l="l" t="t" r="r" b="b"/>
              <a:pathLst>
                <a:path w="191245" h="305847" extrusionOk="0">
                  <a:moveTo>
                    <a:pt x="191246" y="166415"/>
                  </a:moveTo>
                  <a:lnTo>
                    <a:pt x="189804" y="166744"/>
                  </a:lnTo>
                  <a:cubicBezTo>
                    <a:pt x="191781" y="168924"/>
                    <a:pt x="172920" y="164317"/>
                    <a:pt x="171808" y="163906"/>
                  </a:cubicBezTo>
                  <a:cubicBezTo>
                    <a:pt x="159948" y="159669"/>
                    <a:pt x="148376" y="154034"/>
                    <a:pt x="137915" y="147041"/>
                  </a:cubicBezTo>
                  <a:cubicBezTo>
                    <a:pt x="102046" y="122938"/>
                    <a:pt x="88868" y="79092"/>
                    <a:pt x="74990" y="40387"/>
                  </a:cubicBezTo>
                  <a:cubicBezTo>
                    <a:pt x="71325" y="30186"/>
                    <a:pt x="68071" y="19780"/>
                    <a:pt x="64941" y="9373"/>
                  </a:cubicBezTo>
                  <a:cubicBezTo>
                    <a:pt x="64488" y="7769"/>
                    <a:pt x="61935" y="2052"/>
                    <a:pt x="63871" y="653"/>
                  </a:cubicBezTo>
                  <a:cubicBezTo>
                    <a:pt x="66383" y="-1156"/>
                    <a:pt x="73219" y="1311"/>
                    <a:pt x="75731" y="1846"/>
                  </a:cubicBezTo>
                  <a:cubicBezTo>
                    <a:pt x="89074" y="4725"/>
                    <a:pt x="102170" y="8756"/>
                    <a:pt x="114730" y="14186"/>
                  </a:cubicBezTo>
                  <a:cubicBezTo>
                    <a:pt x="179674" y="42114"/>
                    <a:pt x="183504" y="105416"/>
                    <a:pt x="191246" y="166415"/>
                  </a:cubicBezTo>
                  <a:close/>
                  <a:moveTo>
                    <a:pt x="141169" y="156954"/>
                  </a:moveTo>
                  <a:cubicBezTo>
                    <a:pt x="142487" y="155844"/>
                    <a:pt x="137833" y="157900"/>
                    <a:pt x="136145" y="158065"/>
                  </a:cubicBezTo>
                  <a:cubicBezTo>
                    <a:pt x="132891" y="158435"/>
                    <a:pt x="129638" y="159093"/>
                    <a:pt x="126508" y="159957"/>
                  </a:cubicBezTo>
                  <a:cubicBezTo>
                    <a:pt x="115924" y="162877"/>
                    <a:pt x="106041" y="168101"/>
                    <a:pt x="97351" y="174723"/>
                  </a:cubicBezTo>
                  <a:cubicBezTo>
                    <a:pt x="67042" y="197880"/>
                    <a:pt x="44762" y="229593"/>
                    <a:pt x="27590" y="263198"/>
                  </a:cubicBezTo>
                  <a:cubicBezTo>
                    <a:pt x="22483" y="273234"/>
                    <a:pt x="17335" y="283394"/>
                    <a:pt x="11158" y="292854"/>
                  </a:cubicBezTo>
                  <a:cubicBezTo>
                    <a:pt x="9099" y="295980"/>
                    <a:pt x="6875" y="299024"/>
                    <a:pt x="4404" y="301821"/>
                  </a:cubicBezTo>
                  <a:cubicBezTo>
                    <a:pt x="3169" y="303219"/>
                    <a:pt x="-1444" y="305728"/>
                    <a:pt x="451" y="305810"/>
                  </a:cubicBezTo>
                  <a:cubicBezTo>
                    <a:pt x="13958" y="306427"/>
                    <a:pt x="31296" y="299147"/>
                    <a:pt x="44350" y="296350"/>
                  </a:cubicBezTo>
                  <a:cubicBezTo>
                    <a:pt x="72601" y="290345"/>
                    <a:pt x="104682" y="284011"/>
                    <a:pt x="128773" y="267064"/>
                  </a:cubicBezTo>
                  <a:cubicBezTo>
                    <a:pt x="157847" y="246622"/>
                    <a:pt x="175144" y="202899"/>
                    <a:pt x="167896" y="167936"/>
                  </a:cubicBezTo>
                  <a:lnTo>
                    <a:pt x="141169" y="15695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28"/>
            <p:cNvSpPr/>
            <p:nvPr/>
          </p:nvSpPr>
          <p:spPr>
            <a:xfrm rot="5400000">
              <a:off x="331340" y="1817690"/>
              <a:ext cx="255505" cy="159063"/>
            </a:xfrm>
            <a:custGeom>
              <a:avLst/>
              <a:gdLst/>
              <a:ahLst/>
              <a:cxnLst/>
              <a:rect l="l" t="t" r="r" b="b"/>
              <a:pathLst>
                <a:path w="511010" h="318126" extrusionOk="0">
                  <a:moveTo>
                    <a:pt x="157971" y="188160"/>
                  </a:moveTo>
                  <a:cubicBezTo>
                    <a:pt x="157971" y="188160"/>
                    <a:pt x="182515" y="213086"/>
                    <a:pt x="183051" y="240686"/>
                  </a:cubicBezTo>
                  <a:cubicBezTo>
                    <a:pt x="183709" y="275648"/>
                    <a:pt x="158877" y="315258"/>
                    <a:pt x="141086" y="317520"/>
                  </a:cubicBezTo>
                  <a:cubicBezTo>
                    <a:pt x="52957" y="328543"/>
                    <a:pt x="138904" y="185692"/>
                    <a:pt x="157971" y="188160"/>
                  </a:cubicBezTo>
                  <a:close/>
                  <a:moveTo>
                    <a:pt x="154388" y="128684"/>
                  </a:moveTo>
                  <a:lnTo>
                    <a:pt x="180909" y="105115"/>
                  </a:lnTo>
                  <a:cubicBezTo>
                    <a:pt x="163613" y="91706"/>
                    <a:pt x="131532" y="77680"/>
                    <a:pt x="109953" y="73156"/>
                  </a:cubicBezTo>
                  <a:cubicBezTo>
                    <a:pt x="95210" y="70112"/>
                    <a:pt x="79931" y="69660"/>
                    <a:pt x="64941" y="70729"/>
                  </a:cubicBezTo>
                  <a:cubicBezTo>
                    <a:pt x="54069" y="71469"/>
                    <a:pt x="43197" y="73032"/>
                    <a:pt x="32737" y="76035"/>
                  </a:cubicBezTo>
                  <a:cubicBezTo>
                    <a:pt x="10581" y="82369"/>
                    <a:pt x="-13387" y="98370"/>
                    <a:pt x="8893" y="120704"/>
                  </a:cubicBezTo>
                  <a:cubicBezTo>
                    <a:pt x="12558" y="124365"/>
                    <a:pt x="16717" y="127491"/>
                    <a:pt x="21165" y="130165"/>
                  </a:cubicBezTo>
                  <a:cubicBezTo>
                    <a:pt x="49539" y="147152"/>
                    <a:pt x="85079" y="148016"/>
                    <a:pt x="116295" y="139296"/>
                  </a:cubicBezTo>
                  <a:cubicBezTo>
                    <a:pt x="120619" y="138103"/>
                    <a:pt x="151546" y="133085"/>
                    <a:pt x="154388" y="128684"/>
                  </a:cubicBezTo>
                  <a:close/>
                  <a:moveTo>
                    <a:pt x="224356" y="8126"/>
                  </a:moveTo>
                  <a:cubicBezTo>
                    <a:pt x="210107" y="1874"/>
                    <a:pt x="182721" y="-6105"/>
                    <a:pt x="169749" y="7304"/>
                  </a:cubicBezTo>
                  <a:cubicBezTo>
                    <a:pt x="160483" y="16846"/>
                    <a:pt x="169419" y="31119"/>
                    <a:pt x="175803" y="39428"/>
                  </a:cubicBezTo>
                  <a:cubicBezTo>
                    <a:pt x="188816" y="56374"/>
                    <a:pt x="218549" y="86030"/>
                    <a:pt x="242270" y="87305"/>
                  </a:cubicBezTo>
                  <a:lnTo>
                    <a:pt x="305319" y="107336"/>
                  </a:lnTo>
                  <a:cubicBezTo>
                    <a:pt x="301077" y="62832"/>
                    <a:pt x="263602" y="25319"/>
                    <a:pt x="224356" y="8126"/>
                  </a:cubicBezTo>
                  <a:close/>
                  <a:moveTo>
                    <a:pt x="505792" y="161054"/>
                  </a:moveTo>
                  <a:cubicBezTo>
                    <a:pt x="496238" y="122391"/>
                    <a:pt x="475318" y="84138"/>
                    <a:pt x="444761" y="58184"/>
                  </a:cubicBezTo>
                  <a:cubicBezTo>
                    <a:pt x="434218" y="49217"/>
                    <a:pt x="393119" y="19479"/>
                    <a:pt x="380023" y="40168"/>
                  </a:cubicBezTo>
                  <a:cubicBezTo>
                    <a:pt x="374422" y="49094"/>
                    <a:pt x="382617" y="60775"/>
                    <a:pt x="387394" y="68014"/>
                  </a:cubicBezTo>
                  <a:cubicBezTo>
                    <a:pt x="401067" y="88827"/>
                    <a:pt x="417004" y="108077"/>
                    <a:pt x="429770" y="129465"/>
                  </a:cubicBezTo>
                  <a:cubicBezTo>
                    <a:pt x="432777" y="134483"/>
                    <a:pt x="444431" y="153980"/>
                    <a:pt x="443566" y="155707"/>
                  </a:cubicBezTo>
                  <a:lnTo>
                    <a:pt x="510075" y="199431"/>
                  </a:lnTo>
                  <a:cubicBezTo>
                    <a:pt x="512958" y="187872"/>
                    <a:pt x="508510" y="172078"/>
                    <a:pt x="505792" y="161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 rot="5400000">
              <a:off x="110166" y="1873306"/>
              <a:ext cx="705667" cy="310026"/>
            </a:xfrm>
            <a:custGeom>
              <a:avLst/>
              <a:gdLst/>
              <a:ahLst/>
              <a:cxnLst/>
              <a:rect l="l" t="t" r="r" b="b"/>
              <a:pathLst>
                <a:path w="1411335" h="620052" extrusionOk="0">
                  <a:moveTo>
                    <a:pt x="710560" y="446681"/>
                  </a:moveTo>
                  <a:cubicBezTo>
                    <a:pt x="711631" y="451329"/>
                    <a:pt x="708748" y="455977"/>
                    <a:pt x="704094" y="457088"/>
                  </a:cubicBezTo>
                  <a:cubicBezTo>
                    <a:pt x="683627" y="462517"/>
                    <a:pt x="666331" y="472060"/>
                    <a:pt x="650517" y="483577"/>
                  </a:cubicBezTo>
                  <a:cubicBezTo>
                    <a:pt x="631120" y="497685"/>
                    <a:pt x="614236" y="515043"/>
                    <a:pt x="596939" y="532195"/>
                  </a:cubicBezTo>
                  <a:cubicBezTo>
                    <a:pt x="578943" y="550005"/>
                    <a:pt x="560452" y="567486"/>
                    <a:pt x="539862" y="582170"/>
                  </a:cubicBezTo>
                  <a:cubicBezTo>
                    <a:pt x="529731" y="589244"/>
                    <a:pt x="519106" y="595538"/>
                    <a:pt x="507946" y="600802"/>
                  </a:cubicBezTo>
                  <a:cubicBezTo>
                    <a:pt x="496744" y="606108"/>
                    <a:pt x="485090" y="610345"/>
                    <a:pt x="473024" y="613389"/>
                  </a:cubicBezTo>
                  <a:lnTo>
                    <a:pt x="448356" y="618448"/>
                  </a:lnTo>
                  <a:lnTo>
                    <a:pt x="440408" y="619682"/>
                  </a:lnTo>
                  <a:cubicBezTo>
                    <a:pt x="440160" y="619723"/>
                    <a:pt x="437360" y="620052"/>
                    <a:pt x="436289" y="620052"/>
                  </a:cubicBezTo>
                  <a:cubicBezTo>
                    <a:pt x="427600" y="619846"/>
                    <a:pt x="427271" y="611456"/>
                    <a:pt x="427929" y="609399"/>
                  </a:cubicBezTo>
                  <a:cubicBezTo>
                    <a:pt x="428959" y="605779"/>
                    <a:pt x="432336" y="603394"/>
                    <a:pt x="435960" y="603394"/>
                  </a:cubicBezTo>
                  <a:lnTo>
                    <a:pt x="435960" y="603435"/>
                  </a:lnTo>
                  <a:cubicBezTo>
                    <a:pt x="435960" y="603805"/>
                    <a:pt x="436495" y="603682"/>
                    <a:pt x="436989" y="603476"/>
                  </a:cubicBezTo>
                  <a:cubicBezTo>
                    <a:pt x="437401" y="603517"/>
                    <a:pt x="437772" y="603599"/>
                    <a:pt x="438184" y="603723"/>
                  </a:cubicBezTo>
                  <a:lnTo>
                    <a:pt x="438307" y="603764"/>
                  </a:lnTo>
                  <a:cubicBezTo>
                    <a:pt x="438060" y="603641"/>
                    <a:pt x="437731" y="603476"/>
                    <a:pt x="437401" y="603311"/>
                  </a:cubicBezTo>
                  <a:cubicBezTo>
                    <a:pt x="437566" y="603229"/>
                    <a:pt x="437731" y="603147"/>
                    <a:pt x="437731" y="603147"/>
                  </a:cubicBezTo>
                  <a:lnTo>
                    <a:pt x="444938" y="601625"/>
                  </a:lnTo>
                  <a:lnTo>
                    <a:pt x="468040" y="595496"/>
                  </a:lnTo>
                  <a:cubicBezTo>
                    <a:pt x="478707" y="592206"/>
                    <a:pt x="488961" y="587805"/>
                    <a:pt x="498803" y="582581"/>
                  </a:cubicBezTo>
                  <a:cubicBezTo>
                    <a:pt x="508646" y="577357"/>
                    <a:pt x="518035" y="571270"/>
                    <a:pt x="526930" y="564483"/>
                  </a:cubicBezTo>
                  <a:cubicBezTo>
                    <a:pt x="546368" y="550046"/>
                    <a:pt x="563212" y="532482"/>
                    <a:pt x="580549" y="515577"/>
                  </a:cubicBezTo>
                  <a:cubicBezTo>
                    <a:pt x="598875" y="497685"/>
                    <a:pt x="617613" y="480368"/>
                    <a:pt x="638615" y="466466"/>
                  </a:cubicBezTo>
                  <a:cubicBezTo>
                    <a:pt x="656859" y="454414"/>
                    <a:pt x="676914" y="445077"/>
                    <a:pt x="700141" y="440265"/>
                  </a:cubicBezTo>
                  <a:cubicBezTo>
                    <a:pt x="704795" y="439154"/>
                    <a:pt x="709448" y="442034"/>
                    <a:pt x="710560" y="446681"/>
                  </a:cubicBezTo>
                  <a:close/>
                  <a:moveTo>
                    <a:pt x="437401" y="603311"/>
                  </a:moveTo>
                  <a:cubicBezTo>
                    <a:pt x="436660" y="602982"/>
                    <a:pt x="435919" y="602736"/>
                    <a:pt x="435960" y="603394"/>
                  </a:cubicBezTo>
                  <a:cubicBezTo>
                    <a:pt x="436289" y="603394"/>
                    <a:pt x="436619" y="603435"/>
                    <a:pt x="436989" y="603476"/>
                  </a:cubicBezTo>
                  <a:lnTo>
                    <a:pt x="437401" y="603311"/>
                  </a:lnTo>
                  <a:close/>
                  <a:moveTo>
                    <a:pt x="990102" y="407442"/>
                  </a:moveTo>
                  <a:cubicBezTo>
                    <a:pt x="986601" y="407071"/>
                    <a:pt x="981618" y="403945"/>
                    <a:pt x="975029" y="399544"/>
                  </a:cubicBezTo>
                  <a:cubicBezTo>
                    <a:pt x="964651" y="392634"/>
                    <a:pt x="951638" y="382104"/>
                    <a:pt x="936854" y="369395"/>
                  </a:cubicBezTo>
                  <a:cubicBezTo>
                    <a:pt x="917910" y="353065"/>
                    <a:pt x="896372" y="333034"/>
                    <a:pt x="874052" y="312180"/>
                  </a:cubicBezTo>
                  <a:cubicBezTo>
                    <a:pt x="860338" y="299347"/>
                    <a:pt x="846336" y="286185"/>
                    <a:pt x="832499" y="273393"/>
                  </a:cubicBezTo>
                  <a:cubicBezTo>
                    <a:pt x="789176" y="233331"/>
                    <a:pt x="748241" y="195860"/>
                    <a:pt x="727362" y="177103"/>
                  </a:cubicBezTo>
                  <a:cubicBezTo>
                    <a:pt x="723738" y="173648"/>
                    <a:pt x="717932" y="173813"/>
                    <a:pt x="714513" y="177474"/>
                  </a:cubicBezTo>
                  <a:cubicBezTo>
                    <a:pt x="711054" y="181134"/>
                    <a:pt x="711219" y="186893"/>
                    <a:pt x="714884" y="190348"/>
                  </a:cubicBezTo>
                  <a:cubicBezTo>
                    <a:pt x="728680" y="204004"/>
                    <a:pt x="751289" y="227408"/>
                    <a:pt x="778057" y="254102"/>
                  </a:cubicBezTo>
                  <a:cubicBezTo>
                    <a:pt x="791523" y="267511"/>
                    <a:pt x="805978" y="281825"/>
                    <a:pt x="820927" y="296057"/>
                  </a:cubicBezTo>
                  <a:cubicBezTo>
                    <a:pt x="830522" y="305270"/>
                    <a:pt x="840365" y="314401"/>
                    <a:pt x="850207" y="323327"/>
                  </a:cubicBezTo>
                  <a:cubicBezTo>
                    <a:pt x="865568" y="337271"/>
                    <a:pt x="880970" y="350639"/>
                    <a:pt x="895548" y="362937"/>
                  </a:cubicBezTo>
                  <a:cubicBezTo>
                    <a:pt x="922976" y="385971"/>
                    <a:pt x="947726" y="404933"/>
                    <a:pt x="965105" y="415298"/>
                  </a:cubicBezTo>
                  <a:cubicBezTo>
                    <a:pt x="975318" y="421344"/>
                    <a:pt x="983513" y="424553"/>
                    <a:pt x="988743" y="424799"/>
                  </a:cubicBezTo>
                  <a:cubicBezTo>
                    <a:pt x="993561" y="425169"/>
                    <a:pt x="997762" y="421591"/>
                    <a:pt x="998132" y="416779"/>
                  </a:cubicBezTo>
                  <a:cubicBezTo>
                    <a:pt x="998503" y="412007"/>
                    <a:pt x="994920" y="407812"/>
                    <a:pt x="990102" y="407442"/>
                  </a:cubicBezTo>
                  <a:close/>
                  <a:moveTo>
                    <a:pt x="1403773" y="16525"/>
                  </a:moveTo>
                  <a:lnTo>
                    <a:pt x="1402825" y="17018"/>
                  </a:lnTo>
                  <a:cubicBezTo>
                    <a:pt x="1403814" y="17306"/>
                    <a:pt x="1404596" y="17306"/>
                    <a:pt x="1404349" y="16401"/>
                  </a:cubicBezTo>
                  <a:lnTo>
                    <a:pt x="1403896" y="16442"/>
                  </a:lnTo>
                  <a:lnTo>
                    <a:pt x="1403773" y="16525"/>
                  </a:lnTo>
                  <a:close/>
                  <a:moveTo>
                    <a:pt x="1406491" y="689"/>
                  </a:moveTo>
                  <a:cubicBezTo>
                    <a:pt x="1405090" y="-10"/>
                    <a:pt x="1401467" y="-668"/>
                    <a:pt x="1396813" y="1347"/>
                  </a:cubicBezTo>
                  <a:cubicBezTo>
                    <a:pt x="1390347" y="4103"/>
                    <a:pt x="1375728" y="13645"/>
                    <a:pt x="1373751" y="14674"/>
                  </a:cubicBezTo>
                  <a:cubicBezTo>
                    <a:pt x="1360408" y="21378"/>
                    <a:pt x="1346777" y="27589"/>
                    <a:pt x="1333022" y="33471"/>
                  </a:cubicBezTo>
                  <a:cubicBezTo>
                    <a:pt x="1319227" y="39353"/>
                    <a:pt x="1305307" y="44906"/>
                    <a:pt x="1291264" y="50171"/>
                  </a:cubicBezTo>
                  <a:cubicBezTo>
                    <a:pt x="1268944" y="58767"/>
                    <a:pt x="1246417" y="65472"/>
                    <a:pt x="1223932" y="70407"/>
                  </a:cubicBezTo>
                  <a:cubicBezTo>
                    <a:pt x="1208653" y="73780"/>
                    <a:pt x="1193375" y="76372"/>
                    <a:pt x="1178055" y="77811"/>
                  </a:cubicBezTo>
                  <a:cubicBezTo>
                    <a:pt x="1140209" y="81348"/>
                    <a:pt x="1101993" y="78346"/>
                    <a:pt x="1063405" y="65513"/>
                  </a:cubicBezTo>
                  <a:cubicBezTo>
                    <a:pt x="1058917" y="63909"/>
                    <a:pt x="1053975" y="66212"/>
                    <a:pt x="1052369" y="70736"/>
                  </a:cubicBezTo>
                  <a:cubicBezTo>
                    <a:pt x="1050721" y="75220"/>
                    <a:pt x="1053069" y="80156"/>
                    <a:pt x="1057558" y="81760"/>
                  </a:cubicBezTo>
                  <a:cubicBezTo>
                    <a:pt x="1098328" y="97349"/>
                    <a:pt x="1139139" y="102860"/>
                    <a:pt x="1179826" y="100310"/>
                  </a:cubicBezTo>
                  <a:cubicBezTo>
                    <a:pt x="1196258" y="99282"/>
                    <a:pt x="1212689" y="96937"/>
                    <a:pt x="1228997" y="93277"/>
                  </a:cubicBezTo>
                  <a:cubicBezTo>
                    <a:pt x="1252677" y="88012"/>
                    <a:pt x="1276068" y="80032"/>
                    <a:pt x="1299377" y="70490"/>
                  </a:cubicBezTo>
                  <a:cubicBezTo>
                    <a:pt x="1313502" y="64567"/>
                    <a:pt x="1327545" y="58438"/>
                    <a:pt x="1341341" y="51816"/>
                  </a:cubicBezTo>
                  <a:cubicBezTo>
                    <a:pt x="1355219" y="45194"/>
                    <a:pt x="1368851" y="38119"/>
                    <a:pt x="1382276" y="30551"/>
                  </a:cubicBezTo>
                  <a:cubicBezTo>
                    <a:pt x="1384047" y="29564"/>
                    <a:pt x="1396360" y="20473"/>
                    <a:pt x="1402825" y="17018"/>
                  </a:cubicBezTo>
                  <a:cubicBezTo>
                    <a:pt x="1401590" y="16689"/>
                    <a:pt x="1400066" y="15949"/>
                    <a:pt x="1399613" y="15743"/>
                  </a:cubicBezTo>
                  <a:cubicBezTo>
                    <a:pt x="1400972" y="16360"/>
                    <a:pt x="1402455" y="16607"/>
                    <a:pt x="1403896" y="16442"/>
                  </a:cubicBezTo>
                  <a:cubicBezTo>
                    <a:pt x="1404061" y="16319"/>
                    <a:pt x="1404267" y="16155"/>
                    <a:pt x="1404308" y="16278"/>
                  </a:cubicBezTo>
                  <a:lnTo>
                    <a:pt x="1404349" y="16401"/>
                  </a:lnTo>
                  <a:cubicBezTo>
                    <a:pt x="1406985" y="15990"/>
                    <a:pt x="1409373" y="14262"/>
                    <a:pt x="1410568" y="11671"/>
                  </a:cubicBezTo>
                  <a:cubicBezTo>
                    <a:pt x="1412503" y="7517"/>
                    <a:pt x="1410650" y="2581"/>
                    <a:pt x="1406491" y="689"/>
                  </a:cubicBezTo>
                  <a:close/>
                  <a:moveTo>
                    <a:pt x="897978" y="384737"/>
                  </a:moveTo>
                  <a:cubicBezTo>
                    <a:pt x="856261" y="390454"/>
                    <a:pt x="813720" y="382763"/>
                    <a:pt x="772003" y="368942"/>
                  </a:cubicBezTo>
                  <a:cubicBezTo>
                    <a:pt x="708830" y="348006"/>
                    <a:pt x="647593" y="312715"/>
                    <a:pt x="594098" y="285280"/>
                  </a:cubicBezTo>
                  <a:cubicBezTo>
                    <a:pt x="560741" y="268416"/>
                    <a:pt x="521330" y="251017"/>
                    <a:pt x="481425" y="243079"/>
                  </a:cubicBezTo>
                  <a:cubicBezTo>
                    <a:pt x="453503" y="237485"/>
                    <a:pt x="425376" y="236580"/>
                    <a:pt x="398732" y="242955"/>
                  </a:cubicBezTo>
                  <a:cubicBezTo>
                    <a:pt x="349849" y="254843"/>
                    <a:pt x="328517" y="297455"/>
                    <a:pt x="332635" y="336242"/>
                  </a:cubicBezTo>
                  <a:cubicBezTo>
                    <a:pt x="336794" y="375770"/>
                    <a:pt x="366733" y="411514"/>
                    <a:pt x="420064" y="406167"/>
                  </a:cubicBezTo>
                  <a:cubicBezTo>
                    <a:pt x="435960" y="404562"/>
                    <a:pt x="449838" y="397735"/>
                    <a:pt x="459516" y="387205"/>
                  </a:cubicBezTo>
                  <a:cubicBezTo>
                    <a:pt x="469317" y="376593"/>
                    <a:pt x="475000" y="362279"/>
                    <a:pt x="474135" y="345785"/>
                  </a:cubicBezTo>
                  <a:cubicBezTo>
                    <a:pt x="473435" y="332541"/>
                    <a:pt x="461904" y="313702"/>
                    <a:pt x="446297" y="307656"/>
                  </a:cubicBezTo>
                  <a:cubicBezTo>
                    <a:pt x="433489" y="302720"/>
                    <a:pt x="417510" y="304694"/>
                    <a:pt x="403344" y="325918"/>
                  </a:cubicBezTo>
                  <a:cubicBezTo>
                    <a:pt x="400791" y="329661"/>
                    <a:pt x="401738" y="334844"/>
                    <a:pt x="405527" y="337394"/>
                  </a:cubicBezTo>
                  <a:cubicBezTo>
                    <a:pt x="409315" y="339985"/>
                    <a:pt x="414463" y="338998"/>
                    <a:pt x="417058" y="335214"/>
                  </a:cubicBezTo>
                  <a:cubicBezTo>
                    <a:pt x="425047" y="323780"/>
                    <a:pt x="432913" y="320941"/>
                    <a:pt x="439872" y="323780"/>
                  </a:cubicBezTo>
                  <a:cubicBezTo>
                    <a:pt x="449015" y="327564"/>
                    <a:pt x="455727" y="338752"/>
                    <a:pt x="455974" y="346567"/>
                  </a:cubicBezTo>
                  <a:cubicBezTo>
                    <a:pt x="456345" y="357672"/>
                    <a:pt x="452433" y="367256"/>
                    <a:pt x="445720" y="374289"/>
                  </a:cubicBezTo>
                  <a:cubicBezTo>
                    <a:pt x="438925" y="381405"/>
                    <a:pt x="429247" y="385765"/>
                    <a:pt x="418293" y="386670"/>
                  </a:cubicBezTo>
                  <a:cubicBezTo>
                    <a:pt x="378635" y="389961"/>
                    <a:pt x="356562" y="363513"/>
                    <a:pt x="353926" y="334186"/>
                  </a:cubicBezTo>
                  <a:cubicBezTo>
                    <a:pt x="351290" y="305188"/>
                    <a:pt x="367392" y="273516"/>
                    <a:pt x="404003" y="265167"/>
                  </a:cubicBezTo>
                  <a:cubicBezTo>
                    <a:pt x="427477" y="259696"/>
                    <a:pt x="452268" y="261012"/>
                    <a:pt x="476853" y="265948"/>
                  </a:cubicBezTo>
                  <a:cubicBezTo>
                    <a:pt x="514699" y="273558"/>
                    <a:pt x="552051" y="289846"/>
                    <a:pt x="583761" y="305723"/>
                  </a:cubicBezTo>
                  <a:cubicBezTo>
                    <a:pt x="638533" y="332787"/>
                    <a:pt x="701294" y="367749"/>
                    <a:pt x="765867" y="387945"/>
                  </a:cubicBezTo>
                  <a:cubicBezTo>
                    <a:pt x="810590" y="401889"/>
                    <a:pt x="856137" y="408799"/>
                    <a:pt x="900490" y="401848"/>
                  </a:cubicBezTo>
                  <a:cubicBezTo>
                    <a:pt x="905226" y="401149"/>
                    <a:pt x="908480" y="396747"/>
                    <a:pt x="907821" y="392058"/>
                  </a:cubicBezTo>
                  <a:cubicBezTo>
                    <a:pt x="907121" y="387328"/>
                    <a:pt x="902714" y="384038"/>
                    <a:pt x="897978" y="384737"/>
                  </a:cubicBezTo>
                  <a:close/>
                  <a:moveTo>
                    <a:pt x="571860" y="411144"/>
                  </a:moveTo>
                  <a:cubicBezTo>
                    <a:pt x="574084" y="407647"/>
                    <a:pt x="573095" y="402999"/>
                    <a:pt x="569636" y="400737"/>
                  </a:cubicBezTo>
                  <a:cubicBezTo>
                    <a:pt x="566135" y="398516"/>
                    <a:pt x="561482" y="399503"/>
                    <a:pt x="559217" y="402958"/>
                  </a:cubicBezTo>
                  <a:cubicBezTo>
                    <a:pt x="510622" y="476296"/>
                    <a:pt x="444443" y="509860"/>
                    <a:pt x="377276" y="520472"/>
                  </a:cubicBezTo>
                  <a:cubicBezTo>
                    <a:pt x="347254" y="525243"/>
                    <a:pt x="317027" y="525408"/>
                    <a:pt x="287953" y="522487"/>
                  </a:cubicBezTo>
                  <a:cubicBezTo>
                    <a:pt x="238988" y="517510"/>
                    <a:pt x="193358" y="503690"/>
                    <a:pt x="158271" y="486991"/>
                  </a:cubicBezTo>
                  <a:cubicBezTo>
                    <a:pt x="142910" y="479751"/>
                    <a:pt x="127055" y="473541"/>
                    <a:pt x="110789" y="468728"/>
                  </a:cubicBezTo>
                  <a:cubicBezTo>
                    <a:pt x="94481" y="463916"/>
                    <a:pt x="77761" y="460461"/>
                    <a:pt x="60753" y="458733"/>
                  </a:cubicBezTo>
                  <a:cubicBezTo>
                    <a:pt x="54905" y="458157"/>
                    <a:pt x="49016" y="457787"/>
                    <a:pt x="43127" y="457623"/>
                  </a:cubicBezTo>
                  <a:cubicBezTo>
                    <a:pt x="37238" y="457499"/>
                    <a:pt x="31308" y="457581"/>
                    <a:pt x="25460" y="457869"/>
                  </a:cubicBezTo>
                  <a:cubicBezTo>
                    <a:pt x="22619" y="458034"/>
                    <a:pt x="16359" y="460625"/>
                    <a:pt x="12035" y="461818"/>
                  </a:cubicBezTo>
                  <a:cubicBezTo>
                    <a:pt x="11211" y="461283"/>
                    <a:pt x="10305" y="460954"/>
                    <a:pt x="9399" y="460831"/>
                  </a:cubicBezTo>
                  <a:cubicBezTo>
                    <a:pt x="9811" y="461160"/>
                    <a:pt x="10305" y="461612"/>
                    <a:pt x="10799" y="462106"/>
                  </a:cubicBezTo>
                  <a:cubicBezTo>
                    <a:pt x="8905" y="462558"/>
                    <a:pt x="7546" y="462558"/>
                    <a:pt x="7464" y="461695"/>
                  </a:cubicBezTo>
                  <a:cubicBezTo>
                    <a:pt x="7464" y="461283"/>
                    <a:pt x="7464" y="460995"/>
                    <a:pt x="7505" y="460749"/>
                  </a:cubicBezTo>
                  <a:cubicBezTo>
                    <a:pt x="6434" y="460872"/>
                    <a:pt x="5405" y="461242"/>
                    <a:pt x="4416" y="461818"/>
                  </a:cubicBezTo>
                  <a:cubicBezTo>
                    <a:pt x="1410" y="463669"/>
                    <a:pt x="710" y="465725"/>
                    <a:pt x="463" y="466507"/>
                  </a:cubicBezTo>
                  <a:cubicBezTo>
                    <a:pt x="-732" y="470127"/>
                    <a:pt x="422" y="472882"/>
                    <a:pt x="3510" y="474898"/>
                  </a:cubicBezTo>
                  <a:cubicBezTo>
                    <a:pt x="4293" y="475433"/>
                    <a:pt x="5981" y="476214"/>
                    <a:pt x="8576" y="476091"/>
                  </a:cubicBezTo>
                  <a:cubicBezTo>
                    <a:pt x="11294" y="475885"/>
                    <a:pt x="21713" y="472882"/>
                    <a:pt x="26078" y="472759"/>
                  </a:cubicBezTo>
                  <a:cubicBezTo>
                    <a:pt x="31555" y="472595"/>
                    <a:pt x="37073" y="472677"/>
                    <a:pt x="42550" y="472965"/>
                  </a:cubicBezTo>
                  <a:cubicBezTo>
                    <a:pt x="48028" y="473253"/>
                    <a:pt x="53546" y="473746"/>
                    <a:pt x="58982" y="474445"/>
                  </a:cubicBezTo>
                  <a:cubicBezTo>
                    <a:pt x="74919" y="476420"/>
                    <a:pt x="90568" y="480039"/>
                    <a:pt x="105806" y="484934"/>
                  </a:cubicBezTo>
                  <a:cubicBezTo>
                    <a:pt x="121084" y="489829"/>
                    <a:pt x="135951" y="496040"/>
                    <a:pt x="150364" y="503238"/>
                  </a:cubicBezTo>
                  <a:cubicBezTo>
                    <a:pt x="186893" y="521336"/>
                    <a:pt x="234499" y="537007"/>
                    <a:pt x="285852" y="542560"/>
                  </a:cubicBezTo>
                  <a:cubicBezTo>
                    <a:pt x="316615" y="545850"/>
                    <a:pt x="348737" y="545562"/>
                    <a:pt x="380529" y="540174"/>
                  </a:cubicBezTo>
                  <a:cubicBezTo>
                    <a:pt x="451938" y="527999"/>
                    <a:pt x="521742" y="490363"/>
                    <a:pt x="571860" y="41114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 rot="5400000">
              <a:off x="294524" y="1503828"/>
              <a:ext cx="170320" cy="185290"/>
            </a:xfrm>
            <a:custGeom>
              <a:avLst/>
              <a:gdLst/>
              <a:ahLst/>
              <a:cxnLst/>
              <a:rect l="l" t="t" r="r" b="b"/>
              <a:pathLst>
                <a:path w="340640" h="370580" extrusionOk="0">
                  <a:moveTo>
                    <a:pt x="252992" y="213926"/>
                  </a:moveTo>
                  <a:cubicBezTo>
                    <a:pt x="291126" y="221823"/>
                    <a:pt x="338774" y="221371"/>
                    <a:pt x="340586" y="170943"/>
                  </a:cubicBezTo>
                  <a:cubicBezTo>
                    <a:pt x="342686" y="114264"/>
                    <a:pt x="284414" y="123806"/>
                    <a:pt x="239196" y="145236"/>
                  </a:cubicBezTo>
                  <a:cubicBezTo>
                    <a:pt x="271771" y="121092"/>
                    <a:pt x="304634" y="85266"/>
                    <a:pt x="279101" y="49810"/>
                  </a:cubicBezTo>
                  <a:cubicBezTo>
                    <a:pt x="252910" y="13491"/>
                    <a:pt x="219140" y="49070"/>
                    <a:pt x="195708" y="92217"/>
                  </a:cubicBezTo>
                  <a:cubicBezTo>
                    <a:pt x="200773" y="41584"/>
                    <a:pt x="192372" y="-11929"/>
                    <a:pt x="147402" y="2344"/>
                  </a:cubicBezTo>
                  <a:cubicBezTo>
                    <a:pt x="108773" y="14560"/>
                    <a:pt x="112727" y="56391"/>
                    <a:pt x="125164" y="93245"/>
                  </a:cubicBezTo>
                  <a:cubicBezTo>
                    <a:pt x="101072" y="60299"/>
                    <a:pt x="68045" y="30355"/>
                    <a:pt x="39464" y="58818"/>
                  </a:cubicBezTo>
                  <a:cubicBezTo>
                    <a:pt x="9278" y="88885"/>
                    <a:pt x="42018" y="123601"/>
                    <a:pt x="81717" y="147334"/>
                  </a:cubicBezTo>
                  <a:cubicBezTo>
                    <a:pt x="39259" y="134459"/>
                    <a:pt x="-4806" y="136064"/>
                    <a:pt x="424" y="185175"/>
                  </a:cubicBezTo>
                  <a:cubicBezTo>
                    <a:pt x="5942" y="236466"/>
                    <a:pt x="55814" y="233135"/>
                    <a:pt x="93907" y="222687"/>
                  </a:cubicBezTo>
                  <a:cubicBezTo>
                    <a:pt x="57049" y="240333"/>
                    <a:pt x="15785" y="270400"/>
                    <a:pt x="36499" y="311285"/>
                  </a:cubicBezTo>
                  <a:cubicBezTo>
                    <a:pt x="59808" y="357229"/>
                    <a:pt x="106426" y="313835"/>
                    <a:pt x="136571" y="268796"/>
                  </a:cubicBezTo>
                  <a:cubicBezTo>
                    <a:pt x="126687" y="310668"/>
                    <a:pt x="124546" y="364428"/>
                    <a:pt x="176476" y="370145"/>
                  </a:cubicBezTo>
                  <a:cubicBezTo>
                    <a:pt x="233019" y="376397"/>
                    <a:pt x="227377" y="314164"/>
                    <a:pt x="208474" y="263079"/>
                  </a:cubicBezTo>
                  <a:cubicBezTo>
                    <a:pt x="231783" y="299069"/>
                    <a:pt x="266170" y="335882"/>
                    <a:pt x="297386" y="306720"/>
                  </a:cubicBezTo>
                  <a:cubicBezTo>
                    <a:pt x="329631" y="276570"/>
                    <a:pt x="294050" y="239099"/>
                    <a:pt x="252992" y="213926"/>
                  </a:cubicBezTo>
                  <a:lnTo>
                    <a:pt x="252992" y="213926"/>
                  </a:lnTo>
                  <a:close/>
                  <a:moveTo>
                    <a:pt x="203038" y="168229"/>
                  </a:moveTo>
                  <a:cubicBezTo>
                    <a:pt x="197850" y="175632"/>
                    <a:pt x="200444" y="184106"/>
                    <a:pt x="203162" y="190358"/>
                  </a:cubicBezTo>
                  <a:cubicBezTo>
                    <a:pt x="181912" y="184517"/>
                    <a:pt x="184507" y="214790"/>
                    <a:pt x="180512" y="211458"/>
                  </a:cubicBezTo>
                  <a:cubicBezTo>
                    <a:pt x="180512" y="211458"/>
                    <a:pt x="181212" y="213104"/>
                    <a:pt x="182571" y="216024"/>
                  </a:cubicBezTo>
                  <a:cubicBezTo>
                    <a:pt x="173388" y="210718"/>
                    <a:pt x="162845" y="216394"/>
                    <a:pt x="157162" y="218656"/>
                  </a:cubicBezTo>
                  <a:cubicBezTo>
                    <a:pt x="152673" y="209484"/>
                    <a:pt x="139495" y="206975"/>
                    <a:pt x="142131" y="204384"/>
                  </a:cubicBezTo>
                  <a:cubicBezTo>
                    <a:pt x="142131" y="204384"/>
                    <a:pt x="140360" y="204877"/>
                    <a:pt x="137230" y="205823"/>
                  </a:cubicBezTo>
                  <a:cubicBezTo>
                    <a:pt x="136077" y="202286"/>
                    <a:pt x="150738" y="183242"/>
                    <a:pt x="134594" y="171314"/>
                  </a:cubicBezTo>
                  <a:cubicBezTo>
                    <a:pt x="134800" y="171355"/>
                    <a:pt x="135047" y="171437"/>
                    <a:pt x="135294" y="171519"/>
                  </a:cubicBezTo>
                  <a:cubicBezTo>
                    <a:pt x="151561" y="176455"/>
                    <a:pt x="154567" y="162182"/>
                    <a:pt x="156338" y="154450"/>
                  </a:cubicBezTo>
                  <a:cubicBezTo>
                    <a:pt x="159468" y="154943"/>
                    <a:pt x="165604" y="157493"/>
                    <a:pt x="171617" y="157000"/>
                  </a:cubicBezTo>
                  <a:cubicBezTo>
                    <a:pt x="173676" y="171478"/>
                    <a:pt x="193567" y="170902"/>
                    <a:pt x="190890" y="174563"/>
                  </a:cubicBezTo>
                  <a:cubicBezTo>
                    <a:pt x="190890" y="174563"/>
                    <a:pt x="195667" y="172301"/>
                    <a:pt x="203038" y="168229"/>
                  </a:cubicBezTo>
                  <a:lnTo>
                    <a:pt x="203038" y="1682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 rot="5400000">
              <a:off x="358538" y="1574676"/>
              <a:ext cx="43722" cy="45261"/>
            </a:xfrm>
            <a:custGeom>
              <a:avLst/>
              <a:gdLst/>
              <a:ahLst/>
              <a:cxnLst/>
              <a:rect l="l" t="t" r="r" b="b"/>
              <a:pathLst>
                <a:path w="87444" h="90521" extrusionOk="0">
                  <a:moveTo>
                    <a:pt x="87416" y="44068"/>
                  </a:moveTo>
                  <a:cubicBezTo>
                    <a:pt x="88281" y="69035"/>
                    <a:pt x="69420" y="89848"/>
                    <a:pt x="45287" y="90506"/>
                  </a:cubicBezTo>
                  <a:cubicBezTo>
                    <a:pt x="21155" y="91164"/>
                    <a:pt x="893" y="71421"/>
                    <a:pt x="29" y="46454"/>
                  </a:cubicBezTo>
                  <a:cubicBezTo>
                    <a:pt x="-836" y="21487"/>
                    <a:pt x="18025" y="674"/>
                    <a:pt x="42158" y="16"/>
                  </a:cubicBezTo>
                  <a:cubicBezTo>
                    <a:pt x="66249" y="-642"/>
                    <a:pt x="86551" y="19101"/>
                    <a:pt x="87416" y="44068"/>
                  </a:cubicBezTo>
                  <a:lnTo>
                    <a:pt x="87416" y="440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 rot="5400000">
              <a:off x="326377" y="2144537"/>
              <a:ext cx="255072" cy="227139"/>
            </a:xfrm>
            <a:custGeom>
              <a:avLst/>
              <a:gdLst/>
              <a:ahLst/>
              <a:cxnLst/>
              <a:rect l="l" t="t" r="r" b="b"/>
              <a:pathLst>
                <a:path w="510143" h="454278" extrusionOk="0">
                  <a:moveTo>
                    <a:pt x="509663" y="448122"/>
                  </a:moveTo>
                  <a:cubicBezTo>
                    <a:pt x="508056" y="452852"/>
                    <a:pt x="502909" y="455402"/>
                    <a:pt x="498132" y="453798"/>
                  </a:cubicBezTo>
                  <a:cubicBezTo>
                    <a:pt x="451226" y="438744"/>
                    <a:pt x="411156" y="414682"/>
                    <a:pt x="374833" y="385561"/>
                  </a:cubicBezTo>
                  <a:cubicBezTo>
                    <a:pt x="332993" y="352038"/>
                    <a:pt x="295929" y="311976"/>
                    <a:pt x="258866" y="271708"/>
                  </a:cubicBezTo>
                  <a:cubicBezTo>
                    <a:pt x="254583" y="267060"/>
                    <a:pt x="250300" y="262412"/>
                    <a:pt x="246017" y="257764"/>
                  </a:cubicBezTo>
                  <a:cubicBezTo>
                    <a:pt x="244823" y="259574"/>
                    <a:pt x="242928" y="260972"/>
                    <a:pt x="240622" y="261466"/>
                  </a:cubicBezTo>
                  <a:cubicBezTo>
                    <a:pt x="232015" y="264016"/>
                    <a:pt x="223655" y="266690"/>
                    <a:pt x="215048" y="268787"/>
                  </a:cubicBezTo>
                  <a:cubicBezTo>
                    <a:pt x="209200" y="270227"/>
                    <a:pt x="203312" y="271502"/>
                    <a:pt x="197381" y="272366"/>
                  </a:cubicBezTo>
                  <a:cubicBezTo>
                    <a:pt x="193387" y="272942"/>
                    <a:pt x="189351" y="273271"/>
                    <a:pt x="185274" y="273476"/>
                  </a:cubicBezTo>
                  <a:cubicBezTo>
                    <a:pt x="179179" y="273764"/>
                    <a:pt x="173084" y="273641"/>
                    <a:pt x="166907" y="273312"/>
                  </a:cubicBezTo>
                  <a:cubicBezTo>
                    <a:pt x="163901" y="273106"/>
                    <a:pt x="152081" y="273312"/>
                    <a:pt x="145163" y="271625"/>
                  </a:cubicBezTo>
                  <a:cubicBezTo>
                    <a:pt x="140139" y="270433"/>
                    <a:pt x="136597" y="268376"/>
                    <a:pt x="135197" y="266032"/>
                  </a:cubicBezTo>
                  <a:cubicBezTo>
                    <a:pt x="132479" y="262371"/>
                    <a:pt x="133261" y="257188"/>
                    <a:pt x="136926" y="254473"/>
                  </a:cubicBezTo>
                  <a:cubicBezTo>
                    <a:pt x="139892" y="252294"/>
                    <a:pt x="143845" y="252335"/>
                    <a:pt x="146645" y="254391"/>
                  </a:cubicBezTo>
                  <a:lnTo>
                    <a:pt x="146687" y="254350"/>
                  </a:lnTo>
                  <a:cubicBezTo>
                    <a:pt x="146810" y="253692"/>
                    <a:pt x="147263" y="254309"/>
                    <a:pt x="147716" y="255008"/>
                  </a:cubicBezTo>
                  <a:lnTo>
                    <a:pt x="147510" y="255008"/>
                  </a:lnTo>
                  <a:lnTo>
                    <a:pt x="147428" y="255008"/>
                  </a:lnTo>
                  <a:cubicBezTo>
                    <a:pt x="147840" y="255378"/>
                    <a:pt x="148210" y="255749"/>
                    <a:pt x="148499" y="256201"/>
                  </a:cubicBezTo>
                  <a:cubicBezTo>
                    <a:pt x="148334" y="255995"/>
                    <a:pt x="148045" y="255461"/>
                    <a:pt x="147716" y="255008"/>
                  </a:cubicBezTo>
                  <a:cubicBezTo>
                    <a:pt x="149116" y="254926"/>
                    <a:pt x="151505" y="254186"/>
                    <a:pt x="153111" y="254021"/>
                  </a:cubicBezTo>
                  <a:cubicBezTo>
                    <a:pt x="158835" y="253569"/>
                    <a:pt x="164806" y="252540"/>
                    <a:pt x="166783" y="252376"/>
                  </a:cubicBezTo>
                  <a:lnTo>
                    <a:pt x="234074" y="244849"/>
                  </a:lnTo>
                  <a:cubicBezTo>
                    <a:pt x="208912" y="217784"/>
                    <a:pt x="182926" y="191583"/>
                    <a:pt x="154511" y="168179"/>
                  </a:cubicBezTo>
                  <a:cubicBezTo>
                    <a:pt x="141209" y="171798"/>
                    <a:pt x="127990" y="175747"/>
                    <a:pt x="114441" y="178421"/>
                  </a:cubicBezTo>
                  <a:cubicBezTo>
                    <a:pt x="109541" y="179408"/>
                    <a:pt x="104558" y="180107"/>
                    <a:pt x="99533" y="180683"/>
                  </a:cubicBezTo>
                  <a:cubicBezTo>
                    <a:pt x="94509" y="181218"/>
                    <a:pt x="89444" y="181464"/>
                    <a:pt x="84379" y="181711"/>
                  </a:cubicBezTo>
                  <a:cubicBezTo>
                    <a:pt x="80054" y="181876"/>
                    <a:pt x="75689" y="181999"/>
                    <a:pt x="71324" y="181917"/>
                  </a:cubicBezTo>
                  <a:cubicBezTo>
                    <a:pt x="66753" y="181835"/>
                    <a:pt x="62223" y="181547"/>
                    <a:pt x="57734" y="180930"/>
                  </a:cubicBezTo>
                  <a:cubicBezTo>
                    <a:pt x="56128" y="180724"/>
                    <a:pt x="53904" y="180189"/>
                    <a:pt x="51639" y="179326"/>
                  </a:cubicBezTo>
                  <a:lnTo>
                    <a:pt x="49003" y="178256"/>
                  </a:lnTo>
                  <a:cubicBezTo>
                    <a:pt x="45173" y="179408"/>
                    <a:pt x="40932" y="177598"/>
                    <a:pt x="39202" y="173855"/>
                  </a:cubicBezTo>
                  <a:cubicBezTo>
                    <a:pt x="38049" y="171881"/>
                    <a:pt x="38173" y="170112"/>
                    <a:pt x="38173" y="168837"/>
                  </a:cubicBezTo>
                  <a:cubicBezTo>
                    <a:pt x="38173" y="165629"/>
                    <a:pt x="40108" y="163572"/>
                    <a:pt x="42579" y="161886"/>
                  </a:cubicBezTo>
                  <a:cubicBezTo>
                    <a:pt x="43856" y="160981"/>
                    <a:pt x="45956" y="160528"/>
                    <a:pt x="48797" y="160569"/>
                  </a:cubicBezTo>
                  <a:cubicBezTo>
                    <a:pt x="51227" y="160611"/>
                    <a:pt x="56334" y="162338"/>
                    <a:pt x="58887" y="162256"/>
                  </a:cubicBezTo>
                  <a:cubicBezTo>
                    <a:pt x="61976" y="162256"/>
                    <a:pt x="65023" y="161968"/>
                    <a:pt x="68112" y="161680"/>
                  </a:cubicBezTo>
                  <a:cubicBezTo>
                    <a:pt x="72889" y="161228"/>
                    <a:pt x="77666" y="160528"/>
                    <a:pt x="82402" y="159829"/>
                  </a:cubicBezTo>
                  <a:cubicBezTo>
                    <a:pt x="87138" y="159171"/>
                    <a:pt x="91832" y="158307"/>
                    <a:pt x="96527" y="157608"/>
                  </a:cubicBezTo>
                  <a:cubicBezTo>
                    <a:pt x="101263" y="156909"/>
                    <a:pt x="105999" y="156210"/>
                    <a:pt x="110776" y="155593"/>
                  </a:cubicBezTo>
                  <a:cubicBezTo>
                    <a:pt x="118683" y="154605"/>
                    <a:pt x="126590" y="153659"/>
                    <a:pt x="134497" y="152754"/>
                  </a:cubicBezTo>
                  <a:cubicBezTo>
                    <a:pt x="122101" y="143376"/>
                    <a:pt x="109664" y="133998"/>
                    <a:pt x="96404" y="125937"/>
                  </a:cubicBezTo>
                  <a:cubicBezTo>
                    <a:pt x="79478" y="115654"/>
                    <a:pt x="61770" y="106687"/>
                    <a:pt x="43073" y="99900"/>
                  </a:cubicBezTo>
                  <a:cubicBezTo>
                    <a:pt x="39243" y="98460"/>
                    <a:pt x="29813" y="93813"/>
                    <a:pt x="21123" y="90604"/>
                  </a:cubicBezTo>
                  <a:cubicBezTo>
                    <a:pt x="17170" y="89123"/>
                    <a:pt x="10828" y="85422"/>
                    <a:pt x="10993" y="87848"/>
                  </a:cubicBezTo>
                  <a:cubicBezTo>
                    <a:pt x="6586" y="89082"/>
                    <a:pt x="1933" y="86614"/>
                    <a:pt x="450" y="82213"/>
                  </a:cubicBezTo>
                  <a:cubicBezTo>
                    <a:pt x="-1074" y="77648"/>
                    <a:pt x="1397" y="72712"/>
                    <a:pt x="5968" y="71190"/>
                  </a:cubicBezTo>
                  <a:cubicBezTo>
                    <a:pt x="8851" y="70162"/>
                    <a:pt x="13299" y="70121"/>
                    <a:pt x="18570" y="71272"/>
                  </a:cubicBezTo>
                  <a:cubicBezTo>
                    <a:pt x="28907" y="73493"/>
                    <a:pt x="44020" y="80527"/>
                    <a:pt x="49250" y="82254"/>
                  </a:cubicBezTo>
                  <a:cubicBezTo>
                    <a:pt x="66917" y="88136"/>
                    <a:pt x="83678" y="95993"/>
                    <a:pt x="99945" y="104836"/>
                  </a:cubicBezTo>
                  <a:cubicBezTo>
                    <a:pt x="98710" y="99242"/>
                    <a:pt x="97474" y="93689"/>
                    <a:pt x="96033" y="88177"/>
                  </a:cubicBezTo>
                  <a:cubicBezTo>
                    <a:pt x="94015" y="80321"/>
                    <a:pt x="91626" y="72589"/>
                    <a:pt x="89650" y="64691"/>
                  </a:cubicBezTo>
                  <a:cubicBezTo>
                    <a:pt x="87920" y="57863"/>
                    <a:pt x="86644" y="50912"/>
                    <a:pt x="85120" y="43961"/>
                  </a:cubicBezTo>
                  <a:cubicBezTo>
                    <a:pt x="84131" y="38778"/>
                    <a:pt x="79684" y="21503"/>
                    <a:pt x="78119" y="14264"/>
                  </a:cubicBezTo>
                  <a:cubicBezTo>
                    <a:pt x="77666" y="12248"/>
                    <a:pt x="77378" y="10808"/>
                    <a:pt x="77295" y="10233"/>
                  </a:cubicBezTo>
                  <a:cubicBezTo>
                    <a:pt x="76925" y="5708"/>
                    <a:pt x="78819" y="3405"/>
                    <a:pt x="79478" y="2829"/>
                  </a:cubicBezTo>
                  <a:cubicBezTo>
                    <a:pt x="82072" y="526"/>
                    <a:pt x="85037" y="-1120"/>
                    <a:pt x="88826" y="937"/>
                  </a:cubicBezTo>
                  <a:cubicBezTo>
                    <a:pt x="89567" y="1348"/>
                    <a:pt x="91173" y="1842"/>
                    <a:pt x="92327" y="3775"/>
                  </a:cubicBezTo>
                  <a:cubicBezTo>
                    <a:pt x="93191" y="5009"/>
                    <a:pt x="93686" y="6366"/>
                    <a:pt x="93809" y="7765"/>
                  </a:cubicBezTo>
                  <a:cubicBezTo>
                    <a:pt x="94056" y="8176"/>
                    <a:pt x="94303" y="8670"/>
                    <a:pt x="94550" y="9245"/>
                  </a:cubicBezTo>
                  <a:cubicBezTo>
                    <a:pt x="97351" y="16361"/>
                    <a:pt x="104434" y="33266"/>
                    <a:pt x="106205" y="38408"/>
                  </a:cubicBezTo>
                  <a:cubicBezTo>
                    <a:pt x="108305" y="45318"/>
                    <a:pt x="110653" y="52064"/>
                    <a:pt x="112423" y="59015"/>
                  </a:cubicBezTo>
                  <a:cubicBezTo>
                    <a:pt x="113618" y="63704"/>
                    <a:pt x="114565" y="68434"/>
                    <a:pt x="115388" y="73205"/>
                  </a:cubicBezTo>
                  <a:cubicBezTo>
                    <a:pt x="117447" y="85339"/>
                    <a:pt x="118518" y="97514"/>
                    <a:pt x="118765" y="109936"/>
                  </a:cubicBezTo>
                  <a:cubicBezTo>
                    <a:pt x="118971" y="111911"/>
                    <a:pt x="118148" y="113638"/>
                    <a:pt x="117159" y="115201"/>
                  </a:cubicBezTo>
                  <a:cubicBezTo>
                    <a:pt x="131449" y="123921"/>
                    <a:pt x="145575" y="132970"/>
                    <a:pt x="159000" y="143006"/>
                  </a:cubicBezTo>
                  <a:cubicBezTo>
                    <a:pt x="170284" y="151562"/>
                    <a:pt x="181156" y="160569"/>
                    <a:pt x="191822" y="169906"/>
                  </a:cubicBezTo>
                  <a:cubicBezTo>
                    <a:pt x="191410" y="168672"/>
                    <a:pt x="190669" y="167562"/>
                    <a:pt x="190875" y="166163"/>
                  </a:cubicBezTo>
                  <a:cubicBezTo>
                    <a:pt x="192028" y="153906"/>
                    <a:pt x="191863" y="141361"/>
                    <a:pt x="191410" y="128692"/>
                  </a:cubicBezTo>
                  <a:cubicBezTo>
                    <a:pt x="191080" y="119273"/>
                    <a:pt x="190298" y="109813"/>
                    <a:pt x="189680" y="100435"/>
                  </a:cubicBezTo>
                  <a:cubicBezTo>
                    <a:pt x="188980" y="90851"/>
                    <a:pt x="188568" y="81308"/>
                    <a:pt x="187662" y="72013"/>
                  </a:cubicBezTo>
                  <a:cubicBezTo>
                    <a:pt x="187209" y="66295"/>
                    <a:pt x="186592" y="60578"/>
                    <a:pt x="185562" y="54902"/>
                  </a:cubicBezTo>
                  <a:cubicBezTo>
                    <a:pt x="184574" y="49431"/>
                    <a:pt x="183338" y="44043"/>
                    <a:pt x="181403" y="38778"/>
                  </a:cubicBezTo>
                  <a:cubicBezTo>
                    <a:pt x="181320" y="38531"/>
                    <a:pt x="180373" y="34295"/>
                    <a:pt x="179097" y="31786"/>
                  </a:cubicBezTo>
                  <a:cubicBezTo>
                    <a:pt x="180126" y="32362"/>
                    <a:pt x="181114" y="32526"/>
                    <a:pt x="181938" y="32567"/>
                  </a:cubicBezTo>
                  <a:cubicBezTo>
                    <a:pt x="180950" y="32485"/>
                    <a:pt x="179961" y="32156"/>
                    <a:pt x="179055" y="31703"/>
                  </a:cubicBezTo>
                  <a:cubicBezTo>
                    <a:pt x="178396" y="30428"/>
                    <a:pt x="177655" y="29647"/>
                    <a:pt x="176914" y="30058"/>
                  </a:cubicBezTo>
                  <a:cubicBezTo>
                    <a:pt x="174155" y="27179"/>
                    <a:pt x="173825" y="22572"/>
                    <a:pt x="176379" y="19323"/>
                  </a:cubicBezTo>
                  <a:cubicBezTo>
                    <a:pt x="178067" y="16773"/>
                    <a:pt x="182350" y="13647"/>
                    <a:pt x="188321" y="18048"/>
                  </a:cubicBezTo>
                  <a:cubicBezTo>
                    <a:pt x="188774" y="18336"/>
                    <a:pt x="189557" y="19241"/>
                    <a:pt x="190627" y="20516"/>
                  </a:cubicBezTo>
                  <a:cubicBezTo>
                    <a:pt x="192851" y="23354"/>
                    <a:pt x="197876" y="31128"/>
                    <a:pt x="198122" y="31580"/>
                  </a:cubicBezTo>
                  <a:cubicBezTo>
                    <a:pt x="201129" y="37585"/>
                    <a:pt x="203435" y="43878"/>
                    <a:pt x="205288" y="50295"/>
                  </a:cubicBezTo>
                  <a:cubicBezTo>
                    <a:pt x="207100" y="56506"/>
                    <a:pt x="208377" y="62923"/>
                    <a:pt x="209448" y="69339"/>
                  </a:cubicBezTo>
                  <a:cubicBezTo>
                    <a:pt x="210889" y="78964"/>
                    <a:pt x="212371" y="88836"/>
                    <a:pt x="213072" y="98872"/>
                  </a:cubicBezTo>
                  <a:cubicBezTo>
                    <a:pt x="213524" y="105494"/>
                    <a:pt x="213648" y="112157"/>
                    <a:pt x="213524" y="118821"/>
                  </a:cubicBezTo>
                  <a:cubicBezTo>
                    <a:pt x="213236" y="135808"/>
                    <a:pt x="211342" y="152631"/>
                    <a:pt x="208006" y="168755"/>
                  </a:cubicBezTo>
                  <a:cubicBezTo>
                    <a:pt x="207265" y="173403"/>
                    <a:pt x="202982" y="176529"/>
                    <a:pt x="198411" y="175994"/>
                  </a:cubicBezTo>
                  <a:cubicBezTo>
                    <a:pt x="220567" y="195943"/>
                    <a:pt x="241569" y="217167"/>
                    <a:pt x="261995" y="238967"/>
                  </a:cubicBezTo>
                  <a:lnTo>
                    <a:pt x="271673" y="142019"/>
                  </a:lnTo>
                  <a:cubicBezTo>
                    <a:pt x="272044" y="137371"/>
                    <a:pt x="272950" y="129145"/>
                    <a:pt x="273279" y="121124"/>
                  </a:cubicBezTo>
                  <a:cubicBezTo>
                    <a:pt x="273444" y="117011"/>
                    <a:pt x="273568" y="112980"/>
                    <a:pt x="273197" y="109607"/>
                  </a:cubicBezTo>
                  <a:cubicBezTo>
                    <a:pt x="273032" y="108126"/>
                    <a:pt x="273485" y="105659"/>
                    <a:pt x="272703" y="105823"/>
                  </a:cubicBezTo>
                  <a:cubicBezTo>
                    <a:pt x="272703" y="105946"/>
                    <a:pt x="272991" y="106029"/>
                    <a:pt x="273073" y="106152"/>
                  </a:cubicBezTo>
                  <a:cubicBezTo>
                    <a:pt x="272909" y="106029"/>
                    <a:pt x="272785" y="105864"/>
                    <a:pt x="272662" y="105741"/>
                  </a:cubicBezTo>
                  <a:cubicBezTo>
                    <a:pt x="269820" y="102491"/>
                    <a:pt x="269944" y="97514"/>
                    <a:pt x="273073" y="94430"/>
                  </a:cubicBezTo>
                  <a:cubicBezTo>
                    <a:pt x="276286" y="91221"/>
                    <a:pt x="281557" y="91221"/>
                    <a:pt x="284769" y="94430"/>
                  </a:cubicBezTo>
                  <a:cubicBezTo>
                    <a:pt x="287816" y="97103"/>
                    <a:pt x="290246" y="103520"/>
                    <a:pt x="291399" y="111623"/>
                  </a:cubicBezTo>
                  <a:cubicBezTo>
                    <a:pt x="292923" y="122152"/>
                    <a:pt x="292717" y="136055"/>
                    <a:pt x="292841" y="142718"/>
                  </a:cubicBezTo>
                  <a:cubicBezTo>
                    <a:pt x="292841" y="152014"/>
                    <a:pt x="292676" y="161269"/>
                    <a:pt x="292058" y="170482"/>
                  </a:cubicBezTo>
                  <a:cubicBezTo>
                    <a:pt x="291646" y="176611"/>
                    <a:pt x="291070" y="182740"/>
                    <a:pt x="290287" y="188786"/>
                  </a:cubicBezTo>
                  <a:cubicBezTo>
                    <a:pt x="289134" y="197876"/>
                    <a:pt x="287610" y="206925"/>
                    <a:pt x="285922" y="215933"/>
                  </a:cubicBezTo>
                  <a:cubicBezTo>
                    <a:pt x="283451" y="229219"/>
                    <a:pt x="280486" y="242381"/>
                    <a:pt x="277686" y="255749"/>
                  </a:cubicBezTo>
                  <a:cubicBezTo>
                    <a:pt x="313843" y="294988"/>
                    <a:pt x="348930" y="334804"/>
                    <a:pt x="389000" y="368368"/>
                  </a:cubicBezTo>
                  <a:cubicBezTo>
                    <a:pt x="422851" y="396749"/>
                    <a:pt x="459956" y="420975"/>
                    <a:pt x="504021" y="436564"/>
                  </a:cubicBezTo>
                  <a:cubicBezTo>
                    <a:pt x="508715" y="438168"/>
                    <a:pt x="511269" y="443351"/>
                    <a:pt x="509663" y="448122"/>
                  </a:cubicBezTo>
                  <a:close/>
                  <a:moveTo>
                    <a:pt x="178026" y="31086"/>
                  </a:moveTo>
                  <a:cubicBezTo>
                    <a:pt x="178355" y="31374"/>
                    <a:pt x="178726" y="31580"/>
                    <a:pt x="179055" y="31786"/>
                  </a:cubicBezTo>
                  <a:lnTo>
                    <a:pt x="179014" y="31703"/>
                  </a:lnTo>
                  <a:cubicBezTo>
                    <a:pt x="178685" y="31498"/>
                    <a:pt x="178355" y="31292"/>
                    <a:pt x="178026" y="31086"/>
                  </a:cubicBezTo>
                  <a:close/>
                  <a:moveTo>
                    <a:pt x="176873" y="30058"/>
                  </a:moveTo>
                  <a:lnTo>
                    <a:pt x="176832" y="30099"/>
                  </a:lnTo>
                  <a:cubicBezTo>
                    <a:pt x="176461" y="30305"/>
                    <a:pt x="177202" y="30552"/>
                    <a:pt x="177532" y="30716"/>
                  </a:cubicBezTo>
                  <a:lnTo>
                    <a:pt x="177161" y="30346"/>
                  </a:lnTo>
                  <a:lnTo>
                    <a:pt x="176873" y="30058"/>
                  </a:lnTo>
                  <a:close/>
                  <a:moveTo>
                    <a:pt x="177532" y="30716"/>
                  </a:moveTo>
                  <a:lnTo>
                    <a:pt x="177820" y="30922"/>
                  </a:lnTo>
                  <a:lnTo>
                    <a:pt x="178026" y="31086"/>
                  </a:lnTo>
                  <a:lnTo>
                    <a:pt x="177696" y="30757"/>
                  </a:lnTo>
                  <a:cubicBezTo>
                    <a:pt x="177655" y="30757"/>
                    <a:pt x="177614" y="30716"/>
                    <a:pt x="177532" y="30716"/>
                  </a:cubicBezTo>
                  <a:close/>
                  <a:moveTo>
                    <a:pt x="272579" y="105741"/>
                  </a:moveTo>
                  <a:cubicBezTo>
                    <a:pt x="272538" y="105741"/>
                    <a:pt x="272662" y="105782"/>
                    <a:pt x="272662" y="105823"/>
                  </a:cubicBezTo>
                  <a:cubicBezTo>
                    <a:pt x="272662" y="105823"/>
                    <a:pt x="272662" y="105741"/>
                    <a:pt x="272620" y="105741"/>
                  </a:cubicBezTo>
                  <a:lnTo>
                    <a:pt x="272579" y="1057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 rot="5400000">
              <a:off x="339507" y="2535976"/>
              <a:ext cx="154242" cy="82274"/>
            </a:xfrm>
            <a:custGeom>
              <a:avLst/>
              <a:gdLst/>
              <a:ahLst/>
              <a:cxnLst/>
              <a:rect l="l" t="t" r="r" b="b"/>
              <a:pathLst>
                <a:path w="308483" h="164549" extrusionOk="0">
                  <a:moveTo>
                    <a:pt x="150103" y="158517"/>
                  </a:moveTo>
                  <a:cubicBezTo>
                    <a:pt x="150391" y="159422"/>
                    <a:pt x="150844" y="160245"/>
                    <a:pt x="151379" y="160944"/>
                  </a:cubicBezTo>
                  <a:cubicBezTo>
                    <a:pt x="150514" y="161849"/>
                    <a:pt x="150185" y="159751"/>
                    <a:pt x="149979" y="158476"/>
                  </a:cubicBezTo>
                  <a:lnTo>
                    <a:pt x="150103" y="158517"/>
                  </a:lnTo>
                  <a:close/>
                  <a:moveTo>
                    <a:pt x="305893" y="2751"/>
                  </a:moveTo>
                  <a:cubicBezTo>
                    <a:pt x="302352" y="-868"/>
                    <a:pt x="296586" y="-909"/>
                    <a:pt x="293003" y="2587"/>
                  </a:cubicBezTo>
                  <a:cubicBezTo>
                    <a:pt x="279084" y="15091"/>
                    <a:pt x="264835" y="27060"/>
                    <a:pt x="250792" y="39400"/>
                  </a:cubicBezTo>
                  <a:cubicBezTo>
                    <a:pt x="241403" y="47667"/>
                    <a:pt x="231972" y="55935"/>
                    <a:pt x="222912" y="64531"/>
                  </a:cubicBezTo>
                  <a:cubicBezTo>
                    <a:pt x="207675" y="79051"/>
                    <a:pt x="193343" y="94352"/>
                    <a:pt x="179177" y="109900"/>
                  </a:cubicBezTo>
                  <a:cubicBezTo>
                    <a:pt x="174235" y="115576"/>
                    <a:pt x="169376" y="121375"/>
                    <a:pt x="164928" y="127545"/>
                  </a:cubicBezTo>
                  <a:cubicBezTo>
                    <a:pt x="161922" y="131741"/>
                    <a:pt x="159080" y="136018"/>
                    <a:pt x="156527" y="140502"/>
                  </a:cubicBezTo>
                  <a:cubicBezTo>
                    <a:pt x="156403" y="140749"/>
                    <a:pt x="156033" y="141366"/>
                    <a:pt x="155745" y="141859"/>
                  </a:cubicBezTo>
                  <a:cubicBezTo>
                    <a:pt x="155044" y="141324"/>
                    <a:pt x="153932" y="140502"/>
                    <a:pt x="153685" y="140296"/>
                  </a:cubicBezTo>
                  <a:lnTo>
                    <a:pt x="125188" y="113766"/>
                  </a:lnTo>
                  <a:cubicBezTo>
                    <a:pt x="116581" y="105786"/>
                    <a:pt x="108056" y="97725"/>
                    <a:pt x="99367" y="89827"/>
                  </a:cubicBezTo>
                  <a:cubicBezTo>
                    <a:pt x="93560" y="84562"/>
                    <a:pt x="87753" y="79339"/>
                    <a:pt x="81864" y="74197"/>
                  </a:cubicBezTo>
                  <a:cubicBezTo>
                    <a:pt x="73052" y="66506"/>
                    <a:pt x="64115" y="58978"/>
                    <a:pt x="55220" y="51369"/>
                  </a:cubicBezTo>
                  <a:cubicBezTo>
                    <a:pt x="41877" y="40017"/>
                    <a:pt x="28534" y="28747"/>
                    <a:pt x="15479" y="16983"/>
                  </a:cubicBezTo>
                  <a:cubicBezTo>
                    <a:pt x="11938" y="13446"/>
                    <a:pt x="6131" y="13487"/>
                    <a:pt x="2631" y="17065"/>
                  </a:cubicBezTo>
                  <a:cubicBezTo>
                    <a:pt x="-911" y="20644"/>
                    <a:pt x="-870" y="26402"/>
                    <a:pt x="2713" y="29939"/>
                  </a:cubicBezTo>
                  <a:cubicBezTo>
                    <a:pt x="19556" y="47996"/>
                    <a:pt x="36688" y="65683"/>
                    <a:pt x="54684" y="82588"/>
                  </a:cubicBezTo>
                  <a:cubicBezTo>
                    <a:pt x="61850" y="89334"/>
                    <a:pt x="69180" y="95915"/>
                    <a:pt x="76634" y="102331"/>
                  </a:cubicBezTo>
                  <a:cubicBezTo>
                    <a:pt x="87753" y="111915"/>
                    <a:pt x="99284" y="121088"/>
                    <a:pt x="110650" y="130424"/>
                  </a:cubicBezTo>
                  <a:lnTo>
                    <a:pt x="141619" y="154610"/>
                  </a:lnTo>
                  <a:cubicBezTo>
                    <a:pt x="142360" y="155227"/>
                    <a:pt x="147343" y="156790"/>
                    <a:pt x="149979" y="158476"/>
                  </a:cubicBezTo>
                  <a:cubicBezTo>
                    <a:pt x="149938" y="158106"/>
                    <a:pt x="149897" y="157818"/>
                    <a:pt x="149855" y="157654"/>
                  </a:cubicBezTo>
                  <a:cubicBezTo>
                    <a:pt x="149938" y="157942"/>
                    <a:pt x="150020" y="158230"/>
                    <a:pt x="150103" y="158517"/>
                  </a:cubicBezTo>
                  <a:cubicBezTo>
                    <a:pt x="151379" y="159340"/>
                    <a:pt x="152079" y="160163"/>
                    <a:pt x="151420" y="160903"/>
                  </a:cubicBezTo>
                  <a:lnTo>
                    <a:pt x="151379" y="160944"/>
                  </a:lnTo>
                  <a:cubicBezTo>
                    <a:pt x="152779" y="162836"/>
                    <a:pt x="154962" y="163741"/>
                    <a:pt x="157268" y="164070"/>
                  </a:cubicBezTo>
                  <a:cubicBezTo>
                    <a:pt x="160233" y="164934"/>
                    <a:pt x="163363" y="164770"/>
                    <a:pt x="165711" y="162425"/>
                  </a:cubicBezTo>
                  <a:cubicBezTo>
                    <a:pt x="167317" y="160862"/>
                    <a:pt x="168140" y="158847"/>
                    <a:pt x="168264" y="156790"/>
                  </a:cubicBezTo>
                  <a:cubicBezTo>
                    <a:pt x="168140" y="156749"/>
                    <a:pt x="168017" y="156708"/>
                    <a:pt x="167893" y="156667"/>
                  </a:cubicBezTo>
                  <a:cubicBezTo>
                    <a:pt x="167069" y="156338"/>
                    <a:pt x="167358" y="155515"/>
                    <a:pt x="168099" y="154569"/>
                  </a:cubicBezTo>
                  <a:cubicBezTo>
                    <a:pt x="167976" y="153870"/>
                    <a:pt x="167728" y="153212"/>
                    <a:pt x="167440" y="152595"/>
                  </a:cubicBezTo>
                  <a:lnTo>
                    <a:pt x="167770" y="153088"/>
                  </a:lnTo>
                  <a:cubicBezTo>
                    <a:pt x="167852" y="153294"/>
                    <a:pt x="167976" y="153499"/>
                    <a:pt x="168099" y="153746"/>
                  </a:cubicBezTo>
                  <a:lnTo>
                    <a:pt x="168346" y="154240"/>
                  </a:lnTo>
                  <a:cubicBezTo>
                    <a:pt x="169705" y="152677"/>
                    <a:pt x="171970" y="150867"/>
                    <a:pt x="172258" y="150415"/>
                  </a:cubicBezTo>
                  <a:cubicBezTo>
                    <a:pt x="175471" y="145808"/>
                    <a:pt x="179095" y="141489"/>
                    <a:pt x="182842" y="137293"/>
                  </a:cubicBezTo>
                  <a:cubicBezTo>
                    <a:pt x="186713" y="132975"/>
                    <a:pt x="190831" y="128903"/>
                    <a:pt x="194950" y="124872"/>
                  </a:cubicBezTo>
                  <a:cubicBezTo>
                    <a:pt x="205945" y="114013"/>
                    <a:pt x="217394" y="103648"/>
                    <a:pt x="228636" y="93036"/>
                  </a:cubicBezTo>
                  <a:cubicBezTo>
                    <a:pt x="236173" y="85961"/>
                    <a:pt x="243668" y="78804"/>
                    <a:pt x="251039" y="71565"/>
                  </a:cubicBezTo>
                  <a:cubicBezTo>
                    <a:pt x="269694" y="53302"/>
                    <a:pt x="287815" y="34546"/>
                    <a:pt x="305728" y="15584"/>
                  </a:cubicBezTo>
                  <a:cubicBezTo>
                    <a:pt x="309353" y="12088"/>
                    <a:pt x="309394" y="6330"/>
                    <a:pt x="305893" y="2751"/>
                  </a:cubicBezTo>
                  <a:close/>
                  <a:moveTo>
                    <a:pt x="168264" y="156790"/>
                  </a:moveTo>
                  <a:cubicBezTo>
                    <a:pt x="169376" y="157037"/>
                    <a:pt x="169087" y="155762"/>
                    <a:pt x="168346" y="154240"/>
                  </a:cubicBezTo>
                  <a:lnTo>
                    <a:pt x="168099" y="154569"/>
                  </a:lnTo>
                  <a:cubicBezTo>
                    <a:pt x="168264" y="155309"/>
                    <a:pt x="168305" y="156050"/>
                    <a:pt x="168264" y="1567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 rot="5400000">
              <a:off x="416477" y="2647766"/>
              <a:ext cx="95682" cy="208271"/>
            </a:xfrm>
            <a:custGeom>
              <a:avLst/>
              <a:gdLst/>
              <a:ahLst/>
              <a:cxnLst/>
              <a:rect l="l" t="t" r="r" b="b"/>
              <a:pathLst>
                <a:path w="191364" h="416542" extrusionOk="0">
                  <a:moveTo>
                    <a:pt x="23322" y="416542"/>
                  </a:moveTo>
                  <a:cubicBezTo>
                    <a:pt x="23322" y="416542"/>
                    <a:pt x="-9500" y="345425"/>
                    <a:pt x="2731" y="255100"/>
                  </a:cubicBezTo>
                  <a:cubicBezTo>
                    <a:pt x="17638" y="144907"/>
                    <a:pt x="126482" y="0"/>
                    <a:pt x="126482" y="0"/>
                  </a:cubicBezTo>
                  <a:cubicBezTo>
                    <a:pt x="126482" y="0"/>
                    <a:pt x="174953" y="71240"/>
                    <a:pt x="190437" y="203315"/>
                  </a:cubicBezTo>
                  <a:cubicBezTo>
                    <a:pt x="205880" y="335430"/>
                    <a:pt x="23322" y="416542"/>
                    <a:pt x="23322" y="416542"/>
                  </a:cubicBezTo>
                  <a:lnTo>
                    <a:pt x="23322" y="41654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 rot="5400000">
              <a:off x="359509" y="2873943"/>
              <a:ext cx="243844" cy="174228"/>
            </a:xfrm>
            <a:custGeom>
              <a:avLst/>
              <a:gdLst/>
              <a:ahLst/>
              <a:cxnLst/>
              <a:rect l="l" t="t" r="r" b="b"/>
              <a:pathLst>
                <a:path w="487689" h="348456" extrusionOk="0">
                  <a:moveTo>
                    <a:pt x="25259" y="331829"/>
                  </a:moveTo>
                  <a:cubicBezTo>
                    <a:pt x="-59658" y="184290"/>
                    <a:pt x="88185" y="44236"/>
                    <a:pt x="193075" y="6888"/>
                  </a:cubicBezTo>
                  <a:cubicBezTo>
                    <a:pt x="267284" y="-19560"/>
                    <a:pt x="487689" y="38683"/>
                    <a:pt x="487689" y="38683"/>
                  </a:cubicBezTo>
                  <a:cubicBezTo>
                    <a:pt x="487689" y="38683"/>
                    <a:pt x="481553" y="42426"/>
                    <a:pt x="429787" y="74180"/>
                  </a:cubicBezTo>
                  <a:cubicBezTo>
                    <a:pt x="377981" y="105892"/>
                    <a:pt x="198181" y="277659"/>
                    <a:pt x="156629" y="325413"/>
                  </a:cubicBezTo>
                  <a:cubicBezTo>
                    <a:pt x="115117" y="373208"/>
                    <a:pt x="25259" y="331829"/>
                    <a:pt x="25259" y="331829"/>
                  </a:cubicBezTo>
                  <a:lnTo>
                    <a:pt x="25259" y="3318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 rot="5400000">
              <a:off x="226105" y="2975250"/>
              <a:ext cx="229547" cy="102868"/>
            </a:xfrm>
            <a:custGeom>
              <a:avLst/>
              <a:gdLst/>
              <a:ahLst/>
              <a:cxnLst/>
              <a:rect l="l" t="t" r="r" b="b"/>
              <a:pathLst>
                <a:path w="459094" h="205735" extrusionOk="0">
                  <a:moveTo>
                    <a:pt x="459094" y="104981"/>
                  </a:moveTo>
                  <a:cubicBezTo>
                    <a:pt x="459094" y="104981"/>
                    <a:pt x="194460" y="226362"/>
                    <a:pt x="124451" y="202670"/>
                  </a:cubicBezTo>
                  <a:cubicBezTo>
                    <a:pt x="40441" y="174289"/>
                    <a:pt x="0" y="136159"/>
                    <a:pt x="0" y="136159"/>
                  </a:cubicBezTo>
                  <a:cubicBezTo>
                    <a:pt x="0" y="136159"/>
                    <a:pt x="105096" y="5278"/>
                    <a:pt x="180212" y="178"/>
                  </a:cubicBezTo>
                  <a:cubicBezTo>
                    <a:pt x="256727" y="-5005"/>
                    <a:pt x="459094" y="104981"/>
                    <a:pt x="459094" y="104981"/>
                  </a:cubicBezTo>
                  <a:lnTo>
                    <a:pt x="459094" y="104981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 rot="5400000">
              <a:off x="364267" y="2630645"/>
              <a:ext cx="82360" cy="177118"/>
            </a:xfrm>
            <a:custGeom>
              <a:avLst/>
              <a:gdLst/>
              <a:ahLst/>
              <a:cxnLst/>
              <a:rect l="l" t="t" r="r" b="b"/>
              <a:pathLst>
                <a:path w="164721" h="354235" extrusionOk="0">
                  <a:moveTo>
                    <a:pt x="9259" y="336583"/>
                  </a:moveTo>
                  <a:cubicBezTo>
                    <a:pt x="9259" y="336624"/>
                    <a:pt x="9259" y="336707"/>
                    <a:pt x="9259" y="336789"/>
                  </a:cubicBezTo>
                  <a:cubicBezTo>
                    <a:pt x="9341" y="337159"/>
                    <a:pt x="9671" y="337036"/>
                    <a:pt x="10041" y="336665"/>
                  </a:cubicBezTo>
                  <a:cubicBezTo>
                    <a:pt x="9794" y="336624"/>
                    <a:pt x="9506" y="336624"/>
                    <a:pt x="9259" y="336583"/>
                  </a:cubicBezTo>
                  <a:cubicBezTo>
                    <a:pt x="9341" y="336378"/>
                    <a:pt x="9712" y="336419"/>
                    <a:pt x="10165" y="336583"/>
                  </a:cubicBezTo>
                  <a:lnTo>
                    <a:pt x="10041" y="336665"/>
                  </a:lnTo>
                  <a:cubicBezTo>
                    <a:pt x="10494" y="336748"/>
                    <a:pt x="10988" y="336871"/>
                    <a:pt x="11441" y="336995"/>
                  </a:cubicBezTo>
                  <a:cubicBezTo>
                    <a:pt x="11153" y="336912"/>
                    <a:pt x="10618" y="336707"/>
                    <a:pt x="10165" y="336583"/>
                  </a:cubicBezTo>
                  <a:cubicBezTo>
                    <a:pt x="10782" y="335966"/>
                    <a:pt x="11606" y="334897"/>
                    <a:pt x="12224" y="334280"/>
                  </a:cubicBezTo>
                  <a:cubicBezTo>
                    <a:pt x="15642" y="331154"/>
                    <a:pt x="18689" y="327082"/>
                    <a:pt x="19966" y="325601"/>
                  </a:cubicBezTo>
                  <a:cubicBezTo>
                    <a:pt x="26020" y="318567"/>
                    <a:pt x="31579" y="311123"/>
                    <a:pt x="36850" y="303390"/>
                  </a:cubicBezTo>
                  <a:cubicBezTo>
                    <a:pt x="44922" y="291626"/>
                    <a:pt x="52252" y="279287"/>
                    <a:pt x="59377" y="267112"/>
                  </a:cubicBezTo>
                  <a:cubicBezTo>
                    <a:pt x="73461" y="243420"/>
                    <a:pt x="84868" y="218658"/>
                    <a:pt x="94917" y="193403"/>
                  </a:cubicBezTo>
                  <a:cubicBezTo>
                    <a:pt x="101671" y="176416"/>
                    <a:pt x="107765" y="159182"/>
                    <a:pt x="113325" y="141742"/>
                  </a:cubicBezTo>
                  <a:cubicBezTo>
                    <a:pt x="127327" y="97895"/>
                    <a:pt x="137993" y="52815"/>
                    <a:pt x="146641" y="7570"/>
                  </a:cubicBezTo>
                  <a:cubicBezTo>
                    <a:pt x="147465" y="2634"/>
                    <a:pt x="152159" y="-698"/>
                    <a:pt x="157142" y="125"/>
                  </a:cubicBezTo>
                  <a:cubicBezTo>
                    <a:pt x="162084" y="947"/>
                    <a:pt x="165420" y="5678"/>
                    <a:pt x="164596" y="10613"/>
                  </a:cubicBezTo>
                  <a:cubicBezTo>
                    <a:pt x="159778" y="44012"/>
                    <a:pt x="154218" y="77494"/>
                    <a:pt x="146518" y="110399"/>
                  </a:cubicBezTo>
                  <a:cubicBezTo>
                    <a:pt x="141329" y="132569"/>
                    <a:pt x="135234" y="154493"/>
                    <a:pt x="127780" y="175922"/>
                  </a:cubicBezTo>
                  <a:cubicBezTo>
                    <a:pt x="121520" y="193856"/>
                    <a:pt x="114272" y="211460"/>
                    <a:pt x="106036" y="228653"/>
                  </a:cubicBezTo>
                  <a:cubicBezTo>
                    <a:pt x="97799" y="245764"/>
                    <a:pt x="88492" y="262422"/>
                    <a:pt x="78156" y="278628"/>
                  </a:cubicBezTo>
                  <a:cubicBezTo>
                    <a:pt x="70208" y="290886"/>
                    <a:pt x="62054" y="303308"/>
                    <a:pt x="53158" y="315112"/>
                  </a:cubicBezTo>
                  <a:cubicBezTo>
                    <a:pt x="47105" y="323133"/>
                    <a:pt x="40680" y="330866"/>
                    <a:pt x="33803" y="338105"/>
                  </a:cubicBezTo>
                  <a:cubicBezTo>
                    <a:pt x="31332" y="340696"/>
                    <a:pt x="23590" y="349457"/>
                    <a:pt x="17207" y="352460"/>
                  </a:cubicBezTo>
                  <a:cubicBezTo>
                    <a:pt x="13130" y="354393"/>
                    <a:pt x="9259" y="354722"/>
                    <a:pt x="6005" y="353571"/>
                  </a:cubicBezTo>
                  <a:cubicBezTo>
                    <a:pt x="1434" y="352090"/>
                    <a:pt x="-1078" y="347154"/>
                    <a:pt x="446" y="342588"/>
                  </a:cubicBezTo>
                  <a:cubicBezTo>
                    <a:pt x="1681" y="338722"/>
                    <a:pt x="5388" y="336336"/>
                    <a:pt x="9259" y="336583"/>
                  </a:cubicBezTo>
                  <a:lnTo>
                    <a:pt x="9259" y="3365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 rot="5400000">
              <a:off x="308773" y="2791795"/>
              <a:ext cx="255072" cy="191932"/>
            </a:xfrm>
            <a:custGeom>
              <a:avLst/>
              <a:gdLst/>
              <a:ahLst/>
              <a:cxnLst/>
              <a:rect l="l" t="t" r="r" b="b"/>
              <a:pathLst>
                <a:path w="510143" h="383864" extrusionOk="0">
                  <a:moveTo>
                    <a:pt x="499151" y="17435"/>
                  </a:moveTo>
                  <a:cubicBezTo>
                    <a:pt x="499315" y="15008"/>
                    <a:pt x="492973" y="18710"/>
                    <a:pt x="489020" y="20191"/>
                  </a:cubicBezTo>
                  <a:cubicBezTo>
                    <a:pt x="480330" y="23399"/>
                    <a:pt x="470900" y="28047"/>
                    <a:pt x="467070" y="29486"/>
                  </a:cubicBezTo>
                  <a:cubicBezTo>
                    <a:pt x="448373" y="36273"/>
                    <a:pt x="430665" y="45240"/>
                    <a:pt x="413739" y="55523"/>
                  </a:cubicBezTo>
                  <a:cubicBezTo>
                    <a:pt x="396649" y="65929"/>
                    <a:pt x="380382" y="77652"/>
                    <a:pt x="364692" y="90074"/>
                  </a:cubicBezTo>
                  <a:cubicBezTo>
                    <a:pt x="322975" y="122732"/>
                    <a:pt x="287188" y="162219"/>
                    <a:pt x="251277" y="201294"/>
                  </a:cubicBezTo>
                  <a:cubicBezTo>
                    <a:pt x="214214" y="241562"/>
                    <a:pt x="177150" y="281625"/>
                    <a:pt x="135310" y="315147"/>
                  </a:cubicBezTo>
                  <a:cubicBezTo>
                    <a:pt x="98987" y="344268"/>
                    <a:pt x="58917" y="368331"/>
                    <a:pt x="12011" y="383385"/>
                  </a:cubicBezTo>
                  <a:cubicBezTo>
                    <a:pt x="7234" y="384989"/>
                    <a:pt x="2086" y="382439"/>
                    <a:pt x="480" y="377709"/>
                  </a:cubicBezTo>
                  <a:cubicBezTo>
                    <a:pt x="-1126" y="372937"/>
                    <a:pt x="1428" y="367755"/>
                    <a:pt x="6164" y="366151"/>
                  </a:cubicBezTo>
                  <a:cubicBezTo>
                    <a:pt x="50228" y="350562"/>
                    <a:pt x="87333" y="326335"/>
                    <a:pt x="121184" y="297954"/>
                  </a:cubicBezTo>
                  <a:cubicBezTo>
                    <a:pt x="161460" y="264185"/>
                    <a:pt x="196753" y="224081"/>
                    <a:pt x="233116" y="184636"/>
                  </a:cubicBezTo>
                  <a:cubicBezTo>
                    <a:pt x="269933" y="144614"/>
                    <a:pt x="307902" y="105375"/>
                    <a:pt x="351184" y="72593"/>
                  </a:cubicBezTo>
                  <a:cubicBezTo>
                    <a:pt x="367904" y="60089"/>
                    <a:pt x="385201" y="48243"/>
                    <a:pt x="403362" y="37918"/>
                  </a:cubicBezTo>
                  <a:cubicBezTo>
                    <a:pt x="421687" y="27471"/>
                    <a:pt x="440796" y="18545"/>
                    <a:pt x="460893" y="11841"/>
                  </a:cubicBezTo>
                  <a:cubicBezTo>
                    <a:pt x="466123" y="10113"/>
                    <a:pt x="481236" y="3080"/>
                    <a:pt x="491573" y="859"/>
                  </a:cubicBezTo>
                  <a:cubicBezTo>
                    <a:pt x="496844" y="-293"/>
                    <a:pt x="501292" y="-252"/>
                    <a:pt x="504175" y="776"/>
                  </a:cubicBezTo>
                  <a:cubicBezTo>
                    <a:pt x="508746" y="2298"/>
                    <a:pt x="511217" y="7234"/>
                    <a:pt x="509693" y="11800"/>
                  </a:cubicBezTo>
                  <a:cubicBezTo>
                    <a:pt x="508211" y="16201"/>
                    <a:pt x="503557" y="18669"/>
                    <a:pt x="499151" y="17435"/>
                  </a:cubicBezTo>
                  <a:lnTo>
                    <a:pt x="499151" y="17435"/>
                  </a:lnTo>
                  <a:close/>
                  <a:moveTo>
                    <a:pt x="499151" y="17435"/>
                  </a:moveTo>
                  <a:lnTo>
                    <a:pt x="499151" y="17435"/>
                  </a:lnTo>
                  <a:cubicBezTo>
                    <a:pt x="499109" y="17641"/>
                    <a:pt x="498821" y="17353"/>
                    <a:pt x="498656" y="17311"/>
                  </a:cubicBezTo>
                  <a:cubicBezTo>
                    <a:pt x="498821" y="17353"/>
                    <a:pt x="498986" y="17394"/>
                    <a:pt x="499151" y="17435"/>
                  </a:cubicBezTo>
                  <a:lnTo>
                    <a:pt x="499151" y="174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 rot="5400000">
              <a:off x="226622" y="2954382"/>
              <a:ext cx="220332" cy="33193"/>
            </a:xfrm>
            <a:custGeom>
              <a:avLst/>
              <a:gdLst/>
              <a:ahLst/>
              <a:cxnLst/>
              <a:rect l="l" t="t" r="r" b="b"/>
              <a:pathLst>
                <a:path w="440664" h="66385" extrusionOk="0">
                  <a:moveTo>
                    <a:pt x="431073" y="22600"/>
                  </a:moveTo>
                  <a:cubicBezTo>
                    <a:pt x="431115" y="22517"/>
                    <a:pt x="431115" y="22435"/>
                    <a:pt x="431115" y="22312"/>
                  </a:cubicBezTo>
                  <a:cubicBezTo>
                    <a:pt x="431115" y="21530"/>
                    <a:pt x="430003" y="21530"/>
                    <a:pt x="428685" y="21777"/>
                  </a:cubicBezTo>
                  <a:lnTo>
                    <a:pt x="428850" y="21818"/>
                  </a:lnTo>
                  <a:cubicBezTo>
                    <a:pt x="428973" y="21859"/>
                    <a:pt x="429468" y="22188"/>
                    <a:pt x="429961" y="22435"/>
                  </a:cubicBezTo>
                  <a:cubicBezTo>
                    <a:pt x="430332" y="22517"/>
                    <a:pt x="430703" y="22559"/>
                    <a:pt x="431073" y="22600"/>
                  </a:cubicBezTo>
                  <a:cubicBezTo>
                    <a:pt x="430950" y="22888"/>
                    <a:pt x="430456" y="22723"/>
                    <a:pt x="429961" y="22435"/>
                  </a:cubicBezTo>
                  <a:cubicBezTo>
                    <a:pt x="429303" y="22312"/>
                    <a:pt x="428685" y="22147"/>
                    <a:pt x="428067" y="21900"/>
                  </a:cubicBezTo>
                  <a:cubicBezTo>
                    <a:pt x="426708" y="22188"/>
                    <a:pt x="425226" y="22600"/>
                    <a:pt x="424526" y="22559"/>
                  </a:cubicBezTo>
                  <a:lnTo>
                    <a:pt x="413159" y="21654"/>
                  </a:lnTo>
                  <a:lnTo>
                    <a:pt x="383920" y="20008"/>
                  </a:lnTo>
                  <a:cubicBezTo>
                    <a:pt x="369342" y="19762"/>
                    <a:pt x="355011" y="20831"/>
                    <a:pt x="340844" y="22846"/>
                  </a:cubicBezTo>
                  <a:cubicBezTo>
                    <a:pt x="326595" y="24903"/>
                    <a:pt x="312511" y="27988"/>
                    <a:pt x="298510" y="31937"/>
                  </a:cubicBezTo>
                  <a:cubicBezTo>
                    <a:pt x="270341" y="39710"/>
                    <a:pt x="241843" y="48266"/>
                    <a:pt x="213016" y="54683"/>
                  </a:cubicBezTo>
                  <a:cubicBezTo>
                    <a:pt x="183406" y="61222"/>
                    <a:pt x="153508" y="65706"/>
                    <a:pt x="123775" y="66323"/>
                  </a:cubicBezTo>
                  <a:cubicBezTo>
                    <a:pt x="83705" y="67104"/>
                    <a:pt x="43965" y="60647"/>
                    <a:pt x="5336" y="42178"/>
                  </a:cubicBezTo>
                  <a:cubicBezTo>
                    <a:pt x="765" y="40081"/>
                    <a:pt x="-1253" y="34692"/>
                    <a:pt x="806" y="30127"/>
                  </a:cubicBezTo>
                  <a:cubicBezTo>
                    <a:pt x="2907" y="25561"/>
                    <a:pt x="8301" y="23505"/>
                    <a:pt x="12873" y="25602"/>
                  </a:cubicBezTo>
                  <a:cubicBezTo>
                    <a:pt x="49154" y="41191"/>
                    <a:pt x="86053" y="45181"/>
                    <a:pt x="122993" y="43330"/>
                  </a:cubicBezTo>
                  <a:cubicBezTo>
                    <a:pt x="151202" y="41932"/>
                    <a:pt x="179453" y="36831"/>
                    <a:pt x="207662" y="30579"/>
                  </a:cubicBezTo>
                  <a:cubicBezTo>
                    <a:pt x="236160" y="24286"/>
                    <a:pt x="264617" y="16965"/>
                    <a:pt x="292620" y="9849"/>
                  </a:cubicBezTo>
                  <a:cubicBezTo>
                    <a:pt x="307734" y="6106"/>
                    <a:pt x="322889" y="3268"/>
                    <a:pt x="338167" y="1664"/>
                  </a:cubicBezTo>
                  <a:cubicBezTo>
                    <a:pt x="353528" y="18"/>
                    <a:pt x="368971" y="-434"/>
                    <a:pt x="384620" y="430"/>
                  </a:cubicBezTo>
                  <a:lnTo>
                    <a:pt x="415177" y="3514"/>
                  </a:lnTo>
                  <a:lnTo>
                    <a:pt x="426173" y="4872"/>
                  </a:lnTo>
                  <a:cubicBezTo>
                    <a:pt x="427697" y="5077"/>
                    <a:pt x="431568" y="4790"/>
                    <a:pt x="432556" y="4913"/>
                  </a:cubicBezTo>
                  <a:cubicBezTo>
                    <a:pt x="438404" y="5612"/>
                    <a:pt x="440010" y="9931"/>
                    <a:pt x="440381" y="11494"/>
                  </a:cubicBezTo>
                  <a:cubicBezTo>
                    <a:pt x="440833" y="13468"/>
                    <a:pt x="440875" y="15690"/>
                    <a:pt x="439516" y="17993"/>
                  </a:cubicBezTo>
                  <a:cubicBezTo>
                    <a:pt x="439063" y="18692"/>
                    <a:pt x="438075" y="20872"/>
                    <a:pt x="434491" y="22065"/>
                  </a:cubicBezTo>
                  <a:cubicBezTo>
                    <a:pt x="433380" y="22476"/>
                    <a:pt x="432226" y="22641"/>
                    <a:pt x="431073" y="22600"/>
                  </a:cubicBezTo>
                  <a:lnTo>
                    <a:pt x="431073" y="226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 rot="5400000">
              <a:off x="554624" y="2752647"/>
              <a:ext cx="88640" cy="90061"/>
            </a:xfrm>
            <a:custGeom>
              <a:avLst/>
              <a:gdLst/>
              <a:ahLst/>
              <a:cxnLst/>
              <a:rect l="l" t="t" r="r" b="b"/>
              <a:pathLst>
                <a:path w="177281" h="180122" extrusionOk="0">
                  <a:moveTo>
                    <a:pt x="176144" y="132039"/>
                  </a:moveTo>
                  <a:cubicBezTo>
                    <a:pt x="178079" y="135370"/>
                    <a:pt x="142992" y="170415"/>
                    <a:pt x="123843" y="176955"/>
                  </a:cubicBezTo>
                  <a:cubicBezTo>
                    <a:pt x="117295" y="179176"/>
                    <a:pt x="100534" y="183577"/>
                    <a:pt x="96168" y="175268"/>
                  </a:cubicBezTo>
                  <a:cubicBezTo>
                    <a:pt x="92297" y="167823"/>
                    <a:pt x="107494" y="159885"/>
                    <a:pt x="112394" y="157047"/>
                  </a:cubicBezTo>
                  <a:cubicBezTo>
                    <a:pt x="132326" y="145448"/>
                    <a:pt x="174249" y="128748"/>
                    <a:pt x="176144" y="132039"/>
                  </a:cubicBezTo>
                  <a:close/>
                  <a:moveTo>
                    <a:pt x="129773" y="107031"/>
                  </a:moveTo>
                  <a:cubicBezTo>
                    <a:pt x="131049" y="105139"/>
                    <a:pt x="74795" y="112912"/>
                    <a:pt x="53175" y="128419"/>
                  </a:cubicBezTo>
                  <a:cubicBezTo>
                    <a:pt x="24677" y="148862"/>
                    <a:pt x="63141" y="152276"/>
                    <a:pt x="78172" y="146805"/>
                  </a:cubicBezTo>
                  <a:cubicBezTo>
                    <a:pt x="93862" y="141088"/>
                    <a:pt x="108029" y="130476"/>
                    <a:pt x="120342" y="118260"/>
                  </a:cubicBezTo>
                  <a:cubicBezTo>
                    <a:pt x="123802" y="114846"/>
                    <a:pt x="127014" y="111226"/>
                    <a:pt x="129773" y="107031"/>
                  </a:cubicBezTo>
                  <a:close/>
                  <a:moveTo>
                    <a:pt x="148428" y="51749"/>
                  </a:moveTo>
                  <a:cubicBezTo>
                    <a:pt x="145587" y="45456"/>
                    <a:pt x="140645" y="28633"/>
                    <a:pt x="131667" y="28222"/>
                  </a:cubicBezTo>
                  <a:cubicBezTo>
                    <a:pt x="117089" y="27564"/>
                    <a:pt x="119560" y="57878"/>
                    <a:pt x="121454" y="65282"/>
                  </a:cubicBezTo>
                  <a:cubicBezTo>
                    <a:pt x="128455" y="92881"/>
                    <a:pt x="172190" y="123195"/>
                    <a:pt x="176679" y="120933"/>
                  </a:cubicBezTo>
                  <a:cubicBezTo>
                    <a:pt x="181168" y="118671"/>
                    <a:pt x="159465" y="76387"/>
                    <a:pt x="148428" y="51749"/>
                  </a:cubicBezTo>
                  <a:close/>
                  <a:moveTo>
                    <a:pt x="114000" y="100408"/>
                  </a:moveTo>
                  <a:cubicBezTo>
                    <a:pt x="114494" y="100737"/>
                    <a:pt x="119848" y="104398"/>
                    <a:pt x="119477" y="102588"/>
                  </a:cubicBezTo>
                  <a:cubicBezTo>
                    <a:pt x="117212" y="92017"/>
                    <a:pt x="109429" y="58125"/>
                    <a:pt x="100575" y="37024"/>
                  </a:cubicBezTo>
                  <a:cubicBezTo>
                    <a:pt x="98639" y="32500"/>
                    <a:pt x="92297" y="19420"/>
                    <a:pt x="84926" y="22957"/>
                  </a:cubicBezTo>
                  <a:cubicBezTo>
                    <a:pt x="79490" y="25590"/>
                    <a:pt x="79408" y="34597"/>
                    <a:pt x="79449" y="39574"/>
                  </a:cubicBezTo>
                  <a:cubicBezTo>
                    <a:pt x="79655" y="57097"/>
                    <a:pt x="88179" y="74495"/>
                    <a:pt x="100287" y="88110"/>
                  </a:cubicBezTo>
                  <a:cubicBezTo>
                    <a:pt x="104364" y="92676"/>
                    <a:pt x="108811" y="96953"/>
                    <a:pt x="114000" y="100408"/>
                  </a:cubicBezTo>
                  <a:close/>
                  <a:moveTo>
                    <a:pt x="9" y="113159"/>
                  </a:moveTo>
                  <a:cubicBezTo>
                    <a:pt x="91" y="116244"/>
                    <a:pt x="19817" y="123524"/>
                    <a:pt x="38761" y="118136"/>
                  </a:cubicBezTo>
                  <a:cubicBezTo>
                    <a:pt x="62111" y="111555"/>
                    <a:pt x="85626" y="91606"/>
                    <a:pt x="85626" y="91606"/>
                  </a:cubicBezTo>
                  <a:cubicBezTo>
                    <a:pt x="85626" y="91606"/>
                    <a:pt x="-1021" y="86465"/>
                    <a:pt x="9" y="113159"/>
                  </a:cubicBezTo>
                  <a:close/>
                  <a:moveTo>
                    <a:pt x="75372" y="82516"/>
                  </a:moveTo>
                  <a:cubicBezTo>
                    <a:pt x="80602" y="82845"/>
                    <a:pt x="74260" y="41960"/>
                    <a:pt x="71377" y="31471"/>
                  </a:cubicBezTo>
                  <a:cubicBezTo>
                    <a:pt x="68783" y="22093"/>
                    <a:pt x="64664" y="7409"/>
                    <a:pt x="54740" y="1980"/>
                  </a:cubicBezTo>
                  <a:cubicBezTo>
                    <a:pt x="36743" y="-7851"/>
                    <a:pt x="37402" y="21723"/>
                    <a:pt x="39955" y="29456"/>
                  </a:cubicBezTo>
                  <a:cubicBezTo>
                    <a:pt x="46503" y="49076"/>
                    <a:pt x="70100" y="82187"/>
                    <a:pt x="75372" y="8251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 rot="5400000">
              <a:off x="449411" y="3036882"/>
              <a:ext cx="116189" cy="101827"/>
            </a:xfrm>
            <a:custGeom>
              <a:avLst/>
              <a:gdLst/>
              <a:ahLst/>
              <a:cxnLst/>
              <a:rect l="l" t="t" r="r" b="b"/>
              <a:pathLst>
                <a:path w="232378" h="203653" extrusionOk="0">
                  <a:moveTo>
                    <a:pt x="105981" y="185260"/>
                  </a:moveTo>
                  <a:cubicBezTo>
                    <a:pt x="107670" y="188633"/>
                    <a:pt x="92473" y="198998"/>
                    <a:pt x="75260" y="200643"/>
                  </a:cubicBezTo>
                  <a:cubicBezTo>
                    <a:pt x="46885" y="203358"/>
                    <a:pt x="22012" y="193281"/>
                    <a:pt x="22012" y="193281"/>
                  </a:cubicBezTo>
                  <a:cubicBezTo>
                    <a:pt x="22012" y="193281"/>
                    <a:pt x="47091" y="183203"/>
                    <a:pt x="70441" y="177404"/>
                  </a:cubicBezTo>
                  <a:cubicBezTo>
                    <a:pt x="75589" y="176129"/>
                    <a:pt x="100174" y="173743"/>
                    <a:pt x="105981" y="185260"/>
                  </a:cubicBezTo>
                  <a:close/>
                  <a:moveTo>
                    <a:pt x="139833" y="135367"/>
                  </a:moveTo>
                  <a:cubicBezTo>
                    <a:pt x="114917" y="129321"/>
                    <a:pt x="64552" y="156591"/>
                    <a:pt x="65911" y="158442"/>
                  </a:cubicBezTo>
                  <a:cubicBezTo>
                    <a:pt x="67270" y="160293"/>
                    <a:pt x="133326" y="168807"/>
                    <a:pt x="147945" y="146473"/>
                  </a:cubicBezTo>
                  <a:cubicBezTo>
                    <a:pt x="152640" y="139274"/>
                    <a:pt x="146998" y="137094"/>
                    <a:pt x="139833" y="135367"/>
                  </a:cubicBezTo>
                  <a:close/>
                  <a:moveTo>
                    <a:pt x="195757" y="88435"/>
                  </a:moveTo>
                  <a:cubicBezTo>
                    <a:pt x="165489" y="78934"/>
                    <a:pt x="123236" y="106246"/>
                    <a:pt x="120436" y="109495"/>
                  </a:cubicBezTo>
                  <a:cubicBezTo>
                    <a:pt x="117636" y="112744"/>
                    <a:pt x="153134" y="118215"/>
                    <a:pt x="179037" y="107932"/>
                  </a:cubicBezTo>
                  <a:cubicBezTo>
                    <a:pt x="183444" y="106163"/>
                    <a:pt x="211653" y="93412"/>
                    <a:pt x="195757" y="88435"/>
                  </a:cubicBezTo>
                  <a:close/>
                  <a:moveTo>
                    <a:pt x="205929" y="44013"/>
                  </a:moveTo>
                  <a:cubicBezTo>
                    <a:pt x="200699" y="45864"/>
                    <a:pt x="195634" y="48044"/>
                    <a:pt x="190610" y="50306"/>
                  </a:cubicBezTo>
                  <a:cubicBezTo>
                    <a:pt x="180397" y="54913"/>
                    <a:pt x="170472" y="59972"/>
                    <a:pt x="160506" y="65031"/>
                  </a:cubicBezTo>
                  <a:lnTo>
                    <a:pt x="158035" y="67787"/>
                  </a:lnTo>
                  <a:cubicBezTo>
                    <a:pt x="158982" y="73258"/>
                    <a:pt x="176237" y="70831"/>
                    <a:pt x="180561" y="70461"/>
                  </a:cubicBezTo>
                  <a:cubicBezTo>
                    <a:pt x="195346" y="69227"/>
                    <a:pt x="211489" y="65895"/>
                    <a:pt x="224008" y="57504"/>
                  </a:cubicBezTo>
                  <a:cubicBezTo>
                    <a:pt x="246082" y="42697"/>
                    <a:pt x="218984" y="39365"/>
                    <a:pt x="205929" y="44013"/>
                  </a:cubicBezTo>
                  <a:close/>
                  <a:moveTo>
                    <a:pt x="194522" y="17648"/>
                  </a:moveTo>
                  <a:cubicBezTo>
                    <a:pt x="196581" y="14357"/>
                    <a:pt x="203046" y="4321"/>
                    <a:pt x="197816" y="907"/>
                  </a:cubicBezTo>
                  <a:cubicBezTo>
                    <a:pt x="191516" y="-3289"/>
                    <a:pt x="180644" y="8228"/>
                    <a:pt x="177020" y="11889"/>
                  </a:cubicBezTo>
                  <a:cubicBezTo>
                    <a:pt x="161041" y="28136"/>
                    <a:pt x="160753" y="52774"/>
                    <a:pt x="152393" y="73834"/>
                  </a:cubicBezTo>
                  <a:cubicBezTo>
                    <a:pt x="156841" y="70749"/>
                    <a:pt x="185174" y="32496"/>
                    <a:pt x="194522" y="17648"/>
                  </a:cubicBezTo>
                  <a:close/>
                  <a:moveTo>
                    <a:pt x="125460" y="88847"/>
                  </a:moveTo>
                  <a:cubicBezTo>
                    <a:pt x="132090" y="74327"/>
                    <a:pt x="140574" y="56147"/>
                    <a:pt x="138803" y="39777"/>
                  </a:cubicBezTo>
                  <a:cubicBezTo>
                    <a:pt x="138103" y="33278"/>
                    <a:pt x="133491" y="30111"/>
                    <a:pt x="128096" y="34964"/>
                  </a:cubicBezTo>
                  <a:cubicBezTo>
                    <a:pt x="121877" y="40558"/>
                    <a:pt x="118953" y="50018"/>
                    <a:pt x="116977" y="57833"/>
                  </a:cubicBezTo>
                  <a:cubicBezTo>
                    <a:pt x="115247" y="64620"/>
                    <a:pt x="114382" y="71613"/>
                    <a:pt x="113888" y="78564"/>
                  </a:cubicBezTo>
                  <a:cubicBezTo>
                    <a:pt x="113106" y="88847"/>
                    <a:pt x="113106" y="99089"/>
                    <a:pt x="113559" y="109330"/>
                  </a:cubicBezTo>
                  <a:lnTo>
                    <a:pt x="115082" y="108508"/>
                  </a:lnTo>
                  <a:cubicBezTo>
                    <a:pt x="115329" y="108713"/>
                    <a:pt x="125007" y="89793"/>
                    <a:pt x="125460" y="88847"/>
                  </a:cubicBezTo>
                  <a:close/>
                  <a:moveTo>
                    <a:pt x="94697" y="69967"/>
                  </a:moveTo>
                  <a:cubicBezTo>
                    <a:pt x="87532" y="67664"/>
                    <a:pt x="80284" y="78482"/>
                    <a:pt x="77771" y="83500"/>
                  </a:cubicBezTo>
                  <a:cubicBezTo>
                    <a:pt x="68629" y="101968"/>
                    <a:pt x="70565" y="124344"/>
                    <a:pt x="70112" y="144334"/>
                  </a:cubicBezTo>
                  <a:cubicBezTo>
                    <a:pt x="70071" y="144375"/>
                    <a:pt x="99515" y="94729"/>
                    <a:pt x="99515" y="82471"/>
                  </a:cubicBezTo>
                  <a:cubicBezTo>
                    <a:pt x="99557" y="78564"/>
                    <a:pt x="99351" y="71489"/>
                    <a:pt x="94697" y="69967"/>
                  </a:cubicBezTo>
                  <a:close/>
                  <a:moveTo>
                    <a:pt x="56151" y="119860"/>
                  </a:moveTo>
                  <a:cubicBezTo>
                    <a:pt x="55492" y="115706"/>
                    <a:pt x="49644" y="97772"/>
                    <a:pt x="42191" y="104929"/>
                  </a:cubicBezTo>
                  <a:cubicBezTo>
                    <a:pt x="37043" y="109865"/>
                    <a:pt x="36260" y="120313"/>
                    <a:pt x="35519" y="126853"/>
                  </a:cubicBezTo>
                  <a:cubicBezTo>
                    <a:pt x="34737" y="133351"/>
                    <a:pt x="36714" y="176046"/>
                    <a:pt x="40173" y="174853"/>
                  </a:cubicBezTo>
                  <a:cubicBezTo>
                    <a:pt x="43632" y="173702"/>
                    <a:pt x="58499" y="134421"/>
                    <a:pt x="56151" y="119860"/>
                  </a:cubicBezTo>
                  <a:close/>
                  <a:moveTo>
                    <a:pt x="5127" y="150997"/>
                  </a:moveTo>
                  <a:cubicBezTo>
                    <a:pt x="-927" y="152725"/>
                    <a:pt x="-21" y="161444"/>
                    <a:pt x="144" y="164324"/>
                  </a:cubicBezTo>
                  <a:cubicBezTo>
                    <a:pt x="844" y="177198"/>
                    <a:pt x="6774" y="189167"/>
                    <a:pt x="12828" y="200232"/>
                  </a:cubicBezTo>
                  <a:lnTo>
                    <a:pt x="10398" y="203317"/>
                  </a:lnTo>
                  <a:cubicBezTo>
                    <a:pt x="13734" y="206031"/>
                    <a:pt x="17852" y="191471"/>
                    <a:pt x="18058" y="190648"/>
                  </a:cubicBezTo>
                  <a:cubicBezTo>
                    <a:pt x="20817" y="179296"/>
                    <a:pt x="21312" y="166750"/>
                    <a:pt x="15546" y="157331"/>
                  </a:cubicBezTo>
                  <a:cubicBezTo>
                    <a:pt x="14063" y="154905"/>
                    <a:pt x="10275" y="149516"/>
                    <a:pt x="5127" y="15099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 rot="5400000">
              <a:off x="273340" y="3185543"/>
              <a:ext cx="112788" cy="73482"/>
            </a:xfrm>
            <a:custGeom>
              <a:avLst/>
              <a:gdLst/>
              <a:ahLst/>
              <a:cxnLst/>
              <a:rect l="l" t="t" r="r" b="b"/>
              <a:pathLst>
                <a:path w="225577" h="146964" extrusionOk="0">
                  <a:moveTo>
                    <a:pt x="36382" y="70377"/>
                  </a:moveTo>
                  <a:cubicBezTo>
                    <a:pt x="38441" y="77575"/>
                    <a:pt x="40747" y="93328"/>
                    <a:pt x="30534" y="96125"/>
                  </a:cubicBezTo>
                  <a:cubicBezTo>
                    <a:pt x="22339" y="98346"/>
                    <a:pt x="19003" y="88022"/>
                    <a:pt x="17109" y="82264"/>
                  </a:cubicBezTo>
                  <a:cubicBezTo>
                    <a:pt x="11179" y="64248"/>
                    <a:pt x="7349" y="44957"/>
                    <a:pt x="4054" y="26283"/>
                  </a:cubicBezTo>
                  <a:cubicBezTo>
                    <a:pt x="2942" y="20113"/>
                    <a:pt x="1830" y="13944"/>
                    <a:pt x="924" y="7774"/>
                  </a:cubicBezTo>
                  <a:cubicBezTo>
                    <a:pt x="636" y="5841"/>
                    <a:pt x="307" y="3908"/>
                    <a:pt x="18" y="1974"/>
                  </a:cubicBezTo>
                  <a:cubicBezTo>
                    <a:pt x="-23" y="1522"/>
                    <a:pt x="18" y="658"/>
                    <a:pt x="18" y="0"/>
                  </a:cubicBezTo>
                  <a:lnTo>
                    <a:pt x="3230" y="6458"/>
                  </a:lnTo>
                  <a:cubicBezTo>
                    <a:pt x="13649" y="27846"/>
                    <a:pt x="29669" y="47343"/>
                    <a:pt x="36382" y="70377"/>
                  </a:cubicBezTo>
                  <a:close/>
                  <a:moveTo>
                    <a:pt x="59855" y="65893"/>
                  </a:moveTo>
                  <a:cubicBezTo>
                    <a:pt x="55161" y="58284"/>
                    <a:pt x="50425" y="50674"/>
                    <a:pt x="45854" y="42942"/>
                  </a:cubicBezTo>
                  <a:cubicBezTo>
                    <a:pt x="47089" y="43518"/>
                    <a:pt x="49066" y="44422"/>
                    <a:pt x="49683" y="44751"/>
                  </a:cubicBezTo>
                  <a:cubicBezTo>
                    <a:pt x="52855" y="46397"/>
                    <a:pt x="56067" y="47919"/>
                    <a:pt x="59320" y="49317"/>
                  </a:cubicBezTo>
                  <a:cubicBezTo>
                    <a:pt x="69410" y="53636"/>
                    <a:pt x="80529" y="57667"/>
                    <a:pt x="91607" y="57749"/>
                  </a:cubicBezTo>
                  <a:cubicBezTo>
                    <a:pt x="95066" y="57790"/>
                    <a:pt x="102479" y="57502"/>
                    <a:pt x="103879" y="53307"/>
                  </a:cubicBezTo>
                  <a:cubicBezTo>
                    <a:pt x="105691" y="47960"/>
                    <a:pt x="94324" y="45039"/>
                    <a:pt x="91195" y="44176"/>
                  </a:cubicBezTo>
                  <a:cubicBezTo>
                    <a:pt x="76493" y="40104"/>
                    <a:pt x="60885" y="39898"/>
                    <a:pt x="46348" y="35250"/>
                  </a:cubicBezTo>
                  <a:lnTo>
                    <a:pt x="44906" y="41420"/>
                  </a:lnTo>
                  <a:cubicBezTo>
                    <a:pt x="43753" y="39404"/>
                    <a:pt x="42353" y="37512"/>
                    <a:pt x="41283" y="35456"/>
                  </a:cubicBezTo>
                  <a:lnTo>
                    <a:pt x="37247" y="34962"/>
                  </a:lnTo>
                  <a:cubicBezTo>
                    <a:pt x="36917" y="35085"/>
                    <a:pt x="38606" y="39816"/>
                    <a:pt x="38688" y="40186"/>
                  </a:cubicBezTo>
                  <a:cubicBezTo>
                    <a:pt x="40335" y="46314"/>
                    <a:pt x="41653" y="52566"/>
                    <a:pt x="43177" y="58736"/>
                  </a:cubicBezTo>
                  <a:cubicBezTo>
                    <a:pt x="47171" y="75354"/>
                    <a:pt x="50095" y="95961"/>
                    <a:pt x="60391" y="110151"/>
                  </a:cubicBezTo>
                  <a:cubicBezTo>
                    <a:pt x="64674" y="116074"/>
                    <a:pt x="71963" y="117431"/>
                    <a:pt x="73981" y="108917"/>
                  </a:cubicBezTo>
                  <a:cubicBezTo>
                    <a:pt x="75752" y="101431"/>
                    <a:pt x="73404" y="93164"/>
                    <a:pt x="70604" y="86253"/>
                  </a:cubicBezTo>
                  <a:cubicBezTo>
                    <a:pt x="67721" y="79097"/>
                    <a:pt x="63850" y="72392"/>
                    <a:pt x="59855" y="65893"/>
                  </a:cubicBezTo>
                  <a:close/>
                  <a:moveTo>
                    <a:pt x="102931" y="105997"/>
                  </a:moveTo>
                  <a:cubicBezTo>
                    <a:pt x="98031" y="98058"/>
                    <a:pt x="92636" y="90367"/>
                    <a:pt x="87941" y="82264"/>
                  </a:cubicBezTo>
                  <a:lnTo>
                    <a:pt x="83000" y="79631"/>
                  </a:lnTo>
                  <a:cubicBezTo>
                    <a:pt x="80570" y="83703"/>
                    <a:pt x="82711" y="91272"/>
                    <a:pt x="84070" y="96125"/>
                  </a:cubicBezTo>
                  <a:cubicBezTo>
                    <a:pt x="87982" y="110192"/>
                    <a:pt x="94489" y="130182"/>
                    <a:pt x="107009" y="139149"/>
                  </a:cubicBezTo>
                  <a:cubicBezTo>
                    <a:pt x="120969" y="149226"/>
                    <a:pt x="112980" y="123601"/>
                    <a:pt x="110715" y="119159"/>
                  </a:cubicBezTo>
                  <a:cubicBezTo>
                    <a:pt x="108368" y="114634"/>
                    <a:pt x="105649" y="110357"/>
                    <a:pt x="102931" y="105997"/>
                  </a:cubicBezTo>
                  <a:close/>
                  <a:moveTo>
                    <a:pt x="153750" y="130840"/>
                  </a:moveTo>
                  <a:cubicBezTo>
                    <a:pt x="140572" y="117637"/>
                    <a:pt x="126035" y="105709"/>
                    <a:pt x="112198" y="93164"/>
                  </a:cubicBezTo>
                  <a:lnTo>
                    <a:pt x="110838" y="95632"/>
                  </a:lnTo>
                  <a:cubicBezTo>
                    <a:pt x="110756" y="93740"/>
                    <a:pt x="112280" y="99128"/>
                    <a:pt x="113309" y="100732"/>
                  </a:cubicBezTo>
                  <a:cubicBezTo>
                    <a:pt x="115863" y="104681"/>
                    <a:pt x="118663" y="108506"/>
                    <a:pt x="121463" y="112290"/>
                  </a:cubicBezTo>
                  <a:cubicBezTo>
                    <a:pt x="129329" y="122943"/>
                    <a:pt x="137607" y="134666"/>
                    <a:pt x="148479" y="142522"/>
                  </a:cubicBezTo>
                  <a:cubicBezTo>
                    <a:pt x="151526" y="144743"/>
                    <a:pt x="158280" y="148979"/>
                    <a:pt x="162151" y="145853"/>
                  </a:cubicBezTo>
                  <a:cubicBezTo>
                    <a:pt x="166434" y="142398"/>
                    <a:pt x="155644" y="132732"/>
                    <a:pt x="153750" y="130840"/>
                  </a:cubicBezTo>
                  <a:close/>
                  <a:moveTo>
                    <a:pt x="182165" y="126686"/>
                  </a:moveTo>
                  <a:cubicBezTo>
                    <a:pt x="177594" y="123725"/>
                    <a:pt x="172899" y="121010"/>
                    <a:pt x="168164" y="118377"/>
                  </a:cubicBezTo>
                  <a:cubicBezTo>
                    <a:pt x="160916" y="114429"/>
                    <a:pt x="153379" y="110768"/>
                    <a:pt x="146420" y="106285"/>
                  </a:cubicBezTo>
                  <a:lnTo>
                    <a:pt x="141642" y="103159"/>
                  </a:lnTo>
                  <a:cubicBezTo>
                    <a:pt x="142672" y="106490"/>
                    <a:pt x="149261" y="110974"/>
                    <a:pt x="151526" y="113318"/>
                  </a:cubicBezTo>
                  <a:cubicBezTo>
                    <a:pt x="161039" y="123066"/>
                    <a:pt x="170717" y="133925"/>
                    <a:pt x="182783" y="140465"/>
                  </a:cubicBezTo>
                  <a:cubicBezTo>
                    <a:pt x="185419" y="141864"/>
                    <a:pt x="199750" y="145853"/>
                    <a:pt x="195302" y="137833"/>
                  </a:cubicBezTo>
                  <a:cubicBezTo>
                    <a:pt x="192584" y="132979"/>
                    <a:pt x="186654" y="129606"/>
                    <a:pt x="182165" y="126686"/>
                  </a:cubicBezTo>
                  <a:close/>
                  <a:moveTo>
                    <a:pt x="212928" y="114305"/>
                  </a:moveTo>
                  <a:cubicBezTo>
                    <a:pt x="199462" y="109657"/>
                    <a:pt x="185254" y="108794"/>
                    <a:pt x="171170" y="107560"/>
                  </a:cubicBezTo>
                  <a:cubicBezTo>
                    <a:pt x="171787" y="108053"/>
                    <a:pt x="172570" y="108629"/>
                    <a:pt x="172735" y="108753"/>
                  </a:cubicBezTo>
                  <a:cubicBezTo>
                    <a:pt x="175535" y="110727"/>
                    <a:pt x="178418" y="112578"/>
                    <a:pt x="181342" y="114388"/>
                  </a:cubicBezTo>
                  <a:cubicBezTo>
                    <a:pt x="191102" y="120269"/>
                    <a:pt x="202385" y="126357"/>
                    <a:pt x="213958" y="127468"/>
                  </a:cubicBezTo>
                  <a:cubicBezTo>
                    <a:pt x="217170" y="127756"/>
                    <a:pt x="224253" y="128126"/>
                    <a:pt x="225447" y="123930"/>
                  </a:cubicBezTo>
                  <a:cubicBezTo>
                    <a:pt x="226889" y="118871"/>
                    <a:pt x="215934" y="115375"/>
                    <a:pt x="212928" y="114305"/>
                  </a:cubicBezTo>
                  <a:close/>
                  <a:moveTo>
                    <a:pt x="168740" y="105339"/>
                  </a:moveTo>
                  <a:lnTo>
                    <a:pt x="167257" y="107190"/>
                  </a:lnTo>
                  <a:cubicBezTo>
                    <a:pt x="168575" y="107313"/>
                    <a:pt x="169852" y="107436"/>
                    <a:pt x="171170" y="107560"/>
                  </a:cubicBezTo>
                  <a:cubicBezTo>
                    <a:pt x="169852" y="106573"/>
                    <a:pt x="168369" y="105339"/>
                    <a:pt x="168740" y="105339"/>
                  </a:cubicBezTo>
                  <a:close/>
                  <a:moveTo>
                    <a:pt x="142713" y="99210"/>
                  </a:moveTo>
                  <a:cubicBezTo>
                    <a:pt x="142384" y="99457"/>
                    <a:pt x="147943" y="99786"/>
                    <a:pt x="148314" y="99786"/>
                  </a:cubicBezTo>
                  <a:cubicBezTo>
                    <a:pt x="152102" y="99786"/>
                    <a:pt x="155932" y="99745"/>
                    <a:pt x="159721" y="99580"/>
                  </a:cubicBezTo>
                  <a:cubicBezTo>
                    <a:pt x="169275" y="99210"/>
                    <a:pt x="179612" y="98799"/>
                    <a:pt x="188713" y="95632"/>
                  </a:cubicBezTo>
                  <a:cubicBezTo>
                    <a:pt x="191596" y="94644"/>
                    <a:pt x="197114" y="92341"/>
                    <a:pt x="196867" y="88516"/>
                  </a:cubicBezTo>
                  <a:cubicBezTo>
                    <a:pt x="196538" y="83045"/>
                    <a:pt x="187354" y="84032"/>
                    <a:pt x="184018" y="84526"/>
                  </a:cubicBezTo>
                  <a:cubicBezTo>
                    <a:pt x="171829" y="86295"/>
                    <a:pt x="160627" y="91847"/>
                    <a:pt x="149344" y="96413"/>
                  </a:cubicBezTo>
                  <a:lnTo>
                    <a:pt x="142713" y="99210"/>
                  </a:lnTo>
                  <a:close/>
                  <a:moveTo>
                    <a:pt x="115616" y="87899"/>
                  </a:moveTo>
                  <a:lnTo>
                    <a:pt x="113556" y="90901"/>
                  </a:lnTo>
                  <a:cubicBezTo>
                    <a:pt x="115657" y="92135"/>
                    <a:pt x="122781" y="89996"/>
                    <a:pt x="125005" y="89791"/>
                  </a:cubicBezTo>
                  <a:cubicBezTo>
                    <a:pt x="135095" y="88763"/>
                    <a:pt x="149385" y="88721"/>
                    <a:pt x="157786" y="82181"/>
                  </a:cubicBezTo>
                  <a:cubicBezTo>
                    <a:pt x="161039" y="79672"/>
                    <a:pt x="161369" y="75600"/>
                    <a:pt x="156715" y="74654"/>
                  </a:cubicBezTo>
                  <a:cubicBezTo>
                    <a:pt x="152555" y="73791"/>
                    <a:pt x="147984" y="75148"/>
                    <a:pt x="144031" y="76300"/>
                  </a:cubicBezTo>
                  <a:cubicBezTo>
                    <a:pt x="140325" y="77410"/>
                    <a:pt x="136742" y="78767"/>
                    <a:pt x="133200" y="80248"/>
                  </a:cubicBezTo>
                  <a:cubicBezTo>
                    <a:pt x="127270" y="82675"/>
                    <a:pt x="121505" y="85472"/>
                    <a:pt x="115616" y="87899"/>
                  </a:cubicBezTo>
                  <a:close/>
                  <a:moveTo>
                    <a:pt x="86335" y="79672"/>
                  </a:moveTo>
                  <a:cubicBezTo>
                    <a:pt x="85347" y="79960"/>
                    <a:pt x="90083" y="81359"/>
                    <a:pt x="90206" y="81359"/>
                  </a:cubicBezTo>
                  <a:cubicBezTo>
                    <a:pt x="93707" y="81729"/>
                    <a:pt x="97249" y="81482"/>
                    <a:pt x="100749" y="81194"/>
                  </a:cubicBezTo>
                  <a:cubicBezTo>
                    <a:pt x="109974" y="80454"/>
                    <a:pt x="119857" y="79138"/>
                    <a:pt x="128464" y="75600"/>
                  </a:cubicBezTo>
                  <a:cubicBezTo>
                    <a:pt x="130647" y="74695"/>
                    <a:pt x="135795" y="72680"/>
                    <a:pt x="135300" y="69472"/>
                  </a:cubicBezTo>
                  <a:cubicBezTo>
                    <a:pt x="134642" y="64988"/>
                    <a:pt x="125911" y="66058"/>
                    <a:pt x="123111" y="66428"/>
                  </a:cubicBezTo>
                  <a:cubicBezTo>
                    <a:pt x="109315" y="68361"/>
                    <a:pt x="97001" y="75271"/>
                    <a:pt x="83905" y="79508"/>
                  </a:cubicBezTo>
                  <a:lnTo>
                    <a:pt x="86335" y="79672"/>
                  </a:lnTo>
                  <a:close/>
                  <a:moveTo>
                    <a:pt x="3848" y="5141"/>
                  </a:moveTo>
                  <a:cubicBezTo>
                    <a:pt x="4754" y="5841"/>
                    <a:pt x="5743" y="6458"/>
                    <a:pt x="6731" y="7034"/>
                  </a:cubicBezTo>
                  <a:cubicBezTo>
                    <a:pt x="10108" y="9008"/>
                    <a:pt x="13649" y="10694"/>
                    <a:pt x="17232" y="12175"/>
                  </a:cubicBezTo>
                  <a:cubicBezTo>
                    <a:pt x="30328" y="17646"/>
                    <a:pt x="44824" y="21389"/>
                    <a:pt x="58991" y="22335"/>
                  </a:cubicBezTo>
                  <a:cubicBezTo>
                    <a:pt x="60885" y="22458"/>
                    <a:pt x="70933" y="23774"/>
                    <a:pt x="71633" y="20566"/>
                  </a:cubicBezTo>
                  <a:cubicBezTo>
                    <a:pt x="72416" y="16905"/>
                    <a:pt x="61091" y="13409"/>
                    <a:pt x="58991" y="12669"/>
                  </a:cubicBezTo>
                  <a:cubicBezTo>
                    <a:pt x="43218" y="6787"/>
                    <a:pt x="25839" y="6869"/>
                    <a:pt x="10231" y="987"/>
                  </a:cubicBezTo>
                  <a:lnTo>
                    <a:pt x="2283" y="3578"/>
                  </a:lnTo>
                  <a:cubicBezTo>
                    <a:pt x="1748" y="3126"/>
                    <a:pt x="3230" y="4730"/>
                    <a:pt x="3848" y="514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 rot="5400000">
              <a:off x="282225" y="3140752"/>
              <a:ext cx="141535" cy="90013"/>
            </a:xfrm>
            <a:custGeom>
              <a:avLst/>
              <a:gdLst/>
              <a:ahLst/>
              <a:cxnLst/>
              <a:rect l="l" t="t" r="r" b="b"/>
              <a:pathLst>
                <a:path w="283071" h="180025" extrusionOk="0">
                  <a:moveTo>
                    <a:pt x="273382" y="163285"/>
                  </a:moveTo>
                  <a:cubicBezTo>
                    <a:pt x="273052" y="163449"/>
                    <a:pt x="272723" y="163614"/>
                    <a:pt x="272476" y="163737"/>
                  </a:cubicBezTo>
                  <a:lnTo>
                    <a:pt x="272599" y="163696"/>
                  </a:lnTo>
                  <a:cubicBezTo>
                    <a:pt x="273011" y="163573"/>
                    <a:pt x="273382" y="163490"/>
                    <a:pt x="273794" y="163449"/>
                  </a:cubicBezTo>
                  <a:lnTo>
                    <a:pt x="273382" y="163285"/>
                  </a:lnTo>
                  <a:cubicBezTo>
                    <a:pt x="274123" y="162956"/>
                    <a:pt x="274864" y="162709"/>
                    <a:pt x="274823" y="163367"/>
                  </a:cubicBezTo>
                  <a:cubicBezTo>
                    <a:pt x="274494" y="163367"/>
                    <a:pt x="274164" y="163408"/>
                    <a:pt x="273794" y="163449"/>
                  </a:cubicBezTo>
                  <a:cubicBezTo>
                    <a:pt x="274288" y="163655"/>
                    <a:pt x="274823" y="163778"/>
                    <a:pt x="274823" y="163408"/>
                  </a:cubicBezTo>
                  <a:lnTo>
                    <a:pt x="274823" y="163367"/>
                  </a:lnTo>
                  <a:cubicBezTo>
                    <a:pt x="278447" y="163367"/>
                    <a:pt x="281824" y="165753"/>
                    <a:pt x="282854" y="169372"/>
                  </a:cubicBezTo>
                  <a:cubicBezTo>
                    <a:pt x="283513" y="171429"/>
                    <a:pt x="283183" y="179820"/>
                    <a:pt x="274494" y="180025"/>
                  </a:cubicBezTo>
                  <a:cubicBezTo>
                    <a:pt x="273423" y="180025"/>
                    <a:pt x="270623" y="179696"/>
                    <a:pt x="270376" y="179655"/>
                  </a:cubicBezTo>
                  <a:lnTo>
                    <a:pt x="262427" y="178421"/>
                  </a:lnTo>
                  <a:lnTo>
                    <a:pt x="237760" y="173362"/>
                  </a:lnTo>
                  <a:cubicBezTo>
                    <a:pt x="225693" y="170318"/>
                    <a:pt x="214039" y="166082"/>
                    <a:pt x="202837" y="160776"/>
                  </a:cubicBezTo>
                  <a:cubicBezTo>
                    <a:pt x="191677" y="155511"/>
                    <a:pt x="181052" y="149218"/>
                    <a:pt x="170922" y="142143"/>
                  </a:cubicBezTo>
                  <a:cubicBezTo>
                    <a:pt x="150331" y="127459"/>
                    <a:pt x="131840" y="109978"/>
                    <a:pt x="113844" y="92168"/>
                  </a:cubicBezTo>
                  <a:cubicBezTo>
                    <a:pt x="96547" y="75016"/>
                    <a:pt x="79663" y="57658"/>
                    <a:pt x="60266" y="43550"/>
                  </a:cubicBezTo>
                  <a:cubicBezTo>
                    <a:pt x="44452" y="32033"/>
                    <a:pt x="27156" y="22491"/>
                    <a:pt x="6689" y="17061"/>
                  </a:cubicBezTo>
                  <a:cubicBezTo>
                    <a:pt x="2035" y="15951"/>
                    <a:pt x="-848" y="11303"/>
                    <a:pt x="223" y="6655"/>
                  </a:cubicBezTo>
                  <a:cubicBezTo>
                    <a:pt x="1335" y="2007"/>
                    <a:pt x="5989" y="-872"/>
                    <a:pt x="10642" y="238"/>
                  </a:cubicBezTo>
                  <a:cubicBezTo>
                    <a:pt x="33869" y="5051"/>
                    <a:pt x="53924" y="14388"/>
                    <a:pt x="72168" y="26439"/>
                  </a:cubicBezTo>
                  <a:cubicBezTo>
                    <a:pt x="93170" y="40342"/>
                    <a:pt x="111908" y="57658"/>
                    <a:pt x="130234" y="75551"/>
                  </a:cubicBezTo>
                  <a:cubicBezTo>
                    <a:pt x="147572" y="92456"/>
                    <a:pt x="164415" y="110019"/>
                    <a:pt x="183853" y="124456"/>
                  </a:cubicBezTo>
                  <a:cubicBezTo>
                    <a:pt x="192748" y="131243"/>
                    <a:pt x="202137" y="137331"/>
                    <a:pt x="211980" y="142554"/>
                  </a:cubicBezTo>
                  <a:cubicBezTo>
                    <a:pt x="221822" y="147778"/>
                    <a:pt x="232076" y="152179"/>
                    <a:pt x="242743" y="155470"/>
                  </a:cubicBezTo>
                  <a:lnTo>
                    <a:pt x="265846" y="161598"/>
                  </a:lnTo>
                  <a:lnTo>
                    <a:pt x="273052" y="163120"/>
                  </a:lnTo>
                  <a:cubicBezTo>
                    <a:pt x="273052" y="163120"/>
                    <a:pt x="273217" y="163203"/>
                    <a:pt x="273382" y="163285"/>
                  </a:cubicBezTo>
                  <a:lnTo>
                    <a:pt x="273382" y="163285"/>
                  </a:lnTo>
                  <a:close/>
                  <a:moveTo>
                    <a:pt x="267699" y="167521"/>
                  </a:moveTo>
                  <a:cubicBezTo>
                    <a:pt x="266875" y="168838"/>
                    <a:pt x="266546" y="170277"/>
                    <a:pt x="266587" y="171799"/>
                  </a:cubicBezTo>
                  <a:cubicBezTo>
                    <a:pt x="266546" y="170277"/>
                    <a:pt x="266957" y="168796"/>
                    <a:pt x="267699" y="167521"/>
                  </a:cubicBezTo>
                  <a:lnTo>
                    <a:pt x="267699" y="167521"/>
                  </a:lnTo>
                  <a:close/>
                  <a:moveTo>
                    <a:pt x="271570" y="164066"/>
                  </a:moveTo>
                  <a:cubicBezTo>
                    <a:pt x="270334" y="164560"/>
                    <a:pt x="269470" y="165259"/>
                    <a:pt x="268811" y="165999"/>
                  </a:cubicBezTo>
                  <a:cubicBezTo>
                    <a:pt x="269593" y="165218"/>
                    <a:pt x="270499" y="164519"/>
                    <a:pt x="271570" y="164066"/>
                  </a:cubicBezTo>
                  <a:lnTo>
                    <a:pt x="271570" y="16406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" name="Google Shape;1940;p28"/>
            <p:cNvSpPr/>
            <p:nvPr/>
          </p:nvSpPr>
          <p:spPr>
            <a:xfrm rot="5400000">
              <a:off x="396618" y="2980284"/>
              <a:ext cx="143067" cy="125105"/>
            </a:xfrm>
            <a:custGeom>
              <a:avLst/>
              <a:gdLst/>
              <a:ahLst/>
              <a:cxnLst/>
              <a:rect l="l" t="t" r="r" b="b"/>
              <a:pathLst>
                <a:path w="286135" h="250209" extrusionOk="0">
                  <a:moveTo>
                    <a:pt x="8057" y="232825"/>
                  </a:moveTo>
                  <a:cubicBezTo>
                    <a:pt x="11557" y="232455"/>
                    <a:pt x="16540" y="229329"/>
                    <a:pt x="23129" y="224928"/>
                  </a:cubicBezTo>
                  <a:cubicBezTo>
                    <a:pt x="33507" y="218018"/>
                    <a:pt x="46520" y="207488"/>
                    <a:pt x="61305" y="194778"/>
                  </a:cubicBezTo>
                  <a:cubicBezTo>
                    <a:pt x="80248" y="178449"/>
                    <a:pt x="101786" y="158418"/>
                    <a:pt x="124107" y="137564"/>
                  </a:cubicBezTo>
                  <a:cubicBezTo>
                    <a:pt x="137821" y="124731"/>
                    <a:pt x="151823" y="111569"/>
                    <a:pt x="165660" y="98777"/>
                  </a:cubicBezTo>
                  <a:cubicBezTo>
                    <a:pt x="208983" y="58714"/>
                    <a:pt x="249917" y="21243"/>
                    <a:pt x="270797" y="2487"/>
                  </a:cubicBezTo>
                  <a:cubicBezTo>
                    <a:pt x="274421" y="-968"/>
                    <a:pt x="280227" y="-803"/>
                    <a:pt x="283645" y="2857"/>
                  </a:cubicBezTo>
                  <a:cubicBezTo>
                    <a:pt x="287104" y="6518"/>
                    <a:pt x="286940" y="12276"/>
                    <a:pt x="283274" y="15732"/>
                  </a:cubicBezTo>
                  <a:cubicBezTo>
                    <a:pt x="269479" y="29387"/>
                    <a:pt x="246870" y="52791"/>
                    <a:pt x="220102" y="79486"/>
                  </a:cubicBezTo>
                  <a:cubicBezTo>
                    <a:pt x="206635" y="92895"/>
                    <a:pt x="192180" y="107209"/>
                    <a:pt x="177232" y="121440"/>
                  </a:cubicBezTo>
                  <a:cubicBezTo>
                    <a:pt x="167636" y="130654"/>
                    <a:pt x="157794" y="139785"/>
                    <a:pt x="147951" y="148711"/>
                  </a:cubicBezTo>
                  <a:cubicBezTo>
                    <a:pt x="132591" y="162654"/>
                    <a:pt x="117189" y="176022"/>
                    <a:pt x="102610" y="188321"/>
                  </a:cubicBezTo>
                  <a:cubicBezTo>
                    <a:pt x="75183" y="211355"/>
                    <a:pt x="50433" y="230316"/>
                    <a:pt x="33054" y="240682"/>
                  </a:cubicBezTo>
                  <a:cubicBezTo>
                    <a:pt x="22841" y="246728"/>
                    <a:pt x="14646" y="249936"/>
                    <a:pt x="9416" y="250183"/>
                  </a:cubicBezTo>
                  <a:cubicBezTo>
                    <a:pt x="4597" y="250553"/>
                    <a:pt x="397" y="246975"/>
                    <a:pt x="26" y="242162"/>
                  </a:cubicBezTo>
                  <a:cubicBezTo>
                    <a:pt x="-344" y="237391"/>
                    <a:pt x="3239" y="233196"/>
                    <a:pt x="8057" y="232825"/>
                  </a:cubicBezTo>
                  <a:lnTo>
                    <a:pt x="8057" y="23282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28"/>
            <p:cNvSpPr/>
            <p:nvPr/>
          </p:nvSpPr>
          <p:spPr>
            <a:xfrm rot="5400000">
              <a:off x="502912" y="2829360"/>
              <a:ext cx="179747" cy="50453"/>
            </a:xfrm>
            <a:custGeom>
              <a:avLst/>
              <a:gdLst/>
              <a:ahLst/>
              <a:cxnLst/>
              <a:rect l="l" t="t" r="r" b="b"/>
              <a:pathLst>
                <a:path w="359494" h="100907" extrusionOk="0">
                  <a:moveTo>
                    <a:pt x="8511" y="17018"/>
                  </a:moveTo>
                  <a:cubicBezTo>
                    <a:pt x="9746" y="16689"/>
                    <a:pt x="11270" y="15949"/>
                    <a:pt x="11723" y="15743"/>
                  </a:cubicBezTo>
                  <a:cubicBezTo>
                    <a:pt x="10364" y="16360"/>
                    <a:pt x="8881" y="16607"/>
                    <a:pt x="7440" y="16442"/>
                  </a:cubicBezTo>
                  <a:cubicBezTo>
                    <a:pt x="7275" y="16319"/>
                    <a:pt x="7069" y="16155"/>
                    <a:pt x="7028" y="16278"/>
                  </a:cubicBezTo>
                  <a:lnTo>
                    <a:pt x="6987" y="16401"/>
                  </a:lnTo>
                  <a:lnTo>
                    <a:pt x="7440" y="16442"/>
                  </a:lnTo>
                  <a:lnTo>
                    <a:pt x="7563" y="16525"/>
                  </a:lnTo>
                  <a:lnTo>
                    <a:pt x="8511" y="17018"/>
                  </a:lnTo>
                  <a:cubicBezTo>
                    <a:pt x="7522" y="17306"/>
                    <a:pt x="6740" y="17306"/>
                    <a:pt x="6987" y="16401"/>
                  </a:cubicBezTo>
                  <a:cubicBezTo>
                    <a:pt x="4351" y="15990"/>
                    <a:pt x="1963" y="14262"/>
                    <a:pt x="768" y="11671"/>
                  </a:cubicBezTo>
                  <a:cubicBezTo>
                    <a:pt x="-1167" y="7517"/>
                    <a:pt x="686" y="2581"/>
                    <a:pt x="4845" y="689"/>
                  </a:cubicBezTo>
                  <a:cubicBezTo>
                    <a:pt x="6246" y="-10"/>
                    <a:pt x="9870" y="-668"/>
                    <a:pt x="14523" y="1347"/>
                  </a:cubicBezTo>
                  <a:cubicBezTo>
                    <a:pt x="20989" y="4103"/>
                    <a:pt x="35608" y="13645"/>
                    <a:pt x="37585" y="14674"/>
                  </a:cubicBezTo>
                  <a:cubicBezTo>
                    <a:pt x="50928" y="21378"/>
                    <a:pt x="64559" y="27589"/>
                    <a:pt x="78314" y="33471"/>
                  </a:cubicBezTo>
                  <a:cubicBezTo>
                    <a:pt x="92110" y="39353"/>
                    <a:pt x="106029" y="44906"/>
                    <a:pt x="120072" y="50171"/>
                  </a:cubicBezTo>
                  <a:cubicBezTo>
                    <a:pt x="142393" y="58767"/>
                    <a:pt x="164919" y="65472"/>
                    <a:pt x="187404" y="70407"/>
                  </a:cubicBezTo>
                  <a:cubicBezTo>
                    <a:pt x="202683" y="73780"/>
                    <a:pt x="217961" y="76372"/>
                    <a:pt x="233281" y="77811"/>
                  </a:cubicBezTo>
                  <a:cubicBezTo>
                    <a:pt x="271127" y="81348"/>
                    <a:pt x="309344" y="78346"/>
                    <a:pt x="347931" y="65513"/>
                  </a:cubicBezTo>
                  <a:cubicBezTo>
                    <a:pt x="352420" y="63909"/>
                    <a:pt x="357361" y="66212"/>
                    <a:pt x="358967" y="70736"/>
                  </a:cubicBezTo>
                  <a:cubicBezTo>
                    <a:pt x="360615" y="75220"/>
                    <a:pt x="358267" y="80156"/>
                    <a:pt x="353778" y="81760"/>
                  </a:cubicBezTo>
                  <a:cubicBezTo>
                    <a:pt x="313009" y="97349"/>
                    <a:pt x="272198" y="102860"/>
                    <a:pt x="231510" y="100310"/>
                  </a:cubicBezTo>
                  <a:cubicBezTo>
                    <a:pt x="215078" y="99282"/>
                    <a:pt x="198647" y="96937"/>
                    <a:pt x="182339" y="93277"/>
                  </a:cubicBezTo>
                  <a:cubicBezTo>
                    <a:pt x="158659" y="88012"/>
                    <a:pt x="135268" y="80032"/>
                    <a:pt x="111959" y="70490"/>
                  </a:cubicBezTo>
                  <a:cubicBezTo>
                    <a:pt x="97834" y="64567"/>
                    <a:pt x="83791" y="58438"/>
                    <a:pt x="69995" y="51816"/>
                  </a:cubicBezTo>
                  <a:cubicBezTo>
                    <a:pt x="56117" y="45194"/>
                    <a:pt x="42486" y="38119"/>
                    <a:pt x="29060" y="30551"/>
                  </a:cubicBezTo>
                  <a:cubicBezTo>
                    <a:pt x="27289" y="29564"/>
                    <a:pt x="14976" y="20473"/>
                    <a:pt x="8511" y="17018"/>
                  </a:cubicBezTo>
                  <a:lnTo>
                    <a:pt x="8511" y="170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 rot="5400000">
              <a:off x="319981" y="3326541"/>
              <a:ext cx="95622" cy="152924"/>
            </a:xfrm>
            <a:custGeom>
              <a:avLst/>
              <a:gdLst/>
              <a:ahLst/>
              <a:cxnLst/>
              <a:rect l="l" t="t" r="r" b="b"/>
              <a:pathLst>
                <a:path w="191245" h="305847" extrusionOk="0">
                  <a:moveTo>
                    <a:pt x="53331" y="147041"/>
                  </a:moveTo>
                  <a:cubicBezTo>
                    <a:pt x="42870" y="154034"/>
                    <a:pt x="31298" y="159669"/>
                    <a:pt x="19438" y="163906"/>
                  </a:cubicBezTo>
                  <a:cubicBezTo>
                    <a:pt x="18326" y="164317"/>
                    <a:pt x="-535" y="168924"/>
                    <a:pt x="1442" y="166744"/>
                  </a:cubicBezTo>
                  <a:lnTo>
                    <a:pt x="0" y="166415"/>
                  </a:lnTo>
                  <a:cubicBezTo>
                    <a:pt x="7742" y="105416"/>
                    <a:pt x="11572" y="42114"/>
                    <a:pt x="76516" y="14186"/>
                  </a:cubicBezTo>
                  <a:cubicBezTo>
                    <a:pt x="89076" y="8756"/>
                    <a:pt x="102172" y="4725"/>
                    <a:pt x="115515" y="1846"/>
                  </a:cubicBezTo>
                  <a:cubicBezTo>
                    <a:pt x="118027" y="1311"/>
                    <a:pt x="124863" y="-1156"/>
                    <a:pt x="127375" y="653"/>
                  </a:cubicBezTo>
                  <a:cubicBezTo>
                    <a:pt x="129311" y="2052"/>
                    <a:pt x="126758" y="7769"/>
                    <a:pt x="126305" y="9373"/>
                  </a:cubicBezTo>
                  <a:cubicBezTo>
                    <a:pt x="123175" y="19780"/>
                    <a:pt x="119921" y="30186"/>
                    <a:pt x="116256" y="40387"/>
                  </a:cubicBezTo>
                  <a:cubicBezTo>
                    <a:pt x="102378" y="79092"/>
                    <a:pt x="89200" y="122938"/>
                    <a:pt x="53331" y="147041"/>
                  </a:cubicBezTo>
                  <a:close/>
                  <a:moveTo>
                    <a:pt x="186842" y="301821"/>
                  </a:moveTo>
                  <a:cubicBezTo>
                    <a:pt x="184371" y="299024"/>
                    <a:pt x="182147" y="295980"/>
                    <a:pt x="180088" y="292854"/>
                  </a:cubicBezTo>
                  <a:cubicBezTo>
                    <a:pt x="173911" y="283394"/>
                    <a:pt x="168763" y="273234"/>
                    <a:pt x="163657" y="263198"/>
                  </a:cubicBezTo>
                  <a:cubicBezTo>
                    <a:pt x="146484" y="229593"/>
                    <a:pt x="124204" y="197880"/>
                    <a:pt x="93895" y="174723"/>
                  </a:cubicBezTo>
                  <a:cubicBezTo>
                    <a:pt x="85205" y="168101"/>
                    <a:pt x="75322" y="162877"/>
                    <a:pt x="64738" y="159957"/>
                  </a:cubicBezTo>
                  <a:cubicBezTo>
                    <a:pt x="61608" y="159093"/>
                    <a:pt x="58355" y="158435"/>
                    <a:pt x="55101" y="158065"/>
                  </a:cubicBezTo>
                  <a:cubicBezTo>
                    <a:pt x="53413" y="157900"/>
                    <a:pt x="48759" y="155844"/>
                    <a:pt x="50077" y="156954"/>
                  </a:cubicBezTo>
                  <a:lnTo>
                    <a:pt x="23350" y="167936"/>
                  </a:lnTo>
                  <a:cubicBezTo>
                    <a:pt x="16102" y="202899"/>
                    <a:pt x="33399" y="246622"/>
                    <a:pt x="62473" y="267064"/>
                  </a:cubicBezTo>
                  <a:cubicBezTo>
                    <a:pt x="86564" y="284011"/>
                    <a:pt x="118645" y="290345"/>
                    <a:pt x="146895" y="296350"/>
                  </a:cubicBezTo>
                  <a:cubicBezTo>
                    <a:pt x="159950" y="299147"/>
                    <a:pt x="177288" y="306427"/>
                    <a:pt x="190795" y="305810"/>
                  </a:cubicBezTo>
                  <a:cubicBezTo>
                    <a:pt x="192690" y="305728"/>
                    <a:pt x="188077" y="303219"/>
                    <a:pt x="186842" y="3018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p28"/>
            <p:cNvSpPr/>
            <p:nvPr/>
          </p:nvSpPr>
          <p:spPr>
            <a:xfrm rot="5400000">
              <a:off x="331340" y="3169115"/>
              <a:ext cx="255505" cy="159063"/>
            </a:xfrm>
            <a:custGeom>
              <a:avLst/>
              <a:gdLst/>
              <a:ahLst/>
              <a:cxnLst/>
              <a:rect l="l" t="t" r="r" b="b"/>
              <a:pathLst>
                <a:path w="511010" h="318126" extrusionOk="0">
                  <a:moveTo>
                    <a:pt x="369925" y="317520"/>
                  </a:moveTo>
                  <a:cubicBezTo>
                    <a:pt x="352134" y="315258"/>
                    <a:pt x="327301" y="275648"/>
                    <a:pt x="327960" y="240686"/>
                  </a:cubicBezTo>
                  <a:cubicBezTo>
                    <a:pt x="328496" y="213086"/>
                    <a:pt x="353040" y="188160"/>
                    <a:pt x="353040" y="188160"/>
                  </a:cubicBezTo>
                  <a:cubicBezTo>
                    <a:pt x="372107" y="185692"/>
                    <a:pt x="458054" y="328543"/>
                    <a:pt x="369925" y="317520"/>
                  </a:cubicBezTo>
                  <a:close/>
                  <a:moveTo>
                    <a:pt x="478274" y="76035"/>
                  </a:moveTo>
                  <a:cubicBezTo>
                    <a:pt x="467814" y="73032"/>
                    <a:pt x="456942" y="71469"/>
                    <a:pt x="446070" y="70729"/>
                  </a:cubicBezTo>
                  <a:cubicBezTo>
                    <a:pt x="431080" y="69660"/>
                    <a:pt x="415801" y="70112"/>
                    <a:pt x="401058" y="73156"/>
                  </a:cubicBezTo>
                  <a:cubicBezTo>
                    <a:pt x="379479" y="77680"/>
                    <a:pt x="347398" y="91706"/>
                    <a:pt x="330102" y="105115"/>
                  </a:cubicBezTo>
                  <a:lnTo>
                    <a:pt x="356623" y="128684"/>
                  </a:lnTo>
                  <a:cubicBezTo>
                    <a:pt x="359465" y="133085"/>
                    <a:pt x="390392" y="138103"/>
                    <a:pt x="394716" y="139296"/>
                  </a:cubicBezTo>
                  <a:cubicBezTo>
                    <a:pt x="425932" y="148016"/>
                    <a:pt x="461472" y="147152"/>
                    <a:pt x="489846" y="130165"/>
                  </a:cubicBezTo>
                  <a:cubicBezTo>
                    <a:pt x="494293" y="127491"/>
                    <a:pt x="498453" y="124365"/>
                    <a:pt x="502118" y="120704"/>
                  </a:cubicBezTo>
                  <a:cubicBezTo>
                    <a:pt x="524397" y="98370"/>
                    <a:pt x="500430" y="82369"/>
                    <a:pt x="478274" y="76035"/>
                  </a:cubicBezTo>
                  <a:close/>
                  <a:moveTo>
                    <a:pt x="341262" y="7304"/>
                  </a:moveTo>
                  <a:cubicBezTo>
                    <a:pt x="328290" y="-6105"/>
                    <a:pt x="300904" y="1874"/>
                    <a:pt x="286655" y="8126"/>
                  </a:cubicBezTo>
                  <a:cubicBezTo>
                    <a:pt x="247409" y="25319"/>
                    <a:pt x="209933" y="62832"/>
                    <a:pt x="205692" y="107336"/>
                  </a:cubicBezTo>
                  <a:lnTo>
                    <a:pt x="268741" y="87305"/>
                  </a:lnTo>
                  <a:cubicBezTo>
                    <a:pt x="292462" y="86030"/>
                    <a:pt x="322195" y="56374"/>
                    <a:pt x="335208" y="39428"/>
                  </a:cubicBezTo>
                  <a:cubicBezTo>
                    <a:pt x="341591" y="31119"/>
                    <a:pt x="350528" y="16846"/>
                    <a:pt x="341262" y="7304"/>
                  </a:cubicBezTo>
                  <a:close/>
                  <a:moveTo>
                    <a:pt x="66250" y="58184"/>
                  </a:moveTo>
                  <a:cubicBezTo>
                    <a:pt x="35693" y="84138"/>
                    <a:pt x="14773" y="122391"/>
                    <a:pt x="5219" y="161054"/>
                  </a:cubicBezTo>
                  <a:cubicBezTo>
                    <a:pt x="2501" y="172078"/>
                    <a:pt x="-1947" y="187872"/>
                    <a:pt x="936" y="199431"/>
                  </a:cubicBezTo>
                  <a:lnTo>
                    <a:pt x="67444" y="155707"/>
                  </a:lnTo>
                  <a:cubicBezTo>
                    <a:pt x="66580" y="153980"/>
                    <a:pt x="78234" y="134483"/>
                    <a:pt x="81240" y="129465"/>
                  </a:cubicBezTo>
                  <a:cubicBezTo>
                    <a:pt x="94007" y="108077"/>
                    <a:pt x="109944" y="88827"/>
                    <a:pt x="123616" y="68014"/>
                  </a:cubicBezTo>
                  <a:cubicBezTo>
                    <a:pt x="128394" y="60775"/>
                    <a:pt x="136589" y="49094"/>
                    <a:pt x="130988" y="40168"/>
                  </a:cubicBezTo>
                  <a:cubicBezTo>
                    <a:pt x="117892" y="19479"/>
                    <a:pt x="76793" y="49217"/>
                    <a:pt x="66250" y="5818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28"/>
            <p:cNvSpPr/>
            <p:nvPr/>
          </p:nvSpPr>
          <p:spPr>
            <a:xfrm rot="5400000">
              <a:off x="312765" y="3118327"/>
              <a:ext cx="287884" cy="84089"/>
            </a:xfrm>
            <a:custGeom>
              <a:avLst/>
              <a:gdLst/>
              <a:ahLst/>
              <a:cxnLst/>
              <a:rect l="l" t="t" r="r" b="b"/>
              <a:pathLst>
                <a:path w="575769" h="168178" extrusionOk="0">
                  <a:moveTo>
                    <a:pt x="490848" y="96694"/>
                  </a:moveTo>
                  <a:cubicBezTo>
                    <a:pt x="482859" y="85259"/>
                    <a:pt x="474993" y="82421"/>
                    <a:pt x="468033" y="85259"/>
                  </a:cubicBezTo>
                  <a:cubicBezTo>
                    <a:pt x="458891" y="89043"/>
                    <a:pt x="452178" y="100231"/>
                    <a:pt x="451931" y="108046"/>
                  </a:cubicBezTo>
                  <a:cubicBezTo>
                    <a:pt x="451560" y="119152"/>
                    <a:pt x="455473" y="128735"/>
                    <a:pt x="462185" y="135769"/>
                  </a:cubicBezTo>
                  <a:cubicBezTo>
                    <a:pt x="468980" y="142885"/>
                    <a:pt x="478658" y="147245"/>
                    <a:pt x="489612" y="148150"/>
                  </a:cubicBezTo>
                  <a:cubicBezTo>
                    <a:pt x="529270" y="151440"/>
                    <a:pt x="551344" y="124992"/>
                    <a:pt x="553979" y="95665"/>
                  </a:cubicBezTo>
                  <a:cubicBezTo>
                    <a:pt x="556615" y="66668"/>
                    <a:pt x="540513" y="34996"/>
                    <a:pt x="503903" y="26646"/>
                  </a:cubicBezTo>
                  <a:cubicBezTo>
                    <a:pt x="480429" y="21176"/>
                    <a:pt x="455638" y="22492"/>
                    <a:pt x="431052" y="27428"/>
                  </a:cubicBezTo>
                  <a:cubicBezTo>
                    <a:pt x="393206" y="35037"/>
                    <a:pt x="355854" y="51325"/>
                    <a:pt x="324144" y="67202"/>
                  </a:cubicBezTo>
                  <a:cubicBezTo>
                    <a:pt x="269372" y="94267"/>
                    <a:pt x="206611" y="129229"/>
                    <a:pt x="142038" y="149425"/>
                  </a:cubicBezTo>
                  <a:cubicBezTo>
                    <a:pt x="97315" y="163368"/>
                    <a:pt x="51768" y="170279"/>
                    <a:pt x="7415" y="163327"/>
                  </a:cubicBezTo>
                  <a:cubicBezTo>
                    <a:pt x="2679" y="162628"/>
                    <a:pt x="-574" y="158227"/>
                    <a:pt x="85" y="153538"/>
                  </a:cubicBezTo>
                  <a:cubicBezTo>
                    <a:pt x="785" y="148808"/>
                    <a:pt x="5191" y="145517"/>
                    <a:pt x="9927" y="146217"/>
                  </a:cubicBezTo>
                  <a:cubicBezTo>
                    <a:pt x="51644" y="151934"/>
                    <a:pt x="94185" y="144242"/>
                    <a:pt x="135902" y="130422"/>
                  </a:cubicBezTo>
                  <a:cubicBezTo>
                    <a:pt x="199075" y="109486"/>
                    <a:pt x="260312" y="74195"/>
                    <a:pt x="313808" y="46760"/>
                  </a:cubicBezTo>
                  <a:cubicBezTo>
                    <a:pt x="347165" y="29896"/>
                    <a:pt x="386576" y="12497"/>
                    <a:pt x="426481" y="4558"/>
                  </a:cubicBezTo>
                  <a:cubicBezTo>
                    <a:pt x="454402" y="-1035"/>
                    <a:pt x="482529" y="-1940"/>
                    <a:pt x="509174" y="4435"/>
                  </a:cubicBezTo>
                  <a:cubicBezTo>
                    <a:pt x="558057" y="16322"/>
                    <a:pt x="579389" y="58935"/>
                    <a:pt x="575271" y="97722"/>
                  </a:cubicBezTo>
                  <a:cubicBezTo>
                    <a:pt x="571111" y="137250"/>
                    <a:pt x="541172" y="172993"/>
                    <a:pt x="487842" y="167646"/>
                  </a:cubicBezTo>
                  <a:cubicBezTo>
                    <a:pt x="471945" y="166042"/>
                    <a:pt x="458067" y="159214"/>
                    <a:pt x="448390" y="148684"/>
                  </a:cubicBezTo>
                  <a:cubicBezTo>
                    <a:pt x="438588" y="138072"/>
                    <a:pt x="432905" y="123759"/>
                    <a:pt x="433770" y="107265"/>
                  </a:cubicBezTo>
                  <a:cubicBezTo>
                    <a:pt x="434470" y="94020"/>
                    <a:pt x="446001" y="75182"/>
                    <a:pt x="461609" y="69135"/>
                  </a:cubicBezTo>
                  <a:cubicBezTo>
                    <a:pt x="474416" y="64200"/>
                    <a:pt x="490395" y="66174"/>
                    <a:pt x="504561" y="87398"/>
                  </a:cubicBezTo>
                  <a:cubicBezTo>
                    <a:pt x="507115" y="91141"/>
                    <a:pt x="506168" y="96324"/>
                    <a:pt x="502379" y="98874"/>
                  </a:cubicBezTo>
                  <a:cubicBezTo>
                    <a:pt x="498590" y="101465"/>
                    <a:pt x="493442" y="100478"/>
                    <a:pt x="490848" y="96694"/>
                  </a:cubicBezTo>
                  <a:lnTo>
                    <a:pt x="490848" y="9669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 rot="5400000">
              <a:off x="238687" y="3290833"/>
              <a:ext cx="286523" cy="72574"/>
            </a:xfrm>
            <a:custGeom>
              <a:avLst/>
              <a:gdLst/>
              <a:ahLst/>
              <a:cxnLst/>
              <a:rect l="l" t="t" r="r" b="b"/>
              <a:pathLst>
                <a:path w="573047" h="145148" extrusionOk="0">
                  <a:moveTo>
                    <a:pt x="561012" y="62267"/>
                  </a:moveTo>
                  <a:cubicBezTo>
                    <a:pt x="561836" y="61732"/>
                    <a:pt x="562742" y="61403"/>
                    <a:pt x="563648" y="61280"/>
                  </a:cubicBezTo>
                  <a:cubicBezTo>
                    <a:pt x="564595" y="60580"/>
                    <a:pt x="565337" y="60375"/>
                    <a:pt x="565542" y="61197"/>
                  </a:cubicBezTo>
                  <a:cubicBezTo>
                    <a:pt x="566613" y="61321"/>
                    <a:pt x="567643" y="61691"/>
                    <a:pt x="568631" y="62267"/>
                  </a:cubicBezTo>
                  <a:cubicBezTo>
                    <a:pt x="571637" y="64118"/>
                    <a:pt x="572337" y="66174"/>
                    <a:pt x="572584" y="66956"/>
                  </a:cubicBezTo>
                  <a:cubicBezTo>
                    <a:pt x="573779" y="70575"/>
                    <a:pt x="572626" y="73331"/>
                    <a:pt x="569537" y="75347"/>
                  </a:cubicBezTo>
                  <a:cubicBezTo>
                    <a:pt x="568755" y="75881"/>
                    <a:pt x="567066" y="76663"/>
                    <a:pt x="564472" y="76540"/>
                  </a:cubicBezTo>
                  <a:cubicBezTo>
                    <a:pt x="561754" y="76334"/>
                    <a:pt x="551335" y="73331"/>
                    <a:pt x="546970" y="73208"/>
                  </a:cubicBezTo>
                  <a:cubicBezTo>
                    <a:pt x="541492" y="73043"/>
                    <a:pt x="535974" y="73126"/>
                    <a:pt x="530497" y="73414"/>
                  </a:cubicBezTo>
                  <a:cubicBezTo>
                    <a:pt x="525019" y="73701"/>
                    <a:pt x="519501" y="74195"/>
                    <a:pt x="514065" y="74894"/>
                  </a:cubicBezTo>
                  <a:cubicBezTo>
                    <a:pt x="498128" y="76869"/>
                    <a:pt x="482479" y="80488"/>
                    <a:pt x="467241" y="85383"/>
                  </a:cubicBezTo>
                  <a:cubicBezTo>
                    <a:pt x="451963" y="90278"/>
                    <a:pt x="437097" y="96488"/>
                    <a:pt x="422683" y="103687"/>
                  </a:cubicBezTo>
                  <a:cubicBezTo>
                    <a:pt x="386154" y="121785"/>
                    <a:pt x="338548" y="137456"/>
                    <a:pt x="287195" y="143009"/>
                  </a:cubicBezTo>
                  <a:cubicBezTo>
                    <a:pt x="256432" y="146299"/>
                    <a:pt x="224310" y="146011"/>
                    <a:pt x="192518" y="140623"/>
                  </a:cubicBezTo>
                  <a:cubicBezTo>
                    <a:pt x="121109" y="128448"/>
                    <a:pt x="51306" y="90812"/>
                    <a:pt x="1187" y="11592"/>
                  </a:cubicBezTo>
                  <a:cubicBezTo>
                    <a:pt x="-1036" y="8096"/>
                    <a:pt x="-48" y="3448"/>
                    <a:pt x="3411" y="1186"/>
                  </a:cubicBezTo>
                  <a:cubicBezTo>
                    <a:pt x="6912" y="-1035"/>
                    <a:pt x="11565" y="-48"/>
                    <a:pt x="13830" y="3407"/>
                  </a:cubicBezTo>
                  <a:cubicBezTo>
                    <a:pt x="62425" y="76745"/>
                    <a:pt x="128604" y="110309"/>
                    <a:pt x="195771" y="120921"/>
                  </a:cubicBezTo>
                  <a:cubicBezTo>
                    <a:pt x="225793" y="125692"/>
                    <a:pt x="256020" y="125857"/>
                    <a:pt x="285095" y="122936"/>
                  </a:cubicBezTo>
                  <a:cubicBezTo>
                    <a:pt x="334060" y="117959"/>
                    <a:pt x="379689" y="104139"/>
                    <a:pt x="414776" y="87439"/>
                  </a:cubicBezTo>
                  <a:cubicBezTo>
                    <a:pt x="430137" y="80200"/>
                    <a:pt x="445992" y="73989"/>
                    <a:pt x="462259" y="69177"/>
                  </a:cubicBezTo>
                  <a:cubicBezTo>
                    <a:pt x="478566" y="64364"/>
                    <a:pt x="495286" y="60909"/>
                    <a:pt x="512294" y="59182"/>
                  </a:cubicBezTo>
                  <a:cubicBezTo>
                    <a:pt x="518142" y="58606"/>
                    <a:pt x="524031" y="58236"/>
                    <a:pt x="529920" y="58071"/>
                  </a:cubicBezTo>
                  <a:cubicBezTo>
                    <a:pt x="535809" y="57948"/>
                    <a:pt x="541739" y="58030"/>
                    <a:pt x="547587" y="58318"/>
                  </a:cubicBezTo>
                  <a:cubicBezTo>
                    <a:pt x="550429" y="58483"/>
                    <a:pt x="556688" y="61074"/>
                    <a:pt x="561012" y="62267"/>
                  </a:cubicBezTo>
                  <a:lnTo>
                    <a:pt x="561012" y="62267"/>
                  </a:lnTo>
                  <a:close/>
                  <a:moveTo>
                    <a:pt x="563648" y="61280"/>
                  </a:moveTo>
                  <a:cubicBezTo>
                    <a:pt x="563236" y="61609"/>
                    <a:pt x="562742" y="62061"/>
                    <a:pt x="562248" y="62555"/>
                  </a:cubicBezTo>
                  <a:cubicBezTo>
                    <a:pt x="564142" y="63007"/>
                    <a:pt x="565501" y="63007"/>
                    <a:pt x="565584" y="62143"/>
                  </a:cubicBezTo>
                  <a:cubicBezTo>
                    <a:pt x="565584" y="61732"/>
                    <a:pt x="565584" y="61444"/>
                    <a:pt x="565542" y="61197"/>
                  </a:cubicBezTo>
                  <a:cubicBezTo>
                    <a:pt x="564925" y="61156"/>
                    <a:pt x="564266" y="61156"/>
                    <a:pt x="563648" y="61280"/>
                  </a:cubicBezTo>
                  <a:lnTo>
                    <a:pt x="563648" y="612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 rot="5400000">
              <a:off x="294524" y="3456749"/>
              <a:ext cx="170320" cy="185290"/>
            </a:xfrm>
            <a:custGeom>
              <a:avLst/>
              <a:gdLst/>
              <a:ahLst/>
              <a:cxnLst/>
              <a:rect l="l" t="t" r="r" b="b"/>
              <a:pathLst>
                <a:path w="340640" h="370580" extrusionOk="0">
                  <a:moveTo>
                    <a:pt x="87649" y="213926"/>
                  </a:moveTo>
                  <a:cubicBezTo>
                    <a:pt x="46590" y="239099"/>
                    <a:pt x="11009" y="276570"/>
                    <a:pt x="43255" y="306720"/>
                  </a:cubicBezTo>
                  <a:cubicBezTo>
                    <a:pt x="74471" y="335882"/>
                    <a:pt x="108857" y="299069"/>
                    <a:pt x="132166" y="263079"/>
                  </a:cubicBezTo>
                  <a:cubicBezTo>
                    <a:pt x="113264" y="314164"/>
                    <a:pt x="107622" y="376397"/>
                    <a:pt x="164165" y="370145"/>
                  </a:cubicBezTo>
                  <a:cubicBezTo>
                    <a:pt x="216095" y="364428"/>
                    <a:pt x="213953" y="310668"/>
                    <a:pt x="204070" y="268796"/>
                  </a:cubicBezTo>
                  <a:cubicBezTo>
                    <a:pt x="234215" y="313835"/>
                    <a:pt x="280833" y="357229"/>
                    <a:pt x="304141" y="311285"/>
                  </a:cubicBezTo>
                  <a:cubicBezTo>
                    <a:pt x="324856" y="270400"/>
                    <a:pt x="283592" y="240333"/>
                    <a:pt x="246734" y="222687"/>
                  </a:cubicBezTo>
                  <a:cubicBezTo>
                    <a:pt x="284827" y="233135"/>
                    <a:pt x="334698" y="236466"/>
                    <a:pt x="340217" y="185175"/>
                  </a:cubicBezTo>
                  <a:cubicBezTo>
                    <a:pt x="345447" y="136064"/>
                    <a:pt x="301382" y="134459"/>
                    <a:pt x="258924" y="147334"/>
                  </a:cubicBezTo>
                  <a:cubicBezTo>
                    <a:pt x="298623" y="123601"/>
                    <a:pt x="331362" y="88885"/>
                    <a:pt x="301176" y="58818"/>
                  </a:cubicBezTo>
                  <a:cubicBezTo>
                    <a:pt x="272596" y="30355"/>
                    <a:pt x="239568" y="60299"/>
                    <a:pt x="215477" y="93245"/>
                  </a:cubicBezTo>
                  <a:cubicBezTo>
                    <a:pt x="227914" y="56391"/>
                    <a:pt x="231867" y="14560"/>
                    <a:pt x="193239" y="2344"/>
                  </a:cubicBezTo>
                  <a:cubicBezTo>
                    <a:pt x="148268" y="-11929"/>
                    <a:pt x="139867" y="41584"/>
                    <a:pt x="144933" y="92217"/>
                  </a:cubicBezTo>
                  <a:cubicBezTo>
                    <a:pt x="121500" y="49070"/>
                    <a:pt x="87731" y="13491"/>
                    <a:pt x="61539" y="49810"/>
                  </a:cubicBezTo>
                  <a:cubicBezTo>
                    <a:pt x="36007" y="85266"/>
                    <a:pt x="68870" y="121092"/>
                    <a:pt x="101445" y="145236"/>
                  </a:cubicBezTo>
                  <a:cubicBezTo>
                    <a:pt x="56227" y="123806"/>
                    <a:pt x="-2045" y="114264"/>
                    <a:pt x="55" y="170943"/>
                  </a:cubicBezTo>
                  <a:cubicBezTo>
                    <a:pt x="1867" y="221371"/>
                    <a:pt x="49514" y="221823"/>
                    <a:pt x="87649" y="213926"/>
                  </a:cubicBezTo>
                  <a:lnTo>
                    <a:pt x="87649" y="213926"/>
                  </a:lnTo>
                  <a:close/>
                  <a:moveTo>
                    <a:pt x="137602" y="168229"/>
                  </a:moveTo>
                  <a:cubicBezTo>
                    <a:pt x="144974" y="172301"/>
                    <a:pt x="149751" y="174563"/>
                    <a:pt x="149751" y="174563"/>
                  </a:cubicBezTo>
                  <a:cubicBezTo>
                    <a:pt x="147074" y="170902"/>
                    <a:pt x="166965" y="171478"/>
                    <a:pt x="169024" y="157000"/>
                  </a:cubicBezTo>
                  <a:cubicBezTo>
                    <a:pt x="175037" y="157493"/>
                    <a:pt x="181172" y="154943"/>
                    <a:pt x="184302" y="154450"/>
                  </a:cubicBezTo>
                  <a:cubicBezTo>
                    <a:pt x="186073" y="162182"/>
                    <a:pt x="189079" y="176455"/>
                    <a:pt x="205346" y="171519"/>
                  </a:cubicBezTo>
                  <a:cubicBezTo>
                    <a:pt x="205593" y="171437"/>
                    <a:pt x="205841" y="171355"/>
                    <a:pt x="206046" y="171314"/>
                  </a:cubicBezTo>
                  <a:cubicBezTo>
                    <a:pt x="189903" y="183242"/>
                    <a:pt x="204564" y="202286"/>
                    <a:pt x="203411" y="205823"/>
                  </a:cubicBezTo>
                  <a:cubicBezTo>
                    <a:pt x="200281" y="204877"/>
                    <a:pt x="198510" y="204384"/>
                    <a:pt x="198510" y="204384"/>
                  </a:cubicBezTo>
                  <a:cubicBezTo>
                    <a:pt x="201146" y="206975"/>
                    <a:pt x="187967" y="209484"/>
                    <a:pt x="183479" y="218656"/>
                  </a:cubicBezTo>
                  <a:cubicBezTo>
                    <a:pt x="177796" y="216394"/>
                    <a:pt x="167253" y="210718"/>
                    <a:pt x="158070" y="216024"/>
                  </a:cubicBezTo>
                  <a:cubicBezTo>
                    <a:pt x="159428" y="213104"/>
                    <a:pt x="160129" y="211458"/>
                    <a:pt x="160129" y="211458"/>
                  </a:cubicBezTo>
                  <a:cubicBezTo>
                    <a:pt x="156134" y="214790"/>
                    <a:pt x="158728" y="184517"/>
                    <a:pt x="137479" y="190358"/>
                  </a:cubicBezTo>
                  <a:cubicBezTo>
                    <a:pt x="140197" y="184106"/>
                    <a:pt x="142791" y="175632"/>
                    <a:pt x="137602" y="168229"/>
                  </a:cubicBezTo>
                  <a:lnTo>
                    <a:pt x="137602" y="1682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 rot="5400000">
              <a:off x="358538" y="3525930"/>
              <a:ext cx="43722" cy="45261"/>
            </a:xfrm>
            <a:custGeom>
              <a:avLst/>
              <a:gdLst/>
              <a:ahLst/>
              <a:cxnLst/>
              <a:rect l="l" t="t" r="r" b="b"/>
              <a:pathLst>
                <a:path w="87444" h="90521" extrusionOk="0">
                  <a:moveTo>
                    <a:pt x="29" y="44068"/>
                  </a:moveTo>
                  <a:cubicBezTo>
                    <a:pt x="894" y="19101"/>
                    <a:pt x="21196" y="-642"/>
                    <a:pt x="45287" y="16"/>
                  </a:cubicBezTo>
                  <a:cubicBezTo>
                    <a:pt x="69420" y="674"/>
                    <a:pt x="88281" y="21487"/>
                    <a:pt x="87416" y="46454"/>
                  </a:cubicBezTo>
                  <a:cubicBezTo>
                    <a:pt x="86551" y="71421"/>
                    <a:pt x="66290" y="91164"/>
                    <a:pt x="42158" y="90506"/>
                  </a:cubicBezTo>
                  <a:cubicBezTo>
                    <a:pt x="18025" y="89848"/>
                    <a:pt x="-836" y="69035"/>
                    <a:pt x="29" y="44068"/>
                  </a:cubicBezTo>
                  <a:lnTo>
                    <a:pt x="29" y="440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 rot="5400000">
              <a:off x="435415" y="2864145"/>
              <a:ext cx="127315" cy="136818"/>
            </a:xfrm>
            <a:custGeom>
              <a:avLst/>
              <a:gdLst/>
              <a:ahLst/>
              <a:cxnLst/>
              <a:rect l="l" t="t" r="r" b="b"/>
              <a:pathLst>
                <a:path w="254630" h="273637" extrusionOk="0">
                  <a:moveTo>
                    <a:pt x="174034" y="109936"/>
                  </a:moveTo>
                  <a:cubicBezTo>
                    <a:pt x="174281" y="97514"/>
                    <a:pt x="175352" y="85339"/>
                    <a:pt x="177411" y="73205"/>
                  </a:cubicBezTo>
                  <a:cubicBezTo>
                    <a:pt x="178235" y="68434"/>
                    <a:pt x="179182" y="63704"/>
                    <a:pt x="180376" y="59015"/>
                  </a:cubicBezTo>
                  <a:cubicBezTo>
                    <a:pt x="182147" y="52064"/>
                    <a:pt x="184494" y="45318"/>
                    <a:pt x="186595" y="38408"/>
                  </a:cubicBezTo>
                  <a:cubicBezTo>
                    <a:pt x="188365" y="33266"/>
                    <a:pt x="195449" y="16361"/>
                    <a:pt x="198249" y="9245"/>
                  </a:cubicBezTo>
                  <a:cubicBezTo>
                    <a:pt x="198496" y="8670"/>
                    <a:pt x="198743" y="8176"/>
                    <a:pt x="198990" y="7765"/>
                  </a:cubicBezTo>
                  <a:cubicBezTo>
                    <a:pt x="199114" y="6366"/>
                    <a:pt x="199608" y="5009"/>
                    <a:pt x="200473" y="3775"/>
                  </a:cubicBezTo>
                  <a:cubicBezTo>
                    <a:pt x="201626" y="1842"/>
                    <a:pt x="203232" y="1348"/>
                    <a:pt x="203973" y="937"/>
                  </a:cubicBezTo>
                  <a:cubicBezTo>
                    <a:pt x="207762" y="-1120"/>
                    <a:pt x="210727" y="526"/>
                    <a:pt x="213322" y="2829"/>
                  </a:cubicBezTo>
                  <a:cubicBezTo>
                    <a:pt x="213980" y="3405"/>
                    <a:pt x="215875" y="5708"/>
                    <a:pt x="215504" y="10233"/>
                  </a:cubicBezTo>
                  <a:cubicBezTo>
                    <a:pt x="215422" y="10808"/>
                    <a:pt x="215134" y="12248"/>
                    <a:pt x="214680" y="14264"/>
                  </a:cubicBezTo>
                  <a:cubicBezTo>
                    <a:pt x="213116" y="21503"/>
                    <a:pt x="208668" y="38778"/>
                    <a:pt x="207680" y="43961"/>
                  </a:cubicBezTo>
                  <a:cubicBezTo>
                    <a:pt x="206156" y="50912"/>
                    <a:pt x="204879" y="57863"/>
                    <a:pt x="203150" y="64691"/>
                  </a:cubicBezTo>
                  <a:cubicBezTo>
                    <a:pt x="201173" y="72589"/>
                    <a:pt x="198785" y="80321"/>
                    <a:pt x="196766" y="88177"/>
                  </a:cubicBezTo>
                  <a:cubicBezTo>
                    <a:pt x="194749" y="95910"/>
                    <a:pt x="192690" y="103602"/>
                    <a:pt x="191248" y="111581"/>
                  </a:cubicBezTo>
                  <a:cubicBezTo>
                    <a:pt x="190795" y="116312"/>
                    <a:pt x="186595" y="119808"/>
                    <a:pt x="181818" y="119355"/>
                  </a:cubicBezTo>
                  <a:cubicBezTo>
                    <a:pt x="177082" y="118903"/>
                    <a:pt x="173581" y="114666"/>
                    <a:pt x="174034" y="109936"/>
                  </a:cubicBezTo>
                  <a:close/>
                  <a:moveTo>
                    <a:pt x="115268" y="30716"/>
                  </a:moveTo>
                  <a:cubicBezTo>
                    <a:pt x="115597" y="30552"/>
                    <a:pt x="116338" y="30305"/>
                    <a:pt x="115968" y="30099"/>
                  </a:cubicBezTo>
                  <a:lnTo>
                    <a:pt x="115927" y="30058"/>
                  </a:lnTo>
                  <a:lnTo>
                    <a:pt x="115638" y="30346"/>
                  </a:lnTo>
                  <a:lnTo>
                    <a:pt x="115268" y="30716"/>
                  </a:lnTo>
                  <a:close/>
                  <a:moveTo>
                    <a:pt x="114774" y="31086"/>
                  </a:moveTo>
                  <a:lnTo>
                    <a:pt x="114979" y="30922"/>
                  </a:lnTo>
                  <a:lnTo>
                    <a:pt x="115268" y="30716"/>
                  </a:lnTo>
                  <a:cubicBezTo>
                    <a:pt x="115185" y="30716"/>
                    <a:pt x="115144" y="30757"/>
                    <a:pt x="115103" y="30757"/>
                  </a:cubicBezTo>
                  <a:lnTo>
                    <a:pt x="114774" y="31086"/>
                  </a:lnTo>
                  <a:close/>
                  <a:moveTo>
                    <a:pt x="113744" y="31786"/>
                  </a:moveTo>
                  <a:cubicBezTo>
                    <a:pt x="114073" y="31580"/>
                    <a:pt x="114444" y="31374"/>
                    <a:pt x="114774" y="31086"/>
                  </a:cubicBezTo>
                  <a:cubicBezTo>
                    <a:pt x="114444" y="31292"/>
                    <a:pt x="114115" y="31498"/>
                    <a:pt x="113785" y="31703"/>
                  </a:cubicBezTo>
                  <a:lnTo>
                    <a:pt x="113744" y="31786"/>
                  </a:lnTo>
                  <a:close/>
                  <a:moveTo>
                    <a:pt x="94677" y="176035"/>
                  </a:moveTo>
                  <a:cubicBezTo>
                    <a:pt x="99413" y="175295"/>
                    <a:pt x="102666" y="170894"/>
                    <a:pt x="101966" y="166163"/>
                  </a:cubicBezTo>
                  <a:cubicBezTo>
                    <a:pt x="100813" y="153906"/>
                    <a:pt x="100978" y="141361"/>
                    <a:pt x="101431" y="128692"/>
                  </a:cubicBezTo>
                  <a:cubicBezTo>
                    <a:pt x="101760" y="119273"/>
                    <a:pt x="102543" y="109813"/>
                    <a:pt x="103160" y="100435"/>
                  </a:cubicBezTo>
                  <a:cubicBezTo>
                    <a:pt x="103861" y="90851"/>
                    <a:pt x="104272" y="81308"/>
                    <a:pt x="105178" y="72013"/>
                  </a:cubicBezTo>
                  <a:cubicBezTo>
                    <a:pt x="105631" y="66295"/>
                    <a:pt x="106249" y="60578"/>
                    <a:pt x="107279" y="54902"/>
                  </a:cubicBezTo>
                  <a:cubicBezTo>
                    <a:pt x="108267" y="49431"/>
                    <a:pt x="109502" y="44043"/>
                    <a:pt x="111438" y="38778"/>
                  </a:cubicBezTo>
                  <a:cubicBezTo>
                    <a:pt x="111520" y="38531"/>
                    <a:pt x="112468" y="34295"/>
                    <a:pt x="113744" y="31786"/>
                  </a:cubicBezTo>
                  <a:cubicBezTo>
                    <a:pt x="112714" y="32362"/>
                    <a:pt x="111726" y="32526"/>
                    <a:pt x="110903" y="32567"/>
                  </a:cubicBezTo>
                  <a:cubicBezTo>
                    <a:pt x="111891" y="32485"/>
                    <a:pt x="112879" y="32156"/>
                    <a:pt x="113785" y="31703"/>
                  </a:cubicBezTo>
                  <a:cubicBezTo>
                    <a:pt x="114444" y="30428"/>
                    <a:pt x="115185" y="29647"/>
                    <a:pt x="115927" y="30058"/>
                  </a:cubicBezTo>
                  <a:cubicBezTo>
                    <a:pt x="118686" y="27179"/>
                    <a:pt x="119015" y="22572"/>
                    <a:pt x="116462" y="19323"/>
                  </a:cubicBezTo>
                  <a:cubicBezTo>
                    <a:pt x="114774" y="16773"/>
                    <a:pt x="110491" y="13647"/>
                    <a:pt x="104519" y="18048"/>
                  </a:cubicBezTo>
                  <a:cubicBezTo>
                    <a:pt x="104066" y="18336"/>
                    <a:pt x="103284" y="19241"/>
                    <a:pt x="102213" y="20516"/>
                  </a:cubicBezTo>
                  <a:cubicBezTo>
                    <a:pt x="99989" y="23354"/>
                    <a:pt x="94965" y="31128"/>
                    <a:pt x="94718" y="31580"/>
                  </a:cubicBezTo>
                  <a:cubicBezTo>
                    <a:pt x="91712" y="37585"/>
                    <a:pt x="89406" y="43878"/>
                    <a:pt x="87552" y="50295"/>
                  </a:cubicBezTo>
                  <a:cubicBezTo>
                    <a:pt x="85740" y="56506"/>
                    <a:pt x="84464" y="62923"/>
                    <a:pt x="83393" y="69339"/>
                  </a:cubicBezTo>
                  <a:cubicBezTo>
                    <a:pt x="81952" y="78964"/>
                    <a:pt x="80469" y="88836"/>
                    <a:pt x="79769" y="98872"/>
                  </a:cubicBezTo>
                  <a:cubicBezTo>
                    <a:pt x="79316" y="105494"/>
                    <a:pt x="79192" y="112157"/>
                    <a:pt x="79316" y="118821"/>
                  </a:cubicBezTo>
                  <a:cubicBezTo>
                    <a:pt x="79604" y="135808"/>
                    <a:pt x="81499" y="152631"/>
                    <a:pt x="84834" y="168755"/>
                  </a:cubicBezTo>
                  <a:cubicBezTo>
                    <a:pt x="85576" y="173485"/>
                    <a:pt x="89982" y="176734"/>
                    <a:pt x="94677" y="176035"/>
                  </a:cubicBezTo>
                  <a:close/>
                  <a:moveTo>
                    <a:pt x="20220" y="105741"/>
                  </a:moveTo>
                  <a:lnTo>
                    <a:pt x="20179" y="105741"/>
                  </a:lnTo>
                  <a:cubicBezTo>
                    <a:pt x="20138" y="105741"/>
                    <a:pt x="20179" y="105823"/>
                    <a:pt x="20138" y="105823"/>
                  </a:cubicBezTo>
                  <a:cubicBezTo>
                    <a:pt x="20138" y="105782"/>
                    <a:pt x="20261" y="105782"/>
                    <a:pt x="20220" y="105741"/>
                  </a:cubicBezTo>
                  <a:close/>
                  <a:moveTo>
                    <a:pt x="19561" y="121124"/>
                  </a:moveTo>
                  <a:cubicBezTo>
                    <a:pt x="19397" y="117011"/>
                    <a:pt x="19273" y="112980"/>
                    <a:pt x="19644" y="109607"/>
                  </a:cubicBezTo>
                  <a:cubicBezTo>
                    <a:pt x="19809" y="108126"/>
                    <a:pt x="19355" y="105659"/>
                    <a:pt x="20138" y="105823"/>
                  </a:cubicBezTo>
                  <a:cubicBezTo>
                    <a:pt x="20138" y="105946"/>
                    <a:pt x="19850" y="106029"/>
                    <a:pt x="19767" y="106152"/>
                  </a:cubicBezTo>
                  <a:cubicBezTo>
                    <a:pt x="19932" y="106029"/>
                    <a:pt x="20056" y="105864"/>
                    <a:pt x="20179" y="105741"/>
                  </a:cubicBezTo>
                  <a:cubicBezTo>
                    <a:pt x="23021" y="102491"/>
                    <a:pt x="22897" y="97514"/>
                    <a:pt x="19767" y="94430"/>
                  </a:cubicBezTo>
                  <a:cubicBezTo>
                    <a:pt x="16555" y="91221"/>
                    <a:pt x="11284" y="91221"/>
                    <a:pt x="8072" y="94430"/>
                  </a:cubicBezTo>
                  <a:cubicBezTo>
                    <a:pt x="5024" y="97103"/>
                    <a:pt x="2595" y="103520"/>
                    <a:pt x="1442" y="111623"/>
                  </a:cubicBezTo>
                  <a:cubicBezTo>
                    <a:pt x="-82" y="122152"/>
                    <a:pt x="123" y="136055"/>
                    <a:pt x="0" y="142718"/>
                  </a:cubicBezTo>
                  <a:cubicBezTo>
                    <a:pt x="0" y="152014"/>
                    <a:pt x="165" y="161269"/>
                    <a:pt x="782" y="170482"/>
                  </a:cubicBezTo>
                  <a:cubicBezTo>
                    <a:pt x="1194" y="176611"/>
                    <a:pt x="1771" y="182740"/>
                    <a:pt x="2553" y="188786"/>
                  </a:cubicBezTo>
                  <a:cubicBezTo>
                    <a:pt x="3707" y="197876"/>
                    <a:pt x="5230" y="206925"/>
                    <a:pt x="6919" y="215933"/>
                  </a:cubicBezTo>
                  <a:cubicBezTo>
                    <a:pt x="9389" y="229301"/>
                    <a:pt x="12396" y="242545"/>
                    <a:pt x="15196" y="255954"/>
                  </a:cubicBezTo>
                  <a:cubicBezTo>
                    <a:pt x="15896" y="260684"/>
                    <a:pt x="20303" y="263934"/>
                    <a:pt x="25039" y="263193"/>
                  </a:cubicBezTo>
                  <a:cubicBezTo>
                    <a:pt x="29733" y="262494"/>
                    <a:pt x="32987" y="258093"/>
                    <a:pt x="32286" y="253363"/>
                  </a:cubicBezTo>
                  <a:lnTo>
                    <a:pt x="21167" y="142019"/>
                  </a:lnTo>
                  <a:cubicBezTo>
                    <a:pt x="20797" y="137371"/>
                    <a:pt x="19891" y="129145"/>
                    <a:pt x="19561" y="121124"/>
                  </a:cubicBezTo>
                  <a:close/>
                  <a:moveTo>
                    <a:pt x="250221" y="161886"/>
                  </a:moveTo>
                  <a:cubicBezTo>
                    <a:pt x="248944" y="160981"/>
                    <a:pt x="246844" y="160528"/>
                    <a:pt x="244002" y="160569"/>
                  </a:cubicBezTo>
                  <a:cubicBezTo>
                    <a:pt x="241572" y="160611"/>
                    <a:pt x="236466" y="162338"/>
                    <a:pt x="233912" y="162256"/>
                  </a:cubicBezTo>
                  <a:cubicBezTo>
                    <a:pt x="230824" y="162256"/>
                    <a:pt x="227776" y="161968"/>
                    <a:pt x="224688" y="161680"/>
                  </a:cubicBezTo>
                  <a:cubicBezTo>
                    <a:pt x="219911" y="161228"/>
                    <a:pt x="215134" y="160528"/>
                    <a:pt x="210398" y="159829"/>
                  </a:cubicBezTo>
                  <a:cubicBezTo>
                    <a:pt x="205662" y="159171"/>
                    <a:pt x="200967" y="158307"/>
                    <a:pt x="196272" y="157608"/>
                  </a:cubicBezTo>
                  <a:cubicBezTo>
                    <a:pt x="191536" y="156909"/>
                    <a:pt x="186801" y="156210"/>
                    <a:pt x="182023" y="155593"/>
                  </a:cubicBezTo>
                  <a:cubicBezTo>
                    <a:pt x="167486" y="153783"/>
                    <a:pt x="152990" y="152343"/>
                    <a:pt x="138453" y="150410"/>
                  </a:cubicBezTo>
                  <a:cubicBezTo>
                    <a:pt x="133800" y="149464"/>
                    <a:pt x="129228" y="152508"/>
                    <a:pt x="128281" y="157156"/>
                  </a:cubicBezTo>
                  <a:cubicBezTo>
                    <a:pt x="127334" y="161845"/>
                    <a:pt x="130381" y="166410"/>
                    <a:pt x="135076" y="167356"/>
                  </a:cubicBezTo>
                  <a:cubicBezTo>
                    <a:pt x="149490" y="171223"/>
                    <a:pt x="163697" y="175541"/>
                    <a:pt x="178358" y="178421"/>
                  </a:cubicBezTo>
                  <a:cubicBezTo>
                    <a:pt x="183259" y="179408"/>
                    <a:pt x="188242" y="180107"/>
                    <a:pt x="193266" y="180683"/>
                  </a:cubicBezTo>
                  <a:cubicBezTo>
                    <a:pt x="198290" y="181218"/>
                    <a:pt x="203356" y="181464"/>
                    <a:pt x="208421" y="181711"/>
                  </a:cubicBezTo>
                  <a:cubicBezTo>
                    <a:pt x="212745" y="181876"/>
                    <a:pt x="217110" y="181999"/>
                    <a:pt x="221475" y="181917"/>
                  </a:cubicBezTo>
                  <a:cubicBezTo>
                    <a:pt x="226047" y="181835"/>
                    <a:pt x="230577" y="181547"/>
                    <a:pt x="235066" y="180930"/>
                  </a:cubicBezTo>
                  <a:cubicBezTo>
                    <a:pt x="236672" y="180724"/>
                    <a:pt x="238896" y="180189"/>
                    <a:pt x="241161" y="179326"/>
                  </a:cubicBezTo>
                  <a:lnTo>
                    <a:pt x="243796" y="178256"/>
                  </a:lnTo>
                  <a:cubicBezTo>
                    <a:pt x="247626" y="179408"/>
                    <a:pt x="251868" y="177598"/>
                    <a:pt x="253597" y="173855"/>
                  </a:cubicBezTo>
                  <a:cubicBezTo>
                    <a:pt x="254750" y="171881"/>
                    <a:pt x="254627" y="170112"/>
                    <a:pt x="254627" y="168837"/>
                  </a:cubicBezTo>
                  <a:cubicBezTo>
                    <a:pt x="254627" y="165629"/>
                    <a:pt x="252691" y="163572"/>
                    <a:pt x="250221" y="161886"/>
                  </a:cubicBezTo>
                  <a:close/>
                  <a:moveTo>
                    <a:pt x="146154" y="254391"/>
                  </a:moveTo>
                  <a:lnTo>
                    <a:pt x="146154" y="254391"/>
                  </a:lnTo>
                  <a:cubicBezTo>
                    <a:pt x="145989" y="253692"/>
                    <a:pt x="145536" y="254309"/>
                    <a:pt x="145083" y="255008"/>
                  </a:cubicBezTo>
                  <a:lnTo>
                    <a:pt x="145289" y="255008"/>
                  </a:lnTo>
                  <a:lnTo>
                    <a:pt x="145372" y="255008"/>
                  </a:lnTo>
                  <a:cubicBezTo>
                    <a:pt x="144960" y="255378"/>
                    <a:pt x="144589" y="255749"/>
                    <a:pt x="144301" y="256201"/>
                  </a:cubicBezTo>
                  <a:cubicBezTo>
                    <a:pt x="144466" y="255995"/>
                    <a:pt x="144754" y="255461"/>
                    <a:pt x="145083" y="255008"/>
                  </a:cubicBezTo>
                  <a:cubicBezTo>
                    <a:pt x="143683" y="254926"/>
                    <a:pt x="141295" y="254186"/>
                    <a:pt x="139688" y="254021"/>
                  </a:cubicBezTo>
                  <a:cubicBezTo>
                    <a:pt x="133964" y="253569"/>
                    <a:pt x="127993" y="252540"/>
                    <a:pt x="126016" y="252376"/>
                  </a:cubicBezTo>
                  <a:lnTo>
                    <a:pt x="55760" y="244520"/>
                  </a:lnTo>
                  <a:cubicBezTo>
                    <a:pt x="51106" y="243532"/>
                    <a:pt x="46494" y="246535"/>
                    <a:pt x="45506" y="251224"/>
                  </a:cubicBezTo>
                  <a:cubicBezTo>
                    <a:pt x="44518" y="255872"/>
                    <a:pt x="47524" y="260479"/>
                    <a:pt x="52177" y="261466"/>
                  </a:cubicBezTo>
                  <a:cubicBezTo>
                    <a:pt x="60784" y="264016"/>
                    <a:pt x="69144" y="266690"/>
                    <a:pt x="77751" y="268787"/>
                  </a:cubicBezTo>
                  <a:cubicBezTo>
                    <a:pt x="83599" y="270227"/>
                    <a:pt x="89488" y="271502"/>
                    <a:pt x="95418" y="272366"/>
                  </a:cubicBezTo>
                  <a:cubicBezTo>
                    <a:pt x="99413" y="272942"/>
                    <a:pt x="103449" y="273271"/>
                    <a:pt x="107526" y="273476"/>
                  </a:cubicBezTo>
                  <a:cubicBezTo>
                    <a:pt x="113621" y="273764"/>
                    <a:pt x="119715" y="273641"/>
                    <a:pt x="125893" y="273312"/>
                  </a:cubicBezTo>
                  <a:cubicBezTo>
                    <a:pt x="128899" y="273106"/>
                    <a:pt x="140718" y="273312"/>
                    <a:pt x="147637" y="271625"/>
                  </a:cubicBezTo>
                  <a:cubicBezTo>
                    <a:pt x="152661" y="270433"/>
                    <a:pt x="156202" y="268376"/>
                    <a:pt x="157603" y="266032"/>
                  </a:cubicBezTo>
                  <a:cubicBezTo>
                    <a:pt x="160321" y="262371"/>
                    <a:pt x="159538" y="257188"/>
                    <a:pt x="155873" y="254473"/>
                  </a:cubicBezTo>
                  <a:cubicBezTo>
                    <a:pt x="152908" y="252294"/>
                    <a:pt x="148954" y="252335"/>
                    <a:pt x="146154" y="2543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94F1C3D-F1DD-4B2F-818B-414BFC7D881F}"/>
              </a:ext>
            </a:extLst>
          </p:cNvPr>
          <p:cNvGrpSpPr/>
          <p:nvPr/>
        </p:nvGrpSpPr>
        <p:grpSpPr>
          <a:xfrm>
            <a:off x="2879226" y="102448"/>
            <a:ext cx="2914089" cy="494557"/>
            <a:chOff x="3209026" y="0"/>
            <a:chExt cx="5855262" cy="966158"/>
          </a:xfrm>
        </p:grpSpPr>
        <p:sp>
          <p:nvSpPr>
            <p:cNvPr id="164" name="Rectangle: Rounded Corners 163">
              <a:extLst>
                <a:ext uri="{FF2B5EF4-FFF2-40B4-BE49-F238E27FC236}">
                  <a16:creationId xmlns:a16="http://schemas.microsoft.com/office/drawing/2014/main" id="{ED6C099A-B625-4BB4-AAF3-53BADE1991BD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24380B12-4BC2-4279-9B66-8BB702BD410F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166" name="Picture 165">
                <a:extLst>
                  <a:ext uri="{FF2B5EF4-FFF2-40B4-BE49-F238E27FC236}">
                    <a16:creationId xmlns:a16="http://schemas.microsoft.com/office/drawing/2014/main" id="{CB08A159-6F5D-4F8E-99E3-8E45A8FF212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167" name="Picture 166">
                <a:extLst>
                  <a:ext uri="{FF2B5EF4-FFF2-40B4-BE49-F238E27FC236}">
                    <a16:creationId xmlns:a16="http://schemas.microsoft.com/office/drawing/2014/main" id="{61E06DEF-62D8-4BE0-98B0-7F9E3EDC92C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168" name="Picture 167">
                <a:extLst>
                  <a:ext uri="{FF2B5EF4-FFF2-40B4-BE49-F238E27FC236}">
                    <a16:creationId xmlns:a16="http://schemas.microsoft.com/office/drawing/2014/main" id="{C26959B2-029B-47AD-81B7-1BFB233AAE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169" name="Picture 168">
                <a:extLst>
                  <a:ext uri="{FF2B5EF4-FFF2-40B4-BE49-F238E27FC236}">
                    <a16:creationId xmlns:a16="http://schemas.microsoft.com/office/drawing/2014/main" id="{75D010AE-CF49-487B-B029-3862B91F23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637B4A0-2B84-46DC-B632-371051484E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08026" y="2044426"/>
            <a:ext cx="1613833" cy="1611816"/>
          </a:xfrm>
          <a:prstGeom prst="rect">
            <a:avLst/>
          </a:prstGeom>
        </p:spPr>
      </p:pic>
      <p:sp>
        <p:nvSpPr>
          <p:cNvPr id="748" name="Google Shape;748;p13"/>
          <p:cNvSpPr txBox="1"/>
          <p:nvPr/>
        </p:nvSpPr>
        <p:spPr>
          <a:xfrm>
            <a:off x="2167423" y="4340452"/>
            <a:ext cx="5125184" cy="3600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800" dirty="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rPr>
              <a:t>UNIVERSITAS KRISTEN WIRA WACANA SUMBA</a:t>
            </a:r>
            <a:endParaRPr sz="700" dirty="0">
              <a:solidFill>
                <a:schemeClr val="dk1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grpSp>
        <p:nvGrpSpPr>
          <p:cNvPr id="749" name="Google Shape;749;p13"/>
          <p:cNvGrpSpPr/>
          <p:nvPr/>
        </p:nvGrpSpPr>
        <p:grpSpPr>
          <a:xfrm>
            <a:off x="287590" y="3559511"/>
            <a:ext cx="1424616" cy="1378325"/>
            <a:chOff x="287590" y="3559511"/>
            <a:chExt cx="1424616" cy="1378325"/>
          </a:xfrm>
        </p:grpSpPr>
        <p:sp>
          <p:nvSpPr>
            <p:cNvPr id="750" name="Google Shape;750;p13"/>
            <p:cNvSpPr/>
            <p:nvPr/>
          </p:nvSpPr>
          <p:spPr>
            <a:xfrm>
              <a:off x="475374" y="4513827"/>
              <a:ext cx="180661" cy="232128"/>
            </a:xfrm>
            <a:custGeom>
              <a:avLst/>
              <a:gdLst/>
              <a:ahLst/>
              <a:cxnLst/>
              <a:rect l="l" t="t" r="r" b="b"/>
              <a:pathLst>
                <a:path w="361322" h="464257" extrusionOk="0">
                  <a:moveTo>
                    <a:pt x="15169" y="348400"/>
                  </a:moveTo>
                  <a:cubicBezTo>
                    <a:pt x="10771" y="355287"/>
                    <a:pt x="3328" y="234734"/>
                    <a:pt x="991" y="177301"/>
                  </a:cubicBezTo>
                  <a:cubicBezTo>
                    <a:pt x="-2669" y="87617"/>
                    <a:pt x="2559" y="-1637"/>
                    <a:pt x="38082" y="23"/>
                  </a:cubicBezTo>
                  <a:cubicBezTo>
                    <a:pt x="70498" y="1560"/>
                    <a:pt x="70682" y="69661"/>
                    <a:pt x="60564" y="145941"/>
                  </a:cubicBezTo>
                  <a:cubicBezTo>
                    <a:pt x="83538" y="74765"/>
                    <a:pt x="111710" y="15826"/>
                    <a:pt x="140066" y="26679"/>
                  </a:cubicBezTo>
                  <a:cubicBezTo>
                    <a:pt x="167223" y="37102"/>
                    <a:pt x="152984" y="90199"/>
                    <a:pt x="125581" y="151014"/>
                  </a:cubicBezTo>
                  <a:cubicBezTo>
                    <a:pt x="165593" y="98224"/>
                    <a:pt x="204929" y="60345"/>
                    <a:pt x="226458" y="77747"/>
                  </a:cubicBezTo>
                  <a:cubicBezTo>
                    <a:pt x="252969" y="99177"/>
                    <a:pt x="207359" y="158762"/>
                    <a:pt x="150123" y="217055"/>
                  </a:cubicBezTo>
                  <a:cubicBezTo>
                    <a:pt x="213541" y="165157"/>
                    <a:pt x="277420" y="124327"/>
                    <a:pt x="296303" y="151045"/>
                  </a:cubicBezTo>
                  <a:cubicBezTo>
                    <a:pt x="315495" y="178193"/>
                    <a:pt x="258690" y="221636"/>
                    <a:pt x="189951" y="261390"/>
                  </a:cubicBezTo>
                  <a:cubicBezTo>
                    <a:pt x="265210" y="235226"/>
                    <a:pt x="335824" y="219976"/>
                    <a:pt x="344312" y="250752"/>
                  </a:cubicBezTo>
                  <a:cubicBezTo>
                    <a:pt x="352463" y="280206"/>
                    <a:pt x="295596" y="300837"/>
                    <a:pt x="225751" y="314979"/>
                  </a:cubicBezTo>
                  <a:cubicBezTo>
                    <a:pt x="298364" y="310275"/>
                    <a:pt x="360859" y="314918"/>
                    <a:pt x="361320" y="344618"/>
                  </a:cubicBezTo>
                  <a:cubicBezTo>
                    <a:pt x="361843" y="377669"/>
                    <a:pt x="291290" y="381636"/>
                    <a:pt x="212680" y="375856"/>
                  </a:cubicBezTo>
                  <a:cubicBezTo>
                    <a:pt x="288553" y="395348"/>
                    <a:pt x="353939" y="421144"/>
                    <a:pt x="344189" y="451120"/>
                  </a:cubicBezTo>
                  <a:cubicBezTo>
                    <a:pt x="325213" y="509629"/>
                    <a:pt x="16799" y="354057"/>
                    <a:pt x="16092" y="348584"/>
                  </a:cubicBezTo>
                  <a:lnTo>
                    <a:pt x="15169" y="348400"/>
                  </a:lnTo>
                  <a:lnTo>
                    <a:pt x="15169" y="34840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356057" y="4713423"/>
              <a:ext cx="93363" cy="65854"/>
            </a:xfrm>
            <a:custGeom>
              <a:avLst/>
              <a:gdLst/>
              <a:ahLst/>
              <a:cxnLst/>
              <a:rect l="l" t="t" r="r" b="b"/>
              <a:pathLst>
                <a:path w="186725" h="131708" extrusionOk="0">
                  <a:moveTo>
                    <a:pt x="176483" y="1077"/>
                  </a:moveTo>
                  <a:cubicBezTo>
                    <a:pt x="179528" y="-922"/>
                    <a:pt x="183649" y="-61"/>
                    <a:pt x="185648" y="3014"/>
                  </a:cubicBezTo>
                  <a:cubicBezTo>
                    <a:pt x="187648" y="6058"/>
                    <a:pt x="186786" y="10178"/>
                    <a:pt x="183711" y="12176"/>
                  </a:cubicBezTo>
                  <a:cubicBezTo>
                    <a:pt x="183711" y="12176"/>
                    <a:pt x="165688" y="25058"/>
                    <a:pt x="140930" y="42399"/>
                  </a:cubicBezTo>
                  <a:cubicBezTo>
                    <a:pt x="127890" y="51530"/>
                    <a:pt x="113066" y="62015"/>
                    <a:pt x="97934" y="72314"/>
                  </a:cubicBezTo>
                  <a:cubicBezTo>
                    <a:pt x="86186" y="80246"/>
                    <a:pt x="74253" y="88056"/>
                    <a:pt x="63027" y="95435"/>
                  </a:cubicBezTo>
                  <a:cubicBezTo>
                    <a:pt x="40576" y="110162"/>
                    <a:pt x="20923" y="122798"/>
                    <a:pt x="11266" y="130146"/>
                  </a:cubicBezTo>
                  <a:cubicBezTo>
                    <a:pt x="8313" y="132575"/>
                    <a:pt x="3946" y="132114"/>
                    <a:pt x="1547" y="129163"/>
                  </a:cubicBezTo>
                  <a:cubicBezTo>
                    <a:pt x="-852" y="126180"/>
                    <a:pt x="-421" y="121845"/>
                    <a:pt x="2562" y="119447"/>
                  </a:cubicBezTo>
                  <a:cubicBezTo>
                    <a:pt x="10435" y="112591"/>
                    <a:pt x="25075" y="101215"/>
                    <a:pt x="42759" y="88210"/>
                  </a:cubicBezTo>
                  <a:cubicBezTo>
                    <a:pt x="51309" y="81937"/>
                    <a:pt x="60536" y="75235"/>
                    <a:pt x="70132" y="68625"/>
                  </a:cubicBezTo>
                  <a:cubicBezTo>
                    <a:pt x="83971" y="59094"/>
                    <a:pt x="98488" y="49593"/>
                    <a:pt x="112174" y="40831"/>
                  </a:cubicBezTo>
                  <a:cubicBezTo>
                    <a:pt x="147051" y="18540"/>
                    <a:pt x="176483" y="1077"/>
                    <a:pt x="176483" y="1077"/>
                  </a:cubicBezTo>
                  <a:lnTo>
                    <a:pt x="176483" y="10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422460" y="4649466"/>
              <a:ext cx="98593" cy="82353"/>
            </a:xfrm>
            <a:custGeom>
              <a:avLst/>
              <a:gdLst/>
              <a:ahLst/>
              <a:cxnLst/>
              <a:rect l="l" t="t" r="r" b="b"/>
              <a:pathLst>
                <a:path w="197186" h="164705" extrusionOk="0">
                  <a:moveTo>
                    <a:pt x="1635" y="159275"/>
                  </a:moveTo>
                  <a:cubicBezTo>
                    <a:pt x="-11621" y="141904"/>
                    <a:pt x="59455" y="48038"/>
                    <a:pt x="80461" y="23995"/>
                  </a:cubicBezTo>
                  <a:cubicBezTo>
                    <a:pt x="90241" y="12773"/>
                    <a:pt x="106049" y="-1554"/>
                    <a:pt x="122442" y="137"/>
                  </a:cubicBezTo>
                  <a:cubicBezTo>
                    <a:pt x="138004" y="1766"/>
                    <a:pt x="143386" y="34541"/>
                    <a:pt x="140680" y="46040"/>
                  </a:cubicBezTo>
                  <a:cubicBezTo>
                    <a:pt x="140249" y="47885"/>
                    <a:pt x="133114" y="64487"/>
                    <a:pt x="133514" y="64825"/>
                  </a:cubicBezTo>
                  <a:cubicBezTo>
                    <a:pt x="135482" y="66516"/>
                    <a:pt x="147046" y="63934"/>
                    <a:pt x="149783" y="64057"/>
                  </a:cubicBezTo>
                  <a:cubicBezTo>
                    <a:pt x="165530" y="64887"/>
                    <a:pt x="185582" y="67869"/>
                    <a:pt x="194348" y="82689"/>
                  </a:cubicBezTo>
                  <a:cubicBezTo>
                    <a:pt x="206711" y="103657"/>
                    <a:pt x="175618" y="121551"/>
                    <a:pt x="160025" y="128130"/>
                  </a:cubicBezTo>
                  <a:cubicBezTo>
                    <a:pt x="111431" y="148668"/>
                    <a:pt x="14921" y="176616"/>
                    <a:pt x="1635" y="159275"/>
                  </a:cubicBezTo>
                  <a:lnTo>
                    <a:pt x="1635" y="15927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488071" y="4591266"/>
              <a:ext cx="94514" cy="110714"/>
            </a:xfrm>
            <a:custGeom>
              <a:avLst/>
              <a:gdLst/>
              <a:ahLst/>
              <a:cxnLst/>
              <a:rect l="l" t="t" r="r" b="b"/>
              <a:pathLst>
                <a:path w="189028" h="221429" extrusionOk="0">
                  <a:moveTo>
                    <a:pt x="83579" y="215445"/>
                  </a:moveTo>
                  <a:lnTo>
                    <a:pt x="83702" y="215445"/>
                  </a:lnTo>
                  <a:cubicBezTo>
                    <a:pt x="83579" y="215507"/>
                    <a:pt x="83487" y="215476"/>
                    <a:pt x="83364" y="215476"/>
                  </a:cubicBezTo>
                  <a:cubicBezTo>
                    <a:pt x="83425" y="215476"/>
                    <a:pt x="83517" y="215476"/>
                    <a:pt x="83579" y="215445"/>
                  </a:cubicBezTo>
                  <a:close/>
                  <a:moveTo>
                    <a:pt x="82995" y="215538"/>
                  </a:moveTo>
                  <a:cubicBezTo>
                    <a:pt x="83087" y="215599"/>
                    <a:pt x="83241" y="215507"/>
                    <a:pt x="83364" y="215476"/>
                  </a:cubicBezTo>
                  <a:cubicBezTo>
                    <a:pt x="83333" y="215476"/>
                    <a:pt x="83302" y="215507"/>
                    <a:pt x="83271" y="215507"/>
                  </a:cubicBezTo>
                  <a:lnTo>
                    <a:pt x="82995" y="215538"/>
                  </a:lnTo>
                  <a:close/>
                  <a:moveTo>
                    <a:pt x="182857" y="207544"/>
                  </a:moveTo>
                  <a:cubicBezTo>
                    <a:pt x="171539" y="205484"/>
                    <a:pt x="160283" y="203670"/>
                    <a:pt x="148872" y="202440"/>
                  </a:cubicBezTo>
                  <a:cubicBezTo>
                    <a:pt x="144351" y="201948"/>
                    <a:pt x="139800" y="201548"/>
                    <a:pt x="135279" y="201302"/>
                  </a:cubicBezTo>
                  <a:cubicBezTo>
                    <a:pt x="128482" y="200964"/>
                    <a:pt x="121685" y="201026"/>
                    <a:pt x="114888" y="200903"/>
                  </a:cubicBezTo>
                  <a:lnTo>
                    <a:pt x="94067" y="201241"/>
                  </a:lnTo>
                  <a:cubicBezTo>
                    <a:pt x="90960" y="201364"/>
                    <a:pt x="83333" y="201272"/>
                    <a:pt x="81365" y="201641"/>
                  </a:cubicBezTo>
                  <a:cubicBezTo>
                    <a:pt x="76936" y="202440"/>
                    <a:pt x="75490" y="205361"/>
                    <a:pt x="75244" y="206498"/>
                  </a:cubicBezTo>
                  <a:cubicBezTo>
                    <a:pt x="74814" y="208220"/>
                    <a:pt x="74598" y="210126"/>
                    <a:pt x="75890" y="212002"/>
                  </a:cubicBezTo>
                  <a:cubicBezTo>
                    <a:pt x="76290" y="212555"/>
                    <a:pt x="77182" y="214462"/>
                    <a:pt x="80319" y="215230"/>
                  </a:cubicBezTo>
                  <a:cubicBezTo>
                    <a:pt x="81211" y="215538"/>
                    <a:pt x="82133" y="215630"/>
                    <a:pt x="82995" y="215538"/>
                  </a:cubicBezTo>
                  <a:cubicBezTo>
                    <a:pt x="82902" y="215476"/>
                    <a:pt x="82841" y="215322"/>
                    <a:pt x="82841" y="215107"/>
                  </a:cubicBezTo>
                  <a:cubicBezTo>
                    <a:pt x="82810" y="214554"/>
                    <a:pt x="83640" y="214462"/>
                    <a:pt x="84840" y="214615"/>
                  </a:cubicBezTo>
                  <a:cubicBezTo>
                    <a:pt x="84471" y="214923"/>
                    <a:pt x="84071" y="215230"/>
                    <a:pt x="83702" y="215445"/>
                  </a:cubicBezTo>
                  <a:cubicBezTo>
                    <a:pt x="84379" y="215292"/>
                    <a:pt x="85024" y="215046"/>
                    <a:pt x="85609" y="214738"/>
                  </a:cubicBezTo>
                  <a:cubicBezTo>
                    <a:pt x="88254" y="215169"/>
                    <a:pt x="92037" y="216306"/>
                    <a:pt x="93667" y="216460"/>
                  </a:cubicBezTo>
                  <a:lnTo>
                    <a:pt x="113996" y="218520"/>
                  </a:lnTo>
                  <a:cubicBezTo>
                    <a:pt x="120762" y="219073"/>
                    <a:pt x="127498" y="219811"/>
                    <a:pt x="134264" y="220180"/>
                  </a:cubicBezTo>
                  <a:cubicBezTo>
                    <a:pt x="140538" y="220518"/>
                    <a:pt x="146812" y="220580"/>
                    <a:pt x="153086" y="220703"/>
                  </a:cubicBezTo>
                  <a:cubicBezTo>
                    <a:pt x="162497" y="220918"/>
                    <a:pt x="171847" y="220918"/>
                    <a:pt x="181258" y="221379"/>
                  </a:cubicBezTo>
                  <a:cubicBezTo>
                    <a:pt x="185071" y="221840"/>
                    <a:pt x="188547" y="219104"/>
                    <a:pt x="188977" y="215292"/>
                  </a:cubicBezTo>
                  <a:cubicBezTo>
                    <a:pt x="189439" y="211448"/>
                    <a:pt x="186702" y="208005"/>
                    <a:pt x="182857" y="207544"/>
                  </a:cubicBezTo>
                  <a:close/>
                  <a:moveTo>
                    <a:pt x="107322" y="185868"/>
                  </a:moveTo>
                  <a:cubicBezTo>
                    <a:pt x="114826" y="185038"/>
                    <a:pt x="122392" y="184515"/>
                    <a:pt x="129927" y="183593"/>
                  </a:cubicBezTo>
                  <a:cubicBezTo>
                    <a:pt x="135002" y="183009"/>
                    <a:pt x="140046" y="182240"/>
                    <a:pt x="145059" y="181410"/>
                  </a:cubicBezTo>
                  <a:cubicBezTo>
                    <a:pt x="157822" y="179289"/>
                    <a:pt x="170401" y="176614"/>
                    <a:pt x="182949" y="173385"/>
                  </a:cubicBezTo>
                  <a:cubicBezTo>
                    <a:pt x="186732" y="172648"/>
                    <a:pt x="189193" y="168989"/>
                    <a:pt x="188424" y="165207"/>
                  </a:cubicBezTo>
                  <a:cubicBezTo>
                    <a:pt x="187686" y="161425"/>
                    <a:pt x="184026" y="158997"/>
                    <a:pt x="180243" y="159734"/>
                  </a:cubicBezTo>
                  <a:cubicBezTo>
                    <a:pt x="169786" y="161149"/>
                    <a:pt x="159329" y="161918"/>
                    <a:pt x="148811" y="162840"/>
                  </a:cubicBezTo>
                  <a:cubicBezTo>
                    <a:pt x="141768" y="163455"/>
                    <a:pt x="134694" y="164008"/>
                    <a:pt x="127651" y="164869"/>
                  </a:cubicBezTo>
                  <a:cubicBezTo>
                    <a:pt x="120024" y="165761"/>
                    <a:pt x="112458" y="167114"/>
                    <a:pt x="104892" y="168343"/>
                  </a:cubicBezTo>
                  <a:lnTo>
                    <a:pt x="80411" y="172648"/>
                  </a:lnTo>
                  <a:cubicBezTo>
                    <a:pt x="78720" y="172955"/>
                    <a:pt x="74875" y="174400"/>
                    <a:pt x="72169" y="175046"/>
                  </a:cubicBezTo>
                  <a:cubicBezTo>
                    <a:pt x="71615" y="174738"/>
                    <a:pt x="70969" y="174554"/>
                    <a:pt x="70323" y="174431"/>
                  </a:cubicBezTo>
                  <a:cubicBezTo>
                    <a:pt x="70692" y="174615"/>
                    <a:pt x="71092" y="174892"/>
                    <a:pt x="71461" y="175200"/>
                  </a:cubicBezTo>
                  <a:cubicBezTo>
                    <a:pt x="70170" y="175445"/>
                    <a:pt x="69278" y="175415"/>
                    <a:pt x="69278" y="174861"/>
                  </a:cubicBezTo>
                  <a:cubicBezTo>
                    <a:pt x="69278" y="174615"/>
                    <a:pt x="69309" y="174462"/>
                    <a:pt x="69401" y="174339"/>
                  </a:cubicBezTo>
                  <a:cubicBezTo>
                    <a:pt x="68478" y="174339"/>
                    <a:pt x="67525" y="174492"/>
                    <a:pt x="66602" y="174892"/>
                  </a:cubicBezTo>
                  <a:cubicBezTo>
                    <a:pt x="63619" y="175968"/>
                    <a:pt x="62850" y="177874"/>
                    <a:pt x="62481" y="178489"/>
                  </a:cubicBezTo>
                  <a:cubicBezTo>
                    <a:pt x="61066" y="180980"/>
                    <a:pt x="60635" y="187528"/>
                    <a:pt x="68693" y="188389"/>
                  </a:cubicBezTo>
                  <a:cubicBezTo>
                    <a:pt x="70785" y="188605"/>
                    <a:pt x="78781" y="187805"/>
                    <a:pt x="82041" y="187652"/>
                  </a:cubicBezTo>
                  <a:lnTo>
                    <a:pt x="107322" y="185868"/>
                  </a:lnTo>
                  <a:close/>
                  <a:moveTo>
                    <a:pt x="68540" y="162963"/>
                  </a:moveTo>
                  <a:cubicBezTo>
                    <a:pt x="66940" y="163793"/>
                    <a:pt x="62542" y="164223"/>
                    <a:pt x="59621" y="165054"/>
                  </a:cubicBezTo>
                  <a:cubicBezTo>
                    <a:pt x="58636" y="168497"/>
                    <a:pt x="55100" y="170588"/>
                    <a:pt x="51593" y="169727"/>
                  </a:cubicBezTo>
                  <a:cubicBezTo>
                    <a:pt x="47841" y="169050"/>
                    <a:pt x="46673" y="166622"/>
                    <a:pt x="46027" y="165269"/>
                  </a:cubicBezTo>
                  <a:cubicBezTo>
                    <a:pt x="45073" y="163270"/>
                    <a:pt x="45289" y="160964"/>
                    <a:pt x="46826" y="158443"/>
                  </a:cubicBezTo>
                  <a:cubicBezTo>
                    <a:pt x="47441" y="157429"/>
                    <a:pt x="49133" y="155984"/>
                    <a:pt x="51624" y="154600"/>
                  </a:cubicBezTo>
                  <a:cubicBezTo>
                    <a:pt x="54269" y="153094"/>
                    <a:pt x="58636" y="151249"/>
                    <a:pt x="60605" y="149896"/>
                  </a:cubicBezTo>
                  <a:lnTo>
                    <a:pt x="81826" y="135415"/>
                  </a:lnTo>
                  <a:cubicBezTo>
                    <a:pt x="86870" y="132156"/>
                    <a:pt x="91944" y="128958"/>
                    <a:pt x="97173" y="126037"/>
                  </a:cubicBezTo>
                  <a:cubicBezTo>
                    <a:pt x="100648" y="124131"/>
                    <a:pt x="104185" y="122287"/>
                    <a:pt x="107753" y="120565"/>
                  </a:cubicBezTo>
                  <a:cubicBezTo>
                    <a:pt x="121008" y="114201"/>
                    <a:pt x="134664" y="108789"/>
                    <a:pt x="148134" y="102794"/>
                  </a:cubicBezTo>
                  <a:cubicBezTo>
                    <a:pt x="151548" y="101041"/>
                    <a:pt x="155762" y="102394"/>
                    <a:pt x="157515" y="105838"/>
                  </a:cubicBezTo>
                  <a:cubicBezTo>
                    <a:pt x="159268" y="109250"/>
                    <a:pt x="157915" y="113463"/>
                    <a:pt x="154470" y="115215"/>
                  </a:cubicBezTo>
                  <a:cubicBezTo>
                    <a:pt x="143890" y="121395"/>
                    <a:pt x="133372" y="127544"/>
                    <a:pt x="122669" y="133509"/>
                  </a:cubicBezTo>
                  <a:cubicBezTo>
                    <a:pt x="117410" y="136460"/>
                    <a:pt x="112151" y="139412"/>
                    <a:pt x="106861" y="142271"/>
                  </a:cubicBezTo>
                  <a:cubicBezTo>
                    <a:pt x="101602" y="145100"/>
                    <a:pt x="96281" y="147774"/>
                    <a:pt x="91053" y="150726"/>
                  </a:cubicBezTo>
                  <a:lnTo>
                    <a:pt x="68540" y="162963"/>
                  </a:lnTo>
                  <a:close/>
                  <a:moveTo>
                    <a:pt x="58421" y="165423"/>
                  </a:moveTo>
                  <a:cubicBezTo>
                    <a:pt x="57222" y="165914"/>
                    <a:pt x="56545" y="166529"/>
                    <a:pt x="56976" y="167390"/>
                  </a:cubicBezTo>
                  <a:cubicBezTo>
                    <a:pt x="57191" y="167851"/>
                    <a:pt x="57560" y="166652"/>
                    <a:pt x="57744" y="166468"/>
                  </a:cubicBezTo>
                  <a:cubicBezTo>
                    <a:pt x="58021" y="166130"/>
                    <a:pt x="58267" y="165792"/>
                    <a:pt x="58421" y="165423"/>
                  </a:cubicBezTo>
                  <a:close/>
                  <a:moveTo>
                    <a:pt x="80227" y="114077"/>
                  </a:moveTo>
                  <a:cubicBezTo>
                    <a:pt x="85978" y="109681"/>
                    <a:pt x="91514" y="105008"/>
                    <a:pt x="96988" y="100242"/>
                  </a:cubicBezTo>
                  <a:cubicBezTo>
                    <a:pt x="105231" y="93109"/>
                    <a:pt x="113073" y="85577"/>
                    <a:pt x="120977" y="78075"/>
                  </a:cubicBezTo>
                  <a:cubicBezTo>
                    <a:pt x="123930" y="75584"/>
                    <a:pt x="124330" y="71188"/>
                    <a:pt x="121839" y="68236"/>
                  </a:cubicBezTo>
                  <a:cubicBezTo>
                    <a:pt x="119378" y="65315"/>
                    <a:pt x="114949" y="64915"/>
                    <a:pt x="112028" y="67406"/>
                  </a:cubicBezTo>
                  <a:cubicBezTo>
                    <a:pt x="103355" y="73832"/>
                    <a:pt x="94497" y="79888"/>
                    <a:pt x="85824" y="86284"/>
                  </a:cubicBezTo>
                  <a:cubicBezTo>
                    <a:pt x="80011" y="90526"/>
                    <a:pt x="74229" y="94800"/>
                    <a:pt x="68632" y="99258"/>
                  </a:cubicBezTo>
                  <a:cubicBezTo>
                    <a:pt x="61558" y="104854"/>
                    <a:pt x="54761" y="110726"/>
                    <a:pt x="47934" y="116599"/>
                  </a:cubicBezTo>
                  <a:cubicBezTo>
                    <a:pt x="41044" y="122471"/>
                    <a:pt x="34370" y="128497"/>
                    <a:pt x="27574" y="134492"/>
                  </a:cubicBezTo>
                  <a:cubicBezTo>
                    <a:pt x="24683" y="136737"/>
                    <a:pt x="24129" y="140949"/>
                    <a:pt x="26405" y="143839"/>
                  </a:cubicBezTo>
                  <a:cubicBezTo>
                    <a:pt x="28650" y="146760"/>
                    <a:pt x="32863" y="147283"/>
                    <a:pt x="35754" y="145038"/>
                  </a:cubicBezTo>
                  <a:cubicBezTo>
                    <a:pt x="43259" y="139965"/>
                    <a:pt x="50763" y="135046"/>
                    <a:pt x="58206" y="129881"/>
                  </a:cubicBezTo>
                  <a:cubicBezTo>
                    <a:pt x="65618" y="124746"/>
                    <a:pt x="73061" y="119581"/>
                    <a:pt x="80227" y="114077"/>
                  </a:cubicBezTo>
                  <a:close/>
                  <a:moveTo>
                    <a:pt x="25482" y="118905"/>
                  </a:moveTo>
                  <a:cubicBezTo>
                    <a:pt x="25082" y="119458"/>
                    <a:pt x="24590" y="119950"/>
                    <a:pt x="24190" y="120350"/>
                  </a:cubicBezTo>
                  <a:lnTo>
                    <a:pt x="24160" y="119673"/>
                  </a:lnTo>
                  <a:lnTo>
                    <a:pt x="24160" y="119581"/>
                  </a:lnTo>
                  <a:cubicBezTo>
                    <a:pt x="24129" y="119950"/>
                    <a:pt x="24037" y="120288"/>
                    <a:pt x="23914" y="120657"/>
                  </a:cubicBezTo>
                  <a:cubicBezTo>
                    <a:pt x="23575" y="121026"/>
                    <a:pt x="23422" y="121303"/>
                    <a:pt x="23606" y="121426"/>
                  </a:cubicBezTo>
                  <a:lnTo>
                    <a:pt x="23637" y="121426"/>
                  </a:lnTo>
                  <a:lnTo>
                    <a:pt x="23514" y="121702"/>
                  </a:lnTo>
                  <a:cubicBezTo>
                    <a:pt x="21853" y="124992"/>
                    <a:pt x="17824" y="126314"/>
                    <a:pt x="14533" y="124654"/>
                  </a:cubicBezTo>
                  <a:cubicBezTo>
                    <a:pt x="13672" y="124285"/>
                    <a:pt x="9120" y="121026"/>
                    <a:pt x="11765" y="115184"/>
                  </a:cubicBezTo>
                  <a:cubicBezTo>
                    <a:pt x="12042" y="114508"/>
                    <a:pt x="12811" y="113124"/>
                    <a:pt x="13887" y="111280"/>
                  </a:cubicBezTo>
                  <a:cubicBezTo>
                    <a:pt x="19024" y="102363"/>
                    <a:pt x="32740" y="80596"/>
                    <a:pt x="33817" y="78874"/>
                  </a:cubicBezTo>
                  <a:cubicBezTo>
                    <a:pt x="37907" y="72879"/>
                    <a:pt x="41536" y="66576"/>
                    <a:pt x="45319" y="60396"/>
                  </a:cubicBezTo>
                  <a:cubicBezTo>
                    <a:pt x="49225" y="54093"/>
                    <a:pt x="53193" y="47821"/>
                    <a:pt x="57160" y="41580"/>
                  </a:cubicBezTo>
                  <a:cubicBezTo>
                    <a:pt x="62604" y="33063"/>
                    <a:pt x="68201" y="24700"/>
                    <a:pt x="74106" y="16491"/>
                  </a:cubicBezTo>
                  <a:cubicBezTo>
                    <a:pt x="76167" y="13232"/>
                    <a:pt x="80473" y="12279"/>
                    <a:pt x="83702" y="14309"/>
                  </a:cubicBezTo>
                  <a:cubicBezTo>
                    <a:pt x="86962" y="16368"/>
                    <a:pt x="87946" y="20673"/>
                    <a:pt x="85886" y="23932"/>
                  </a:cubicBezTo>
                  <a:cubicBezTo>
                    <a:pt x="78597" y="36937"/>
                    <a:pt x="72415" y="50496"/>
                    <a:pt x="65218" y="63593"/>
                  </a:cubicBezTo>
                  <a:cubicBezTo>
                    <a:pt x="63280" y="67160"/>
                    <a:pt x="61220" y="70665"/>
                    <a:pt x="59036" y="74078"/>
                  </a:cubicBezTo>
                  <a:cubicBezTo>
                    <a:pt x="55745" y="79304"/>
                    <a:pt x="52147" y="84316"/>
                    <a:pt x="48456" y="89266"/>
                  </a:cubicBezTo>
                  <a:cubicBezTo>
                    <a:pt x="47195" y="90803"/>
                    <a:pt x="31541" y="110757"/>
                    <a:pt x="25482" y="118905"/>
                  </a:cubicBezTo>
                  <a:close/>
                  <a:moveTo>
                    <a:pt x="24190" y="119304"/>
                  </a:moveTo>
                  <a:cubicBezTo>
                    <a:pt x="24713" y="116261"/>
                    <a:pt x="23206" y="114570"/>
                    <a:pt x="21730" y="113493"/>
                  </a:cubicBezTo>
                  <a:cubicBezTo>
                    <a:pt x="23483" y="114908"/>
                    <a:pt x="24406" y="117091"/>
                    <a:pt x="24190" y="119304"/>
                  </a:cubicBezTo>
                  <a:close/>
                  <a:moveTo>
                    <a:pt x="23637" y="121426"/>
                  </a:moveTo>
                  <a:cubicBezTo>
                    <a:pt x="24190" y="121764"/>
                    <a:pt x="24221" y="121026"/>
                    <a:pt x="24190" y="120350"/>
                  </a:cubicBezTo>
                  <a:lnTo>
                    <a:pt x="23914" y="120657"/>
                  </a:lnTo>
                  <a:cubicBezTo>
                    <a:pt x="23852" y="120934"/>
                    <a:pt x="23729" y="121180"/>
                    <a:pt x="23637" y="121426"/>
                  </a:cubicBezTo>
                  <a:close/>
                  <a:moveTo>
                    <a:pt x="16686" y="98151"/>
                  </a:moveTo>
                  <a:lnTo>
                    <a:pt x="24498" y="77368"/>
                  </a:lnTo>
                  <a:cubicBezTo>
                    <a:pt x="26805" y="70788"/>
                    <a:pt x="29419" y="64270"/>
                    <a:pt x="31664" y="57567"/>
                  </a:cubicBezTo>
                  <a:cubicBezTo>
                    <a:pt x="33140" y="53048"/>
                    <a:pt x="34463" y="48467"/>
                    <a:pt x="35662" y="43855"/>
                  </a:cubicBezTo>
                  <a:cubicBezTo>
                    <a:pt x="38738" y="32018"/>
                    <a:pt x="40952" y="20058"/>
                    <a:pt x="41967" y="7975"/>
                  </a:cubicBezTo>
                  <a:cubicBezTo>
                    <a:pt x="42521" y="4162"/>
                    <a:pt x="39906" y="627"/>
                    <a:pt x="36093" y="73"/>
                  </a:cubicBezTo>
                  <a:cubicBezTo>
                    <a:pt x="32279" y="-480"/>
                    <a:pt x="28742" y="2164"/>
                    <a:pt x="28189" y="5976"/>
                  </a:cubicBezTo>
                  <a:cubicBezTo>
                    <a:pt x="27235" y="10373"/>
                    <a:pt x="25974" y="14708"/>
                    <a:pt x="24713" y="19043"/>
                  </a:cubicBezTo>
                  <a:cubicBezTo>
                    <a:pt x="22161" y="27806"/>
                    <a:pt x="18962" y="36384"/>
                    <a:pt x="15948" y="45054"/>
                  </a:cubicBezTo>
                  <a:cubicBezTo>
                    <a:pt x="14410" y="49481"/>
                    <a:pt x="12934" y="53909"/>
                    <a:pt x="11581" y="58367"/>
                  </a:cubicBezTo>
                  <a:cubicBezTo>
                    <a:pt x="10166" y="62917"/>
                    <a:pt x="8936" y="67498"/>
                    <a:pt x="7675" y="72018"/>
                  </a:cubicBezTo>
                  <a:lnTo>
                    <a:pt x="2170" y="93970"/>
                  </a:lnTo>
                  <a:cubicBezTo>
                    <a:pt x="1831" y="95630"/>
                    <a:pt x="1954" y="99627"/>
                    <a:pt x="1678" y="102333"/>
                  </a:cubicBezTo>
                  <a:cubicBezTo>
                    <a:pt x="1247" y="102825"/>
                    <a:pt x="909" y="103378"/>
                    <a:pt x="632" y="103993"/>
                  </a:cubicBezTo>
                  <a:lnTo>
                    <a:pt x="939" y="103686"/>
                  </a:lnTo>
                  <a:lnTo>
                    <a:pt x="1585" y="103163"/>
                  </a:lnTo>
                  <a:cubicBezTo>
                    <a:pt x="1401" y="104423"/>
                    <a:pt x="1062" y="105223"/>
                    <a:pt x="478" y="105100"/>
                  </a:cubicBezTo>
                  <a:cubicBezTo>
                    <a:pt x="386" y="105100"/>
                    <a:pt x="324" y="105069"/>
                    <a:pt x="263" y="105008"/>
                  </a:cubicBezTo>
                  <a:cubicBezTo>
                    <a:pt x="140" y="105499"/>
                    <a:pt x="78" y="105992"/>
                    <a:pt x="48" y="106514"/>
                  </a:cubicBezTo>
                  <a:cubicBezTo>
                    <a:pt x="-352" y="110480"/>
                    <a:pt x="1893" y="112048"/>
                    <a:pt x="2231" y="112417"/>
                  </a:cubicBezTo>
                  <a:cubicBezTo>
                    <a:pt x="3246" y="113493"/>
                    <a:pt x="10689" y="116445"/>
                    <a:pt x="13457" y="108943"/>
                  </a:cubicBezTo>
                  <a:cubicBezTo>
                    <a:pt x="14103" y="107221"/>
                    <a:pt x="15763" y="100703"/>
                    <a:pt x="16686" y="981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299425" y="3707704"/>
              <a:ext cx="242510" cy="617123"/>
            </a:xfrm>
            <a:custGeom>
              <a:avLst/>
              <a:gdLst/>
              <a:ahLst/>
              <a:cxnLst/>
              <a:rect l="l" t="t" r="r" b="b"/>
              <a:pathLst>
                <a:path w="485021" h="1234246" extrusionOk="0">
                  <a:moveTo>
                    <a:pt x="8059" y="17625"/>
                  </a:moveTo>
                  <a:cubicBezTo>
                    <a:pt x="7475" y="16087"/>
                    <a:pt x="586" y="1545"/>
                    <a:pt x="2001" y="161"/>
                  </a:cubicBezTo>
                  <a:cubicBezTo>
                    <a:pt x="2954" y="-761"/>
                    <a:pt x="11319" y="2559"/>
                    <a:pt x="12427" y="2867"/>
                  </a:cubicBezTo>
                  <a:cubicBezTo>
                    <a:pt x="23252" y="5757"/>
                    <a:pt x="34201" y="8309"/>
                    <a:pt x="44996" y="11260"/>
                  </a:cubicBezTo>
                  <a:cubicBezTo>
                    <a:pt x="96450" y="25250"/>
                    <a:pt x="145013" y="49846"/>
                    <a:pt x="181489" y="88063"/>
                  </a:cubicBezTo>
                  <a:cubicBezTo>
                    <a:pt x="201787" y="109338"/>
                    <a:pt x="217042" y="133966"/>
                    <a:pt x="225499" y="161637"/>
                  </a:cubicBezTo>
                  <a:cubicBezTo>
                    <a:pt x="227868" y="169415"/>
                    <a:pt x="226053" y="184573"/>
                    <a:pt x="228483" y="190537"/>
                  </a:cubicBezTo>
                  <a:lnTo>
                    <a:pt x="234111" y="199822"/>
                  </a:lnTo>
                  <a:cubicBezTo>
                    <a:pt x="151318" y="190507"/>
                    <a:pt x="73753" y="141621"/>
                    <a:pt x="33463" y="71829"/>
                  </a:cubicBezTo>
                  <a:cubicBezTo>
                    <a:pt x="23437" y="54458"/>
                    <a:pt x="15010" y="36318"/>
                    <a:pt x="8059" y="17625"/>
                  </a:cubicBezTo>
                  <a:close/>
                  <a:moveTo>
                    <a:pt x="463730" y="131414"/>
                  </a:moveTo>
                  <a:cubicBezTo>
                    <a:pt x="441125" y="135749"/>
                    <a:pt x="419135" y="141375"/>
                    <a:pt x="397944" y="148385"/>
                  </a:cubicBezTo>
                  <a:cubicBezTo>
                    <a:pt x="312906" y="176610"/>
                    <a:pt x="251088" y="237824"/>
                    <a:pt x="236264" y="306601"/>
                  </a:cubicBezTo>
                  <a:lnTo>
                    <a:pt x="247551" y="302605"/>
                  </a:lnTo>
                  <a:cubicBezTo>
                    <a:pt x="254809" y="301037"/>
                    <a:pt x="272770" y="303773"/>
                    <a:pt x="282151" y="302420"/>
                  </a:cubicBezTo>
                  <a:cubicBezTo>
                    <a:pt x="315551" y="297532"/>
                    <a:pt x="345630" y="286709"/>
                    <a:pt x="371895" y="271367"/>
                  </a:cubicBezTo>
                  <a:cubicBezTo>
                    <a:pt x="419166" y="243819"/>
                    <a:pt x="450659" y="205018"/>
                    <a:pt x="469697" y="162959"/>
                  </a:cubicBezTo>
                  <a:cubicBezTo>
                    <a:pt x="473695" y="154104"/>
                    <a:pt x="477232" y="145126"/>
                    <a:pt x="481168" y="136272"/>
                  </a:cubicBezTo>
                  <a:cubicBezTo>
                    <a:pt x="481568" y="135349"/>
                    <a:pt x="485905" y="128616"/>
                    <a:pt x="484859" y="127755"/>
                  </a:cubicBezTo>
                  <a:cubicBezTo>
                    <a:pt x="483290" y="126433"/>
                    <a:pt x="465606" y="131045"/>
                    <a:pt x="463730" y="131414"/>
                  </a:cubicBezTo>
                  <a:close/>
                  <a:moveTo>
                    <a:pt x="447061" y="360252"/>
                  </a:moveTo>
                  <a:cubicBezTo>
                    <a:pt x="439495" y="362435"/>
                    <a:pt x="431652" y="363757"/>
                    <a:pt x="423933" y="365325"/>
                  </a:cubicBezTo>
                  <a:cubicBezTo>
                    <a:pt x="401112" y="369906"/>
                    <a:pt x="380045" y="376916"/>
                    <a:pt x="361407" y="390813"/>
                  </a:cubicBezTo>
                  <a:cubicBezTo>
                    <a:pt x="305955" y="432135"/>
                    <a:pt x="269972" y="499314"/>
                    <a:pt x="262990" y="566308"/>
                  </a:cubicBezTo>
                  <a:lnTo>
                    <a:pt x="258561" y="579498"/>
                  </a:lnTo>
                  <a:cubicBezTo>
                    <a:pt x="259269" y="584418"/>
                    <a:pt x="277322" y="582727"/>
                    <a:pt x="279567" y="582327"/>
                  </a:cubicBezTo>
                  <a:cubicBezTo>
                    <a:pt x="300758" y="578514"/>
                    <a:pt x="320072" y="565325"/>
                    <a:pt x="334958" y="550690"/>
                  </a:cubicBezTo>
                  <a:cubicBezTo>
                    <a:pt x="373371" y="512842"/>
                    <a:pt x="394992" y="457101"/>
                    <a:pt x="423564" y="412120"/>
                  </a:cubicBezTo>
                  <a:cubicBezTo>
                    <a:pt x="432329" y="398315"/>
                    <a:pt x="440141" y="384203"/>
                    <a:pt x="447983" y="369937"/>
                  </a:cubicBezTo>
                  <a:cubicBezTo>
                    <a:pt x="449552" y="367078"/>
                    <a:pt x="456472" y="359607"/>
                    <a:pt x="456656" y="356532"/>
                  </a:cubicBezTo>
                  <a:cubicBezTo>
                    <a:pt x="456841" y="353212"/>
                    <a:pt x="450382" y="359299"/>
                    <a:pt x="447061" y="360252"/>
                  </a:cubicBezTo>
                  <a:close/>
                  <a:moveTo>
                    <a:pt x="418181" y="1011595"/>
                  </a:moveTo>
                  <a:cubicBezTo>
                    <a:pt x="410616" y="1013747"/>
                    <a:pt x="402804" y="1015100"/>
                    <a:pt x="395053" y="1016637"/>
                  </a:cubicBezTo>
                  <a:cubicBezTo>
                    <a:pt x="372233" y="1021218"/>
                    <a:pt x="351166" y="1028228"/>
                    <a:pt x="332528" y="1042156"/>
                  </a:cubicBezTo>
                  <a:cubicBezTo>
                    <a:pt x="277076" y="1083478"/>
                    <a:pt x="241092" y="1150657"/>
                    <a:pt x="234142" y="1217621"/>
                  </a:cubicBezTo>
                  <a:lnTo>
                    <a:pt x="229713" y="1230841"/>
                  </a:lnTo>
                  <a:cubicBezTo>
                    <a:pt x="230389" y="1235730"/>
                    <a:pt x="248443" y="1234039"/>
                    <a:pt x="250688" y="1233639"/>
                  </a:cubicBezTo>
                  <a:cubicBezTo>
                    <a:pt x="271878" y="1229857"/>
                    <a:pt x="291223" y="1216668"/>
                    <a:pt x="306078" y="1202002"/>
                  </a:cubicBezTo>
                  <a:cubicBezTo>
                    <a:pt x="344492" y="1164154"/>
                    <a:pt x="366143" y="1108443"/>
                    <a:pt x="394684" y="1063432"/>
                  </a:cubicBezTo>
                  <a:cubicBezTo>
                    <a:pt x="403450" y="1049658"/>
                    <a:pt x="411261" y="1035546"/>
                    <a:pt x="419104" y="1021249"/>
                  </a:cubicBezTo>
                  <a:cubicBezTo>
                    <a:pt x="420673" y="1018421"/>
                    <a:pt x="427593" y="1010949"/>
                    <a:pt x="427777" y="1007875"/>
                  </a:cubicBezTo>
                  <a:cubicBezTo>
                    <a:pt x="427992" y="1004524"/>
                    <a:pt x="421503" y="1010642"/>
                    <a:pt x="418181" y="1011595"/>
                  </a:cubicBezTo>
                  <a:close/>
                  <a:moveTo>
                    <a:pt x="73445" y="506017"/>
                  </a:moveTo>
                  <a:cubicBezTo>
                    <a:pt x="56222" y="499437"/>
                    <a:pt x="38845" y="493042"/>
                    <a:pt x="21930" y="485755"/>
                  </a:cubicBezTo>
                  <a:cubicBezTo>
                    <a:pt x="20915" y="485325"/>
                    <a:pt x="8182" y="478315"/>
                    <a:pt x="7413" y="478991"/>
                  </a:cubicBezTo>
                  <a:cubicBezTo>
                    <a:pt x="7260" y="479114"/>
                    <a:pt x="19593" y="499468"/>
                    <a:pt x="20146" y="500513"/>
                  </a:cubicBezTo>
                  <a:cubicBezTo>
                    <a:pt x="33617" y="526432"/>
                    <a:pt x="44720" y="553764"/>
                    <a:pt x="59482" y="579006"/>
                  </a:cubicBezTo>
                  <a:cubicBezTo>
                    <a:pt x="73353" y="602773"/>
                    <a:pt x="89838" y="625555"/>
                    <a:pt x="112750" y="641912"/>
                  </a:cubicBezTo>
                  <a:cubicBezTo>
                    <a:pt x="145536" y="665309"/>
                    <a:pt x="186532" y="668076"/>
                    <a:pt x="220579" y="688153"/>
                  </a:cubicBezTo>
                  <a:lnTo>
                    <a:pt x="221747" y="678652"/>
                  </a:lnTo>
                  <a:cubicBezTo>
                    <a:pt x="227868" y="664848"/>
                    <a:pt x="216888" y="637945"/>
                    <a:pt x="212305" y="625432"/>
                  </a:cubicBezTo>
                  <a:cubicBezTo>
                    <a:pt x="188685" y="561082"/>
                    <a:pt x="135817" y="529783"/>
                    <a:pt x="73445" y="506017"/>
                  </a:cubicBezTo>
                  <a:close/>
                  <a:moveTo>
                    <a:pt x="66033" y="930550"/>
                  </a:moveTo>
                  <a:cubicBezTo>
                    <a:pt x="48810" y="923971"/>
                    <a:pt x="31464" y="917576"/>
                    <a:pt x="14518" y="910289"/>
                  </a:cubicBezTo>
                  <a:cubicBezTo>
                    <a:pt x="13503" y="909858"/>
                    <a:pt x="801" y="902879"/>
                    <a:pt x="1" y="903525"/>
                  </a:cubicBezTo>
                  <a:cubicBezTo>
                    <a:pt x="-152" y="903648"/>
                    <a:pt x="12211" y="924001"/>
                    <a:pt x="12734" y="925047"/>
                  </a:cubicBezTo>
                  <a:cubicBezTo>
                    <a:pt x="26205" y="950965"/>
                    <a:pt x="37338" y="978298"/>
                    <a:pt x="52070" y="1003540"/>
                  </a:cubicBezTo>
                  <a:cubicBezTo>
                    <a:pt x="65941" y="1027306"/>
                    <a:pt x="82426" y="1050088"/>
                    <a:pt x="105338" y="1066445"/>
                  </a:cubicBezTo>
                  <a:cubicBezTo>
                    <a:pt x="138124" y="1089842"/>
                    <a:pt x="179120" y="1092609"/>
                    <a:pt x="213167" y="1112686"/>
                  </a:cubicBezTo>
                  <a:lnTo>
                    <a:pt x="214335" y="1103186"/>
                  </a:lnTo>
                  <a:cubicBezTo>
                    <a:pt x="220456" y="1089381"/>
                    <a:pt x="209476" y="1062479"/>
                    <a:pt x="204893" y="1049966"/>
                  </a:cubicBezTo>
                  <a:cubicBezTo>
                    <a:pt x="181273" y="985615"/>
                    <a:pt x="128436" y="954316"/>
                    <a:pt x="66033" y="930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287590" y="3559511"/>
              <a:ext cx="279685" cy="109990"/>
            </a:xfrm>
            <a:custGeom>
              <a:avLst/>
              <a:gdLst/>
              <a:ahLst/>
              <a:cxnLst/>
              <a:rect l="l" t="t" r="r" b="b"/>
              <a:pathLst>
                <a:path w="559371" h="219980" extrusionOk="0">
                  <a:moveTo>
                    <a:pt x="413928" y="69801"/>
                  </a:moveTo>
                  <a:cubicBezTo>
                    <a:pt x="436779" y="61899"/>
                    <a:pt x="459661" y="56242"/>
                    <a:pt x="480636" y="53075"/>
                  </a:cubicBezTo>
                  <a:cubicBezTo>
                    <a:pt x="490785" y="51507"/>
                    <a:pt x="501211" y="51015"/>
                    <a:pt x="511514" y="51046"/>
                  </a:cubicBezTo>
                  <a:cubicBezTo>
                    <a:pt x="519695" y="51077"/>
                    <a:pt x="527968" y="51661"/>
                    <a:pt x="535903" y="53721"/>
                  </a:cubicBezTo>
                  <a:cubicBezTo>
                    <a:pt x="593077" y="68571"/>
                    <a:pt x="530490" y="120193"/>
                    <a:pt x="509115" y="136980"/>
                  </a:cubicBezTo>
                  <a:cubicBezTo>
                    <a:pt x="494660" y="148325"/>
                    <a:pt x="461937" y="161269"/>
                    <a:pt x="443976" y="170523"/>
                  </a:cubicBezTo>
                  <a:cubicBezTo>
                    <a:pt x="387478" y="199578"/>
                    <a:pt x="323907" y="223590"/>
                    <a:pt x="260612" y="219531"/>
                  </a:cubicBezTo>
                  <a:cubicBezTo>
                    <a:pt x="187384" y="214858"/>
                    <a:pt x="14847" y="160100"/>
                    <a:pt x="4667" y="142483"/>
                  </a:cubicBezTo>
                  <a:cubicBezTo>
                    <a:pt x="-7482" y="121423"/>
                    <a:pt x="5374" y="102822"/>
                    <a:pt x="28379" y="99593"/>
                  </a:cubicBezTo>
                  <a:cubicBezTo>
                    <a:pt x="34899" y="98671"/>
                    <a:pt x="41542" y="98609"/>
                    <a:pt x="48124" y="98886"/>
                  </a:cubicBezTo>
                  <a:cubicBezTo>
                    <a:pt x="55997" y="99194"/>
                    <a:pt x="63871" y="99932"/>
                    <a:pt x="71713" y="101038"/>
                  </a:cubicBezTo>
                  <a:cubicBezTo>
                    <a:pt x="64824" y="96765"/>
                    <a:pt x="58212" y="92061"/>
                    <a:pt x="51938" y="86742"/>
                  </a:cubicBezTo>
                  <a:cubicBezTo>
                    <a:pt x="35730" y="73121"/>
                    <a:pt x="822" y="31215"/>
                    <a:pt x="22905" y="9571"/>
                  </a:cubicBezTo>
                  <a:cubicBezTo>
                    <a:pt x="38559" y="-5802"/>
                    <a:pt x="71191" y="839"/>
                    <a:pt x="89890" y="5574"/>
                  </a:cubicBezTo>
                  <a:cubicBezTo>
                    <a:pt x="122675" y="13906"/>
                    <a:pt x="154876" y="30293"/>
                    <a:pt x="183632" y="51077"/>
                  </a:cubicBezTo>
                  <a:cubicBezTo>
                    <a:pt x="190521" y="35520"/>
                    <a:pt x="201901" y="28909"/>
                    <a:pt x="215248" y="26511"/>
                  </a:cubicBezTo>
                  <a:cubicBezTo>
                    <a:pt x="224413" y="3268"/>
                    <a:pt x="264365" y="-9153"/>
                    <a:pt x="276882" y="18179"/>
                  </a:cubicBezTo>
                  <a:cubicBezTo>
                    <a:pt x="278205" y="21100"/>
                    <a:pt x="279342" y="24175"/>
                    <a:pt x="280296" y="27311"/>
                  </a:cubicBezTo>
                  <a:cubicBezTo>
                    <a:pt x="294443" y="26419"/>
                    <a:pt x="309421" y="24236"/>
                    <a:pt x="320985" y="33583"/>
                  </a:cubicBezTo>
                  <a:cubicBezTo>
                    <a:pt x="321600" y="34075"/>
                    <a:pt x="322185" y="34597"/>
                    <a:pt x="322738" y="35120"/>
                  </a:cubicBezTo>
                  <a:cubicBezTo>
                    <a:pt x="325568" y="32168"/>
                    <a:pt x="328582" y="29340"/>
                    <a:pt x="331750" y="26665"/>
                  </a:cubicBezTo>
                  <a:cubicBezTo>
                    <a:pt x="353124" y="8802"/>
                    <a:pt x="396274" y="-4449"/>
                    <a:pt x="421401" y="14828"/>
                  </a:cubicBezTo>
                  <a:cubicBezTo>
                    <a:pt x="436410" y="26358"/>
                    <a:pt x="424385" y="49478"/>
                    <a:pt x="417895" y="62453"/>
                  </a:cubicBezTo>
                  <a:cubicBezTo>
                    <a:pt x="416634" y="64943"/>
                    <a:pt x="415312" y="67403"/>
                    <a:pt x="413928" y="69801"/>
                  </a:cubicBezTo>
                  <a:lnTo>
                    <a:pt x="413928" y="698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329812" y="3569103"/>
              <a:ext cx="163262" cy="93009"/>
            </a:xfrm>
            <a:custGeom>
              <a:avLst/>
              <a:gdLst/>
              <a:ahLst/>
              <a:cxnLst/>
              <a:rect l="l" t="t" r="r" b="b"/>
              <a:pathLst>
                <a:path w="326524" h="186018" extrusionOk="0">
                  <a:moveTo>
                    <a:pt x="319240" y="61561"/>
                  </a:moveTo>
                  <a:cubicBezTo>
                    <a:pt x="318502" y="61653"/>
                    <a:pt x="316657" y="62084"/>
                    <a:pt x="316534" y="62115"/>
                  </a:cubicBezTo>
                  <a:lnTo>
                    <a:pt x="311336" y="63959"/>
                  </a:lnTo>
                  <a:lnTo>
                    <a:pt x="299618" y="68387"/>
                  </a:lnTo>
                  <a:cubicBezTo>
                    <a:pt x="292822" y="71031"/>
                    <a:pt x="286117" y="73890"/>
                    <a:pt x="279505" y="76872"/>
                  </a:cubicBezTo>
                  <a:cubicBezTo>
                    <a:pt x="272923" y="79855"/>
                    <a:pt x="266403" y="82960"/>
                    <a:pt x="259913" y="86096"/>
                  </a:cubicBezTo>
                  <a:cubicBezTo>
                    <a:pt x="252932" y="89509"/>
                    <a:pt x="245735" y="92952"/>
                    <a:pt x="238723" y="96765"/>
                  </a:cubicBezTo>
                  <a:cubicBezTo>
                    <a:pt x="236017" y="98241"/>
                    <a:pt x="233556" y="100024"/>
                    <a:pt x="230911" y="101561"/>
                  </a:cubicBezTo>
                  <a:cubicBezTo>
                    <a:pt x="234879" y="93875"/>
                    <a:pt x="238446" y="85881"/>
                    <a:pt x="240999" y="77426"/>
                  </a:cubicBezTo>
                  <a:cubicBezTo>
                    <a:pt x="242537" y="72384"/>
                    <a:pt x="243705" y="67218"/>
                    <a:pt x="244536" y="62053"/>
                  </a:cubicBezTo>
                  <a:cubicBezTo>
                    <a:pt x="245397" y="56826"/>
                    <a:pt x="245766" y="51569"/>
                    <a:pt x="246104" y="46404"/>
                  </a:cubicBezTo>
                  <a:cubicBezTo>
                    <a:pt x="246258" y="43298"/>
                    <a:pt x="246381" y="40193"/>
                    <a:pt x="246289" y="37026"/>
                  </a:cubicBezTo>
                  <a:cubicBezTo>
                    <a:pt x="246197" y="33767"/>
                    <a:pt x="245981" y="30539"/>
                    <a:pt x="245489" y="27341"/>
                  </a:cubicBezTo>
                  <a:cubicBezTo>
                    <a:pt x="245428" y="27096"/>
                    <a:pt x="244413" y="25343"/>
                    <a:pt x="243798" y="23806"/>
                  </a:cubicBezTo>
                  <a:cubicBezTo>
                    <a:pt x="243429" y="24359"/>
                    <a:pt x="242998" y="24882"/>
                    <a:pt x="242660" y="25312"/>
                  </a:cubicBezTo>
                  <a:cubicBezTo>
                    <a:pt x="243121" y="24667"/>
                    <a:pt x="243429" y="23990"/>
                    <a:pt x="243613" y="23252"/>
                  </a:cubicBezTo>
                  <a:lnTo>
                    <a:pt x="243798" y="23806"/>
                  </a:lnTo>
                  <a:cubicBezTo>
                    <a:pt x="244751" y="22422"/>
                    <a:pt x="245397" y="21008"/>
                    <a:pt x="243828" y="21377"/>
                  </a:cubicBezTo>
                  <a:lnTo>
                    <a:pt x="243798" y="21377"/>
                  </a:lnTo>
                  <a:cubicBezTo>
                    <a:pt x="243736" y="19932"/>
                    <a:pt x="243029" y="18610"/>
                    <a:pt x="242014" y="17472"/>
                  </a:cubicBezTo>
                  <a:cubicBezTo>
                    <a:pt x="241860" y="16950"/>
                    <a:pt x="242075" y="16212"/>
                    <a:pt x="241829" y="15781"/>
                  </a:cubicBezTo>
                  <a:cubicBezTo>
                    <a:pt x="240814" y="14182"/>
                    <a:pt x="239400" y="12461"/>
                    <a:pt x="236539" y="12184"/>
                  </a:cubicBezTo>
                  <a:cubicBezTo>
                    <a:pt x="233064" y="11692"/>
                    <a:pt x="229804" y="14059"/>
                    <a:pt x="229189" y="17503"/>
                  </a:cubicBezTo>
                  <a:lnTo>
                    <a:pt x="224176" y="20946"/>
                  </a:lnTo>
                  <a:cubicBezTo>
                    <a:pt x="220823" y="22883"/>
                    <a:pt x="217225" y="24421"/>
                    <a:pt x="213504" y="25804"/>
                  </a:cubicBezTo>
                  <a:cubicBezTo>
                    <a:pt x="207752" y="27987"/>
                    <a:pt x="201755" y="29586"/>
                    <a:pt x="195850" y="31031"/>
                  </a:cubicBezTo>
                  <a:cubicBezTo>
                    <a:pt x="186377" y="33521"/>
                    <a:pt x="176659" y="35151"/>
                    <a:pt x="166940" y="36534"/>
                  </a:cubicBezTo>
                  <a:cubicBezTo>
                    <a:pt x="157283" y="37918"/>
                    <a:pt x="147595" y="39025"/>
                    <a:pt x="137846" y="38963"/>
                  </a:cubicBezTo>
                  <a:cubicBezTo>
                    <a:pt x="132740" y="39025"/>
                    <a:pt x="127604" y="38963"/>
                    <a:pt x="122560" y="38287"/>
                  </a:cubicBezTo>
                  <a:cubicBezTo>
                    <a:pt x="117824" y="37641"/>
                    <a:pt x="113180" y="36627"/>
                    <a:pt x="108843" y="34567"/>
                  </a:cubicBezTo>
                  <a:cubicBezTo>
                    <a:pt x="105522" y="32783"/>
                    <a:pt x="101401" y="34044"/>
                    <a:pt x="99617" y="37334"/>
                  </a:cubicBezTo>
                  <a:cubicBezTo>
                    <a:pt x="98817" y="38779"/>
                    <a:pt x="98848" y="40378"/>
                    <a:pt x="99155" y="41884"/>
                  </a:cubicBezTo>
                  <a:cubicBezTo>
                    <a:pt x="99094" y="42007"/>
                    <a:pt x="98940" y="42007"/>
                    <a:pt x="98909" y="42130"/>
                  </a:cubicBezTo>
                  <a:cubicBezTo>
                    <a:pt x="98202" y="44006"/>
                    <a:pt x="98448" y="46035"/>
                    <a:pt x="99401" y="47664"/>
                  </a:cubicBezTo>
                  <a:lnTo>
                    <a:pt x="99494" y="47634"/>
                  </a:lnTo>
                  <a:cubicBezTo>
                    <a:pt x="99893" y="47541"/>
                    <a:pt x="99986" y="47941"/>
                    <a:pt x="99924" y="48464"/>
                  </a:cubicBezTo>
                  <a:cubicBezTo>
                    <a:pt x="100355" y="48986"/>
                    <a:pt x="100878" y="49447"/>
                    <a:pt x="101462" y="49847"/>
                  </a:cubicBezTo>
                  <a:lnTo>
                    <a:pt x="100785" y="49478"/>
                  </a:lnTo>
                  <a:cubicBezTo>
                    <a:pt x="100416" y="49232"/>
                    <a:pt x="100447" y="49263"/>
                    <a:pt x="100047" y="49017"/>
                  </a:cubicBezTo>
                  <a:lnTo>
                    <a:pt x="99863" y="48894"/>
                  </a:lnTo>
                  <a:cubicBezTo>
                    <a:pt x="99770" y="49540"/>
                    <a:pt x="99555" y="50247"/>
                    <a:pt x="99586" y="50462"/>
                  </a:cubicBezTo>
                  <a:lnTo>
                    <a:pt x="101677" y="67034"/>
                  </a:lnTo>
                  <a:cubicBezTo>
                    <a:pt x="102538" y="71492"/>
                    <a:pt x="103523" y="75981"/>
                    <a:pt x="104999" y="80316"/>
                  </a:cubicBezTo>
                  <a:cubicBezTo>
                    <a:pt x="106475" y="84651"/>
                    <a:pt x="108320" y="88863"/>
                    <a:pt x="110535" y="92891"/>
                  </a:cubicBezTo>
                  <a:cubicBezTo>
                    <a:pt x="114102" y="99440"/>
                    <a:pt x="118654" y="105343"/>
                    <a:pt x="123606" y="110908"/>
                  </a:cubicBezTo>
                  <a:cubicBezTo>
                    <a:pt x="119177" y="108940"/>
                    <a:pt x="114810" y="106880"/>
                    <a:pt x="110258" y="105158"/>
                  </a:cubicBezTo>
                  <a:cubicBezTo>
                    <a:pt x="99832" y="101192"/>
                    <a:pt x="89129" y="97841"/>
                    <a:pt x="78580" y="94244"/>
                  </a:cubicBezTo>
                  <a:cubicBezTo>
                    <a:pt x="64463" y="89847"/>
                    <a:pt x="50716" y="85512"/>
                    <a:pt x="36507" y="83052"/>
                  </a:cubicBezTo>
                  <a:cubicBezTo>
                    <a:pt x="26819" y="81392"/>
                    <a:pt x="17008" y="80531"/>
                    <a:pt x="6797" y="80931"/>
                  </a:cubicBezTo>
                  <a:cubicBezTo>
                    <a:pt x="3045" y="80931"/>
                    <a:pt x="0" y="83975"/>
                    <a:pt x="0" y="87726"/>
                  </a:cubicBezTo>
                  <a:cubicBezTo>
                    <a:pt x="-31" y="91477"/>
                    <a:pt x="3045" y="94520"/>
                    <a:pt x="6797" y="94520"/>
                  </a:cubicBezTo>
                  <a:cubicBezTo>
                    <a:pt x="15993" y="94859"/>
                    <a:pt x="24727" y="96396"/>
                    <a:pt x="33308" y="98487"/>
                  </a:cubicBezTo>
                  <a:cubicBezTo>
                    <a:pt x="46656" y="101684"/>
                    <a:pt x="59543" y="106419"/>
                    <a:pt x="72737" y="111338"/>
                  </a:cubicBezTo>
                  <a:cubicBezTo>
                    <a:pt x="84854" y="115489"/>
                    <a:pt x="97064" y="119578"/>
                    <a:pt x="109089" y="124005"/>
                  </a:cubicBezTo>
                  <a:cubicBezTo>
                    <a:pt x="114164" y="125881"/>
                    <a:pt x="119208" y="127725"/>
                    <a:pt x="124159" y="129816"/>
                  </a:cubicBezTo>
                  <a:cubicBezTo>
                    <a:pt x="130434" y="132460"/>
                    <a:pt x="136585" y="135381"/>
                    <a:pt x="142582" y="138609"/>
                  </a:cubicBezTo>
                  <a:cubicBezTo>
                    <a:pt x="148579" y="141838"/>
                    <a:pt x="154423" y="145343"/>
                    <a:pt x="159989" y="149186"/>
                  </a:cubicBezTo>
                  <a:lnTo>
                    <a:pt x="169524" y="156534"/>
                  </a:lnTo>
                  <a:cubicBezTo>
                    <a:pt x="169708" y="156718"/>
                    <a:pt x="171861" y="159270"/>
                    <a:pt x="172722" y="160316"/>
                  </a:cubicBezTo>
                  <a:cubicBezTo>
                    <a:pt x="172784" y="160408"/>
                    <a:pt x="172845" y="160469"/>
                    <a:pt x="172937" y="160562"/>
                  </a:cubicBezTo>
                  <a:cubicBezTo>
                    <a:pt x="173552" y="161453"/>
                    <a:pt x="174752" y="161576"/>
                    <a:pt x="175705" y="162068"/>
                  </a:cubicBezTo>
                  <a:cubicBezTo>
                    <a:pt x="173460" y="166649"/>
                    <a:pt x="171246" y="171230"/>
                    <a:pt x="168724" y="175627"/>
                  </a:cubicBezTo>
                  <a:cubicBezTo>
                    <a:pt x="166725" y="178794"/>
                    <a:pt x="167709" y="183006"/>
                    <a:pt x="170877" y="185004"/>
                  </a:cubicBezTo>
                  <a:cubicBezTo>
                    <a:pt x="174075" y="186972"/>
                    <a:pt x="178258" y="185988"/>
                    <a:pt x="180257" y="182821"/>
                  </a:cubicBezTo>
                  <a:cubicBezTo>
                    <a:pt x="186654" y="173352"/>
                    <a:pt x="191790" y="163144"/>
                    <a:pt x="198126" y="153675"/>
                  </a:cubicBezTo>
                  <a:cubicBezTo>
                    <a:pt x="200617" y="150016"/>
                    <a:pt x="203293" y="146449"/>
                    <a:pt x="206338" y="143129"/>
                  </a:cubicBezTo>
                  <a:cubicBezTo>
                    <a:pt x="212735" y="135996"/>
                    <a:pt x="220424" y="130093"/>
                    <a:pt x="228481" y="124528"/>
                  </a:cubicBezTo>
                  <a:cubicBezTo>
                    <a:pt x="241030" y="115858"/>
                    <a:pt x="254654" y="108325"/>
                    <a:pt x="267787" y="101377"/>
                  </a:cubicBezTo>
                  <a:cubicBezTo>
                    <a:pt x="275230" y="97257"/>
                    <a:pt x="282703" y="93168"/>
                    <a:pt x="290269" y="89232"/>
                  </a:cubicBezTo>
                  <a:cubicBezTo>
                    <a:pt x="295251" y="86650"/>
                    <a:pt x="300264" y="84098"/>
                    <a:pt x="305339" y="81699"/>
                  </a:cubicBezTo>
                  <a:lnTo>
                    <a:pt x="316595" y="76442"/>
                  </a:lnTo>
                  <a:lnTo>
                    <a:pt x="320378" y="74751"/>
                  </a:lnTo>
                  <a:lnTo>
                    <a:pt x="320348" y="74720"/>
                  </a:lnTo>
                  <a:cubicBezTo>
                    <a:pt x="320348" y="74659"/>
                    <a:pt x="320378" y="74628"/>
                    <a:pt x="320409" y="74597"/>
                  </a:cubicBezTo>
                  <a:cubicBezTo>
                    <a:pt x="320286" y="74536"/>
                    <a:pt x="320132" y="74505"/>
                    <a:pt x="320071" y="74474"/>
                  </a:cubicBezTo>
                  <a:cubicBezTo>
                    <a:pt x="320225" y="74505"/>
                    <a:pt x="320409" y="74505"/>
                    <a:pt x="320563" y="74505"/>
                  </a:cubicBezTo>
                  <a:cubicBezTo>
                    <a:pt x="320840" y="74351"/>
                    <a:pt x="321332" y="74259"/>
                    <a:pt x="321362" y="74444"/>
                  </a:cubicBezTo>
                  <a:cubicBezTo>
                    <a:pt x="323454" y="74136"/>
                    <a:pt x="325361" y="72845"/>
                    <a:pt x="326345" y="70816"/>
                  </a:cubicBezTo>
                  <a:cubicBezTo>
                    <a:pt x="326837" y="69924"/>
                    <a:pt x="326837" y="60608"/>
                    <a:pt x="319240" y="61561"/>
                  </a:cubicBezTo>
                  <a:close/>
                  <a:moveTo>
                    <a:pt x="193420" y="131999"/>
                  </a:moveTo>
                  <a:cubicBezTo>
                    <a:pt x="190037" y="136180"/>
                    <a:pt x="187054" y="140577"/>
                    <a:pt x="184409" y="145158"/>
                  </a:cubicBezTo>
                  <a:cubicBezTo>
                    <a:pt x="183425" y="146880"/>
                    <a:pt x="182595" y="148694"/>
                    <a:pt x="181672" y="150446"/>
                  </a:cubicBezTo>
                  <a:cubicBezTo>
                    <a:pt x="180503" y="148848"/>
                    <a:pt x="179242" y="147157"/>
                    <a:pt x="179088" y="146972"/>
                  </a:cubicBezTo>
                  <a:cubicBezTo>
                    <a:pt x="177797" y="145558"/>
                    <a:pt x="176413" y="144236"/>
                    <a:pt x="174998" y="142944"/>
                  </a:cubicBezTo>
                  <a:cubicBezTo>
                    <a:pt x="172968" y="141038"/>
                    <a:pt x="170815" y="139286"/>
                    <a:pt x="168662" y="137533"/>
                  </a:cubicBezTo>
                  <a:cubicBezTo>
                    <a:pt x="162911" y="132952"/>
                    <a:pt x="156883" y="128709"/>
                    <a:pt x="150609" y="124774"/>
                  </a:cubicBezTo>
                  <a:cubicBezTo>
                    <a:pt x="145565" y="121669"/>
                    <a:pt x="140306" y="118932"/>
                    <a:pt x="135047" y="116257"/>
                  </a:cubicBezTo>
                  <a:cubicBezTo>
                    <a:pt x="135508" y="116011"/>
                    <a:pt x="136092" y="116165"/>
                    <a:pt x="136554" y="115796"/>
                  </a:cubicBezTo>
                  <a:cubicBezTo>
                    <a:pt x="139476" y="113429"/>
                    <a:pt x="139906" y="109124"/>
                    <a:pt x="137538" y="106234"/>
                  </a:cubicBezTo>
                  <a:cubicBezTo>
                    <a:pt x="133940" y="100915"/>
                    <a:pt x="131202" y="95197"/>
                    <a:pt x="128527" y="89386"/>
                  </a:cubicBezTo>
                  <a:cubicBezTo>
                    <a:pt x="126528" y="85081"/>
                    <a:pt x="124805" y="80685"/>
                    <a:pt x="123052" y="76288"/>
                  </a:cubicBezTo>
                  <a:cubicBezTo>
                    <a:pt x="121299" y="71830"/>
                    <a:pt x="119392" y="67434"/>
                    <a:pt x="117978" y="62914"/>
                  </a:cubicBezTo>
                  <a:lnTo>
                    <a:pt x="114564" y="51723"/>
                  </a:lnTo>
                  <a:cubicBezTo>
                    <a:pt x="115148" y="51907"/>
                    <a:pt x="115640" y="52276"/>
                    <a:pt x="116225" y="52430"/>
                  </a:cubicBezTo>
                  <a:cubicBezTo>
                    <a:pt x="123052" y="54398"/>
                    <a:pt x="130218" y="55197"/>
                    <a:pt x="137292" y="55781"/>
                  </a:cubicBezTo>
                  <a:cubicBezTo>
                    <a:pt x="148026" y="56396"/>
                    <a:pt x="158821" y="56242"/>
                    <a:pt x="169462" y="54766"/>
                  </a:cubicBezTo>
                  <a:cubicBezTo>
                    <a:pt x="180042" y="53321"/>
                    <a:pt x="190406" y="50616"/>
                    <a:pt x="200556" y="47480"/>
                  </a:cubicBezTo>
                  <a:cubicBezTo>
                    <a:pt x="206953" y="45358"/>
                    <a:pt x="213473" y="43052"/>
                    <a:pt x="219624" y="40070"/>
                  </a:cubicBezTo>
                  <a:cubicBezTo>
                    <a:pt x="223622" y="38164"/>
                    <a:pt x="227436" y="35950"/>
                    <a:pt x="231003" y="33491"/>
                  </a:cubicBezTo>
                  <a:cubicBezTo>
                    <a:pt x="230911" y="34444"/>
                    <a:pt x="230911" y="35366"/>
                    <a:pt x="230788" y="36319"/>
                  </a:cubicBezTo>
                  <a:cubicBezTo>
                    <a:pt x="230450" y="39056"/>
                    <a:pt x="229988" y="41792"/>
                    <a:pt x="229466" y="44467"/>
                  </a:cubicBezTo>
                  <a:cubicBezTo>
                    <a:pt x="228543" y="50155"/>
                    <a:pt x="227159" y="55843"/>
                    <a:pt x="225990" y="61623"/>
                  </a:cubicBezTo>
                  <a:cubicBezTo>
                    <a:pt x="224822" y="67280"/>
                    <a:pt x="223714" y="72968"/>
                    <a:pt x="222392" y="78594"/>
                  </a:cubicBezTo>
                  <a:cubicBezTo>
                    <a:pt x="220608" y="86188"/>
                    <a:pt x="218794" y="93659"/>
                    <a:pt x="216087" y="100823"/>
                  </a:cubicBezTo>
                  <a:cubicBezTo>
                    <a:pt x="214642" y="103867"/>
                    <a:pt x="215964" y="107249"/>
                    <a:pt x="218671" y="109094"/>
                  </a:cubicBezTo>
                  <a:cubicBezTo>
                    <a:pt x="218455" y="109247"/>
                    <a:pt x="218209" y="109370"/>
                    <a:pt x="218025" y="109493"/>
                  </a:cubicBezTo>
                  <a:cubicBezTo>
                    <a:pt x="208829" y="116011"/>
                    <a:pt x="200463" y="123483"/>
                    <a:pt x="193420" y="131999"/>
                  </a:cubicBezTo>
                  <a:close/>
                  <a:moveTo>
                    <a:pt x="317641" y="73859"/>
                  </a:moveTo>
                  <a:cubicBezTo>
                    <a:pt x="316872" y="73460"/>
                    <a:pt x="316165" y="72937"/>
                    <a:pt x="315642" y="72322"/>
                  </a:cubicBezTo>
                  <a:cubicBezTo>
                    <a:pt x="316349" y="73183"/>
                    <a:pt x="317580" y="74321"/>
                    <a:pt x="319763" y="74444"/>
                  </a:cubicBezTo>
                  <a:cubicBezTo>
                    <a:pt x="319056" y="74382"/>
                    <a:pt x="318348" y="74167"/>
                    <a:pt x="317641" y="73859"/>
                  </a:cubicBezTo>
                  <a:close/>
                  <a:moveTo>
                    <a:pt x="321086" y="74474"/>
                  </a:moveTo>
                  <a:lnTo>
                    <a:pt x="321362" y="74444"/>
                  </a:lnTo>
                  <a:cubicBezTo>
                    <a:pt x="321455" y="74813"/>
                    <a:pt x="321055" y="74751"/>
                    <a:pt x="320655" y="74659"/>
                  </a:cubicBezTo>
                  <a:cubicBezTo>
                    <a:pt x="320594" y="74720"/>
                    <a:pt x="320440" y="74843"/>
                    <a:pt x="320378" y="74751"/>
                  </a:cubicBezTo>
                  <a:lnTo>
                    <a:pt x="320624" y="74659"/>
                  </a:lnTo>
                  <a:lnTo>
                    <a:pt x="320409" y="74597"/>
                  </a:lnTo>
                  <a:lnTo>
                    <a:pt x="320471" y="74536"/>
                  </a:lnTo>
                  <a:lnTo>
                    <a:pt x="320563" y="74505"/>
                  </a:lnTo>
                  <a:lnTo>
                    <a:pt x="320778" y="74505"/>
                  </a:lnTo>
                  <a:cubicBezTo>
                    <a:pt x="320901" y="74474"/>
                    <a:pt x="320993" y="74474"/>
                    <a:pt x="321086" y="74474"/>
                  </a:cubicBezTo>
                  <a:close/>
                  <a:moveTo>
                    <a:pt x="99924" y="48464"/>
                  </a:moveTo>
                  <a:cubicBezTo>
                    <a:pt x="99924" y="48587"/>
                    <a:pt x="99893" y="48740"/>
                    <a:pt x="99863" y="48894"/>
                  </a:cubicBezTo>
                  <a:cubicBezTo>
                    <a:pt x="99094" y="48371"/>
                    <a:pt x="98663" y="47849"/>
                    <a:pt x="99401" y="47664"/>
                  </a:cubicBezTo>
                  <a:cubicBezTo>
                    <a:pt x="99555" y="47941"/>
                    <a:pt x="99740" y="48187"/>
                    <a:pt x="99924" y="48464"/>
                  </a:cubicBezTo>
                  <a:close/>
                  <a:moveTo>
                    <a:pt x="122622" y="13660"/>
                  </a:moveTo>
                  <a:cubicBezTo>
                    <a:pt x="121945" y="9970"/>
                    <a:pt x="124375" y="6404"/>
                    <a:pt x="128065" y="5758"/>
                  </a:cubicBezTo>
                  <a:cubicBezTo>
                    <a:pt x="135631" y="3606"/>
                    <a:pt x="143320" y="1792"/>
                    <a:pt x="151255" y="808"/>
                  </a:cubicBezTo>
                  <a:cubicBezTo>
                    <a:pt x="155130" y="316"/>
                    <a:pt x="159005" y="70"/>
                    <a:pt x="162880" y="9"/>
                  </a:cubicBezTo>
                  <a:cubicBezTo>
                    <a:pt x="166786" y="-53"/>
                    <a:pt x="170600" y="224"/>
                    <a:pt x="174414" y="378"/>
                  </a:cubicBezTo>
                  <a:lnTo>
                    <a:pt x="188007" y="1792"/>
                  </a:lnTo>
                  <a:cubicBezTo>
                    <a:pt x="188653" y="1884"/>
                    <a:pt x="190191" y="2899"/>
                    <a:pt x="191206" y="3206"/>
                  </a:cubicBezTo>
                  <a:lnTo>
                    <a:pt x="191083" y="3268"/>
                  </a:lnTo>
                  <a:lnTo>
                    <a:pt x="191237" y="3206"/>
                  </a:lnTo>
                  <a:lnTo>
                    <a:pt x="191206" y="3206"/>
                  </a:lnTo>
                  <a:cubicBezTo>
                    <a:pt x="191606" y="3022"/>
                    <a:pt x="192252" y="2438"/>
                    <a:pt x="192221" y="2837"/>
                  </a:cubicBezTo>
                  <a:lnTo>
                    <a:pt x="192190" y="2930"/>
                  </a:lnTo>
                  <a:cubicBezTo>
                    <a:pt x="195235" y="2253"/>
                    <a:pt x="198372" y="3852"/>
                    <a:pt x="199602" y="6804"/>
                  </a:cubicBezTo>
                  <a:cubicBezTo>
                    <a:pt x="200986" y="10124"/>
                    <a:pt x="199387" y="13936"/>
                    <a:pt x="196065" y="15320"/>
                  </a:cubicBezTo>
                  <a:cubicBezTo>
                    <a:pt x="195173" y="15812"/>
                    <a:pt x="193943" y="15966"/>
                    <a:pt x="192621" y="16150"/>
                  </a:cubicBezTo>
                  <a:cubicBezTo>
                    <a:pt x="190898" y="16396"/>
                    <a:pt x="188561" y="16058"/>
                    <a:pt x="187300" y="16150"/>
                  </a:cubicBezTo>
                  <a:lnTo>
                    <a:pt x="174813" y="17195"/>
                  </a:lnTo>
                  <a:cubicBezTo>
                    <a:pt x="170385" y="17564"/>
                    <a:pt x="165925" y="18179"/>
                    <a:pt x="161373" y="18425"/>
                  </a:cubicBezTo>
                  <a:cubicBezTo>
                    <a:pt x="157252" y="18641"/>
                    <a:pt x="153100" y="18641"/>
                    <a:pt x="148979" y="18702"/>
                  </a:cubicBezTo>
                  <a:cubicBezTo>
                    <a:pt x="142736" y="18794"/>
                    <a:pt x="136615" y="18641"/>
                    <a:pt x="130526" y="19132"/>
                  </a:cubicBezTo>
                  <a:cubicBezTo>
                    <a:pt x="126835" y="19809"/>
                    <a:pt x="123268" y="17349"/>
                    <a:pt x="122622" y="136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290796" y="3662081"/>
              <a:ext cx="217676" cy="1021658"/>
            </a:xfrm>
            <a:custGeom>
              <a:avLst/>
              <a:gdLst/>
              <a:ahLst/>
              <a:cxnLst/>
              <a:rect l="l" t="t" r="r" b="b"/>
              <a:pathLst>
                <a:path w="435352" h="2043315" extrusionOk="0">
                  <a:moveTo>
                    <a:pt x="430765" y="279016"/>
                  </a:moveTo>
                  <a:cubicBezTo>
                    <a:pt x="430765" y="279016"/>
                    <a:pt x="430858" y="278924"/>
                    <a:pt x="430858" y="278924"/>
                  </a:cubicBezTo>
                  <a:lnTo>
                    <a:pt x="430888" y="278985"/>
                  </a:lnTo>
                  <a:cubicBezTo>
                    <a:pt x="430919" y="279047"/>
                    <a:pt x="430796" y="278985"/>
                    <a:pt x="430765" y="279016"/>
                  </a:cubicBezTo>
                  <a:close/>
                  <a:moveTo>
                    <a:pt x="435194" y="271299"/>
                  </a:moveTo>
                  <a:cubicBezTo>
                    <a:pt x="434394" y="267794"/>
                    <a:pt x="430888" y="265580"/>
                    <a:pt x="427382" y="266380"/>
                  </a:cubicBezTo>
                  <a:cubicBezTo>
                    <a:pt x="426029" y="266656"/>
                    <a:pt x="423999" y="267671"/>
                    <a:pt x="421815" y="269301"/>
                  </a:cubicBezTo>
                  <a:cubicBezTo>
                    <a:pt x="418463" y="271822"/>
                    <a:pt x="413911" y="276464"/>
                    <a:pt x="411912" y="277725"/>
                  </a:cubicBezTo>
                  <a:cubicBezTo>
                    <a:pt x="408437" y="279877"/>
                    <a:pt x="404900" y="281875"/>
                    <a:pt x="401302" y="283843"/>
                  </a:cubicBezTo>
                  <a:cubicBezTo>
                    <a:pt x="392629" y="288547"/>
                    <a:pt x="383740" y="292913"/>
                    <a:pt x="375129" y="297679"/>
                  </a:cubicBezTo>
                  <a:cubicBezTo>
                    <a:pt x="358367" y="307210"/>
                    <a:pt x="339207" y="317417"/>
                    <a:pt x="320846" y="329531"/>
                  </a:cubicBezTo>
                  <a:cubicBezTo>
                    <a:pt x="308974" y="337371"/>
                    <a:pt x="297441" y="345980"/>
                    <a:pt x="286830" y="355296"/>
                  </a:cubicBezTo>
                  <a:cubicBezTo>
                    <a:pt x="276497" y="364366"/>
                    <a:pt x="267209" y="374204"/>
                    <a:pt x="259243" y="384688"/>
                  </a:cubicBezTo>
                  <a:cubicBezTo>
                    <a:pt x="259797" y="331683"/>
                    <a:pt x="260289" y="282583"/>
                    <a:pt x="260719" y="238494"/>
                  </a:cubicBezTo>
                  <a:cubicBezTo>
                    <a:pt x="263456" y="234835"/>
                    <a:pt x="265548" y="230131"/>
                    <a:pt x="267116" y="224873"/>
                  </a:cubicBezTo>
                  <a:cubicBezTo>
                    <a:pt x="270100" y="214758"/>
                    <a:pt x="271207" y="202460"/>
                    <a:pt x="273759" y="194497"/>
                  </a:cubicBezTo>
                  <a:cubicBezTo>
                    <a:pt x="280833" y="172299"/>
                    <a:pt x="300301" y="136911"/>
                    <a:pt x="325644" y="118033"/>
                  </a:cubicBezTo>
                  <a:cubicBezTo>
                    <a:pt x="340929" y="106657"/>
                    <a:pt x="358583" y="101553"/>
                    <a:pt x="377159" y="112130"/>
                  </a:cubicBezTo>
                  <a:cubicBezTo>
                    <a:pt x="389246" y="118832"/>
                    <a:pt x="391398" y="134359"/>
                    <a:pt x="387739" y="147548"/>
                  </a:cubicBezTo>
                  <a:cubicBezTo>
                    <a:pt x="384048" y="160769"/>
                    <a:pt x="374268" y="172606"/>
                    <a:pt x="359505" y="171100"/>
                  </a:cubicBezTo>
                  <a:cubicBezTo>
                    <a:pt x="355722" y="170731"/>
                    <a:pt x="351663" y="169439"/>
                    <a:pt x="348095" y="167379"/>
                  </a:cubicBezTo>
                  <a:cubicBezTo>
                    <a:pt x="344773" y="165473"/>
                    <a:pt x="341790" y="162983"/>
                    <a:pt x="340160" y="159816"/>
                  </a:cubicBezTo>
                  <a:cubicBezTo>
                    <a:pt x="338807" y="157172"/>
                    <a:pt x="339237" y="154558"/>
                    <a:pt x="340806" y="152621"/>
                  </a:cubicBezTo>
                  <a:cubicBezTo>
                    <a:pt x="342805" y="150131"/>
                    <a:pt x="346034" y="148440"/>
                    <a:pt x="349510" y="148409"/>
                  </a:cubicBezTo>
                  <a:cubicBezTo>
                    <a:pt x="353262" y="148471"/>
                    <a:pt x="356337" y="145458"/>
                    <a:pt x="356399" y="141707"/>
                  </a:cubicBezTo>
                  <a:cubicBezTo>
                    <a:pt x="356460" y="137956"/>
                    <a:pt x="353446" y="134881"/>
                    <a:pt x="349694" y="134820"/>
                  </a:cubicBezTo>
                  <a:cubicBezTo>
                    <a:pt x="341944" y="134574"/>
                    <a:pt x="334563" y="138079"/>
                    <a:pt x="329888" y="143459"/>
                  </a:cubicBezTo>
                  <a:cubicBezTo>
                    <a:pt x="324629" y="149455"/>
                    <a:pt x="322783" y="157756"/>
                    <a:pt x="326843" y="166365"/>
                  </a:cubicBezTo>
                  <a:cubicBezTo>
                    <a:pt x="329519" y="172083"/>
                    <a:pt x="334378" y="176972"/>
                    <a:pt x="340129" y="180600"/>
                  </a:cubicBezTo>
                  <a:cubicBezTo>
                    <a:pt x="345542" y="183982"/>
                    <a:pt x="351786" y="186165"/>
                    <a:pt x="357629" y="186964"/>
                  </a:cubicBezTo>
                  <a:cubicBezTo>
                    <a:pt x="380972" y="190069"/>
                    <a:pt x="398257" y="173252"/>
                    <a:pt x="404562" y="152437"/>
                  </a:cubicBezTo>
                  <a:cubicBezTo>
                    <a:pt x="410897" y="131438"/>
                    <a:pt x="405392" y="107210"/>
                    <a:pt x="386170" y="96142"/>
                  </a:cubicBezTo>
                  <a:cubicBezTo>
                    <a:pt x="360366" y="81753"/>
                    <a:pt x="335762" y="87779"/>
                    <a:pt x="314941" y="103951"/>
                  </a:cubicBezTo>
                  <a:cubicBezTo>
                    <a:pt x="288676" y="124366"/>
                    <a:pt x="269238" y="161015"/>
                    <a:pt x="261242" y="185980"/>
                  </a:cubicBezTo>
                  <a:cubicBezTo>
                    <a:pt x="262318" y="74712"/>
                    <a:pt x="262934" y="6581"/>
                    <a:pt x="262934" y="6581"/>
                  </a:cubicBezTo>
                  <a:cubicBezTo>
                    <a:pt x="262964" y="2983"/>
                    <a:pt x="260104" y="32"/>
                    <a:pt x="256506" y="1"/>
                  </a:cubicBezTo>
                  <a:cubicBezTo>
                    <a:pt x="252877" y="-61"/>
                    <a:pt x="249924" y="2830"/>
                    <a:pt x="249863" y="6427"/>
                  </a:cubicBezTo>
                  <a:cubicBezTo>
                    <a:pt x="249863" y="6427"/>
                    <a:pt x="248017" y="112622"/>
                    <a:pt x="245341" y="276188"/>
                  </a:cubicBezTo>
                  <a:cubicBezTo>
                    <a:pt x="241251" y="268563"/>
                    <a:pt x="236915" y="261061"/>
                    <a:pt x="231932" y="253959"/>
                  </a:cubicBezTo>
                  <a:cubicBezTo>
                    <a:pt x="226089" y="245596"/>
                    <a:pt x="219692" y="237571"/>
                    <a:pt x="213202" y="229700"/>
                  </a:cubicBezTo>
                  <a:cubicBezTo>
                    <a:pt x="205144" y="220077"/>
                    <a:pt x="196441" y="211099"/>
                    <a:pt x="187091" y="202829"/>
                  </a:cubicBezTo>
                  <a:cubicBezTo>
                    <a:pt x="177834" y="194651"/>
                    <a:pt x="167992" y="187087"/>
                    <a:pt x="157750" y="180016"/>
                  </a:cubicBezTo>
                  <a:cubicBezTo>
                    <a:pt x="145725" y="171684"/>
                    <a:pt x="133115" y="164028"/>
                    <a:pt x="120352" y="156711"/>
                  </a:cubicBezTo>
                  <a:cubicBezTo>
                    <a:pt x="101376" y="145796"/>
                    <a:pt x="81939" y="135681"/>
                    <a:pt x="63178" y="125166"/>
                  </a:cubicBezTo>
                  <a:cubicBezTo>
                    <a:pt x="59948" y="123260"/>
                    <a:pt x="55766" y="124305"/>
                    <a:pt x="53859" y="127533"/>
                  </a:cubicBezTo>
                  <a:cubicBezTo>
                    <a:pt x="51952" y="130761"/>
                    <a:pt x="52998" y="134943"/>
                    <a:pt x="56227" y="136849"/>
                  </a:cubicBezTo>
                  <a:cubicBezTo>
                    <a:pt x="74403" y="148286"/>
                    <a:pt x="93164" y="159478"/>
                    <a:pt x="111648" y="171130"/>
                  </a:cubicBezTo>
                  <a:cubicBezTo>
                    <a:pt x="123766" y="178786"/>
                    <a:pt x="135699" y="186657"/>
                    <a:pt x="147263" y="194958"/>
                  </a:cubicBezTo>
                  <a:cubicBezTo>
                    <a:pt x="156858" y="201814"/>
                    <a:pt x="166177" y="208978"/>
                    <a:pt x="175066" y="216603"/>
                  </a:cubicBezTo>
                  <a:cubicBezTo>
                    <a:pt x="183923" y="224197"/>
                    <a:pt x="192412" y="232160"/>
                    <a:pt x="200162" y="240923"/>
                  </a:cubicBezTo>
                  <a:cubicBezTo>
                    <a:pt x="207974" y="249623"/>
                    <a:pt x="215601" y="258601"/>
                    <a:pt x="222521" y="268071"/>
                  </a:cubicBezTo>
                  <a:cubicBezTo>
                    <a:pt x="227073" y="274281"/>
                    <a:pt x="231348" y="280707"/>
                    <a:pt x="235100" y="287410"/>
                  </a:cubicBezTo>
                  <a:lnTo>
                    <a:pt x="244204" y="304996"/>
                  </a:lnTo>
                  <a:lnTo>
                    <a:pt x="244849" y="306441"/>
                  </a:lnTo>
                  <a:cubicBezTo>
                    <a:pt x="244296" y="339462"/>
                    <a:pt x="243742" y="374450"/>
                    <a:pt x="243158" y="411222"/>
                  </a:cubicBezTo>
                  <a:cubicBezTo>
                    <a:pt x="243004" y="411591"/>
                    <a:pt x="242758" y="411929"/>
                    <a:pt x="242604" y="412298"/>
                  </a:cubicBezTo>
                  <a:cubicBezTo>
                    <a:pt x="241620" y="414358"/>
                    <a:pt x="242051" y="416448"/>
                    <a:pt x="243066" y="418293"/>
                  </a:cubicBezTo>
                  <a:cubicBezTo>
                    <a:pt x="242574" y="449131"/>
                    <a:pt x="242051" y="480983"/>
                    <a:pt x="241528" y="513942"/>
                  </a:cubicBezTo>
                  <a:cubicBezTo>
                    <a:pt x="241313" y="528208"/>
                    <a:pt x="241067" y="542812"/>
                    <a:pt x="240851" y="557416"/>
                  </a:cubicBezTo>
                  <a:cubicBezTo>
                    <a:pt x="236761" y="549207"/>
                    <a:pt x="232455" y="540599"/>
                    <a:pt x="228641" y="532543"/>
                  </a:cubicBezTo>
                  <a:cubicBezTo>
                    <a:pt x="224551" y="523935"/>
                    <a:pt x="221045" y="516064"/>
                    <a:pt x="219015" y="510345"/>
                  </a:cubicBezTo>
                  <a:cubicBezTo>
                    <a:pt x="208804" y="481660"/>
                    <a:pt x="196963" y="443504"/>
                    <a:pt x="176757" y="413835"/>
                  </a:cubicBezTo>
                  <a:cubicBezTo>
                    <a:pt x="162241" y="392498"/>
                    <a:pt x="143418" y="375618"/>
                    <a:pt x="118783" y="368332"/>
                  </a:cubicBezTo>
                  <a:cubicBezTo>
                    <a:pt x="92334" y="360799"/>
                    <a:pt x="75357" y="372513"/>
                    <a:pt x="67391" y="390807"/>
                  </a:cubicBezTo>
                  <a:cubicBezTo>
                    <a:pt x="56781" y="415096"/>
                    <a:pt x="63885" y="452267"/>
                    <a:pt x="86767" y="467578"/>
                  </a:cubicBezTo>
                  <a:cubicBezTo>
                    <a:pt x="103344" y="478616"/>
                    <a:pt x="117584" y="471514"/>
                    <a:pt x="123889" y="461460"/>
                  </a:cubicBezTo>
                  <a:cubicBezTo>
                    <a:pt x="128533" y="454019"/>
                    <a:pt x="128810" y="445011"/>
                    <a:pt x="123981" y="438985"/>
                  </a:cubicBezTo>
                  <a:cubicBezTo>
                    <a:pt x="120567" y="434711"/>
                    <a:pt x="114355" y="431206"/>
                    <a:pt x="104021" y="432159"/>
                  </a:cubicBezTo>
                  <a:cubicBezTo>
                    <a:pt x="100299" y="432467"/>
                    <a:pt x="97470" y="435726"/>
                    <a:pt x="97747" y="439446"/>
                  </a:cubicBezTo>
                  <a:cubicBezTo>
                    <a:pt x="98024" y="443197"/>
                    <a:pt x="101314" y="446026"/>
                    <a:pt x="105036" y="445749"/>
                  </a:cubicBezTo>
                  <a:cubicBezTo>
                    <a:pt x="108819" y="445503"/>
                    <a:pt x="111402" y="445933"/>
                    <a:pt x="112725" y="447501"/>
                  </a:cubicBezTo>
                  <a:cubicBezTo>
                    <a:pt x="113309" y="448178"/>
                    <a:pt x="113217" y="449100"/>
                    <a:pt x="113094" y="450022"/>
                  </a:cubicBezTo>
                  <a:cubicBezTo>
                    <a:pt x="112755" y="452267"/>
                    <a:pt x="111218" y="454481"/>
                    <a:pt x="109126" y="456018"/>
                  </a:cubicBezTo>
                  <a:cubicBezTo>
                    <a:pt x="105835" y="458477"/>
                    <a:pt x="100976" y="458570"/>
                    <a:pt x="95594" y="454757"/>
                  </a:cubicBezTo>
                  <a:cubicBezTo>
                    <a:pt x="81908" y="445072"/>
                    <a:pt x="77141" y="424411"/>
                    <a:pt x="80308" y="407624"/>
                  </a:cubicBezTo>
                  <a:cubicBezTo>
                    <a:pt x="81908" y="399262"/>
                    <a:pt x="85537" y="391791"/>
                    <a:pt x="91811" y="387548"/>
                  </a:cubicBezTo>
                  <a:cubicBezTo>
                    <a:pt x="97193" y="383889"/>
                    <a:pt x="104482" y="383120"/>
                    <a:pt x="113617" y="385887"/>
                  </a:cubicBezTo>
                  <a:cubicBezTo>
                    <a:pt x="134223" y="391883"/>
                    <a:pt x="149569" y="406425"/>
                    <a:pt x="161933" y="424073"/>
                  </a:cubicBezTo>
                  <a:cubicBezTo>
                    <a:pt x="181709" y="452267"/>
                    <a:pt x="193919" y="488485"/>
                    <a:pt x="204345" y="515756"/>
                  </a:cubicBezTo>
                  <a:cubicBezTo>
                    <a:pt x="206682" y="521782"/>
                    <a:pt x="210619" y="530084"/>
                    <a:pt x="215263" y="539123"/>
                  </a:cubicBezTo>
                  <a:cubicBezTo>
                    <a:pt x="223597" y="555449"/>
                    <a:pt x="233931" y="573957"/>
                    <a:pt x="240390" y="586133"/>
                  </a:cubicBezTo>
                  <a:cubicBezTo>
                    <a:pt x="239529" y="639599"/>
                    <a:pt x="238668" y="694941"/>
                    <a:pt x="237806" y="751605"/>
                  </a:cubicBezTo>
                  <a:cubicBezTo>
                    <a:pt x="234362" y="745333"/>
                    <a:pt x="230948" y="738999"/>
                    <a:pt x="226827" y="733065"/>
                  </a:cubicBezTo>
                  <a:cubicBezTo>
                    <a:pt x="221168" y="724918"/>
                    <a:pt x="214955" y="717170"/>
                    <a:pt x="208558" y="709852"/>
                  </a:cubicBezTo>
                  <a:cubicBezTo>
                    <a:pt x="197332" y="697247"/>
                    <a:pt x="184877" y="685840"/>
                    <a:pt x="171436" y="675448"/>
                  </a:cubicBezTo>
                  <a:cubicBezTo>
                    <a:pt x="159257" y="666040"/>
                    <a:pt x="146340" y="657462"/>
                    <a:pt x="133300" y="649007"/>
                  </a:cubicBezTo>
                  <a:cubicBezTo>
                    <a:pt x="114109" y="636586"/>
                    <a:pt x="94548" y="624688"/>
                    <a:pt x="76526" y="611190"/>
                  </a:cubicBezTo>
                  <a:cubicBezTo>
                    <a:pt x="73573" y="608854"/>
                    <a:pt x="69298" y="609376"/>
                    <a:pt x="66961" y="612328"/>
                  </a:cubicBezTo>
                  <a:cubicBezTo>
                    <a:pt x="64654" y="615249"/>
                    <a:pt x="65146" y="619522"/>
                    <a:pt x="68099" y="621859"/>
                  </a:cubicBezTo>
                  <a:cubicBezTo>
                    <a:pt x="85660" y="636494"/>
                    <a:pt x="104667" y="649868"/>
                    <a:pt x="123673" y="663273"/>
                  </a:cubicBezTo>
                  <a:cubicBezTo>
                    <a:pt x="136037" y="672005"/>
                    <a:pt x="148308" y="680829"/>
                    <a:pt x="160180" y="690022"/>
                  </a:cubicBezTo>
                  <a:cubicBezTo>
                    <a:pt x="172759" y="699799"/>
                    <a:pt x="184938" y="709914"/>
                    <a:pt x="195733" y="721505"/>
                  </a:cubicBezTo>
                  <a:cubicBezTo>
                    <a:pt x="202007" y="728146"/>
                    <a:pt x="208097" y="735187"/>
                    <a:pt x="213725" y="742535"/>
                  </a:cubicBezTo>
                  <a:cubicBezTo>
                    <a:pt x="219323" y="749852"/>
                    <a:pt x="224489" y="757477"/>
                    <a:pt x="228887" y="765379"/>
                  </a:cubicBezTo>
                  <a:cubicBezTo>
                    <a:pt x="230364" y="767992"/>
                    <a:pt x="231717" y="770667"/>
                    <a:pt x="232978" y="773403"/>
                  </a:cubicBezTo>
                  <a:cubicBezTo>
                    <a:pt x="234239" y="776140"/>
                    <a:pt x="235408" y="778938"/>
                    <a:pt x="236484" y="781766"/>
                  </a:cubicBezTo>
                  <a:lnTo>
                    <a:pt x="237284" y="784133"/>
                  </a:lnTo>
                  <a:cubicBezTo>
                    <a:pt x="236576" y="830313"/>
                    <a:pt x="235900" y="877139"/>
                    <a:pt x="235223" y="924302"/>
                  </a:cubicBezTo>
                  <a:cubicBezTo>
                    <a:pt x="230364" y="918430"/>
                    <a:pt x="224797" y="913388"/>
                    <a:pt x="218092" y="909698"/>
                  </a:cubicBezTo>
                  <a:cubicBezTo>
                    <a:pt x="196348" y="897830"/>
                    <a:pt x="165839" y="896416"/>
                    <a:pt x="141143" y="888945"/>
                  </a:cubicBezTo>
                  <a:cubicBezTo>
                    <a:pt x="119921" y="882611"/>
                    <a:pt x="99346" y="871389"/>
                    <a:pt x="81200" y="857246"/>
                  </a:cubicBezTo>
                  <a:cubicBezTo>
                    <a:pt x="62932" y="842980"/>
                    <a:pt x="47154" y="825732"/>
                    <a:pt x="36144" y="806885"/>
                  </a:cubicBezTo>
                  <a:cubicBezTo>
                    <a:pt x="32945" y="801505"/>
                    <a:pt x="30024" y="795909"/>
                    <a:pt x="27502" y="790129"/>
                  </a:cubicBezTo>
                  <a:cubicBezTo>
                    <a:pt x="25010" y="784410"/>
                    <a:pt x="22858" y="778538"/>
                    <a:pt x="21228" y="772573"/>
                  </a:cubicBezTo>
                  <a:cubicBezTo>
                    <a:pt x="20090" y="768453"/>
                    <a:pt x="19167" y="764241"/>
                    <a:pt x="18521" y="759998"/>
                  </a:cubicBezTo>
                  <a:cubicBezTo>
                    <a:pt x="17875" y="755755"/>
                    <a:pt x="17445" y="751513"/>
                    <a:pt x="17291" y="747239"/>
                  </a:cubicBezTo>
                  <a:cubicBezTo>
                    <a:pt x="17199" y="744595"/>
                    <a:pt x="17168" y="741920"/>
                    <a:pt x="17383" y="739245"/>
                  </a:cubicBezTo>
                  <a:cubicBezTo>
                    <a:pt x="17568" y="736970"/>
                    <a:pt x="17906" y="734695"/>
                    <a:pt x="18675" y="732543"/>
                  </a:cubicBezTo>
                  <a:cubicBezTo>
                    <a:pt x="20090" y="728423"/>
                    <a:pt x="21966" y="725563"/>
                    <a:pt x="24518" y="724118"/>
                  </a:cubicBezTo>
                  <a:cubicBezTo>
                    <a:pt x="27133" y="722612"/>
                    <a:pt x="30208" y="722612"/>
                    <a:pt x="33314" y="723411"/>
                  </a:cubicBezTo>
                  <a:cubicBezTo>
                    <a:pt x="38850" y="724795"/>
                    <a:pt x="44417" y="728484"/>
                    <a:pt x="48784" y="733127"/>
                  </a:cubicBezTo>
                  <a:cubicBezTo>
                    <a:pt x="54843" y="739583"/>
                    <a:pt x="59303" y="747885"/>
                    <a:pt x="56289" y="754987"/>
                  </a:cubicBezTo>
                  <a:cubicBezTo>
                    <a:pt x="54597" y="758984"/>
                    <a:pt x="50599" y="762243"/>
                    <a:pt x="43956" y="764610"/>
                  </a:cubicBezTo>
                  <a:cubicBezTo>
                    <a:pt x="40419" y="765809"/>
                    <a:pt x="38481" y="769652"/>
                    <a:pt x="39681" y="773219"/>
                  </a:cubicBezTo>
                  <a:cubicBezTo>
                    <a:pt x="40880" y="776755"/>
                    <a:pt x="44755" y="778692"/>
                    <a:pt x="48292" y="777492"/>
                  </a:cubicBezTo>
                  <a:cubicBezTo>
                    <a:pt x="59856" y="773803"/>
                    <a:pt x="66253" y="767592"/>
                    <a:pt x="69421" y="760798"/>
                  </a:cubicBezTo>
                  <a:cubicBezTo>
                    <a:pt x="74896" y="748961"/>
                    <a:pt x="70067" y="734018"/>
                    <a:pt x="60133" y="722796"/>
                  </a:cubicBezTo>
                  <a:cubicBezTo>
                    <a:pt x="50414" y="711789"/>
                    <a:pt x="36052" y="705025"/>
                    <a:pt x="24180" y="707085"/>
                  </a:cubicBezTo>
                  <a:cubicBezTo>
                    <a:pt x="15476" y="708561"/>
                    <a:pt x="7511" y="714280"/>
                    <a:pt x="2805" y="726793"/>
                  </a:cubicBezTo>
                  <a:cubicBezTo>
                    <a:pt x="1729" y="729591"/>
                    <a:pt x="1052" y="732543"/>
                    <a:pt x="621" y="735525"/>
                  </a:cubicBezTo>
                  <a:cubicBezTo>
                    <a:pt x="37" y="739522"/>
                    <a:pt x="-24" y="743642"/>
                    <a:pt x="6" y="747608"/>
                  </a:cubicBezTo>
                  <a:cubicBezTo>
                    <a:pt x="68" y="752589"/>
                    <a:pt x="437" y="757569"/>
                    <a:pt x="1114" y="762519"/>
                  </a:cubicBezTo>
                  <a:cubicBezTo>
                    <a:pt x="1759" y="767439"/>
                    <a:pt x="2744" y="772327"/>
                    <a:pt x="3974" y="777124"/>
                  </a:cubicBezTo>
                  <a:cubicBezTo>
                    <a:pt x="5727" y="783980"/>
                    <a:pt x="8034" y="790744"/>
                    <a:pt x="10832" y="797323"/>
                  </a:cubicBezTo>
                  <a:cubicBezTo>
                    <a:pt x="13569" y="803811"/>
                    <a:pt x="16799" y="810144"/>
                    <a:pt x="20336" y="816201"/>
                  </a:cubicBezTo>
                  <a:cubicBezTo>
                    <a:pt x="32607" y="836893"/>
                    <a:pt x="49953" y="856016"/>
                    <a:pt x="70252" y="871420"/>
                  </a:cubicBezTo>
                  <a:cubicBezTo>
                    <a:pt x="90335" y="886639"/>
                    <a:pt x="113247" y="898261"/>
                    <a:pt x="136621" y="904717"/>
                  </a:cubicBezTo>
                  <a:cubicBezTo>
                    <a:pt x="157258" y="910313"/>
                    <a:pt x="181924" y="911389"/>
                    <a:pt x="202069" y="918276"/>
                  </a:cubicBezTo>
                  <a:cubicBezTo>
                    <a:pt x="214832" y="922642"/>
                    <a:pt x="225720" y="929375"/>
                    <a:pt x="231686" y="942381"/>
                  </a:cubicBezTo>
                  <a:cubicBezTo>
                    <a:pt x="232332" y="943856"/>
                    <a:pt x="233562" y="944840"/>
                    <a:pt x="234915" y="945486"/>
                  </a:cubicBezTo>
                  <a:cubicBezTo>
                    <a:pt x="234546" y="970758"/>
                    <a:pt x="234208" y="996062"/>
                    <a:pt x="233870" y="1021396"/>
                  </a:cubicBezTo>
                  <a:cubicBezTo>
                    <a:pt x="233132" y="1076308"/>
                    <a:pt x="232455" y="1131035"/>
                    <a:pt x="231778" y="1185300"/>
                  </a:cubicBezTo>
                  <a:cubicBezTo>
                    <a:pt x="231379" y="1184470"/>
                    <a:pt x="231102" y="1183579"/>
                    <a:pt x="230671" y="1182749"/>
                  </a:cubicBezTo>
                  <a:cubicBezTo>
                    <a:pt x="222152" y="1166085"/>
                    <a:pt x="209296" y="1151849"/>
                    <a:pt x="187983" y="1136015"/>
                  </a:cubicBezTo>
                  <a:cubicBezTo>
                    <a:pt x="168853" y="1122611"/>
                    <a:pt x="149047" y="1109759"/>
                    <a:pt x="130132" y="1095862"/>
                  </a:cubicBezTo>
                  <a:cubicBezTo>
                    <a:pt x="122166" y="1090020"/>
                    <a:pt x="114293" y="1084056"/>
                    <a:pt x="106789" y="1077630"/>
                  </a:cubicBezTo>
                  <a:cubicBezTo>
                    <a:pt x="102268" y="1073787"/>
                    <a:pt x="95502" y="1068990"/>
                    <a:pt x="90365" y="1063425"/>
                  </a:cubicBezTo>
                  <a:cubicBezTo>
                    <a:pt x="87628" y="1060443"/>
                    <a:pt x="85229" y="1057369"/>
                    <a:pt x="84614" y="1053925"/>
                  </a:cubicBezTo>
                  <a:cubicBezTo>
                    <a:pt x="84091" y="1050359"/>
                    <a:pt x="80770" y="1047899"/>
                    <a:pt x="77233" y="1048422"/>
                  </a:cubicBezTo>
                  <a:cubicBezTo>
                    <a:pt x="73665" y="1048944"/>
                    <a:pt x="71205" y="1052265"/>
                    <a:pt x="71728" y="1055801"/>
                  </a:cubicBezTo>
                  <a:cubicBezTo>
                    <a:pt x="72281" y="1060382"/>
                    <a:pt x="74342" y="1064840"/>
                    <a:pt x="77294" y="1069083"/>
                  </a:cubicBezTo>
                  <a:cubicBezTo>
                    <a:pt x="82615" y="1076769"/>
                    <a:pt x="91227" y="1083656"/>
                    <a:pt x="96732" y="1088852"/>
                  </a:cubicBezTo>
                  <a:cubicBezTo>
                    <a:pt x="106697" y="1098199"/>
                    <a:pt x="117276" y="1106961"/>
                    <a:pt x="128195" y="1115293"/>
                  </a:cubicBezTo>
                  <a:cubicBezTo>
                    <a:pt x="144249" y="1127561"/>
                    <a:pt x="161041" y="1138998"/>
                    <a:pt x="177188" y="1150958"/>
                  </a:cubicBezTo>
                  <a:cubicBezTo>
                    <a:pt x="196256" y="1164301"/>
                    <a:pt x="207882" y="1176384"/>
                    <a:pt x="215909" y="1190681"/>
                  </a:cubicBezTo>
                  <a:cubicBezTo>
                    <a:pt x="222706" y="1202733"/>
                    <a:pt x="227073" y="1216415"/>
                    <a:pt x="231194" y="1233325"/>
                  </a:cubicBezTo>
                  <a:cubicBezTo>
                    <a:pt x="230394" y="1299643"/>
                    <a:pt x="229656" y="1364793"/>
                    <a:pt x="228980" y="1427390"/>
                  </a:cubicBezTo>
                  <a:cubicBezTo>
                    <a:pt x="228887" y="1436399"/>
                    <a:pt x="228795" y="1445161"/>
                    <a:pt x="228703" y="1454077"/>
                  </a:cubicBezTo>
                  <a:cubicBezTo>
                    <a:pt x="223075" y="1425945"/>
                    <a:pt x="217416" y="1397506"/>
                    <a:pt x="208158" y="1370757"/>
                  </a:cubicBezTo>
                  <a:cubicBezTo>
                    <a:pt x="197732" y="1340719"/>
                    <a:pt x="182724" y="1312925"/>
                    <a:pt x="158950" y="1289866"/>
                  </a:cubicBezTo>
                  <a:cubicBezTo>
                    <a:pt x="143049" y="1274708"/>
                    <a:pt x="121305" y="1259582"/>
                    <a:pt x="98639" y="1254201"/>
                  </a:cubicBezTo>
                  <a:cubicBezTo>
                    <a:pt x="82215" y="1250327"/>
                    <a:pt x="65300" y="1251373"/>
                    <a:pt x="49522" y="1260319"/>
                  </a:cubicBezTo>
                  <a:cubicBezTo>
                    <a:pt x="26917" y="1273233"/>
                    <a:pt x="17137" y="1297737"/>
                    <a:pt x="19598" y="1321288"/>
                  </a:cubicBezTo>
                  <a:cubicBezTo>
                    <a:pt x="22027" y="1344408"/>
                    <a:pt x="36082" y="1366361"/>
                    <a:pt x="60410" y="1374662"/>
                  </a:cubicBezTo>
                  <a:cubicBezTo>
                    <a:pt x="75787" y="1379858"/>
                    <a:pt x="89781" y="1374662"/>
                    <a:pt x="99069" y="1364331"/>
                  </a:cubicBezTo>
                  <a:cubicBezTo>
                    <a:pt x="107834" y="1354616"/>
                    <a:pt x="112356" y="1340381"/>
                    <a:pt x="109649" y="1326853"/>
                  </a:cubicBezTo>
                  <a:cubicBezTo>
                    <a:pt x="109434" y="1325807"/>
                    <a:pt x="108450" y="1323501"/>
                    <a:pt x="106358" y="1321042"/>
                  </a:cubicBezTo>
                  <a:cubicBezTo>
                    <a:pt x="102975" y="1317014"/>
                    <a:pt x="96486" y="1310742"/>
                    <a:pt x="96486" y="1310742"/>
                  </a:cubicBezTo>
                  <a:cubicBezTo>
                    <a:pt x="93933" y="1308221"/>
                    <a:pt x="89781" y="1308252"/>
                    <a:pt x="87259" y="1310803"/>
                  </a:cubicBezTo>
                  <a:cubicBezTo>
                    <a:pt x="84737" y="1313386"/>
                    <a:pt x="84768" y="1317506"/>
                    <a:pt x="87321" y="1320027"/>
                  </a:cubicBezTo>
                  <a:cubicBezTo>
                    <a:pt x="87321" y="1320027"/>
                    <a:pt x="94025" y="1326760"/>
                    <a:pt x="96547" y="1330235"/>
                  </a:cubicBezTo>
                  <a:cubicBezTo>
                    <a:pt x="97778" y="1339182"/>
                    <a:pt x="94425" y="1348344"/>
                    <a:pt x="88520" y="1354585"/>
                  </a:cubicBezTo>
                  <a:cubicBezTo>
                    <a:pt x="82830" y="1360580"/>
                    <a:pt x="74526" y="1363655"/>
                    <a:pt x="65484" y="1360334"/>
                  </a:cubicBezTo>
                  <a:cubicBezTo>
                    <a:pt x="47462" y="1353755"/>
                    <a:pt x="37559" y="1336999"/>
                    <a:pt x="36113" y="1319720"/>
                  </a:cubicBezTo>
                  <a:cubicBezTo>
                    <a:pt x="34668" y="1302656"/>
                    <a:pt x="41649" y="1284824"/>
                    <a:pt x="58165" y="1275784"/>
                  </a:cubicBezTo>
                  <a:cubicBezTo>
                    <a:pt x="69852" y="1269359"/>
                    <a:pt x="82308" y="1269020"/>
                    <a:pt x="94364" y="1271972"/>
                  </a:cubicBezTo>
                  <a:cubicBezTo>
                    <a:pt x="113924" y="1276738"/>
                    <a:pt x="132562" y="1289989"/>
                    <a:pt x="146279" y="1303086"/>
                  </a:cubicBezTo>
                  <a:cubicBezTo>
                    <a:pt x="168361" y="1323840"/>
                    <a:pt x="182109" y="1349205"/>
                    <a:pt x="192166" y="1376476"/>
                  </a:cubicBezTo>
                  <a:cubicBezTo>
                    <a:pt x="207789" y="1418843"/>
                    <a:pt x="214525" y="1465761"/>
                    <a:pt x="226735" y="1508435"/>
                  </a:cubicBezTo>
                  <a:cubicBezTo>
                    <a:pt x="226950" y="1509204"/>
                    <a:pt x="227657" y="1509542"/>
                    <a:pt x="228088" y="1510188"/>
                  </a:cubicBezTo>
                  <a:cubicBezTo>
                    <a:pt x="227811" y="1536137"/>
                    <a:pt x="227534" y="1561471"/>
                    <a:pt x="227288" y="1586191"/>
                  </a:cubicBezTo>
                  <a:cubicBezTo>
                    <a:pt x="226950" y="1588281"/>
                    <a:pt x="226458" y="1590311"/>
                    <a:pt x="226119" y="1592401"/>
                  </a:cubicBezTo>
                  <a:cubicBezTo>
                    <a:pt x="225843" y="1594062"/>
                    <a:pt x="226335" y="1595599"/>
                    <a:pt x="227165" y="1596890"/>
                  </a:cubicBezTo>
                  <a:cubicBezTo>
                    <a:pt x="224489" y="1853092"/>
                    <a:pt x="222890" y="2036427"/>
                    <a:pt x="222890" y="2036427"/>
                  </a:cubicBezTo>
                  <a:cubicBezTo>
                    <a:pt x="222829" y="2040178"/>
                    <a:pt x="225843" y="2043253"/>
                    <a:pt x="229595" y="2043314"/>
                  </a:cubicBezTo>
                  <a:cubicBezTo>
                    <a:pt x="233347" y="2043376"/>
                    <a:pt x="236422" y="2040363"/>
                    <a:pt x="236484" y="2036612"/>
                  </a:cubicBezTo>
                  <a:cubicBezTo>
                    <a:pt x="236484" y="2036612"/>
                    <a:pt x="239959" y="1840241"/>
                    <a:pt x="244234" y="1569957"/>
                  </a:cubicBezTo>
                  <a:cubicBezTo>
                    <a:pt x="245065" y="1566206"/>
                    <a:pt x="245741" y="1562425"/>
                    <a:pt x="246633" y="1558674"/>
                  </a:cubicBezTo>
                  <a:cubicBezTo>
                    <a:pt x="249493" y="1546714"/>
                    <a:pt x="252631" y="1534846"/>
                    <a:pt x="255921" y="1523009"/>
                  </a:cubicBezTo>
                  <a:cubicBezTo>
                    <a:pt x="263672" y="1495030"/>
                    <a:pt x="267209" y="1466960"/>
                    <a:pt x="276589" y="1442025"/>
                  </a:cubicBezTo>
                  <a:cubicBezTo>
                    <a:pt x="282586" y="1426099"/>
                    <a:pt x="291075" y="1411526"/>
                    <a:pt x="305191" y="1399320"/>
                  </a:cubicBezTo>
                  <a:cubicBezTo>
                    <a:pt x="331303" y="1376445"/>
                    <a:pt x="353723" y="1370634"/>
                    <a:pt x="371131" y="1374908"/>
                  </a:cubicBezTo>
                  <a:cubicBezTo>
                    <a:pt x="395704" y="1380995"/>
                    <a:pt x="409267" y="1407160"/>
                    <a:pt x="404716" y="1426714"/>
                  </a:cubicBezTo>
                  <a:cubicBezTo>
                    <a:pt x="403085" y="1433878"/>
                    <a:pt x="400656" y="1441994"/>
                    <a:pt x="396627" y="1448881"/>
                  </a:cubicBezTo>
                  <a:cubicBezTo>
                    <a:pt x="393182" y="1454754"/>
                    <a:pt x="388600" y="1459858"/>
                    <a:pt x="381926" y="1461887"/>
                  </a:cubicBezTo>
                  <a:cubicBezTo>
                    <a:pt x="362673" y="1467790"/>
                    <a:pt x="348710" y="1456783"/>
                    <a:pt x="346311" y="1444177"/>
                  </a:cubicBezTo>
                  <a:cubicBezTo>
                    <a:pt x="343974" y="1431879"/>
                    <a:pt x="353416" y="1420196"/>
                    <a:pt x="377405" y="1421118"/>
                  </a:cubicBezTo>
                  <a:cubicBezTo>
                    <a:pt x="381157" y="1421303"/>
                    <a:pt x="384356" y="1418443"/>
                    <a:pt x="384540" y="1414692"/>
                  </a:cubicBezTo>
                  <a:cubicBezTo>
                    <a:pt x="384755" y="1410941"/>
                    <a:pt x="381864" y="1407744"/>
                    <a:pt x="378112" y="1407529"/>
                  </a:cubicBezTo>
                  <a:cubicBezTo>
                    <a:pt x="359505" y="1406299"/>
                    <a:pt x="347203" y="1411526"/>
                    <a:pt x="339883" y="1418843"/>
                  </a:cubicBezTo>
                  <a:cubicBezTo>
                    <a:pt x="332287" y="1426468"/>
                    <a:pt x="329734" y="1436768"/>
                    <a:pt x="331395" y="1446821"/>
                  </a:cubicBezTo>
                  <a:cubicBezTo>
                    <a:pt x="334716" y="1466991"/>
                    <a:pt x="355753" y="1486391"/>
                    <a:pt x="386601" y="1477751"/>
                  </a:cubicBezTo>
                  <a:cubicBezTo>
                    <a:pt x="395427" y="1475230"/>
                    <a:pt x="402378" y="1469758"/>
                    <a:pt x="407791" y="1462748"/>
                  </a:cubicBezTo>
                  <a:cubicBezTo>
                    <a:pt x="414926" y="1453493"/>
                    <a:pt x="419201" y="1441349"/>
                    <a:pt x="421815" y="1430742"/>
                  </a:cubicBezTo>
                  <a:cubicBezTo>
                    <a:pt x="428489" y="1403255"/>
                    <a:pt x="410221" y="1365653"/>
                    <a:pt x="375560" y="1357045"/>
                  </a:cubicBezTo>
                  <a:cubicBezTo>
                    <a:pt x="354000" y="1351695"/>
                    <a:pt x="325551" y="1357383"/>
                    <a:pt x="293412" y="1385945"/>
                  </a:cubicBezTo>
                  <a:cubicBezTo>
                    <a:pt x="277204" y="1400488"/>
                    <a:pt x="267455" y="1417552"/>
                    <a:pt x="260811" y="1436276"/>
                  </a:cubicBezTo>
                  <a:cubicBezTo>
                    <a:pt x="253553" y="1456814"/>
                    <a:pt x="250109" y="1479350"/>
                    <a:pt x="245280" y="1502256"/>
                  </a:cubicBezTo>
                  <a:cubicBezTo>
                    <a:pt x="245649" y="1477782"/>
                    <a:pt x="246049" y="1453001"/>
                    <a:pt x="246449" y="1427636"/>
                  </a:cubicBezTo>
                  <a:cubicBezTo>
                    <a:pt x="246849" y="1401042"/>
                    <a:pt x="247248" y="1373801"/>
                    <a:pt x="247679" y="1346407"/>
                  </a:cubicBezTo>
                  <a:cubicBezTo>
                    <a:pt x="250047" y="1340688"/>
                    <a:pt x="254353" y="1330481"/>
                    <a:pt x="259058" y="1320703"/>
                  </a:cubicBezTo>
                  <a:cubicBezTo>
                    <a:pt x="262595" y="1313386"/>
                    <a:pt x="266224" y="1306530"/>
                    <a:pt x="269208" y="1302963"/>
                  </a:cubicBezTo>
                  <a:cubicBezTo>
                    <a:pt x="280280" y="1289435"/>
                    <a:pt x="291505" y="1276276"/>
                    <a:pt x="302393" y="1262871"/>
                  </a:cubicBezTo>
                  <a:cubicBezTo>
                    <a:pt x="309743" y="1253863"/>
                    <a:pt x="316940" y="1244762"/>
                    <a:pt x="323983" y="1235539"/>
                  </a:cubicBezTo>
                  <a:cubicBezTo>
                    <a:pt x="341544" y="1212510"/>
                    <a:pt x="358152" y="1188744"/>
                    <a:pt x="374022" y="1163902"/>
                  </a:cubicBezTo>
                  <a:cubicBezTo>
                    <a:pt x="376113" y="1160796"/>
                    <a:pt x="375283" y="1156554"/>
                    <a:pt x="372176" y="1154463"/>
                  </a:cubicBezTo>
                  <a:cubicBezTo>
                    <a:pt x="369070" y="1152372"/>
                    <a:pt x="364857" y="1153171"/>
                    <a:pt x="362735" y="1156277"/>
                  </a:cubicBezTo>
                  <a:cubicBezTo>
                    <a:pt x="355968" y="1165685"/>
                    <a:pt x="349018" y="1174786"/>
                    <a:pt x="342036" y="1183855"/>
                  </a:cubicBezTo>
                  <a:cubicBezTo>
                    <a:pt x="327920" y="1202210"/>
                    <a:pt x="313311" y="1219920"/>
                    <a:pt x="298887" y="1237875"/>
                  </a:cubicBezTo>
                  <a:cubicBezTo>
                    <a:pt x="291659" y="1246853"/>
                    <a:pt x="284555" y="1255984"/>
                    <a:pt x="277450" y="1265146"/>
                  </a:cubicBezTo>
                  <a:cubicBezTo>
                    <a:pt x="270346" y="1274278"/>
                    <a:pt x="263395" y="1283532"/>
                    <a:pt x="256383" y="1292848"/>
                  </a:cubicBezTo>
                  <a:cubicBezTo>
                    <a:pt x="253922" y="1296169"/>
                    <a:pt x="251062" y="1301826"/>
                    <a:pt x="248232" y="1308036"/>
                  </a:cubicBezTo>
                  <a:cubicBezTo>
                    <a:pt x="249616" y="1214847"/>
                    <a:pt x="251000" y="1118368"/>
                    <a:pt x="252231" y="1021642"/>
                  </a:cubicBezTo>
                  <a:cubicBezTo>
                    <a:pt x="252631" y="990405"/>
                    <a:pt x="253000" y="959167"/>
                    <a:pt x="253369" y="928053"/>
                  </a:cubicBezTo>
                  <a:cubicBezTo>
                    <a:pt x="255460" y="920613"/>
                    <a:pt x="258843" y="911082"/>
                    <a:pt x="262564" y="901643"/>
                  </a:cubicBezTo>
                  <a:cubicBezTo>
                    <a:pt x="267485" y="889068"/>
                    <a:pt x="272991" y="876677"/>
                    <a:pt x="276835" y="869698"/>
                  </a:cubicBezTo>
                  <a:cubicBezTo>
                    <a:pt x="288983" y="847315"/>
                    <a:pt x="311650" y="821674"/>
                    <a:pt x="338130" y="808330"/>
                  </a:cubicBezTo>
                  <a:cubicBezTo>
                    <a:pt x="354707" y="799998"/>
                    <a:pt x="372822" y="796462"/>
                    <a:pt x="390937" y="802981"/>
                  </a:cubicBezTo>
                  <a:cubicBezTo>
                    <a:pt x="399518" y="805963"/>
                    <a:pt x="405177" y="810298"/>
                    <a:pt x="408129" y="815648"/>
                  </a:cubicBezTo>
                  <a:cubicBezTo>
                    <a:pt x="411543" y="821797"/>
                    <a:pt x="411297" y="828991"/>
                    <a:pt x="408775" y="835817"/>
                  </a:cubicBezTo>
                  <a:cubicBezTo>
                    <a:pt x="403639" y="849621"/>
                    <a:pt x="389676" y="862104"/>
                    <a:pt x="372884" y="864010"/>
                  </a:cubicBezTo>
                  <a:cubicBezTo>
                    <a:pt x="367440" y="864656"/>
                    <a:pt x="362581" y="861858"/>
                    <a:pt x="360582" y="858138"/>
                  </a:cubicBezTo>
                  <a:cubicBezTo>
                    <a:pt x="359844" y="856754"/>
                    <a:pt x="359259" y="855279"/>
                    <a:pt x="359997" y="854018"/>
                  </a:cubicBezTo>
                  <a:cubicBezTo>
                    <a:pt x="360889" y="852542"/>
                    <a:pt x="362673" y="851497"/>
                    <a:pt x="365318" y="850728"/>
                  </a:cubicBezTo>
                  <a:cubicBezTo>
                    <a:pt x="368947" y="849775"/>
                    <a:pt x="371100" y="846024"/>
                    <a:pt x="370147" y="842396"/>
                  </a:cubicBezTo>
                  <a:cubicBezTo>
                    <a:pt x="369162" y="838799"/>
                    <a:pt x="365441" y="836616"/>
                    <a:pt x="361812" y="837600"/>
                  </a:cubicBezTo>
                  <a:cubicBezTo>
                    <a:pt x="348372" y="840890"/>
                    <a:pt x="344589" y="849775"/>
                    <a:pt x="345573" y="858046"/>
                  </a:cubicBezTo>
                  <a:cubicBezTo>
                    <a:pt x="346896" y="868960"/>
                    <a:pt x="359136" y="880521"/>
                    <a:pt x="374391" y="879291"/>
                  </a:cubicBezTo>
                  <a:cubicBezTo>
                    <a:pt x="397519" y="877354"/>
                    <a:pt x="417171" y="860751"/>
                    <a:pt x="424737" y="841996"/>
                  </a:cubicBezTo>
                  <a:cubicBezTo>
                    <a:pt x="429443" y="830344"/>
                    <a:pt x="429474" y="817923"/>
                    <a:pt x="423815" y="807162"/>
                  </a:cubicBezTo>
                  <a:cubicBezTo>
                    <a:pt x="419232" y="798492"/>
                    <a:pt x="410744" y="790774"/>
                    <a:pt x="397119" y="785763"/>
                  </a:cubicBezTo>
                  <a:cubicBezTo>
                    <a:pt x="374022" y="777554"/>
                    <a:pt x="350801" y="781366"/>
                    <a:pt x="329888" y="792281"/>
                  </a:cubicBezTo>
                  <a:cubicBezTo>
                    <a:pt x="300547" y="807654"/>
                    <a:pt x="275974" y="837077"/>
                    <a:pt x="263057" y="862442"/>
                  </a:cubicBezTo>
                  <a:cubicBezTo>
                    <a:pt x="260504" y="867485"/>
                    <a:pt x="257213" y="875171"/>
                    <a:pt x="253922" y="883718"/>
                  </a:cubicBezTo>
                  <a:cubicBezTo>
                    <a:pt x="254537" y="831266"/>
                    <a:pt x="255122" y="779460"/>
                    <a:pt x="255675" y="728607"/>
                  </a:cubicBezTo>
                  <a:cubicBezTo>
                    <a:pt x="261027" y="721997"/>
                    <a:pt x="266163" y="715294"/>
                    <a:pt x="270530" y="708161"/>
                  </a:cubicBezTo>
                  <a:cubicBezTo>
                    <a:pt x="282894" y="687992"/>
                    <a:pt x="292243" y="666132"/>
                    <a:pt x="304422" y="645687"/>
                  </a:cubicBezTo>
                  <a:cubicBezTo>
                    <a:pt x="314633" y="627916"/>
                    <a:pt x="326043" y="611344"/>
                    <a:pt x="337977" y="595141"/>
                  </a:cubicBezTo>
                  <a:cubicBezTo>
                    <a:pt x="349971" y="578846"/>
                    <a:pt x="362519" y="562889"/>
                    <a:pt x="375836" y="547086"/>
                  </a:cubicBezTo>
                  <a:lnTo>
                    <a:pt x="407053" y="509023"/>
                  </a:lnTo>
                  <a:cubicBezTo>
                    <a:pt x="408683" y="507025"/>
                    <a:pt x="411420" y="502536"/>
                    <a:pt x="414342" y="498816"/>
                  </a:cubicBezTo>
                  <a:cubicBezTo>
                    <a:pt x="415480" y="497371"/>
                    <a:pt x="416280" y="495802"/>
                    <a:pt x="417325" y="495434"/>
                  </a:cubicBezTo>
                  <a:cubicBezTo>
                    <a:pt x="420770" y="494327"/>
                    <a:pt x="422646" y="490668"/>
                    <a:pt x="421539" y="487224"/>
                  </a:cubicBezTo>
                  <a:cubicBezTo>
                    <a:pt x="420431" y="483812"/>
                    <a:pt x="416772" y="481936"/>
                    <a:pt x="413358" y="483012"/>
                  </a:cubicBezTo>
                  <a:cubicBezTo>
                    <a:pt x="411020" y="483720"/>
                    <a:pt x="408252" y="485718"/>
                    <a:pt x="405577" y="488516"/>
                  </a:cubicBezTo>
                  <a:cubicBezTo>
                    <a:pt x="402009" y="492236"/>
                    <a:pt x="398380" y="497678"/>
                    <a:pt x="396381" y="499861"/>
                  </a:cubicBezTo>
                  <a:lnTo>
                    <a:pt x="363565" y="536448"/>
                  </a:lnTo>
                  <a:cubicBezTo>
                    <a:pt x="349479" y="552159"/>
                    <a:pt x="335885" y="567808"/>
                    <a:pt x="323429" y="584288"/>
                  </a:cubicBezTo>
                  <a:cubicBezTo>
                    <a:pt x="310820" y="600921"/>
                    <a:pt x="299409" y="618385"/>
                    <a:pt x="288922" y="636863"/>
                  </a:cubicBezTo>
                  <a:cubicBezTo>
                    <a:pt x="277542" y="657739"/>
                    <a:pt x="268962" y="679876"/>
                    <a:pt x="257490" y="700537"/>
                  </a:cubicBezTo>
                  <a:cubicBezTo>
                    <a:pt x="257029" y="701336"/>
                    <a:pt x="256413" y="702074"/>
                    <a:pt x="255952" y="702873"/>
                  </a:cubicBezTo>
                  <a:cubicBezTo>
                    <a:pt x="256659" y="637601"/>
                    <a:pt x="257305" y="574265"/>
                    <a:pt x="257951" y="514158"/>
                  </a:cubicBezTo>
                  <a:cubicBezTo>
                    <a:pt x="258320" y="478677"/>
                    <a:pt x="258689" y="444335"/>
                    <a:pt x="259028" y="411345"/>
                  </a:cubicBezTo>
                  <a:cubicBezTo>
                    <a:pt x="268746" y="395357"/>
                    <a:pt x="282525" y="381337"/>
                    <a:pt x="298148" y="368670"/>
                  </a:cubicBezTo>
                  <a:cubicBezTo>
                    <a:pt x="308574" y="360215"/>
                    <a:pt x="319831" y="352436"/>
                    <a:pt x="331087" y="344934"/>
                  </a:cubicBezTo>
                  <a:cubicBezTo>
                    <a:pt x="349141" y="332913"/>
                    <a:pt x="367317" y="321783"/>
                    <a:pt x="383556" y="311883"/>
                  </a:cubicBezTo>
                  <a:cubicBezTo>
                    <a:pt x="391860" y="306656"/>
                    <a:pt x="400471" y="301860"/>
                    <a:pt x="408837" y="296695"/>
                  </a:cubicBezTo>
                  <a:cubicBezTo>
                    <a:pt x="412558" y="294389"/>
                    <a:pt x="416218" y="291991"/>
                    <a:pt x="419755" y="289470"/>
                  </a:cubicBezTo>
                  <a:cubicBezTo>
                    <a:pt x="422031" y="287871"/>
                    <a:pt x="430612" y="279262"/>
                    <a:pt x="430827" y="279047"/>
                  </a:cubicBezTo>
                  <a:cubicBezTo>
                    <a:pt x="430765" y="279139"/>
                    <a:pt x="430458" y="279108"/>
                    <a:pt x="430335" y="279108"/>
                  </a:cubicBezTo>
                  <a:cubicBezTo>
                    <a:pt x="430550" y="279078"/>
                    <a:pt x="430735" y="279016"/>
                    <a:pt x="430919" y="278955"/>
                  </a:cubicBezTo>
                  <a:cubicBezTo>
                    <a:pt x="434025" y="277909"/>
                    <a:pt x="435932" y="274589"/>
                    <a:pt x="435194" y="2712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946645" y="4670071"/>
              <a:ext cx="617321" cy="242433"/>
            </a:xfrm>
            <a:custGeom>
              <a:avLst/>
              <a:gdLst/>
              <a:ahLst/>
              <a:cxnLst/>
              <a:rect l="l" t="t" r="r" b="b"/>
              <a:pathLst>
                <a:path w="1234641" h="484866" extrusionOk="0">
                  <a:moveTo>
                    <a:pt x="1231773" y="12423"/>
                  </a:moveTo>
                  <a:cubicBezTo>
                    <a:pt x="1228882" y="23245"/>
                    <a:pt x="1226330" y="34190"/>
                    <a:pt x="1223377" y="44982"/>
                  </a:cubicBezTo>
                  <a:cubicBezTo>
                    <a:pt x="1209383" y="96419"/>
                    <a:pt x="1184779" y="144966"/>
                    <a:pt x="1146550" y="181430"/>
                  </a:cubicBezTo>
                  <a:cubicBezTo>
                    <a:pt x="1125268" y="201723"/>
                    <a:pt x="1100633" y="216972"/>
                    <a:pt x="1072953" y="225427"/>
                  </a:cubicBezTo>
                  <a:cubicBezTo>
                    <a:pt x="1065172" y="227795"/>
                    <a:pt x="1050009" y="225981"/>
                    <a:pt x="1044043" y="228410"/>
                  </a:cubicBezTo>
                  <a:lnTo>
                    <a:pt x="1034755" y="234036"/>
                  </a:lnTo>
                  <a:cubicBezTo>
                    <a:pt x="1044074" y="151269"/>
                    <a:pt x="1092975" y="73729"/>
                    <a:pt x="1162789" y="33453"/>
                  </a:cubicBezTo>
                  <a:cubicBezTo>
                    <a:pt x="1180166" y="23430"/>
                    <a:pt x="1198311" y="15005"/>
                    <a:pt x="1217011" y="8057"/>
                  </a:cubicBezTo>
                  <a:cubicBezTo>
                    <a:pt x="1218548" y="7473"/>
                    <a:pt x="1233096" y="586"/>
                    <a:pt x="1234480" y="2000"/>
                  </a:cubicBezTo>
                  <a:cubicBezTo>
                    <a:pt x="1235402" y="2953"/>
                    <a:pt x="1232081" y="11316"/>
                    <a:pt x="1231773" y="12423"/>
                  </a:cubicBezTo>
                  <a:close/>
                  <a:moveTo>
                    <a:pt x="1086208" y="397817"/>
                  </a:moveTo>
                  <a:cubicBezTo>
                    <a:pt x="1057975" y="312806"/>
                    <a:pt x="996741" y="251008"/>
                    <a:pt x="927941" y="236188"/>
                  </a:cubicBezTo>
                  <a:lnTo>
                    <a:pt x="931940" y="247472"/>
                  </a:lnTo>
                  <a:cubicBezTo>
                    <a:pt x="933508" y="254728"/>
                    <a:pt x="930771" y="272683"/>
                    <a:pt x="932124" y="282061"/>
                  </a:cubicBezTo>
                  <a:cubicBezTo>
                    <a:pt x="937014" y="315450"/>
                    <a:pt x="947840" y="345519"/>
                    <a:pt x="963187" y="371776"/>
                  </a:cubicBezTo>
                  <a:cubicBezTo>
                    <a:pt x="990744" y="419032"/>
                    <a:pt x="1029557" y="450515"/>
                    <a:pt x="1071630" y="469546"/>
                  </a:cubicBezTo>
                  <a:cubicBezTo>
                    <a:pt x="1080488" y="473543"/>
                    <a:pt x="1089468" y="477079"/>
                    <a:pt x="1098326" y="481014"/>
                  </a:cubicBezTo>
                  <a:cubicBezTo>
                    <a:pt x="1099249" y="481414"/>
                    <a:pt x="1105984" y="485749"/>
                    <a:pt x="1106845" y="484704"/>
                  </a:cubicBezTo>
                  <a:cubicBezTo>
                    <a:pt x="1108168" y="483136"/>
                    <a:pt x="1103554" y="465457"/>
                    <a:pt x="1103185" y="463582"/>
                  </a:cubicBezTo>
                  <a:cubicBezTo>
                    <a:pt x="1098849" y="440984"/>
                    <a:pt x="1093221" y="419001"/>
                    <a:pt x="1086208" y="397817"/>
                  </a:cubicBezTo>
                  <a:close/>
                  <a:moveTo>
                    <a:pt x="869199" y="423797"/>
                  </a:moveTo>
                  <a:cubicBezTo>
                    <a:pt x="864616" y="400984"/>
                    <a:pt x="857604" y="379923"/>
                    <a:pt x="843703" y="361291"/>
                  </a:cubicBezTo>
                  <a:cubicBezTo>
                    <a:pt x="802368" y="305858"/>
                    <a:pt x="735167" y="269885"/>
                    <a:pt x="668151" y="262906"/>
                  </a:cubicBezTo>
                  <a:lnTo>
                    <a:pt x="654957" y="258479"/>
                  </a:lnTo>
                  <a:cubicBezTo>
                    <a:pt x="650037" y="259186"/>
                    <a:pt x="651728" y="277234"/>
                    <a:pt x="652128" y="279478"/>
                  </a:cubicBezTo>
                  <a:cubicBezTo>
                    <a:pt x="655941" y="300662"/>
                    <a:pt x="669136" y="319970"/>
                    <a:pt x="683775" y="334851"/>
                  </a:cubicBezTo>
                  <a:cubicBezTo>
                    <a:pt x="721635" y="373252"/>
                    <a:pt x="777394" y="394866"/>
                    <a:pt x="822389" y="423428"/>
                  </a:cubicBezTo>
                  <a:cubicBezTo>
                    <a:pt x="836198" y="432191"/>
                    <a:pt x="850315" y="440000"/>
                    <a:pt x="864586" y="447840"/>
                  </a:cubicBezTo>
                  <a:cubicBezTo>
                    <a:pt x="867446" y="449408"/>
                    <a:pt x="874919" y="456326"/>
                    <a:pt x="877995" y="456510"/>
                  </a:cubicBezTo>
                  <a:cubicBezTo>
                    <a:pt x="881316" y="456695"/>
                    <a:pt x="875227" y="450238"/>
                    <a:pt x="874274" y="446918"/>
                  </a:cubicBezTo>
                  <a:cubicBezTo>
                    <a:pt x="872090" y="439354"/>
                    <a:pt x="870767" y="431514"/>
                    <a:pt x="869199" y="423797"/>
                  </a:cubicBezTo>
                  <a:close/>
                  <a:moveTo>
                    <a:pt x="217678" y="394927"/>
                  </a:moveTo>
                  <a:cubicBezTo>
                    <a:pt x="213096" y="372114"/>
                    <a:pt x="206084" y="351053"/>
                    <a:pt x="192151" y="332422"/>
                  </a:cubicBezTo>
                  <a:cubicBezTo>
                    <a:pt x="150816" y="276987"/>
                    <a:pt x="83616" y="241015"/>
                    <a:pt x="16631" y="234067"/>
                  </a:cubicBezTo>
                  <a:lnTo>
                    <a:pt x="3406" y="229639"/>
                  </a:lnTo>
                  <a:cubicBezTo>
                    <a:pt x="-1484" y="230316"/>
                    <a:pt x="208" y="248363"/>
                    <a:pt x="607" y="250608"/>
                  </a:cubicBezTo>
                  <a:cubicBezTo>
                    <a:pt x="4390" y="271792"/>
                    <a:pt x="17584" y="291130"/>
                    <a:pt x="32255" y="305980"/>
                  </a:cubicBezTo>
                  <a:cubicBezTo>
                    <a:pt x="70114" y="344382"/>
                    <a:pt x="125843" y="366026"/>
                    <a:pt x="170869" y="394558"/>
                  </a:cubicBezTo>
                  <a:cubicBezTo>
                    <a:pt x="184647" y="403321"/>
                    <a:pt x="198764" y="411130"/>
                    <a:pt x="213065" y="418970"/>
                  </a:cubicBezTo>
                  <a:cubicBezTo>
                    <a:pt x="215894" y="420538"/>
                    <a:pt x="223368" y="427456"/>
                    <a:pt x="226444" y="427640"/>
                  </a:cubicBezTo>
                  <a:cubicBezTo>
                    <a:pt x="229796" y="427855"/>
                    <a:pt x="223676" y="421368"/>
                    <a:pt x="222722" y="418048"/>
                  </a:cubicBezTo>
                  <a:cubicBezTo>
                    <a:pt x="220569" y="410484"/>
                    <a:pt x="219216" y="402675"/>
                    <a:pt x="217678" y="394927"/>
                  </a:cubicBezTo>
                  <a:close/>
                  <a:moveTo>
                    <a:pt x="728463" y="73422"/>
                  </a:moveTo>
                  <a:cubicBezTo>
                    <a:pt x="735044" y="56204"/>
                    <a:pt x="741441" y="38833"/>
                    <a:pt x="748730" y="21923"/>
                  </a:cubicBezTo>
                  <a:cubicBezTo>
                    <a:pt x="749161" y="20908"/>
                    <a:pt x="756173" y="8180"/>
                    <a:pt x="755496" y="7411"/>
                  </a:cubicBezTo>
                  <a:cubicBezTo>
                    <a:pt x="755373" y="7257"/>
                    <a:pt x="735014" y="19586"/>
                    <a:pt x="733968" y="20140"/>
                  </a:cubicBezTo>
                  <a:cubicBezTo>
                    <a:pt x="708041" y="33606"/>
                    <a:pt x="680699" y="44705"/>
                    <a:pt x="655449" y="59463"/>
                  </a:cubicBezTo>
                  <a:cubicBezTo>
                    <a:pt x="631676" y="73329"/>
                    <a:pt x="608886" y="89809"/>
                    <a:pt x="592524" y="112714"/>
                  </a:cubicBezTo>
                  <a:cubicBezTo>
                    <a:pt x="569119" y="145489"/>
                    <a:pt x="566351" y="186473"/>
                    <a:pt x="546268" y="220508"/>
                  </a:cubicBezTo>
                  <a:lnTo>
                    <a:pt x="555772" y="221676"/>
                  </a:lnTo>
                  <a:cubicBezTo>
                    <a:pt x="569581" y="227795"/>
                    <a:pt x="596491" y="216819"/>
                    <a:pt x="609009" y="212237"/>
                  </a:cubicBezTo>
                  <a:cubicBezTo>
                    <a:pt x="673380" y="188625"/>
                    <a:pt x="704689" y="135773"/>
                    <a:pt x="728463" y="73422"/>
                  </a:cubicBezTo>
                  <a:close/>
                  <a:moveTo>
                    <a:pt x="230780" y="52054"/>
                  </a:moveTo>
                  <a:cubicBezTo>
                    <a:pt x="207006" y="65920"/>
                    <a:pt x="184217" y="82399"/>
                    <a:pt x="167855" y="105305"/>
                  </a:cubicBezTo>
                  <a:cubicBezTo>
                    <a:pt x="144450" y="138079"/>
                    <a:pt x="141682" y="179063"/>
                    <a:pt x="121599" y="213098"/>
                  </a:cubicBezTo>
                  <a:lnTo>
                    <a:pt x="131102" y="214267"/>
                  </a:lnTo>
                  <a:cubicBezTo>
                    <a:pt x="144911" y="220385"/>
                    <a:pt x="171822" y="209409"/>
                    <a:pt x="184340" y="204828"/>
                  </a:cubicBezTo>
                  <a:cubicBezTo>
                    <a:pt x="248710" y="181215"/>
                    <a:pt x="280019" y="128395"/>
                    <a:pt x="303793" y="66012"/>
                  </a:cubicBezTo>
                  <a:cubicBezTo>
                    <a:pt x="310375" y="48795"/>
                    <a:pt x="316772" y="31454"/>
                    <a:pt x="324061" y="14513"/>
                  </a:cubicBezTo>
                  <a:cubicBezTo>
                    <a:pt x="324492" y="13499"/>
                    <a:pt x="331473" y="801"/>
                    <a:pt x="330827" y="1"/>
                  </a:cubicBezTo>
                  <a:cubicBezTo>
                    <a:pt x="330704" y="-152"/>
                    <a:pt x="310344" y="12207"/>
                    <a:pt x="309298" y="12730"/>
                  </a:cubicBezTo>
                  <a:cubicBezTo>
                    <a:pt x="283372" y="26197"/>
                    <a:pt x="256030" y="37327"/>
                    <a:pt x="230780" y="52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322370" y="4459650"/>
              <a:ext cx="358392" cy="382212"/>
            </a:xfrm>
            <a:custGeom>
              <a:avLst/>
              <a:gdLst/>
              <a:ahLst/>
              <a:cxnLst/>
              <a:rect l="l" t="t" r="r" b="b"/>
              <a:pathLst>
                <a:path w="716783" h="764424" extrusionOk="0">
                  <a:moveTo>
                    <a:pt x="5844" y="0"/>
                  </a:moveTo>
                  <a:cubicBezTo>
                    <a:pt x="5844" y="0"/>
                    <a:pt x="320286" y="333558"/>
                    <a:pt x="166417" y="479384"/>
                  </a:cubicBezTo>
                  <a:cubicBezTo>
                    <a:pt x="166417" y="479384"/>
                    <a:pt x="3937" y="540259"/>
                    <a:pt x="0" y="206979"/>
                  </a:cubicBezTo>
                  <a:lnTo>
                    <a:pt x="5844" y="0"/>
                  </a:lnTo>
                  <a:close/>
                  <a:moveTo>
                    <a:pt x="244136" y="584564"/>
                  </a:moveTo>
                  <a:cubicBezTo>
                    <a:pt x="244136" y="584564"/>
                    <a:pt x="176628" y="744932"/>
                    <a:pt x="509646" y="762088"/>
                  </a:cubicBezTo>
                  <a:lnTo>
                    <a:pt x="716783" y="764425"/>
                  </a:lnTo>
                  <a:cubicBezTo>
                    <a:pt x="716783" y="764425"/>
                    <a:pt x="396221" y="436186"/>
                    <a:pt x="244136" y="5845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1602181" y="4658239"/>
              <a:ext cx="110025" cy="279596"/>
            </a:xfrm>
            <a:custGeom>
              <a:avLst/>
              <a:gdLst/>
              <a:ahLst/>
              <a:cxnLst/>
              <a:rect l="l" t="t" r="r" b="b"/>
              <a:pathLst>
                <a:path w="220050" h="559192" extrusionOk="0">
                  <a:moveTo>
                    <a:pt x="150228" y="413795"/>
                  </a:moveTo>
                  <a:cubicBezTo>
                    <a:pt x="158132" y="436639"/>
                    <a:pt x="163791" y="459514"/>
                    <a:pt x="166959" y="480482"/>
                  </a:cubicBezTo>
                  <a:cubicBezTo>
                    <a:pt x="168527" y="490628"/>
                    <a:pt x="169019" y="501051"/>
                    <a:pt x="168989" y="511351"/>
                  </a:cubicBezTo>
                  <a:cubicBezTo>
                    <a:pt x="168958" y="519529"/>
                    <a:pt x="168373" y="527800"/>
                    <a:pt x="166313" y="535732"/>
                  </a:cubicBezTo>
                  <a:cubicBezTo>
                    <a:pt x="151458" y="592888"/>
                    <a:pt x="99820" y="530321"/>
                    <a:pt x="83027" y="508953"/>
                  </a:cubicBezTo>
                  <a:cubicBezTo>
                    <a:pt x="71679" y="494502"/>
                    <a:pt x="58731" y="461789"/>
                    <a:pt x="49473" y="443834"/>
                  </a:cubicBezTo>
                  <a:cubicBezTo>
                    <a:pt x="20410" y="387354"/>
                    <a:pt x="-3610" y="323803"/>
                    <a:pt x="449" y="260529"/>
                  </a:cubicBezTo>
                  <a:cubicBezTo>
                    <a:pt x="5124" y="187324"/>
                    <a:pt x="59899" y="14842"/>
                    <a:pt x="77522" y="4665"/>
                  </a:cubicBezTo>
                  <a:cubicBezTo>
                    <a:pt x="98590" y="-7479"/>
                    <a:pt x="117196" y="5373"/>
                    <a:pt x="120426" y="28370"/>
                  </a:cubicBezTo>
                  <a:cubicBezTo>
                    <a:pt x="121348" y="34888"/>
                    <a:pt x="121410" y="41529"/>
                    <a:pt x="121133" y="48109"/>
                  </a:cubicBezTo>
                  <a:cubicBezTo>
                    <a:pt x="120826" y="55979"/>
                    <a:pt x="120087" y="63850"/>
                    <a:pt x="118980" y="71690"/>
                  </a:cubicBezTo>
                  <a:cubicBezTo>
                    <a:pt x="123255" y="64804"/>
                    <a:pt x="127961" y="58193"/>
                    <a:pt x="133282" y="51921"/>
                  </a:cubicBezTo>
                  <a:cubicBezTo>
                    <a:pt x="146906" y="35718"/>
                    <a:pt x="188826" y="822"/>
                    <a:pt x="210477" y="22897"/>
                  </a:cubicBezTo>
                  <a:cubicBezTo>
                    <a:pt x="225855" y="38547"/>
                    <a:pt x="219212" y="71168"/>
                    <a:pt x="214476" y="89861"/>
                  </a:cubicBezTo>
                  <a:cubicBezTo>
                    <a:pt x="206141" y="122636"/>
                    <a:pt x="189748" y="154826"/>
                    <a:pt x="168958" y="183573"/>
                  </a:cubicBezTo>
                  <a:cubicBezTo>
                    <a:pt x="184520" y="190460"/>
                    <a:pt x="191132" y="201836"/>
                    <a:pt x="193531" y="215180"/>
                  </a:cubicBezTo>
                  <a:cubicBezTo>
                    <a:pt x="216782" y="224342"/>
                    <a:pt x="229207" y="264280"/>
                    <a:pt x="201866" y="276793"/>
                  </a:cubicBezTo>
                  <a:cubicBezTo>
                    <a:pt x="198944" y="278115"/>
                    <a:pt x="195869" y="279253"/>
                    <a:pt x="192731" y="280206"/>
                  </a:cubicBezTo>
                  <a:cubicBezTo>
                    <a:pt x="193623" y="294349"/>
                    <a:pt x="195807" y="309322"/>
                    <a:pt x="186458" y="320882"/>
                  </a:cubicBezTo>
                  <a:cubicBezTo>
                    <a:pt x="185965" y="321497"/>
                    <a:pt x="185442" y="322082"/>
                    <a:pt x="184920" y="322635"/>
                  </a:cubicBezTo>
                  <a:cubicBezTo>
                    <a:pt x="187872" y="325464"/>
                    <a:pt x="190702" y="328477"/>
                    <a:pt x="193377" y="331644"/>
                  </a:cubicBezTo>
                  <a:cubicBezTo>
                    <a:pt x="211246" y="353012"/>
                    <a:pt x="224502" y="396148"/>
                    <a:pt x="205218" y="421267"/>
                  </a:cubicBezTo>
                  <a:cubicBezTo>
                    <a:pt x="193685" y="436270"/>
                    <a:pt x="170557" y="424249"/>
                    <a:pt x="157578" y="417761"/>
                  </a:cubicBezTo>
                  <a:cubicBezTo>
                    <a:pt x="155087" y="416470"/>
                    <a:pt x="152627" y="415179"/>
                    <a:pt x="150228" y="413795"/>
                  </a:cubicBezTo>
                  <a:lnTo>
                    <a:pt x="150228" y="41379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761;p13"/>
            <p:cNvSpPr/>
            <p:nvPr/>
          </p:nvSpPr>
          <p:spPr>
            <a:xfrm>
              <a:off x="1609571" y="4700448"/>
              <a:ext cx="93039" cy="163210"/>
            </a:xfrm>
            <a:custGeom>
              <a:avLst/>
              <a:gdLst/>
              <a:ahLst/>
              <a:cxnLst/>
              <a:rect l="l" t="t" r="r" b="b"/>
              <a:pathLst>
                <a:path w="186078" h="326419" extrusionOk="0">
                  <a:moveTo>
                    <a:pt x="111580" y="320983"/>
                  </a:moveTo>
                  <a:lnTo>
                    <a:pt x="111611" y="321260"/>
                  </a:lnTo>
                  <a:cubicBezTo>
                    <a:pt x="111242" y="321352"/>
                    <a:pt x="111303" y="320952"/>
                    <a:pt x="111395" y="320552"/>
                  </a:cubicBezTo>
                  <a:cubicBezTo>
                    <a:pt x="111334" y="320491"/>
                    <a:pt x="111211" y="320337"/>
                    <a:pt x="111303" y="320276"/>
                  </a:cubicBezTo>
                  <a:lnTo>
                    <a:pt x="111395" y="320522"/>
                  </a:lnTo>
                  <a:lnTo>
                    <a:pt x="111457" y="320307"/>
                  </a:lnTo>
                  <a:lnTo>
                    <a:pt x="111519" y="320368"/>
                  </a:lnTo>
                  <a:lnTo>
                    <a:pt x="111549" y="320460"/>
                  </a:lnTo>
                  <a:lnTo>
                    <a:pt x="111549" y="320676"/>
                  </a:lnTo>
                  <a:cubicBezTo>
                    <a:pt x="111580" y="320768"/>
                    <a:pt x="111580" y="320891"/>
                    <a:pt x="111580" y="320983"/>
                  </a:cubicBezTo>
                  <a:close/>
                  <a:moveTo>
                    <a:pt x="138399" y="99369"/>
                  </a:moveTo>
                  <a:cubicBezTo>
                    <a:pt x="138214" y="98632"/>
                    <a:pt x="137691" y="99062"/>
                    <a:pt x="137169" y="99831"/>
                  </a:cubicBezTo>
                  <a:cubicBezTo>
                    <a:pt x="137322" y="99862"/>
                    <a:pt x="137476" y="99892"/>
                    <a:pt x="137599" y="99892"/>
                  </a:cubicBezTo>
                  <a:cubicBezTo>
                    <a:pt x="137876" y="99708"/>
                    <a:pt x="138122" y="99523"/>
                    <a:pt x="138399" y="99369"/>
                  </a:cubicBezTo>
                  <a:close/>
                  <a:moveTo>
                    <a:pt x="173890" y="236463"/>
                  </a:moveTo>
                  <a:cubicBezTo>
                    <a:pt x="173614" y="239323"/>
                    <a:pt x="171891" y="240737"/>
                    <a:pt x="170292" y="241752"/>
                  </a:cubicBezTo>
                  <a:cubicBezTo>
                    <a:pt x="169861" y="242028"/>
                    <a:pt x="169123" y="241813"/>
                    <a:pt x="168600" y="241936"/>
                  </a:cubicBezTo>
                  <a:cubicBezTo>
                    <a:pt x="167463" y="242920"/>
                    <a:pt x="166140" y="243658"/>
                    <a:pt x="164694" y="243719"/>
                  </a:cubicBezTo>
                  <a:lnTo>
                    <a:pt x="164694" y="243750"/>
                  </a:lnTo>
                  <a:cubicBezTo>
                    <a:pt x="165064" y="245318"/>
                    <a:pt x="163649" y="244673"/>
                    <a:pt x="162265" y="243719"/>
                  </a:cubicBezTo>
                  <a:lnTo>
                    <a:pt x="162818" y="243535"/>
                  </a:lnTo>
                  <a:cubicBezTo>
                    <a:pt x="162080" y="243351"/>
                    <a:pt x="161404" y="243043"/>
                    <a:pt x="160758" y="242582"/>
                  </a:cubicBezTo>
                  <a:cubicBezTo>
                    <a:pt x="161188" y="242920"/>
                    <a:pt x="161711" y="243351"/>
                    <a:pt x="162265" y="243719"/>
                  </a:cubicBezTo>
                  <a:cubicBezTo>
                    <a:pt x="160727" y="244334"/>
                    <a:pt x="158974" y="245349"/>
                    <a:pt x="158728" y="245410"/>
                  </a:cubicBezTo>
                  <a:cubicBezTo>
                    <a:pt x="155529" y="245903"/>
                    <a:pt x="152300" y="246118"/>
                    <a:pt x="149040" y="246210"/>
                  </a:cubicBezTo>
                  <a:cubicBezTo>
                    <a:pt x="145872" y="246302"/>
                    <a:pt x="142766" y="246179"/>
                    <a:pt x="139660" y="246025"/>
                  </a:cubicBezTo>
                  <a:cubicBezTo>
                    <a:pt x="134493" y="245687"/>
                    <a:pt x="129234" y="245318"/>
                    <a:pt x="124005" y="244457"/>
                  </a:cubicBezTo>
                  <a:cubicBezTo>
                    <a:pt x="118838" y="243627"/>
                    <a:pt x="113671" y="242459"/>
                    <a:pt x="108628" y="240922"/>
                  </a:cubicBezTo>
                  <a:cubicBezTo>
                    <a:pt x="100170" y="238370"/>
                    <a:pt x="92173" y="234803"/>
                    <a:pt x="84485" y="230837"/>
                  </a:cubicBezTo>
                  <a:cubicBezTo>
                    <a:pt x="86053" y="233481"/>
                    <a:pt x="87837" y="235972"/>
                    <a:pt x="89283" y="238647"/>
                  </a:cubicBezTo>
                  <a:cubicBezTo>
                    <a:pt x="93096" y="245656"/>
                    <a:pt x="96541" y="252851"/>
                    <a:pt x="99955" y="259830"/>
                  </a:cubicBezTo>
                  <a:cubicBezTo>
                    <a:pt x="103092" y="266317"/>
                    <a:pt x="106198" y="272836"/>
                    <a:pt x="109181" y="279415"/>
                  </a:cubicBezTo>
                  <a:cubicBezTo>
                    <a:pt x="112164" y="286025"/>
                    <a:pt x="115025" y="292728"/>
                    <a:pt x="117670" y="299523"/>
                  </a:cubicBezTo>
                  <a:lnTo>
                    <a:pt x="122098" y="311237"/>
                  </a:lnTo>
                  <a:lnTo>
                    <a:pt x="123944" y="316433"/>
                  </a:lnTo>
                  <a:cubicBezTo>
                    <a:pt x="123974" y="316556"/>
                    <a:pt x="124405" y="318400"/>
                    <a:pt x="124497" y="319138"/>
                  </a:cubicBezTo>
                  <a:cubicBezTo>
                    <a:pt x="125451" y="326732"/>
                    <a:pt x="116132" y="326732"/>
                    <a:pt x="115240" y="326240"/>
                  </a:cubicBezTo>
                  <a:cubicBezTo>
                    <a:pt x="113210" y="325256"/>
                    <a:pt x="111918" y="323350"/>
                    <a:pt x="111611" y="321260"/>
                  </a:cubicBezTo>
                  <a:cubicBezTo>
                    <a:pt x="111795" y="321229"/>
                    <a:pt x="111703" y="320737"/>
                    <a:pt x="111549" y="320460"/>
                  </a:cubicBezTo>
                  <a:cubicBezTo>
                    <a:pt x="111549" y="320307"/>
                    <a:pt x="111549" y="320122"/>
                    <a:pt x="111580" y="319968"/>
                  </a:cubicBezTo>
                  <a:cubicBezTo>
                    <a:pt x="111549" y="320030"/>
                    <a:pt x="111519" y="320184"/>
                    <a:pt x="111457" y="320307"/>
                  </a:cubicBezTo>
                  <a:cubicBezTo>
                    <a:pt x="111426" y="320276"/>
                    <a:pt x="111395" y="320245"/>
                    <a:pt x="111334" y="320245"/>
                  </a:cubicBezTo>
                  <a:lnTo>
                    <a:pt x="111303" y="320276"/>
                  </a:lnTo>
                  <a:lnTo>
                    <a:pt x="109612" y="316494"/>
                  </a:lnTo>
                  <a:lnTo>
                    <a:pt x="104353" y="305241"/>
                  </a:lnTo>
                  <a:cubicBezTo>
                    <a:pt x="101954" y="300168"/>
                    <a:pt x="99401" y="295157"/>
                    <a:pt x="96817" y="290176"/>
                  </a:cubicBezTo>
                  <a:cubicBezTo>
                    <a:pt x="92881" y="282613"/>
                    <a:pt x="88790" y="275141"/>
                    <a:pt x="84669" y="267701"/>
                  </a:cubicBezTo>
                  <a:cubicBezTo>
                    <a:pt x="77719" y="254573"/>
                    <a:pt x="70183" y="240952"/>
                    <a:pt x="61510" y="228408"/>
                  </a:cubicBezTo>
                  <a:cubicBezTo>
                    <a:pt x="55944" y="220353"/>
                    <a:pt x="50039" y="212667"/>
                    <a:pt x="42903" y="206272"/>
                  </a:cubicBezTo>
                  <a:cubicBezTo>
                    <a:pt x="39582" y="203228"/>
                    <a:pt x="36014" y="200553"/>
                    <a:pt x="32354" y="198063"/>
                  </a:cubicBezTo>
                  <a:cubicBezTo>
                    <a:pt x="22882" y="191729"/>
                    <a:pt x="12671" y="186595"/>
                    <a:pt x="3198" y="180199"/>
                  </a:cubicBezTo>
                  <a:cubicBezTo>
                    <a:pt x="31" y="178201"/>
                    <a:pt x="-954" y="174019"/>
                    <a:pt x="1015" y="170822"/>
                  </a:cubicBezTo>
                  <a:cubicBezTo>
                    <a:pt x="3014" y="167655"/>
                    <a:pt x="7227" y="166671"/>
                    <a:pt x="10395" y="168670"/>
                  </a:cubicBezTo>
                  <a:cubicBezTo>
                    <a:pt x="14793" y="171191"/>
                    <a:pt x="19376" y="173405"/>
                    <a:pt x="23958" y="175649"/>
                  </a:cubicBezTo>
                  <a:cubicBezTo>
                    <a:pt x="24450" y="174696"/>
                    <a:pt x="24604" y="173497"/>
                    <a:pt x="25465" y="172882"/>
                  </a:cubicBezTo>
                  <a:cubicBezTo>
                    <a:pt x="25558" y="172790"/>
                    <a:pt x="25619" y="172728"/>
                    <a:pt x="25711" y="172667"/>
                  </a:cubicBezTo>
                  <a:cubicBezTo>
                    <a:pt x="26757" y="171806"/>
                    <a:pt x="29310" y="169654"/>
                    <a:pt x="29494" y="169469"/>
                  </a:cubicBezTo>
                  <a:lnTo>
                    <a:pt x="36845" y="159938"/>
                  </a:lnTo>
                  <a:cubicBezTo>
                    <a:pt x="40689" y="154373"/>
                    <a:pt x="44195" y="148532"/>
                    <a:pt x="47425" y="142536"/>
                  </a:cubicBezTo>
                  <a:cubicBezTo>
                    <a:pt x="50654" y="136541"/>
                    <a:pt x="53576" y="130392"/>
                    <a:pt x="56220" y="124120"/>
                  </a:cubicBezTo>
                  <a:cubicBezTo>
                    <a:pt x="58312" y="119170"/>
                    <a:pt x="60157" y="114127"/>
                    <a:pt x="62033" y="109054"/>
                  </a:cubicBezTo>
                  <a:cubicBezTo>
                    <a:pt x="66462" y="97033"/>
                    <a:pt x="70553" y="84827"/>
                    <a:pt x="74705" y="72713"/>
                  </a:cubicBezTo>
                  <a:cubicBezTo>
                    <a:pt x="79625" y="59523"/>
                    <a:pt x="84362" y="46641"/>
                    <a:pt x="87560" y="33298"/>
                  </a:cubicBezTo>
                  <a:cubicBezTo>
                    <a:pt x="89652" y="24720"/>
                    <a:pt x="91189" y="15988"/>
                    <a:pt x="91528" y="6795"/>
                  </a:cubicBezTo>
                  <a:cubicBezTo>
                    <a:pt x="91528" y="3044"/>
                    <a:pt x="94572" y="-31"/>
                    <a:pt x="98325" y="0"/>
                  </a:cubicBezTo>
                  <a:cubicBezTo>
                    <a:pt x="102077" y="0"/>
                    <a:pt x="105122" y="3044"/>
                    <a:pt x="105122" y="6795"/>
                  </a:cubicBezTo>
                  <a:cubicBezTo>
                    <a:pt x="105521" y="17003"/>
                    <a:pt x="104660" y="26810"/>
                    <a:pt x="102999" y="36495"/>
                  </a:cubicBezTo>
                  <a:cubicBezTo>
                    <a:pt x="100539" y="50699"/>
                    <a:pt x="96202" y="64443"/>
                    <a:pt x="91804" y="78555"/>
                  </a:cubicBezTo>
                  <a:cubicBezTo>
                    <a:pt x="88206" y="89100"/>
                    <a:pt x="84854" y="99800"/>
                    <a:pt x="80886" y="110223"/>
                  </a:cubicBezTo>
                  <a:cubicBezTo>
                    <a:pt x="79164" y="114773"/>
                    <a:pt x="77103" y="119139"/>
                    <a:pt x="75135" y="123566"/>
                  </a:cubicBezTo>
                  <a:cubicBezTo>
                    <a:pt x="80702" y="118616"/>
                    <a:pt x="86607" y="114066"/>
                    <a:pt x="93158" y="110499"/>
                  </a:cubicBezTo>
                  <a:cubicBezTo>
                    <a:pt x="97187" y="108286"/>
                    <a:pt x="101400" y="106441"/>
                    <a:pt x="105737" y="104965"/>
                  </a:cubicBezTo>
                  <a:cubicBezTo>
                    <a:pt x="110073" y="103489"/>
                    <a:pt x="114563" y="102506"/>
                    <a:pt x="119023" y="101645"/>
                  </a:cubicBezTo>
                  <a:lnTo>
                    <a:pt x="135600" y="99554"/>
                  </a:lnTo>
                  <a:cubicBezTo>
                    <a:pt x="135815" y="99523"/>
                    <a:pt x="136523" y="99738"/>
                    <a:pt x="137169" y="99831"/>
                  </a:cubicBezTo>
                  <a:lnTo>
                    <a:pt x="137046" y="100015"/>
                  </a:lnTo>
                  <a:cubicBezTo>
                    <a:pt x="136799" y="100415"/>
                    <a:pt x="136830" y="100384"/>
                    <a:pt x="136584" y="100753"/>
                  </a:cubicBezTo>
                  <a:lnTo>
                    <a:pt x="136215" y="101429"/>
                  </a:lnTo>
                  <a:cubicBezTo>
                    <a:pt x="136615" y="100845"/>
                    <a:pt x="137076" y="100323"/>
                    <a:pt x="137599" y="99892"/>
                  </a:cubicBezTo>
                  <a:cubicBezTo>
                    <a:pt x="138122" y="99954"/>
                    <a:pt x="138522" y="99862"/>
                    <a:pt x="138430" y="99462"/>
                  </a:cubicBezTo>
                  <a:lnTo>
                    <a:pt x="138399" y="99369"/>
                  </a:lnTo>
                  <a:cubicBezTo>
                    <a:pt x="140029" y="98416"/>
                    <a:pt x="142059" y="98171"/>
                    <a:pt x="143935" y="98878"/>
                  </a:cubicBezTo>
                  <a:cubicBezTo>
                    <a:pt x="144058" y="98908"/>
                    <a:pt x="144088" y="99062"/>
                    <a:pt x="144181" y="99124"/>
                  </a:cubicBezTo>
                  <a:cubicBezTo>
                    <a:pt x="145688" y="98816"/>
                    <a:pt x="147287" y="98816"/>
                    <a:pt x="148733" y="99585"/>
                  </a:cubicBezTo>
                  <a:cubicBezTo>
                    <a:pt x="152023" y="101368"/>
                    <a:pt x="153284" y="105488"/>
                    <a:pt x="151500" y="108809"/>
                  </a:cubicBezTo>
                  <a:cubicBezTo>
                    <a:pt x="149440" y="113144"/>
                    <a:pt x="148425" y="117786"/>
                    <a:pt x="147779" y="122521"/>
                  </a:cubicBezTo>
                  <a:cubicBezTo>
                    <a:pt x="147102" y="127563"/>
                    <a:pt x="147041" y="132698"/>
                    <a:pt x="147102" y="137801"/>
                  </a:cubicBezTo>
                  <a:cubicBezTo>
                    <a:pt x="147041" y="147548"/>
                    <a:pt x="148148" y="157233"/>
                    <a:pt x="149532" y="166887"/>
                  </a:cubicBezTo>
                  <a:cubicBezTo>
                    <a:pt x="150916" y="176602"/>
                    <a:pt x="152546" y="186318"/>
                    <a:pt x="155037" y="195787"/>
                  </a:cubicBezTo>
                  <a:cubicBezTo>
                    <a:pt x="156483" y="201690"/>
                    <a:pt x="158082" y="207686"/>
                    <a:pt x="160266" y="213435"/>
                  </a:cubicBezTo>
                  <a:cubicBezTo>
                    <a:pt x="161650" y="217155"/>
                    <a:pt x="163188" y="220753"/>
                    <a:pt x="165125" y="224104"/>
                  </a:cubicBezTo>
                  <a:lnTo>
                    <a:pt x="168570" y="229115"/>
                  </a:lnTo>
                  <a:cubicBezTo>
                    <a:pt x="172014" y="229730"/>
                    <a:pt x="174382" y="232989"/>
                    <a:pt x="173890" y="236463"/>
                  </a:cubicBezTo>
                  <a:close/>
                  <a:moveTo>
                    <a:pt x="111611" y="319661"/>
                  </a:moveTo>
                  <a:cubicBezTo>
                    <a:pt x="111734" y="317478"/>
                    <a:pt x="112872" y="316248"/>
                    <a:pt x="113733" y="315541"/>
                  </a:cubicBezTo>
                  <a:cubicBezTo>
                    <a:pt x="113118" y="316064"/>
                    <a:pt x="112595" y="316771"/>
                    <a:pt x="112195" y="317539"/>
                  </a:cubicBezTo>
                  <a:cubicBezTo>
                    <a:pt x="111888" y="318247"/>
                    <a:pt x="111672" y="318923"/>
                    <a:pt x="111611" y="319661"/>
                  </a:cubicBezTo>
                  <a:close/>
                  <a:moveTo>
                    <a:pt x="149747" y="230714"/>
                  </a:moveTo>
                  <a:cubicBezTo>
                    <a:pt x="150701" y="230837"/>
                    <a:pt x="151654" y="230837"/>
                    <a:pt x="152577" y="230929"/>
                  </a:cubicBezTo>
                  <a:cubicBezTo>
                    <a:pt x="150086" y="227332"/>
                    <a:pt x="147902" y="223550"/>
                    <a:pt x="145995" y="219554"/>
                  </a:cubicBezTo>
                  <a:cubicBezTo>
                    <a:pt x="143012" y="213404"/>
                    <a:pt x="140705" y="206886"/>
                    <a:pt x="138583" y="200491"/>
                  </a:cubicBezTo>
                  <a:cubicBezTo>
                    <a:pt x="135446" y="190345"/>
                    <a:pt x="132740" y="179984"/>
                    <a:pt x="131294" y="169408"/>
                  </a:cubicBezTo>
                  <a:cubicBezTo>
                    <a:pt x="129818" y="158770"/>
                    <a:pt x="129664" y="147978"/>
                    <a:pt x="130279" y="137248"/>
                  </a:cubicBezTo>
                  <a:cubicBezTo>
                    <a:pt x="130864" y="130177"/>
                    <a:pt x="131663" y="123013"/>
                    <a:pt x="133632" y="116187"/>
                  </a:cubicBezTo>
                  <a:cubicBezTo>
                    <a:pt x="133785" y="115603"/>
                    <a:pt x="134155" y="115111"/>
                    <a:pt x="134339" y="114527"/>
                  </a:cubicBezTo>
                  <a:lnTo>
                    <a:pt x="123144" y="117940"/>
                  </a:lnTo>
                  <a:cubicBezTo>
                    <a:pt x="118623" y="119354"/>
                    <a:pt x="114225" y="121260"/>
                    <a:pt x="109766" y="123013"/>
                  </a:cubicBezTo>
                  <a:cubicBezTo>
                    <a:pt x="105367" y="124765"/>
                    <a:pt x="100969" y="126487"/>
                    <a:pt x="96664" y="128486"/>
                  </a:cubicBezTo>
                  <a:cubicBezTo>
                    <a:pt x="90851" y="131160"/>
                    <a:pt x="85131" y="133897"/>
                    <a:pt x="79810" y="137494"/>
                  </a:cubicBezTo>
                  <a:cubicBezTo>
                    <a:pt x="76919" y="139861"/>
                    <a:pt x="72613" y="139431"/>
                    <a:pt x="70245" y="136510"/>
                  </a:cubicBezTo>
                  <a:cubicBezTo>
                    <a:pt x="69876" y="136080"/>
                    <a:pt x="70030" y="135495"/>
                    <a:pt x="69784" y="135004"/>
                  </a:cubicBezTo>
                  <a:cubicBezTo>
                    <a:pt x="67108" y="140261"/>
                    <a:pt x="64371" y="145518"/>
                    <a:pt x="61264" y="150561"/>
                  </a:cubicBezTo>
                  <a:cubicBezTo>
                    <a:pt x="57328" y="156833"/>
                    <a:pt x="53083" y="162859"/>
                    <a:pt x="48501" y="168608"/>
                  </a:cubicBezTo>
                  <a:cubicBezTo>
                    <a:pt x="46748" y="170761"/>
                    <a:pt x="44995" y="172913"/>
                    <a:pt x="43088" y="174942"/>
                  </a:cubicBezTo>
                  <a:cubicBezTo>
                    <a:pt x="41796" y="176356"/>
                    <a:pt x="40474" y="177740"/>
                    <a:pt x="39059" y="179031"/>
                  </a:cubicBezTo>
                  <a:cubicBezTo>
                    <a:pt x="38905" y="179185"/>
                    <a:pt x="37214" y="180445"/>
                    <a:pt x="35584" y="181644"/>
                  </a:cubicBezTo>
                  <a:cubicBezTo>
                    <a:pt x="37337" y="182567"/>
                    <a:pt x="39151" y="183366"/>
                    <a:pt x="40874" y="184350"/>
                  </a:cubicBezTo>
                  <a:cubicBezTo>
                    <a:pt x="45456" y="186994"/>
                    <a:pt x="49854" y="189977"/>
                    <a:pt x="54037" y="193359"/>
                  </a:cubicBezTo>
                  <a:cubicBezTo>
                    <a:pt x="62556" y="200399"/>
                    <a:pt x="70030" y="208762"/>
                    <a:pt x="76550" y="217955"/>
                  </a:cubicBezTo>
                  <a:cubicBezTo>
                    <a:pt x="76703" y="218170"/>
                    <a:pt x="76796" y="218385"/>
                    <a:pt x="76950" y="218601"/>
                  </a:cubicBezTo>
                  <a:cubicBezTo>
                    <a:pt x="78795" y="215895"/>
                    <a:pt x="82178" y="214573"/>
                    <a:pt x="85223" y="216018"/>
                  </a:cubicBezTo>
                  <a:cubicBezTo>
                    <a:pt x="92389" y="218723"/>
                    <a:pt x="99862" y="220537"/>
                    <a:pt x="107459" y="222321"/>
                  </a:cubicBezTo>
                  <a:cubicBezTo>
                    <a:pt x="113087" y="223643"/>
                    <a:pt x="118777" y="224750"/>
                    <a:pt x="124436" y="225918"/>
                  </a:cubicBezTo>
                  <a:cubicBezTo>
                    <a:pt x="130218" y="227086"/>
                    <a:pt x="135908" y="228470"/>
                    <a:pt x="141597" y="229392"/>
                  </a:cubicBezTo>
                  <a:cubicBezTo>
                    <a:pt x="144273" y="229884"/>
                    <a:pt x="147010" y="230376"/>
                    <a:pt x="149747" y="230714"/>
                  </a:cubicBezTo>
                  <a:close/>
                  <a:moveTo>
                    <a:pt x="185270" y="151206"/>
                  </a:moveTo>
                  <a:cubicBezTo>
                    <a:pt x="184286" y="143274"/>
                    <a:pt x="182471" y="135588"/>
                    <a:pt x="180318" y="128024"/>
                  </a:cubicBezTo>
                  <a:cubicBezTo>
                    <a:pt x="179672" y="124335"/>
                    <a:pt x="176105" y="121906"/>
                    <a:pt x="172414" y="122582"/>
                  </a:cubicBezTo>
                  <a:cubicBezTo>
                    <a:pt x="168724" y="123228"/>
                    <a:pt x="166263" y="126795"/>
                    <a:pt x="166940" y="130484"/>
                  </a:cubicBezTo>
                  <a:cubicBezTo>
                    <a:pt x="167432" y="136572"/>
                    <a:pt x="167278" y="142690"/>
                    <a:pt x="167370" y="148931"/>
                  </a:cubicBezTo>
                  <a:cubicBezTo>
                    <a:pt x="167432" y="153051"/>
                    <a:pt x="167432" y="157202"/>
                    <a:pt x="167647" y="161322"/>
                  </a:cubicBezTo>
                  <a:cubicBezTo>
                    <a:pt x="167893" y="165872"/>
                    <a:pt x="168508" y="170330"/>
                    <a:pt x="168877" y="174757"/>
                  </a:cubicBezTo>
                  <a:lnTo>
                    <a:pt x="169923" y="187240"/>
                  </a:lnTo>
                  <a:cubicBezTo>
                    <a:pt x="170015" y="188501"/>
                    <a:pt x="169677" y="190837"/>
                    <a:pt x="169923" y="192559"/>
                  </a:cubicBezTo>
                  <a:cubicBezTo>
                    <a:pt x="170107" y="193881"/>
                    <a:pt x="170261" y="195111"/>
                    <a:pt x="170753" y="196003"/>
                  </a:cubicBezTo>
                  <a:cubicBezTo>
                    <a:pt x="172137" y="199323"/>
                    <a:pt x="175951" y="200922"/>
                    <a:pt x="179272" y="199538"/>
                  </a:cubicBezTo>
                  <a:cubicBezTo>
                    <a:pt x="182225" y="198308"/>
                    <a:pt x="183824" y="195172"/>
                    <a:pt x="183148" y="192129"/>
                  </a:cubicBezTo>
                  <a:lnTo>
                    <a:pt x="183240" y="192159"/>
                  </a:lnTo>
                  <a:cubicBezTo>
                    <a:pt x="183640" y="192190"/>
                    <a:pt x="183055" y="191544"/>
                    <a:pt x="182871" y="191145"/>
                  </a:cubicBezTo>
                  <a:lnTo>
                    <a:pt x="182871" y="191175"/>
                  </a:lnTo>
                  <a:lnTo>
                    <a:pt x="182809" y="191022"/>
                  </a:lnTo>
                  <a:lnTo>
                    <a:pt x="182871" y="191145"/>
                  </a:lnTo>
                  <a:cubicBezTo>
                    <a:pt x="183179" y="190130"/>
                    <a:pt x="184193" y="188593"/>
                    <a:pt x="184286" y="187947"/>
                  </a:cubicBezTo>
                  <a:lnTo>
                    <a:pt x="185700" y="174358"/>
                  </a:lnTo>
                  <a:cubicBezTo>
                    <a:pt x="185854" y="170545"/>
                    <a:pt x="186131" y="166733"/>
                    <a:pt x="186069" y="162828"/>
                  </a:cubicBezTo>
                  <a:cubicBezTo>
                    <a:pt x="186008" y="158954"/>
                    <a:pt x="185762" y="155080"/>
                    <a:pt x="185270" y="15120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762;p13"/>
            <p:cNvSpPr/>
            <p:nvPr/>
          </p:nvSpPr>
          <p:spPr>
            <a:xfrm>
              <a:off x="587633" y="4661398"/>
              <a:ext cx="1021969" cy="216236"/>
            </a:xfrm>
            <a:custGeom>
              <a:avLst/>
              <a:gdLst/>
              <a:ahLst/>
              <a:cxnLst/>
              <a:rect l="l" t="t" r="r" b="b"/>
              <a:pathLst>
                <a:path w="2043938" h="432471" extrusionOk="0">
                  <a:moveTo>
                    <a:pt x="2043938" y="256485"/>
                  </a:moveTo>
                  <a:cubicBezTo>
                    <a:pt x="2043907" y="260082"/>
                    <a:pt x="2040954" y="262942"/>
                    <a:pt x="2037356" y="262911"/>
                  </a:cubicBezTo>
                  <a:cubicBezTo>
                    <a:pt x="2037356" y="262911"/>
                    <a:pt x="1969202" y="262296"/>
                    <a:pt x="1857899" y="261220"/>
                  </a:cubicBezTo>
                  <a:cubicBezTo>
                    <a:pt x="1882872" y="269214"/>
                    <a:pt x="1919532" y="288645"/>
                    <a:pt x="1939954" y="314901"/>
                  </a:cubicBezTo>
                  <a:cubicBezTo>
                    <a:pt x="1956131" y="335716"/>
                    <a:pt x="1962159" y="360313"/>
                    <a:pt x="1947766" y="386108"/>
                  </a:cubicBezTo>
                  <a:cubicBezTo>
                    <a:pt x="1936694" y="405324"/>
                    <a:pt x="1912459" y="410827"/>
                    <a:pt x="1891453" y="404494"/>
                  </a:cubicBezTo>
                  <a:cubicBezTo>
                    <a:pt x="1870631" y="398191"/>
                    <a:pt x="1853808" y="380912"/>
                    <a:pt x="1856914" y="357576"/>
                  </a:cubicBezTo>
                  <a:cubicBezTo>
                    <a:pt x="1857714" y="351734"/>
                    <a:pt x="1859898" y="345493"/>
                    <a:pt x="1863281" y="340082"/>
                  </a:cubicBezTo>
                  <a:cubicBezTo>
                    <a:pt x="1866910" y="334333"/>
                    <a:pt x="1871800" y="329475"/>
                    <a:pt x="1877520" y="326800"/>
                  </a:cubicBezTo>
                  <a:cubicBezTo>
                    <a:pt x="1886132" y="322742"/>
                    <a:pt x="1894436" y="324586"/>
                    <a:pt x="1900433" y="329844"/>
                  </a:cubicBezTo>
                  <a:cubicBezTo>
                    <a:pt x="1905815" y="334517"/>
                    <a:pt x="1909322" y="341896"/>
                    <a:pt x="1909075" y="349644"/>
                  </a:cubicBezTo>
                  <a:cubicBezTo>
                    <a:pt x="1909014" y="353395"/>
                    <a:pt x="1905938" y="356408"/>
                    <a:pt x="1902186" y="356346"/>
                  </a:cubicBezTo>
                  <a:cubicBezTo>
                    <a:pt x="1898434" y="356285"/>
                    <a:pt x="1895420" y="353210"/>
                    <a:pt x="1895482" y="349459"/>
                  </a:cubicBezTo>
                  <a:cubicBezTo>
                    <a:pt x="1895451" y="345985"/>
                    <a:pt x="1893759" y="342757"/>
                    <a:pt x="1891268" y="340758"/>
                  </a:cubicBezTo>
                  <a:cubicBezTo>
                    <a:pt x="1889331" y="339190"/>
                    <a:pt x="1886716" y="338760"/>
                    <a:pt x="1884072" y="340113"/>
                  </a:cubicBezTo>
                  <a:cubicBezTo>
                    <a:pt x="1880904" y="341742"/>
                    <a:pt x="1878412" y="344725"/>
                    <a:pt x="1876506" y="348045"/>
                  </a:cubicBezTo>
                  <a:cubicBezTo>
                    <a:pt x="1874445" y="351612"/>
                    <a:pt x="1873153" y="355670"/>
                    <a:pt x="1872784" y="359452"/>
                  </a:cubicBezTo>
                  <a:cubicBezTo>
                    <a:pt x="1871277" y="374209"/>
                    <a:pt x="1883118" y="383987"/>
                    <a:pt x="1896343" y="387676"/>
                  </a:cubicBezTo>
                  <a:cubicBezTo>
                    <a:pt x="1909537" y="391335"/>
                    <a:pt x="1925068" y="389182"/>
                    <a:pt x="1931773" y="377100"/>
                  </a:cubicBezTo>
                  <a:cubicBezTo>
                    <a:pt x="1942353" y="358529"/>
                    <a:pt x="1937247" y="340881"/>
                    <a:pt x="1925868" y="325601"/>
                  </a:cubicBezTo>
                  <a:cubicBezTo>
                    <a:pt x="1906984" y="300267"/>
                    <a:pt x="1871585" y="280805"/>
                    <a:pt x="1849379" y="273733"/>
                  </a:cubicBezTo>
                  <a:cubicBezTo>
                    <a:pt x="1841414" y="271181"/>
                    <a:pt x="1829112" y="270075"/>
                    <a:pt x="1818993" y="267092"/>
                  </a:cubicBezTo>
                  <a:cubicBezTo>
                    <a:pt x="1813703" y="265524"/>
                    <a:pt x="1808998" y="263434"/>
                    <a:pt x="1805368" y="260697"/>
                  </a:cubicBezTo>
                  <a:cubicBezTo>
                    <a:pt x="1761265" y="260267"/>
                    <a:pt x="1712149" y="259775"/>
                    <a:pt x="1659127" y="259221"/>
                  </a:cubicBezTo>
                  <a:cubicBezTo>
                    <a:pt x="1669615" y="267184"/>
                    <a:pt x="1679456" y="276470"/>
                    <a:pt x="1688529" y="286800"/>
                  </a:cubicBezTo>
                  <a:cubicBezTo>
                    <a:pt x="1697848" y="297407"/>
                    <a:pt x="1706460" y="308937"/>
                    <a:pt x="1714302" y="320805"/>
                  </a:cubicBezTo>
                  <a:cubicBezTo>
                    <a:pt x="1726420" y="339160"/>
                    <a:pt x="1736630" y="358314"/>
                    <a:pt x="1746165" y="375070"/>
                  </a:cubicBezTo>
                  <a:cubicBezTo>
                    <a:pt x="1750932" y="383679"/>
                    <a:pt x="1755299" y="392565"/>
                    <a:pt x="1760004" y="401235"/>
                  </a:cubicBezTo>
                  <a:cubicBezTo>
                    <a:pt x="1761973" y="404832"/>
                    <a:pt x="1763972" y="408368"/>
                    <a:pt x="1766125" y="411842"/>
                  </a:cubicBezTo>
                  <a:cubicBezTo>
                    <a:pt x="1767386" y="413840"/>
                    <a:pt x="1772030" y="418391"/>
                    <a:pt x="1774552" y="421742"/>
                  </a:cubicBezTo>
                  <a:cubicBezTo>
                    <a:pt x="1776182" y="423925"/>
                    <a:pt x="1777812" y="425954"/>
                    <a:pt x="1777473" y="427307"/>
                  </a:cubicBezTo>
                  <a:cubicBezTo>
                    <a:pt x="1773844" y="441604"/>
                    <a:pt x="1756037" y="421926"/>
                    <a:pt x="1754407" y="419620"/>
                  </a:cubicBezTo>
                  <a:cubicBezTo>
                    <a:pt x="1751885" y="416085"/>
                    <a:pt x="1749486" y="412426"/>
                    <a:pt x="1747179" y="408706"/>
                  </a:cubicBezTo>
                  <a:cubicBezTo>
                    <a:pt x="1742013" y="400343"/>
                    <a:pt x="1737215" y="391734"/>
                    <a:pt x="1731987" y="383433"/>
                  </a:cubicBezTo>
                  <a:cubicBezTo>
                    <a:pt x="1722083" y="367200"/>
                    <a:pt x="1710950" y="349029"/>
                    <a:pt x="1698924" y="330981"/>
                  </a:cubicBezTo>
                  <a:cubicBezTo>
                    <a:pt x="1691420" y="319729"/>
                    <a:pt x="1683639" y="308476"/>
                    <a:pt x="1675181" y="298053"/>
                  </a:cubicBezTo>
                  <a:cubicBezTo>
                    <a:pt x="1662510" y="282434"/>
                    <a:pt x="1648486" y="268660"/>
                    <a:pt x="1632493" y="258945"/>
                  </a:cubicBezTo>
                  <a:cubicBezTo>
                    <a:pt x="1599492" y="258606"/>
                    <a:pt x="1565139" y="258238"/>
                    <a:pt x="1529647" y="257869"/>
                  </a:cubicBezTo>
                  <a:cubicBezTo>
                    <a:pt x="1469521" y="257223"/>
                    <a:pt x="1406134" y="256577"/>
                    <a:pt x="1340871" y="255870"/>
                  </a:cubicBezTo>
                  <a:cubicBezTo>
                    <a:pt x="1341671" y="256331"/>
                    <a:pt x="1342409" y="256946"/>
                    <a:pt x="1343209" y="257408"/>
                  </a:cubicBezTo>
                  <a:cubicBezTo>
                    <a:pt x="1363876" y="268875"/>
                    <a:pt x="1386020" y="277454"/>
                    <a:pt x="1406903" y="288829"/>
                  </a:cubicBezTo>
                  <a:cubicBezTo>
                    <a:pt x="1425387" y="299314"/>
                    <a:pt x="1442856" y="310720"/>
                    <a:pt x="1459494" y="323326"/>
                  </a:cubicBezTo>
                  <a:cubicBezTo>
                    <a:pt x="1475979" y="335778"/>
                    <a:pt x="1491634" y="349367"/>
                    <a:pt x="1507350" y="363449"/>
                  </a:cubicBezTo>
                  <a:lnTo>
                    <a:pt x="1543948" y="396254"/>
                  </a:lnTo>
                  <a:cubicBezTo>
                    <a:pt x="1546132" y="398252"/>
                    <a:pt x="1551576" y="401880"/>
                    <a:pt x="1555297" y="405447"/>
                  </a:cubicBezTo>
                  <a:cubicBezTo>
                    <a:pt x="1558096" y="408122"/>
                    <a:pt x="1560095" y="410889"/>
                    <a:pt x="1560802" y="413225"/>
                  </a:cubicBezTo>
                  <a:cubicBezTo>
                    <a:pt x="1561879" y="416638"/>
                    <a:pt x="1560003" y="420297"/>
                    <a:pt x="1556589" y="421404"/>
                  </a:cubicBezTo>
                  <a:cubicBezTo>
                    <a:pt x="1553144" y="422511"/>
                    <a:pt x="1549484" y="420635"/>
                    <a:pt x="1548377" y="417192"/>
                  </a:cubicBezTo>
                  <a:cubicBezTo>
                    <a:pt x="1548008" y="416146"/>
                    <a:pt x="1546440" y="415347"/>
                    <a:pt x="1544994" y="414209"/>
                  </a:cubicBezTo>
                  <a:cubicBezTo>
                    <a:pt x="1541273" y="411289"/>
                    <a:pt x="1536783" y="408552"/>
                    <a:pt x="1534783" y="406923"/>
                  </a:cubicBezTo>
                  <a:lnTo>
                    <a:pt x="1496708" y="375716"/>
                  </a:lnTo>
                  <a:cubicBezTo>
                    <a:pt x="1480900" y="362403"/>
                    <a:pt x="1464938" y="349859"/>
                    <a:pt x="1448638" y="337868"/>
                  </a:cubicBezTo>
                  <a:cubicBezTo>
                    <a:pt x="1432430" y="325939"/>
                    <a:pt x="1415852" y="314532"/>
                    <a:pt x="1398076" y="304325"/>
                  </a:cubicBezTo>
                  <a:cubicBezTo>
                    <a:pt x="1377624" y="292150"/>
                    <a:pt x="1355757" y="282803"/>
                    <a:pt x="1335581" y="270443"/>
                  </a:cubicBezTo>
                  <a:cubicBezTo>
                    <a:pt x="1328446" y="266078"/>
                    <a:pt x="1321741" y="260943"/>
                    <a:pt x="1315129" y="255593"/>
                  </a:cubicBezTo>
                  <a:cubicBezTo>
                    <a:pt x="1264260" y="255040"/>
                    <a:pt x="1212406" y="254456"/>
                    <a:pt x="1159968" y="253841"/>
                  </a:cubicBezTo>
                  <a:cubicBezTo>
                    <a:pt x="1168488" y="257161"/>
                    <a:pt x="1176207" y="260421"/>
                    <a:pt x="1181251" y="262972"/>
                  </a:cubicBezTo>
                  <a:cubicBezTo>
                    <a:pt x="1206624" y="275885"/>
                    <a:pt x="1236057" y="300451"/>
                    <a:pt x="1251435" y="329782"/>
                  </a:cubicBezTo>
                  <a:cubicBezTo>
                    <a:pt x="1262353" y="350689"/>
                    <a:pt x="1266166" y="373902"/>
                    <a:pt x="1257955" y="396992"/>
                  </a:cubicBezTo>
                  <a:cubicBezTo>
                    <a:pt x="1252942" y="410612"/>
                    <a:pt x="1245222" y="419098"/>
                    <a:pt x="1236549" y="423679"/>
                  </a:cubicBezTo>
                  <a:cubicBezTo>
                    <a:pt x="1225785" y="429336"/>
                    <a:pt x="1213360" y="429305"/>
                    <a:pt x="1201703" y="424601"/>
                  </a:cubicBezTo>
                  <a:cubicBezTo>
                    <a:pt x="1182943" y="417038"/>
                    <a:pt x="1166335" y="397391"/>
                    <a:pt x="1164397" y="374271"/>
                  </a:cubicBezTo>
                  <a:cubicBezTo>
                    <a:pt x="1163167" y="359021"/>
                    <a:pt x="1174731" y="346785"/>
                    <a:pt x="1185649" y="345463"/>
                  </a:cubicBezTo>
                  <a:cubicBezTo>
                    <a:pt x="1193922" y="344479"/>
                    <a:pt x="1202810" y="348260"/>
                    <a:pt x="1206101" y="361696"/>
                  </a:cubicBezTo>
                  <a:cubicBezTo>
                    <a:pt x="1207085" y="365324"/>
                    <a:pt x="1204902" y="369044"/>
                    <a:pt x="1201303" y="370028"/>
                  </a:cubicBezTo>
                  <a:cubicBezTo>
                    <a:pt x="1197674" y="370981"/>
                    <a:pt x="1193922" y="368829"/>
                    <a:pt x="1192969" y="365201"/>
                  </a:cubicBezTo>
                  <a:cubicBezTo>
                    <a:pt x="1192200" y="362557"/>
                    <a:pt x="1191154" y="360774"/>
                    <a:pt x="1189678" y="359882"/>
                  </a:cubicBezTo>
                  <a:cubicBezTo>
                    <a:pt x="1188417" y="359144"/>
                    <a:pt x="1186941" y="359728"/>
                    <a:pt x="1185557" y="360466"/>
                  </a:cubicBezTo>
                  <a:cubicBezTo>
                    <a:pt x="1181835" y="362465"/>
                    <a:pt x="1179037" y="367322"/>
                    <a:pt x="1179682" y="372765"/>
                  </a:cubicBezTo>
                  <a:cubicBezTo>
                    <a:pt x="1181589" y="389551"/>
                    <a:pt x="1194076" y="403510"/>
                    <a:pt x="1207885" y="408644"/>
                  </a:cubicBezTo>
                  <a:cubicBezTo>
                    <a:pt x="1214713" y="411166"/>
                    <a:pt x="1221910" y="411411"/>
                    <a:pt x="1228061" y="407999"/>
                  </a:cubicBezTo>
                  <a:cubicBezTo>
                    <a:pt x="1233412" y="405047"/>
                    <a:pt x="1237749" y="399390"/>
                    <a:pt x="1240732" y="390812"/>
                  </a:cubicBezTo>
                  <a:cubicBezTo>
                    <a:pt x="1247252" y="372703"/>
                    <a:pt x="1243715" y="354594"/>
                    <a:pt x="1235380" y="338022"/>
                  </a:cubicBezTo>
                  <a:cubicBezTo>
                    <a:pt x="1222033" y="311550"/>
                    <a:pt x="1196383" y="288891"/>
                    <a:pt x="1173993" y="276746"/>
                  </a:cubicBezTo>
                  <a:cubicBezTo>
                    <a:pt x="1167011" y="272903"/>
                    <a:pt x="1154617" y="267400"/>
                    <a:pt x="1142038" y="262480"/>
                  </a:cubicBezTo>
                  <a:cubicBezTo>
                    <a:pt x="1132596" y="258791"/>
                    <a:pt x="1123062" y="255378"/>
                    <a:pt x="1115619" y="253288"/>
                  </a:cubicBezTo>
                  <a:cubicBezTo>
                    <a:pt x="1084464" y="252919"/>
                    <a:pt x="1053247" y="252550"/>
                    <a:pt x="1022000" y="252150"/>
                  </a:cubicBezTo>
                  <a:cubicBezTo>
                    <a:pt x="925275" y="250920"/>
                    <a:pt x="828764" y="249537"/>
                    <a:pt x="735514" y="248153"/>
                  </a:cubicBezTo>
                  <a:cubicBezTo>
                    <a:pt x="741696" y="250982"/>
                    <a:pt x="747355" y="253841"/>
                    <a:pt x="750707" y="256301"/>
                  </a:cubicBezTo>
                  <a:cubicBezTo>
                    <a:pt x="760026" y="263310"/>
                    <a:pt x="769284" y="270259"/>
                    <a:pt x="778418" y="277361"/>
                  </a:cubicBezTo>
                  <a:cubicBezTo>
                    <a:pt x="787583" y="284463"/>
                    <a:pt x="796717" y="291566"/>
                    <a:pt x="805698" y="298791"/>
                  </a:cubicBezTo>
                  <a:cubicBezTo>
                    <a:pt x="823659" y="313210"/>
                    <a:pt x="841374" y="327814"/>
                    <a:pt x="859735" y="341927"/>
                  </a:cubicBezTo>
                  <a:cubicBezTo>
                    <a:pt x="868808" y="348906"/>
                    <a:pt x="877911" y="355854"/>
                    <a:pt x="887322" y="362618"/>
                  </a:cubicBezTo>
                  <a:cubicBezTo>
                    <a:pt x="890429" y="364740"/>
                    <a:pt x="891228" y="368952"/>
                    <a:pt x="889137" y="372057"/>
                  </a:cubicBezTo>
                  <a:cubicBezTo>
                    <a:pt x="887046" y="375163"/>
                    <a:pt x="882801" y="375993"/>
                    <a:pt x="879695" y="373902"/>
                  </a:cubicBezTo>
                  <a:cubicBezTo>
                    <a:pt x="854845" y="358037"/>
                    <a:pt x="831071" y="341435"/>
                    <a:pt x="808035" y="323879"/>
                  </a:cubicBezTo>
                  <a:cubicBezTo>
                    <a:pt x="798809" y="316838"/>
                    <a:pt x="789705" y="309644"/>
                    <a:pt x="780694" y="302296"/>
                  </a:cubicBezTo>
                  <a:cubicBezTo>
                    <a:pt x="767284" y="291412"/>
                    <a:pt x="754121" y="280190"/>
                    <a:pt x="740589" y="269121"/>
                  </a:cubicBezTo>
                  <a:cubicBezTo>
                    <a:pt x="737021" y="266139"/>
                    <a:pt x="730163" y="262511"/>
                    <a:pt x="722843" y="258975"/>
                  </a:cubicBezTo>
                  <a:cubicBezTo>
                    <a:pt x="713063" y="254241"/>
                    <a:pt x="702852" y="249936"/>
                    <a:pt x="697132" y="247600"/>
                  </a:cubicBezTo>
                  <a:cubicBezTo>
                    <a:pt x="669759" y="247200"/>
                    <a:pt x="642479" y="246770"/>
                    <a:pt x="615876" y="246370"/>
                  </a:cubicBezTo>
                  <a:cubicBezTo>
                    <a:pt x="590503" y="245970"/>
                    <a:pt x="565714" y="245601"/>
                    <a:pt x="541233" y="245201"/>
                  </a:cubicBezTo>
                  <a:cubicBezTo>
                    <a:pt x="564146" y="249998"/>
                    <a:pt x="586689" y="253472"/>
                    <a:pt x="607234" y="260728"/>
                  </a:cubicBezTo>
                  <a:cubicBezTo>
                    <a:pt x="625964" y="267369"/>
                    <a:pt x="643033" y="277115"/>
                    <a:pt x="657580" y="293318"/>
                  </a:cubicBezTo>
                  <a:cubicBezTo>
                    <a:pt x="686152" y="325447"/>
                    <a:pt x="691842" y="353887"/>
                    <a:pt x="686490" y="375439"/>
                  </a:cubicBezTo>
                  <a:cubicBezTo>
                    <a:pt x="677879" y="410089"/>
                    <a:pt x="640265" y="428352"/>
                    <a:pt x="612770" y="421680"/>
                  </a:cubicBezTo>
                  <a:cubicBezTo>
                    <a:pt x="602159" y="419067"/>
                    <a:pt x="590011" y="414793"/>
                    <a:pt x="580754" y="407660"/>
                  </a:cubicBezTo>
                  <a:cubicBezTo>
                    <a:pt x="573741" y="402249"/>
                    <a:pt x="568267" y="395301"/>
                    <a:pt x="565745" y="386477"/>
                  </a:cubicBezTo>
                  <a:cubicBezTo>
                    <a:pt x="557103" y="355639"/>
                    <a:pt x="576509" y="334609"/>
                    <a:pt x="596685" y="331289"/>
                  </a:cubicBezTo>
                  <a:cubicBezTo>
                    <a:pt x="606742" y="329629"/>
                    <a:pt x="617045" y="332180"/>
                    <a:pt x="624672" y="339774"/>
                  </a:cubicBezTo>
                  <a:cubicBezTo>
                    <a:pt x="631992" y="347092"/>
                    <a:pt x="637220" y="359390"/>
                    <a:pt x="635990" y="377991"/>
                  </a:cubicBezTo>
                  <a:cubicBezTo>
                    <a:pt x="635775" y="381742"/>
                    <a:pt x="632576" y="384632"/>
                    <a:pt x="628824" y="384417"/>
                  </a:cubicBezTo>
                  <a:cubicBezTo>
                    <a:pt x="625072" y="384233"/>
                    <a:pt x="622212" y="381035"/>
                    <a:pt x="622396" y="377284"/>
                  </a:cubicBezTo>
                  <a:cubicBezTo>
                    <a:pt x="623319" y="353303"/>
                    <a:pt x="611632" y="343864"/>
                    <a:pt x="599330" y="346200"/>
                  </a:cubicBezTo>
                  <a:cubicBezTo>
                    <a:pt x="586720" y="348598"/>
                    <a:pt x="575710" y="362557"/>
                    <a:pt x="581615" y="381804"/>
                  </a:cubicBezTo>
                  <a:cubicBezTo>
                    <a:pt x="583644" y="388475"/>
                    <a:pt x="588750" y="393056"/>
                    <a:pt x="594624" y="396500"/>
                  </a:cubicBezTo>
                  <a:cubicBezTo>
                    <a:pt x="601513" y="400528"/>
                    <a:pt x="609633" y="402956"/>
                    <a:pt x="616799" y="404586"/>
                  </a:cubicBezTo>
                  <a:cubicBezTo>
                    <a:pt x="636359" y="409136"/>
                    <a:pt x="662532" y="395578"/>
                    <a:pt x="668621" y="371012"/>
                  </a:cubicBezTo>
                  <a:cubicBezTo>
                    <a:pt x="672896" y="353610"/>
                    <a:pt x="667084" y="331196"/>
                    <a:pt x="644202" y="305094"/>
                  </a:cubicBezTo>
                  <a:cubicBezTo>
                    <a:pt x="631992" y="290981"/>
                    <a:pt x="617414" y="282496"/>
                    <a:pt x="601483" y="276500"/>
                  </a:cubicBezTo>
                  <a:cubicBezTo>
                    <a:pt x="576540" y="267123"/>
                    <a:pt x="548460" y="263587"/>
                    <a:pt x="520473" y="255839"/>
                  </a:cubicBezTo>
                  <a:cubicBezTo>
                    <a:pt x="508632" y="252550"/>
                    <a:pt x="496761" y="249414"/>
                    <a:pt x="484797" y="246554"/>
                  </a:cubicBezTo>
                  <a:cubicBezTo>
                    <a:pt x="481076" y="245663"/>
                    <a:pt x="477262" y="244986"/>
                    <a:pt x="473510" y="244156"/>
                  </a:cubicBezTo>
                  <a:cubicBezTo>
                    <a:pt x="203109" y="239883"/>
                    <a:pt x="6706" y="236408"/>
                    <a:pt x="6706" y="236408"/>
                  </a:cubicBezTo>
                  <a:cubicBezTo>
                    <a:pt x="2953" y="236347"/>
                    <a:pt x="-61" y="233272"/>
                    <a:pt x="1" y="229521"/>
                  </a:cubicBezTo>
                  <a:cubicBezTo>
                    <a:pt x="62" y="225770"/>
                    <a:pt x="3138" y="222757"/>
                    <a:pt x="6890" y="222819"/>
                  </a:cubicBezTo>
                  <a:cubicBezTo>
                    <a:pt x="6890" y="222819"/>
                    <a:pt x="190253" y="224417"/>
                    <a:pt x="446537" y="227092"/>
                  </a:cubicBezTo>
                  <a:cubicBezTo>
                    <a:pt x="447860" y="226262"/>
                    <a:pt x="449398" y="225770"/>
                    <a:pt x="451058" y="226047"/>
                  </a:cubicBezTo>
                  <a:cubicBezTo>
                    <a:pt x="453150" y="226385"/>
                    <a:pt x="455180" y="226846"/>
                    <a:pt x="457271" y="227215"/>
                  </a:cubicBezTo>
                  <a:cubicBezTo>
                    <a:pt x="482029" y="227461"/>
                    <a:pt x="507341" y="227738"/>
                    <a:pt x="533298" y="228015"/>
                  </a:cubicBezTo>
                  <a:cubicBezTo>
                    <a:pt x="533913" y="227584"/>
                    <a:pt x="534282" y="226877"/>
                    <a:pt x="535051" y="226662"/>
                  </a:cubicBezTo>
                  <a:cubicBezTo>
                    <a:pt x="577740" y="214456"/>
                    <a:pt x="624672" y="207723"/>
                    <a:pt x="667053" y="192104"/>
                  </a:cubicBezTo>
                  <a:cubicBezTo>
                    <a:pt x="694333" y="182050"/>
                    <a:pt x="719706" y="168307"/>
                    <a:pt x="740466" y="146232"/>
                  </a:cubicBezTo>
                  <a:cubicBezTo>
                    <a:pt x="753568" y="132519"/>
                    <a:pt x="766823" y="113888"/>
                    <a:pt x="771590" y="94334"/>
                  </a:cubicBezTo>
                  <a:cubicBezTo>
                    <a:pt x="774543" y="82281"/>
                    <a:pt x="774204" y="69829"/>
                    <a:pt x="767777" y="58146"/>
                  </a:cubicBezTo>
                  <a:cubicBezTo>
                    <a:pt x="758735" y="41636"/>
                    <a:pt x="740896" y="34656"/>
                    <a:pt x="723827" y="36101"/>
                  </a:cubicBezTo>
                  <a:cubicBezTo>
                    <a:pt x="706543" y="37547"/>
                    <a:pt x="689781" y="47447"/>
                    <a:pt x="683200" y="65463"/>
                  </a:cubicBezTo>
                  <a:cubicBezTo>
                    <a:pt x="679878" y="74503"/>
                    <a:pt x="682953" y="82804"/>
                    <a:pt x="688951" y="88492"/>
                  </a:cubicBezTo>
                  <a:cubicBezTo>
                    <a:pt x="695194" y="94395"/>
                    <a:pt x="704359" y="97746"/>
                    <a:pt x="713309" y="96516"/>
                  </a:cubicBezTo>
                  <a:cubicBezTo>
                    <a:pt x="716784" y="93995"/>
                    <a:pt x="723520" y="87293"/>
                    <a:pt x="723520" y="87293"/>
                  </a:cubicBezTo>
                  <a:cubicBezTo>
                    <a:pt x="726042" y="84741"/>
                    <a:pt x="730163" y="84710"/>
                    <a:pt x="732746" y="87231"/>
                  </a:cubicBezTo>
                  <a:cubicBezTo>
                    <a:pt x="735299" y="89752"/>
                    <a:pt x="735330" y="93903"/>
                    <a:pt x="732808" y="96455"/>
                  </a:cubicBezTo>
                  <a:cubicBezTo>
                    <a:pt x="732808" y="96455"/>
                    <a:pt x="726534" y="102942"/>
                    <a:pt x="722505" y="106324"/>
                  </a:cubicBezTo>
                  <a:cubicBezTo>
                    <a:pt x="720044" y="108415"/>
                    <a:pt x="717738" y="109399"/>
                    <a:pt x="716692" y="109614"/>
                  </a:cubicBezTo>
                  <a:cubicBezTo>
                    <a:pt x="703160" y="112320"/>
                    <a:pt x="688920" y="107800"/>
                    <a:pt x="679201" y="99038"/>
                  </a:cubicBezTo>
                  <a:cubicBezTo>
                    <a:pt x="668867" y="89752"/>
                    <a:pt x="663670" y="75763"/>
                    <a:pt x="668867" y="60390"/>
                  </a:cubicBezTo>
                  <a:cubicBezTo>
                    <a:pt x="677171" y="36071"/>
                    <a:pt x="699131" y="22020"/>
                    <a:pt x="722259" y="19591"/>
                  </a:cubicBezTo>
                  <a:cubicBezTo>
                    <a:pt x="745817" y="17132"/>
                    <a:pt x="770329" y="26909"/>
                    <a:pt x="783247" y="49507"/>
                  </a:cubicBezTo>
                  <a:cubicBezTo>
                    <a:pt x="792196" y="65279"/>
                    <a:pt x="793242" y="82189"/>
                    <a:pt x="789367" y="98607"/>
                  </a:cubicBezTo>
                  <a:cubicBezTo>
                    <a:pt x="783985" y="121267"/>
                    <a:pt x="768853" y="143004"/>
                    <a:pt x="753691" y="158899"/>
                  </a:cubicBezTo>
                  <a:cubicBezTo>
                    <a:pt x="730624" y="182665"/>
                    <a:pt x="702821" y="197669"/>
                    <a:pt x="672773" y="208092"/>
                  </a:cubicBezTo>
                  <a:cubicBezTo>
                    <a:pt x="646047" y="217346"/>
                    <a:pt x="617598" y="222973"/>
                    <a:pt x="589426" y="228630"/>
                  </a:cubicBezTo>
                  <a:cubicBezTo>
                    <a:pt x="598346" y="228722"/>
                    <a:pt x="607080" y="228814"/>
                    <a:pt x="616122" y="228906"/>
                  </a:cubicBezTo>
                  <a:cubicBezTo>
                    <a:pt x="678740" y="229583"/>
                    <a:pt x="743880" y="230321"/>
                    <a:pt x="810250" y="231120"/>
                  </a:cubicBezTo>
                  <a:cubicBezTo>
                    <a:pt x="827165" y="227000"/>
                    <a:pt x="840851" y="222634"/>
                    <a:pt x="852907" y="215839"/>
                  </a:cubicBezTo>
                  <a:cubicBezTo>
                    <a:pt x="867208" y="207815"/>
                    <a:pt x="879295" y="196193"/>
                    <a:pt x="892643" y="177131"/>
                  </a:cubicBezTo>
                  <a:cubicBezTo>
                    <a:pt x="904607" y="160990"/>
                    <a:pt x="916048" y="144202"/>
                    <a:pt x="928319" y="128153"/>
                  </a:cubicBezTo>
                  <a:cubicBezTo>
                    <a:pt x="936654" y="117239"/>
                    <a:pt x="945419" y="106662"/>
                    <a:pt x="954769" y="96701"/>
                  </a:cubicBezTo>
                  <a:cubicBezTo>
                    <a:pt x="959966" y="91197"/>
                    <a:pt x="966856" y="82589"/>
                    <a:pt x="974545" y="77270"/>
                  </a:cubicBezTo>
                  <a:cubicBezTo>
                    <a:pt x="978789" y="74318"/>
                    <a:pt x="983248" y="72258"/>
                    <a:pt x="987831" y="71705"/>
                  </a:cubicBezTo>
                  <a:cubicBezTo>
                    <a:pt x="991368" y="71182"/>
                    <a:pt x="994689" y="73642"/>
                    <a:pt x="995212" y="77208"/>
                  </a:cubicBezTo>
                  <a:cubicBezTo>
                    <a:pt x="995735" y="80744"/>
                    <a:pt x="993274" y="84065"/>
                    <a:pt x="989707" y="84587"/>
                  </a:cubicBezTo>
                  <a:cubicBezTo>
                    <a:pt x="986262" y="85202"/>
                    <a:pt x="983187" y="87600"/>
                    <a:pt x="980204" y="90336"/>
                  </a:cubicBezTo>
                  <a:cubicBezTo>
                    <a:pt x="974637" y="95471"/>
                    <a:pt x="969839" y="102235"/>
                    <a:pt x="965995" y="106755"/>
                  </a:cubicBezTo>
                  <a:cubicBezTo>
                    <a:pt x="959567" y="114256"/>
                    <a:pt x="953600" y="122127"/>
                    <a:pt x="947757" y="130090"/>
                  </a:cubicBezTo>
                  <a:cubicBezTo>
                    <a:pt x="933855" y="148999"/>
                    <a:pt x="921000" y="168799"/>
                    <a:pt x="907590" y="187923"/>
                  </a:cubicBezTo>
                  <a:cubicBezTo>
                    <a:pt x="891751" y="209229"/>
                    <a:pt x="877511" y="222081"/>
                    <a:pt x="860842" y="230597"/>
                  </a:cubicBezTo>
                  <a:cubicBezTo>
                    <a:pt x="860043" y="231028"/>
                    <a:pt x="859120" y="231304"/>
                    <a:pt x="858289" y="231704"/>
                  </a:cubicBezTo>
                  <a:cubicBezTo>
                    <a:pt x="912573" y="232350"/>
                    <a:pt x="967317" y="233057"/>
                    <a:pt x="1022246" y="233795"/>
                  </a:cubicBezTo>
                  <a:cubicBezTo>
                    <a:pt x="1047588" y="234133"/>
                    <a:pt x="1072900" y="234502"/>
                    <a:pt x="1098181" y="234840"/>
                  </a:cubicBezTo>
                  <a:cubicBezTo>
                    <a:pt x="1098827" y="233488"/>
                    <a:pt x="1099811" y="232227"/>
                    <a:pt x="1101287" y="231612"/>
                  </a:cubicBezTo>
                  <a:cubicBezTo>
                    <a:pt x="1114297" y="225647"/>
                    <a:pt x="1121032" y="214764"/>
                    <a:pt x="1125399" y="202004"/>
                  </a:cubicBezTo>
                  <a:cubicBezTo>
                    <a:pt x="1132289" y="181866"/>
                    <a:pt x="1133365" y="157208"/>
                    <a:pt x="1138962" y="136578"/>
                  </a:cubicBezTo>
                  <a:cubicBezTo>
                    <a:pt x="1145421" y="113211"/>
                    <a:pt x="1157047" y="90306"/>
                    <a:pt x="1172270" y="70229"/>
                  </a:cubicBezTo>
                  <a:cubicBezTo>
                    <a:pt x="1187679" y="49937"/>
                    <a:pt x="1206809" y="32596"/>
                    <a:pt x="1227507" y="20329"/>
                  </a:cubicBezTo>
                  <a:cubicBezTo>
                    <a:pt x="1233566" y="16793"/>
                    <a:pt x="1239901" y="13565"/>
                    <a:pt x="1246391" y="10829"/>
                  </a:cubicBezTo>
                  <a:cubicBezTo>
                    <a:pt x="1252972" y="8031"/>
                    <a:pt x="1259739" y="5725"/>
                    <a:pt x="1266597" y="3972"/>
                  </a:cubicBezTo>
                  <a:cubicBezTo>
                    <a:pt x="1271395" y="2743"/>
                    <a:pt x="1276285" y="1759"/>
                    <a:pt x="1281206" y="1113"/>
                  </a:cubicBezTo>
                  <a:cubicBezTo>
                    <a:pt x="1286157" y="437"/>
                    <a:pt x="1291140" y="68"/>
                    <a:pt x="1296122" y="6"/>
                  </a:cubicBezTo>
                  <a:cubicBezTo>
                    <a:pt x="1300090" y="-24"/>
                    <a:pt x="1304211" y="37"/>
                    <a:pt x="1308209" y="621"/>
                  </a:cubicBezTo>
                  <a:cubicBezTo>
                    <a:pt x="1311192" y="1052"/>
                    <a:pt x="1314145" y="1728"/>
                    <a:pt x="1316943" y="2804"/>
                  </a:cubicBezTo>
                  <a:cubicBezTo>
                    <a:pt x="1329461" y="7508"/>
                    <a:pt x="1335181" y="15471"/>
                    <a:pt x="1336658" y="24172"/>
                  </a:cubicBezTo>
                  <a:cubicBezTo>
                    <a:pt x="1338718" y="36040"/>
                    <a:pt x="1331952" y="50398"/>
                    <a:pt x="1320942" y="60114"/>
                  </a:cubicBezTo>
                  <a:cubicBezTo>
                    <a:pt x="1309716" y="70045"/>
                    <a:pt x="1294769" y="74872"/>
                    <a:pt x="1282928" y="69399"/>
                  </a:cubicBezTo>
                  <a:cubicBezTo>
                    <a:pt x="1276131" y="66232"/>
                    <a:pt x="1269919" y="59837"/>
                    <a:pt x="1266228" y="48277"/>
                  </a:cubicBezTo>
                  <a:cubicBezTo>
                    <a:pt x="1265029" y="44741"/>
                    <a:pt x="1266966" y="40867"/>
                    <a:pt x="1270503" y="39668"/>
                  </a:cubicBezTo>
                  <a:cubicBezTo>
                    <a:pt x="1274071" y="38469"/>
                    <a:pt x="1277915" y="40406"/>
                    <a:pt x="1279114" y="43942"/>
                  </a:cubicBezTo>
                  <a:cubicBezTo>
                    <a:pt x="1281483" y="50583"/>
                    <a:pt x="1284743" y="54580"/>
                    <a:pt x="1288741" y="56271"/>
                  </a:cubicBezTo>
                  <a:cubicBezTo>
                    <a:pt x="1295845" y="59284"/>
                    <a:pt x="1304149" y="54825"/>
                    <a:pt x="1310608" y="48769"/>
                  </a:cubicBezTo>
                  <a:cubicBezTo>
                    <a:pt x="1315252" y="44403"/>
                    <a:pt x="1318943" y="38838"/>
                    <a:pt x="1320327" y="33304"/>
                  </a:cubicBezTo>
                  <a:cubicBezTo>
                    <a:pt x="1321126" y="30198"/>
                    <a:pt x="1321126" y="27124"/>
                    <a:pt x="1319619" y="24510"/>
                  </a:cubicBezTo>
                  <a:cubicBezTo>
                    <a:pt x="1318174" y="21959"/>
                    <a:pt x="1315313" y="20083"/>
                    <a:pt x="1311192" y="18669"/>
                  </a:cubicBezTo>
                  <a:cubicBezTo>
                    <a:pt x="1309039" y="17900"/>
                    <a:pt x="1306763" y="17562"/>
                    <a:pt x="1304488" y="17377"/>
                  </a:cubicBezTo>
                  <a:cubicBezTo>
                    <a:pt x="1301812" y="17162"/>
                    <a:pt x="1299136" y="17193"/>
                    <a:pt x="1296491" y="17285"/>
                  </a:cubicBezTo>
                  <a:cubicBezTo>
                    <a:pt x="1292216" y="17439"/>
                    <a:pt x="1287972" y="17870"/>
                    <a:pt x="1283728" y="18515"/>
                  </a:cubicBezTo>
                  <a:cubicBezTo>
                    <a:pt x="1279483" y="19161"/>
                    <a:pt x="1275270" y="20083"/>
                    <a:pt x="1271149" y="21221"/>
                  </a:cubicBezTo>
                  <a:cubicBezTo>
                    <a:pt x="1265182" y="22850"/>
                    <a:pt x="1259308" y="25002"/>
                    <a:pt x="1253588" y="27493"/>
                  </a:cubicBezTo>
                  <a:cubicBezTo>
                    <a:pt x="1247806" y="30014"/>
                    <a:pt x="1242208" y="32935"/>
                    <a:pt x="1236826" y="36132"/>
                  </a:cubicBezTo>
                  <a:cubicBezTo>
                    <a:pt x="1217973" y="47139"/>
                    <a:pt x="1200719" y="62912"/>
                    <a:pt x="1186449" y="81174"/>
                  </a:cubicBezTo>
                  <a:cubicBezTo>
                    <a:pt x="1172301" y="99314"/>
                    <a:pt x="1161076" y="119883"/>
                    <a:pt x="1154740" y="141097"/>
                  </a:cubicBezTo>
                  <a:cubicBezTo>
                    <a:pt x="1147266" y="165786"/>
                    <a:pt x="1145852" y="196285"/>
                    <a:pt x="1133980" y="218022"/>
                  </a:cubicBezTo>
                  <a:cubicBezTo>
                    <a:pt x="1130289" y="224725"/>
                    <a:pt x="1125246" y="230290"/>
                    <a:pt x="1119371" y="235148"/>
                  </a:cubicBezTo>
                  <a:cubicBezTo>
                    <a:pt x="1166550" y="235824"/>
                    <a:pt x="1213390" y="236531"/>
                    <a:pt x="1259585" y="237208"/>
                  </a:cubicBezTo>
                  <a:lnTo>
                    <a:pt x="1261953" y="236408"/>
                  </a:lnTo>
                  <a:cubicBezTo>
                    <a:pt x="1264783" y="235332"/>
                    <a:pt x="1267581" y="234164"/>
                    <a:pt x="1270318" y="232903"/>
                  </a:cubicBezTo>
                  <a:cubicBezTo>
                    <a:pt x="1273056" y="231643"/>
                    <a:pt x="1275731" y="230290"/>
                    <a:pt x="1278346" y="228814"/>
                  </a:cubicBezTo>
                  <a:cubicBezTo>
                    <a:pt x="1286250" y="224417"/>
                    <a:pt x="1293877" y="219252"/>
                    <a:pt x="1301197" y="213657"/>
                  </a:cubicBezTo>
                  <a:cubicBezTo>
                    <a:pt x="1308547" y="208030"/>
                    <a:pt x="1315590" y="201943"/>
                    <a:pt x="1322233" y="195671"/>
                  </a:cubicBezTo>
                  <a:cubicBezTo>
                    <a:pt x="1333828" y="184879"/>
                    <a:pt x="1343947" y="172704"/>
                    <a:pt x="1353727" y="160129"/>
                  </a:cubicBezTo>
                  <a:cubicBezTo>
                    <a:pt x="1362923" y="148261"/>
                    <a:pt x="1371749" y="135993"/>
                    <a:pt x="1380484" y="123634"/>
                  </a:cubicBezTo>
                  <a:cubicBezTo>
                    <a:pt x="1393893" y="104633"/>
                    <a:pt x="1407272" y="85632"/>
                    <a:pt x="1421911" y="68077"/>
                  </a:cubicBezTo>
                  <a:cubicBezTo>
                    <a:pt x="1424249" y="65125"/>
                    <a:pt x="1428524" y="64633"/>
                    <a:pt x="1431446" y="66939"/>
                  </a:cubicBezTo>
                  <a:cubicBezTo>
                    <a:pt x="1434398" y="69276"/>
                    <a:pt x="1434921" y="73549"/>
                    <a:pt x="1432584" y="76501"/>
                  </a:cubicBezTo>
                  <a:cubicBezTo>
                    <a:pt x="1419082" y="94518"/>
                    <a:pt x="1407180" y="114072"/>
                    <a:pt x="1394754" y="133257"/>
                  </a:cubicBezTo>
                  <a:cubicBezTo>
                    <a:pt x="1386297" y="146293"/>
                    <a:pt x="1377716" y="159206"/>
                    <a:pt x="1368305" y="171382"/>
                  </a:cubicBezTo>
                  <a:cubicBezTo>
                    <a:pt x="1357910" y="184817"/>
                    <a:pt x="1346499" y="197269"/>
                    <a:pt x="1333890" y="208491"/>
                  </a:cubicBezTo>
                  <a:cubicBezTo>
                    <a:pt x="1326570" y="214886"/>
                    <a:pt x="1318820" y="221097"/>
                    <a:pt x="1310700" y="226724"/>
                  </a:cubicBezTo>
                  <a:cubicBezTo>
                    <a:pt x="1304764" y="230843"/>
                    <a:pt x="1298459" y="234256"/>
                    <a:pt x="1292155" y="237699"/>
                  </a:cubicBezTo>
                  <a:cubicBezTo>
                    <a:pt x="1348837" y="238560"/>
                    <a:pt x="1404227" y="239421"/>
                    <a:pt x="1457680" y="240282"/>
                  </a:cubicBezTo>
                  <a:cubicBezTo>
                    <a:pt x="1469859" y="233856"/>
                    <a:pt x="1488374" y="223495"/>
                    <a:pt x="1504705" y="215163"/>
                  </a:cubicBezTo>
                  <a:cubicBezTo>
                    <a:pt x="1513747" y="210521"/>
                    <a:pt x="1522051" y="206585"/>
                    <a:pt x="1528079" y="204248"/>
                  </a:cubicBezTo>
                  <a:cubicBezTo>
                    <a:pt x="1555359" y="193826"/>
                    <a:pt x="1591588" y="181620"/>
                    <a:pt x="1619791" y="161851"/>
                  </a:cubicBezTo>
                  <a:cubicBezTo>
                    <a:pt x="1637445" y="149491"/>
                    <a:pt x="1651992" y="134149"/>
                    <a:pt x="1657989" y="113549"/>
                  </a:cubicBezTo>
                  <a:cubicBezTo>
                    <a:pt x="1660757" y="104418"/>
                    <a:pt x="1659988" y="97131"/>
                    <a:pt x="1656328" y="91751"/>
                  </a:cubicBezTo>
                  <a:cubicBezTo>
                    <a:pt x="1652084" y="85479"/>
                    <a:pt x="1644611" y="81851"/>
                    <a:pt x="1636245" y="80252"/>
                  </a:cubicBezTo>
                  <a:cubicBezTo>
                    <a:pt x="1619453" y="77085"/>
                    <a:pt x="1598785" y="81851"/>
                    <a:pt x="1589097" y="95533"/>
                  </a:cubicBezTo>
                  <a:cubicBezTo>
                    <a:pt x="1585284" y="100913"/>
                    <a:pt x="1585376" y="105771"/>
                    <a:pt x="1587836" y="109060"/>
                  </a:cubicBezTo>
                  <a:cubicBezTo>
                    <a:pt x="1589374" y="111151"/>
                    <a:pt x="1591588" y="112689"/>
                    <a:pt x="1593834" y="113027"/>
                  </a:cubicBezTo>
                  <a:cubicBezTo>
                    <a:pt x="1594756" y="113150"/>
                    <a:pt x="1595679" y="113242"/>
                    <a:pt x="1596355" y="112658"/>
                  </a:cubicBezTo>
                  <a:cubicBezTo>
                    <a:pt x="1597924" y="111336"/>
                    <a:pt x="1598355" y="108753"/>
                    <a:pt x="1598108" y="104971"/>
                  </a:cubicBezTo>
                  <a:cubicBezTo>
                    <a:pt x="1597832" y="101251"/>
                    <a:pt x="1600661" y="97961"/>
                    <a:pt x="1604413" y="97685"/>
                  </a:cubicBezTo>
                  <a:cubicBezTo>
                    <a:pt x="1608135" y="97408"/>
                    <a:pt x="1611395" y="100237"/>
                    <a:pt x="1611702" y="103957"/>
                  </a:cubicBezTo>
                  <a:cubicBezTo>
                    <a:pt x="1612656" y="114287"/>
                    <a:pt x="1609150" y="120498"/>
                    <a:pt x="1604875" y="123911"/>
                  </a:cubicBezTo>
                  <a:cubicBezTo>
                    <a:pt x="1598847" y="128738"/>
                    <a:pt x="1589835" y="128461"/>
                    <a:pt x="1582392" y="123818"/>
                  </a:cubicBezTo>
                  <a:cubicBezTo>
                    <a:pt x="1572336" y="117516"/>
                    <a:pt x="1565231" y="103280"/>
                    <a:pt x="1576272" y="86709"/>
                  </a:cubicBezTo>
                  <a:cubicBezTo>
                    <a:pt x="1591588" y="63834"/>
                    <a:pt x="1628772" y="56732"/>
                    <a:pt x="1653068" y="67339"/>
                  </a:cubicBezTo>
                  <a:cubicBezTo>
                    <a:pt x="1671368" y="75302"/>
                    <a:pt x="1683085" y="92274"/>
                    <a:pt x="1675550" y="118715"/>
                  </a:cubicBezTo>
                  <a:cubicBezTo>
                    <a:pt x="1668261" y="143342"/>
                    <a:pt x="1651377" y="162158"/>
                    <a:pt x="1630033" y="176670"/>
                  </a:cubicBezTo>
                  <a:cubicBezTo>
                    <a:pt x="1600354" y="196870"/>
                    <a:pt x="1562186" y="208707"/>
                    <a:pt x="1533492" y="218914"/>
                  </a:cubicBezTo>
                  <a:cubicBezTo>
                    <a:pt x="1527771" y="220943"/>
                    <a:pt x="1519898" y="224448"/>
                    <a:pt x="1511286" y="228537"/>
                  </a:cubicBezTo>
                  <a:cubicBezTo>
                    <a:pt x="1503228" y="232350"/>
                    <a:pt x="1494617" y="236624"/>
                    <a:pt x="1486405" y="240743"/>
                  </a:cubicBezTo>
                  <a:cubicBezTo>
                    <a:pt x="1501014" y="240989"/>
                    <a:pt x="1515623" y="241205"/>
                    <a:pt x="1529893" y="241420"/>
                  </a:cubicBezTo>
                  <a:cubicBezTo>
                    <a:pt x="1562863" y="241942"/>
                    <a:pt x="1704399" y="244218"/>
                    <a:pt x="1737430" y="244771"/>
                  </a:cubicBezTo>
                  <a:lnTo>
                    <a:pt x="1738876" y="244125"/>
                  </a:lnTo>
                  <a:lnTo>
                    <a:pt x="1756468" y="235025"/>
                  </a:lnTo>
                  <a:cubicBezTo>
                    <a:pt x="1763172" y="231274"/>
                    <a:pt x="1769600" y="227000"/>
                    <a:pt x="1775813" y="222450"/>
                  </a:cubicBezTo>
                  <a:cubicBezTo>
                    <a:pt x="1785285" y="215532"/>
                    <a:pt x="1794266" y="207907"/>
                    <a:pt x="1802970" y="200098"/>
                  </a:cubicBezTo>
                  <a:cubicBezTo>
                    <a:pt x="1811735" y="192350"/>
                    <a:pt x="1819701" y="183864"/>
                    <a:pt x="1827297" y="175010"/>
                  </a:cubicBezTo>
                  <a:cubicBezTo>
                    <a:pt x="1834925" y="166124"/>
                    <a:pt x="1842090" y="156808"/>
                    <a:pt x="1848949" y="147216"/>
                  </a:cubicBezTo>
                  <a:cubicBezTo>
                    <a:pt x="1857253" y="135655"/>
                    <a:pt x="1865126" y="123726"/>
                    <a:pt x="1872784" y="111612"/>
                  </a:cubicBezTo>
                  <a:cubicBezTo>
                    <a:pt x="1884440" y="93134"/>
                    <a:pt x="1895635" y="74380"/>
                    <a:pt x="1907076" y="56209"/>
                  </a:cubicBezTo>
                  <a:cubicBezTo>
                    <a:pt x="1908983" y="52981"/>
                    <a:pt x="1913166" y="51935"/>
                    <a:pt x="1916395" y="53842"/>
                  </a:cubicBezTo>
                  <a:cubicBezTo>
                    <a:pt x="1919625" y="55748"/>
                    <a:pt x="1920670" y="59929"/>
                    <a:pt x="1918763" y="63158"/>
                  </a:cubicBezTo>
                  <a:cubicBezTo>
                    <a:pt x="1908245" y="81912"/>
                    <a:pt x="1898126" y="101343"/>
                    <a:pt x="1887208" y="120313"/>
                  </a:cubicBezTo>
                  <a:cubicBezTo>
                    <a:pt x="1879889" y="133073"/>
                    <a:pt x="1872231" y="145678"/>
                    <a:pt x="1863896" y="157700"/>
                  </a:cubicBezTo>
                  <a:cubicBezTo>
                    <a:pt x="1856822" y="167938"/>
                    <a:pt x="1849256" y="177777"/>
                    <a:pt x="1841076" y="187031"/>
                  </a:cubicBezTo>
                  <a:cubicBezTo>
                    <a:pt x="1832802" y="196378"/>
                    <a:pt x="1823822" y="205079"/>
                    <a:pt x="1814195" y="213134"/>
                  </a:cubicBezTo>
                  <a:cubicBezTo>
                    <a:pt x="1806322" y="219621"/>
                    <a:pt x="1798295" y="226016"/>
                    <a:pt x="1789929" y="231858"/>
                  </a:cubicBezTo>
                  <a:cubicBezTo>
                    <a:pt x="1782825" y="236839"/>
                    <a:pt x="1775321" y="241174"/>
                    <a:pt x="1767693" y="245263"/>
                  </a:cubicBezTo>
                  <a:cubicBezTo>
                    <a:pt x="1931312" y="247938"/>
                    <a:pt x="2037540" y="249783"/>
                    <a:pt x="2037540" y="249783"/>
                  </a:cubicBezTo>
                  <a:cubicBezTo>
                    <a:pt x="2041108" y="249936"/>
                    <a:pt x="2043999" y="252888"/>
                    <a:pt x="2043938" y="256485"/>
                  </a:cubicBezTo>
                  <a:close/>
                  <a:moveTo>
                    <a:pt x="1764864" y="430843"/>
                  </a:moveTo>
                  <a:lnTo>
                    <a:pt x="1764925" y="430812"/>
                  </a:lnTo>
                  <a:cubicBezTo>
                    <a:pt x="1764864" y="430627"/>
                    <a:pt x="1764802" y="430443"/>
                    <a:pt x="1764771" y="430228"/>
                  </a:cubicBezTo>
                  <a:cubicBezTo>
                    <a:pt x="1764802" y="430382"/>
                    <a:pt x="1764649" y="430996"/>
                    <a:pt x="1764864" y="4308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763;p13"/>
            <p:cNvSpPr/>
            <p:nvPr/>
          </p:nvSpPr>
          <p:spPr>
            <a:xfrm>
              <a:off x="342606" y="4525057"/>
              <a:ext cx="273624" cy="296728"/>
            </a:xfrm>
            <a:custGeom>
              <a:avLst/>
              <a:gdLst/>
              <a:ahLst/>
              <a:cxnLst/>
              <a:rect l="l" t="t" r="r" b="b"/>
              <a:pathLst>
                <a:path w="547248" h="593457" extrusionOk="0">
                  <a:moveTo>
                    <a:pt x="94819" y="312074"/>
                  </a:moveTo>
                  <a:cubicBezTo>
                    <a:pt x="88944" y="285418"/>
                    <a:pt x="81071" y="259161"/>
                    <a:pt x="72398" y="233027"/>
                  </a:cubicBezTo>
                  <a:cubicBezTo>
                    <a:pt x="59327" y="193704"/>
                    <a:pt x="44380" y="154719"/>
                    <a:pt x="29864" y="116041"/>
                  </a:cubicBezTo>
                  <a:cubicBezTo>
                    <a:pt x="25250" y="103527"/>
                    <a:pt x="20821" y="90891"/>
                    <a:pt x="16762" y="78132"/>
                  </a:cubicBezTo>
                  <a:cubicBezTo>
                    <a:pt x="12671" y="65341"/>
                    <a:pt x="8981" y="52398"/>
                    <a:pt x="5844" y="39361"/>
                  </a:cubicBezTo>
                  <a:cubicBezTo>
                    <a:pt x="4583" y="34012"/>
                    <a:pt x="4460" y="24481"/>
                    <a:pt x="3106" y="16733"/>
                  </a:cubicBezTo>
                  <a:cubicBezTo>
                    <a:pt x="2645" y="14150"/>
                    <a:pt x="2215" y="11783"/>
                    <a:pt x="1169" y="10215"/>
                  </a:cubicBezTo>
                  <a:cubicBezTo>
                    <a:pt x="-892" y="7263"/>
                    <a:pt x="-154" y="3205"/>
                    <a:pt x="2799" y="1145"/>
                  </a:cubicBezTo>
                  <a:cubicBezTo>
                    <a:pt x="5751" y="-884"/>
                    <a:pt x="9811" y="-146"/>
                    <a:pt x="11872" y="2805"/>
                  </a:cubicBezTo>
                  <a:cubicBezTo>
                    <a:pt x="13840" y="5542"/>
                    <a:pt x="15255" y="9600"/>
                    <a:pt x="16208" y="14243"/>
                  </a:cubicBezTo>
                  <a:cubicBezTo>
                    <a:pt x="17746" y="21652"/>
                    <a:pt x="18084" y="30814"/>
                    <a:pt x="19468" y="35918"/>
                  </a:cubicBezTo>
                  <a:cubicBezTo>
                    <a:pt x="22851" y="48493"/>
                    <a:pt x="26850" y="60976"/>
                    <a:pt x="31186" y="73335"/>
                  </a:cubicBezTo>
                  <a:cubicBezTo>
                    <a:pt x="35523" y="85726"/>
                    <a:pt x="40228" y="98024"/>
                    <a:pt x="45118" y="110168"/>
                  </a:cubicBezTo>
                  <a:cubicBezTo>
                    <a:pt x="60342" y="148877"/>
                    <a:pt x="76581" y="187678"/>
                    <a:pt x="89867" y="227186"/>
                  </a:cubicBezTo>
                  <a:cubicBezTo>
                    <a:pt x="98848" y="253965"/>
                    <a:pt x="106444" y="281052"/>
                    <a:pt x="111949" y="308477"/>
                  </a:cubicBezTo>
                  <a:cubicBezTo>
                    <a:pt x="121115" y="354288"/>
                    <a:pt x="124159" y="401051"/>
                    <a:pt x="117116" y="449045"/>
                  </a:cubicBezTo>
                  <a:cubicBezTo>
                    <a:pt x="116624" y="452765"/>
                    <a:pt x="113210" y="455379"/>
                    <a:pt x="109489" y="454887"/>
                  </a:cubicBezTo>
                  <a:cubicBezTo>
                    <a:pt x="105768" y="454425"/>
                    <a:pt x="103153" y="450982"/>
                    <a:pt x="103646" y="447262"/>
                  </a:cubicBezTo>
                  <a:cubicBezTo>
                    <a:pt x="109120" y="400867"/>
                    <a:pt x="104537" y="356009"/>
                    <a:pt x="94819" y="312074"/>
                  </a:cubicBezTo>
                  <a:close/>
                  <a:moveTo>
                    <a:pt x="544677" y="581743"/>
                  </a:moveTo>
                  <a:cubicBezTo>
                    <a:pt x="542001" y="579683"/>
                    <a:pt x="538003" y="578084"/>
                    <a:pt x="533390" y="576946"/>
                  </a:cubicBezTo>
                  <a:cubicBezTo>
                    <a:pt x="526070" y="575132"/>
                    <a:pt x="516905" y="574425"/>
                    <a:pt x="511861" y="572826"/>
                  </a:cubicBezTo>
                  <a:cubicBezTo>
                    <a:pt x="499405" y="568922"/>
                    <a:pt x="487134" y="564433"/>
                    <a:pt x="474954" y="559606"/>
                  </a:cubicBezTo>
                  <a:cubicBezTo>
                    <a:pt x="462714" y="554748"/>
                    <a:pt x="450627" y="549552"/>
                    <a:pt x="438663" y="544202"/>
                  </a:cubicBezTo>
                  <a:cubicBezTo>
                    <a:pt x="400619" y="527384"/>
                    <a:pt x="362513" y="509583"/>
                    <a:pt x="323546" y="494733"/>
                  </a:cubicBezTo>
                  <a:cubicBezTo>
                    <a:pt x="297158" y="484679"/>
                    <a:pt x="270370" y="475978"/>
                    <a:pt x="243182" y="469398"/>
                  </a:cubicBezTo>
                  <a:cubicBezTo>
                    <a:pt x="197757" y="458392"/>
                    <a:pt x="151132" y="453503"/>
                    <a:pt x="102846" y="458638"/>
                  </a:cubicBezTo>
                  <a:cubicBezTo>
                    <a:pt x="99125" y="458976"/>
                    <a:pt x="96357" y="462296"/>
                    <a:pt x="96726" y="466017"/>
                  </a:cubicBezTo>
                  <a:cubicBezTo>
                    <a:pt x="97064" y="469767"/>
                    <a:pt x="100355" y="472504"/>
                    <a:pt x="104107" y="472166"/>
                  </a:cubicBezTo>
                  <a:cubicBezTo>
                    <a:pt x="150732" y="468538"/>
                    <a:pt x="195358" y="474902"/>
                    <a:pt x="238907" y="486339"/>
                  </a:cubicBezTo>
                  <a:cubicBezTo>
                    <a:pt x="265295" y="493288"/>
                    <a:pt x="291222" y="502204"/>
                    <a:pt x="316995" y="511950"/>
                  </a:cubicBezTo>
                  <a:cubicBezTo>
                    <a:pt x="355747" y="526616"/>
                    <a:pt x="394099" y="543126"/>
                    <a:pt x="432205" y="559175"/>
                  </a:cubicBezTo>
                  <a:cubicBezTo>
                    <a:pt x="444537" y="564279"/>
                    <a:pt x="456963" y="569260"/>
                    <a:pt x="469541" y="573810"/>
                  </a:cubicBezTo>
                  <a:cubicBezTo>
                    <a:pt x="482182" y="578422"/>
                    <a:pt x="494945" y="582634"/>
                    <a:pt x="507863" y="586293"/>
                  </a:cubicBezTo>
                  <a:cubicBezTo>
                    <a:pt x="513153" y="587769"/>
                    <a:pt x="522687" y="588291"/>
                    <a:pt x="530376" y="589921"/>
                  </a:cubicBezTo>
                  <a:cubicBezTo>
                    <a:pt x="532959" y="590474"/>
                    <a:pt x="535296" y="591028"/>
                    <a:pt x="536803" y="592134"/>
                  </a:cubicBezTo>
                  <a:cubicBezTo>
                    <a:pt x="539664" y="594317"/>
                    <a:pt x="543754" y="593733"/>
                    <a:pt x="545938" y="590874"/>
                  </a:cubicBezTo>
                  <a:cubicBezTo>
                    <a:pt x="548091" y="588015"/>
                    <a:pt x="547537" y="583926"/>
                    <a:pt x="544677" y="5817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764;p13"/>
            <p:cNvSpPr/>
            <p:nvPr/>
          </p:nvSpPr>
          <p:spPr>
            <a:xfrm>
              <a:off x="543172" y="4295007"/>
              <a:ext cx="358906" cy="386640"/>
            </a:xfrm>
            <a:custGeom>
              <a:avLst/>
              <a:gdLst/>
              <a:ahLst/>
              <a:cxnLst/>
              <a:rect l="l" t="t" r="r" b="b"/>
              <a:pathLst>
                <a:path w="717811" h="773280" extrusionOk="0">
                  <a:moveTo>
                    <a:pt x="62659" y="3"/>
                  </a:moveTo>
                  <a:cubicBezTo>
                    <a:pt x="64750" y="741"/>
                    <a:pt x="93506" y="135160"/>
                    <a:pt x="89170" y="245444"/>
                  </a:cubicBezTo>
                  <a:cubicBezTo>
                    <a:pt x="86064" y="325228"/>
                    <a:pt x="57400" y="387027"/>
                    <a:pt x="28182" y="402092"/>
                  </a:cubicBezTo>
                  <a:cubicBezTo>
                    <a:pt x="28305" y="404859"/>
                    <a:pt x="2994" y="325136"/>
                    <a:pt x="687" y="299556"/>
                  </a:cubicBezTo>
                  <a:cubicBezTo>
                    <a:pt x="-7494" y="208980"/>
                    <a:pt x="60045" y="-889"/>
                    <a:pt x="62659" y="3"/>
                  </a:cubicBezTo>
                  <a:close/>
                  <a:moveTo>
                    <a:pt x="540381" y="196497"/>
                  </a:moveTo>
                  <a:cubicBezTo>
                    <a:pt x="538720" y="193791"/>
                    <a:pt x="334382" y="312992"/>
                    <a:pt x="279207" y="392530"/>
                  </a:cubicBezTo>
                  <a:cubicBezTo>
                    <a:pt x="263645" y="414974"/>
                    <a:pt x="231106" y="498571"/>
                    <a:pt x="232890" y="496235"/>
                  </a:cubicBezTo>
                  <a:cubicBezTo>
                    <a:pt x="269119" y="506012"/>
                    <a:pt x="337027" y="477480"/>
                    <a:pt x="394755" y="415220"/>
                  </a:cubicBezTo>
                  <a:cubicBezTo>
                    <a:pt x="474565" y="329133"/>
                    <a:pt x="541734" y="198649"/>
                    <a:pt x="540381" y="196497"/>
                  </a:cubicBezTo>
                  <a:close/>
                  <a:moveTo>
                    <a:pt x="434767" y="674497"/>
                  </a:moveTo>
                  <a:cubicBezTo>
                    <a:pt x="410594" y="676987"/>
                    <a:pt x="335151" y="704843"/>
                    <a:pt x="337734" y="704720"/>
                  </a:cubicBezTo>
                  <a:cubicBezTo>
                    <a:pt x="351913" y="737156"/>
                    <a:pt x="410255" y="769070"/>
                    <a:pt x="485667" y="772729"/>
                  </a:cubicBezTo>
                  <a:cubicBezTo>
                    <a:pt x="589959" y="777802"/>
                    <a:pt x="717101" y="746288"/>
                    <a:pt x="717809" y="743982"/>
                  </a:cubicBezTo>
                  <a:cubicBezTo>
                    <a:pt x="718670" y="741092"/>
                    <a:pt x="520452" y="665673"/>
                    <a:pt x="434767" y="6744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765;p13"/>
            <p:cNvSpPr/>
            <p:nvPr/>
          </p:nvSpPr>
          <p:spPr>
            <a:xfrm>
              <a:off x="539177" y="4090850"/>
              <a:ext cx="541950" cy="534821"/>
            </a:xfrm>
            <a:custGeom>
              <a:avLst/>
              <a:gdLst/>
              <a:ahLst/>
              <a:cxnLst/>
              <a:rect l="l" t="t" r="r" b="b"/>
              <a:pathLst>
                <a:path w="1083900" h="1069641" extrusionOk="0">
                  <a:moveTo>
                    <a:pt x="226178" y="131301"/>
                  </a:moveTo>
                  <a:cubicBezTo>
                    <a:pt x="260009" y="115436"/>
                    <a:pt x="297930" y="88472"/>
                    <a:pt x="279139" y="52162"/>
                  </a:cubicBezTo>
                  <a:cubicBezTo>
                    <a:pt x="258040" y="11362"/>
                    <a:pt x="215168" y="50225"/>
                    <a:pt x="187334" y="90440"/>
                  </a:cubicBezTo>
                  <a:cubicBezTo>
                    <a:pt x="196591" y="53084"/>
                    <a:pt x="198806" y="5244"/>
                    <a:pt x="151289" y="356"/>
                  </a:cubicBezTo>
                  <a:cubicBezTo>
                    <a:pt x="99558" y="-4963"/>
                    <a:pt x="104418" y="50440"/>
                    <a:pt x="121487" y="95851"/>
                  </a:cubicBezTo>
                  <a:cubicBezTo>
                    <a:pt x="100296" y="63906"/>
                    <a:pt x="69018" y="31286"/>
                    <a:pt x="40293" y="57388"/>
                  </a:cubicBezTo>
                  <a:cubicBezTo>
                    <a:pt x="10645" y="84352"/>
                    <a:pt x="42999" y="117557"/>
                    <a:pt x="80490" y="139786"/>
                  </a:cubicBezTo>
                  <a:cubicBezTo>
                    <a:pt x="45613" y="132961"/>
                    <a:pt x="1972" y="133545"/>
                    <a:pt x="65" y="178464"/>
                  </a:cubicBezTo>
                  <a:cubicBezTo>
                    <a:pt x="-2119" y="228948"/>
                    <a:pt x="51272" y="220186"/>
                    <a:pt x="92792" y="200908"/>
                  </a:cubicBezTo>
                  <a:cubicBezTo>
                    <a:pt x="62806" y="222522"/>
                    <a:pt x="32573" y="254621"/>
                    <a:pt x="55763" y="286043"/>
                  </a:cubicBezTo>
                  <a:cubicBezTo>
                    <a:pt x="79567" y="318295"/>
                    <a:pt x="110661" y="286473"/>
                    <a:pt x="132343" y="247918"/>
                  </a:cubicBezTo>
                  <a:cubicBezTo>
                    <a:pt x="127453" y="293053"/>
                    <a:pt x="134865" y="340647"/>
                    <a:pt x="176108" y="327764"/>
                  </a:cubicBezTo>
                  <a:cubicBezTo>
                    <a:pt x="211538" y="316696"/>
                    <a:pt x="208125" y="279463"/>
                    <a:pt x="196930" y="246688"/>
                  </a:cubicBezTo>
                  <a:cubicBezTo>
                    <a:pt x="218797" y="275958"/>
                    <a:pt x="248906" y="302461"/>
                    <a:pt x="275233" y="276973"/>
                  </a:cubicBezTo>
                  <a:cubicBezTo>
                    <a:pt x="303005" y="250070"/>
                    <a:pt x="273172" y="219294"/>
                    <a:pt x="236942" y="198356"/>
                  </a:cubicBezTo>
                  <a:cubicBezTo>
                    <a:pt x="275755" y="209640"/>
                    <a:pt x="316137" y="208010"/>
                    <a:pt x="311555" y="164321"/>
                  </a:cubicBezTo>
                  <a:cubicBezTo>
                    <a:pt x="306788" y="118664"/>
                    <a:pt x="261116" y="121831"/>
                    <a:pt x="226178" y="131301"/>
                  </a:cubicBezTo>
                  <a:close/>
                  <a:moveTo>
                    <a:pt x="188041" y="177050"/>
                  </a:moveTo>
                  <a:cubicBezTo>
                    <a:pt x="173156" y="172745"/>
                    <a:pt x="170357" y="185443"/>
                    <a:pt x="168665" y="192330"/>
                  </a:cubicBezTo>
                  <a:cubicBezTo>
                    <a:pt x="165805" y="191900"/>
                    <a:pt x="160208" y="189686"/>
                    <a:pt x="154703" y="190117"/>
                  </a:cubicBezTo>
                  <a:cubicBezTo>
                    <a:pt x="152888" y="177265"/>
                    <a:pt x="134681" y="177849"/>
                    <a:pt x="137141" y="174590"/>
                  </a:cubicBezTo>
                  <a:cubicBezTo>
                    <a:pt x="137141" y="174590"/>
                    <a:pt x="132774" y="176619"/>
                    <a:pt x="125977" y="180278"/>
                  </a:cubicBezTo>
                  <a:cubicBezTo>
                    <a:pt x="130744" y="173637"/>
                    <a:pt x="128438" y="166135"/>
                    <a:pt x="125977" y="160570"/>
                  </a:cubicBezTo>
                  <a:cubicBezTo>
                    <a:pt x="145414" y="165674"/>
                    <a:pt x="143169" y="138710"/>
                    <a:pt x="146829" y="141693"/>
                  </a:cubicBezTo>
                  <a:cubicBezTo>
                    <a:pt x="146829" y="141693"/>
                    <a:pt x="146183" y="140217"/>
                    <a:pt x="144953" y="137634"/>
                  </a:cubicBezTo>
                  <a:cubicBezTo>
                    <a:pt x="153319" y="142307"/>
                    <a:pt x="163037" y="137234"/>
                    <a:pt x="168235" y="135174"/>
                  </a:cubicBezTo>
                  <a:cubicBezTo>
                    <a:pt x="172295" y="143291"/>
                    <a:pt x="184351" y="145505"/>
                    <a:pt x="181921" y="147811"/>
                  </a:cubicBezTo>
                  <a:cubicBezTo>
                    <a:pt x="181921" y="147811"/>
                    <a:pt x="183551" y="147380"/>
                    <a:pt x="186411" y="146489"/>
                  </a:cubicBezTo>
                  <a:cubicBezTo>
                    <a:pt x="187457" y="149656"/>
                    <a:pt x="173955" y="166689"/>
                    <a:pt x="188687" y="177234"/>
                  </a:cubicBezTo>
                  <a:cubicBezTo>
                    <a:pt x="188472" y="177173"/>
                    <a:pt x="188257" y="177111"/>
                    <a:pt x="188041" y="177050"/>
                  </a:cubicBezTo>
                  <a:close/>
                  <a:moveTo>
                    <a:pt x="1083544" y="904057"/>
                  </a:moveTo>
                  <a:cubicBezTo>
                    <a:pt x="1078777" y="858400"/>
                    <a:pt x="1033105" y="861598"/>
                    <a:pt x="998167" y="871037"/>
                  </a:cubicBezTo>
                  <a:cubicBezTo>
                    <a:pt x="1031998" y="855172"/>
                    <a:pt x="1069919" y="828239"/>
                    <a:pt x="1051128" y="791898"/>
                  </a:cubicBezTo>
                  <a:cubicBezTo>
                    <a:pt x="1030030" y="751099"/>
                    <a:pt x="987157" y="789961"/>
                    <a:pt x="959323" y="830176"/>
                  </a:cubicBezTo>
                  <a:cubicBezTo>
                    <a:pt x="968580" y="792851"/>
                    <a:pt x="970795" y="744980"/>
                    <a:pt x="923278" y="740092"/>
                  </a:cubicBezTo>
                  <a:cubicBezTo>
                    <a:pt x="871547" y="734804"/>
                    <a:pt x="876407" y="790207"/>
                    <a:pt x="893476" y="835587"/>
                  </a:cubicBezTo>
                  <a:cubicBezTo>
                    <a:pt x="872316" y="803643"/>
                    <a:pt x="841007" y="771022"/>
                    <a:pt x="812282" y="797125"/>
                  </a:cubicBezTo>
                  <a:cubicBezTo>
                    <a:pt x="782634" y="824088"/>
                    <a:pt x="814988" y="857324"/>
                    <a:pt x="852479" y="879522"/>
                  </a:cubicBezTo>
                  <a:cubicBezTo>
                    <a:pt x="817603" y="872697"/>
                    <a:pt x="773992" y="873281"/>
                    <a:pt x="772054" y="918200"/>
                  </a:cubicBezTo>
                  <a:cubicBezTo>
                    <a:pt x="769870" y="968684"/>
                    <a:pt x="823262" y="959953"/>
                    <a:pt x="864781" y="940644"/>
                  </a:cubicBezTo>
                  <a:cubicBezTo>
                    <a:pt x="834795" y="962289"/>
                    <a:pt x="804562" y="994357"/>
                    <a:pt x="827783" y="1025779"/>
                  </a:cubicBezTo>
                  <a:cubicBezTo>
                    <a:pt x="851556" y="1058031"/>
                    <a:pt x="882650" y="1026209"/>
                    <a:pt x="904333" y="987654"/>
                  </a:cubicBezTo>
                  <a:cubicBezTo>
                    <a:pt x="899442" y="1032789"/>
                    <a:pt x="906854" y="1080383"/>
                    <a:pt x="948097" y="1067500"/>
                  </a:cubicBezTo>
                  <a:cubicBezTo>
                    <a:pt x="983527" y="1056432"/>
                    <a:pt x="980114" y="1019199"/>
                    <a:pt x="968919" y="986425"/>
                  </a:cubicBezTo>
                  <a:cubicBezTo>
                    <a:pt x="990786" y="1015694"/>
                    <a:pt x="1020895" y="1042197"/>
                    <a:pt x="1047222" y="1016709"/>
                  </a:cubicBezTo>
                  <a:cubicBezTo>
                    <a:pt x="1074994" y="989837"/>
                    <a:pt x="1045192" y="959061"/>
                    <a:pt x="1008931" y="938092"/>
                  </a:cubicBezTo>
                  <a:cubicBezTo>
                    <a:pt x="1047775" y="949376"/>
                    <a:pt x="1088126" y="947747"/>
                    <a:pt x="1083544" y="904057"/>
                  </a:cubicBezTo>
                  <a:close/>
                  <a:moveTo>
                    <a:pt x="960030" y="916786"/>
                  </a:moveTo>
                  <a:cubicBezTo>
                    <a:pt x="945145" y="912481"/>
                    <a:pt x="942346" y="925179"/>
                    <a:pt x="940655" y="932097"/>
                  </a:cubicBezTo>
                  <a:cubicBezTo>
                    <a:pt x="937794" y="931636"/>
                    <a:pt x="932228" y="929422"/>
                    <a:pt x="926692" y="929853"/>
                  </a:cubicBezTo>
                  <a:cubicBezTo>
                    <a:pt x="924877" y="917001"/>
                    <a:pt x="906670" y="917585"/>
                    <a:pt x="909130" y="914326"/>
                  </a:cubicBezTo>
                  <a:cubicBezTo>
                    <a:pt x="909130" y="914326"/>
                    <a:pt x="904763" y="916355"/>
                    <a:pt x="897966" y="920014"/>
                  </a:cubicBezTo>
                  <a:cubicBezTo>
                    <a:pt x="902764" y="913404"/>
                    <a:pt x="900427" y="905871"/>
                    <a:pt x="897997" y="900337"/>
                  </a:cubicBezTo>
                  <a:cubicBezTo>
                    <a:pt x="917404" y="905441"/>
                    <a:pt x="915189" y="878446"/>
                    <a:pt x="918818" y="881429"/>
                  </a:cubicBezTo>
                  <a:cubicBezTo>
                    <a:pt x="918818" y="881429"/>
                    <a:pt x="918172" y="879953"/>
                    <a:pt x="916942" y="877370"/>
                  </a:cubicBezTo>
                  <a:cubicBezTo>
                    <a:pt x="925338" y="882044"/>
                    <a:pt x="935026" y="876971"/>
                    <a:pt x="940224" y="874911"/>
                  </a:cubicBezTo>
                  <a:cubicBezTo>
                    <a:pt x="944314" y="883058"/>
                    <a:pt x="956340" y="885241"/>
                    <a:pt x="953910" y="887547"/>
                  </a:cubicBezTo>
                  <a:cubicBezTo>
                    <a:pt x="953910" y="887547"/>
                    <a:pt x="955540" y="887117"/>
                    <a:pt x="958431" y="886256"/>
                  </a:cubicBezTo>
                  <a:cubicBezTo>
                    <a:pt x="959446" y="889392"/>
                    <a:pt x="945944" y="906425"/>
                    <a:pt x="960676" y="916970"/>
                  </a:cubicBezTo>
                  <a:cubicBezTo>
                    <a:pt x="960461" y="916909"/>
                    <a:pt x="960246" y="916847"/>
                    <a:pt x="960030" y="9167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766;p13"/>
            <p:cNvSpPr/>
            <p:nvPr/>
          </p:nvSpPr>
          <p:spPr>
            <a:xfrm>
              <a:off x="596405" y="4153815"/>
              <a:ext cx="426042" cy="410164"/>
            </a:xfrm>
            <a:custGeom>
              <a:avLst/>
              <a:gdLst/>
              <a:ahLst/>
              <a:cxnLst/>
              <a:rect l="l" t="t" r="r" b="b"/>
              <a:pathLst>
                <a:path w="852083" h="820327" extrusionOk="0">
                  <a:moveTo>
                    <a:pt x="80044" y="39066"/>
                  </a:moveTo>
                  <a:cubicBezTo>
                    <a:pt x="80721" y="61295"/>
                    <a:pt x="63344" y="79896"/>
                    <a:pt x="41262" y="80572"/>
                  </a:cubicBezTo>
                  <a:cubicBezTo>
                    <a:pt x="19180" y="81248"/>
                    <a:pt x="696" y="63754"/>
                    <a:pt x="19" y="41525"/>
                  </a:cubicBezTo>
                  <a:cubicBezTo>
                    <a:pt x="-658" y="19296"/>
                    <a:pt x="16750" y="695"/>
                    <a:pt x="38832" y="19"/>
                  </a:cubicBezTo>
                  <a:cubicBezTo>
                    <a:pt x="60915" y="-657"/>
                    <a:pt x="79368" y="16837"/>
                    <a:pt x="80044" y="39066"/>
                  </a:cubicBezTo>
                  <a:close/>
                  <a:moveTo>
                    <a:pt x="810821" y="739755"/>
                  </a:moveTo>
                  <a:cubicBezTo>
                    <a:pt x="788739" y="740431"/>
                    <a:pt x="771362" y="759032"/>
                    <a:pt x="772039" y="781261"/>
                  </a:cubicBezTo>
                  <a:cubicBezTo>
                    <a:pt x="772716" y="803490"/>
                    <a:pt x="791169" y="820985"/>
                    <a:pt x="813251" y="820308"/>
                  </a:cubicBezTo>
                  <a:cubicBezTo>
                    <a:pt x="835333" y="819632"/>
                    <a:pt x="852741" y="801031"/>
                    <a:pt x="852064" y="778802"/>
                  </a:cubicBezTo>
                  <a:cubicBezTo>
                    <a:pt x="851388" y="756573"/>
                    <a:pt x="832904" y="739079"/>
                    <a:pt x="810821" y="7397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13"/>
            <p:cNvSpPr/>
            <p:nvPr/>
          </p:nvSpPr>
          <p:spPr>
            <a:xfrm>
              <a:off x="655573" y="4343909"/>
              <a:ext cx="192882" cy="227393"/>
            </a:xfrm>
            <a:custGeom>
              <a:avLst/>
              <a:gdLst/>
              <a:ahLst/>
              <a:cxnLst/>
              <a:rect l="l" t="t" r="r" b="b"/>
              <a:pathLst>
                <a:path w="385763" h="454787" extrusionOk="0">
                  <a:moveTo>
                    <a:pt x="84546" y="44396"/>
                  </a:moveTo>
                  <a:cubicBezTo>
                    <a:pt x="84546" y="68931"/>
                    <a:pt x="65601" y="88824"/>
                    <a:pt x="42258" y="88824"/>
                  </a:cubicBezTo>
                  <a:cubicBezTo>
                    <a:pt x="18945" y="88824"/>
                    <a:pt x="0" y="68931"/>
                    <a:pt x="0" y="44396"/>
                  </a:cubicBezTo>
                  <a:cubicBezTo>
                    <a:pt x="0" y="19892"/>
                    <a:pt x="18945" y="0"/>
                    <a:pt x="42258" y="0"/>
                  </a:cubicBezTo>
                  <a:cubicBezTo>
                    <a:pt x="65601" y="0"/>
                    <a:pt x="84546" y="19892"/>
                    <a:pt x="84546" y="44396"/>
                  </a:cubicBezTo>
                  <a:close/>
                  <a:moveTo>
                    <a:pt x="343506" y="365963"/>
                  </a:moveTo>
                  <a:cubicBezTo>
                    <a:pt x="320163" y="365963"/>
                    <a:pt x="301218" y="385856"/>
                    <a:pt x="301218" y="410360"/>
                  </a:cubicBezTo>
                  <a:cubicBezTo>
                    <a:pt x="301218" y="434864"/>
                    <a:pt x="320163" y="454787"/>
                    <a:pt x="343506" y="454787"/>
                  </a:cubicBezTo>
                  <a:cubicBezTo>
                    <a:pt x="366819" y="454787"/>
                    <a:pt x="385764" y="434864"/>
                    <a:pt x="385764" y="410360"/>
                  </a:cubicBezTo>
                  <a:cubicBezTo>
                    <a:pt x="385764" y="385856"/>
                    <a:pt x="366819" y="365963"/>
                    <a:pt x="343506" y="36596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768;p13"/>
            <p:cNvSpPr/>
            <p:nvPr/>
          </p:nvSpPr>
          <p:spPr>
            <a:xfrm>
              <a:off x="548338" y="4370814"/>
              <a:ext cx="315202" cy="298089"/>
            </a:xfrm>
            <a:custGeom>
              <a:avLst/>
              <a:gdLst/>
              <a:ahLst/>
              <a:cxnLst/>
              <a:rect l="l" t="t" r="r" b="b"/>
              <a:pathLst>
                <a:path w="630405" h="596178" extrusionOk="0">
                  <a:moveTo>
                    <a:pt x="48114" y="5958"/>
                  </a:moveTo>
                  <a:cubicBezTo>
                    <a:pt x="50544" y="28986"/>
                    <a:pt x="51220" y="52999"/>
                    <a:pt x="50298" y="77441"/>
                  </a:cubicBezTo>
                  <a:cubicBezTo>
                    <a:pt x="49437" y="100869"/>
                    <a:pt x="47314" y="124728"/>
                    <a:pt x="43901" y="148463"/>
                  </a:cubicBezTo>
                  <a:cubicBezTo>
                    <a:pt x="41225" y="167279"/>
                    <a:pt x="37719" y="186003"/>
                    <a:pt x="33782" y="204420"/>
                  </a:cubicBezTo>
                  <a:cubicBezTo>
                    <a:pt x="27723" y="232952"/>
                    <a:pt x="20465" y="260715"/>
                    <a:pt x="13391" y="286972"/>
                  </a:cubicBezTo>
                  <a:cubicBezTo>
                    <a:pt x="12499" y="290630"/>
                    <a:pt x="8809" y="292875"/>
                    <a:pt x="5180" y="291983"/>
                  </a:cubicBezTo>
                  <a:cubicBezTo>
                    <a:pt x="1520" y="291091"/>
                    <a:pt x="-695" y="287402"/>
                    <a:pt x="197" y="283743"/>
                  </a:cubicBezTo>
                  <a:cubicBezTo>
                    <a:pt x="7148" y="252321"/>
                    <a:pt x="13791" y="218717"/>
                    <a:pt x="19542" y="184497"/>
                  </a:cubicBezTo>
                  <a:cubicBezTo>
                    <a:pt x="21388" y="173490"/>
                    <a:pt x="23171" y="162422"/>
                    <a:pt x="24863" y="151322"/>
                  </a:cubicBezTo>
                  <a:cubicBezTo>
                    <a:pt x="26555" y="140254"/>
                    <a:pt x="28154" y="129186"/>
                    <a:pt x="29599" y="118148"/>
                  </a:cubicBezTo>
                  <a:cubicBezTo>
                    <a:pt x="34520" y="80177"/>
                    <a:pt x="37257" y="42514"/>
                    <a:pt x="35105" y="7034"/>
                  </a:cubicBezTo>
                  <a:cubicBezTo>
                    <a:pt x="34828" y="3437"/>
                    <a:pt x="37504" y="301"/>
                    <a:pt x="41071" y="24"/>
                  </a:cubicBezTo>
                  <a:cubicBezTo>
                    <a:pt x="44669" y="-283"/>
                    <a:pt x="47807" y="2391"/>
                    <a:pt x="48114" y="5958"/>
                  </a:cubicBezTo>
                  <a:close/>
                  <a:moveTo>
                    <a:pt x="324481" y="262806"/>
                  </a:moveTo>
                  <a:cubicBezTo>
                    <a:pt x="341181" y="247064"/>
                    <a:pt x="357574" y="231076"/>
                    <a:pt x="373874" y="214935"/>
                  </a:cubicBezTo>
                  <a:cubicBezTo>
                    <a:pt x="398233" y="190800"/>
                    <a:pt x="422222" y="166265"/>
                    <a:pt x="446426" y="141699"/>
                  </a:cubicBezTo>
                  <a:cubicBezTo>
                    <a:pt x="449102" y="139086"/>
                    <a:pt x="449133" y="134781"/>
                    <a:pt x="446518" y="132107"/>
                  </a:cubicBezTo>
                  <a:cubicBezTo>
                    <a:pt x="443873" y="129401"/>
                    <a:pt x="439568" y="129370"/>
                    <a:pt x="436892" y="132014"/>
                  </a:cubicBezTo>
                  <a:cubicBezTo>
                    <a:pt x="411919" y="155688"/>
                    <a:pt x="386945" y="179178"/>
                    <a:pt x="362003" y="202637"/>
                  </a:cubicBezTo>
                  <a:cubicBezTo>
                    <a:pt x="345364" y="218286"/>
                    <a:pt x="328664" y="233843"/>
                    <a:pt x="311933" y="249401"/>
                  </a:cubicBezTo>
                  <a:cubicBezTo>
                    <a:pt x="300800" y="259731"/>
                    <a:pt x="289666" y="270092"/>
                    <a:pt x="278441" y="280423"/>
                  </a:cubicBezTo>
                  <a:cubicBezTo>
                    <a:pt x="261710" y="295826"/>
                    <a:pt x="244887" y="311199"/>
                    <a:pt x="227694" y="326295"/>
                  </a:cubicBezTo>
                  <a:lnTo>
                    <a:pt x="170705" y="376318"/>
                  </a:lnTo>
                  <a:cubicBezTo>
                    <a:pt x="167629" y="379147"/>
                    <a:pt x="157511" y="386064"/>
                    <a:pt x="152282" y="391814"/>
                  </a:cubicBezTo>
                  <a:cubicBezTo>
                    <a:pt x="149576" y="394765"/>
                    <a:pt x="147946" y="397686"/>
                    <a:pt x="147546" y="399992"/>
                  </a:cubicBezTo>
                  <a:cubicBezTo>
                    <a:pt x="146869" y="403528"/>
                    <a:pt x="149176" y="406940"/>
                    <a:pt x="152713" y="407617"/>
                  </a:cubicBezTo>
                  <a:cubicBezTo>
                    <a:pt x="156127" y="408293"/>
                    <a:pt x="159418" y="406172"/>
                    <a:pt x="160279" y="402851"/>
                  </a:cubicBezTo>
                  <a:cubicBezTo>
                    <a:pt x="158649" y="402052"/>
                    <a:pt x="163323" y="399469"/>
                    <a:pt x="165753" y="397502"/>
                  </a:cubicBezTo>
                  <a:cubicBezTo>
                    <a:pt x="171074" y="393197"/>
                    <a:pt x="177625" y="388954"/>
                    <a:pt x="180024" y="386894"/>
                  </a:cubicBezTo>
                  <a:lnTo>
                    <a:pt x="238489" y="338870"/>
                  </a:lnTo>
                  <a:cubicBezTo>
                    <a:pt x="256143" y="324081"/>
                    <a:pt x="273581" y="309139"/>
                    <a:pt x="290650" y="293859"/>
                  </a:cubicBezTo>
                  <a:cubicBezTo>
                    <a:pt x="302061" y="283620"/>
                    <a:pt x="313348" y="273290"/>
                    <a:pt x="324481" y="262806"/>
                  </a:cubicBezTo>
                  <a:close/>
                  <a:moveTo>
                    <a:pt x="624715" y="582651"/>
                  </a:moveTo>
                  <a:cubicBezTo>
                    <a:pt x="595712" y="577332"/>
                    <a:pt x="566802" y="571767"/>
                    <a:pt x="537769" y="566694"/>
                  </a:cubicBezTo>
                  <a:cubicBezTo>
                    <a:pt x="518363" y="563312"/>
                    <a:pt x="498925" y="560084"/>
                    <a:pt x="479457" y="557286"/>
                  </a:cubicBezTo>
                  <a:cubicBezTo>
                    <a:pt x="463188" y="554949"/>
                    <a:pt x="446857" y="552889"/>
                    <a:pt x="430495" y="551198"/>
                  </a:cubicBezTo>
                  <a:cubicBezTo>
                    <a:pt x="414133" y="549477"/>
                    <a:pt x="397710" y="548216"/>
                    <a:pt x="381256" y="547232"/>
                  </a:cubicBezTo>
                  <a:lnTo>
                    <a:pt x="302338" y="542559"/>
                  </a:lnTo>
                  <a:cubicBezTo>
                    <a:pt x="298339" y="542405"/>
                    <a:pt x="273243" y="541913"/>
                    <a:pt x="263494" y="542774"/>
                  </a:cubicBezTo>
                  <a:cubicBezTo>
                    <a:pt x="259034" y="543174"/>
                    <a:pt x="256358" y="544649"/>
                    <a:pt x="255682" y="545357"/>
                  </a:cubicBezTo>
                  <a:cubicBezTo>
                    <a:pt x="254113" y="546925"/>
                    <a:pt x="253560" y="548677"/>
                    <a:pt x="253652" y="550368"/>
                  </a:cubicBezTo>
                  <a:cubicBezTo>
                    <a:pt x="253713" y="551844"/>
                    <a:pt x="254113" y="553750"/>
                    <a:pt x="256112" y="555349"/>
                  </a:cubicBezTo>
                  <a:cubicBezTo>
                    <a:pt x="257958" y="556917"/>
                    <a:pt x="260449" y="557255"/>
                    <a:pt x="262602" y="556456"/>
                  </a:cubicBezTo>
                  <a:cubicBezTo>
                    <a:pt x="262540" y="556363"/>
                    <a:pt x="262509" y="556240"/>
                    <a:pt x="262448" y="556087"/>
                  </a:cubicBezTo>
                  <a:cubicBezTo>
                    <a:pt x="262386" y="555748"/>
                    <a:pt x="263032" y="555872"/>
                    <a:pt x="263709" y="555902"/>
                  </a:cubicBezTo>
                  <a:cubicBezTo>
                    <a:pt x="263955" y="555748"/>
                    <a:pt x="264232" y="555564"/>
                    <a:pt x="264447" y="555379"/>
                  </a:cubicBezTo>
                  <a:cubicBezTo>
                    <a:pt x="264324" y="555564"/>
                    <a:pt x="264139" y="555748"/>
                    <a:pt x="263986" y="555933"/>
                  </a:cubicBezTo>
                  <a:cubicBezTo>
                    <a:pt x="264139" y="555933"/>
                    <a:pt x="264262" y="555933"/>
                    <a:pt x="264385" y="555933"/>
                  </a:cubicBezTo>
                  <a:cubicBezTo>
                    <a:pt x="273704" y="555472"/>
                    <a:pt x="297693" y="556917"/>
                    <a:pt x="301476" y="557194"/>
                  </a:cubicBezTo>
                  <a:lnTo>
                    <a:pt x="380025" y="564388"/>
                  </a:lnTo>
                  <a:cubicBezTo>
                    <a:pt x="396233" y="565710"/>
                    <a:pt x="412380" y="567493"/>
                    <a:pt x="428496" y="569338"/>
                  </a:cubicBezTo>
                  <a:cubicBezTo>
                    <a:pt x="444673" y="571213"/>
                    <a:pt x="460820" y="573243"/>
                    <a:pt x="476966" y="575364"/>
                  </a:cubicBezTo>
                  <a:cubicBezTo>
                    <a:pt x="496342" y="577916"/>
                    <a:pt x="515749" y="580560"/>
                    <a:pt x="535124" y="583358"/>
                  </a:cubicBezTo>
                  <a:cubicBezTo>
                    <a:pt x="564250" y="587539"/>
                    <a:pt x="593375" y="591844"/>
                    <a:pt x="622500" y="596087"/>
                  </a:cubicBezTo>
                  <a:cubicBezTo>
                    <a:pt x="626222" y="596701"/>
                    <a:pt x="629728" y="594180"/>
                    <a:pt x="630312" y="590491"/>
                  </a:cubicBezTo>
                  <a:cubicBezTo>
                    <a:pt x="630927" y="586771"/>
                    <a:pt x="628436" y="583266"/>
                    <a:pt x="624715" y="582651"/>
                  </a:cubicBezTo>
                  <a:close/>
                  <a:moveTo>
                    <a:pt x="262602" y="556456"/>
                  </a:moveTo>
                  <a:cubicBezTo>
                    <a:pt x="262878" y="556948"/>
                    <a:pt x="263432" y="556579"/>
                    <a:pt x="263986" y="555933"/>
                  </a:cubicBezTo>
                  <a:lnTo>
                    <a:pt x="263709" y="555902"/>
                  </a:lnTo>
                  <a:cubicBezTo>
                    <a:pt x="263340" y="556148"/>
                    <a:pt x="262971" y="556302"/>
                    <a:pt x="262602" y="5564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69" name="Google Shape;769;p13"/>
          <p:cNvGrpSpPr/>
          <p:nvPr/>
        </p:nvGrpSpPr>
        <p:grpSpPr>
          <a:xfrm>
            <a:off x="7455887" y="3559511"/>
            <a:ext cx="1424616" cy="1378325"/>
            <a:chOff x="7455887" y="3559511"/>
            <a:chExt cx="1424616" cy="1378325"/>
          </a:xfrm>
        </p:grpSpPr>
        <p:sp>
          <p:nvSpPr>
            <p:cNvPr id="770" name="Google Shape;770;p13"/>
            <p:cNvSpPr/>
            <p:nvPr/>
          </p:nvSpPr>
          <p:spPr>
            <a:xfrm flipH="1">
              <a:off x="8512058" y="4513827"/>
              <a:ext cx="180661" cy="232128"/>
            </a:xfrm>
            <a:custGeom>
              <a:avLst/>
              <a:gdLst/>
              <a:ahLst/>
              <a:cxnLst/>
              <a:rect l="l" t="t" r="r" b="b"/>
              <a:pathLst>
                <a:path w="361322" h="464257" extrusionOk="0">
                  <a:moveTo>
                    <a:pt x="15169" y="348400"/>
                  </a:moveTo>
                  <a:cubicBezTo>
                    <a:pt x="10771" y="355287"/>
                    <a:pt x="3328" y="234734"/>
                    <a:pt x="991" y="177301"/>
                  </a:cubicBezTo>
                  <a:cubicBezTo>
                    <a:pt x="-2669" y="87617"/>
                    <a:pt x="2559" y="-1637"/>
                    <a:pt x="38082" y="23"/>
                  </a:cubicBezTo>
                  <a:cubicBezTo>
                    <a:pt x="70498" y="1560"/>
                    <a:pt x="70682" y="69661"/>
                    <a:pt x="60564" y="145941"/>
                  </a:cubicBezTo>
                  <a:cubicBezTo>
                    <a:pt x="83538" y="74765"/>
                    <a:pt x="111710" y="15826"/>
                    <a:pt x="140066" y="26679"/>
                  </a:cubicBezTo>
                  <a:cubicBezTo>
                    <a:pt x="167223" y="37102"/>
                    <a:pt x="152984" y="90199"/>
                    <a:pt x="125581" y="151014"/>
                  </a:cubicBezTo>
                  <a:cubicBezTo>
                    <a:pt x="165593" y="98224"/>
                    <a:pt x="204929" y="60345"/>
                    <a:pt x="226458" y="77747"/>
                  </a:cubicBezTo>
                  <a:cubicBezTo>
                    <a:pt x="252969" y="99177"/>
                    <a:pt x="207359" y="158762"/>
                    <a:pt x="150123" y="217055"/>
                  </a:cubicBezTo>
                  <a:cubicBezTo>
                    <a:pt x="213541" y="165157"/>
                    <a:pt x="277420" y="124327"/>
                    <a:pt x="296303" y="151045"/>
                  </a:cubicBezTo>
                  <a:cubicBezTo>
                    <a:pt x="315495" y="178193"/>
                    <a:pt x="258690" y="221636"/>
                    <a:pt x="189951" y="261390"/>
                  </a:cubicBezTo>
                  <a:cubicBezTo>
                    <a:pt x="265210" y="235226"/>
                    <a:pt x="335824" y="219976"/>
                    <a:pt x="344312" y="250752"/>
                  </a:cubicBezTo>
                  <a:cubicBezTo>
                    <a:pt x="352463" y="280206"/>
                    <a:pt x="295596" y="300837"/>
                    <a:pt x="225751" y="314979"/>
                  </a:cubicBezTo>
                  <a:cubicBezTo>
                    <a:pt x="298364" y="310275"/>
                    <a:pt x="360859" y="314918"/>
                    <a:pt x="361320" y="344618"/>
                  </a:cubicBezTo>
                  <a:cubicBezTo>
                    <a:pt x="361843" y="377669"/>
                    <a:pt x="291290" y="381636"/>
                    <a:pt x="212680" y="375856"/>
                  </a:cubicBezTo>
                  <a:cubicBezTo>
                    <a:pt x="288553" y="395348"/>
                    <a:pt x="353939" y="421144"/>
                    <a:pt x="344189" y="451120"/>
                  </a:cubicBezTo>
                  <a:cubicBezTo>
                    <a:pt x="325213" y="509629"/>
                    <a:pt x="16799" y="354057"/>
                    <a:pt x="16092" y="348584"/>
                  </a:cubicBezTo>
                  <a:lnTo>
                    <a:pt x="15169" y="348400"/>
                  </a:lnTo>
                  <a:lnTo>
                    <a:pt x="15169" y="34840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771;p13"/>
            <p:cNvSpPr/>
            <p:nvPr/>
          </p:nvSpPr>
          <p:spPr>
            <a:xfrm flipH="1">
              <a:off x="8718673" y="4713423"/>
              <a:ext cx="93363" cy="65854"/>
            </a:xfrm>
            <a:custGeom>
              <a:avLst/>
              <a:gdLst/>
              <a:ahLst/>
              <a:cxnLst/>
              <a:rect l="l" t="t" r="r" b="b"/>
              <a:pathLst>
                <a:path w="186725" h="131708" extrusionOk="0">
                  <a:moveTo>
                    <a:pt x="176483" y="1077"/>
                  </a:moveTo>
                  <a:cubicBezTo>
                    <a:pt x="179528" y="-922"/>
                    <a:pt x="183649" y="-61"/>
                    <a:pt x="185648" y="3014"/>
                  </a:cubicBezTo>
                  <a:cubicBezTo>
                    <a:pt x="187648" y="6058"/>
                    <a:pt x="186786" y="10178"/>
                    <a:pt x="183711" y="12176"/>
                  </a:cubicBezTo>
                  <a:cubicBezTo>
                    <a:pt x="183711" y="12176"/>
                    <a:pt x="165688" y="25058"/>
                    <a:pt x="140930" y="42399"/>
                  </a:cubicBezTo>
                  <a:cubicBezTo>
                    <a:pt x="127890" y="51530"/>
                    <a:pt x="113066" y="62015"/>
                    <a:pt x="97934" y="72314"/>
                  </a:cubicBezTo>
                  <a:cubicBezTo>
                    <a:pt x="86186" y="80246"/>
                    <a:pt x="74253" y="88056"/>
                    <a:pt x="63027" y="95435"/>
                  </a:cubicBezTo>
                  <a:cubicBezTo>
                    <a:pt x="40576" y="110162"/>
                    <a:pt x="20923" y="122798"/>
                    <a:pt x="11266" y="130146"/>
                  </a:cubicBezTo>
                  <a:cubicBezTo>
                    <a:pt x="8313" y="132575"/>
                    <a:pt x="3946" y="132114"/>
                    <a:pt x="1547" y="129163"/>
                  </a:cubicBezTo>
                  <a:cubicBezTo>
                    <a:pt x="-852" y="126180"/>
                    <a:pt x="-421" y="121845"/>
                    <a:pt x="2562" y="119447"/>
                  </a:cubicBezTo>
                  <a:cubicBezTo>
                    <a:pt x="10435" y="112591"/>
                    <a:pt x="25075" y="101215"/>
                    <a:pt x="42759" y="88210"/>
                  </a:cubicBezTo>
                  <a:cubicBezTo>
                    <a:pt x="51309" y="81937"/>
                    <a:pt x="60536" y="75235"/>
                    <a:pt x="70132" y="68625"/>
                  </a:cubicBezTo>
                  <a:cubicBezTo>
                    <a:pt x="83971" y="59094"/>
                    <a:pt x="98488" y="49593"/>
                    <a:pt x="112174" y="40831"/>
                  </a:cubicBezTo>
                  <a:cubicBezTo>
                    <a:pt x="147051" y="18540"/>
                    <a:pt x="176483" y="1077"/>
                    <a:pt x="176483" y="1077"/>
                  </a:cubicBezTo>
                  <a:lnTo>
                    <a:pt x="176483" y="10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772;p13"/>
            <p:cNvSpPr/>
            <p:nvPr/>
          </p:nvSpPr>
          <p:spPr>
            <a:xfrm flipH="1">
              <a:off x="8647040" y="4649466"/>
              <a:ext cx="98593" cy="82353"/>
            </a:xfrm>
            <a:custGeom>
              <a:avLst/>
              <a:gdLst/>
              <a:ahLst/>
              <a:cxnLst/>
              <a:rect l="l" t="t" r="r" b="b"/>
              <a:pathLst>
                <a:path w="197186" h="164705" extrusionOk="0">
                  <a:moveTo>
                    <a:pt x="1635" y="159275"/>
                  </a:moveTo>
                  <a:cubicBezTo>
                    <a:pt x="-11621" y="141904"/>
                    <a:pt x="59455" y="48038"/>
                    <a:pt x="80461" y="23995"/>
                  </a:cubicBezTo>
                  <a:cubicBezTo>
                    <a:pt x="90241" y="12773"/>
                    <a:pt x="106049" y="-1554"/>
                    <a:pt x="122442" y="137"/>
                  </a:cubicBezTo>
                  <a:cubicBezTo>
                    <a:pt x="138004" y="1766"/>
                    <a:pt x="143386" y="34541"/>
                    <a:pt x="140680" y="46040"/>
                  </a:cubicBezTo>
                  <a:cubicBezTo>
                    <a:pt x="140249" y="47885"/>
                    <a:pt x="133114" y="64487"/>
                    <a:pt x="133514" y="64825"/>
                  </a:cubicBezTo>
                  <a:cubicBezTo>
                    <a:pt x="135482" y="66516"/>
                    <a:pt x="147046" y="63934"/>
                    <a:pt x="149783" y="64057"/>
                  </a:cubicBezTo>
                  <a:cubicBezTo>
                    <a:pt x="165530" y="64887"/>
                    <a:pt x="185582" y="67869"/>
                    <a:pt x="194348" y="82689"/>
                  </a:cubicBezTo>
                  <a:cubicBezTo>
                    <a:pt x="206711" y="103657"/>
                    <a:pt x="175618" y="121551"/>
                    <a:pt x="160025" y="128130"/>
                  </a:cubicBezTo>
                  <a:cubicBezTo>
                    <a:pt x="111431" y="148668"/>
                    <a:pt x="14921" y="176616"/>
                    <a:pt x="1635" y="159275"/>
                  </a:cubicBezTo>
                  <a:lnTo>
                    <a:pt x="1635" y="15927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773;p13"/>
            <p:cNvSpPr/>
            <p:nvPr/>
          </p:nvSpPr>
          <p:spPr>
            <a:xfrm flipH="1">
              <a:off x="8585509" y="4591266"/>
              <a:ext cx="94514" cy="110714"/>
            </a:xfrm>
            <a:custGeom>
              <a:avLst/>
              <a:gdLst/>
              <a:ahLst/>
              <a:cxnLst/>
              <a:rect l="l" t="t" r="r" b="b"/>
              <a:pathLst>
                <a:path w="189028" h="221429" extrusionOk="0">
                  <a:moveTo>
                    <a:pt x="83579" y="215445"/>
                  </a:moveTo>
                  <a:lnTo>
                    <a:pt x="83702" y="215445"/>
                  </a:lnTo>
                  <a:cubicBezTo>
                    <a:pt x="83579" y="215507"/>
                    <a:pt x="83487" y="215476"/>
                    <a:pt x="83364" y="215476"/>
                  </a:cubicBezTo>
                  <a:cubicBezTo>
                    <a:pt x="83425" y="215476"/>
                    <a:pt x="83517" y="215476"/>
                    <a:pt x="83579" y="215445"/>
                  </a:cubicBezTo>
                  <a:close/>
                  <a:moveTo>
                    <a:pt x="82995" y="215538"/>
                  </a:moveTo>
                  <a:cubicBezTo>
                    <a:pt x="83087" y="215599"/>
                    <a:pt x="83241" y="215507"/>
                    <a:pt x="83364" y="215476"/>
                  </a:cubicBezTo>
                  <a:cubicBezTo>
                    <a:pt x="83333" y="215476"/>
                    <a:pt x="83302" y="215507"/>
                    <a:pt x="83271" y="215507"/>
                  </a:cubicBezTo>
                  <a:lnTo>
                    <a:pt x="82995" y="215538"/>
                  </a:lnTo>
                  <a:close/>
                  <a:moveTo>
                    <a:pt x="182857" y="207544"/>
                  </a:moveTo>
                  <a:cubicBezTo>
                    <a:pt x="171539" y="205484"/>
                    <a:pt x="160283" y="203670"/>
                    <a:pt x="148872" y="202440"/>
                  </a:cubicBezTo>
                  <a:cubicBezTo>
                    <a:pt x="144351" y="201948"/>
                    <a:pt x="139800" y="201548"/>
                    <a:pt x="135279" y="201302"/>
                  </a:cubicBezTo>
                  <a:cubicBezTo>
                    <a:pt x="128482" y="200964"/>
                    <a:pt x="121685" y="201026"/>
                    <a:pt x="114888" y="200903"/>
                  </a:cubicBezTo>
                  <a:lnTo>
                    <a:pt x="94067" y="201241"/>
                  </a:lnTo>
                  <a:cubicBezTo>
                    <a:pt x="90960" y="201364"/>
                    <a:pt x="83333" y="201272"/>
                    <a:pt x="81365" y="201641"/>
                  </a:cubicBezTo>
                  <a:cubicBezTo>
                    <a:pt x="76936" y="202440"/>
                    <a:pt x="75490" y="205361"/>
                    <a:pt x="75244" y="206498"/>
                  </a:cubicBezTo>
                  <a:cubicBezTo>
                    <a:pt x="74814" y="208220"/>
                    <a:pt x="74598" y="210126"/>
                    <a:pt x="75890" y="212002"/>
                  </a:cubicBezTo>
                  <a:cubicBezTo>
                    <a:pt x="76290" y="212555"/>
                    <a:pt x="77182" y="214462"/>
                    <a:pt x="80319" y="215230"/>
                  </a:cubicBezTo>
                  <a:cubicBezTo>
                    <a:pt x="81211" y="215538"/>
                    <a:pt x="82133" y="215630"/>
                    <a:pt x="82995" y="215538"/>
                  </a:cubicBezTo>
                  <a:cubicBezTo>
                    <a:pt x="82902" y="215476"/>
                    <a:pt x="82841" y="215322"/>
                    <a:pt x="82841" y="215107"/>
                  </a:cubicBezTo>
                  <a:cubicBezTo>
                    <a:pt x="82810" y="214554"/>
                    <a:pt x="83640" y="214462"/>
                    <a:pt x="84840" y="214615"/>
                  </a:cubicBezTo>
                  <a:cubicBezTo>
                    <a:pt x="84471" y="214923"/>
                    <a:pt x="84071" y="215230"/>
                    <a:pt x="83702" y="215445"/>
                  </a:cubicBezTo>
                  <a:cubicBezTo>
                    <a:pt x="84379" y="215292"/>
                    <a:pt x="85024" y="215046"/>
                    <a:pt x="85609" y="214738"/>
                  </a:cubicBezTo>
                  <a:cubicBezTo>
                    <a:pt x="88254" y="215169"/>
                    <a:pt x="92037" y="216306"/>
                    <a:pt x="93667" y="216460"/>
                  </a:cubicBezTo>
                  <a:lnTo>
                    <a:pt x="113996" y="218520"/>
                  </a:lnTo>
                  <a:cubicBezTo>
                    <a:pt x="120762" y="219073"/>
                    <a:pt x="127498" y="219811"/>
                    <a:pt x="134264" y="220180"/>
                  </a:cubicBezTo>
                  <a:cubicBezTo>
                    <a:pt x="140538" y="220518"/>
                    <a:pt x="146812" y="220580"/>
                    <a:pt x="153086" y="220703"/>
                  </a:cubicBezTo>
                  <a:cubicBezTo>
                    <a:pt x="162497" y="220918"/>
                    <a:pt x="171847" y="220918"/>
                    <a:pt x="181258" y="221379"/>
                  </a:cubicBezTo>
                  <a:cubicBezTo>
                    <a:pt x="185071" y="221840"/>
                    <a:pt x="188547" y="219104"/>
                    <a:pt x="188977" y="215292"/>
                  </a:cubicBezTo>
                  <a:cubicBezTo>
                    <a:pt x="189439" y="211448"/>
                    <a:pt x="186702" y="208005"/>
                    <a:pt x="182857" y="207544"/>
                  </a:cubicBezTo>
                  <a:close/>
                  <a:moveTo>
                    <a:pt x="107322" y="185868"/>
                  </a:moveTo>
                  <a:cubicBezTo>
                    <a:pt x="114826" y="185038"/>
                    <a:pt x="122392" y="184515"/>
                    <a:pt x="129927" y="183593"/>
                  </a:cubicBezTo>
                  <a:cubicBezTo>
                    <a:pt x="135002" y="183009"/>
                    <a:pt x="140046" y="182240"/>
                    <a:pt x="145059" y="181410"/>
                  </a:cubicBezTo>
                  <a:cubicBezTo>
                    <a:pt x="157822" y="179289"/>
                    <a:pt x="170401" y="176614"/>
                    <a:pt x="182949" y="173385"/>
                  </a:cubicBezTo>
                  <a:cubicBezTo>
                    <a:pt x="186732" y="172648"/>
                    <a:pt x="189193" y="168989"/>
                    <a:pt x="188424" y="165207"/>
                  </a:cubicBezTo>
                  <a:cubicBezTo>
                    <a:pt x="187686" y="161425"/>
                    <a:pt x="184026" y="158997"/>
                    <a:pt x="180243" y="159734"/>
                  </a:cubicBezTo>
                  <a:cubicBezTo>
                    <a:pt x="169786" y="161149"/>
                    <a:pt x="159329" y="161918"/>
                    <a:pt x="148811" y="162840"/>
                  </a:cubicBezTo>
                  <a:cubicBezTo>
                    <a:pt x="141768" y="163455"/>
                    <a:pt x="134694" y="164008"/>
                    <a:pt x="127651" y="164869"/>
                  </a:cubicBezTo>
                  <a:cubicBezTo>
                    <a:pt x="120024" y="165761"/>
                    <a:pt x="112458" y="167114"/>
                    <a:pt x="104892" y="168343"/>
                  </a:cubicBezTo>
                  <a:lnTo>
                    <a:pt x="80411" y="172648"/>
                  </a:lnTo>
                  <a:cubicBezTo>
                    <a:pt x="78720" y="172955"/>
                    <a:pt x="74875" y="174400"/>
                    <a:pt x="72169" y="175046"/>
                  </a:cubicBezTo>
                  <a:cubicBezTo>
                    <a:pt x="71615" y="174738"/>
                    <a:pt x="70969" y="174554"/>
                    <a:pt x="70323" y="174431"/>
                  </a:cubicBezTo>
                  <a:cubicBezTo>
                    <a:pt x="70692" y="174615"/>
                    <a:pt x="71092" y="174892"/>
                    <a:pt x="71461" y="175200"/>
                  </a:cubicBezTo>
                  <a:cubicBezTo>
                    <a:pt x="70170" y="175445"/>
                    <a:pt x="69278" y="175415"/>
                    <a:pt x="69278" y="174861"/>
                  </a:cubicBezTo>
                  <a:cubicBezTo>
                    <a:pt x="69278" y="174615"/>
                    <a:pt x="69309" y="174462"/>
                    <a:pt x="69401" y="174339"/>
                  </a:cubicBezTo>
                  <a:cubicBezTo>
                    <a:pt x="68478" y="174339"/>
                    <a:pt x="67525" y="174492"/>
                    <a:pt x="66602" y="174892"/>
                  </a:cubicBezTo>
                  <a:cubicBezTo>
                    <a:pt x="63619" y="175968"/>
                    <a:pt x="62850" y="177874"/>
                    <a:pt x="62481" y="178489"/>
                  </a:cubicBezTo>
                  <a:cubicBezTo>
                    <a:pt x="61066" y="180980"/>
                    <a:pt x="60635" y="187528"/>
                    <a:pt x="68693" y="188389"/>
                  </a:cubicBezTo>
                  <a:cubicBezTo>
                    <a:pt x="70785" y="188605"/>
                    <a:pt x="78781" y="187805"/>
                    <a:pt x="82041" y="187652"/>
                  </a:cubicBezTo>
                  <a:lnTo>
                    <a:pt x="107322" y="185868"/>
                  </a:lnTo>
                  <a:close/>
                  <a:moveTo>
                    <a:pt x="68540" y="162963"/>
                  </a:moveTo>
                  <a:cubicBezTo>
                    <a:pt x="66940" y="163793"/>
                    <a:pt x="62542" y="164223"/>
                    <a:pt x="59621" y="165054"/>
                  </a:cubicBezTo>
                  <a:cubicBezTo>
                    <a:pt x="58636" y="168497"/>
                    <a:pt x="55100" y="170588"/>
                    <a:pt x="51593" y="169727"/>
                  </a:cubicBezTo>
                  <a:cubicBezTo>
                    <a:pt x="47841" y="169050"/>
                    <a:pt x="46673" y="166622"/>
                    <a:pt x="46027" y="165269"/>
                  </a:cubicBezTo>
                  <a:cubicBezTo>
                    <a:pt x="45073" y="163270"/>
                    <a:pt x="45289" y="160964"/>
                    <a:pt x="46826" y="158443"/>
                  </a:cubicBezTo>
                  <a:cubicBezTo>
                    <a:pt x="47441" y="157429"/>
                    <a:pt x="49133" y="155984"/>
                    <a:pt x="51624" y="154600"/>
                  </a:cubicBezTo>
                  <a:cubicBezTo>
                    <a:pt x="54269" y="153094"/>
                    <a:pt x="58636" y="151249"/>
                    <a:pt x="60605" y="149896"/>
                  </a:cubicBezTo>
                  <a:lnTo>
                    <a:pt x="81826" y="135415"/>
                  </a:lnTo>
                  <a:cubicBezTo>
                    <a:pt x="86870" y="132156"/>
                    <a:pt x="91944" y="128958"/>
                    <a:pt x="97173" y="126037"/>
                  </a:cubicBezTo>
                  <a:cubicBezTo>
                    <a:pt x="100648" y="124131"/>
                    <a:pt x="104185" y="122287"/>
                    <a:pt x="107753" y="120565"/>
                  </a:cubicBezTo>
                  <a:cubicBezTo>
                    <a:pt x="121008" y="114201"/>
                    <a:pt x="134664" y="108789"/>
                    <a:pt x="148134" y="102794"/>
                  </a:cubicBezTo>
                  <a:cubicBezTo>
                    <a:pt x="151548" y="101041"/>
                    <a:pt x="155762" y="102394"/>
                    <a:pt x="157515" y="105838"/>
                  </a:cubicBezTo>
                  <a:cubicBezTo>
                    <a:pt x="159268" y="109250"/>
                    <a:pt x="157915" y="113463"/>
                    <a:pt x="154470" y="115215"/>
                  </a:cubicBezTo>
                  <a:cubicBezTo>
                    <a:pt x="143890" y="121395"/>
                    <a:pt x="133372" y="127544"/>
                    <a:pt x="122669" y="133509"/>
                  </a:cubicBezTo>
                  <a:cubicBezTo>
                    <a:pt x="117410" y="136460"/>
                    <a:pt x="112151" y="139412"/>
                    <a:pt x="106861" y="142271"/>
                  </a:cubicBezTo>
                  <a:cubicBezTo>
                    <a:pt x="101602" y="145100"/>
                    <a:pt x="96281" y="147774"/>
                    <a:pt x="91053" y="150726"/>
                  </a:cubicBezTo>
                  <a:lnTo>
                    <a:pt x="68540" y="162963"/>
                  </a:lnTo>
                  <a:close/>
                  <a:moveTo>
                    <a:pt x="58421" y="165423"/>
                  </a:moveTo>
                  <a:cubicBezTo>
                    <a:pt x="57222" y="165914"/>
                    <a:pt x="56545" y="166529"/>
                    <a:pt x="56976" y="167390"/>
                  </a:cubicBezTo>
                  <a:cubicBezTo>
                    <a:pt x="57191" y="167851"/>
                    <a:pt x="57560" y="166652"/>
                    <a:pt x="57744" y="166468"/>
                  </a:cubicBezTo>
                  <a:cubicBezTo>
                    <a:pt x="58021" y="166130"/>
                    <a:pt x="58267" y="165792"/>
                    <a:pt x="58421" y="165423"/>
                  </a:cubicBezTo>
                  <a:close/>
                  <a:moveTo>
                    <a:pt x="80227" y="114077"/>
                  </a:moveTo>
                  <a:cubicBezTo>
                    <a:pt x="85978" y="109681"/>
                    <a:pt x="91514" y="105008"/>
                    <a:pt x="96988" y="100242"/>
                  </a:cubicBezTo>
                  <a:cubicBezTo>
                    <a:pt x="105231" y="93109"/>
                    <a:pt x="113073" y="85577"/>
                    <a:pt x="120977" y="78075"/>
                  </a:cubicBezTo>
                  <a:cubicBezTo>
                    <a:pt x="123930" y="75584"/>
                    <a:pt x="124330" y="71188"/>
                    <a:pt x="121839" y="68236"/>
                  </a:cubicBezTo>
                  <a:cubicBezTo>
                    <a:pt x="119378" y="65315"/>
                    <a:pt x="114949" y="64915"/>
                    <a:pt x="112028" y="67406"/>
                  </a:cubicBezTo>
                  <a:cubicBezTo>
                    <a:pt x="103355" y="73832"/>
                    <a:pt x="94497" y="79888"/>
                    <a:pt x="85824" y="86284"/>
                  </a:cubicBezTo>
                  <a:cubicBezTo>
                    <a:pt x="80011" y="90526"/>
                    <a:pt x="74229" y="94800"/>
                    <a:pt x="68632" y="99258"/>
                  </a:cubicBezTo>
                  <a:cubicBezTo>
                    <a:pt x="61558" y="104854"/>
                    <a:pt x="54761" y="110726"/>
                    <a:pt x="47934" y="116599"/>
                  </a:cubicBezTo>
                  <a:cubicBezTo>
                    <a:pt x="41044" y="122471"/>
                    <a:pt x="34370" y="128497"/>
                    <a:pt x="27574" y="134492"/>
                  </a:cubicBezTo>
                  <a:cubicBezTo>
                    <a:pt x="24683" y="136737"/>
                    <a:pt x="24129" y="140949"/>
                    <a:pt x="26405" y="143839"/>
                  </a:cubicBezTo>
                  <a:cubicBezTo>
                    <a:pt x="28650" y="146760"/>
                    <a:pt x="32863" y="147283"/>
                    <a:pt x="35754" y="145038"/>
                  </a:cubicBezTo>
                  <a:cubicBezTo>
                    <a:pt x="43259" y="139965"/>
                    <a:pt x="50763" y="135046"/>
                    <a:pt x="58206" y="129881"/>
                  </a:cubicBezTo>
                  <a:cubicBezTo>
                    <a:pt x="65618" y="124746"/>
                    <a:pt x="73061" y="119581"/>
                    <a:pt x="80227" y="114077"/>
                  </a:cubicBezTo>
                  <a:close/>
                  <a:moveTo>
                    <a:pt x="25482" y="118905"/>
                  </a:moveTo>
                  <a:cubicBezTo>
                    <a:pt x="25082" y="119458"/>
                    <a:pt x="24590" y="119950"/>
                    <a:pt x="24190" y="120350"/>
                  </a:cubicBezTo>
                  <a:lnTo>
                    <a:pt x="24160" y="119673"/>
                  </a:lnTo>
                  <a:lnTo>
                    <a:pt x="24160" y="119581"/>
                  </a:lnTo>
                  <a:cubicBezTo>
                    <a:pt x="24129" y="119950"/>
                    <a:pt x="24037" y="120288"/>
                    <a:pt x="23914" y="120657"/>
                  </a:cubicBezTo>
                  <a:cubicBezTo>
                    <a:pt x="23575" y="121026"/>
                    <a:pt x="23422" y="121303"/>
                    <a:pt x="23606" y="121426"/>
                  </a:cubicBezTo>
                  <a:lnTo>
                    <a:pt x="23637" y="121426"/>
                  </a:lnTo>
                  <a:lnTo>
                    <a:pt x="23514" y="121702"/>
                  </a:lnTo>
                  <a:cubicBezTo>
                    <a:pt x="21853" y="124992"/>
                    <a:pt x="17824" y="126314"/>
                    <a:pt x="14533" y="124654"/>
                  </a:cubicBezTo>
                  <a:cubicBezTo>
                    <a:pt x="13672" y="124285"/>
                    <a:pt x="9120" y="121026"/>
                    <a:pt x="11765" y="115184"/>
                  </a:cubicBezTo>
                  <a:cubicBezTo>
                    <a:pt x="12042" y="114508"/>
                    <a:pt x="12811" y="113124"/>
                    <a:pt x="13887" y="111280"/>
                  </a:cubicBezTo>
                  <a:cubicBezTo>
                    <a:pt x="19024" y="102363"/>
                    <a:pt x="32740" y="80596"/>
                    <a:pt x="33817" y="78874"/>
                  </a:cubicBezTo>
                  <a:cubicBezTo>
                    <a:pt x="37907" y="72879"/>
                    <a:pt x="41536" y="66576"/>
                    <a:pt x="45319" y="60396"/>
                  </a:cubicBezTo>
                  <a:cubicBezTo>
                    <a:pt x="49225" y="54093"/>
                    <a:pt x="53193" y="47821"/>
                    <a:pt x="57160" y="41580"/>
                  </a:cubicBezTo>
                  <a:cubicBezTo>
                    <a:pt x="62604" y="33063"/>
                    <a:pt x="68201" y="24700"/>
                    <a:pt x="74106" y="16491"/>
                  </a:cubicBezTo>
                  <a:cubicBezTo>
                    <a:pt x="76167" y="13232"/>
                    <a:pt x="80473" y="12279"/>
                    <a:pt x="83702" y="14309"/>
                  </a:cubicBezTo>
                  <a:cubicBezTo>
                    <a:pt x="86962" y="16368"/>
                    <a:pt x="87946" y="20673"/>
                    <a:pt x="85886" y="23932"/>
                  </a:cubicBezTo>
                  <a:cubicBezTo>
                    <a:pt x="78597" y="36937"/>
                    <a:pt x="72415" y="50496"/>
                    <a:pt x="65218" y="63593"/>
                  </a:cubicBezTo>
                  <a:cubicBezTo>
                    <a:pt x="63280" y="67160"/>
                    <a:pt x="61220" y="70665"/>
                    <a:pt x="59036" y="74078"/>
                  </a:cubicBezTo>
                  <a:cubicBezTo>
                    <a:pt x="55745" y="79304"/>
                    <a:pt x="52147" y="84316"/>
                    <a:pt x="48456" y="89266"/>
                  </a:cubicBezTo>
                  <a:cubicBezTo>
                    <a:pt x="47195" y="90803"/>
                    <a:pt x="31541" y="110757"/>
                    <a:pt x="25482" y="118905"/>
                  </a:cubicBezTo>
                  <a:close/>
                  <a:moveTo>
                    <a:pt x="24190" y="119304"/>
                  </a:moveTo>
                  <a:cubicBezTo>
                    <a:pt x="24713" y="116261"/>
                    <a:pt x="23206" y="114570"/>
                    <a:pt x="21730" y="113493"/>
                  </a:cubicBezTo>
                  <a:cubicBezTo>
                    <a:pt x="23483" y="114908"/>
                    <a:pt x="24406" y="117091"/>
                    <a:pt x="24190" y="119304"/>
                  </a:cubicBezTo>
                  <a:close/>
                  <a:moveTo>
                    <a:pt x="23637" y="121426"/>
                  </a:moveTo>
                  <a:cubicBezTo>
                    <a:pt x="24190" y="121764"/>
                    <a:pt x="24221" y="121026"/>
                    <a:pt x="24190" y="120350"/>
                  </a:cubicBezTo>
                  <a:lnTo>
                    <a:pt x="23914" y="120657"/>
                  </a:lnTo>
                  <a:cubicBezTo>
                    <a:pt x="23852" y="120934"/>
                    <a:pt x="23729" y="121180"/>
                    <a:pt x="23637" y="121426"/>
                  </a:cubicBezTo>
                  <a:close/>
                  <a:moveTo>
                    <a:pt x="16686" y="98151"/>
                  </a:moveTo>
                  <a:lnTo>
                    <a:pt x="24498" y="77368"/>
                  </a:lnTo>
                  <a:cubicBezTo>
                    <a:pt x="26805" y="70788"/>
                    <a:pt x="29419" y="64270"/>
                    <a:pt x="31664" y="57567"/>
                  </a:cubicBezTo>
                  <a:cubicBezTo>
                    <a:pt x="33140" y="53048"/>
                    <a:pt x="34463" y="48467"/>
                    <a:pt x="35662" y="43855"/>
                  </a:cubicBezTo>
                  <a:cubicBezTo>
                    <a:pt x="38738" y="32018"/>
                    <a:pt x="40952" y="20058"/>
                    <a:pt x="41967" y="7975"/>
                  </a:cubicBezTo>
                  <a:cubicBezTo>
                    <a:pt x="42521" y="4162"/>
                    <a:pt x="39906" y="627"/>
                    <a:pt x="36093" y="73"/>
                  </a:cubicBezTo>
                  <a:cubicBezTo>
                    <a:pt x="32279" y="-480"/>
                    <a:pt x="28742" y="2164"/>
                    <a:pt x="28189" y="5976"/>
                  </a:cubicBezTo>
                  <a:cubicBezTo>
                    <a:pt x="27235" y="10373"/>
                    <a:pt x="25974" y="14708"/>
                    <a:pt x="24713" y="19043"/>
                  </a:cubicBezTo>
                  <a:cubicBezTo>
                    <a:pt x="22161" y="27806"/>
                    <a:pt x="18962" y="36384"/>
                    <a:pt x="15948" y="45054"/>
                  </a:cubicBezTo>
                  <a:cubicBezTo>
                    <a:pt x="14410" y="49481"/>
                    <a:pt x="12934" y="53909"/>
                    <a:pt x="11581" y="58367"/>
                  </a:cubicBezTo>
                  <a:cubicBezTo>
                    <a:pt x="10166" y="62917"/>
                    <a:pt x="8936" y="67498"/>
                    <a:pt x="7675" y="72018"/>
                  </a:cubicBezTo>
                  <a:lnTo>
                    <a:pt x="2170" y="93970"/>
                  </a:lnTo>
                  <a:cubicBezTo>
                    <a:pt x="1831" y="95630"/>
                    <a:pt x="1954" y="99627"/>
                    <a:pt x="1678" y="102333"/>
                  </a:cubicBezTo>
                  <a:cubicBezTo>
                    <a:pt x="1247" y="102825"/>
                    <a:pt x="909" y="103378"/>
                    <a:pt x="632" y="103993"/>
                  </a:cubicBezTo>
                  <a:lnTo>
                    <a:pt x="939" y="103686"/>
                  </a:lnTo>
                  <a:lnTo>
                    <a:pt x="1585" y="103163"/>
                  </a:lnTo>
                  <a:cubicBezTo>
                    <a:pt x="1401" y="104423"/>
                    <a:pt x="1062" y="105223"/>
                    <a:pt x="478" y="105100"/>
                  </a:cubicBezTo>
                  <a:cubicBezTo>
                    <a:pt x="386" y="105100"/>
                    <a:pt x="324" y="105069"/>
                    <a:pt x="263" y="105008"/>
                  </a:cubicBezTo>
                  <a:cubicBezTo>
                    <a:pt x="140" y="105499"/>
                    <a:pt x="78" y="105992"/>
                    <a:pt x="48" y="106514"/>
                  </a:cubicBezTo>
                  <a:cubicBezTo>
                    <a:pt x="-352" y="110480"/>
                    <a:pt x="1893" y="112048"/>
                    <a:pt x="2231" y="112417"/>
                  </a:cubicBezTo>
                  <a:cubicBezTo>
                    <a:pt x="3246" y="113493"/>
                    <a:pt x="10689" y="116445"/>
                    <a:pt x="13457" y="108943"/>
                  </a:cubicBezTo>
                  <a:cubicBezTo>
                    <a:pt x="14103" y="107221"/>
                    <a:pt x="15763" y="100703"/>
                    <a:pt x="16686" y="981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774;p13"/>
            <p:cNvSpPr/>
            <p:nvPr/>
          </p:nvSpPr>
          <p:spPr>
            <a:xfrm flipH="1">
              <a:off x="8626157" y="3707704"/>
              <a:ext cx="242510" cy="617123"/>
            </a:xfrm>
            <a:custGeom>
              <a:avLst/>
              <a:gdLst/>
              <a:ahLst/>
              <a:cxnLst/>
              <a:rect l="l" t="t" r="r" b="b"/>
              <a:pathLst>
                <a:path w="485021" h="1234246" extrusionOk="0">
                  <a:moveTo>
                    <a:pt x="8059" y="17625"/>
                  </a:moveTo>
                  <a:cubicBezTo>
                    <a:pt x="7475" y="16087"/>
                    <a:pt x="586" y="1545"/>
                    <a:pt x="2001" y="161"/>
                  </a:cubicBezTo>
                  <a:cubicBezTo>
                    <a:pt x="2954" y="-761"/>
                    <a:pt x="11319" y="2559"/>
                    <a:pt x="12427" y="2867"/>
                  </a:cubicBezTo>
                  <a:cubicBezTo>
                    <a:pt x="23252" y="5757"/>
                    <a:pt x="34201" y="8309"/>
                    <a:pt x="44996" y="11260"/>
                  </a:cubicBezTo>
                  <a:cubicBezTo>
                    <a:pt x="96450" y="25250"/>
                    <a:pt x="145013" y="49846"/>
                    <a:pt x="181489" y="88063"/>
                  </a:cubicBezTo>
                  <a:cubicBezTo>
                    <a:pt x="201787" y="109338"/>
                    <a:pt x="217042" y="133966"/>
                    <a:pt x="225499" y="161637"/>
                  </a:cubicBezTo>
                  <a:cubicBezTo>
                    <a:pt x="227868" y="169415"/>
                    <a:pt x="226053" y="184573"/>
                    <a:pt x="228483" y="190537"/>
                  </a:cubicBezTo>
                  <a:lnTo>
                    <a:pt x="234111" y="199822"/>
                  </a:lnTo>
                  <a:cubicBezTo>
                    <a:pt x="151318" y="190507"/>
                    <a:pt x="73753" y="141621"/>
                    <a:pt x="33463" y="71829"/>
                  </a:cubicBezTo>
                  <a:cubicBezTo>
                    <a:pt x="23437" y="54458"/>
                    <a:pt x="15010" y="36318"/>
                    <a:pt x="8059" y="17625"/>
                  </a:cubicBezTo>
                  <a:close/>
                  <a:moveTo>
                    <a:pt x="463730" y="131414"/>
                  </a:moveTo>
                  <a:cubicBezTo>
                    <a:pt x="441125" y="135749"/>
                    <a:pt x="419135" y="141375"/>
                    <a:pt x="397944" y="148385"/>
                  </a:cubicBezTo>
                  <a:cubicBezTo>
                    <a:pt x="312906" y="176610"/>
                    <a:pt x="251088" y="237824"/>
                    <a:pt x="236264" y="306601"/>
                  </a:cubicBezTo>
                  <a:lnTo>
                    <a:pt x="247551" y="302605"/>
                  </a:lnTo>
                  <a:cubicBezTo>
                    <a:pt x="254809" y="301037"/>
                    <a:pt x="272770" y="303773"/>
                    <a:pt x="282151" y="302420"/>
                  </a:cubicBezTo>
                  <a:cubicBezTo>
                    <a:pt x="315551" y="297532"/>
                    <a:pt x="345630" y="286709"/>
                    <a:pt x="371895" y="271367"/>
                  </a:cubicBezTo>
                  <a:cubicBezTo>
                    <a:pt x="419166" y="243819"/>
                    <a:pt x="450659" y="205018"/>
                    <a:pt x="469697" y="162959"/>
                  </a:cubicBezTo>
                  <a:cubicBezTo>
                    <a:pt x="473695" y="154104"/>
                    <a:pt x="477232" y="145126"/>
                    <a:pt x="481168" y="136272"/>
                  </a:cubicBezTo>
                  <a:cubicBezTo>
                    <a:pt x="481568" y="135349"/>
                    <a:pt x="485905" y="128616"/>
                    <a:pt x="484859" y="127755"/>
                  </a:cubicBezTo>
                  <a:cubicBezTo>
                    <a:pt x="483290" y="126433"/>
                    <a:pt x="465606" y="131045"/>
                    <a:pt x="463730" y="131414"/>
                  </a:cubicBezTo>
                  <a:close/>
                  <a:moveTo>
                    <a:pt x="447061" y="360252"/>
                  </a:moveTo>
                  <a:cubicBezTo>
                    <a:pt x="439495" y="362435"/>
                    <a:pt x="431652" y="363757"/>
                    <a:pt x="423933" y="365325"/>
                  </a:cubicBezTo>
                  <a:cubicBezTo>
                    <a:pt x="401112" y="369906"/>
                    <a:pt x="380045" y="376916"/>
                    <a:pt x="361407" y="390813"/>
                  </a:cubicBezTo>
                  <a:cubicBezTo>
                    <a:pt x="305955" y="432135"/>
                    <a:pt x="269972" y="499314"/>
                    <a:pt x="262990" y="566308"/>
                  </a:cubicBezTo>
                  <a:lnTo>
                    <a:pt x="258561" y="579498"/>
                  </a:lnTo>
                  <a:cubicBezTo>
                    <a:pt x="259269" y="584418"/>
                    <a:pt x="277322" y="582727"/>
                    <a:pt x="279567" y="582327"/>
                  </a:cubicBezTo>
                  <a:cubicBezTo>
                    <a:pt x="300758" y="578514"/>
                    <a:pt x="320072" y="565325"/>
                    <a:pt x="334958" y="550690"/>
                  </a:cubicBezTo>
                  <a:cubicBezTo>
                    <a:pt x="373371" y="512842"/>
                    <a:pt x="394992" y="457101"/>
                    <a:pt x="423564" y="412120"/>
                  </a:cubicBezTo>
                  <a:cubicBezTo>
                    <a:pt x="432329" y="398315"/>
                    <a:pt x="440141" y="384203"/>
                    <a:pt x="447983" y="369937"/>
                  </a:cubicBezTo>
                  <a:cubicBezTo>
                    <a:pt x="449552" y="367078"/>
                    <a:pt x="456472" y="359607"/>
                    <a:pt x="456656" y="356532"/>
                  </a:cubicBezTo>
                  <a:cubicBezTo>
                    <a:pt x="456841" y="353212"/>
                    <a:pt x="450382" y="359299"/>
                    <a:pt x="447061" y="360252"/>
                  </a:cubicBezTo>
                  <a:close/>
                  <a:moveTo>
                    <a:pt x="418181" y="1011595"/>
                  </a:moveTo>
                  <a:cubicBezTo>
                    <a:pt x="410616" y="1013747"/>
                    <a:pt x="402804" y="1015100"/>
                    <a:pt x="395053" y="1016637"/>
                  </a:cubicBezTo>
                  <a:cubicBezTo>
                    <a:pt x="372233" y="1021218"/>
                    <a:pt x="351166" y="1028228"/>
                    <a:pt x="332528" y="1042156"/>
                  </a:cubicBezTo>
                  <a:cubicBezTo>
                    <a:pt x="277076" y="1083478"/>
                    <a:pt x="241092" y="1150657"/>
                    <a:pt x="234142" y="1217621"/>
                  </a:cubicBezTo>
                  <a:lnTo>
                    <a:pt x="229713" y="1230841"/>
                  </a:lnTo>
                  <a:cubicBezTo>
                    <a:pt x="230389" y="1235730"/>
                    <a:pt x="248443" y="1234039"/>
                    <a:pt x="250688" y="1233639"/>
                  </a:cubicBezTo>
                  <a:cubicBezTo>
                    <a:pt x="271878" y="1229857"/>
                    <a:pt x="291223" y="1216668"/>
                    <a:pt x="306078" y="1202002"/>
                  </a:cubicBezTo>
                  <a:cubicBezTo>
                    <a:pt x="344492" y="1164154"/>
                    <a:pt x="366143" y="1108443"/>
                    <a:pt x="394684" y="1063432"/>
                  </a:cubicBezTo>
                  <a:cubicBezTo>
                    <a:pt x="403450" y="1049658"/>
                    <a:pt x="411261" y="1035546"/>
                    <a:pt x="419104" y="1021249"/>
                  </a:cubicBezTo>
                  <a:cubicBezTo>
                    <a:pt x="420673" y="1018421"/>
                    <a:pt x="427593" y="1010949"/>
                    <a:pt x="427777" y="1007875"/>
                  </a:cubicBezTo>
                  <a:cubicBezTo>
                    <a:pt x="427992" y="1004524"/>
                    <a:pt x="421503" y="1010642"/>
                    <a:pt x="418181" y="1011595"/>
                  </a:cubicBezTo>
                  <a:close/>
                  <a:moveTo>
                    <a:pt x="73445" y="506017"/>
                  </a:moveTo>
                  <a:cubicBezTo>
                    <a:pt x="56222" y="499437"/>
                    <a:pt x="38845" y="493042"/>
                    <a:pt x="21930" y="485755"/>
                  </a:cubicBezTo>
                  <a:cubicBezTo>
                    <a:pt x="20915" y="485325"/>
                    <a:pt x="8182" y="478315"/>
                    <a:pt x="7413" y="478991"/>
                  </a:cubicBezTo>
                  <a:cubicBezTo>
                    <a:pt x="7260" y="479114"/>
                    <a:pt x="19593" y="499468"/>
                    <a:pt x="20146" y="500513"/>
                  </a:cubicBezTo>
                  <a:cubicBezTo>
                    <a:pt x="33617" y="526432"/>
                    <a:pt x="44720" y="553764"/>
                    <a:pt x="59482" y="579006"/>
                  </a:cubicBezTo>
                  <a:cubicBezTo>
                    <a:pt x="73353" y="602773"/>
                    <a:pt x="89838" y="625555"/>
                    <a:pt x="112750" y="641912"/>
                  </a:cubicBezTo>
                  <a:cubicBezTo>
                    <a:pt x="145536" y="665309"/>
                    <a:pt x="186532" y="668076"/>
                    <a:pt x="220579" y="688153"/>
                  </a:cubicBezTo>
                  <a:lnTo>
                    <a:pt x="221747" y="678652"/>
                  </a:lnTo>
                  <a:cubicBezTo>
                    <a:pt x="227868" y="664848"/>
                    <a:pt x="216888" y="637945"/>
                    <a:pt x="212305" y="625432"/>
                  </a:cubicBezTo>
                  <a:cubicBezTo>
                    <a:pt x="188685" y="561082"/>
                    <a:pt x="135817" y="529783"/>
                    <a:pt x="73445" y="506017"/>
                  </a:cubicBezTo>
                  <a:close/>
                  <a:moveTo>
                    <a:pt x="66033" y="930550"/>
                  </a:moveTo>
                  <a:cubicBezTo>
                    <a:pt x="48810" y="923971"/>
                    <a:pt x="31464" y="917576"/>
                    <a:pt x="14518" y="910289"/>
                  </a:cubicBezTo>
                  <a:cubicBezTo>
                    <a:pt x="13503" y="909858"/>
                    <a:pt x="801" y="902879"/>
                    <a:pt x="1" y="903525"/>
                  </a:cubicBezTo>
                  <a:cubicBezTo>
                    <a:pt x="-152" y="903648"/>
                    <a:pt x="12211" y="924001"/>
                    <a:pt x="12734" y="925047"/>
                  </a:cubicBezTo>
                  <a:cubicBezTo>
                    <a:pt x="26205" y="950965"/>
                    <a:pt x="37338" y="978298"/>
                    <a:pt x="52070" y="1003540"/>
                  </a:cubicBezTo>
                  <a:cubicBezTo>
                    <a:pt x="65941" y="1027306"/>
                    <a:pt x="82426" y="1050088"/>
                    <a:pt x="105338" y="1066445"/>
                  </a:cubicBezTo>
                  <a:cubicBezTo>
                    <a:pt x="138124" y="1089842"/>
                    <a:pt x="179120" y="1092609"/>
                    <a:pt x="213167" y="1112686"/>
                  </a:cubicBezTo>
                  <a:lnTo>
                    <a:pt x="214335" y="1103186"/>
                  </a:lnTo>
                  <a:cubicBezTo>
                    <a:pt x="220456" y="1089381"/>
                    <a:pt x="209476" y="1062479"/>
                    <a:pt x="204893" y="1049966"/>
                  </a:cubicBezTo>
                  <a:cubicBezTo>
                    <a:pt x="181273" y="985615"/>
                    <a:pt x="128436" y="954316"/>
                    <a:pt x="66033" y="930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775;p13"/>
            <p:cNvSpPr/>
            <p:nvPr/>
          </p:nvSpPr>
          <p:spPr>
            <a:xfrm flipH="1">
              <a:off x="8600818" y="3559511"/>
              <a:ext cx="279685" cy="109990"/>
            </a:xfrm>
            <a:custGeom>
              <a:avLst/>
              <a:gdLst/>
              <a:ahLst/>
              <a:cxnLst/>
              <a:rect l="l" t="t" r="r" b="b"/>
              <a:pathLst>
                <a:path w="559371" h="219980" extrusionOk="0">
                  <a:moveTo>
                    <a:pt x="413928" y="69801"/>
                  </a:moveTo>
                  <a:cubicBezTo>
                    <a:pt x="436779" y="61899"/>
                    <a:pt x="459661" y="56242"/>
                    <a:pt x="480636" y="53075"/>
                  </a:cubicBezTo>
                  <a:cubicBezTo>
                    <a:pt x="490785" y="51507"/>
                    <a:pt x="501211" y="51015"/>
                    <a:pt x="511514" y="51046"/>
                  </a:cubicBezTo>
                  <a:cubicBezTo>
                    <a:pt x="519695" y="51077"/>
                    <a:pt x="527968" y="51661"/>
                    <a:pt x="535903" y="53721"/>
                  </a:cubicBezTo>
                  <a:cubicBezTo>
                    <a:pt x="593077" y="68571"/>
                    <a:pt x="530490" y="120193"/>
                    <a:pt x="509115" y="136980"/>
                  </a:cubicBezTo>
                  <a:cubicBezTo>
                    <a:pt x="494660" y="148325"/>
                    <a:pt x="461937" y="161269"/>
                    <a:pt x="443976" y="170523"/>
                  </a:cubicBezTo>
                  <a:cubicBezTo>
                    <a:pt x="387478" y="199578"/>
                    <a:pt x="323907" y="223590"/>
                    <a:pt x="260612" y="219531"/>
                  </a:cubicBezTo>
                  <a:cubicBezTo>
                    <a:pt x="187384" y="214858"/>
                    <a:pt x="14847" y="160100"/>
                    <a:pt x="4667" y="142483"/>
                  </a:cubicBezTo>
                  <a:cubicBezTo>
                    <a:pt x="-7482" y="121423"/>
                    <a:pt x="5374" y="102822"/>
                    <a:pt x="28379" y="99593"/>
                  </a:cubicBezTo>
                  <a:cubicBezTo>
                    <a:pt x="34899" y="98671"/>
                    <a:pt x="41542" y="98609"/>
                    <a:pt x="48124" y="98886"/>
                  </a:cubicBezTo>
                  <a:cubicBezTo>
                    <a:pt x="55997" y="99194"/>
                    <a:pt x="63871" y="99932"/>
                    <a:pt x="71713" y="101038"/>
                  </a:cubicBezTo>
                  <a:cubicBezTo>
                    <a:pt x="64824" y="96765"/>
                    <a:pt x="58212" y="92061"/>
                    <a:pt x="51938" y="86742"/>
                  </a:cubicBezTo>
                  <a:cubicBezTo>
                    <a:pt x="35730" y="73121"/>
                    <a:pt x="822" y="31215"/>
                    <a:pt x="22905" y="9571"/>
                  </a:cubicBezTo>
                  <a:cubicBezTo>
                    <a:pt x="38559" y="-5802"/>
                    <a:pt x="71191" y="839"/>
                    <a:pt x="89890" y="5574"/>
                  </a:cubicBezTo>
                  <a:cubicBezTo>
                    <a:pt x="122675" y="13906"/>
                    <a:pt x="154876" y="30293"/>
                    <a:pt x="183632" y="51077"/>
                  </a:cubicBezTo>
                  <a:cubicBezTo>
                    <a:pt x="190521" y="35520"/>
                    <a:pt x="201901" y="28909"/>
                    <a:pt x="215248" y="26511"/>
                  </a:cubicBezTo>
                  <a:cubicBezTo>
                    <a:pt x="224413" y="3268"/>
                    <a:pt x="264365" y="-9153"/>
                    <a:pt x="276882" y="18179"/>
                  </a:cubicBezTo>
                  <a:cubicBezTo>
                    <a:pt x="278205" y="21100"/>
                    <a:pt x="279342" y="24175"/>
                    <a:pt x="280296" y="27311"/>
                  </a:cubicBezTo>
                  <a:cubicBezTo>
                    <a:pt x="294443" y="26419"/>
                    <a:pt x="309421" y="24236"/>
                    <a:pt x="320985" y="33583"/>
                  </a:cubicBezTo>
                  <a:cubicBezTo>
                    <a:pt x="321600" y="34075"/>
                    <a:pt x="322185" y="34597"/>
                    <a:pt x="322738" y="35120"/>
                  </a:cubicBezTo>
                  <a:cubicBezTo>
                    <a:pt x="325568" y="32168"/>
                    <a:pt x="328582" y="29340"/>
                    <a:pt x="331750" y="26665"/>
                  </a:cubicBezTo>
                  <a:cubicBezTo>
                    <a:pt x="353124" y="8802"/>
                    <a:pt x="396274" y="-4449"/>
                    <a:pt x="421401" y="14828"/>
                  </a:cubicBezTo>
                  <a:cubicBezTo>
                    <a:pt x="436410" y="26358"/>
                    <a:pt x="424385" y="49478"/>
                    <a:pt x="417895" y="62453"/>
                  </a:cubicBezTo>
                  <a:cubicBezTo>
                    <a:pt x="416634" y="64943"/>
                    <a:pt x="415312" y="67403"/>
                    <a:pt x="413928" y="69801"/>
                  </a:cubicBezTo>
                  <a:lnTo>
                    <a:pt x="413928" y="698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76;p13"/>
            <p:cNvSpPr/>
            <p:nvPr/>
          </p:nvSpPr>
          <p:spPr>
            <a:xfrm flipH="1">
              <a:off x="8675019" y="3569103"/>
              <a:ext cx="163262" cy="93009"/>
            </a:xfrm>
            <a:custGeom>
              <a:avLst/>
              <a:gdLst/>
              <a:ahLst/>
              <a:cxnLst/>
              <a:rect l="l" t="t" r="r" b="b"/>
              <a:pathLst>
                <a:path w="326524" h="186018" extrusionOk="0">
                  <a:moveTo>
                    <a:pt x="319240" y="61561"/>
                  </a:moveTo>
                  <a:cubicBezTo>
                    <a:pt x="318502" y="61653"/>
                    <a:pt x="316657" y="62084"/>
                    <a:pt x="316534" y="62115"/>
                  </a:cubicBezTo>
                  <a:lnTo>
                    <a:pt x="311336" y="63959"/>
                  </a:lnTo>
                  <a:lnTo>
                    <a:pt x="299618" y="68387"/>
                  </a:lnTo>
                  <a:cubicBezTo>
                    <a:pt x="292822" y="71031"/>
                    <a:pt x="286117" y="73890"/>
                    <a:pt x="279505" y="76872"/>
                  </a:cubicBezTo>
                  <a:cubicBezTo>
                    <a:pt x="272923" y="79855"/>
                    <a:pt x="266403" y="82960"/>
                    <a:pt x="259913" y="86096"/>
                  </a:cubicBezTo>
                  <a:cubicBezTo>
                    <a:pt x="252932" y="89509"/>
                    <a:pt x="245735" y="92952"/>
                    <a:pt x="238723" y="96765"/>
                  </a:cubicBezTo>
                  <a:cubicBezTo>
                    <a:pt x="236017" y="98241"/>
                    <a:pt x="233556" y="100024"/>
                    <a:pt x="230911" y="101561"/>
                  </a:cubicBezTo>
                  <a:cubicBezTo>
                    <a:pt x="234879" y="93875"/>
                    <a:pt x="238446" y="85881"/>
                    <a:pt x="240999" y="77426"/>
                  </a:cubicBezTo>
                  <a:cubicBezTo>
                    <a:pt x="242537" y="72384"/>
                    <a:pt x="243705" y="67218"/>
                    <a:pt x="244536" y="62053"/>
                  </a:cubicBezTo>
                  <a:cubicBezTo>
                    <a:pt x="245397" y="56826"/>
                    <a:pt x="245766" y="51569"/>
                    <a:pt x="246104" y="46404"/>
                  </a:cubicBezTo>
                  <a:cubicBezTo>
                    <a:pt x="246258" y="43298"/>
                    <a:pt x="246381" y="40193"/>
                    <a:pt x="246289" y="37026"/>
                  </a:cubicBezTo>
                  <a:cubicBezTo>
                    <a:pt x="246197" y="33767"/>
                    <a:pt x="245981" y="30539"/>
                    <a:pt x="245489" y="27341"/>
                  </a:cubicBezTo>
                  <a:cubicBezTo>
                    <a:pt x="245428" y="27096"/>
                    <a:pt x="244413" y="25343"/>
                    <a:pt x="243798" y="23806"/>
                  </a:cubicBezTo>
                  <a:cubicBezTo>
                    <a:pt x="243429" y="24359"/>
                    <a:pt x="242998" y="24882"/>
                    <a:pt x="242660" y="25312"/>
                  </a:cubicBezTo>
                  <a:cubicBezTo>
                    <a:pt x="243121" y="24667"/>
                    <a:pt x="243429" y="23990"/>
                    <a:pt x="243613" y="23252"/>
                  </a:cubicBezTo>
                  <a:lnTo>
                    <a:pt x="243798" y="23806"/>
                  </a:lnTo>
                  <a:cubicBezTo>
                    <a:pt x="244751" y="22422"/>
                    <a:pt x="245397" y="21008"/>
                    <a:pt x="243828" y="21377"/>
                  </a:cubicBezTo>
                  <a:lnTo>
                    <a:pt x="243798" y="21377"/>
                  </a:lnTo>
                  <a:cubicBezTo>
                    <a:pt x="243736" y="19932"/>
                    <a:pt x="243029" y="18610"/>
                    <a:pt x="242014" y="17472"/>
                  </a:cubicBezTo>
                  <a:cubicBezTo>
                    <a:pt x="241860" y="16950"/>
                    <a:pt x="242075" y="16212"/>
                    <a:pt x="241829" y="15781"/>
                  </a:cubicBezTo>
                  <a:cubicBezTo>
                    <a:pt x="240814" y="14182"/>
                    <a:pt x="239400" y="12461"/>
                    <a:pt x="236539" y="12184"/>
                  </a:cubicBezTo>
                  <a:cubicBezTo>
                    <a:pt x="233064" y="11692"/>
                    <a:pt x="229804" y="14059"/>
                    <a:pt x="229189" y="17503"/>
                  </a:cubicBezTo>
                  <a:lnTo>
                    <a:pt x="224176" y="20946"/>
                  </a:lnTo>
                  <a:cubicBezTo>
                    <a:pt x="220823" y="22883"/>
                    <a:pt x="217225" y="24421"/>
                    <a:pt x="213504" y="25804"/>
                  </a:cubicBezTo>
                  <a:cubicBezTo>
                    <a:pt x="207752" y="27987"/>
                    <a:pt x="201755" y="29586"/>
                    <a:pt x="195850" y="31031"/>
                  </a:cubicBezTo>
                  <a:cubicBezTo>
                    <a:pt x="186377" y="33521"/>
                    <a:pt x="176659" y="35151"/>
                    <a:pt x="166940" y="36534"/>
                  </a:cubicBezTo>
                  <a:cubicBezTo>
                    <a:pt x="157283" y="37918"/>
                    <a:pt x="147595" y="39025"/>
                    <a:pt x="137846" y="38963"/>
                  </a:cubicBezTo>
                  <a:cubicBezTo>
                    <a:pt x="132740" y="39025"/>
                    <a:pt x="127604" y="38963"/>
                    <a:pt x="122560" y="38287"/>
                  </a:cubicBezTo>
                  <a:cubicBezTo>
                    <a:pt x="117824" y="37641"/>
                    <a:pt x="113180" y="36627"/>
                    <a:pt x="108843" y="34567"/>
                  </a:cubicBezTo>
                  <a:cubicBezTo>
                    <a:pt x="105522" y="32783"/>
                    <a:pt x="101401" y="34044"/>
                    <a:pt x="99617" y="37334"/>
                  </a:cubicBezTo>
                  <a:cubicBezTo>
                    <a:pt x="98817" y="38779"/>
                    <a:pt x="98848" y="40378"/>
                    <a:pt x="99155" y="41884"/>
                  </a:cubicBezTo>
                  <a:cubicBezTo>
                    <a:pt x="99094" y="42007"/>
                    <a:pt x="98940" y="42007"/>
                    <a:pt x="98909" y="42130"/>
                  </a:cubicBezTo>
                  <a:cubicBezTo>
                    <a:pt x="98202" y="44006"/>
                    <a:pt x="98448" y="46035"/>
                    <a:pt x="99401" y="47664"/>
                  </a:cubicBezTo>
                  <a:lnTo>
                    <a:pt x="99494" y="47634"/>
                  </a:lnTo>
                  <a:cubicBezTo>
                    <a:pt x="99893" y="47541"/>
                    <a:pt x="99986" y="47941"/>
                    <a:pt x="99924" y="48464"/>
                  </a:cubicBezTo>
                  <a:cubicBezTo>
                    <a:pt x="100355" y="48986"/>
                    <a:pt x="100878" y="49447"/>
                    <a:pt x="101462" y="49847"/>
                  </a:cubicBezTo>
                  <a:lnTo>
                    <a:pt x="100785" y="49478"/>
                  </a:lnTo>
                  <a:cubicBezTo>
                    <a:pt x="100416" y="49232"/>
                    <a:pt x="100447" y="49263"/>
                    <a:pt x="100047" y="49017"/>
                  </a:cubicBezTo>
                  <a:lnTo>
                    <a:pt x="99863" y="48894"/>
                  </a:lnTo>
                  <a:cubicBezTo>
                    <a:pt x="99770" y="49540"/>
                    <a:pt x="99555" y="50247"/>
                    <a:pt x="99586" y="50462"/>
                  </a:cubicBezTo>
                  <a:lnTo>
                    <a:pt x="101677" y="67034"/>
                  </a:lnTo>
                  <a:cubicBezTo>
                    <a:pt x="102538" y="71492"/>
                    <a:pt x="103523" y="75981"/>
                    <a:pt x="104999" y="80316"/>
                  </a:cubicBezTo>
                  <a:cubicBezTo>
                    <a:pt x="106475" y="84651"/>
                    <a:pt x="108320" y="88863"/>
                    <a:pt x="110535" y="92891"/>
                  </a:cubicBezTo>
                  <a:cubicBezTo>
                    <a:pt x="114102" y="99440"/>
                    <a:pt x="118654" y="105343"/>
                    <a:pt x="123606" y="110908"/>
                  </a:cubicBezTo>
                  <a:cubicBezTo>
                    <a:pt x="119177" y="108940"/>
                    <a:pt x="114810" y="106880"/>
                    <a:pt x="110258" y="105158"/>
                  </a:cubicBezTo>
                  <a:cubicBezTo>
                    <a:pt x="99832" y="101192"/>
                    <a:pt x="89129" y="97841"/>
                    <a:pt x="78580" y="94244"/>
                  </a:cubicBezTo>
                  <a:cubicBezTo>
                    <a:pt x="64463" y="89847"/>
                    <a:pt x="50716" y="85512"/>
                    <a:pt x="36507" y="83052"/>
                  </a:cubicBezTo>
                  <a:cubicBezTo>
                    <a:pt x="26819" y="81392"/>
                    <a:pt x="17008" y="80531"/>
                    <a:pt x="6797" y="80931"/>
                  </a:cubicBezTo>
                  <a:cubicBezTo>
                    <a:pt x="3045" y="80931"/>
                    <a:pt x="0" y="83975"/>
                    <a:pt x="0" y="87726"/>
                  </a:cubicBezTo>
                  <a:cubicBezTo>
                    <a:pt x="-31" y="91477"/>
                    <a:pt x="3045" y="94520"/>
                    <a:pt x="6797" y="94520"/>
                  </a:cubicBezTo>
                  <a:cubicBezTo>
                    <a:pt x="15993" y="94859"/>
                    <a:pt x="24727" y="96396"/>
                    <a:pt x="33308" y="98487"/>
                  </a:cubicBezTo>
                  <a:cubicBezTo>
                    <a:pt x="46656" y="101684"/>
                    <a:pt x="59543" y="106419"/>
                    <a:pt x="72737" y="111338"/>
                  </a:cubicBezTo>
                  <a:cubicBezTo>
                    <a:pt x="84854" y="115489"/>
                    <a:pt x="97064" y="119578"/>
                    <a:pt x="109089" y="124005"/>
                  </a:cubicBezTo>
                  <a:cubicBezTo>
                    <a:pt x="114164" y="125881"/>
                    <a:pt x="119208" y="127725"/>
                    <a:pt x="124159" y="129816"/>
                  </a:cubicBezTo>
                  <a:cubicBezTo>
                    <a:pt x="130434" y="132460"/>
                    <a:pt x="136585" y="135381"/>
                    <a:pt x="142582" y="138609"/>
                  </a:cubicBezTo>
                  <a:cubicBezTo>
                    <a:pt x="148579" y="141838"/>
                    <a:pt x="154423" y="145343"/>
                    <a:pt x="159989" y="149186"/>
                  </a:cubicBezTo>
                  <a:lnTo>
                    <a:pt x="169524" y="156534"/>
                  </a:lnTo>
                  <a:cubicBezTo>
                    <a:pt x="169708" y="156718"/>
                    <a:pt x="171861" y="159270"/>
                    <a:pt x="172722" y="160316"/>
                  </a:cubicBezTo>
                  <a:cubicBezTo>
                    <a:pt x="172784" y="160408"/>
                    <a:pt x="172845" y="160469"/>
                    <a:pt x="172937" y="160562"/>
                  </a:cubicBezTo>
                  <a:cubicBezTo>
                    <a:pt x="173552" y="161453"/>
                    <a:pt x="174752" y="161576"/>
                    <a:pt x="175705" y="162068"/>
                  </a:cubicBezTo>
                  <a:cubicBezTo>
                    <a:pt x="173460" y="166649"/>
                    <a:pt x="171246" y="171230"/>
                    <a:pt x="168724" y="175627"/>
                  </a:cubicBezTo>
                  <a:cubicBezTo>
                    <a:pt x="166725" y="178794"/>
                    <a:pt x="167709" y="183006"/>
                    <a:pt x="170877" y="185004"/>
                  </a:cubicBezTo>
                  <a:cubicBezTo>
                    <a:pt x="174075" y="186972"/>
                    <a:pt x="178258" y="185988"/>
                    <a:pt x="180257" y="182821"/>
                  </a:cubicBezTo>
                  <a:cubicBezTo>
                    <a:pt x="186654" y="173352"/>
                    <a:pt x="191790" y="163144"/>
                    <a:pt x="198126" y="153675"/>
                  </a:cubicBezTo>
                  <a:cubicBezTo>
                    <a:pt x="200617" y="150016"/>
                    <a:pt x="203293" y="146449"/>
                    <a:pt x="206338" y="143129"/>
                  </a:cubicBezTo>
                  <a:cubicBezTo>
                    <a:pt x="212735" y="135996"/>
                    <a:pt x="220424" y="130093"/>
                    <a:pt x="228481" y="124528"/>
                  </a:cubicBezTo>
                  <a:cubicBezTo>
                    <a:pt x="241030" y="115858"/>
                    <a:pt x="254654" y="108325"/>
                    <a:pt x="267787" y="101377"/>
                  </a:cubicBezTo>
                  <a:cubicBezTo>
                    <a:pt x="275230" y="97257"/>
                    <a:pt x="282703" y="93168"/>
                    <a:pt x="290269" y="89232"/>
                  </a:cubicBezTo>
                  <a:cubicBezTo>
                    <a:pt x="295251" y="86650"/>
                    <a:pt x="300264" y="84098"/>
                    <a:pt x="305339" y="81699"/>
                  </a:cubicBezTo>
                  <a:lnTo>
                    <a:pt x="316595" y="76442"/>
                  </a:lnTo>
                  <a:lnTo>
                    <a:pt x="320378" y="74751"/>
                  </a:lnTo>
                  <a:lnTo>
                    <a:pt x="320348" y="74720"/>
                  </a:lnTo>
                  <a:cubicBezTo>
                    <a:pt x="320348" y="74659"/>
                    <a:pt x="320378" y="74628"/>
                    <a:pt x="320409" y="74597"/>
                  </a:cubicBezTo>
                  <a:cubicBezTo>
                    <a:pt x="320286" y="74536"/>
                    <a:pt x="320132" y="74505"/>
                    <a:pt x="320071" y="74474"/>
                  </a:cubicBezTo>
                  <a:cubicBezTo>
                    <a:pt x="320225" y="74505"/>
                    <a:pt x="320409" y="74505"/>
                    <a:pt x="320563" y="74505"/>
                  </a:cubicBezTo>
                  <a:cubicBezTo>
                    <a:pt x="320840" y="74351"/>
                    <a:pt x="321332" y="74259"/>
                    <a:pt x="321362" y="74444"/>
                  </a:cubicBezTo>
                  <a:cubicBezTo>
                    <a:pt x="323454" y="74136"/>
                    <a:pt x="325361" y="72845"/>
                    <a:pt x="326345" y="70816"/>
                  </a:cubicBezTo>
                  <a:cubicBezTo>
                    <a:pt x="326837" y="69924"/>
                    <a:pt x="326837" y="60608"/>
                    <a:pt x="319240" y="61561"/>
                  </a:cubicBezTo>
                  <a:close/>
                  <a:moveTo>
                    <a:pt x="193420" y="131999"/>
                  </a:moveTo>
                  <a:cubicBezTo>
                    <a:pt x="190037" y="136180"/>
                    <a:pt x="187054" y="140577"/>
                    <a:pt x="184409" y="145158"/>
                  </a:cubicBezTo>
                  <a:cubicBezTo>
                    <a:pt x="183425" y="146880"/>
                    <a:pt x="182595" y="148694"/>
                    <a:pt x="181672" y="150446"/>
                  </a:cubicBezTo>
                  <a:cubicBezTo>
                    <a:pt x="180503" y="148848"/>
                    <a:pt x="179242" y="147157"/>
                    <a:pt x="179088" y="146972"/>
                  </a:cubicBezTo>
                  <a:cubicBezTo>
                    <a:pt x="177797" y="145558"/>
                    <a:pt x="176413" y="144236"/>
                    <a:pt x="174998" y="142944"/>
                  </a:cubicBezTo>
                  <a:cubicBezTo>
                    <a:pt x="172968" y="141038"/>
                    <a:pt x="170815" y="139286"/>
                    <a:pt x="168662" y="137533"/>
                  </a:cubicBezTo>
                  <a:cubicBezTo>
                    <a:pt x="162911" y="132952"/>
                    <a:pt x="156883" y="128709"/>
                    <a:pt x="150609" y="124774"/>
                  </a:cubicBezTo>
                  <a:cubicBezTo>
                    <a:pt x="145565" y="121669"/>
                    <a:pt x="140306" y="118932"/>
                    <a:pt x="135047" y="116257"/>
                  </a:cubicBezTo>
                  <a:cubicBezTo>
                    <a:pt x="135508" y="116011"/>
                    <a:pt x="136092" y="116165"/>
                    <a:pt x="136554" y="115796"/>
                  </a:cubicBezTo>
                  <a:cubicBezTo>
                    <a:pt x="139476" y="113429"/>
                    <a:pt x="139906" y="109124"/>
                    <a:pt x="137538" y="106234"/>
                  </a:cubicBezTo>
                  <a:cubicBezTo>
                    <a:pt x="133940" y="100915"/>
                    <a:pt x="131202" y="95197"/>
                    <a:pt x="128527" y="89386"/>
                  </a:cubicBezTo>
                  <a:cubicBezTo>
                    <a:pt x="126528" y="85081"/>
                    <a:pt x="124805" y="80685"/>
                    <a:pt x="123052" y="76288"/>
                  </a:cubicBezTo>
                  <a:cubicBezTo>
                    <a:pt x="121299" y="71830"/>
                    <a:pt x="119392" y="67434"/>
                    <a:pt x="117978" y="62914"/>
                  </a:cubicBezTo>
                  <a:lnTo>
                    <a:pt x="114564" y="51723"/>
                  </a:lnTo>
                  <a:cubicBezTo>
                    <a:pt x="115148" y="51907"/>
                    <a:pt x="115640" y="52276"/>
                    <a:pt x="116225" y="52430"/>
                  </a:cubicBezTo>
                  <a:cubicBezTo>
                    <a:pt x="123052" y="54398"/>
                    <a:pt x="130218" y="55197"/>
                    <a:pt x="137292" y="55781"/>
                  </a:cubicBezTo>
                  <a:cubicBezTo>
                    <a:pt x="148026" y="56396"/>
                    <a:pt x="158821" y="56242"/>
                    <a:pt x="169462" y="54766"/>
                  </a:cubicBezTo>
                  <a:cubicBezTo>
                    <a:pt x="180042" y="53321"/>
                    <a:pt x="190406" y="50616"/>
                    <a:pt x="200556" y="47480"/>
                  </a:cubicBezTo>
                  <a:cubicBezTo>
                    <a:pt x="206953" y="45358"/>
                    <a:pt x="213473" y="43052"/>
                    <a:pt x="219624" y="40070"/>
                  </a:cubicBezTo>
                  <a:cubicBezTo>
                    <a:pt x="223622" y="38164"/>
                    <a:pt x="227436" y="35950"/>
                    <a:pt x="231003" y="33491"/>
                  </a:cubicBezTo>
                  <a:cubicBezTo>
                    <a:pt x="230911" y="34444"/>
                    <a:pt x="230911" y="35366"/>
                    <a:pt x="230788" y="36319"/>
                  </a:cubicBezTo>
                  <a:cubicBezTo>
                    <a:pt x="230450" y="39056"/>
                    <a:pt x="229988" y="41792"/>
                    <a:pt x="229466" y="44467"/>
                  </a:cubicBezTo>
                  <a:cubicBezTo>
                    <a:pt x="228543" y="50155"/>
                    <a:pt x="227159" y="55843"/>
                    <a:pt x="225990" y="61623"/>
                  </a:cubicBezTo>
                  <a:cubicBezTo>
                    <a:pt x="224822" y="67280"/>
                    <a:pt x="223714" y="72968"/>
                    <a:pt x="222392" y="78594"/>
                  </a:cubicBezTo>
                  <a:cubicBezTo>
                    <a:pt x="220608" y="86188"/>
                    <a:pt x="218794" y="93659"/>
                    <a:pt x="216087" y="100823"/>
                  </a:cubicBezTo>
                  <a:cubicBezTo>
                    <a:pt x="214642" y="103867"/>
                    <a:pt x="215964" y="107249"/>
                    <a:pt x="218671" y="109094"/>
                  </a:cubicBezTo>
                  <a:cubicBezTo>
                    <a:pt x="218455" y="109247"/>
                    <a:pt x="218209" y="109370"/>
                    <a:pt x="218025" y="109493"/>
                  </a:cubicBezTo>
                  <a:cubicBezTo>
                    <a:pt x="208829" y="116011"/>
                    <a:pt x="200463" y="123483"/>
                    <a:pt x="193420" y="131999"/>
                  </a:cubicBezTo>
                  <a:close/>
                  <a:moveTo>
                    <a:pt x="317641" y="73859"/>
                  </a:moveTo>
                  <a:cubicBezTo>
                    <a:pt x="316872" y="73460"/>
                    <a:pt x="316165" y="72937"/>
                    <a:pt x="315642" y="72322"/>
                  </a:cubicBezTo>
                  <a:cubicBezTo>
                    <a:pt x="316349" y="73183"/>
                    <a:pt x="317580" y="74321"/>
                    <a:pt x="319763" y="74444"/>
                  </a:cubicBezTo>
                  <a:cubicBezTo>
                    <a:pt x="319056" y="74382"/>
                    <a:pt x="318348" y="74167"/>
                    <a:pt x="317641" y="73859"/>
                  </a:cubicBezTo>
                  <a:close/>
                  <a:moveTo>
                    <a:pt x="321086" y="74474"/>
                  </a:moveTo>
                  <a:lnTo>
                    <a:pt x="321362" y="74444"/>
                  </a:lnTo>
                  <a:cubicBezTo>
                    <a:pt x="321455" y="74813"/>
                    <a:pt x="321055" y="74751"/>
                    <a:pt x="320655" y="74659"/>
                  </a:cubicBezTo>
                  <a:cubicBezTo>
                    <a:pt x="320594" y="74720"/>
                    <a:pt x="320440" y="74843"/>
                    <a:pt x="320378" y="74751"/>
                  </a:cubicBezTo>
                  <a:lnTo>
                    <a:pt x="320624" y="74659"/>
                  </a:lnTo>
                  <a:lnTo>
                    <a:pt x="320409" y="74597"/>
                  </a:lnTo>
                  <a:lnTo>
                    <a:pt x="320471" y="74536"/>
                  </a:lnTo>
                  <a:lnTo>
                    <a:pt x="320563" y="74505"/>
                  </a:lnTo>
                  <a:lnTo>
                    <a:pt x="320778" y="74505"/>
                  </a:lnTo>
                  <a:cubicBezTo>
                    <a:pt x="320901" y="74474"/>
                    <a:pt x="320993" y="74474"/>
                    <a:pt x="321086" y="74474"/>
                  </a:cubicBezTo>
                  <a:close/>
                  <a:moveTo>
                    <a:pt x="99924" y="48464"/>
                  </a:moveTo>
                  <a:cubicBezTo>
                    <a:pt x="99924" y="48587"/>
                    <a:pt x="99893" y="48740"/>
                    <a:pt x="99863" y="48894"/>
                  </a:cubicBezTo>
                  <a:cubicBezTo>
                    <a:pt x="99094" y="48371"/>
                    <a:pt x="98663" y="47849"/>
                    <a:pt x="99401" y="47664"/>
                  </a:cubicBezTo>
                  <a:cubicBezTo>
                    <a:pt x="99555" y="47941"/>
                    <a:pt x="99740" y="48187"/>
                    <a:pt x="99924" y="48464"/>
                  </a:cubicBezTo>
                  <a:close/>
                  <a:moveTo>
                    <a:pt x="122622" y="13660"/>
                  </a:moveTo>
                  <a:cubicBezTo>
                    <a:pt x="121945" y="9970"/>
                    <a:pt x="124375" y="6404"/>
                    <a:pt x="128065" y="5758"/>
                  </a:cubicBezTo>
                  <a:cubicBezTo>
                    <a:pt x="135631" y="3606"/>
                    <a:pt x="143320" y="1792"/>
                    <a:pt x="151255" y="808"/>
                  </a:cubicBezTo>
                  <a:cubicBezTo>
                    <a:pt x="155130" y="316"/>
                    <a:pt x="159005" y="70"/>
                    <a:pt x="162880" y="9"/>
                  </a:cubicBezTo>
                  <a:cubicBezTo>
                    <a:pt x="166786" y="-53"/>
                    <a:pt x="170600" y="224"/>
                    <a:pt x="174414" y="378"/>
                  </a:cubicBezTo>
                  <a:lnTo>
                    <a:pt x="188007" y="1792"/>
                  </a:lnTo>
                  <a:cubicBezTo>
                    <a:pt x="188653" y="1884"/>
                    <a:pt x="190191" y="2899"/>
                    <a:pt x="191206" y="3206"/>
                  </a:cubicBezTo>
                  <a:lnTo>
                    <a:pt x="191083" y="3268"/>
                  </a:lnTo>
                  <a:lnTo>
                    <a:pt x="191237" y="3206"/>
                  </a:lnTo>
                  <a:lnTo>
                    <a:pt x="191206" y="3206"/>
                  </a:lnTo>
                  <a:cubicBezTo>
                    <a:pt x="191606" y="3022"/>
                    <a:pt x="192252" y="2438"/>
                    <a:pt x="192221" y="2837"/>
                  </a:cubicBezTo>
                  <a:lnTo>
                    <a:pt x="192190" y="2930"/>
                  </a:lnTo>
                  <a:cubicBezTo>
                    <a:pt x="195235" y="2253"/>
                    <a:pt x="198372" y="3852"/>
                    <a:pt x="199602" y="6804"/>
                  </a:cubicBezTo>
                  <a:cubicBezTo>
                    <a:pt x="200986" y="10124"/>
                    <a:pt x="199387" y="13936"/>
                    <a:pt x="196065" y="15320"/>
                  </a:cubicBezTo>
                  <a:cubicBezTo>
                    <a:pt x="195173" y="15812"/>
                    <a:pt x="193943" y="15966"/>
                    <a:pt x="192621" y="16150"/>
                  </a:cubicBezTo>
                  <a:cubicBezTo>
                    <a:pt x="190898" y="16396"/>
                    <a:pt x="188561" y="16058"/>
                    <a:pt x="187300" y="16150"/>
                  </a:cubicBezTo>
                  <a:lnTo>
                    <a:pt x="174813" y="17195"/>
                  </a:lnTo>
                  <a:cubicBezTo>
                    <a:pt x="170385" y="17564"/>
                    <a:pt x="165925" y="18179"/>
                    <a:pt x="161373" y="18425"/>
                  </a:cubicBezTo>
                  <a:cubicBezTo>
                    <a:pt x="157252" y="18641"/>
                    <a:pt x="153100" y="18641"/>
                    <a:pt x="148979" y="18702"/>
                  </a:cubicBezTo>
                  <a:cubicBezTo>
                    <a:pt x="142736" y="18794"/>
                    <a:pt x="136615" y="18641"/>
                    <a:pt x="130526" y="19132"/>
                  </a:cubicBezTo>
                  <a:cubicBezTo>
                    <a:pt x="126835" y="19809"/>
                    <a:pt x="123268" y="17349"/>
                    <a:pt x="122622" y="136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777;p13"/>
            <p:cNvSpPr/>
            <p:nvPr/>
          </p:nvSpPr>
          <p:spPr>
            <a:xfrm flipH="1">
              <a:off x="8659621" y="3662081"/>
              <a:ext cx="217676" cy="1021658"/>
            </a:xfrm>
            <a:custGeom>
              <a:avLst/>
              <a:gdLst/>
              <a:ahLst/>
              <a:cxnLst/>
              <a:rect l="l" t="t" r="r" b="b"/>
              <a:pathLst>
                <a:path w="435352" h="2043315" extrusionOk="0">
                  <a:moveTo>
                    <a:pt x="430765" y="279016"/>
                  </a:moveTo>
                  <a:cubicBezTo>
                    <a:pt x="430765" y="279016"/>
                    <a:pt x="430858" y="278924"/>
                    <a:pt x="430858" y="278924"/>
                  </a:cubicBezTo>
                  <a:lnTo>
                    <a:pt x="430888" y="278985"/>
                  </a:lnTo>
                  <a:cubicBezTo>
                    <a:pt x="430919" y="279047"/>
                    <a:pt x="430796" y="278985"/>
                    <a:pt x="430765" y="279016"/>
                  </a:cubicBezTo>
                  <a:close/>
                  <a:moveTo>
                    <a:pt x="435194" y="271299"/>
                  </a:moveTo>
                  <a:cubicBezTo>
                    <a:pt x="434394" y="267794"/>
                    <a:pt x="430888" y="265580"/>
                    <a:pt x="427382" y="266380"/>
                  </a:cubicBezTo>
                  <a:cubicBezTo>
                    <a:pt x="426029" y="266656"/>
                    <a:pt x="423999" y="267671"/>
                    <a:pt x="421815" y="269301"/>
                  </a:cubicBezTo>
                  <a:cubicBezTo>
                    <a:pt x="418463" y="271822"/>
                    <a:pt x="413911" y="276464"/>
                    <a:pt x="411912" y="277725"/>
                  </a:cubicBezTo>
                  <a:cubicBezTo>
                    <a:pt x="408437" y="279877"/>
                    <a:pt x="404900" y="281875"/>
                    <a:pt x="401302" y="283843"/>
                  </a:cubicBezTo>
                  <a:cubicBezTo>
                    <a:pt x="392629" y="288547"/>
                    <a:pt x="383740" y="292913"/>
                    <a:pt x="375129" y="297679"/>
                  </a:cubicBezTo>
                  <a:cubicBezTo>
                    <a:pt x="358367" y="307210"/>
                    <a:pt x="339207" y="317417"/>
                    <a:pt x="320846" y="329531"/>
                  </a:cubicBezTo>
                  <a:cubicBezTo>
                    <a:pt x="308974" y="337371"/>
                    <a:pt x="297441" y="345980"/>
                    <a:pt x="286830" y="355296"/>
                  </a:cubicBezTo>
                  <a:cubicBezTo>
                    <a:pt x="276497" y="364366"/>
                    <a:pt x="267209" y="374204"/>
                    <a:pt x="259243" y="384688"/>
                  </a:cubicBezTo>
                  <a:cubicBezTo>
                    <a:pt x="259797" y="331683"/>
                    <a:pt x="260289" y="282583"/>
                    <a:pt x="260719" y="238494"/>
                  </a:cubicBezTo>
                  <a:cubicBezTo>
                    <a:pt x="263456" y="234835"/>
                    <a:pt x="265548" y="230131"/>
                    <a:pt x="267116" y="224873"/>
                  </a:cubicBezTo>
                  <a:cubicBezTo>
                    <a:pt x="270100" y="214758"/>
                    <a:pt x="271207" y="202460"/>
                    <a:pt x="273759" y="194497"/>
                  </a:cubicBezTo>
                  <a:cubicBezTo>
                    <a:pt x="280833" y="172299"/>
                    <a:pt x="300301" y="136911"/>
                    <a:pt x="325644" y="118033"/>
                  </a:cubicBezTo>
                  <a:cubicBezTo>
                    <a:pt x="340929" y="106657"/>
                    <a:pt x="358583" y="101553"/>
                    <a:pt x="377159" y="112130"/>
                  </a:cubicBezTo>
                  <a:cubicBezTo>
                    <a:pt x="389246" y="118832"/>
                    <a:pt x="391398" y="134359"/>
                    <a:pt x="387739" y="147548"/>
                  </a:cubicBezTo>
                  <a:cubicBezTo>
                    <a:pt x="384048" y="160769"/>
                    <a:pt x="374268" y="172606"/>
                    <a:pt x="359505" y="171100"/>
                  </a:cubicBezTo>
                  <a:cubicBezTo>
                    <a:pt x="355722" y="170731"/>
                    <a:pt x="351663" y="169439"/>
                    <a:pt x="348095" y="167379"/>
                  </a:cubicBezTo>
                  <a:cubicBezTo>
                    <a:pt x="344773" y="165473"/>
                    <a:pt x="341790" y="162983"/>
                    <a:pt x="340160" y="159816"/>
                  </a:cubicBezTo>
                  <a:cubicBezTo>
                    <a:pt x="338807" y="157172"/>
                    <a:pt x="339237" y="154558"/>
                    <a:pt x="340806" y="152621"/>
                  </a:cubicBezTo>
                  <a:cubicBezTo>
                    <a:pt x="342805" y="150131"/>
                    <a:pt x="346034" y="148440"/>
                    <a:pt x="349510" y="148409"/>
                  </a:cubicBezTo>
                  <a:cubicBezTo>
                    <a:pt x="353262" y="148471"/>
                    <a:pt x="356337" y="145458"/>
                    <a:pt x="356399" y="141707"/>
                  </a:cubicBezTo>
                  <a:cubicBezTo>
                    <a:pt x="356460" y="137956"/>
                    <a:pt x="353446" y="134881"/>
                    <a:pt x="349694" y="134820"/>
                  </a:cubicBezTo>
                  <a:cubicBezTo>
                    <a:pt x="341944" y="134574"/>
                    <a:pt x="334563" y="138079"/>
                    <a:pt x="329888" y="143459"/>
                  </a:cubicBezTo>
                  <a:cubicBezTo>
                    <a:pt x="324629" y="149455"/>
                    <a:pt x="322783" y="157756"/>
                    <a:pt x="326843" y="166365"/>
                  </a:cubicBezTo>
                  <a:cubicBezTo>
                    <a:pt x="329519" y="172083"/>
                    <a:pt x="334378" y="176972"/>
                    <a:pt x="340129" y="180600"/>
                  </a:cubicBezTo>
                  <a:cubicBezTo>
                    <a:pt x="345542" y="183982"/>
                    <a:pt x="351786" y="186165"/>
                    <a:pt x="357629" y="186964"/>
                  </a:cubicBezTo>
                  <a:cubicBezTo>
                    <a:pt x="380972" y="190069"/>
                    <a:pt x="398257" y="173252"/>
                    <a:pt x="404562" y="152437"/>
                  </a:cubicBezTo>
                  <a:cubicBezTo>
                    <a:pt x="410897" y="131438"/>
                    <a:pt x="405392" y="107210"/>
                    <a:pt x="386170" y="96142"/>
                  </a:cubicBezTo>
                  <a:cubicBezTo>
                    <a:pt x="360366" y="81753"/>
                    <a:pt x="335762" y="87779"/>
                    <a:pt x="314941" y="103951"/>
                  </a:cubicBezTo>
                  <a:cubicBezTo>
                    <a:pt x="288676" y="124366"/>
                    <a:pt x="269238" y="161015"/>
                    <a:pt x="261242" y="185980"/>
                  </a:cubicBezTo>
                  <a:cubicBezTo>
                    <a:pt x="262318" y="74712"/>
                    <a:pt x="262934" y="6581"/>
                    <a:pt x="262934" y="6581"/>
                  </a:cubicBezTo>
                  <a:cubicBezTo>
                    <a:pt x="262964" y="2983"/>
                    <a:pt x="260104" y="32"/>
                    <a:pt x="256506" y="1"/>
                  </a:cubicBezTo>
                  <a:cubicBezTo>
                    <a:pt x="252877" y="-61"/>
                    <a:pt x="249924" y="2830"/>
                    <a:pt x="249863" y="6427"/>
                  </a:cubicBezTo>
                  <a:cubicBezTo>
                    <a:pt x="249863" y="6427"/>
                    <a:pt x="248017" y="112622"/>
                    <a:pt x="245341" y="276188"/>
                  </a:cubicBezTo>
                  <a:cubicBezTo>
                    <a:pt x="241251" y="268563"/>
                    <a:pt x="236915" y="261061"/>
                    <a:pt x="231932" y="253959"/>
                  </a:cubicBezTo>
                  <a:cubicBezTo>
                    <a:pt x="226089" y="245596"/>
                    <a:pt x="219692" y="237571"/>
                    <a:pt x="213202" y="229700"/>
                  </a:cubicBezTo>
                  <a:cubicBezTo>
                    <a:pt x="205144" y="220077"/>
                    <a:pt x="196441" y="211099"/>
                    <a:pt x="187091" y="202829"/>
                  </a:cubicBezTo>
                  <a:cubicBezTo>
                    <a:pt x="177834" y="194651"/>
                    <a:pt x="167992" y="187087"/>
                    <a:pt x="157750" y="180016"/>
                  </a:cubicBezTo>
                  <a:cubicBezTo>
                    <a:pt x="145725" y="171684"/>
                    <a:pt x="133115" y="164028"/>
                    <a:pt x="120352" y="156711"/>
                  </a:cubicBezTo>
                  <a:cubicBezTo>
                    <a:pt x="101376" y="145796"/>
                    <a:pt x="81939" y="135681"/>
                    <a:pt x="63178" y="125166"/>
                  </a:cubicBezTo>
                  <a:cubicBezTo>
                    <a:pt x="59948" y="123260"/>
                    <a:pt x="55766" y="124305"/>
                    <a:pt x="53859" y="127533"/>
                  </a:cubicBezTo>
                  <a:cubicBezTo>
                    <a:pt x="51952" y="130761"/>
                    <a:pt x="52998" y="134943"/>
                    <a:pt x="56227" y="136849"/>
                  </a:cubicBezTo>
                  <a:cubicBezTo>
                    <a:pt x="74403" y="148286"/>
                    <a:pt x="93164" y="159478"/>
                    <a:pt x="111648" y="171130"/>
                  </a:cubicBezTo>
                  <a:cubicBezTo>
                    <a:pt x="123766" y="178786"/>
                    <a:pt x="135699" y="186657"/>
                    <a:pt x="147263" y="194958"/>
                  </a:cubicBezTo>
                  <a:cubicBezTo>
                    <a:pt x="156858" y="201814"/>
                    <a:pt x="166177" y="208978"/>
                    <a:pt x="175066" y="216603"/>
                  </a:cubicBezTo>
                  <a:cubicBezTo>
                    <a:pt x="183923" y="224197"/>
                    <a:pt x="192412" y="232160"/>
                    <a:pt x="200162" y="240923"/>
                  </a:cubicBezTo>
                  <a:cubicBezTo>
                    <a:pt x="207974" y="249623"/>
                    <a:pt x="215601" y="258601"/>
                    <a:pt x="222521" y="268071"/>
                  </a:cubicBezTo>
                  <a:cubicBezTo>
                    <a:pt x="227073" y="274281"/>
                    <a:pt x="231348" y="280707"/>
                    <a:pt x="235100" y="287410"/>
                  </a:cubicBezTo>
                  <a:lnTo>
                    <a:pt x="244204" y="304996"/>
                  </a:lnTo>
                  <a:lnTo>
                    <a:pt x="244849" y="306441"/>
                  </a:lnTo>
                  <a:cubicBezTo>
                    <a:pt x="244296" y="339462"/>
                    <a:pt x="243742" y="374450"/>
                    <a:pt x="243158" y="411222"/>
                  </a:cubicBezTo>
                  <a:cubicBezTo>
                    <a:pt x="243004" y="411591"/>
                    <a:pt x="242758" y="411929"/>
                    <a:pt x="242604" y="412298"/>
                  </a:cubicBezTo>
                  <a:cubicBezTo>
                    <a:pt x="241620" y="414358"/>
                    <a:pt x="242051" y="416448"/>
                    <a:pt x="243066" y="418293"/>
                  </a:cubicBezTo>
                  <a:cubicBezTo>
                    <a:pt x="242574" y="449131"/>
                    <a:pt x="242051" y="480983"/>
                    <a:pt x="241528" y="513942"/>
                  </a:cubicBezTo>
                  <a:cubicBezTo>
                    <a:pt x="241313" y="528208"/>
                    <a:pt x="241067" y="542812"/>
                    <a:pt x="240851" y="557416"/>
                  </a:cubicBezTo>
                  <a:cubicBezTo>
                    <a:pt x="236761" y="549207"/>
                    <a:pt x="232455" y="540599"/>
                    <a:pt x="228641" y="532543"/>
                  </a:cubicBezTo>
                  <a:cubicBezTo>
                    <a:pt x="224551" y="523935"/>
                    <a:pt x="221045" y="516064"/>
                    <a:pt x="219015" y="510345"/>
                  </a:cubicBezTo>
                  <a:cubicBezTo>
                    <a:pt x="208804" y="481660"/>
                    <a:pt x="196963" y="443504"/>
                    <a:pt x="176757" y="413835"/>
                  </a:cubicBezTo>
                  <a:cubicBezTo>
                    <a:pt x="162241" y="392498"/>
                    <a:pt x="143418" y="375618"/>
                    <a:pt x="118783" y="368332"/>
                  </a:cubicBezTo>
                  <a:cubicBezTo>
                    <a:pt x="92334" y="360799"/>
                    <a:pt x="75357" y="372513"/>
                    <a:pt x="67391" y="390807"/>
                  </a:cubicBezTo>
                  <a:cubicBezTo>
                    <a:pt x="56781" y="415096"/>
                    <a:pt x="63885" y="452267"/>
                    <a:pt x="86767" y="467578"/>
                  </a:cubicBezTo>
                  <a:cubicBezTo>
                    <a:pt x="103344" y="478616"/>
                    <a:pt x="117584" y="471514"/>
                    <a:pt x="123889" y="461460"/>
                  </a:cubicBezTo>
                  <a:cubicBezTo>
                    <a:pt x="128533" y="454019"/>
                    <a:pt x="128810" y="445011"/>
                    <a:pt x="123981" y="438985"/>
                  </a:cubicBezTo>
                  <a:cubicBezTo>
                    <a:pt x="120567" y="434711"/>
                    <a:pt x="114355" y="431206"/>
                    <a:pt x="104021" y="432159"/>
                  </a:cubicBezTo>
                  <a:cubicBezTo>
                    <a:pt x="100299" y="432467"/>
                    <a:pt x="97470" y="435726"/>
                    <a:pt x="97747" y="439446"/>
                  </a:cubicBezTo>
                  <a:cubicBezTo>
                    <a:pt x="98024" y="443197"/>
                    <a:pt x="101314" y="446026"/>
                    <a:pt x="105036" y="445749"/>
                  </a:cubicBezTo>
                  <a:cubicBezTo>
                    <a:pt x="108819" y="445503"/>
                    <a:pt x="111402" y="445933"/>
                    <a:pt x="112725" y="447501"/>
                  </a:cubicBezTo>
                  <a:cubicBezTo>
                    <a:pt x="113309" y="448178"/>
                    <a:pt x="113217" y="449100"/>
                    <a:pt x="113094" y="450022"/>
                  </a:cubicBezTo>
                  <a:cubicBezTo>
                    <a:pt x="112755" y="452267"/>
                    <a:pt x="111218" y="454481"/>
                    <a:pt x="109126" y="456018"/>
                  </a:cubicBezTo>
                  <a:cubicBezTo>
                    <a:pt x="105835" y="458477"/>
                    <a:pt x="100976" y="458570"/>
                    <a:pt x="95594" y="454757"/>
                  </a:cubicBezTo>
                  <a:cubicBezTo>
                    <a:pt x="81908" y="445072"/>
                    <a:pt x="77141" y="424411"/>
                    <a:pt x="80308" y="407624"/>
                  </a:cubicBezTo>
                  <a:cubicBezTo>
                    <a:pt x="81908" y="399262"/>
                    <a:pt x="85537" y="391791"/>
                    <a:pt x="91811" y="387548"/>
                  </a:cubicBezTo>
                  <a:cubicBezTo>
                    <a:pt x="97193" y="383889"/>
                    <a:pt x="104482" y="383120"/>
                    <a:pt x="113617" y="385887"/>
                  </a:cubicBezTo>
                  <a:cubicBezTo>
                    <a:pt x="134223" y="391883"/>
                    <a:pt x="149569" y="406425"/>
                    <a:pt x="161933" y="424073"/>
                  </a:cubicBezTo>
                  <a:cubicBezTo>
                    <a:pt x="181709" y="452267"/>
                    <a:pt x="193919" y="488485"/>
                    <a:pt x="204345" y="515756"/>
                  </a:cubicBezTo>
                  <a:cubicBezTo>
                    <a:pt x="206682" y="521782"/>
                    <a:pt x="210619" y="530084"/>
                    <a:pt x="215263" y="539123"/>
                  </a:cubicBezTo>
                  <a:cubicBezTo>
                    <a:pt x="223597" y="555449"/>
                    <a:pt x="233931" y="573957"/>
                    <a:pt x="240390" y="586133"/>
                  </a:cubicBezTo>
                  <a:cubicBezTo>
                    <a:pt x="239529" y="639599"/>
                    <a:pt x="238668" y="694941"/>
                    <a:pt x="237806" y="751605"/>
                  </a:cubicBezTo>
                  <a:cubicBezTo>
                    <a:pt x="234362" y="745333"/>
                    <a:pt x="230948" y="738999"/>
                    <a:pt x="226827" y="733065"/>
                  </a:cubicBezTo>
                  <a:cubicBezTo>
                    <a:pt x="221168" y="724918"/>
                    <a:pt x="214955" y="717170"/>
                    <a:pt x="208558" y="709852"/>
                  </a:cubicBezTo>
                  <a:cubicBezTo>
                    <a:pt x="197332" y="697247"/>
                    <a:pt x="184877" y="685840"/>
                    <a:pt x="171436" y="675448"/>
                  </a:cubicBezTo>
                  <a:cubicBezTo>
                    <a:pt x="159257" y="666040"/>
                    <a:pt x="146340" y="657462"/>
                    <a:pt x="133300" y="649007"/>
                  </a:cubicBezTo>
                  <a:cubicBezTo>
                    <a:pt x="114109" y="636586"/>
                    <a:pt x="94548" y="624688"/>
                    <a:pt x="76526" y="611190"/>
                  </a:cubicBezTo>
                  <a:cubicBezTo>
                    <a:pt x="73573" y="608854"/>
                    <a:pt x="69298" y="609376"/>
                    <a:pt x="66961" y="612328"/>
                  </a:cubicBezTo>
                  <a:cubicBezTo>
                    <a:pt x="64654" y="615249"/>
                    <a:pt x="65146" y="619522"/>
                    <a:pt x="68099" y="621859"/>
                  </a:cubicBezTo>
                  <a:cubicBezTo>
                    <a:pt x="85660" y="636494"/>
                    <a:pt x="104667" y="649868"/>
                    <a:pt x="123673" y="663273"/>
                  </a:cubicBezTo>
                  <a:cubicBezTo>
                    <a:pt x="136037" y="672005"/>
                    <a:pt x="148308" y="680829"/>
                    <a:pt x="160180" y="690022"/>
                  </a:cubicBezTo>
                  <a:cubicBezTo>
                    <a:pt x="172759" y="699799"/>
                    <a:pt x="184938" y="709914"/>
                    <a:pt x="195733" y="721505"/>
                  </a:cubicBezTo>
                  <a:cubicBezTo>
                    <a:pt x="202007" y="728146"/>
                    <a:pt x="208097" y="735187"/>
                    <a:pt x="213725" y="742535"/>
                  </a:cubicBezTo>
                  <a:cubicBezTo>
                    <a:pt x="219323" y="749852"/>
                    <a:pt x="224489" y="757477"/>
                    <a:pt x="228887" y="765379"/>
                  </a:cubicBezTo>
                  <a:cubicBezTo>
                    <a:pt x="230364" y="767992"/>
                    <a:pt x="231717" y="770667"/>
                    <a:pt x="232978" y="773403"/>
                  </a:cubicBezTo>
                  <a:cubicBezTo>
                    <a:pt x="234239" y="776140"/>
                    <a:pt x="235408" y="778938"/>
                    <a:pt x="236484" y="781766"/>
                  </a:cubicBezTo>
                  <a:lnTo>
                    <a:pt x="237284" y="784133"/>
                  </a:lnTo>
                  <a:cubicBezTo>
                    <a:pt x="236576" y="830313"/>
                    <a:pt x="235900" y="877139"/>
                    <a:pt x="235223" y="924302"/>
                  </a:cubicBezTo>
                  <a:cubicBezTo>
                    <a:pt x="230364" y="918430"/>
                    <a:pt x="224797" y="913388"/>
                    <a:pt x="218092" y="909698"/>
                  </a:cubicBezTo>
                  <a:cubicBezTo>
                    <a:pt x="196348" y="897830"/>
                    <a:pt x="165839" y="896416"/>
                    <a:pt x="141143" y="888945"/>
                  </a:cubicBezTo>
                  <a:cubicBezTo>
                    <a:pt x="119921" y="882611"/>
                    <a:pt x="99346" y="871389"/>
                    <a:pt x="81200" y="857246"/>
                  </a:cubicBezTo>
                  <a:cubicBezTo>
                    <a:pt x="62932" y="842980"/>
                    <a:pt x="47154" y="825732"/>
                    <a:pt x="36144" y="806885"/>
                  </a:cubicBezTo>
                  <a:cubicBezTo>
                    <a:pt x="32945" y="801505"/>
                    <a:pt x="30024" y="795909"/>
                    <a:pt x="27502" y="790129"/>
                  </a:cubicBezTo>
                  <a:cubicBezTo>
                    <a:pt x="25010" y="784410"/>
                    <a:pt x="22858" y="778538"/>
                    <a:pt x="21228" y="772573"/>
                  </a:cubicBezTo>
                  <a:cubicBezTo>
                    <a:pt x="20090" y="768453"/>
                    <a:pt x="19167" y="764241"/>
                    <a:pt x="18521" y="759998"/>
                  </a:cubicBezTo>
                  <a:cubicBezTo>
                    <a:pt x="17875" y="755755"/>
                    <a:pt x="17445" y="751513"/>
                    <a:pt x="17291" y="747239"/>
                  </a:cubicBezTo>
                  <a:cubicBezTo>
                    <a:pt x="17199" y="744595"/>
                    <a:pt x="17168" y="741920"/>
                    <a:pt x="17383" y="739245"/>
                  </a:cubicBezTo>
                  <a:cubicBezTo>
                    <a:pt x="17568" y="736970"/>
                    <a:pt x="17906" y="734695"/>
                    <a:pt x="18675" y="732543"/>
                  </a:cubicBezTo>
                  <a:cubicBezTo>
                    <a:pt x="20090" y="728423"/>
                    <a:pt x="21966" y="725563"/>
                    <a:pt x="24518" y="724118"/>
                  </a:cubicBezTo>
                  <a:cubicBezTo>
                    <a:pt x="27133" y="722612"/>
                    <a:pt x="30208" y="722612"/>
                    <a:pt x="33314" y="723411"/>
                  </a:cubicBezTo>
                  <a:cubicBezTo>
                    <a:pt x="38850" y="724795"/>
                    <a:pt x="44417" y="728484"/>
                    <a:pt x="48784" y="733127"/>
                  </a:cubicBezTo>
                  <a:cubicBezTo>
                    <a:pt x="54843" y="739583"/>
                    <a:pt x="59303" y="747885"/>
                    <a:pt x="56289" y="754987"/>
                  </a:cubicBezTo>
                  <a:cubicBezTo>
                    <a:pt x="54597" y="758984"/>
                    <a:pt x="50599" y="762243"/>
                    <a:pt x="43956" y="764610"/>
                  </a:cubicBezTo>
                  <a:cubicBezTo>
                    <a:pt x="40419" y="765809"/>
                    <a:pt x="38481" y="769652"/>
                    <a:pt x="39681" y="773219"/>
                  </a:cubicBezTo>
                  <a:cubicBezTo>
                    <a:pt x="40880" y="776755"/>
                    <a:pt x="44755" y="778692"/>
                    <a:pt x="48292" y="777492"/>
                  </a:cubicBezTo>
                  <a:cubicBezTo>
                    <a:pt x="59856" y="773803"/>
                    <a:pt x="66253" y="767592"/>
                    <a:pt x="69421" y="760798"/>
                  </a:cubicBezTo>
                  <a:cubicBezTo>
                    <a:pt x="74896" y="748961"/>
                    <a:pt x="70067" y="734018"/>
                    <a:pt x="60133" y="722796"/>
                  </a:cubicBezTo>
                  <a:cubicBezTo>
                    <a:pt x="50414" y="711789"/>
                    <a:pt x="36052" y="705025"/>
                    <a:pt x="24180" y="707085"/>
                  </a:cubicBezTo>
                  <a:cubicBezTo>
                    <a:pt x="15476" y="708561"/>
                    <a:pt x="7511" y="714280"/>
                    <a:pt x="2805" y="726793"/>
                  </a:cubicBezTo>
                  <a:cubicBezTo>
                    <a:pt x="1729" y="729591"/>
                    <a:pt x="1052" y="732543"/>
                    <a:pt x="621" y="735525"/>
                  </a:cubicBezTo>
                  <a:cubicBezTo>
                    <a:pt x="37" y="739522"/>
                    <a:pt x="-24" y="743642"/>
                    <a:pt x="6" y="747608"/>
                  </a:cubicBezTo>
                  <a:cubicBezTo>
                    <a:pt x="68" y="752589"/>
                    <a:pt x="437" y="757569"/>
                    <a:pt x="1114" y="762519"/>
                  </a:cubicBezTo>
                  <a:cubicBezTo>
                    <a:pt x="1759" y="767439"/>
                    <a:pt x="2744" y="772327"/>
                    <a:pt x="3974" y="777124"/>
                  </a:cubicBezTo>
                  <a:cubicBezTo>
                    <a:pt x="5727" y="783980"/>
                    <a:pt x="8034" y="790744"/>
                    <a:pt x="10832" y="797323"/>
                  </a:cubicBezTo>
                  <a:cubicBezTo>
                    <a:pt x="13569" y="803811"/>
                    <a:pt x="16799" y="810144"/>
                    <a:pt x="20336" y="816201"/>
                  </a:cubicBezTo>
                  <a:cubicBezTo>
                    <a:pt x="32607" y="836893"/>
                    <a:pt x="49953" y="856016"/>
                    <a:pt x="70252" y="871420"/>
                  </a:cubicBezTo>
                  <a:cubicBezTo>
                    <a:pt x="90335" y="886639"/>
                    <a:pt x="113247" y="898261"/>
                    <a:pt x="136621" y="904717"/>
                  </a:cubicBezTo>
                  <a:cubicBezTo>
                    <a:pt x="157258" y="910313"/>
                    <a:pt x="181924" y="911389"/>
                    <a:pt x="202069" y="918276"/>
                  </a:cubicBezTo>
                  <a:cubicBezTo>
                    <a:pt x="214832" y="922642"/>
                    <a:pt x="225720" y="929375"/>
                    <a:pt x="231686" y="942381"/>
                  </a:cubicBezTo>
                  <a:cubicBezTo>
                    <a:pt x="232332" y="943856"/>
                    <a:pt x="233562" y="944840"/>
                    <a:pt x="234915" y="945486"/>
                  </a:cubicBezTo>
                  <a:cubicBezTo>
                    <a:pt x="234546" y="970758"/>
                    <a:pt x="234208" y="996062"/>
                    <a:pt x="233870" y="1021396"/>
                  </a:cubicBezTo>
                  <a:cubicBezTo>
                    <a:pt x="233132" y="1076308"/>
                    <a:pt x="232455" y="1131035"/>
                    <a:pt x="231778" y="1185300"/>
                  </a:cubicBezTo>
                  <a:cubicBezTo>
                    <a:pt x="231379" y="1184470"/>
                    <a:pt x="231102" y="1183579"/>
                    <a:pt x="230671" y="1182749"/>
                  </a:cubicBezTo>
                  <a:cubicBezTo>
                    <a:pt x="222152" y="1166085"/>
                    <a:pt x="209296" y="1151849"/>
                    <a:pt x="187983" y="1136015"/>
                  </a:cubicBezTo>
                  <a:cubicBezTo>
                    <a:pt x="168853" y="1122611"/>
                    <a:pt x="149047" y="1109759"/>
                    <a:pt x="130132" y="1095862"/>
                  </a:cubicBezTo>
                  <a:cubicBezTo>
                    <a:pt x="122166" y="1090020"/>
                    <a:pt x="114293" y="1084056"/>
                    <a:pt x="106789" y="1077630"/>
                  </a:cubicBezTo>
                  <a:cubicBezTo>
                    <a:pt x="102268" y="1073787"/>
                    <a:pt x="95502" y="1068990"/>
                    <a:pt x="90365" y="1063425"/>
                  </a:cubicBezTo>
                  <a:cubicBezTo>
                    <a:pt x="87628" y="1060443"/>
                    <a:pt x="85229" y="1057369"/>
                    <a:pt x="84614" y="1053925"/>
                  </a:cubicBezTo>
                  <a:cubicBezTo>
                    <a:pt x="84091" y="1050359"/>
                    <a:pt x="80770" y="1047899"/>
                    <a:pt x="77233" y="1048422"/>
                  </a:cubicBezTo>
                  <a:cubicBezTo>
                    <a:pt x="73665" y="1048944"/>
                    <a:pt x="71205" y="1052265"/>
                    <a:pt x="71728" y="1055801"/>
                  </a:cubicBezTo>
                  <a:cubicBezTo>
                    <a:pt x="72281" y="1060382"/>
                    <a:pt x="74342" y="1064840"/>
                    <a:pt x="77294" y="1069083"/>
                  </a:cubicBezTo>
                  <a:cubicBezTo>
                    <a:pt x="82615" y="1076769"/>
                    <a:pt x="91227" y="1083656"/>
                    <a:pt x="96732" y="1088852"/>
                  </a:cubicBezTo>
                  <a:cubicBezTo>
                    <a:pt x="106697" y="1098199"/>
                    <a:pt x="117276" y="1106961"/>
                    <a:pt x="128195" y="1115293"/>
                  </a:cubicBezTo>
                  <a:cubicBezTo>
                    <a:pt x="144249" y="1127561"/>
                    <a:pt x="161041" y="1138998"/>
                    <a:pt x="177188" y="1150958"/>
                  </a:cubicBezTo>
                  <a:cubicBezTo>
                    <a:pt x="196256" y="1164301"/>
                    <a:pt x="207882" y="1176384"/>
                    <a:pt x="215909" y="1190681"/>
                  </a:cubicBezTo>
                  <a:cubicBezTo>
                    <a:pt x="222706" y="1202733"/>
                    <a:pt x="227073" y="1216415"/>
                    <a:pt x="231194" y="1233325"/>
                  </a:cubicBezTo>
                  <a:cubicBezTo>
                    <a:pt x="230394" y="1299643"/>
                    <a:pt x="229656" y="1364793"/>
                    <a:pt x="228980" y="1427390"/>
                  </a:cubicBezTo>
                  <a:cubicBezTo>
                    <a:pt x="228887" y="1436399"/>
                    <a:pt x="228795" y="1445161"/>
                    <a:pt x="228703" y="1454077"/>
                  </a:cubicBezTo>
                  <a:cubicBezTo>
                    <a:pt x="223075" y="1425945"/>
                    <a:pt x="217416" y="1397506"/>
                    <a:pt x="208158" y="1370757"/>
                  </a:cubicBezTo>
                  <a:cubicBezTo>
                    <a:pt x="197732" y="1340719"/>
                    <a:pt x="182724" y="1312925"/>
                    <a:pt x="158950" y="1289866"/>
                  </a:cubicBezTo>
                  <a:cubicBezTo>
                    <a:pt x="143049" y="1274708"/>
                    <a:pt x="121305" y="1259582"/>
                    <a:pt x="98639" y="1254201"/>
                  </a:cubicBezTo>
                  <a:cubicBezTo>
                    <a:pt x="82215" y="1250327"/>
                    <a:pt x="65300" y="1251373"/>
                    <a:pt x="49522" y="1260319"/>
                  </a:cubicBezTo>
                  <a:cubicBezTo>
                    <a:pt x="26917" y="1273233"/>
                    <a:pt x="17137" y="1297737"/>
                    <a:pt x="19598" y="1321288"/>
                  </a:cubicBezTo>
                  <a:cubicBezTo>
                    <a:pt x="22027" y="1344408"/>
                    <a:pt x="36082" y="1366361"/>
                    <a:pt x="60410" y="1374662"/>
                  </a:cubicBezTo>
                  <a:cubicBezTo>
                    <a:pt x="75787" y="1379858"/>
                    <a:pt x="89781" y="1374662"/>
                    <a:pt x="99069" y="1364331"/>
                  </a:cubicBezTo>
                  <a:cubicBezTo>
                    <a:pt x="107834" y="1354616"/>
                    <a:pt x="112356" y="1340381"/>
                    <a:pt x="109649" y="1326853"/>
                  </a:cubicBezTo>
                  <a:cubicBezTo>
                    <a:pt x="109434" y="1325807"/>
                    <a:pt x="108450" y="1323501"/>
                    <a:pt x="106358" y="1321042"/>
                  </a:cubicBezTo>
                  <a:cubicBezTo>
                    <a:pt x="102975" y="1317014"/>
                    <a:pt x="96486" y="1310742"/>
                    <a:pt x="96486" y="1310742"/>
                  </a:cubicBezTo>
                  <a:cubicBezTo>
                    <a:pt x="93933" y="1308221"/>
                    <a:pt x="89781" y="1308252"/>
                    <a:pt x="87259" y="1310803"/>
                  </a:cubicBezTo>
                  <a:cubicBezTo>
                    <a:pt x="84737" y="1313386"/>
                    <a:pt x="84768" y="1317506"/>
                    <a:pt x="87321" y="1320027"/>
                  </a:cubicBezTo>
                  <a:cubicBezTo>
                    <a:pt x="87321" y="1320027"/>
                    <a:pt x="94025" y="1326760"/>
                    <a:pt x="96547" y="1330235"/>
                  </a:cubicBezTo>
                  <a:cubicBezTo>
                    <a:pt x="97778" y="1339182"/>
                    <a:pt x="94425" y="1348344"/>
                    <a:pt x="88520" y="1354585"/>
                  </a:cubicBezTo>
                  <a:cubicBezTo>
                    <a:pt x="82830" y="1360580"/>
                    <a:pt x="74526" y="1363655"/>
                    <a:pt x="65484" y="1360334"/>
                  </a:cubicBezTo>
                  <a:cubicBezTo>
                    <a:pt x="47462" y="1353755"/>
                    <a:pt x="37559" y="1336999"/>
                    <a:pt x="36113" y="1319720"/>
                  </a:cubicBezTo>
                  <a:cubicBezTo>
                    <a:pt x="34668" y="1302656"/>
                    <a:pt x="41649" y="1284824"/>
                    <a:pt x="58165" y="1275784"/>
                  </a:cubicBezTo>
                  <a:cubicBezTo>
                    <a:pt x="69852" y="1269359"/>
                    <a:pt x="82308" y="1269020"/>
                    <a:pt x="94364" y="1271972"/>
                  </a:cubicBezTo>
                  <a:cubicBezTo>
                    <a:pt x="113924" y="1276738"/>
                    <a:pt x="132562" y="1289989"/>
                    <a:pt x="146279" y="1303086"/>
                  </a:cubicBezTo>
                  <a:cubicBezTo>
                    <a:pt x="168361" y="1323840"/>
                    <a:pt x="182109" y="1349205"/>
                    <a:pt x="192166" y="1376476"/>
                  </a:cubicBezTo>
                  <a:cubicBezTo>
                    <a:pt x="207789" y="1418843"/>
                    <a:pt x="214525" y="1465761"/>
                    <a:pt x="226735" y="1508435"/>
                  </a:cubicBezTo>
                  <a:cubicBezTo>
                    <a:pt x="226950" y="1509204"/>
                    <a:pt x="227657" y="1509542"/>
                    <a:pt x="228088" y="1510188"/>
                  </a:cubicBezTo>
                  <a:cubicBezTo>
                    <a:pt x="227811" y="1536137"/>
                    <a:pt x="227534" y="1561471"/>
                    <a:pt x="227288" y="1586191"/>
                  </a:cubicBezTo>
                  <a:cubicBezTo>
                    <a:pt x="226950" y="1588281"/>
                    <a:pt x="226458" y="1590311"/>
                    <a:pt x="226119" y="1592401"/>
                  </a:cubicBezTo>
                  <a:cubicBezTo>
                    <a:pt x="225843" y="1594062"/>
                    <a:pt x="226335" y="1595599"/>
                    <a:pt x="227165" y="1596890"/>
                  </a:cubicBezTo>
                  <a:cubicBezTo>
                    <a:pt x="224489" y="1853092"/>
                    <a:pt x="222890" y="2036427"/>
                    <a:pt x="222890" y="2036427"/>
                  </a:cubicBezTo>
                  <a:cubicBezTo>
                    <a:pt x="222829" y="2040178"/>
                    <a:pt x="225843" y="2043253"/>
                    <a:pt x="229595" y="2043314"/>
                  </a:cubicBezTo>
                  <a:cubicBezTo>
                    <a:pt x="233347" y="2043376"/>
                    <a:pt x="236422" y="2040363"/>
                    <a:pt x="236484" y="2036612"/>
                  </a:cubicBezTo>
                  <a:cubicBezTo>
                    <a:pt x="236484" y="2036612"/>
                    <a:pt x="239959" y="1840241"/>
                    <a:pt x="244234" y="1569957"/>
                  </a:cubicBezTo>
                  <a:cubicBezTo>
                    <a:pt x="245065" y="1566206"/>
                    <a:pt x="245741" y="1562425"/>
                    <a:pt x="246633" y="1558674"/>
                  </a:cubicBezTo>
                  <a:cubicBezTo>
                    <a:pt x="249493" y="1546714"/>
                    <a:pt x="252631" y="1534846"/>
                    <a:pt x="255921" y="1523009"/>
                  </a:cubicBezTo>
                  <a:cubicBezTo>
                    <a:pt x="263672" y="1495030"/>
                    <a:pt x="267209" y="1466960"/>
                    <a:pt x="276589" y="1442025"/>
                  </a:cubicBezTo>
                  <a:cubicBezTo>
                    <a:pt x="282586" y="1426099"/>
                    <a:pt x="291075" y="1411526"/>
                    <a:pt x="305191" y="1399320"/>
                  </a:cubicBezTo>
                  <a:cubicBezTo>
                    <a:pt x="331303" y="1376445"/>
                    <a:pt x="353723" y="1370634"/>
                    <a:pt x="371131" y="1374908"/>
                  </a:cubicBezTo>
                  <a:cubicBezTo>
                    <a:pt x="395704" y="1380995"/>
                    <a:pt x="409267" y="1407160"/>
                    <a:pt x="404716" y="1426714"/>
                  </a:cubicBezTo>
                  <a:cubicBezTo>
                    <a:pt x="403085" y="1433878"/>
                    <a:pt x="400656" y="1441994"/>
                    <a:pt x="396627" y="1448881"/>
                  </a:cubicBezTo>
                  <a:cubicBezTo>
                    <a:pt x="393182" y="1454754"/>
                    <a:pt x="388600" y="1459858"/>
                    <a:pt x="381926" y="1461887"/>
                  </a:cubicBezTo>
                  <a:cubicBezTo>
                    <a:pt x="362673" y="1467790"/>
                    <a:pt x="348710" y="1456783"/>
                    <a:pt x="346311" y="1444177"/>
                  </a:cubicBezTo>
                  <a:cubicBezTo>
                    <a:pt x="343974" y="1431879"/>
                    <a:pt x="353416" y="1420196"/>
                    <a:pt x="377405" y="1421118"/>
                  </a:cubicBezTo>
                  <a:cubicBezTo>
                    <a:pt x="381157" y="1421303"/>
                    <a:pt x="384356" y="1418443"/>
                    <a:pt x="384540" y="1414692"/>
                  </a:cubicBezTo>
                  <a:cubicBezTo>
                    <a:pt x="384755" y="1410941"/>
                    <a:pt x="381864" y="1407744"/>
                    <a:pt x="378112" y="1407529"/>
                  </a:cubicBezTo>
                  <a:cubicBezTo>
                    <a:pt x="359505" y="1406299"/>
                    <a:pt x="347203" y="1411526"/>
                    <a:pt x="339883" y="1418843"/>
                  </a:cubicBezTo>
                  <a:cubicBezTo>
                    <a:pt x="332287" y="1426468"/>
                    <a:pt x="329734" y="1436768"/>
                    <a:pt x="331395" y="1446821"/>
                  </a:cubicBezTo>
                  <a:cubicBezTo>
                    <a:pt x="334716" y="1466991"/>
                    <a:pt x="355753" y="1486391"/>
                    <a:pt x="386601" y="1477751"/>
                  </a:cubicBezTo>
                  <a:cubicBezTo>
                    <a:pt x="395427" y="1475230"/>
                    <a:pt x="402378" y="1469758"/>
                    <a:pt x="407791" y="1462748"/>
                  </a:cubicBezTo>
                  <a:cubicBezTo>
                    <a:pt x="414926" y="1453493"/>
                    <a:pt x="419201" y="1441349"/>
                    <a:pt x="421815" y="1430742"/>
                  </a:cubicBezTo>
                  <a:cubicBezTo>
                    <a:pt x="428489" y="1403255"/>
                    <a:pt x="410221" y="1365653"/>
                    <a:pt x="375560" y="1357045"/>
                  </a:cubicBezTo>
                  <a:cubicBezTo>
                    <a:pt x="354000" y="1351695"/>
                    <a:pt x="325551" y="1357383"/>
                    <a:pt x="293412" y="1385945"/>
                  </a:cubicBezTo>
                  <a:cubicBezTo>
                    <a:pt x="277204" y="1400488"/>
                    <a:pt x="267455" y="1417552"/>
                    <a:pt x="260811" y="1436276"/>
                  </a:cubicBezTo>
                  <a:cubicBezTo>
                    <a:pt x="253553" y="1456814"/>
                    <a:pt x="250109" y="1479350"/>
                    <a:pt x="245280" y="1502256"/>
                  </a:cubicBezTo>
                  <a:cubicBezTo>
                    <a:pt x="245649" y="1477782"/>
                    <a:pt x="246049" y="1453001"/>
                    <a:pt x="246449" y="1427636"/>
                  </a:cubicBezTo>
                  <a:cubicBezTo>
                    <a:pt x="246849" y="1401042"/>
                    <a:pt x="247248" y="1373801"/>
                    <a:pt x="247679" y="1346407"/>
                  </a:cubicBezTo>
                  <a:cubicBezTo>
                    <a:pt x="250047" y="1340688"/>
                    <a:pt x="254353" y="1330481"/>
                    <a:pt x="259058" y="1320703"/>
                  </a:cubicBezTo>
                  <a:cubicBezTo>
                    <a:pt x="262595" y="1313386"/>
                    <a:pt x="266224" y="1306530"/>
                    <a:pt x="269208" y="1302963"/>
                  </a:cubicBezTo>
                  <a:cubicBezTo>
                    <a:pt x="280280" y="1289435"/>
                    <a:pt x="291505" y="1276276"/>
                    <a:pt x="302393" y="1262871"/>
                  </a:cubicBezTo>
                  <a:cubicBezTo>
                    <a:pt x="309743" y="1253863"/>
                    <a:pt x="316940" y="1244762"/>
                    <a:pt x="323983" y="1235539"/>
                  </a:cubicBezTo>
                  <a:cubicBezTo>
                    <a:pt x="341544" y="1212510"/>
                    <a:pt x="358152" y="1188744"/>
                    <a:pt x="374022" y="1163902"/>
                  </a:cubicBezTo>
                  <a:cubicBezTo>
                    <a:pt x="376113" y="1160796"/>
                    <a:pt x="375283" y="1156554"/>
                    <a:pt x="372176" y="1154463"/>
                  </a:cubicBezTo>
                  <a:cubicBezTo>
                    <a:pt x="369070" y="1152372"/>
                    <a:pt x="364857" y="1153171"/>
                    <a:pt x="362735" y="1156277"/>
                  </a:cubicBezTo>
                  <a:cubicBezTo>
                    <a:pt x="355968" y="1165685"/>
                    <a:pt x="349018" y="1174786"/>
                    <a:pt x="342036" y="1183855"/>
                  </a:cubicBezTo>
                  <a:cubicBezTo>
                    <a:pt x="327920" y="1202210"/>
                    <a:pt x="313311" y="1219920"/>
                    <a:pt x="298887" y="1237875"/>
                  </a:cubicBezTo>
                  <a:cubicBezTo>
                    <a:pt x="291659" y="1246853"/>
                    <a:pt x="284555" y="1255984"/>
                    <a:pt x="277450" y="1265146"/>
                  </a:cubicBezTo>
                  <a:cubicBezTo>
                    <a:pt x="270346" y="1274278"/>
                    <a:pt x="263395" y="1283532"/>
                    <a:pt x="256383" y="1292848"/>
                  </a:cubicBezTo>
                  <a:cubicBezTo>
                    <a:pt x="253922" y="1296169"/>
                    <a:pt x="251062" y="1301826"/>
                    <a:pt x="248232" y="1308036"/>
                  </a:cubicBezTo>
                  <a:cubicBezTo>
                    <a:pt x="249616" y="1214847"/>
                    <a:pt x="251000" y="1118368"/>
                    <a:pt x="252231" y="1021642"/>
                  </a:cubicBezTo>
                  <a:cubicBezTo>
                    <a:pt x="252631" y="990405"/>
                    <a:pt x="253000" y="959167"/>
                    <a:pt x="253369" y="928053"/>
                  </a:cubicBezTo>
                  <a:cubicBezTo>
                    <a:pt x="255460" y="920613"/>
                    <a:pt x="258843" y="911082"/>
                    <a:pt x="262564" y="901643"/>
                  </a:cubicBezTo>
                  <a:cubicBezTo>
                    <a:pt x="267485" y="889068"/>
                    <a:pt x="272991" y="876677"/>
                    <a:pt x="276835" y="869698"/>
                  </a:cubicBezTo>
                  <a:cubicBezTo>
                    <a:pt x="288983" y="847315"/>
                    <a:pt x="311650" y="821674"/>
                    <a:pt x="338130" y="808330"/>
                  </a:cubicBezTo>
                  <a:cubicBezTo>
                    <a:pt x="354707" y="799998"/>
                    <a:pt x="372822" y="796462"/>
                    <a:pt x="390937" y="802981"/>
                  </a:cubicBezTo>
                  <a:cubicBezTo>
                    <a:pt x="399518" y="805963"/>
                    <a:pt x="405177" y="810298"/>
                    <a:pt x="408129" y="815648"/>
                  </a:cubicBezTo>
                  <a:cubicBezTo>
                    <a:pt x="411543" y="821797"/>
                    <a:pt x="411297" y="828991"/>
                    <a:pt x="408775" y="835817"/>
                  </a:cubicBezTo>
                  <a:cubicBezTo>
                    <a:pt x="403639" y="849621"/>
                    <a:pt x="389676" y="862104"/>
                    <a:pt x="372884" y="864010"/>
                  </a:cubicBezTo>
                  <a:cubicBezTo>
                    <a:pt x="367440" y="864656"/>
                    <a:pt x="362581" y="861858"/>
                    <a:pt x="360582" y="858138"/>
                  </a:cubicBezTo>
                  <a:cubicBezTo>
                    <a:pt x="359844" y="856754"/>
                    <a:pt x="359259" y="855279"/>
                    <a:pt x="359997" y="854018"/>
                  </a:cubicBezTo>
                  <a:cubicBezTo>
                    <a:pt x="360889" y="852542"/>
                    <a:pt x="362673" y="851497"/>
                    <a:pt x="365318" y="850728"/>
                  </a:cubicBezTo>
                  <a:cubicBezTo>
                    <a:pt x="368947" y="849775"/>
                    <a:pt x="371100" y="846024"/>
                    <a:pt x="370147" y="842396"/>
                  </a:cubicBezTo>
                  <a:cubicBezTo>
                    <a:pt x="369162" y="838799"/>
                    <a:pt x="365441" y="836616"/>
                    <a:pt x="361812" y="837600"/>
                  </a:cubicBezTo>
                  <a:cubicBezTo>
                    <a:pt x="348372" y="840890"/>
                    <a:pt x="344589" y="849775"/>
                    <a:pt x="345573" y="858046"/>
                  </a:cubicBezTo>
                  <a:cubicBezTo>
                    <a:pt x="346896" y="868960"/>
                    <a:pt x="359136" y="880521"/>
                    <a:pt x="374391" y="879291"/>
                  </a:cubicBezTo>
                  <a:cubicBezTo>
                    <a:pt x="397519" y="877354"/>
                    <a:pt x="417171" y="860751"/>
                    <a:pt x="424737" y="841996"/>
                  </a:cubicBezTo>
                  <a:cubicBezTo>
                    <a:pt x="429443" y="830344"/>
                    <a:pt x="429474" y="817923"/>
                    <a:pt x="423815" y="807162"/>
                  </a:cubicBezTo>
                  <a:cubicBezTo>
                    <a:pt x="419232" y="798492"/>
                    <a:pt x="410744" y="790774"/>
                    <a:pt x="397119" y="785763"/>
                  </a:cubicBezTo>
                  <a:cubicBezTo>
                    <a:pt x="374022" y="777554"/>
                    <a:pt x="350801" y="781366"/>
                    <a:pt x="329888" y="792281"/>
                  </a:cubicBezTo>
                  <a:cubicBezTo>
                    <a:pt x="300547" y="807654"/>
                    <a:pt x="275974" y="837077"/>
                    <a:pt x="263057" y="862442"/>
                  </a:cubicBezTo>
                  <a:cubicBezTo>
                    <a:pt x="260504" y="867485"/>
                    <a:pt x="257213" y="875171"/>
                    <a:pt x="253922" y="883718"/>
                  </a:cubicBezTo>
                  <a:cubicBezTo>
                    <a:pt x="254537" y="831266"/>
                    <a:pt x="255122" y="779460"/>
                    <a:pt x="255675" y="728607"/>
                  </a:cubicBezTo>
                  <a:cubicBezTo>
                    <a:pt x="261027" y="721997"/>
                    <a:pt x="266163" y="715294"/>
                    <a:pt x="270530" y="708161"/>
                  </a:cubicBezTo>
                  <a:cubicBezTo>
                    <a:pt x="282894" y="687992"/>
                    <a:pt x="292243" y="666132"/>
                    <a:pt x="304422" y="645687"/>
                  </a:cubicBezTo>
                  <a:cubicBezTo>
                    <a:pt x="314633" y="627916"/>
                    <a:pt x="326043" y="611344"/>
                    <a:pt x="337977" y="595141"/>
                  </a:cubicBezTo>
                  <a:cubicBezTo>
                    <a:pt x="349971" y="578846"/>
                    <a:pt x="362519" y="562889"/>
                    <a:pt x="375836" y="547086"/>
                  </a:cubicBezTo>
                  <a:lnTo>
                    <a:pt x="407053" y="509023"/>
                  </a:lnTo>
                  <a:cubicBezTo>
                    <a:pt x="408683" y="507025"/>
                    <a:pt x="411420" y="502536"/>
                    <a:pt x="414342" y="498816"/>
                  </a:cubicBezTo>
                  <a:cubicBezTo>
                    <a:pt x="415480" y="497371"/>
                    <a:pt x="416280" y="495802"/>
                    <a:pt x="417325" y="495434"/>
                  </a:cubicBezTo>
                  <a:cubicBezTo>
                    <a:pt x="420770" y="494327"/>
                    <a:pt x="422646" y="490668"/>
                    <a:pt x="421539" y="487224"/>
                  </a:cubicBezTo>
                  <a:cubicBezTo>
                    <a:pt x="420431" y="483812"/>
                    <a:pt x="416772" y="481936"/>
                    <a:pt x="413358" y="483012"/>
                  </a:cubicBezTo>
                  <a:cubicBezTo>
                    <a:pt x="411020" y="483720"/>
                    <a:pt x="408252" y="485718"/>
                    <a:pt x="405577" y="488516"/>
                  </a:cubicBezTo>
                  <a:cubicBezTo>
                    <a:pt x="402009" y="492236"/>
                    <a:pt x="398380" y="497678"/>
                    <a:pt x="396381" y="499861"/>
                  </a:cubicBezTo>
                  <a:lnTo>
                    <a:pt x="363565" y="536448"/>
                  </a:lnTo>
                  <a:cubicBezTo>
                    <a:pt x="349479" y="552159"/>
                    <a:pt x="335885" y="567808"/>
                    <a:pt x="323429" y="584288"/>
                  </a:cubicBezTo>
                  <a:cubicBezTo>
                    <a:pt x="310820" y="600921"/>
                    <a:pt x="299409" y="618385"/>
                    <a:pt x="288922" y="636863"/>
                  </a:cubicBezTo>
                  <a:cubicBezTo>
                    <a:pt x="277542" y="657739"/>
                    <a:pt x="268962" y="679876"/>
                    <a:pt x="257490" y="700537"/>
                  </a:cubicBezTo>
                  <a:cubicBezTo>
                    <a:pt x="257029" y="701336"/>
                    <a:pt x="256413" y="702074"/>
                    <a:pt x="255952" y="702873"/>
                  </a:cubicBezTo>
                  <a:cubicBezTo>
                    <a:pt x="256659" y="637601"/>
                    <a:pt x="257305" y="574265"/>
                    <a:pt x="257951" y="514158"/>
                  </a:cubicBezTo>
                  <a:cubicBezTo>
                    <a:pt x="258320" y="478677"/>
                    <a:pt x="258689" y="444335"/>
                    <a:pt x="259028" y="411345"/>
                  </a:cubicBezTo>
                  <a:cubicBezTo>
                    <a:pt x="268746" y="395357"/>
                    <a:pt x="282525" y="381337"/>
                    <a:pt x="298148" y="368670"/>
                  </a:cubicBezTo>
                  <a:cubicBezTo>
                    <a:pt x="308574" y="360215"/>
                    <a:pt x="319831" y="352436"/>
                    <a:pt x="331087" y="344934"/>
                  </a:cubicBezTo>
                  <a:cubicBezTo>
                    <a:pt x="349141" y="332913"/>
                    <a:pt x="367317" y="321783"/>
                    <a:pt x="383556" y="311883"/>
                  </a:cubicBezTo>
                  <a:cubicBezTo>
                    <a:pt x="391860" y="306656"/>
                    <a:pt x="400471" y="301860"/>
                    <a:pt x="408837" y="296695"/>
                  </a:cubicBezTo>
                  <a:cubicBezTo>
                    <a:pt x="412558" y="294389"/>
                    <a:pt x="416218" y="291991"/>
                    <a:pt x="419755" y="289470"/>
                  </a:cubicBezTo>
                  <a:cubicBezTo>
                    <a:pt x="422031" y="287871"/>
                    <a:pt x="430612" y="279262"/>
                    <a:pt x="430827" y="279047"/>
                  </a:cubicBezTo>
                  <a:cubicBezTo>
                    <a:pt x="430765" y="279139"/>
                    <a:pt x="430458" y="279108"/>
                    <a:pt x="430335" y="279108"/>
                  </a:cubicBezTo>
                  <a:cubicBezTo>
                    <a:pt x="430550" y="279078"/>
                    <a:pt x="430735" y="279016"/>
                    <a:pt x="430919" y="278955"/>
                  </a:cubicBezTo>
                  <a:cubicBezTo>
                    <a:pt x="434025" y="277909"/>
                    <a:pt x="435932" y="274589"/>
                    <a:pt x="435194" y="2712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778;p13"/>
            <p:cNvSpPr/>
            <p:nvPr/>
          </p:nvSpPr>
          <p:spPr>
            <a:xfrm flipH="1">
              <a:off x="7604128" y="4670071"/>
              <a:ext cx="617321" cy="242433"/>
            </a:xfrm>
            <a:custGeom>
              <a:avLst/>
              <a:gdLst/>
              <a:ahLst/>
              <a:cxnLst/>
              <a:rect l="l" t="t" r="r" b="b"/>
              <a:pathLst>
                <a:path w="1234641" h="484866" extrusionOk="0">
                  <a:moveTo>
                    <a:pt x="1231773" y="12423"/>
                  </a:moveTo>
                  <a:cubicBezTo>
                    <a:pt x="1228882" y="23245"/>
                    <a:pt x="1226330" y="34190"/>
                    <a:pt x="1223377" y="44982"/>
                  </a:cubicBezTo>
                  <a:cubicBezTo>
                    <a:pt x="1209383" y="96419"/>
                    <a:pt x="1184779" y="144966"/>
                    <a:pt x="1146550" y="181430"/>
                  </a:cubicBezTo>
                  <a:cubicBezTo>
                    <a:pt x="1125268" y="201723"/>
                    <a:pt x="1100633" y="216972"/>
                    <a:pt x="1072953" y="225427"/>
                  </a:cubicBezTo>
                  <a:cubicBezTo>
                    <a:pt x="1065172" y="227795"/>
                    <a:pt x="1050009" y="225981"/>
                    <a:pt x="1044043" y="228410"/>
                  </a:cubicBezTo>
                  <a:lnTo>
                    <a:pt x="1034755" y="234036"/>
                  </a:lnTo>
                  <a:cubicBezTo>
                    <a:pt x="1044074" y="151269"/>
                    <a:pt x="1092975" y="73729"/>
                    <a:pt x="1162789" y="33453"/>
                  </a:cubicBezTo>
                  <a:cubicBezTo>
                    <a:pt x="1180166" y="23430"/>
                    <a:pt x="1198311" y="15005"/>
                    <a:pt x="1217011" y="8057"/>
                  </a:cubicBezTo>
                  <a:cubicBezTo>
                    <a:pt x="1218548" y="7473"/>
                    <a:pt x="1233096" y="586"/>
                    <a:pt x="1234480" y="2000"/>
                  </a:cubicBezTo>
                  <a:cubicBezTo>
                    <a:pt x="1235402" y="2953"/>
                    <a:pt x="1232081" y="11316"/>
                    <a:pt x="1231773" y="12423"/>
                  </a:cubicBezTo>
                  <a:close/>
                  <a:moveTo>
                    <a:pt x="1086208" y="397817"/>
                  </a:moveTo>
                  <a:cubicBezTo>
                    <a:pt x="1057975" y="312806"/>
                    <a:pt x="996741" y="251008"/>
                    <a:pt x="927941" y="236188"/>
                  </a:cubicBezTo>
                  <a:lnTo>
                    <a:pt x="931940" y="247472"/>
                  </a:lnTo>
                  <a:cubicBezTo>
                    <a:pt x="933508" y="254728"/>
                    <a:pt x="930771" y="272683"/>
                    <a:pt x="932124" y="282061"/>
                  </a:cubicBezTo>
                  <a:cubicBezTo>
                    <a:pt x="937014" y="315450"/>
                    <a:pt x="947840" y="345519"/>
                    <a:pt x="963187" y="371776"/>
                  </a:cubicBezTo>
                  <a:cubicBezTo>
                    <a:pt x="990744" y="419032"/>
                    <a:pt x="1029557" y="450515"/>
                    <a:pt x="1071630" y="469546"/>
                  </a:cubicBezTo>
                  <a:cubicBezTo>
                    <a:pt x="1080488" y="473543"/>
                    <a:pt x="1089468" y="477079"/>
                    <a:pt x="1098326" y="481014"/>
                  </a:cubicBezTo>
                  <a:cubicBezTo>
                    <a:pt x="1099249" y="481414"/>
                    <a:pt x="1105984" y="485749"/>
                    <a:pt x="1106845" y="484704"/>
                  </a:cubicBezTo>
                  <a:cubicBezTo>
                    <a:pt x="1108168" y="483136"/>
                    <a:pt x="1103554" y="465457"/>
                    <a:pt x="1103185" y="463582"/>
                  </a:cubicBezTo>
                  <a:cubicBezTo>
                    <a:pt x="1098849" y="440984"/>
                    <a:pt x="1093221" y="419001"/>
                    <a:pt x="1086208" y="397817"/>
                  </a:cubicBezTo>
                  <a:close/>
                  <a:moveTo>
                    <a:pt x="869199" y="423797"/>
                  </a:moveTo>
                  <a:cubicBezTo>
                    <a:pt x="864616" y="400984"/>
                    <a:pt x="857604" y="379923"/>
                    <a:pt x="843703" y="361291"/>
                  </a:cubicBezTo>
                  <a:cubicBezTo>
                    <a:pt x="802368" y="305858"/>
                    <a:pt x="735167" y="269885"/>
                    <a:pt x="668151" y="262906"/>
                  </a:cubicBezTo>
                  <a:lnTo>
                    <a:pt x="654957" y="258479"/>
                  </a:lnTo>
                  <a:cubicBezTo>
                    <a:pt x="650037" y="259186"/>
                    <a:pt x="651728" y="277234"/>
                    <a:pt x="652128" y="279478"/>
                  </a:cubicBezTo>
                  <a:cubicBezTo>
                    <a:pt x="655941" y="300662"/>
                    <a:pt x="669136" y="319970"/>
                    <a:pt x="683775" y="334851"/>
                  </a:cubicBezTo>
                  <a:cubicBezTo>
                    <a:pt x="721635" y="373252"/>
                    <a:pt x="777394" y="394866"/>
                    <a:pt x="822389" y="423428"/>
                  </a:cubicBezTo>
                  <a:cubicBezTo>
                    <a:pt x="836198" y="432191"/>
                    <a:pt x="850315" y="440000"/>
                    <a:pt x="864586" y="447840"/>
                  </a:cubicBezTo>
                  <a:cubicBezTo>
                    <a:pt x="867446" y="449408"/>
                    <a:pt x="874919" y="456326"/>
                    <a:pt x="877995" y="456510"/>
                  </a:cubicBezTo>
                  <a:cubicBezTo>
                    <a:pt x="881316" y="456695"/>
                    <a:pt x="875227" y="450238"/>
                    <a:pt x="874274" y="446918"/>
                  </a:cubicBezTo>
                  <a:cubicBezTo>
                    <a:pt x="872090" y="439354"/>
                    <a:pt x="870767" y="431514"/>
                    <a:pt x="869199" y="423797"/>
                  </a:cubicBezTo>
                  <a:close/>
                  <a:moveTo>
                    <a:pt x="217678" y="394927"/>
                  </a:moveTo>
                  <a:cubicBezTo>
                    <a:pt x="213096" y="372114"/>
                    <a:pt x="206084" y="351053"/>
                    <a:pt x="192151" y="332422"/>
                  </a:cubicBezTo>
                  <a:cubicBezTo>
                    <a:pt x="150816" y="276987"/>
                    <a:pt x="83616" y="241015"/>
                    <a:pt x="16631" y="234067"/>
                  </a:cubicBezTo>
                  <a:lnTo>
                    <a:pt x="3406" y="229639"/>
                  </a:lnTo>
                  <a:cubicBezTo>
                    <a:pt x="-1484" y="230316"/>
                    <a:pt x="208" y="248363"/>
                    <a:pt x="607" y="250608"/>
                  </a:cubicBezTo>
                  <a:cubicBezTo>
                    <a:pt x="4390" y="271792"/>
                    <a:pt x="17584" y="291130"/>
                    <a:pt x="32255" y="305980"/>
                  </a:cubicBezTo>
                  <a:cubicBezTo>
                    <a:pt x="70114" y="344382"/>
                    <a:pt x="125843" y="366026"/>
                    <a:pt x="170869" y="394558"/>
                  </a:cubicBezTo>
                  <a:cubicBezTo>
                    <a:pt x="184647" y="403321"/>
                    <a:pt x="198764" y="411130"/>
                    <a:pt x="213065" y="418970"/>
                  </a:cubicBezTo>
                  <a:cubicBezTo>
                    <a:pt x="215894" y="420538"/>
                    <a:pt x="223368" y="427456"/>
                    <a:pt x="226444" y="427640"/>
                  </a:cubicBezTo>
                  <a:cubicBezTo>
                    <a:pt x="229796" y="427855"/>
                    <a:pt x="223676" y="421368"/>
                    <a:pt x="222722" y="418048"/>
                  </a:cubicBezTo>
                  <a:cubicBezTo>
                    <a:pt x="220569" y="410484"/>
                    <a:pt x="219216" y="402675"/>
                    <a:pt x="217678" y="394927"/>
                  </a:cubicBezTo>
                  <a:close/>
                  <a:moveTo>
                    <a:pt x="728463" y="73422"/>
                  </a:moveTo>
                  <a:cubicBezTo>
                    <a:pt x="735044" y="56204"/>
                    <a:pt x="741441" y="38833"/>
                    <a:pt x="748730" y="21923"/>
                  </a:cubicBezTo>
                  <a:cubicBezTo>
                    <a:pt x="749161" y="20908"/>
                    <a:pt x="756173" y="8180"/>
                    <a:pt x="755496" y="7411"/>
                  </a:cubicBezTo>
                  <a:cubicBezTo>
                    <a:pt x="755373" y="7257"/>
                    <a:pt x="735014" y="19586"/>
                    <a:pt x="733968" y="20140"/>
                  </a:cubicBezTo>
                  <a:cubicBezTo>
                    <a:pt x="708041" y="33606"/>
                    <a:pt x="680699" y="44705"/>
                    <a:pt x="655449" y="59463"/>
                  </a:cubicBezTo>
                  <a:cubicBezTo>
                    <a:pt x="631676" y="73329"/>
                    <a:pt x="608886" y="89809"/>
                    <a:pt x="592524" y="112714"/>
                  </a:cubicBezTo>
                  <a:cubicBezTo>
                    <a:pt x="569119" y="145489"/>
                    <a:pt x="566351" y="186473"/>
                    <a:pt x="546268" y="220508"/>
                  </a:cubicBezTo>
                  <a:lnTo>
                    <a:pt x="555772" y="221676"/>
                  </a:lnTo>
                  <a:cubicBezTo>
                    <a:pt x="569581" y="227795"/>
                    <a:pt x="596491" y="216819"/>
                    <a:pt x="609009" y="212237"/>
                  </a:cubicBezTo>
                  <a:cubicBezTo>
                    <a:pt x="673380" y="188625"/>
                    <a:pt x="704689" y="135773"/>
                    <a:pt x="728463" y="73422"/>
                  </a:cubicBezTo>
                  <a:close/>
                  <a:moveTo>
                    <a:pt x="230780" y="52054"/>
                  </a:moveTo>
                  <a:cubicBezTo>
                    <a:pt x="207006" y="65920"/>
                    <a:pt x="184217" y="82399"/>
                    <a:pt x="167855" y="105305"/>
                  </a:cubicBezTo>
                  <a:cubicBezTo>
                    <a:pt x="144450" y="138079"/>
                    <a:pt x="141682" y="179063"/>
                    <a:pt x="121599" y="213098"/>
                  </a:cubicBezTo>
                  <a:lnTo>
                    <a:pt x="131102" y="214267"/>
                  </a:lnTo>
                  <a:cubicBezTo>
                    <a:pt x="144911" y="220385"/>
                    <a:pt x="171822" y="209409"/>
                    <a:pt x="184340" y="204828"/>
                  </a:cubicBezTo>
                  <a:cubicBezTo>
                    <a:pt x="248710" y="181215"/>
                    <a:pt x="280019" y="128395"/>
                    <a:pt x="303793" y="66012"/>
                  </a:cubicBezTo>
                  <a:cubicBezTo>
                    <a:pt x="310375" y="48795"/>
                    <a:pt x="316772" y="31454"/>
                    <a:pt x="324061" y="14513"/>
                  </a:cubicBezTo>
                  <a:cubicBezTo>
                    <a:pt x="324492" y="13499"/>
                    <a:pt x="331473" y="801"/>
                    <a:pt x="330827" y="1"/>
                  </a:cubicBezTo>
                  <a:cubicBezTo>
                    <a:pt x="330704" y="-152"/>
                    <a:pt x="310344" y="12207"/>
                    <a:pt x="309298" y="12730"/>
                  </a:cubicBezTo>
                  <a:cubicBezTo>
                    <a:pt x="283372" y="26197"/>
                    <a:pt x="256030" y="37327"/>
                    <a:pt x="230780" y="52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779;p13"/>
            <p:cNvSpPr/>
            <p:nvPr/>
          </p:nvSpPr>
          <p:spPr>
            <a:xfrm flipH="1">
              <a:off x="8487332" y="4459650"/>
              <a:ext cx="358391" cy="382212"/>
            </a:xfrm>
            <a:custGeom>
              <a:avLst/>
              <a:gdLst/>
              <a:ahLst/>
              <a:cxnLst/>
              <a:rect l="l" t="t" r="r" b="b"/>
              <a:pathLst>
                <a:path w="716783" h="764424" extrusionOk="0">
                  <a:moveTo>
                    <a:pt x="5844" y="0"/>
                  </a:moveTo>
                  <a:cubicBezTo>
                    <a:pt x="5844" y="0"/>
                    <a:pt x="320286" y="333558"/>
                    <a:pt x="166417" y="479384"/>
                  </a:cubicBezTo>
                  <a:cubicBezTo>
                    <a:pt x="166417" y="479384"/>
                    <a:pt x="3937" y="540259"/>
                    <a:pt x="0" y="206979"/>
                  </a:cubicBezTo>
                  <a:lnTo>
                    <a:pt x="5844" y="0"/>
                  </a:lnTo>
                  <a:close/>
                  <a:moveTo>
                    <a:pt x="244136" y="584564"/>
                  </a:moveTo>
                  <a:cubicBezTo>
                    <a:pt x="244136" y="584564"/>
                    <a:pt x="176628" y="744932"/>
                    <a:pt x="509646" y="762088"/>
                  </a:cubicBezTo>
                  <a:lnTo>
                    <a:pt x="716783" y="764425"/>
                  </a:lnTo>
                  <a:cubicBezTo>
                    <a:pt x="716783" y="764425"/>
                    <a:pt x="396221" y="436186"/>
                    <a:pt x="244136" y="5845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780;p13"/>
            <p:cNvSpPr/>
            <p:nvPr/>
          </p:nvSpPr>
          <p:spPr>
            <a:xfrm flipH="1">
              <a:off x="7455887" y="4658239"/>
              <a:ext cx="110025" cy="279596"/>
            </a:xfrm>
            <a:custGeom>
              <a:avLst/>
              <a:gdLst/>
              <a:ahLst/>
              <a:cxnLst/>
              <a:rect l="l" t="t" r="r" b="b"/>
              <a:pathLst>
                <a:path w="220050" h="559192" extrusionOk="0">
                  <a:moveTo>
                    <a:pt x="150228" y="413795"/>
                  </a:moveTo>
                  <a:cubicBezTo>
                    <a:pt x="158132" y="436639"/>
                    <a:pt x="163791" y="459514"/>
                    <a:pt x="166959" y="480482"/>
                  </a:cubicBezTo>
                  <a:cubicBezTo>
                    <a:pt x="168527" y="490628"/>
                    <a:pt x="169019" y="501051"/>
                    <a:pt x="168989" y="511351"/>
                  </a:cubicBezTo>
                  <a:cubicBezTo>
                    <a:pt x="168958" y="519529"/>
                    <a:pt x="168373" y="527800"/>
                    <a:pt x="166313" y="535732"/>
                  </a:cubicBezTo>
                  <a:cubicBezTo>
                    <a:pt x="151458" y="592888"/>
                    <a:pt x="99820" y="530321"/>
                    <a:pt x="83027" y="508953"/>
                  </a:cubicBezTo>
                  <a:cubicBezTo>
                    <a:pt x="71679" y="494502"/>
                    <a:pt x="58731" y="461789"/>
                    <a:pt x="49473" y="443834"/>
                  </a:cubicBezTo>
                  <a:cubicBezTo>
                    <a:pt x="20410" y="387354"/>
                    <a:pt x="-3610" y="323803"/>
                    <a:pt x="449" y="260529"/>
                  </a:cubicBezTo>
                  <a:cubicBezTo>
                    <a:pt x="5124" y="187324"/>
                    <a:pt x="59899" y="14842"/>
                    <a:pt x="77522" y="4665"/>
                  </a:cubicBezTo>
                  <a:cubicBezTo>
                    <a:pt x="98590" y="-7479"/>
                    <a:pt x="117196" y="5373"/>
                    <a:pt x="120426" y="28370"/>
                  </a:cubicBezTo>
                  <a:cubicBezTo>
                    <a:pt x="121348" y="34888"/>
                    <a:pt x="121410" y="41529"/>
                    <a:pt x="121133" y="48109"/>
                  </a:cubicBezTo>
                  <a:cubicBezTo>
                    <a:pt x="120826" y="55979"/>
                    <a:pt x="120087" y="63850"/>
                    <a:pt x="118980" y="71690"/>
                  </a:cubicBezTo>
                  <a:cubicBezTo>
                    <a:pt x="123255" y="64804"/>
                    <a:pt x="127961" y="58193"/>
                    <a:pt x="133282" y="51921"/>
                  </a:cubicBezTo>
                  <a:cubicBezTo>
                    <a:pt x="146906" y="35718"/>
                    <a:pt x="188826" y="822"/>
                    <a:pt x="210477" y="22897"/>
                  </a:cubicBezTo>
                  <a:cubicBezTo>
                    <a:pt x="225855" y="38547"/>
                    <a:pt x="219212" y="71168"/>
                    <a:pt x="214476" y="89861"/>
                  </a:cubicBezTo>
                  <a:cubicBezTo>
                    <a:pt x="206141" y="122636"/>
                    <a:pt x="189748" y="154826"/>
                    <a:pt x="168958" y="183573"/>
                  </a:cubicBezTo>
                  <a:cubicBezTo>
                    <a:pt x="184520" y="190460"/>
                    <a:pt x="191132" y="201836"/>
                    <a:pt x="193531" y="215180"/>
                  </a:cubicBezTo>
                  <a:cubicBezTo>
                    <a:pt x="216782" y="224342"/>
                    <a:pt x="229207" y="264280"/>
                    <a:pt x="201866" y="276793"/>
                  </a:cubicBezTo>
                  <a:cubicBezTo>
                    <a:pt x="198944" y="278115"/>
                    <a:pt x="195869" y="279253"/>
                    <a:pt x="192731" y="280206"/>
                  </a:cubicBezTo>
                  <a:cubicBezTo>
                    <a:pt x="193623" y="294349"/>
                    <a:pt x="195807" y="309322"/>
                    <a:pt x="186458" y="320882"/>
                  </a:cubicBezTo>
                  <a:cubicBezTo>
                    <a:pt x="185965" y="321497"/>
                    <a:pt x="185442" y="322082"/>
                    <a:pt x="184920" y="322635"/>
                  </a:cubicBezTo>
                  <a:cubicBezTo>
                    <a:pt x="187872" y="325464"/>
                    <a:pt x="190702" y="328477"/>
                    <a:pt x="193377" y="331644"/>
                  </a:cubicBezTo>
                  <a:cubicBezTo>
                    <a:pt x="211246" y="353012"/>
                    <a:pt x="224502" y="396148"/>
                    <a:pt x="205218" y="421267"/>
                  </a:cubicBezTo>
                  <a:cubicBezTo>
                    <a:pt x="193685" y="436270"/>
                    <a:pt x="170557" y="424249"/>
                    <a:pt x="157578" y="417761"/>
                  </a:cubicBezTo>
                  <a:cubicBezTo>
                    <a:pt x="155087" y="416470"/>
                    <a:pt x="152627" y="415179"/>
                    <a:pt x="150228" y="413795"/>
                  </a:cubicBezTo>
                  <a:lnTo>
                    <a:pt x="150228" y="41379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781;p13"/>
            <p:cNvSpPr/>
            <p:nvPr/>
          </p:nvSpPr>
          <p:spPr>
            <a:xfrm flipH="1">
              <a:off x="7465483" y="4700448"/>
              <a:ext cx="93039" cy="163210"/>
            </a:xfrm>
            <a:custGeom>
              <a:avLst/>
              <a:gdLst/>
              <a:ahLst/>
              <a:cxnLst/>
              <a:rect l="l" t="t" r="r" b="b"/>
              <a:pathLst>
                <a:path w="186078" h="326419" extrusionOk="0">
                  <a:moveTo>
                    <a:pt x="111580" y="320983"/>
                  </a:moveTo>
                  <a:lnTo>
                    <a:pt x="111611" y="321260"/>
                  </a:lnTo>
                  <a:cubicBezTo>
                    <a:pt x="111242" y="321352"/>
                    <a:pt x="111303" y="320952"/>
                    <a:pt x="111395" y="320552"/>
                  </a:cubicBezTo>
                  <a:cubicBezTo>
                    <a:pt x="111334" y="320491"/>
                    <a:pt x="111211" y="320337"/>
                    <a:pt x="111303" y="320276"/>
                  </a:cubicBezTo>
                  <a:lnTo>
                    <a:pt x="111395" y="320522"/>
                  </a:lnTo>
                  <a:lnTo>
                    <a:pt x="111457" y="320307"/>
                  </a:lnTo>
                  <a:lnTo>
                    <a:pt x="111519" y="320368"/>
                  </a:lnTo>
                  <a:lnTo>
                    <a:pt x="111549" y="320460"/>
                  </a:lnTo>
                  <a:lnTo>
                    <a:pt x="111549" y="320676"/>
                  </a:lnTo>
                  <a:cubicBezTo>
                    <a:pt x="111580" y="320768"/>
                    <a:pt x="111580" y="320891"/>
                    <a:pt x="111580" y="320983"/>
                  </a:cubicBezTo>
                  <a:close/>
                  <a:moveTo>
                    <a:pt x="138399" y="99369"/>
                  </a:moveTo>
                  <a:cubicBezTo>
                    <a:pt x="138214" y="98632"/>
                    <a:pt x="137691" y="99062"/>
                    <a:pt x="137169" y="99831"/>
                  </a:cubicBezTo>
                  <a:cubicBezTo>
                    <a:pt x="137322" y="99862"/>
                    <a:pt x="137476" y="99892"/>
                    <a:pt x="137599" y="99892"/>
                  </a:cubicBezTo>
                  <a:cubicBezTo>
                    <a:pt x="137876" y="99708"/>
                    <a:pt x="138122" y="99523"/>
                    <a:pt x="138399" y="99369"/>
                  </a:cubicBezTo>
                  <a:close/>
                  <a:moveTo>
                    <a:pt x="173890" y="236463"/>
                  </a:moveTo>
                  <a:cubicBezTo>
                    <a:pt x="173614" y="239323"/>
                    <a:pt x="171891" y="240737"/>
                    <a:pt x="170292" y="241752"/>
                  </a:cubicBezTo>
                  <a:cubicBezTo>
                    <a:pt x="169861" y="242028"/>
                    <a:pt x="169123" y="241813"/>
                    <a:pt x="168600" y="241936"/>
                  </a:cubicBezTo>
                  <a:cubicBezTo>
                    <a:pt x="167463" y="242920"/>
                    <a:pt x="166140" y="243658"/>
                    <a:pt x="164694" y="243719"/>
                  </a:cubicBezTo>
                  <a:lnTo>
                    <a:pt x="164694" y="243750"/>
                  </a:lnTo>
                  <a:cubicBezTo>
                    <a:pt x="165064" y="245318"/>
                    <a:pt x="163649" y="244673"/>
                    <a:pt x="162265" y="243719"/>
                  </a:cubicBezTo>
                  <a:lnTo>
                    <a:pt x="162818" y="243535"/>
                  </a:lnTo>
                  <a:cubicBezTo>
                    <a:pt x="162080" y="243351"/>
                    <a:pt x="161404" y="243043"/>
                    <a:pt x="160758" y="242582"/>
                  </a:cubicBezTo>
                  <a:cubicBezTo>
                    <a:pt x="161188" y="242920"/>
                    <a:pt x="161711" y="243351"/>
                    <a:pt x="162265" y="243719"/>
                  </a:cubicBezTo>
                  <a:cubicBezTo>
                    <a:pt x="160727" y="244334"/>
                    <a:pt x="158974" y="245349"/>
                    <a:pt x="158728" y="245410"/>
                  </a:cubicBezTo>
                  <a:cubicBezTo>
                    <a:pt x="155529" y="245903"/>
                    <a:pt x="152300" y="246118"/>
                    <a:pt x="149040" y="246210"/>
                  </a:cubicBezTo>
                  <a:cubicBezTo>
                    <a:pt x="145872" y="246302"/>
                    <a:pt x="142766" y="246179"/>
                    <a:pt x="139660" y="246025"/>
                  </a:cubicBezTo>
                  <a:cubicBezTo>
                    <a:pt x="134493" y="245687"/>
                    <a:pt x="129234" y="245318"/>
                    <a:pt x="124005" y="244457"/>
                  </a:cubicBezTo>
                  <a:cubicBezTo>
                    <a:pt x="118838" y="243627"/>
                    <a:pt x="113671" y="242459"/>
                    <a:pt x="108628" y="240922"/>
                  </a:cubicBezTo>
                  <a:cubicBezTo>
                    <a:pt x="100170" y="238370"/>
                    <a:pt x="92173" y="234803"/>
                    <a:pt x="84485" y="230837"/>
                  </a:cubicBezTo>
                  <a:cubicBezTo>
                    <a:pt x="86053" y="233481"/>
                    <a:pt x="87837" y="235972"/>
                    <a:pt x="89283" y="238647"/>
                  </a:cubicBezTo>
                  <a:cubicBezTo>
                    <a:pt x="93096" y="245656"/>
                    <a:pt x="96541" y="252851"/>
                    <a:pt x="99955" y="259830"/>
                  </a:cubicBezTo>
                  <a:cubicBezTo>
                    <a:pt x="103092" y="266317"/>
                    <a:pt x="106198" y="272836"/>
                    <a:pt x="109181" y="279415"/>
                  </a:cubicBezTo>
                  <a:cubicBezTo>
                    <a:pt x="112164" y="286025"/>
                    <a:pt x="115025" y="292728"/>
                    <a:pt x="117670" y="299523"/>
                  </a:cubicBezTo>
                  <a:lnTo>
                    <a:pt x="122098" y="311237"/>
                  </a:lnTo>
                  <a:lnTo>
                    <a:pt x="123944" y="316433"/>
                  </a:lnTo>
                  <a:cubicBezTo>
                    <a:pt x="123974" y="316556"/>
                    <a:pt x="124405" y="318400"/>
                    <a:pt x="124497" y="319138"/>
                  </a:cubicBezTo>
                  <a:cubicBezTo>
                    <a:pt x="125451" y="326732"/>
                    <a:pt x="116132" y="326732"/>
                    <a:pt x="115240" y="326240"/>
                  </a:cubicBezTo>
                  <a:cubicBezTo>
                    <a:pt x="113210" y="325256"/>
                    <a:pt x="111918" y="323350"/>
                    <a:pt x="111611" y="321260"/>
                  </a:cubicBezTo>
                  <a:cubicBezTo>
                    <a:pt x="111795" y="321229"/>
                    <a:pt x="111703" y="320737"/>
                    <a:pt x="111549" y="320460"/>
                  </a:cubicBezTo>
                  <a:cubicBezTo>
                    <a:pt x="111549" y="320307"/>
                    <a:pt x="111549" y="320122"/>
                    <a:pt x="111580" y="319968"/>
                  </a:cubicBezTo>
                  <a:cubicBezTo>
                    <a:pt x="111549" y="320030"/>
                    <a:pt x="111519" y="320184"/>
                    <a:pt x="111457" y="320307"/>
                  </a:cubicBezTo>
                  <a:cubicBezTo>
                    <a:pt x="111426" y="320276"/>
                    <a:pt x="111395" y="320245"/>
                    <a:pt x="111334" y="320245"/>
                  </a:cubicBezTo>
                  <a:lnTo>
                    <a:pt x="111303" y="320276"/>
                  </a:lnTo>
                  <a:lnTo>
                    <a:pt x="109612" y="316494"/>
                  </a:lnTo>
                  <a:lnTo>
                    <a:pt x="104353" y="305241"/>
                  </a:lnTo>
                  <a:cubicBezTo>
                    <a:pt x="101954" y="300168"/>
                    <a:pt x="99401" y="295157"/>
                    <a:pt x="96817" y="290176"/>
                  </a:cubicBezTo>
                  <a:cubicBezTo>
                    <a:pt x="92881" y="282613"/>
                    <a:pt x="88790" y="275141"/>
                    <a:pt x="84669" y="267701"/>
                  </a:cubicBezTo>
                  <a:cubicBezTo>
                    <a:pt x="77719" y="254573"/>
                    <a:pt x="70183" y="240952"/>
                    <a:pt x="61510" y="228408"/>
                  </a:cubicBezTo>
                  <a:cubicBezTo>
                    <a:pt x="55944" y="220353"/>
                    <a:pt x="50039" y="212667"/>
                    <a:pt x="42903" y="206272"/>
                  </a:cubicBezTo>
                  <a:cubicBezTo>
                    <a:pt x="39582" y="203228"/>
                    <a:pt x="36014" y="200553"/>
                    <a:pt x="32354" y="198063"/>
                  </a:cubicBezTo>
                  <a:cubicBezTo>
                    <a:pt x="22882" y="191729"/>
                    <a:pt x="12671" y="186595"/>
                    <a:pt x="3198" y="180199"/>
                  </a:cubicBezTo>
                  <a:cubicBezTo>
                    <a:pt x="31" y="178201"/>
                    <a:pt x="-954" y="174019"/>
                    <a:pt x="1015" y="170822"/>
                  </a:cubicBezTo>
                  <a:cubicBezTo>
                    <a:pt x="3014" y="167655"/>
                    <a:pt x="7227" y="166671"/>
                    <a:pt x="10395" y="168670"/>
                  </a:cubicBezTo>
                  <a:cubicBezTo>
                    <a:pt x="14793" y="171191"/>
                    <a:pt x="19376" y="173405"/>
                    <a:pt x="23958" y="175649"/>
                  </a:cubicBezTo>
                  <a:cubicBezTo>
                    <a:pt x="24450" y="174696"/>
                    <a:pt x="24604" y="173497"/>
                    <a:pt x="25465" y="172882"/>
                  </a:cubicBezTo>
                  <a:cubicBezTo>
                    <a:pt x="25558" y="172790"/>
                    <a:pt x="25619" y="172728"/>
                    <a:pt x="25711" y="172667"/>
                  </a:cubicBezTo>
                  <a:cubicBezTo>
                    <a:pt x="26757" y="171806"/>
                    <a:pt x="29310" y="169654"/>
                    <a:pt x="29494" y="169469"/>
                  </a:cubicBezTo>
                  <a:lnTo>
                    <a:pt x="36845" y="159938"/>
                  </a:lnTo>
                  <a:cubicBezTo>
                    <a:pt x="40689" y="154373"/>
                    <a:pt x="44195" y="148532"/>
                    <a:pt x="47425" y="142536"/>
                  </a:cubicBezTo>
                  <a:cubicBezTo>
                    <a:pt x="50654" y="136541"/>
                    <a:pt x="53576" y="130392"/>
                    <a:pt x="56220" y="124120"/>
                  </a:cubicBezTo>
                  <a:cubicBezTo>
                    <a:pt x="58312" y="119170"/>
                    <a:pt x="60157" y="114127"/>
                    <a:pt x="62033" y="109054"/>
                  </a:cubicBezTo>
                  <a:cubicBezTo>
                    <a:pt x="66462" y="97033"/>
                    <a:pt x="70553" y="84827"/>
                    <a:pt x="74705" y="72713"/>
                  </a:cubicBezTo>
                  <a:cubicBezTo>
                    <a:pt x="79625" y="59523"/>
                    <a:pt x="84362" y="46641"/>
                    <a:pt x="87560" y="33298"/>
                  </a:cubicBezTo>
                  <a:cubicBezTo>
                    <a:pt x="89652" y="24720"/>
                    <a:pt x="91189" y="15988"/>
                    <a:pt x="91528" y="6795"/>
                  </a:cubicBezTo>
                  <a:cubicBezTo>
                    <a:pt x="91528" y="3044"/>
                    <a:pt x="94572" y="-31"/>
                    <a:pt x="98325" y="0"/>
                  </a:cubicBezTo>
                  <a:cubicBezTo>
                    <a:pt x="102077" y="0"/>
                    <a:pt x="105122" y="3044"/>
                    <a:pt x="105122" y="6795"/>
                  </a:cubicBezTo>
                  <a:cubicBezTo>
                    <a:pt x="105521" y="17003"/>
                    <a:pt x="104660" y="26810"/>
                    <a:pt x="102999" y="36495"/>
                  </a:cubicBezTo>
                  <a:cubicBezTo>
                    <a:pt x="100539" y="50699"/>
                    <a:pt x="96202" y="64443"/>
                    <a:pt x="91804" y="78555"/>
                  </a:cubicBezTo>
                  <a:cubicBezTo>
                    <a:pt x="88206" y="89100"/>
                    <a:pt x="84854" y="99800"/>
                    <a:pt x="80886" y="110223"/>
                  </a:cubicBezTo>
                  <a:cubicBezTo>
                    <a:pt x="79164" y="114773"/>
                    <a:pt x="77103" y="119139"/>
                    <a:pt x="75135" y="123566"/>
                  </a:cubicBezTo>
                  <a:cubicBezTo>
                    <a:pt x="80702" y="118616"/>
                    <a:pt x="86607" y="114066"/>
                    <a:pt x="93158" y="110499"/>
                  </a:cubicBezTo>
                  <a:cubicBezTo>
                    <a:pt x="97187" y="108286"/>
                    <a:pt x="101400" y="106441"/>
                    <a:pt x="105737" y="104965"/>
                  </a:cubicBezTo>
                  <a:cubicBezTo>
                    <a:pt x="110073" y="103489"/>
                    <a:pt x="114563" y="102506"/>
                    <a:pt x="119023" y="101645"/>
                  </a:cubicBezTo>
                  <a:lnTo>
                    <a:pt x="135600" y="99554"/>
                  </a:lnTo>
                  <a:cubicBezTo>
                    <a:pt x="135815" y="99523"/>
                    <a:pt x="136523" y="99738"/>
                    <a:pt x="137169" y="99831"/>
                  </a:cubicBezTo>
                  <a:lnTo>
                    <a:pt x="137046" y="100015"/>
                  </a:lnTo>
                  <a:cubicBezTo>
                    <a:pt x="136799" y="100415"/>
                    <a:pt x="136830" y="100384"/>
                    <a:pt x="136584" y="100753"/>
                  </a:cubicBezTo>
                  <a:lnTo>
                    <a:pt x="136215" y="101429"/>
                  </a:lnTo>
                  <a:cubicBezTo>
                    <a:pt x="136615" y="100845"/>
                    <a:pt x="137076" y="100323"/>
                    <a:pt x="137599" y="99892"/>
                  </a:cubicBezTo>
                  <a:cubicBezTo>
                    <a:pt x="138122" y="99954"/>
                    <a:pt x="138522" y="99862"/>
                    <a:pt x="138430" y="99462"/>
                  </a:cubicBezTo>
                  <a:lnTo>
                    <a:pt x="138399" y="99369"/>
                  </a:lnTo>
                  <a:cubicBezTo>
                    <a:pt x="140029" y="98416"/>
                    <a:pt x="142059" y="98171"/>
                    <a:pt x="143935" y="98878"/>
                  </a:cubicBezTo>
                  <a:cubicBezTo>
                    <a:pt x="144058" y="98908"/>
                    <a:pt x="144088" y="99062"/>
                    <a:pt x="144181" y="99124"/>
                  </a:cubicBezTo>
                  <a:cubicBezTo>
                    <a:pt x="145688" y="98816"/>
                    <a:pt x="147287" y="98816"/>
                    <a:pt x="148733" y="99585"/>
                  </a:cubicBezTo>
                  <a:cubicBezTo>
                    <a:pt x="152023" y="101368"/>
                    <a:pt x="153284" y="105488"/>
                    <a:pt x="151500" y="108809"/>
                  </a:cubicBezTo>
                  <a:cubicBezTo>
                    <a:pt x="149440" y="113144"/>
                    <a:pt x="148425" y="117786"/>
                    <a:pt x="147779" y="122521"/>
                  </a:cubicBezTo>
                  <a:cubicBezTo>
                    <a:pt x="147102" y="127563"/>
                    <a:pt x="147041" y="132698"/>
                    <a:pt x="147102" y="137801"/>
                  </a:cubicBezTo>
                  <a:cubicBezTo>
                    <a:pt x="147041" y="147548"/>
                    <a:pt x="148148" y="157233"/>
                    <a:pt x="149532" y="166887"/>
                  </a:cubicBezTo>
                  <a:cubicBezTo>
                    <a:pt x="150916" y="176602"/>
                    <a:pt x="152546" y="186318"/>
                    <a:pt x="155037" y="195787"/>
                  </a:cubicBezTo>
                  <a:cubicBezTo>
                    <a:pt x="156483" y="201690"/>
                    <a:pt x="158082" y="207686"/>
                    <a:pt x="160266" y="213435"/>
                  </a:cubicBezTo>
                  <a:cubicBezTo>
                    <a:pt x="161650" y="217155"/>
                    <a:pt x="163188" y="220753"/>
                    <a:pt x="165125" y="224104"/>
                  </a:cubicBezTo>
                  <a:lnTo>
                    <a:pt x="168570" y="229115"/>
                  </a:lnTo>
                  <a:cubicBezTo>
                    <a:pt x="172014" y="229730"/>
                    <a:pt x="174382" y="232989"/>
                    <a:pt x="173890" y="236463"/>
                  </a:cubicBezTo>
                  <a:close/>
                  <a:moveTo>
                    <a:pt x="111611" y="319661"/>
                  </a:moveTo>
                  <a:cubicBezTo>
                    <a:pt x="111734" y="317478"/>
                    <a:pt x="112872" y="316248"/>
                    <a:pt x="113733" y="315541"/>
                  </a:cubicBezTo>
                  <a:cubicBezTo>
                    <a:pt x="113118" y="316064"/>
                    <a:pt x="112595" y="316771"/>
                    <a:pt x="112195" y="317539"/>
                  </a:cubicBezTo>
                  <a:cubicBezTo>
                    <a:pt x="111888" y="318247"/>
                    <a:pt x="111672" y="318923"/>
                    <a:pt x="111611" y="319661"/>
                  </a:cubicBezTo>
                  <a:close/>
                  <a:moveTo>
                    <a:pt x="149747" y="230714"/>
                  </a:moveTo>
                  <a:cubicBezTo>
                    <a:pt x="150701" y="230837"/>
                    <a:pt x="151654" y="230837"/>
                    <a:pt x="152577" y="230929"/>
                  </a:cubicBezTo>
                  <a:cubicBezTo>
                    <a:pt x="150086" y="227332"/>
                    <a:pt x="147902" y="223550"/>
                    <a:pt x="145995" y="219554"/>
                  </a:cubicBezTo>
                  <a:cubicBezTo>
                    <a:pt x="143012" y="213404"/>
                    <a:pt x="140705" y="206886"/>
                    <a:pt x="138583" y="200491"/>
                  </a:cubicBezTo>
                  <a:cubicBezTo>
                    <a:pt x="135446" y="190345"/>
                    <a:pt x="132740" y="179984"/>
                    <a:pt x="131294" y="169408"/>
                  </a:cubicBezTo>
                  <a:cubicBezTo>
                    <a:pt x="129818" y="158770"/>
                    <a:pt x="129664" y="147978"/>
                    <a:pt x="130279" y="137248"/>
                  </a:cubicBezTo>
                  <a:cubicBezTo>
                    <a:pt x="130864" y="130177"/>
                    <a:pt x="131663" y="123013"/>
                    <a:pt x="133632" y="116187"/>
                  </a:cubicBezTo>
                  <a:cubicBezTo>
                    <a:pt x="133785" y="115603"/>
                    <a:pt x="134155" y="115111"/>
                    <a:pt x="134339" y="114527"/>
                  </a:cubicBezTo>
                  <a:lnTo>
                    <a:pt x="123144" y="117940"/>
                  </a:lnTo>
                  <a:cubicBezTo>
                    <a:pt x="118623" y="119354"/>
                    <a:pt x="114225" y="121260"/>
                    <a:pt x="109766" y="123013"/>
                  </a:cubicBezTo>
                  <a:cubicBezTo>
                    <a:pt x="105367" y="124765"/>
                    <a:pt x="100969" y="126487"/>
                    <a:pt x="96664" y="128486"/>
                  </a:cubicBezTo>
                  <a:cubicBezTo>
                    <a:pt x="90851" y="131160"/>
                    <a:pt x="85131" y="133897"/>
                    <a:pt x="79810" y="137494"/>
                  </a:cubicBezTo>
                  <a:cubicBezTo>
                    <a:pt x="76919" y="139861"/>
                    <a:pt x="72613" y="139431"/>
                    <a:pt x="70245" y="136510"/>
                  </a:cubicBezTo>
                  <a:cubicBezTo>
                    <a:pt x="69876" y="136080"/>
                    <a:pt x="70030" y="135495"/>
                    <a:pt x="69784" y="135004"/>
                  </a:cubicBezTo>
                  <a:cubicBezTo>
                    <a:pt x="67108" y="140261"/>
                    <a:pt x="64371" y="145518"/>
                    <a:pt x="61264" y="150561"/>
                  </a:cubicBezTo>
                  <a:cubicBezTo>
                    <a:pt x="57328" y="156833"/>
                    <a:pt x="53083" y="162859"/>
                    <a:pt x="48501" y="168608"/>
                  </a:cubicBezTo>
                  <a:cubicBezTo>
                    <a:pt x="46748" y="170761"/>
                    <a:pt x="44995" y="172913"/>
                    <a:pt x="43088" y="174942"/>
                  </a:cubicBezTo>
                  <a:cubicBezTo>
                    <a:pt x="41796" y="176356"/>
                    <a:pt x="40474" y="177740"/>
                    <a:pt x="39059" y="179031"/>
                  </a:cubicBezTo>
                  <a:cubicBezTo>
                    <a:pt x="38905" y="179185"/>
                    <a:pt x="37214" y="180445"/>
                    <a:pt x="35584" y="181644"/>
                  </a:cubicBezTo>
                  <a:cubicBezTo>
                    <a:pt x="37337" y="182567"/>
                    <a:pt x="39151" y="183366"/>
                    <a:pt x="40874" y="184350"/>
                  </a:cubicBezTo>
                  <a:cubicBezTo>
                    <a:pt x="45456" y="186994"/>
                    <a:pt x="49854" y="189977"/>
                    <a:pt x="54037" y="193359"/>
                  </a:cubicBezTo>
                  <a:cubicBezTo>
                    <a:pt x="62556" y="200399"/>
                    <a:pt x="70030" y="208762"/>
                    <a:pt x="76550" y="217955"/>
                  </a:cubicBezTo>
                  <a:cubicBezTo>
                    <a:pt x="76703" y="218170"/>
                    <a:pt x="76796" y="218385"/>
                    <a:pt x="76950" y="218601"/>
                  </a:cubicBezTo>
                  <a:cubicBezTo>
                    <a:pt x="78795" y="215895"/>
                    <a:pt x="82178" y="214573"/>
                    <a:pt x="85223" y="216018"/>
                  </a:cubicBezTo>
                  <a:cubicBezTo>
                    <a:pt x="92389" y="218723"/>
                    <a:pt x="99862" y="220537"/>
                    <a:pt x="107459" y="222321"/>
                  </a:cubicBezTo>
                  <a:cubicBezTo>
                    <a:pt x="113087" y="223643"/>
                    <a:pt x="118777" y="224750"/>
                    <a:pt x="124436" y="225918"/>
                  </a:cubicBezTo>
                  <a:cubicBezTo>
                    <a:pt x="130218" y="227086"/>
                    <a:pt x="135908" y="228470"/>
                    <a:pt x="141597" y="229392"/>
                  </a:cubicBezTo>
                  <a:cubicBezTo>
                    <a:pt x="144273" y="229884"/>
                    <a:pt x="147010" y="230376"/>
                    <a:pt x="149747" y="230714"/>
                  </a:cubicBezTo>
                  <a:close/>
                  <a:moveTo>
                    <a:pt x="185270" y="151206"/>
                  </a:moveTo>
                  <a:cubicBezTo>
                    <a:pt x="184286" y="143274"/>
                    <a:pt x="182471" y="135588"/>
                    <a:pt x="180318" y="128024"/>
                  </a:cubicBezTo>
                  <a:cubicBezTo>
                    <a:pt x="179672" y="124335"/>
                    <a:pt x="176105" y="121906"/>
                    <a:pt x="172414" y="122582"/>
                  </a:cubicBezTo>
                  <a:cubicBezTo>
                    <a:pt x="168724" y="123228"/>
                    <a:pt x="166263" y="126795"/>
                    <a:pt x="166940" y="130484"/>
                  </a:cubicBezTo>
                  <a:cubicBezTo>
                    <a:pt x="167432" y="136572"/>
                    <a:pt x="167278" y="142690"/>
                    <a:pt x="167370" y="148931"/>
                  </a:cubicBezTo>
                  <a:cubicBezTo>
                    <a:pt x="167432" y="153051"/>
                    <a:pt x="167432" y="157202"/>
                    <a:pt x="167647" y="161322"/>
                  </a:cubicBezTo>
                  <a:cubicBezTo>
                    <a:pt x="167893" y="165872"/>
                    <a:pt x="168508" y="170330"/>
                    <a:pt x="168877" y="174757"/>
                  </a:cubicBezTo>
                  <a:lnTo>
                    <a:pt x="169923" y="187240"/>
                  </a:lnTo>
                  <a:cubicBezTo>
                    <a:pt x="170015" y="188501"/>
                    <a:pt x="169677" y="190837"/>
                    <a:pt x="169923" y="192559"/>
                  </a:cubicBezTo>
                  <a:cubicBezTo>
                    <a:pt x="170107" y="193881"/>
                    <a:pt x="170261" y="195111"/>
                    <a:pt x="170753" y="196003"/>
                  </a:cubicBezTo>
                  <a:cubicBezTo>
                    <a:pt x="172137" y="199323"/>
                    <a:pt x="175951" y="200922"/>
                    <a:pt x="179272" y="199538"/>
                  </a:cubicBezTo>
                  <a:cubicBezTo>
                    <a:pt x="182225" y="198308"/>
                    <a:pt x="183824" y="195172"/>
                    <a:pt x="183148" y="192129"/>
                  </a:cubicBezTo>
                  <a:lnTo>
                    <a:pt x="183240" y="192159"/>
                  </a:lnTo>
                  <a:cubicBezTo>
                    <a:pt x="183640" y="192190"/>
                    <a:pt x="183055" y="191544"/>
                    <a:pt x="182871" y="191145"/>
                  </a:cubicBezTo>
                  <a:lnTo>
                    <a:pt x="182871" y="191175"/>
                  </a:lnTo>
                  <a:lnTo>
                    <a:pt x="182809" y="191022"/>
                  </a:lnTo>
                  <a:lnTo>
                    <a:pt x="182871" y="191145"/>
                  </a:lnTo>
                  <a:cubicBezTo>
                    <a:pt x="183179" y="190130"/>
                    <a:pt x="184193" y="188593"/>
                    <a:pt x="184286" y="187947"/>
                  </a:cubicBezTo>
                  <a:lnTo>
                    <a:pt x="185700" y="174358"/>
                  </a:lnTo>
                  <a:cubicBezTo>
                    <a:pt x="185854" y="170545"/>
                    <a:pt x="186131" y="166733"/>
                    <a:pt x="186069" y="162828"/>
                  </a:cubicBezTo>
                  <a:cubicBezTo>
                    <a:pt x="186008" y="158954"/>
                    <a:pt x="185762" y="155080"/>
                    <a:pt x="185270" y="15120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782;p13"/>
            <p:cNvSpPr/>
            <p:nvPr/>
          </p:nvSpPr>
          <p:spPr>
            <a:xfrm flipH="1">
              <a:off x="7558490" y="4661398"/>
              <a:ext cx="1021969" cy="216236"/>
            </a:xfrm>
            <a:custGeom>
              <a:avLst/>
              <a:gdLst/>
              <a:ahLst/>
              <a:cxnLst/>
              <a:rect l="l" t="t" r="r" b="b"/>
              <a:pathLst>
                <a:path w="2043938" h="432471" extrusionOk="0">
                  <a:moveTo>
                    <a:pt x="2043938" y="256485"/>
                  </a:moveTo>
                  <a:cubicBezTo>
                    <a:pt x="2043907" y="260082"/>
                    <a:pt x="2040954" y="262942"/>
                    <a:pt x="2037356" y="262911"/>
                  </a:cubicBezTo>
                  <a:cubicBezTo>
                    <a:pt x="2037356" y="262911"/>
                    <a:pt x="1969202" y="262296"/>
                    <a:pt x="1857899" y="261220"/>
                  </a:cubicBezTo>
                  <a:cubicBezTo>
                    <a:pt x="1882872" y="269214"/>
                    <a:pt x="1919532" y="288645"/>
                    <a:pt x="1939954" y="314901"/>
                  </a:cubicBezTo>
                  <a:cubicBezTo>
                    <a:pt x="1956131" y="335716"/>
                    <a:pt x="1962159" y="360313"/>
                    <a:pt x="1947766" y="386108"/>
                  </a:cubicBezTo>
                  <a:cubicBezTo>
                    <a:pt x="1936694" y="405324"/>
                    <a:pt x="1912459" y="410827"/>
                    <a:pt x="1891453" y="404494"/>
                  </a:cubicBezTo>
                  <a:cubicBezTo>
                    <a:pt x="1870631" y="398191"/>
                    <a:pt x="1853808" y="380912"/>
                    <a:pt x="1856914" y="357576"/>
                  </a:cubicBezTo>
                  <a:cubicBezTo>
                    <a:pt x="1857714" y="351734"/>
                    <a:pt x="1859898" y="345493"/>
                    <a:pt x="1863281" y="340082"/>
                  </a:cubicBezTo>
                  <a:cubicBezTo>
                    <a:pt x="1866910" y="334333"/>
                    <a:pt x="1871800" y="329475"/>
                    <a:pt x="1877520" y="326800"/>
                  </a:cubicBezTo>
                  <a:cubicBezTo>
                    <a:pt x="1886132" y="322742"/>
                    <a:pt x="1894436" y="324586"/>
                    <a:pt x="1900433" y="329844"/>
                  </a:cubicBezTo>
                  <a:cubicBezTo>
                    <a:pt x="1905815" y="334517"/>
                    <a:pt x="1909322" y="341896"/>
                    <a:pt x="1909075" y="349644"/>
                  </a:cubicBezTo>
                  <a:cubicBezTo>
                    <a:pt x="1909014" y="353395"/>
                    <a:pt x="1905938" y="356408"/>
                    <a:pt x="1902186" y="356346"/>
                  </a:cubicBezTo>
                  <a:cubicBezTo>
                    <a:pt x="1898434" y="356285"/>
                    <a:pt x="1895420" y="353210"/>
                    <a:pt x="1895482" y="349459"/>
                  </a:cubicBezTo>
                  <a:cubicBezTo>
                    <a:pt x="1895451" y="345985"/>
                    <a:pt x="1893759" y="342757"/>
                    <a:pt x="1891268" y="340758"/>
                  </a:cubicBezTo>
                  <a:cubicBezTo>
                    <a:pt x="1889331" y="339190"/>
                    <a:pt x="1886716" y="338760"/>
                    <a:pt x="1884072" y="340113"/>
                  </a:cubicBezTo>
                  <a:cubicBezTo>
                    <a:pt x="1880904" y="341742"/>
                    <a:pt x="1878412" y="344725"/>
                    <a:pt x="1876506" y="348045"/>
                  </a:cubicBezTo>
                  <a:cubicBezTo>
                    <a:pt x="1874445" y="351612"/>
                    <a:pt x="1873153" y="355670"/>
                    <a:pt x="1872784" y="359452"/>
                  </a:cubicBezTo>
                  <a:cubicBezTo>
                    <a:pt x="1871277" y="374209"/>
                    <a:pt x="1883118" y="383987"/>
                    <a:pt x="1896343" y="387676"/>
                  </a:cubicBezTo>
                  <a:cubicBezTo>
                    <a:pt x="1909537" y="391335"/>
                    <a:pt x="1925068" y="389182"/>
                    <a:pt x="1931773" y="377100"/>
                  </a:cubicBezTo>
                  <a:cubicBezTo>
                    <a:pt x="1942353" y="358529"/>
                    <a:pt x="1937247" y="340881"/>
                    <a:pt x="1925868" y="325601"/>
                  </a:cubicBezTo>
                  <a:cubicBezTo>
                    <a:pt x="1906984" y="300267"/>
                    <a:pt x="1871585" y="280805"/>
                    <a:pt x="1849379" y="273733"/>
                  </a:cubicBezTo>
                  <a:cubicBezTo>
                    <a:pt x="1841414" y="271181"/>
                    <a:pt x="1829112" y="270075"/>
                    <a:pt x="1818993" y="267092"/>
                  </a:cubicBezTo>
                  <a:cubicBezTo>
                    <a:pt x="1813703" y="265524"/>
                    <a:pt x="1808998" y="263434"/>
                    <a:pt x="1805368" y="260697"/>
                  </a:cubicBezTo>
                  <a:cubicBezTo>
                    <a:pt x="1761265" y="260267"/>
                    <a:pt x="1712149" y="259775"/>
                    <a:pt x="1659127" y="259221"/>
                  </a:cubicBezTo>
                  <a:cubicBezTo>
                    <a:pt x="1669615" y="267184"/>
                    <a:pt x="1679456" y="276470"/>
                    <a:pt x="1688529" y="286800"/>
                  </a:cubicBezTo>
                  <a:cubicBezTo>
                    <a:pt x="1697848" y="297407"/>
                    <a:pt x="1706460" y="308937"/>
                    <a:pt x="1714302" y="320805"/>
                  </a:cubicBezTo>
                  <a:cubicBezTo>
                    <a:pt x="1726420" y="339160"/>
                    <a:pt x="1736630" y="358314"/>
                    <a:pt x="1746165" y="375070"/>
                  </a:cubicBezTo>
                  <a:cubicBezTo>
                    <a:pt x="1750932" y="383679"/>
                    <a:pt x="1755299" y="392565"/>
                    <a:pt x="1760004" y="401235"/>
                  </a:cubicBezTo>
                  <a:cubicBezTo>
                    <a:pt x="1761973" y="404832"/>
                    <a:pt x="1763972" y="408368"/>
                    <a:pt x="1766125" y="411842"/>
                  </a:cubicBezTo>
                  <a:cubicBezTo>
                    <a:pt x="1767386" y="413840"/>
                    <a:pt x="1772030" y="418391"/>
                    <a:pt x="1774552" y="421742"/>
                  </a:cubicBezTo>
                  <a:cubicBezTo>
                    <a:pt x="1776182" y="423925"/>
                    <a:pt x="1777812" y="425954"/>
                    <a:pt x="1777473" y="427307"/>
                  </a:cubicBezTo>
                  <a:cubicBezTo>
                    <a:pt x="1773844" y="441604"/>
                    <a:pt x="1756037" y="421926"/>
                    <a:pt x="1754407" y="419620"/>
                  </a:cubicBezTo>
                  <a:cubicBezTo>
                    <a:pt x="1751885" y="416085"/>
                    <a:pt x="1749486" y="412426"/>
                    <a:pt x="1747179" y="408706"/>
                  </a:cubicBezTo>
                  <a:cubicBezTo>
                    <a:pt x="1742013" y="400343"/>
                    <a:pt x="1737215" y="391734"/>
                    <a:pt x="1731987" y="383433"/>
                  </a:cubicBezTo>
                  <a:cubicBezTo>
                    <a:pt x="1722083" y="367200"/>
                    <a:pt x="1710950" y="349029"/>
                    <a:pt x="1698924" y="330981"/>
                  </a:cubicBezTo>
                  <a:cubicBezTo>
                    <a:pt x="1691420" y="319729"/>
                    <a:pt x="1683639" y="308476"/>
                    <a:pt x="1675181" y="298053"/>
                  </a:cubicBezTo>
                  <a:cubicBezTo>
                    <a:pt x="1662510" y="282434"/>
                    <a:pt x="1648486" y="268660"/>
                    <a:pt x="1632493" y="258945"/>
                  </a:cubicBezTo>
                  <a:cubicBezTo>
                    <a:pt x="1599492" y="258606"/>
                    <a:pt x="1565139" y="258238"/>
                    <a:pt x="1529647" y="257869"/>
                  </a:cubicBezTo>
                  <a:cubicBezTo>
                    <a:pt x="1469521" y="257223"/>
                    <a:pt x="1406134" y="256577"/>
                    <a:pt x="1340871" y="255870"/>
                  </a:cubicBezTo>
                  <a:cubicBezTo>
                    <a:pt x="1341671" y="256331"/>
                    <a:pt x="1342409" y="256946"/>
                    <a:pt x="1343209" y="257408"/>
                  </a:cubicBezTo>
                  <a:cubicBezTo>
                    <a:pt x="1363876" y="268875"/>
                    <a:pt x="1386020" y="277454"/>
                    <a:pt x="1406903" y="288829"/>
                  </a:cubicBezTo>
                  <a:cubicBezTo>
                    <a:pt x="1425387" y="299314"/>
                    <a:pt x="1442856" y="310720"/>
                    <a:pt x="1459494" y="323326"/>
                  </a:cubicBezTo>
                  <a:cubicBezTo>
                    <a:pt x="1475979" y="335778"/>
                    <a:pt x="1491634" y="349367"/>
                    <a:pt x="1507350" y="363449"/>
                  </a:cubicBezTo>
                  <a:lnTo>
                    <a:pt x="1543948" y="396254"/>
                  </a:lnTo>
                  <a:cubicBezTo>
                    <a:pt x="1546132" y="398252"/>
                    <a:pt x="1551576" y="401880"/>
                    <a:pt x="1555297" y="405447"/>
                  </a:cubicBezTo>
                  <a:cubicBezTo>
                    <a:pt x="1558096" y="408122"/>
                    <a:pt x="1560095" y="410889"/>
                    <a:pt x="1560802" y="413225"/>
                  </a:cubicBezTo>
                  <a:cubicBezTo>
                    <a:pt x="1561879" y="416638"/>
                    <a:pt x="1560003" y="420297"/>
                    <a:pt x="1556589" y="421404"/>
                  </a:cubicBezTo>
                  <a:cubicBezTo>
                    <a:pt x="1553144" y="422511"/>
                    <a:pt x="1549484" y="420635"/>
                    <a:pt x="1548377" y="417192"/>
                  </a:cubicBezTo>
                  <a:cubicBezTo>
                    <a:pt x="1548008" y="416146"/>
                    <a:pt x="1546440" y="415347"/>
                    <a:pt x="1544994" y="414209"/>
                  </a:cubicBezTo>
                  <a:cubicBezTo>
                    <a:pt x="1541273" y="411289"/>
                    <a:pt x="1536783" y="408552"/>
                    <a:pt x="1534783" y="406923"/>
                  </a:cubicBezTo>
                  <a:lnTo>
                    <a:pt x="1496708" y="375716"/>
                  </a:lnTo>
                  <a:cubicBezTo>
                    <a:pt x="1480900" y="362403"/>
                    <a:pt x="1464938" y="349859"/>
                    <a:pt x="1448638" y="337868"/>
                  </a:cubicBezTo>
                  <a:cubicBezTo>
                    <a:pt x="1432430" y="325939"/>
                    <a:pt x="1415852" y="314532"/>
                    <a:pt x="1398076" y="304325"/>
                  </a:cubicBezTo>
                  <a:cubicBezTo>
                    <a:pt x="1377624" y="292150"/>
                    <a:pt x="1355757" y="282803"/>
                    <a:pt x="1335581" y="270443"/>
                  </a:cubicBezTo>
                  <a:cubicBezTo>
                    <a:pt x="1328446" y="266078"/>
                    <a:pt x="1321741" y="260943"/>
                    <a:pt x="1315129" y="255593"/>
                  </a:cubicBezTo>
                  <a:cubicBezTo>
                    <a:pt x="1264260" y="255040"/>
                    <a:pt x="1212406" y="254456"/>
                    <a:pt x="1159968" y="253841"/>
                  </a:cubicBezTo>
                  <a:cubicBezTo>
                    <a:pt x="1168488" y="257161"/>
                    <a:pt x="1176207" y="260421"/>
                    <a:pt x="1181251" y="262972"/>
                  </a:cubicBezTo>
                  <a:cubicBezTo>
                    <a:pt x="1206624" y="275885"/>
                    <a:pt x="1236057" y="300451"/>
                    <a:pt x="1251435" y="329782"/>
                  </a:cubicBezTo>
                  <a:cubicBezTo>
                    <a:pt x="1262353" y="350689"/>
                    <a:pt x="1266166" y="373902"/>
                    <a:pt x="1257955" y="396992"/>
                  </a:cubicBezTo>
                  <a:cubicBezTo>
                    <a:pt x="1252942" y="410612"/>
                    <a:pt x="1245222" y="419098"/>
                    <a:pt x="1236549" y="423679"/>
                  </a:cubicBezTo>
                  <a:cubicBezTo>
                    <a:pt x="1225785" y="429336"/>
                    <a:pt x="1213360" y="429305"/>
                    <a:pt x="1201703" y="424601"/>
                  </a:cubicBezTo>
                  <a:cubicBezTo>
                    <a:pt x="1182943" y="417038"/>
                    <a:pt x="1166335" y="397391"/>
                    <a:pt x="1164397" y="374271"/>
                  </a:cubicBezTo>
                  <a:cubicBezTo>
                    <a:pt x="1163167" y="359021"/>
                    <a:pt x="1174731" y="346785"/>
                    <a:pt x="1185649" y="345463"/>
                  </a:cubicBezTo>
                  <a:cubicBezTo>
                    <a:pt x="1193922" y="344479"/>
                    <a:pt x="1202810" y="348260"/>
                    <a:pt x="1206101" y="361696"/>
                  </a:cubicBezTo>
                  <a:cubicBezTo>
                    <a:pt x="1207085" y="365324"/>
                    <a:pt x="1204902" y="369044"/>
                    <a:pt x="1201303" y="370028"/>
                  </a:cubicBezTo>
                  <a:cubicBezTo>
                    <a:pt x="1197674" y="370981"/>
                    <a:pt x="1193922" y="368829"/>
                    <a:pt x="1192969" y="365201"/>
                  </a:cubicBezTo>
                  <a:cubicBezTo>
                    <a:pt x="1192200" y="362557"/>
                    <a:pt x="1191154" y="360774"/>
                    <a:pt x="1189678" y="359882"/>
                  </a:cubicBezTo>
                  <a:cubicBezTo>
                    <a:pt x="1188417" y="359144"/>
                    <a:pt x="1186941" y="359728"/>
                    <a:pt x="1185557" y="360466"/>
                  </a:cubicBezTo>
                  <a:cubicBezTo>
                    <a:pt x="1181835" y="362465"/>
                    <a:pt x="1179037" y="367322"/>
                    <a:pt x="1179682" y="372765"/>
                  </a:cubicBezTo>
                  <a:cubicBezTo>
                    <a:pt x="1181589" y="389551"/>
                    <a:pt x="1194076" y="403510"/>
                    <a:pt x="1207885" y="408644"/>
                  </a:cubicBezTo>
                  <a:cubicBezTo>
                    <a:pt x="1214713" y="411166"/>
                    <a:pt x="1221910" y="411411"/>
                    <a:pt x="1228061" y="407999"/>
                  </a:cubicBezTo>
                  <a:cubicBezTo>
                    <a:pt x="1233412" y="405047"/>
                    <a:pt x="1237749" y="399390"/>
                    <a:pt x="1240732" y="390812"/>
                  </a:cubicBezTo>
                  <a:cubicBezTo>
                    <a:pt x="1247252" y="372703"/>
                    <a:pt x="1243715" y="354594"/>
                    <a:pt x="1235380" y="338022"/>
                  </a:cubicBezTo>
                  <a:cubicBezTo>
                    <a:pt x="1222033" y="311550"/>
                    <a:pt x="1196383" y="288891"/>
                    <a:pt x="1173993" y="276746"/>
                  </a:cubicBezTo>
                  <a:cubicBezTo>
                    <a:pt x="1167011" y="272903"/>
                    <a:pt x="1154617" y="267400"/>
                    <a:pt x="1142038" y="262480"/>
                  </a:cubicBezTo>
                  <a:cubicBezTo>
                    <a:pt x="1132596" y="258791"/>
                    <a:pt x="1123062" y="255378"/>
                    <a:pt x="1115619" y="253288"/>
                  </a:cubicBezTo>
                  <a:cubicBezTo>
                    <a:pt x="1084464" y="252919"/>
                    <a:pt x="1053247" y="252550"/>
                    <a:pt x="1022000" y="252150"/>
                  </a:cubicBezTo>
                  <a:cubicBezTo>
                    <a:pt x="925275" y="250920"/>
                    <a:pt x="828764" y="249537"/>
                    <a:pt x="735514" y="248153"/>
                  </a:cubicBezTo>
                  <a:cubicBezTo>
                    <a:pt x="741696" y="250982"/>
                    <a:pt x="747355" y="253841"/>
                    <a:pt x="750707" y="256301"/>
                  </a:cubicBezTo>
                  <a:cubicBezTo>
                    <a:pt x="760026" y="263310"/>
                    <a:pt x="769284" y="270259"/>
                    <a:pt x="778418" y="277361"/>
                  </a:cubicBezTo>
                  <a:cubicBezTo>
                    <a:pt x="787583" y="284463"/>
                    <a:pt x="796717" y="291566"/>
                    <a:pt x="805698" y="298791"/>
                  </a:cubicBezTo>
                  <a:cubicBezTo>
                    <a:pt x="823659" y="313210"/>
                    <a:pt x="841374" y="327814"/>
                    <a:pt x="859735" y="341927"/>
                  </a:cubicBezTo>
                  <a:cubicBezTo>
                    <a:pt x="868808" y="348906"/>
                    <a:pt x="877911" y="355854"/>
                    <a:pt x="887322" y="362618"/>
                  </a:cubicBezTo>
                  <a:cubicBezTo>
                    <a:pt x="890429" y="364740"/>
                    <a:pt x="891228" y="368952"/>
                    <a:pt x="889137" y="372057"/>
                  </a:cubicBezTo>
                  <a:cubicBezTo>
                    <a:pt x="887046" y="375163"/>
                    <a:pt x="882801" y="375993"/>
                    <a:pt x="879695" y="373902"/>
                  </a:cubicBezTo>
                  <a:cubicBezTo>
                    <a:pt x="854845" y="358037"/>
                    <a:pt x="831071" y="341435"/>
                    <a:pt x="808035" y="323879"/>
                  </a:cubicBezTo>
                  <a:cubicBezTo>
                    <a:pt x="798809" y="316838"/>
                    <a:pt x="789705" y="309644"/>
                    <a:pt x="780694" y="302296"/>
                  </a:cubicBezTo>
                  <a:cubicBezTo>
                    <a:pt x="767284" y="291412"/>
                    <a:pt x="754121" y="280190"/>
                    <a:pt x="740589" y="269121"/>
                  </a:cubicBezTo>
                  <a:cubicBezTo>
                    <a:pt x="737021" y="266139"/>
                    <a:pt x="730163" y="262511"/>
                    <a:pt x="722843" y="258975"/>
                  </a:cubicBezTo>
                  <a:cubicBezTo>
                    <a:pt x="713063" y="254241"/>
                    <a:pt x="702852" y="249936"/>
                    <a:pt x="697132" y="247600"/>
                  </a:cubicBezTo>
                  <a:cubicBezTo>
                    <a:pt x="669759" y="247200"/>
                    <a:pt x="642479" y="246770"/>
                    <a:pt x="615876" y="246370"/>
                  </a:cubicBezTo>
                  <a:cubicBezTo>
                    <a:pt x="590503" y="245970"/>
                    <a:pt x="565714" y="245601"/>
                    <a:pt x="541233" y="245201"/>
                  </a:cubicBezTo>
                  <a:cubicBezTo>
                    <a:pt x="564146" y="249998"/>
                    <a:pt x="586689" y="253472"/>
                    <a:pt x="607234" y="260728"/>
                  </a:cubicBezTo>
                  <a:cubicBezTo>
                    <a:pt x="625964" y="267369"/>
                    <a:pt x="643033" y="277115"/>
                    <a:pt x="657580" y="293318"/>
                  </a:cubicBezTo>
                  <a:cubicBezTo>
                    <a:pt x="686152" y="325447"/>
                    <a:pt x="691842" y="353887"/>
                    <a:pt x="686490" y="375439"/>
                  </a:cubicBezTo>
                  <a:cubicBezTo>
                    <a:pt x="677879" y="410089"/>
                    <a:pt x="640265" y="428352"/>
                    <a:pt x="612770" y="421680"/>
                  </a:cubicBezTo>
                  <a:cubicBezTo>
                    <a:pt x="602159" y="419067"/>
                    <a:pt x="590011" y="414793"/>
                    <a:pt x="580754" y="407660"/>
                  </a:cubicBezTo>
                  <a:cubicBezTo>
                    <a:pt x="573741" y="402249"/>
                    <a:pt x="568267" y="395301"/>
                    <a:pt x="565745" y="386477"/>
                  </a:cubicBezTo>
                  <a:cubicBezTo>
                    <a:pt x="557103" y="355639"/>
                    <a:pt x="576509" y="334609"/>
                    <a:pt x="596685" y="331289"/>
                  </a:cubicBezTo>
                  <a:cubicBezTo>
                    <a:pt x="606742" y="329629"/>
                    <a:pt x="617045" y="332180"/>
                    <a:pt x="624672" y="339774"/>
                  </a:cubicBezTo>
                  <a:cubicBezTo>
                    <a:pt x="631992" y="347092"/>
                    <a:pt x="637220" y="359390"/>
                    <a:pt x="635990" y="377991"/>
                  </a:cubicBezTo>
                  <a:cubicBezTo>
                    <a:pt x="635775" y="381742"/>
                    <a:pt x="632576" y="384632"/>
                    <a:pt x="628824" y="384417"/>
                  </a:cubicBezTo>
                  <a:cubicBezTo>
                    <a:pt x="625072" y="384233"/>
                    <a:pt x="622212" y="381035"/>
                    <a:pt x="622396" y="377284"/>
                  </a:cubicBezTo>
                  <a:cubicBezTo>
                    <a:pt x="623319" y="353303"/>
                    <a:pt x="611632" y="343864"/>
                    <a:pt x="599330" y="346200"/>
                  </a:cubicBezTo>
                  <a:cubicBezTo>
                    <a:pt x="586720" y="348598"/>
                    <a:pt x="575710" y="362557"/>
                    <a:pt x="581615" y="381804"/>
                  </a:cubicBezTo>
                  <a:cubicBezTo>
                    <a:pt x="583644" y="388475"/>
                    <a:pt x="588750" y="393056"/>
                    <a:pt x="594624" y="396500"/>
                  </a:cubicBezTo>
                  <a:cubicBezTo>
                    <a:pt x="601513" y="400528"/>
                    <a:pt x="609633" y="402956"/>
                    <a:pt x="616799" y="404586"/>
                  </a:cubicBezTo>
                  <a:cubicBezTo>
                    <a:pt x="636359" y="409136"/>
                    <a:pt x="662532" y="395578"/>
                    <a:pt x="668621" y="371012"/>
                  </a:cubicBezTo>
                  <a:cubicBezTo>
                    <a:pt x="672896" y="353610"/>
                    <a:pt x="667084" y="331196"/>
                    <a:pt x="644202" y="305094"/>
                  </a:cubicBezTo>
                  <a:cubicBezTo>
                    <a:pt x="631992" y="290981"/>
                    <a:pt x="617414" y="282496"/>
                    <a:pt x="601483" y="276500"/>
                  </a:cubicBezTo>
                  <a:cubicBezTo>
                    <a:pt x="576540" y="267123"/>
                    <a:pt x="548460" y="263587"/>
                    <a:pt x="520473" y="255839"/>
                  </a:cubicBezTo>
                  <a:cubicBezTo>
                    <a:pt x="508632" y="252550"/>
                    <a:pt x="496761" y="249414"/>
                    <a:pt x="484797" y="246554"/>
                  </a:cubicBezTo>
                  <a:cubicBezTo>
                    <a:pt x="481076" y="245663"/>
                    <a:pt x="477262" y="244986"/>
                    <a:pt x="473510" y="244156"/>
                  </a:cubicBezTo>
                  <a:cubicBezTo>
                    <a:pt x="203109" y="239883"/>
                    <a:pt x="6706" y="236408"/>
                    <a:pt x="6706" y="236408"/>
                  </a:cubicBezTo>
                  <a:cubicBezTo>
                    <a:pt x="2953" y="236347"/>
                    <a:pt x="-61" y="233272"/>
                    <a:pt x="1" y="229521"/>
                  </a:cubicBezTo>
                  <a:cubicBezTo>
                    <a:pt x="62" y="225770"/>
                    <a:pt x="3138" y="222757"/>
                    <a:pt x="6890" y="222819"/>
                  </a:cubicBezTo>
                  <a:cubicBezTo>
                    <a:pt x="6890" y="222819"/>
                    <a:pt x="190253" y="224417"/>
                    <a:pt x="446537" y="227092"/>
                  </a:cubicBezTo>
                  <a:cubicBezTo>
                    <a:pt x="447860" y="226262"/>
                    <a:pt x="449398" y="225770"/>
                    <a:pt x="451058" y="226047"/>
                  </a:cubicBezTo>
                  <a:cubicBezTo>
                    <a:pt x="453150" y="226385"/>
                    <a:pt x="455180" y="226846"/>
                    <a:pt x="457271" y="227215"/>
                  </a:cubicBezTo>
                  <a:cubicBezTo>
                    <a:pt x="482029" y="227461"/>
                    <a:pt x="507341" y="227738"/>
                    <a:pt x="533298" y="228015"/>
                  </a:cubicBezTo>
                  <a:cubicBezTo>
                    <a:pt x="533913" y="227584"/>
                    <a:pt x="534282" y="226877"/>
                    <a:pt x="535051" y="226662"/>
                  </a:cubicBezTo>
                  <a:cubicBezTo>
                    <a:pt x="577740" y="214456"/>
                    <a:pt x="624672" y="207723"/>
                    <a:pt x="667053" y="192104"/>
                  </a:cubicBezTo>
                  <a:cubicBezTo>
                    <a:pt x="694333" y="182050"/>
                    <a:pt x="719706" y="168307"/>
                    <a:pt x="740466" y="146232"/>
                  </a:cubicBezTo>
                  <a:cubicBezTo>
                    <a:pt x="753568" y="132519"/>
                    <a:pt x="766823" y="113888"/>
                    <a:pt x="771590" y="94334"/>
                  </a:cubicBezTo>
                  <a:cubicBezTo>
                    <a:pt x="774543" y="82281"/>
                    <a:pt x="774204" y="69829"/>
                    <a:pt x="767777" y="58146"/>
                  </a:cubicBezTo>
                  <a:cubicBezTo>
                    <a:pt x="758735" y="41636"/>
                    <a:pt x="740896" y="34656"/>
                    <a:pt x="723827" y="36101"/>
                  </a:cubicBezTo>
                  <a:cubicBezTo>
                    <a:pt x="706543" y="37547"/>
                    <a:pt x="689781" y="47447"/>
                    <a:pt x="683200" y="65463"/>
                  </a:cubicBezTo>
                  <a:cubicBezTo>
                    <a:pt x="679878" y="74503"/>
                    <a:pt x="682953" y="82804"/>
                    <a:pt x="688951" y="88492"/>
                  </a:cubicBezTo>
                  <a:cubicBezTo>
                    <a:pt x="695194" y="94395"/>
                    <a:pt x="704359" y="97746"/>
                    <a:pt x="713309" y="96516"/>
                  </a:cubicBezTo>
                  <a:cubicBezTo>
                    <a:pt x="716784" y="93995"/>
                    <a:pt x="723520" y="87293"/>
                    <a:pt x="723520" y="87293"/>
                  </a:cubicBezTo>
                  <a:cubicBezTo>
                    <a:pt x="726042" y="84741"/>
                    <a:pt x="730163" y="84710"/>
                    <a:pt x="732746" y="87231"/>
                  </a:cubicBezTo>
                  <a:cubicBezTo>
                    <a:pt x="735299" y="89752"/>
                    <a:pt x="735330" y="93903"/>
                    <a:pt x="732808" y="96455"/>
                  </a:cubicBezTo>
                  <a:cubicBezTo>
                    <a:pt x="732808" y="96455"/>
                    <a:pt x="726534" y="102942"/>
                    <a:pt x="722505" y="106324"/>
                  </a:cubicBezTo>
                  <a:cubicBezTo>
                    <a:pt x="720044" y="108415"/>
                    <a:pt x="717738" y="109399"/>
                    <a:pt x="716692" y="109614"/>
                  </a:cubicBezTo>
                  <a:cubicBezTo>
                    <a:pt x="703160" y="112320"/>
                    <a:pt x="688920" y="107800"/>
                    <a:pt x="679201" y="99038"/>
                  </a:cubicBezTo>
                  <a:cubicBezTo>
                    <a:pt x="668867" y="89752"/>
                    <a:pt x="663670" y="75763"/>
                    <a:pt x="668867" y="60390"/>
                  </a:cubicBezTo>
                  <a:cubicBezTo>
                    <a:pt x="677171" y="36071"/>
                    <a:pt x="699131" y="22020"/>
                    <a:pt x="722259" y="19591"/>
                  </a:cubicBezTo>
                  <a:cubicBezTo>
                    <a:pt x="745817" y="17132"/>
                    <a:pt x="770329" y="26909"/>
                    <a:pt x="783247" y="49507"/>
                  </a:cubicBezTo>
                  <a:cubicBezTo>
                    <a:pt x="792196" y="65279"/>
                    <a:pt x="793242" y="82189"/>
                    <a:pt x="789367" y="98607"/>
                  </a:cubicBezTo>
                  <a:cubicBezTo>
                    <a:pt x="783985" y="121267"/>
                    <a:pt x="768853" y="143004"/>
                    <a:pt x="753691" y="158899"/>
                  </a:cubicBezTo>
                  <a:cubicBezTo>
                    <a:pt x="730624" y="182665"/>
                    <a:pt x="702821" y="197669"/>
                    <a:pt x="672773" y="208092"/>
                  </a:cubicBezTo>
                  <a:cubicBezTo>
                    <a:pt x="646047" y="217346"/>
                    <a:pt x="617598" y="222973"/>
                    <a:pt x="589426" y="228630"/>
                  </a:cubicBezTo>
                  <a:cubicBezTo>
                    <a:pt x="598346" y="228722"/>
                    <a:pt x="607080" y="228814"/>
                    <a:pt x="616122" y="228906"/>
                  </a:cubicBezTo>
                  <a:cubicBezTo>
                    <a:pt x="678740" y="229583"/>
                    <a:pt x="743880" y="230321"/>
                    <a:pt x="810250" y="231120"/>
                  </a:cubicBezTo>
                  <a:cubicBezTo>
                    <a:pt x="827165" y="227000"/>
                    <a:pt x="840851" y="222634"/>
                    <a:pt x="852907" y="215839"/>
                  </a:cubicBezTo>
                  <a:cubicBezTo>
                    <a:pt x="867208" y="207815"/>
                    <a:pt x="879295" y="196193"/>
                    <a:pt x="892643" y="177131"/>
                  </a:cubicBezTo>
                  <a:cubicBezTo>
                    <a:pt x="904607" y="160990"/>
                    <a:pt x="916048" y="144202"/>
                    <a:pt x="928319" y="128153"/>
                  </a:cubicBezTo>
                  <a:cubicBezTo>
                    <a:pt x="936654" y="117239"/>
                    <a:pt x="945419" y="106662"/>
                    <a:pt x="954769" y="96701"/>
                  </a:cubicBezTo>
                  <a:cubicBezTo>
                    <a:pt x="959966" y="91197"/>
                    <a:pt x="966856" y="82589"/>
                    <a:pt x="974545" y="77270"/>
                  </a:cubicBezTo>
                  <a:cubicBezTo>
                    <a:pt x="978789" y="74318"/>
                    <a:pt x="983248" y="72258"/>
                    <a:pt x="987831" y="71705"/>
                  </a:cubicBezTo>
                  <a:cubicBezTo>
                    <a:pt x="991368" y="71182"/>
                    <a:pt x="994689" y="73642"/>
                    <a:pt x="995212" y="77208"/>
                  </a:cubicBezTo>
                  <a:cubicBezTo>
                    <a:pt x="995735" y="80744"/>
                    <a:pt x="993274" y="84065"/>
                    <a:pt x="989707" y="84587"/>
                  </a:cubicBezTo>
                  <a:cubicBezTo>
                    <a:pt x="986262" y="85202"/>
                    <a:pt x="983187" y="87600"/>
                    <a:pt x="980204" y="90336"/>
                  </a:cubicBezTo>
                  <a:cubicBezTo>
                    <a:pt x="974637" y="95471"/>
                    <a:pt x="969839" y="102235"/>
                    <a:pt x="965995" y="106755"/>
                  </a:cubicBezTo>
                  <a:cubicBezTo>
                    <a:pt x="959567" y="114256"/>
                    <a:pt x="953600" y="122127"/>
                    <a:pt x="947757" y="130090"/>
                  </a:cubicBezTo>
                  <a:cubicBezTo>
                    <a:pt x="933855" y="148999"/>
                    <a:pt x="921000" y="168799"/>
                    <a:pt x="907590" y="187923"/>
                  </a:cubicBezTo>
                  <a:cubicBezTo>
                    <a:pt x="891751" y="209229"/>
                    <a:pt x="877511" y="222081"/>
                    <a:pt x="860842" y="230597"/>
                  </a:cubicBezTo>
                  <a:cubicBezTo>
                    <a:pt x="860043" y="231028"/>
                    <a:pt x="859120" y="231304"/>
                    <a:pt x="858289" y="231704"/>
                  </a:cubicBezTo>
                  <a:cubicBezTo>
                    <a:pt x="912573" y="232350"/>
                    <a:pt x="967317" y="233057"/>
                    <a:pt x="1022246" y="233795"/>
                  </a:cubicBezTo>
                  <a:cubicBezTo>
                    <a:pt x="1047588" y="234133"/>
                    <a:pt x="1072900" y="234502"/>
                    <a:pt x="1098181" y="234840"/>
                  </a:cubicBezTo>
                  <a:cubicBezTo>
                    <a:pt x="1098827" y="233488"/>
                    <a:pt x="1099811" y="232227"/>
                    <a:pt x="1101287" y="231612"/>
                  </a:cubicBezTo>
                  <a:cubicBezTo>
                    <a:pt x="1114297" y="225647"/>
                    <a:pt x="1121032" y="214764"/>
                    <a:pt x="1125399" y="202004"/>
                  </a:cubicBezTo>
                  <a:cubicBezTo>
                    <a:pt x="1132289" y="181866"/>
                    <a:pt x="1133365" y="157208"/>
                    <a:pt x="1138962" y="136578"/>
                  </a:cubicBezTo>
                  <a:cubicBezTo>
                    <a:pt x="1145421" y="113211"/>
                    <a:pt x="1157047" y="90306"/>
                    <a:pt x="1172270" y="70229"/>
                  </a:cubicBezTo>
                  <a:cubicBezTo>
                    <a:pt x="1187679" y="49937"/>
                    <a:pt x="1206809" y="32596"/>
                    <a:pt x="1227507" y="20329"/>
                  </a:cubicBezTo>
                  <a:cubicBezTo>
                    <a:pt x="1233566" y="16793"/>
                    <a:pt x="1239901" y="13565"/>
                    <a:pt x="1246391" y="10829"/>
                  </a:cubicBezTo>
                  <a:cubicBezTo>
                    <a:pt x="1252972" y="8031"/>
                    <a:pt x="1259739" y="5725"/>
                    <a:pt x="1266597" y="3972"/>
                  </a:cubicBezTo>
                  <a:cubicBezTo>
                    <a:pt x="1271395" y="2743"/>
                    <a:pt x="1276285" y="1759"/>
                    <a:pt x="1281206" y="1113"/>
                  </a:cubicBezTo>
                  <a:cubicBezTo>
                    <a:pt x="1286157" y="437"/>
                    <a:pt x="1291140" y="68"/>
                    <a:pt x="1296122" y="6"/>
                  </a:cubicBezTo>
                  <a:cubicBezTo>
                    <a:pt x="1300090" y="-24"/>
                    <a:pt x="1304211" y="37"/>
                    <a:pt x="1308209" y="621"/>
                  </a:cubicBezTo>
                  <a:cubicBezTo>
                    <a:pt x="1311192" y="1052"/>
                    <a:pt x="1314145" y="1728"/>
                    <a:pt x="1316943" y="2804"/>
                  </a:cubicBezTo>
                  <a:cubicBezTo>
                    <a:pt x="1329461" y="7508"/>
                    <a:pt x="1335181" y="15471"/>
                    <a:pt x="1336658" y="24172"/>
                  </a:cubicBezTo>
                  <a:cubicBezTo>
                    <a:pt x="1338718" y="36040"/>
                    <a:pt x="1331952" y="50398"/>
                    <a:pt x="1320942" y="60114"/>
                  </a:cubicBezTo>
                  <a:cubicBezTo>
                    <a:pt x="1309716" y="70045"/>
                    <a:pt x="1294769" y="74872"/>
                    <a:pt x="1282928" y="69399"/>
                  </a:cubicBezTo>
                  <a:cubicBezTo>
                    <a:pt x="1276131" y="66232"/>
                    <a:pt x="1269919" y="59837"/>
                    <a:pt x="1266228" y="48277"/>
                  </a:cubicBezTo>
                  <a:cubicBezTo>
                    <a:pt x="1265029" y="44741"/>
                    <a:pt x="1266966" y="40867"/>
                    <a:pt x="1270503" y="39668"/>
                  </a:cubicBezTo>
                  <a:cubicBezTo>
                    <a:pt x="1274071" y="38469"/>
                    <a:pt x="1277915" y="40406"/>
                    <a:pt x="1279114" y="43942"/>
                  </a:cubicBezTo>
                  <a:cubicBezTo>
                    <a:pt x="1281483" y="50583"/>
                    <a:pt x="1284743" y="54580"/>
                    <a:pt x="1288741" y="56271"/>
                  </a:cubicBezTo>
                  <a:cubicBezTo>
                    <a:pt x="1295845" y="59284"/>
                    <a:pt x="1304149" y="54825"/>
                    <a:pt x="1310608" y="48769"/>
                  </a:cubicBezTo>
                  <a:cubicBezTo>
                    <a:pt x="1315252" y="44403"/>
                    <a:pt x="1318943" y="38838"/>
                    <a:pt x="1320327" y="33304"/>
                  </a:cubicBezTo>
                  <a:cubicBezTo>
                    <a:pt x="1321126" y="30198"/>
                    <a:pt x="1321126" y="27124"/>
                    <a:pt x="1319619" y="24510"/>
                  </a:cubicBezTo>
                  <a:cubicBezTo>
                    <a:pt x="1318174" y="21959"/>
                    <a:pt x="1315313" y="20083"/>
                    <a:pt x="1311192" y="18669"/>
                  </a:cubicBezTo>
                  <a:cubicBezTo>
                    <a:pt x="1309039" y="17900"/>
                    <a:pt x="1306763" y="17562"/>
                    <a:pt x="1304488" y="17377"/>
                  </a:cubicBezTo>
                  <a:cubicBezTo>
                    <a:pt x="1301812" y="17162"/>
                    <a:pt x="1299136" y="17193"/>
                    <a:pt x="1296491" y="17285"/>
                  </a:cubicBezTo>
                  <a:cubicBezTo>
                    <a:pt x="1292216" y="17439"/>
                    <a:pt x="1287972" y="17870"/>
                    <a:pt x="1283728" y="18515"/>
                  </a:cubicBezTo>
                  <a:cubicBezTo>
                    <a:pt x="1279483" y="19161"/>
                    <a:pt x="1275270" y="20083"/>
                    <a:pt x="1271149" y="21221"/>
                  </a:cubicBezTo>
                  <a:cubicBezTo>
                    <a:pt x="1265182" y="22850"/>
                    <a:pt x="1259308" y="25002"/>
                    <a:pt x="1253588" y="27493"/>
                  </a:cubicBezTo>
                  <a:cubicBezTo>
                    <a:pt x="1247806" y="30014"/>
                    <a:pt x="1242208" y="32935"/>
                    <a:pt x="1236826" y="36132"/>
                  </a:cubicBezTo>
                  <a:cubicBezTo>
                    <a:pt x="1217973" y="47139"/>
                    <a:pt x="1200719" y="62912"/>
                    <a:pt x="1186449" y="81174"/>
                  </a:cubicBezTo>
                  <a:cubicBezTo>
                    <a:pt x="1172301" y="99314"/>
                    <a:pt x="1161076" y="119883"/>
                    <a:pt x="1154740" y="141097"/>
                  </a:cubicBezTo>
                  <a:cubicBezTo>
                    <a:pt x="1147266" y="165786"/>
                    <a:pt x="1145852" y="196285"/>
                    <a:pt x="1133980" y="218022"/>
                  </a:cubicBezTo>
                  <a:cubicBezTo>
                    <a:pt x="1130289" y="224725"/>
                    <a:pt x="1125246" y="230290"/>
                    <a:pt x="1119371" y="235148"/>
                  </a:cubicBezTo>
                  <a:cubicBezTo>
                    <a:pt x="1166550" y="235824"/>
                    <a:pt x="1213390" y="236531"/>
                    <a:pt x="1259585" y="237208"/>
                  </a:cubicBezTo>
                  <a:lnTo>
                    <a:pt x="1261953" y="236408"/>
                  </a:lnTo>
                  <a:cubicBezTo>
                    <a:pt x="1264783" y="235332"/>
                    <a:pt x="1267581" y="234164"/>
                    <a:pt x="1270318" y="232903"/>
                  </a:cubicBezTo>
                  <a:cubicBezTo>
                    <a:pt x="1273056" y="231643"/>
                    <a:pt x="1275731" y="230290"/>
                    <a:pt x="1278346" y="228814"/>
                  </a:cubicBezTo>
                  <a:cubicBezTo>
                    <a:pt x="1286250" y="224417"/>
                    <a:pt x="1293877" y="219252"/>
                    <a:pt x="1301197" y="213657"/>
                  </a:cubicBezTo>
                  <a:cubicBezTo>
                    <a:pt x="1308547" y="208030"/>
                    <a:pt x="1315590" y="201943"/>
                    <a:pt x="1322233" y="195671"/>
                  </a:cubicBezTo>
                  <a:cubicBezTo>
                    <a:pt x="1333828" y="184879"/>
                    <a:pt x="1343947" y="172704"/>
                    <a:pt x="1353727" y="160129"/>
                  </a:cubicBezTo>
                  <a:cubicBezTo>
                    <a:pt x="1362923" y="148261"/>
                    <a:pt x="1371749" y="135993"/>
                    <a:pt x="1380484" y="123634"/>
                  </a:cubicBezTo>
                  <a:cubicBezTo>
                    <a:pt x="1393893" y="104633"/>
                    <a:pt x="1407272" y="85632"/>
                    <a:pt x="1421911" y="68077"/>
                  </a:cubicBezTo>
                  <a:cubicBezTo>
                    <a:pt x="1424249" y="65125"/>
                    <a:pt x="1428524" y="64633"/>
                    <a:pt x="1431446" y="66939"/>
                  </a:cubicBezTo>
                  <a:cubicBezTo>
                    <a:pt x="1434398" y="69276"/>
                    <a:pt x="1434921" y="73549"/>
                    <a:pt x="1432584" y="76501"/>
                  </a:cubicBezTo>
                  <a:cubicBezTo>
                    <a:pt x="1419082" y="94518"/>
                    <a:pt x="1407180" y="114072"/>
                    <a:pt x="1394754" y="133257"/>
                  </a:cubicBezTo>
                  <a:cubicBezTo>
                    <a:pt x="1386297" y="146293"/>
                    <a:pt x="1377716" y="159206"/>
                    <a:pt x="1368305" y="171382"/>
                  </a:cubicBezTo>
                  <a:cubicBezTo>
                    <a:pt x="1357910" y="184817"/>
                    <a:pt x="1346499" y="197269"/>
                    <a:pt x="1333890" y="208491"/>
                  </a:cubicBezTo>
                  <a:cubicBezTo>
                    <a:pt x="1326570" y="214886"/>
                    <a:pt x="1318820" y="221097"/>
                    <a:pt x="1310700" y="226724"/>
                  </a:cubicBezTo>
                  <a:cubicBezTo>
                    <a:pt x="1304764" y="230843"/>
                    <a:pt x="1298459" y="234256"/>
                    <a:pt x="1292155" y="237699"/>
                  </a:cubicBezTo>
                  <a:cubicBezTo>
                    <a:pt x="1348837" y="238560"/>
                    <a:pt x="1404227" y="239421"/>
                    <a:pt x="1457680" y="240282"/>
                  </a:cubicBezTo>
                  <a:cubicBezTo>
                    <a:pt x="1469859" y="233856"/>
                    <a:pt x="1488374" y="223495"/>
                    <a:pt x="1504705" y="215163"/>
                  </a:cubicBezTo>
                  <a:cubicBezTo>
                    <a:pt x="1513747" y="210521"/>
                    <a:pt x="1522051" y="206585"/>
                    <a:pt x="1528079" y="204248"/>
                  </a:cubicBezTo>
                  <a:cubicBezTo>
                    <a:pt x="1555359" y="193826"/>
                    <a:pt x="1591588" y="181620"/>
                    <a:pt x="1619791" y="161851"/>
                  </a:cubicBezTo>
                  <a:cubicBezTo>
                    <a:pt x="1637445" y="149491"/>
                    <a:pt x="1651992" y="134149"/>
                    <a:pt x="1657989" y="113549"/>
                  </a:cubicBezTo>
                  <a:cubicBezTo>
                    <a:pt x="1660757" y="104418"/>
                    <a:pt x="1659988" y="97131"/>
                    <a:pt x="1656328" y="91751"/>
                  </a:cubicBezTo>
                  <a:cubicBezTo>
                    <a:pt x="1652084" y="85479"/>
                    <a:pt x="1644611" y="81851"/>
                    <a:pt x="1636245" y="80252"/>
                  </a:cubicBezTo>
                  <a:cubicBezTo>
                    <a:pt x="1619453" y="77085"/>
                    <a:pt x="1598785" y="81851"/>
                    <a:pt x="1589097" y="95533"/>
                  </a:cubicBezTo>
                  <a:cubicBezTo>
                    <a:pt x="1585284" y="100913"/>
                    <a:pt x="1585376" y="105771"/>
                    <a:pt x="1587836" y="109060"/>
                  </a:cubicBezTo>
                  <a:cubicBezTo>
                    <a:pt x="1589374" y="111151"/>
                    <a:pt x="1591588" y="112689"/>
                    <a:pt x="1593834" y="113027"/>
                  </a:cubicBezTo>
                  <a:cubicBezTo>
                    <a:pt x="1594756" y="113150"/>
                    <a:pt x="1595679" y="113242"/>
                    <a:pt x="1596355" y="112658"/>
                  </a:cubicBezTo>
                  <a:cubicBezTo>
                    <a:pt x="1597924" y="111336"/>
                    <a:pt x="1598355" y="108753"/>
                    <a:pt x="1598108" y="104971"/>
                  </a:cubicBezTo>
                  <a:cubicBezTo>
                    <a:pt x="1597832" y="101251"/>
                    <a:pt x="1600661" y="97961"/>
                    <a:pt x="1604413" y="97685"/>
                  </a:cubicBezTo>
                  <a:cubicBezTo>
                    <a:pt x="1608135" y="97408"/>
                    <a:pt x="1611395" y="100237"/>
                    <a:pt x="1611702" y="103957"/>
                  </a:cubicBezTo>
                  <a:cubicBezTo>
                    <a:pt x="1612656" y="114287"/>
                    <a:pt x="1609150" y="120498"/>
                    <a:pt x="1604875" y="123911"/>
                  </a:cubicBezTo>
                  <a:cubicBezTo>
                    <a:pt x="1598847" y="128738"/>
                    <a:pt x="1589835" y="128461"/>
                    <a:pt x="1582392" y="123818"/>
                  </a:cubicBezTo>
                  <a:cubicBezTo>
                    <a:pt x="1572336" y="117516"/>
                    <a:pt x="1565231" y="103280"/>
                    <a:pt x="1576272" y="86709"/>
                  </a:cubicBezTo>
                  <a:cubicBezTo>
                    <a:pt x="1591588" y="63834"/>
                    <a:pt x="1628772" y="56732"/>
                    <a:pt x="1653068" y="67339"/>
                  </a:cubicBezTo>
                  <a:cubicBezTo>
                    <a:pt x="1671368" y="75302"/>
                    <a:pt x="1683085" y="92274"/>
                    <a:pt x="1675550" y="118715"/>
                  </a:cubicBezTo>
                  <a:cubicBezTo>
                    <a:pt x="1668261" y="143342"/>
                    <a:pt x="1651377" y="162158"/>
                    <a:pt x="1630033" y="176670"/>
                  </a:cubicBezTo>
                  <a:cubicBezTo>
                    <a:pt x="1600354" y="196870"/>
                    <a:pt x="1562186" y="208707"/>
                    <a:pt x="1533492" y="218914"/>
                  </a:cubicBezTo>
                  <a:cubicBezTo>
                    <a:pt x="1527771" y="220943"/>
                    <a:pt x="1519898" y="224448"/>
                    <a:pt x="1511286" y="228537"/>
                  </a:cubicBezTo>
                  <a:cubicBezTo>
                    <a:pt x="1503228" y="232350"/>
                    <a:pt x="1494617" y="236624"/>
                    <a:pt x="1486405" y="240743"/>
                  </a:cubicBezTo>
                  <a:cubicBezTo>
                    <a:pt x="1501014" y="240989"/>
                    <a:pt x="1515623" y="241205"/>
                    <a:pt x="1529893" y="241420"/>
                  </a:cubicBezTo>
                  <a:cubicBezTo>
                    <a:pt x="1562863" y="241942"/>
                    <a:pt x="1704399" y="244218"/>
                    <a:pt x="1737430" y="244771"/>
                  </a:cubicBezTo>
                  <a:lnTo>
                    <a:pt x="1738876" y="244125"/>
                  </a:lnTo>
                  <a:lnTo>
                    <a:pt x="1756468" y="235025"/>
                  </a:lnTo>
                  <a:cubicBezTo>
                    <a:pt x="1763172" y="231274"/>
                    <a:pt x="1769600" y="227000"/>
                    <a:pt x="1775813" y="222450"/>
                  </a:cubicBezTo>
                  <a:cubicBezTo>
                    <a:pt x="1785285" y="215532"/>
                    <a:pt x="1794266" y="207907"/>
                    <a:pt x="1802970" y="200098"/>
                  </a:cubicBezTo>
                  <a:cubicBezTo>
                    <a:pt x="1811735" y="192350"/>
                    <a:pt x="1819701" y="183864"/>
                    <a:pt x="1827297" y="175010"/>
                  </a:cubicBezTo>
                  <a:cubicBezTo>
                    <a:pt x="1834925" y="166124"/>
                    <a:pt x="1842090" y="156808"/>
                    <a:pt x="1848949" y="147216"/>
                  </a:cubicBezTo>
                  <a:cubicBezTo>
                    <a:pt x="1857253" y="135655"/>
                    <a:pt x="1865126" y="123726"/>
                    <a:pt x="1872784" y="111612"/>
                  </a:cubicBezTo>
                  <a:cubicBezTo>
                    <a:pt x="1884440" y="93134"/>
                    <a:pt x="1895635" y="74380"/>
                    <a:pt x="1907076" y="56209"/>
                  </a:cubicBezTo>
                  <a:cubicBezTo>
                    <a:pt x="1908983" y="52981"/>
                    <a:pt x="1913166" y="51935"/>
                    <a:pt x="1916395" y="53842"/>
                  </a:cubicBezTo>
                  <a:cubicBezTo>
                    <a:pt x="1919625" y="55748"/>
                    <a:pt x="1920670" y="59929"/>
                    <a:pt x="1918763" y="63158"/>
                  </a:cubicBezTo>
                  <a:cubicBezTo>
                    <a:pt x="1908245" y="81912"/>
                    <a:pt x="1898126" y="101343"/>
                    <a:pt x="1887208" y="120313"/>
                  </a:cubicBezTo>
                  <a:cubicBezTo>
                    <a:pt x="1879889" y="133073"/>
                    <a:pt x="1872231" y="145678"/>
                    <a:pt x="1863896" y="157700"/>
                  </a:cubicBezTo>
                  <a:cubicBezTo>
                    <a:pt x="1856822" y="167938"/>
                    <a:pt x="1849256" y="177777"/>
                    <a:pt x="1841076" y="187031"/>
                  </a:cubicBezTo>
                  <a:cubicBezTo>
                    <a:pt x="1832802" y="196378"/>
                    <a:pt x="1823822" y="205079"/>
                    <a:pt x="1814195" y="213134"/>
                  </a:cubicBezTo>
                  <a:cubicBezTo>
                    <a:pt x="1806322" y="219621"/>
                    <a:pt x="1798295" y="226016"/>
                    <a:pt x="1789929" y="231858"/>
                  </a:cubicBezTo>
                  <a:cubicBezTo>
                    <a:pt x="1782825" y="236839"/>
                    <a:pt x="1775321" y="241174"/>
                    <a:pt x="1767693" y="245263"/>
                  </a:cubicBezTo>
                  <a:cubicBezTo>
                    <a:pt x="1931312" y="247938"/>
                    <a:pt x="2037540" y="249783"/>
                    <a:pt x="2037540" y="249783"/>
                  </a:cubicBezTo>
                  <a:cubicBezTo>
                    <a:pt x="2041108" y="249936"/>
                    <a:pt x="2043999" y="252888"/>
                    <a:pt x="2043938" y="256485"/>
                  </a:cubicBezTo>
                  <a:close/>
                  <a:moveTo>
                    <a:pt x="1764864" y="430843"/>
                  </a:moveTo>
                  <a:lnTo>
                    <a:pt x="1764925" y="430812"/>
                  </a:lnTo>
                  <a:cubicBezTo>
                    <a:pt x="1764864" y="430627"/>
                    <a:pt x="1764802" y="430443"/>
                    <a:pt x="1764771" y="430228"/>
                  </a:cubicBezTo>
                  <a:cubicBezTo>
                    <a:pt x="1764802" y="430382"/>
                    <a:pt x="1764649" y="430996"/>
                    <a:pt x="1764864" y="4308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783;p13"/>
            <p:cNvSpPr/>
            <p:nvPr/>
          </p:nvSpPr>
          <p:spPr>
            <a:xfrm flipH="1">
              <a:off x="8551863" y="4525057"/>
              <a:ext cx="273624" cy="296728"/>
            </a:xfrm>
            <a:custGeom>
              <a:avLst/>
              <a:gdLst/>
              <a:ahLst/>
              <a:cxnLst/>
              <a:rect l="l" t="t" r="r" b="b"/>
              <a:pathLst>
                <a:path w="547248" h="593457" extrusionOk="0">
                  <a:moveTo>
                    <a:pt x="94819" y="312074"/>
                  </a:moveTo>
                  <a:cubicBezTo>
                    <a:pt x="88944" y="285418"/>
                    <a:pt x="81071" y="259161"/>
                    <a:pt x="72398" y="233027"/>
                  </a:cubicBezTo>
                  <a:cubicBezTo>
                    <a:pt x="59327" y="193704"/>
                    <a:pt x="44380" y="154719"/>
                    <a:pt x="29864" y="116041"/>
                  </a:cubicBezTo>
                  <a:cubicBezTo>
                    <a:pt x="25250" y="103527"/>
                    <a:pt x="20821" y="90891"/>
                    <a:pt x="16762" y="78132"/>
                  </a:cubicBezTo>
                  <a:cubicBezTo>
                    <a:pt x="12671" y="65341"/>
                    <a:pt x="8981" y="52398"/>
                    <a:pt x="5844" y="39361"/>
                  </a:cubicBezTo>
                  <a:cubicBezTo>
                    <a:pt x="4583" y="34012"/>
                    <a:pt x="4460" y="24481"/>
                    <a:pt x="3106" y="16733"/>
                  </a:cubicBezTo>
                  <a:cubicBezTo>
                    <a:pt x="2645" y="14150"/>
                    <a:pt x="2215" y="11783"/>
                    <a:pt x="1169" y="10215"/>
                  </a:cubicBezTo>
                  <a:cubicBezTo>
                    <a:pt x="-892" y="7263"/>
                    <a:pt x="-154" y="3205"/>
                    <a:pt x="2799" y="1145"/>
                  </a:cubicBezTo>
                  <a:cubicBezTo>
                    <a:pt x="5751" y="-884"/>
                    <a:pt x="9811" y="-146"/>
                    <a:pt x="11872" y="2805"/>
                  </a:cubicBezTo>
                  <a:cubicBezTo>
                    <a:pt x="13840" y="5542"/>
                    <a:pt x="15255" y="9600"/>
                    <a:pt x="16208" y="14243"/>
                  </a:cubicBezTo>
                  <a:cubicBezTo>
                    <a:pt x="17746" y="21652"/>
                    <a:pt x="18084" y="30814"/>
                    <a:pt x="19468" y="35918"/>
                  </a:cubicBezTo>
                  <a:cubicBezTo>
                    <a:pt x="22851" y="48493"/>
                    <a:pt x="26850" y="60976"/>
                    <a:pt x="31186" y="73335"/>
                  </a:cubicBezTo>
                  <a:cubicBezTo>
                    <a:pt x="35523" y="85726"/>
                    <a:pt x="40228" y="98024"/>
                    <a:pt x="45118" y="110168"/>
                  </a:cubicBezTo>
                  <a:cubicBezTo>
                    <a:pt x="60342" y="148877"/>
                    <a:pt x="76581" y="187678"/>
                    <a:pt x="89867" y="227186"/>
                  </a:cubicBezTo>
                  <a:cubicBezTo>
                    <a:pt x="98848" y="253965"/>
                    <a:pt x="106444" y="281052"/>
                    <a:pt x="111949" y="308477"/>
                  </a:cubicBezTo>
                  <a:cubicBezTo>
                    <a:pt x="121115" y="354288"/>
                    <a:pt x="124159" y="401051"/>
                    <a:pt x="117116" y="449045"/>
                  </a:cubicBezTo>
                  <a:cubicBezTo>
                    <a:pt x="116624" y="452765"/>
                    <a:pt x="113210" y="455379"/>
                    <a:pt x="109489" y="454887"/>
                  </a:cubicBezTo>
                  <a:cubicBezTo>
                    <a:pt x="105768" y="454425"/>
                    <a:pt x="103153" y="450982"/>
                    <a:pt x="103646" y="447262"/>
                  </a:cubicBezTo>
                  <a:cubicBezTo>
                    <a:pt x="109120" y="400867"/>
                    <a:pt x="104537" y="356009"/>
                    <a:pt x="94819" y="312074"/>
                  </a:cubicBezTo>
                  <a:close/>
                  <a:moveTo>
                    <a:pt x="544677" y="581743"/>
                  </a:moveTo>
                  <a:cubicBezTo>
                    <a:pt x="542001" y="579683"/>
                    <a:pt x="538003" y="578084"/>
                    <a:pt x="533390" y="576946"/>
                  </a:cubicBezTo>
                  <a:cubicBezTo>
                    <a:pt x="526070" y="575132"/>
                    <a:pt x="516905" y="574425"/>
                    <a:pt x="511861" y="572826"/>
                  </a:cubicBezTo>
                  <a:cubicBezTo>
                    <a:pt x="499405" y="568922"/>
                    <a:pt x="487134" y="564433"/>
                    <a:pt x="474954" y="559606"/>
                  </a:cubicBezTo>
                  <a:cubicBezTo>
                    <a:pt x="462714" y="554748"/>
                    <a:pt x="450627" y="549552"/>
                    <a:pt x="438663" y="544202"/>
                  </a:cubicBezTo>
                  <a:cubicBezTo>
                    <a:pt x="400619" y="527384"/>
                    <a:pt x="362513" y="509583"/>
                    <a:pt x="323546" y="494733"/>
                  </a:cubicBezTo>
                  <a:cubicBezTo>
                    <a:pt x="297158" y="484679"/>
                    <a:pt x="270370" y="475978"/>
                    <a:pt x="243182" y="469398"/>
                  </a:cubicBezTo>
                  <a:cubicBezTo>
                    <a:pt x="197757" y="458392"/>
                    <a:pt x="151132" y="453503"/>
                    <a:pt x="102846" y="458638"/>
                  </a:cubicBezTo>
                  <a:cubicBezTo>
                    <a:pt x="99125" y="458976"/>
                    <a:pt x="96357" y="462296"/>
                    <a:pt x="96726" y="466017"/>
                  </a:cubicBezTo>
                  <a:cubicBezTo>
                    <a:pt x="97064" y="469767"/>
                    <a:pt x="100355" y="472504"/>
                    <a:pt x="104107" y="472166"/>
                  </a:cubicBezTo>
                  <a:cubicBezTo>
                    <a:pt x="150732" y="468538"/>
                    <a:pt x="195358" y="474902"/>
                    <a:pt x="238907" y="486339"/>
                  </a:cubicBezTo>
                  <a:cubicBezTo>
                    <a:pt x="265295" y="493288"/>
                    <a:pt x="291222" y="502204"/>
                    <a:pt x="316995" y="511950"/>
                  </a:cubicBezTo>
                  <a:cubicBezTo>
                    <a:pt x="355747" y="526616"/>
                    <a:pt x="394099" y="543126"/>
                    <a:pt x="432205" y="559175"/>
                  </a:cubicBezTo>
                  <a:cubicBezTo>
                    <a:pt x="444537" y="564279"/>
                    <a:pt x="456963" y="569260"/>
                    <a:pt x="469541" y="573810"/>
                  </a:cubicBezTo>
                  <a:cubicBezTo>
                    <a:pt x="482182" y="578422"/>
                    <a:pt x="494945" y="582634"/>
                    <a:pt x="507863" y="586293"/>
                  </a:cubicBezTo>
                  <a:cubicBezTo>
                    <a:pt x="513153" y="587769"/>
                    <a:pt x="522687" y="588291"/>
                    <a:pt x="530376" y="589921"/>
                  </a:cubicBezTo>
                  <a:cubicBezTo>
                    <a:pt x="532959" y="590474"/>
                    <a:pt x="535296" y="591028"/>
                    <a:pt x="536803" y="592134"/>
                  </a:cubicBezTo>
                  <a:cubicBezTo>
                    <a:pt x="539664" y="594317"/>
                    <a:pt x="543754" y="593733"/>
                    <a:pt x="545938" y="590874"/>
                  </a:cubicBezTo>
                  <a:cubicBezTo>
                    <a:pt x="548091" y="588015"/>
                    <a:pt x="547537" y="583926"/>
                    <a:pt x="544677" y="5817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784;p13"/>
            <p:cNvSpPr/>
            <p:nvPr/>
          </p:nvSpPr>
          <p:spPr>
            <a:xfrm flipH="1">
              <a:off x="8266016" y="4295007"/>
              <a:ext cx="358906" cy="386640"/>
            </a:xfrm>
            <a:custGeom>
              <a:avLst/>
              <a:gdLst/>
              <a:ahLst/>
              <a:cxnLst/>
              <a:rect l="l" t="t" r="r" b="b"/>
              <a:pathLst>
                <a:path w="717811" h="773280" extrusionOk="0">
                  <a:moveTo>
                    <a:pt x="62659" y="3"/>
                  </a:moveTo>
                  <a:cubicBezTo>
                    <a:pt x="64750" y="741"/>
                    <a:pt x="93506" y="135160"/>
                    <a:pt x="89170" y="245444"/>
                  </a:cubicBezTo>
                  <a:cubicBezTo>
                    <a:pt x="86064" y="325228"/>
                    <a:pt x="57400" y="387027"/>
                    <a:pt x="28182" y="402092"/>
                  </a:cubicBezTo>
                  <a:cubicBezTo>
                    <a:pt x="28305" y="404859"/>
                    <a:pt x="2994" y="325136"/>
                    <a:pt x="687" y="299556"/>
                  </a:cubicBezTo>
                  <a:cubicBezTo>
                    <a:pt x="-7494" y="208980"/>
                    <a:pt x="60045" y="-889"/>
                    <a:pt x="62659" y="3"/>
                  </a:cubicBezTo>
                  <a:close/>
                  <a:moveTo>
                    <a:pt x="540381" y="196497"/>
                  </a:moveTo>
                  <a:cubicBezTo>
                    <a:pt x="538720" y="193791"/>
                    <a:pt x="334382" y="312992"/>
                    <a:pt x="279207" y="392530"/>
                  </a:cubicBezTo>
                  <a:cubicBezTo>
                    <a:pt x="263645" y="414974"/>
                    <a:pt x="231106" y="498571"/>
                    <a:pt x="232890" y="496235"/>
                  </a:cubicBezTo>
                  <a:cubicBezTo>
                    <a:pt x="269119" y="506012"/>
                    <a:pt x="337027" y="477480"/>
                    <a:pt x="394755" y="415220"/>
                  </a:cubicBezTo>
                  <a:cubicBezTo>
                    <a:pt x="474565" y="329133"/>
                    <a:pt x="541734" y="198649"/>
                    <a:pt x="540381" y="196497"/>
                  </a:cubicBezTo>
                  <a:close/>
                  <a:moveTo>
                    <a:pt x="434767" y="674497"/>
                  </a:moveTo>
                  <a:cubicBezTo>
                    <a:pt x="410594" y="676987"/>
                    <a:pt x="335151" y="704843"/>
                    <a:pt x="337734" y="704720"/>
                  </a:cubicBezTo>
                  <a:cubicBezTo>
                    <a:pt x="351913" y="737156"/>
                    <a:pt x="410255" y="769070"/>
                    <a:pt x="485667" y="772729"/>
                  </a:cubicBezTo>
                  <a:cubicBezTo>
                    <a:pt x="589959" y="777802"/>
                    <a:pt x="717101" y="746288"/>
                    <a:pt x="717809" y="743982"/>
                  </a:cubicBezTo>
                  <a:cubicBezTo>
                    <a:pt x="718670" y="741092"/>
                    <a:pt x="520452" y="665673"/>
                    <a:pt x="434767" y="6744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785;p13"/>
            <p:cNvSpPr/>
            <p:nvPr/>
          </p:nvSpPr>
          <p:spPr>
            <a:xfrm flipH="1">
              <a:off x="8086966" y="4090850"/>
              <a:ext cx="541950" cy="534821"/>
            </a:xfrm>
            <a:custGeom>
              <a:avLst/>
              <a:gdLst/>
              <a:ahLst/>
              <a:cxnLst/>
              <a:rect l="l" t="t" r="r" b="b"/>
              <a:pathLst>
                <a:path w="1083900" h="1069641" extrusionOk="0">
                  <a:moveTo>
                    <a:pt x="226178" y="131301"/>
                  </a:moveTo>
                  <a:cubicBezTo>
                    <a:pt x="260009" y="115436"/>
                    <a:pt x="297930" y="88472"/>
                    <a:pt x="279139" y="52162"/>
                  </a:cubicBezTo>
                  <a:cubicBezTo>
                    <a:pt x="258040" y="11362"/>
                    <a:pt x="215168" y="50225"/>
                    <a:pt x="187334" y="90440"/>
                  </a:cubicBezTo>
                  <a:cubicBezTo>
                    <a:pt x="196591" y="53084"/>
                    <a:pt x="198806" y="5244"/>
                    <a:pt x="151289" y="356"/>
                  </a:cubicBezTo>
                  <a:cubicBezTo>
                    <a:pt x="99558" y="-4963"/>
                    <a:pt x="104418" y="50440"/>
                    <a:pt x="121487" y="95851"/>
                  </a:cubicBezTo>
                  <a:cubicBezTo>
                    <a:pt x="100296" y="63906"/>
                    <a:pt x="69018" y="31286"/>
                    <a:pt x="40293" y="57388"/>
                  </a:cubicBezTo>
                  <a:cubicBezTo>
                    <a:pt x="10645" y="84352"/>
                    <a:pt x="42999" y="117557"/>
                    <a:pt x="80490" y="139786"/>
                  </a:cubicBezTo>
                  <a:cubicBezTo>
                    <a:pt x="45613" y="132961"/>
                    <a:pt x="1972" y="133545"/>
                    <a:pt x="65" y="178464"/>
                  </a:cubicBezTo>
                  <a:cubicBezTo>
                    <a:pt x="-2119" y="228948"/>
                    <a:pt x="51272" y="220186"/>
                    <a:pt x="92792" y="200908"/>
                  </a:cubicBezTo>
                  <a:cubicBezTo>
                    <a:pt x="62806" y="222522"/>
                    <a:pt x="32573" y="254621"/>
                    <a:pt x="55763" y="286043"/>
                  </a:cubicBezTo>
                  <a:cubicBezTo>
                    <a:pt x="79567" y="318295"/>
                    <a:pt x="110661" y="286473"/>
                    <a:pt x="132343" y="247918"/>
                  </a:cubicBezTo>
                  <a:cubicBezTo>
                    <a:pt x="127453" y="293053"/>
                    <a:pt x="134865" y="340647"/>
                    <a:pt x="176108" y="327764"/>
                  </a:cubicBezTo>
                  <a:cubicBezTo>
                    <a:pt x="211538" y="316696"/>
                    <a:pt x="208125" y="279463"/>
                    <a:pt x="196930" y="246688"/>
                  </a:cubicBezTo>
                  <a:cubicBezTo>
                    <a:pt x="218797" y="275958"/>
                    <a:pt x="248906" y="302461"/>
                    <a:pt x="275233" y="276973"/>
                  </a:cubicBezTo>
                  <a:cubicBezTo>
                    <a:pt x="303005" y="250070"/>
                    <a:pt x="273172" y="219294"/>
                    <a:pt x="236942" y="198356"/>
                  </a:cubicBezTo>
                  <a:cubicBezTo>
                    <a:pt x="275755" y="209640"/>
                    <a:pt x="316137" y="208010"/>
                    <a:pt x="311555" y="164321"/>
                  </a:cubicBezTo>
                  <a:cubicBezTo>
                    <a:pt x="306788" y="118664"/>
                    <a:pt x="261116" y="121831"/>
                    <a:pt x="226178" y="131301"/>
                  </a:cubicBezTo>
                  <a:close/>
                  <a:moveTo>
                    <a:pt x="188041" y="177050"/>
                  </a:moveTo>
                  <a:cubicBezTo>
                    <a:pt x="173156" y="172745"/>
                    <a:pt x="170357" y="185443"/>
                    <a:pt x="168665" y="192330"/>
                  </a:cubicBezTo>
                  <a:cubicBezTo>
                    <a:pt x="165805" y="191900"/>
                    <a:pt x="160208" y="189686"/>
                    <a:pt x="154703" y="190117"/>
                  </a:cubicBezTo>
                  <a:cubicBezTo>
                    <a:pt x="152888" y="177265"/>
                    <a:pt x="134681" y="177849"/>
                    <a:pt x="137141" y="174590"/>
                  </a:cubicBezTo>
                  <a:cubicBezTo>
                    <a:pt x="137141" y="174590"/>
                    <a:pt x="132774" y="176619"/>
                    <a:pt x="125977" y="180278"/>
                  </a:cubicBezTo>
                  <a:cubicBezTo>
                    <a:pt x="130744" y="173637"/>
                    <a:pt x="128438" y="166135"/>
                    <a:pt x="125977" y="160570"/>
                  </a:cubicBezTo>
                  <a:cubicBezTo>
                    <a:pt x="145414" y="165674"/>
                    <a:pt x="143169" y="138710"/>
                    <a:pt x="146829" y="141693"/>
                  </a:cubicBezTo>
                  <a:cubicBezTo>
                    <a:pt x="146829" y="141693"/>
                    <a:pt x="146183" y="140217"/>
                    <a:pt x="144953" y="137634"/>
                  </a:cubicBezTo>
                  <a:cubicBezTo>
                    <a:pt x="153319" y="142307"/>
                    <a:pt x="163037" y="137234"/>
                    <a:pt x="168235" y="135174"/>
                  </a:cubicBezTo>
                  <a:cubicBezTo>
                    <a:pt x="172295" y="143291"/>
                    <a:pt x="184351" y="145505"/>
                    <a:pt x="181921" y="147811"/>
                  </a:cubicBezTo>
                  <a:cubicBezTo>
                    <a:pt x="181921" y="147811"/>
                    <a:pt x="183551" y="147380"/>
                    <a:pt x="186411" y="146489"/>
                  </a:cubicBezTo>
                  <a:cubicBezTo>
                    <a:pt x="187457" y="149656"/>
                    <a:pt x="173955" y="166689"/>
                    <a:pt x="188687" y="177234"/>
                  </a:cubicBezTo>
                  <a:cubicBezTo>
                    <a:pt x="188472" y="177173"/>
                    <a:pt x="188257" y="177111"/>
                    <a:pt x="188041" y="177050"/>
                  </a:cubicBezTo>
                  <a:close/>
                  <a:moveTo>
                    <a:pt x="1083544" y="904057"/>
                  </a:moveTo>
                  <a:cubicBezTo>
                    <a:pt x="1078777" y="858400"/>
                    <a:pt x="1033105" y="861598"/>
                    <a:pt x="998167" y="871037"/>
                  </a:cubicBezTo>
                  <a:cubicBezTo>
                    <a:pt x="1031998" y="855172"/>
                    <a:pt x="1069919" y="828239"/>
                    <a:pt x="1051128" y="791898"/>
                  </a:cubicBezTo>
                  <a:cubicBezTo>
                    <a:pt x="1030030" y="751099"/>
                    <a:pt x="987157" y="789961"/>
                    <a:pt x="959323" y="830176"/>
                  </a:cubicBezTo>
                  <a:cubicBezTo>
                    <a:pt x="968580" y="792851"/>
                    <a:pt x="970795" y="744980"/>
                    <a:pt x="923278" y="740092"/>
                  </a:cubicBezTo>
                  <a:cubicBezTo>
                    <a:pt x="871547" y="734804"/>
                    <a:pt x="876407" y="790207"/>
                    <a:pt x="893476" y="835587"/>
                  </a:cubicBezTo>
                  <a:cubicBezTo>
                    <a:pt x="872316" y="803643"/>
                    <a:pt x="841007" y="771022"/>
                    <a:pt x="812282" y="797125"/>
                  </a:cubicBezTo>
                  <a:cubicBezTo>
                    <a:pt x="782634" y="824088"/>
                    <a:pt x="814988" y="857324"/>
                    <a:pt x="852479" y="879522"/>
                  </a:cubicBezTo>
                  <a:cubicBezTo>
                    <a:pt x="817603" y="872697"/>
                    <a:pt x="773992" y="873281"/>
                    <a:pt x="772054" y="918200"/>
                  </a:cubicBezTo>
                  <a:cubicBezTo>
                    <a:pt x="769870" y="968684"/>
                    <a:pt x="823262" y="959953"/>
                    <a:pt x="864781" y="940644"/>
                  </a:cubicBezTo>
                  <a:cubicBezTo>
                    <a:pt x="834795" y="962289"/>
                    <a:pt x="804562" y="994357"/>
                    <a:pt x="827783" y="1025779"/>
                  </a:cubicBezTo>
                  <a:cubicBezTo>
                    <a:pt x="851556" y="1058031"/>
                    <a:pt x="882650" y="1026209"/>
                    <a:pt x="904333" y="987654"/>
                  </a:cubicBezTo>
                  <a:cubicBezTo>
                    <a:pt x="899442" y="1032789"/>
                    <a:pt x="906854" y="1080383"/>
                    <a:pt x="948097" y="1067500"/>
                  </a:cubicBezTo>
                  <a:cubicBezTo>
                    <a:pt x="983527" y="1056432"/>
                    <a:pt x="980114" y="1019199"/>
                    <a:pt x="968919" y="986425"/>
                  </a:cubicBezTo>
                  <a:cubicBezTo>
                    <a:pt x="990786" y="1015694"/>
                    <a:pt x="1020895" y="1042197"/>
                    <a:pt x="1047222" y="1016709"/>
                  </a:cubicBezTo>
                  <a:cubicBezTo>
                    <a:pt x="1074994" y="989837"/>
                    <a:pt x="1045192" y="959061"/>
                    <a:pt x="1008931" y="938092"/>
                  </a:cubicBezTo>
                  <a:cubicBezTo>
                    <a:pt x="1047775" y="949376"/>
                    <a:pt x="1088126" y="947747"/>
                    <a:pt x="1083544" y="904057"/>
                  </a:cubicBezTo>
                  <a:close/>
                  <a:moveTo>
                    <a:pt x="960030" y="916786"/>
                  </a:moveTo>
                  <a:cubicBezTo>
                    <a:pt x="945145" y="912481"/>
                    <a:pt x="942346" y="925179"/>
                    <a:pt x="940655" y="932097"/>
                  </a:cubicBezTo>
                  <a:cubicBezTo>
                    <a:pt x="937794" y="931636"/>
                    <a:pt x="932228" y="929422"/>
                    <a:pt x="926692" y="929853"/>
                  </a:cubicBezTo>
                  <a:cubicBezTo>
                    <a:pt x="924877" y="917001"/>
                    <a:pt x="906670" y="917585"/>
                    <a:pt x="909130" y="914326"/>
                  </a:cubicBezTo>
                  <a:cubicBezTo>
                    <a:pt x="909130" y="914326"/>
                    <a:pt x="904763" y="916355"/>
                    <a:pt x="897966" y="920014"/>
                  </a:cubicBezTo>
                  <a:cubicBezTo>
                    <a:pt x="902764" y="913404"/>
                    <a:pt x="900427" y="905871"/>
                    <a:pt x="897997" y="900337"/>
                  </a:cubicBezTo>
                  <a:cubicBezTo>
                    <a:pt x="917404" y="905441"/>
                    <a:pt x="915189" y="878446"/>
                    <a:pt x="918818" y="881429"/>
                  </a:cubicBezTo>
                  <a:cubicBezTo>
                    <a:pt x="918818" y="881429"/>
                    <a:pt x="918172" y="879953"/>
                    <a:pt x="916942" y="877370"/>
                  </a:cubicBezTo>
                  <a:cubicBezTo>
                    <a:pt x="925338" y="882044"/>
                    <a:pt x="935026" y="876971"/>
                    <a:pt x="940224" y="874911"/>
                  </a:cubicBezTo>
                  <a:cubicBezTo>
                    <a:pt x="944314" y="883058"/>
                    <a:pt x="956340" y="885241"/>
                    <a:pt x="953910" y="887547"/>
                  </a:cubicBezTo>
                  <a:cubicBezTo>
                    <a:pt x="953910" y="887547"/>
                    <a:pt x="955540" y="887117"/>
                    <a:pt x="958431" y="886256"/>
                  </a:cubicBezTo>
                  <a:cubicBezTo>
                    <a:pt x="959446" y="889392"/>
                    <a:pt x="945944" y="906425"/>
                    <a:pt x="960676" y="916970"/>
                  </a:cubicBezTo>
                  <a:cubicBezTo>
                    <a:pt x="960461" y="916909"/>
                    <a:pt x="960246" y="916847"/>
                    <a:pt x="960030" y="9167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786;p13"/>
            <p:cNvSpPr/>
            <p:nvPr/>
          </p:nvSpPr>
          <p:spPr>
            <a:xfrm flipH="1">
              <a:off x="8145647" y="4153815"/>
              <a:ext cx="426041" cy="410164"/>
            </a:xfrm>
            <a:custGeom>
              <a:avLst/>
              <a:gdLst/>
              <a:ahLst/>
              <a:cxnLst/>
              <a:rect l="l" t="t" r="r" b="b"/>
              <a:pathLst>
                <a:path w="852083" h="820327" extrusionOk="0">
                  <a:moveTo>
                    <a:pt x="80044" y="39066"/>
                  </a:moveTo>
                  <a:cubicBezTo>
                    <a:pt x="80721" y="61295"/>
                    <a:pt x="63344" y="79896"/>
                    <a:pt x="41262" y="80572"/>
                  </a:cubicBezTo>
                  <a:cubicBezTo>
                    <a:pt x="19180" y="81248"/>
                    <a:pt x="696" y="63754"/>
                    <a:pt x="19" y="41525"/>
                  </a:cubicBezTo>
                  <a:cubicBezTo>
                    <a:pt x="-658" y="19296"/>
                    <a:pt x="16750" y="695"/>
                    <a:pt x="38832" y="19"/>
                  </a:cubicBezTo>
                  <a:cubicBezTo>
                    <a:pt x="60915" y="-657"/>
                    <a:pt x="79368" y="16837"/>
                    <a:pt x="80044" y="39066"/>
                  </a:cubicBezTo>
                  <a:close/>
                  <a:moveTo>
                    <a:pt x="810821" y="739755"/>
                  </a:moveTo>
                  <a:cubicBezTo>
                    <a:pt x="788739" y="740431"/>
                    <a:pt x="771362" y="759032"/>
                    <a:pt x="772039" y="781261"/>
                  </a:cubicBezTo>
                  <a:cubicBezTo>
                    <a:pt x="772716" y="803490"/>
                    <a:pt x="791169" y="820985"/>
                    <a:pt x="813251" y="820308"/>
                  </a:cubicBezTo>
                  <a:cubicBezTo>
                    <a:pt x="835333" y="819632"/>
                    <a:pt x="852741" y="801031"/>
                    <a:pt x="852064" y="778802"/>
                  </a:cubicBezTo>
                  <a:cubicBezTo>
                    <a:pt x="851388" y="756573"/>
                    <a:pt x="832904" y="739079"/>
                    <a:pt x="810821" y="7397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787;p13"/>
            <p:cNvSpPr/>
            <p:nvPr/>
          </p:nvSpPr>
          <p:spPr>
            <a:xfrm flipH="1">
              <a:off x="8319639" y="4343909"/>
              <a:ext cx="192882" cy="227393"/>
            </a:xfrm>
            <a:custGeom>
              <a:avLst/>
              <a:gdLst/>
              <a:ahLst/>
              <a:cxnLst/>
              <a:rect l="l" t="t" r="r" b="b"/>
              <a:pathLst>
                <a:path w="385763" h="454787" extrusionOk="0">
                  <a:moveTo>
                    <a:pt x="84546" y="44396"/>
                  </a:moveTo>
                  <a:cubicBezTo>
                    <a:pt x="84546" y="68931"/>
                    <a:pt x="65601" y="88824"/>
                    <a:pt x="42258" y="88824"/>
                  </a:cubicBezTo>
                  <a:cubicBezTo>
                    <a:pt x="18945" y="88824"/>
                    <a:pt x="0" y="68931"/>
                    <a:pt x="0" y="44396"/>
                  </a:cubicBezTo>
                  <a:cubicBezTo>
                    <a:pt x="0" y="19892"/>
                    <a:pt x="18945" y="0"/>
                    <a:pt x="42258" y="0"/>
                  </a:cubicBezTo>
                  <a:cubicBezTo>
                    <a:pt x="65601" y="0"/>
                    <a:pt x="84546" y="19892"/>
                    <a:pt x="84546" y="44396"/>
                  </a:cubicBezTo>
                  <a:close/>
                  <a:moveTo>
                    <a:pt x="343506" y="365963"/>
                  </a:moveTo>
                  <a:cubicBezTo>
                    <a:pt x="320163" y="365963"/>
                    <a:pt x="301218" y="385856"/>
                    <a:pt x="301218" y="410360"/>
                  </a:cubicBezTo>
                  <a:cubicBezTo>
                    <a:pt x="301218" y="434864"/>
                    <a:pt x="320163" y="454787"/>
                    <a:pt x="343506" y="454787"/>
                  </a:cubicBezTo>
                  <a:cubicBezTo>
                    <a:pt x="366819" y="454787"/>
                    <a:pt x="385764" y="434864"/>
                    <a:pt x="385764" y="410360"/>
                  </a:cubicBezTo>
                  <a:cubicBezTo>
                    <a:pt x="385764" y="385856"/>
                    <a:pt x="366819" y="365963"/>
                    <a:pt x="343506" y="36596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788;p13"/>
            <p:cNvSpPr/>
            <p:nvPr/>
          </p:nvSpPr>
          <p:spPr>
            <a:xfrm flipH="1">
              <a:off x="8304552" y="4370814"/>
              <a:ext cx="315202" cy="298089"/>
            </a:xfrm>
            <a:custGeom>
              <a:avLst/>
              <a:gdLst/>
              <a:ahLst/>
              <a:cxnLst/>
              <a:rect l="l" t="t" r="r" b="b"/>
              <a:pathLst>
                <a:path w="630405" h="596178" extrusionOk="0">
                  <a:moveTo>
                    <a:pt x="48114" y="5958"/>
                  </a:moveTo>
                  <a:cubicBezTo>
                    <a:pt x="50544" y="28986"/>
                    <a:pt x="51220" y="52999"/>
                    <a:pt x="50298" y="77441"/>
                  </a:cubicBezTo>
                  <a:cubicBezTo>
                    <a:pt x="49437" y="100869"/>
                    <a:pt x="47314" y="124728"/>
                    <a:pt x="43901" y="148463"/>
                  </a:cubicBezTo>
                  <a:cubicBezTo>
                    <a:pt x="41225" y="167279"/>
                    <a:pt x="37719" y="186003"/>
                    <a:pt x="33782" y="204420"/>
                  </a:cubicBezTo>
                  <a:cubicBezTo>
                    <a:pt x="27723" y="232952"/>
                    <a:pt x="20465" y="260715"/>
                    <a:pt x="13391" y="286972"/>
                  </a:cubicBezTo>
                  <a:cubicBezTo>
                    <a:pt x="12499" y="290630"/>
                    <a:pt x="8809" y="292875"/>
                    <a:pt x="5180" y="291983"/>
                  </a:cubicBezTo>
                  <a:cubicBezTo>
                    <a:pt x="1520" y="291091"/>
                    <a:pt x="-695" y="287402"/>
                    <a:pt x="197" y="283743"/>
                  </a:cubicBezTo>
                  <a:cubicBezTo>
                    <a:pt x="7148" y="252321"/>
                    <a:pt x="13791" y="218717"/>
                    <a:pt x="19542" y="184497"/>
                  </a:cubicBezTo>
                  <a:cubicBezTo>
                    <a:pt x="21388" y="173490"/>
                    <a:pt x="23171" y="162422"/>
                    <a:pt x="24863" y="151322"/>
                  </a:cubicBezTo>
                  <a:cubicBezTo>
                    <a:pt x="26555" y="140254"/>
                    <a:pt x="28154" y="129186"/>
                    <a:pt x="29599" y="118148"/>
                  </a:cubicBezTo>
                  <a:cubicBezTo>
                    <a:pt x="34520" y="80177"/>
                    <a:pt x="37257" y="42514"/>
                    <a:pt x="35105" y="7034"/>
                  </a:cubicBezTo>
                  <a:cubicBezTo>
                    <a:pt x="34828" y="3437"/>
                    <a:pt x="37504" y="301"/>
                    <a:pt x="41071" y="24"/>
                  </a:cubicBezTo>
                  <a:cubicBezTo>
                    <a:pt x="44669" y="-283"/>
                    <a:pt x="47807" y="2391"/>
                    <a:pt x="48114" y="5958"/>
                  </a:cubicBezTo>
                  <a:close/>
                  <a:moveTo>
                    <a:pt x="324481" y="262806"/>
                  </a:moveTo>
                  <a:cubicBezTo>
                    <a:pt x="341181" y="247064"/>
                    <a:pt x="357574" y="231076"/>
                    <a:pt x="373874" y="214935"/>
                  </a:cubicBezTo>
                  <a:cubicBezTo>
                    <a:pt x="398233" y="190800"/>
                    <a:pt x="422222" y="166265"/>
                    <a:pt x="446426" y="141699"/>
                  </a:cubicBezTo>
                  <a:cubicBezTo>
                    <a:pt x="449102" y="139086"/>
                    <a:pt x="449133" y="134781"/>
                    <a:pt x="446518" y="132107"/>
                  </a:cubicBezTo>
                  <a:cubicBezTo>
                    <a:pt x="443873" y="129401"/>
                    <a:pt x="439568" y="129370"/>
                    <a:pt x="436892" y="132014"/>
                  </a:cubicBezTo>
                  <a:cubicBezTo>
                    <a:pt x="411919" y="155688"/>
                    <a:pt x="386945" y="179178"/>
                    <a:pt x="362003" y="202637"/>
                  </a:cubicBezTo>
                  <a:cubicBezTo>
                    <a:pt x="345364" y="218286"/>
                    <a:pt x="328664" y="233843"/>
                    <a:pt x="311933" y="249401"/>
                  </a:cubicBezTo>
                  <a:cubicBezTo>
                    <a:pt x="300800" y="259731"/>
                    <a:pt x="289666" y="270092"/>
                    <a:pt x="278441" y="280423"/>
                  </a:cubicBezTo>
                  <a:cubicBezTo>
                    <a:pt x="261710" y="295826"/>
                    <a:pt x="244887" y="311199"/>
                    <a:pt x="227694" y="326295"/>
                  </a:cubicBezTo>
                  <a:lnTo>
                    <a:pt x="170705" y="376318"/>
                  </a:lnTo>
                  <a:cubicBezTo>
                    <a:pt x="167629" y="379147"/>
                    <a:pt x="157511" y="386064"/>
                    <a:pt x="152282" y="391814"/>
                  </a:cubicBezTo>
                  <a:cubicBezTo>
                    <a:pt x="149576" y="394765"/>
                    <a:pt x="147946" y="397686"/>
                    <a:pt x="147546" y="399992"/>
                  </a:cubicBezTo>
                  <a:cubicBezTo>
                    <a:pt x="146869" y="403528"/>
                    <a:pt x="149176" y="406940"/>
                    <a:pt x="152713" y="407617"/>
                  </a:cubicBezTo>
                  <a:cubicBezTo>
                    <a:pt x="156127" y="408293"/>
                    <a:pt x="159418" y="406172"/>
                    <a:pt x="160279" y="402851"/>
                  </a:cubicBezTo>
                  <a:cubicBezTo>
                    <a:pt x="158649" y="402052"/>
                    <a:pt x="163323" y="399469"/>
                    <a:pt x="165753" y="397502"/>
                  </a:cubicBezTo>
                  <a:cubicBezTo>
                    <a:pt x="171074" y="393197"/>
                    <a:pt x="177625" y="388954"/>
                    <a:pt x="180024" y="386894"/>
                  </a:cubicBezTo>
                  <a:lnTo>
                    <a:pt x="238489" y="338870"/>
                  </a:lnTo>
                  <a:cubicBezTo>
                    <a:pt x="256143" y="324081"/>
                    <a:pt x="273581" y="309139"/>
                    <a:pt x="290650" y="293859"/>
                  </a:cubicBezTo>
                  <a:cubicBezTo>
                    <a:pt x="302061" y="283620"/>
                    <a:pt x="313348" y="273290"/>
                    <a:pt x="324481" y="262806"/>
                  </a:cubicBezTo>
                  <a:close/>
                  <a:moveTo>
                    <a:pt x="624715" y="582651"/>
                  </a:moveTo>
                  <a:cubicBezTo>
                    <a:pt x="595712" y="577332"/>
                    <a:pt x="566802" y="571767"/>
                    <a:pt x="537769" y="566694"/>
                  </a:cubicBezTo>
                  <a:cubicBezTo>
                    <a:pt x="518363" y="563312"/>
                    <a:pt x="498925" y="560084"/>
                    <a:pt x="479457" y="557286"/>
                  </a:cubicBezTo>
                  <a:cubicBezTo>
                    <a:pt x="463188" y="554949"/>
                    <a:pt x="446857" y="552889"/>
                    <a:pt x="430495" y="551198"/>
                  </a:cubicBezTo>
                  <a:cubicBezTo>
                    <a:pt x="414133" y="549477"/>
                    <a:pt x="397710" y="548216"/>
                    <a:pt x="381256" y="547232"/>
                  </a:cubicBezTo>
                  <a:lnTo>
                    <a:pt x="302338" y="542559"/>
                  </a:lnTo>
                  <a:cubicBezTo>
                    <a:pt x="298339" y="542405"/>
                    <a:pt x="273243" y="541913"/>
                    <a:pt x="263494" y="542774"/>
                  </a:cubicBezTo>
                  <a:cubicBezTo>
                    <a:pt x="259034" y="543174"/>
                    <a:pt x="256358" y="544649"/>
                    <a:pt x="255682" y="545357"/>
                  </a:cubicBezTo>
                  <a:cubicBezTo>
                    <a:pt x="254113" y="546925"/>
                    <a:pt x="253560" y="548677"/>
                    <a:pt x="253652" y="550368"/>
                  </a:cubicBezTo>
                  <a:cubicBezTo>
                    <a:pt x="253713" y="551844"/>
                    <a:pt x="254113" y="553750"/>
                    <a:pt x="256112" y="555349"/>
                  </a:cubicBezTo>
                  <a:cubicBezTo>
                    <a:pt x="257958" y="556917"/>
                    <a:pt x="260449" y="557255"/>
                    <a:pt x="262602" y="556456"/>
                  </a:cubicBezTo>
                  <a:cubicBezTo>
                    <a:pt x="262540" y="556363"/>
                    <a:pt x="262509" y="556240"/>
                    <a:pt x="262448" y="556087"/>
                  </a:cubicBezTo>
                  <a:cubicBezTo>
                    <a:pt x="262386" y="555748"/>
                    <a:pt x="263032" y="555872"/>
                    <a:pt x="263709" y="555902"/>
                  </a:cubicBezTo>
                  <a:cubicBezTo>
                    <a:pt x="263955" y="555748"/>
                    <a:pt x="264232" y="555564"/>
                    <a:pt x="264447" y="555379"/>
                  </a:cubicBezTo>
                  <a:cubicBezTo>
                    <a:pt x="264324" y="555564"/>
                    <a:pt x="264139" y="555748"/>
                    <a:pt x="263986" y="555933"/>
                  </a:cubicBezTo>
                  <a:cubicBezTo>
                    <a:pt x="264139" y="555933"/>
                    <a:pt x="264262" y="555933"/>
                    <a:pt x="264385" y="555933"/>
                  </a:cubicBezTo>
                  <a:cubicBezTo>
                    <a:pt x="273704" y="555472"/>
                    <a:pt x="297693" y="556917"/>
                    <a:pt x="301476" y="557194"/>
                  </a:cubicBezTo>
                  <a:lnTo>
                    <a:pt x="380025" y="564388"/>
                  </a:lnTo>
                  <a:cubicBezTo>
                    <a:pt x="396233" y="565710"/>
                    <a:pt x="412380" y="567493"/>
                    <a:pt x="428496" y="569338"/>
                  </a:cubicBezTo>
                  <a:cubicBezTo>
                    <a:pt x="444673" y="571213"/>
                    <a:pt x="460820" y="573243"/>
                    <a:pt x="476966" y="575364"/>
                  </a:cubicBezTo>
                  <a:cubicBezTo>
                    <a:pt x="496342" y="577916"/>
                    <a:pt x="515749" y="580560"/>
                    <a:pt x="535124" y="583358"/>
                  </a:cubicBezTo>
                  <a:cubicBezTo>
                    <a:pt x="564250" y="587539"/>
                    <a:pt x="593375" y="591844"/>
                    <a:pt x="622500" y="596087"/>
                  </a:cubicBezTo>
                  <a:cubicBezTo>
                    <a:pt x="626222" y="596701"/>
                    <a:pt x="629728" y="594180"/>
                    <a:pt x="630312" y="590491"/>
                  </a:cubicBezTo>
                  <a:cubicBezTo>
                    <a:pt x="630927" y="586771"/>
                    <a:pt x="628436" y="583266"/>
                    <a:pt x="624715" y="582651"/>
                  </a:cubicBezTo>
                  <a:close/>
                  <a:moveTo>
                    <a:pt x="262602" y="556456"/>
                  </a:moveTo>
                  <a:cubicBezTo>
                    <a:pt x="262878" y="556948"/>
                    <a:pt x="263432" y="556579"/>
                    <a:pt x="263986" y="555933"/>
                  </a:cubicBezTo>
                  <a:lnTo>
                    <a:pt x="263709" y="555902"/>
                  </a:lnTo>
                  <a:cubicBezTo>
                    <a:pt x="263340" y="556148"/>
                    <a:pt x="262971" y="556302"/>
                    <a:pt x="262602" y="5564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89" name="Google Shape;789;p13"/>
          <p:cNvGrpSpPr/>
          <p:nvPr/>
        </p:nvGrpSpPr>
        <p:grpSpPr>
          <a:xfrm>
            <a:off x="287590" y="129587"/>
            <a:ext cx="1424616" cy="1378325"/>
            <a:chOff x="287590" y="129587"/>
            <a:chExt cx="1424616" cy="1378325"/>
          </a:xfrm>
        </p:grpSpPr>
        <p:sp>
          <p:nvSpPr>
            <p:cNvPr id="790" name="Google Shape;790;p13"/>
            <p:cNvSpPr/>
            <p:nvPr/>
          </p:nvSpPr>
          <p:spPr>
            <a:xfrm rot="10800000" flipH="1">
              <a:off x="475374" y="321467"/>
              <a:ext cx="180661" cy="232128"/>
            </a:xfrm>
            <a:custGeom>
              <a:avLst/>
              <a:gdLst/>
              <a:ahLst/>
              <a:cxnLst/>
              <a:rect l="l" t="t" r="r" b="b"/>
              <a:pathLst>
                <a:path w="361322" h="464257" extrusionOk="0">
                  <a:moveTo>
                    <a:pt x="15169" y="348400"/>
                  </a:moveTo>
                  <a:cubicBezTo>
                    <a:pt x="10771" y="355287"/>
                    <a:pt x="3328" y="234734"/>
                    <a:pt x="991" y="177301"/>
                  </a:cubicBezTo>
                  <a:cubicBezTo>
                    <a:pt x="-2669" y="87617"/>
                    <a:pt x="2559" y="-1637"/>
                    <a:pt x="38082" y="23"/>
                  </a:cubicBezTo>
                  <a:cubicBezTo>
                    <a:pt x="70498" y="1560"/>
                    <a:pt x="70682" y="69661"/>
                    <a:pt x="60564" y="145941"/>
                  </a:cubicBezTo>
                  <a:cubicBezTo>
                    <a:pt x="83538" y="74765"/>
                    <a:pt x="111710" y="15826"/>
                    <a:pt x="140066" y="26679"/>
                  </a:cubicBezTo>
                  <a:cubicBezTo>
                    <a:pt x="167223" y="37102"/>
                    <a:pt x="152984" y="90199"/>
                    <a:pt x="125581" y="151014"/>
                  </a:cubicBezTo>
                  <a:cubicBezTo>
                    <a:pt x="165593" y="98224"/>
                    <a:pt x="204929" y="60345"/>
                    <a:pt x="226458" y="77747"/>
                  </a:cubicBezTo>
                  <a:cubicBezTo>
                    <a:pt x="252969" y="99177"/>
                    <a:pt x="207359" y="158762"/>
                    <a:pt x="150123" y="217055"/>
                  </a:cubicBezTo>
                  <a:cubicBezTo>
                    <a:pt x="213541" y="165157"/>
                    <a:pt x="277420" y="124327"/>
                    <a:pt x="296303" y="151045"/>
                  </a:cubicBezTo>
                  <a:cubicBezTo>
                    <a:pt x="315495" y="178193"/>
                    <a:pt x="258690" y="221636"/>
                    <a:pt x="189951" y="261390"/>
                  </a:cubicBezTo>
                  <a:cubicBezTo>
                    <a:pt x="265210" y="235226"/>
                    <a:pt x="335824" y="219976"/>
                    <a:pt x="344312" y="250752"/>
                  </a:cubicBezTo>
                  <a:cubicBezTo>
                    <a:pt x="352463" y="280206"/>
                    <a:pt x="295596" y="300837"/>
                    <a:pt x="225751" y="314979"/>
                  </a:cubicBezTo>
                  <a:cubicBezTo>
                    <a:pt x="298364" y="310275"/>
                    <a:pt x="360859" y="314918"/>
                    <a:pt x="361320" y="344618"/>
                  </a:cubicBezTo>
                  <a:cubicBezTo>
                    <a:pt x="361843" y="377669"/>
                    <a:pt x="291290" y="381636"/>
                    <a:pt x="212680" y="375856"/>
                  </a:cubicBezTo>
                  <a:cubicBezTo>
                    <a:pt x="288553" y="395348"/>
                    <a:pt x="353939" y="421144"/>
                    <a:pt x="344189" y="451120"/>
                  </a:cubicBezTo>
                  <a:cubicBezTo>
                    <a:pt x="325213" y="509629"/>
                    <a:pt x="16799" y="354057"/>
                    <a:pt x="16092" y="348584"/>
                  </a:cubicBezTo>
                  <a:lnTo>
                    <a:pt x="15169" y="348400"/>
                  </a:lnTo>
                  <a:lnTo>
                    <a:pt x="15169" y="34840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791;p13"/>
            <p:cNvSpPr/>
            <p:nvPr/>
          </p:nvSpPr>
          <p:spPr>
            <a:xfrm rot="10800000" flipH="1">
              <a:off x="356057" y="288146"/>
              <a:ext cx="93363" cy="65854"/>
            </a:xfrm>
            <a:custGeom>
              <a:avLst/>
              <a:gdLst/>
              <a:ahLst/>
              <a:cxnLst/>
              <a:rect l="l" t="t" r="r" b="b"/>
              <a:pathLst>
                <a:path w="186725" h="131708" extrusionOk="0">
                  <a:moveTo>
                    <a:pt x="176483" y="1077"/>
                  </a:moveTo>
                  <a:cubicBezTo>
                    <a:pt x="179528" y="-922"/>
                    <a:pt x="183649" y="-61"/>
                    <a:pt x="185648" y="3014"/>
                  </a:cubicBezTo>
                  <a:cubicBezTo>
                    <a:pt x="187648" y="6058"/>
                    <a:pt x="186786" y="10178"/>
                    <a:pt x="183711" y="12176"/>
                  </a:cubicBezTo>
                  <a:cubicBezTo>
                    <a:pt x="183711" y="12176"/>
                    <a:pt x="165688" y="25058"/>
                    <a:pt x="140930" y="42399"/>
                  </a:cubicBezTo>
                  <a:cubicBezTo>
                    <a:pt x="127890" y="51530"/>
                    <a:pt x="113066" y="62015"/>
                    <a:pt x="97934" y="72314"/>
                  </a:cubicBezTo>
                  <a:cubicBezTo>
                    <a:pt x="86186" y="80246"/>
                    <a:pt x="74253" y="88056"/>
                    <a:pt x="63027" y="95435"/>
                  </a:cubicBezTo>
                  <a:cubicBezTo>
                    <a:pt x="40576" y="110162"/>
                    <a:pt x="20923" y="122798"/>
                    <a:pt x="11266" y="130146"/>
                  </a:cubicBezTo>
                  <a:cubicBezTo>
                    <a:pt x="8313" y="132575"/>
                    <a:pt x="3946" y="132114"/>
                    <a:pt x="1547" y="129163"/>
                  </a:cubicBezTo>
                  <a:cubicBezTo>
                    <a:pt x="-852" y="126180"/>
                    <a:pt x="-421" y="121845"/>
                    <a:pt x="2562" y="119447"/>
                  </a:cubicBezTo>
                  <a:cubicBezTo>
                    <a:pt x="10435" y="112591"/>
                    <a:pt x="25075" y="101215"/>
                    <a:pt x="42759" y="88210"/>
                  </a:cubicBezTo>
                  <a:cubicBezTo>
                    <a:pt x="51309" y="81937"/>
                    <a:pt x="60536" y="75235"/>
                    <a:pt x="70132" y="68625"/>
                  </a:cubicBezTo>
                  <a:cubicBezTo>
                    <a:pt x="83971" y="59094"/>
                    <a:pt x="98488" y="49593"/>
                    <a:pt x="112174" y="40831"/>
                  </a:cubicBezTo>
                  <a:cubicBezTo>
                    <a:pt x="147051" y="18540"/>
                    <a:pt x="176483" y="1077"/>
                    <a:pt x="176483" y="1077"/>
                  </a:cubicBezTo>
                  <a:lnTo>
                    <a:pt x="176483" y="10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792;p13"/>
            <p:cNvSpPr/>
            <p:nvPr/>
          </p:nvSpPr>
          <p:spPr>
            <a:xfrm rot="10800000" flipH="1">
              <a:off x="422460" y="335604"/>
              <a:ext cx="98593" cy="82353"/>
            </a:xfrm>
            <a:custGeom>
              <a:avLst/>
              <a:gdLst/>
              <a:ahLst/>
              <a:cxnLst/>
              <a:rect l="l" t="t" r="r" b="b"/>
              <a:pathLst>
                <a:path w="197186" h="164705" extrusionOk="0">
                  <a:moveTo>
                    <a:pt x="1635" y="159275"/>
                  </a:moveTo>
                  <a:cubicBezTo>
                    <a:pt x="-11621" y="141904"/>
                    <a:pt x="59455" y="48038"/>
                    <a:pt x="80461" y="23995"/>
                  </a:cubicBezTo>
                  <a:cubicBezTo>
                    <a:pt x="90241" y="12773"/>
                    <a:pt x="106049" y="-1554"/>
                    <a:pt x="122442" y="137"/>
                  </a:cubicBezTo>
                  <a:cubicBezTo>
                    <a:pt x="138004" y="1766"/>
                    <a:pt x="143386" y="34541"/>
                    <a:pt x="140680" y="46040"/>
                  </a:cubicBezTo>
                  <a:cubicBezTo>
                    <a:pt x="140249" y="47885"/>
                    <a:pt x="133114" y="64487"/>
                    <a:pt x="133514" y="64825"/>
                  </a:cubicBezTo>
                  <a:cubicBezTo>
                    <a:pt x="135482" y="66516"/>
                    <a:pt x="147046" y="63934"/>
                    <a:pt x="149783" y="64057"/>
                  </a:cubicBezTo>
                  <a:cubicBezTo>
                    <a:pt x="165530" y="64887"/>
                    <a:pt x="185582" y="67869"/>
                    <a:pt x="194348" y="82689"/>
                  </a:cubicBezTo>
                  <a:cubicBezTo>
                    <a:pt x="206711" y="103657"/>
                    <a:pt x="175618" y="121551"/>
                    <a:pt x="160025" y="128130"/>
                  </a:cubicBezTo>
                  <a:cubicBezTo>
                    <a:pt x="111431" y="148668"/>
                    <a:pt x="14921" y="176616"/>
                    <a:pt x="1635" y="159275"/>
                  </a:cubicBezTo>
                  <a:lnTo>
                    <a:pt x="1635" y="15927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793;p13"/>
            <p:cNvSpPr/>
            <p:nvPr/>
          </p:nvSpPr>
          <p:spPr>
            <a:xfrm rot="10800000" flipH="1">
              <a:off x="488071" y="365442"/>
              <a:ext cx="94514" cy="110715"/>
            </a:xfrm>
            <a:custGeom>
              <a:avLst/>
              <a:gdLst/>
              <a:ahLst/>
              <a:cxnLst/>
              <a:rect l="l" t="t" r="r" b="b"/>
              <a:pathLst>
                <a:path w="189028" h="221429" extrusionOk="0">
                  <a:moveTo>
                    <a:pt x="83579" y="215445"/>
                  </a:moveTo>
                  <a:lnTo>
                    <a:pt x="83702" y="215445"/>
                  </a:lnTo>
                  <a:cubicBezTo>
                    <a:pt x="83579" y="215507"/>
                    <a:pt x="83487" y="215476"/>
                    <a:pt x="83364" y="215476"/>
                  </a:cubicBezTo>
                  <a:cubicBezTo>
                    <a:pt x="83425" y="215476"/>
                    <a:pt x="83517" y="215476"/>
                    <a:pt x="83579" y="215445"/>
                  </a:cubicBezTo>
                  <a:close/>
                  <a:moveTo>
                    <a:pt x="82995" y="215538"/>
                  </a:moveTo>
                  <a:cubicBezTo>
                    <a:pt x="83087" y="215599"/>
                    <a:pt x="83241" y="215507"/>
                    <a:pt x="83364" y="215476"/>
                  </a:cubicBezTo>
                  <a:cubicBezTo>
                    <a:pt x="83333" y="215476"/>
                    <a:pt x="83302" y="215507"/>
                    <a:pt x="83271" y="215507"/>
                  </a:cubicBezTo>
                  <a:lnTo>
                    <a:pt x="82995" y="215538"/>
                  </a:lnTo>
                  <a:close/>
                  <a:moveTo>
                    <a:pt x="182857" y="207544"/>
                  </a:moveTo>
                  <a:cubicBezTo>
                    <a:pt x="171539" y="205484"/>
                    <a:pt x="160283" y="203670"/>
                    <a:pt x="148872" y="202440"/>
                  </a:cubicBezTo>
                  <a:cubicBezTo>
                    <a:pt x="144351" y="201948"/>
                    <a:pt x="139800" y="201548"/>
                    <a:pt x="135279" y="201302"/>
                  </a:cubicBezTo>
                  <a:cubicBezTo>
                    <a:pt x="128482" y="200964"/>
                    <a:pt x="121685" y="201026"/>
                    <a:pt x="114888" y="200903"/>
                  </a:cubicBezTo>
                  <a:lnTo>
                    <a:pt x="94067" y="201241"/>
                  </a:lnTo>
                  <a:cubicBezTo>
                    <a:pt x="90960" y="201364"/>
                    <a:pt x="83333" y="201272"/>
                    <a:pt x="81365" y="201641"/>
                  </a:cubicBezTo>
                  <a:cubicBezTo>
                    <a:pt x="76936" y="202440"/>
                    <a:pt x="75490" y="205361"/>
                    <a:pt x="75244" y="206498"/>
                  </a:cubicBezTo>
                  <a:cubicBezTo>
                    <a:pt x="74814" y="208220"/>
                    <a:pt x="74598" y="210126"/>
                    <a:pt x="75890" y="212002"/>
                  </a:cubicBezTo>
                  <a:cubicBezTo>
                    <a:pt x="76290" y="212555"/>
                    <a:pt x="77182" y="214462"/>
                    <a:pt x="80319" y="215230"/>
                  </a:cubicBezTo>
                  <a:cubicBezTo>
                    <a:pt x="81211" y="215538"/>
                    <a:pt x="82133" y="215630"/>
                    <a:pt x="82995" y="215538"/>
                  </a:cubicBezTo>
                  <a:cubicBezTo>
                    <a:pt x="82902" y="215476"/>
                    <a:pt x="82841" y="215322"/>
                    <a:pt x="82841" y="215107"/>
                  </a:cubicBezTo>
                  <a:cubicBezTo>
                    <a:pt x="82810" y="214554"/>
                    <a:pt x="83640" y="214462"/>
                    <a:pt x="84840" y="214615"/>
                  </a:cubicBezTo>
                  <a:cubicBezTo>
                    <a:pt x="84471" y="214923"/>
                    <a:pt x="84071" y="215230"/>
                    <a:pt x="83702" y="215445"/>
                  </a:cubicBezTo>
                  <a:cubicBezTo>
                    <a:pt x="84379" y="215292"/>
                    <a:pt x="85024" y="215046"/>
                    <a:pt x="85609" y="214738"/>
                  </a:cubicBezTo>
                  <a:cubicBezTo>
                    <a:pt x="88254" y="215169"/>
                    <a:pt x="92037" y="216306"/>
                    <a:pt x="93667" y="216460"/>
                  </a:cubicBezTo>
                  <a:lnTo>
                    <a:pt x="113996" y="218520"/>
                  </a:lnTo>
                  <a:cubicBezTo>
                    <a:pt x="120762" y="219073"/>
                    <a:pt x="127498" y="219811"/>
                    <a:pt x="134264" y="220180"/>
                  </a:cubicBezTo>
                  <a:cubicBezTo>
                    <a:pt x="140538" y="220518"/>
                    <a:pt x="146812" y="220580"/>
                    <a:pt x="153086" y="220703"/>
                  </a:cubicBezTo>
                  <a:cubicBezTo>
                    <a:pt x="162497" y="220918"/>
                    <a:pt x="171847" y="220918"/>
                    <a:pt x="181258" y="221379"/>
                  </a:cubicBezTo>
                  <a:cubicBezTo>
                    <a:pt x="185071" y="221840"/>
                    <a:pt x="188547" y="219104"/>
                    <a:pt x="188977" y="215292"/>
                  </a:cubicBezTo>
                  <a:cubicBezTo>
                    <a:pt x="189439" y="211448"/>
                    <a:pt x="186702" y="208005"/>
                    <a:pt x="182857" y="207544"/>
                  </a:cubicBezTo>
                  <a:close/>
                  <a:moveTo>
                    <a:pt x="107322" y="185868"/>
                  </a:moveTo>
                  <a:cubicBezTo>
                    <a:pt x="114826" y="185038"/>
                    <a:pt x="122392" y="184515"/>
                    <a:pt x="129927" y="183593"/>
                  </a:cubicBezTo>
                  <a:cubicBezTo>
                    <a:pt x="135002" y="183009"/>
                    <a:pt x="140046" y="182240"/>
                    <a:pt x="145059" y="181410"/>
                  </a:cubicBezTo>
                  <a:cubicBezTo>
                    <a:pt x="157822" y="179289"/>
                    <a:pt x="170401" y="176614"/>
                    <a:pt x="182949" y="173385"/>
                  </a:cubicBezTo>
                  <a:cubicBezTo>
                    <a:pt x="186732" y="172648"/>
                    <a:pt x="189193" y="168989"/>
                    <a:pt x="188424" y="165207"/>
                  </a:cubicBezTo>
                  <a:cubicBezTo>
                    <a:pt x="187686" y="161425"/>
                    <a:pt x="184026" y="158997"/>
                    <a:pt x="180243" y="159734"/>
                  </a:cubicBezTo>
                  <a:cubicBezTo>
                    <a:pt x="169786" y="161149"/>
                    <a:pt x="159329" y="161918"/>
                    <a:pt x="148811" y="162840"/>
                  </a:cubicBezTo>
                  <a:cubicBezTo>
                    <a:pt x="141768" y="163455"/>
                    <a:pt x="134694" y="164008"/>
                    <a:pt x="127651" y="164869"/>
                  </a:cubicBezTo>
                  <a:cubicBezTo>
                    <a:pt x="120024" y="165761"/>
                    <a:pt x="112458" y="167114"/>
                    <a:pt x="104892" y="168343"/>
                  </a:cubicBezTo>
                  <a:lnTo>
                    <a:pt x="80411" y="172648"/>
                  </a:lnTo>
                  <a:cubicBezTo>
                    <a:pt x="78720" y="172955"/>
                    <a:pt x="74875" y="174400"/>
                    <a:pt x="72169" y="175046"/>
                  </a:cubicBezTo>
                  <a:cubicBezTo>
                    <a:pt x="71615" y="174738"/>
                    <a:pt x="70969" y="174554"/>
                    <a:pt x="70323" y="174431"/>
                  </a:cubicBezTo>
                  <a:cubicBezTo>
                    <a:pt x="70692" y="174615"/>
                    <a:pt x="71092" y="174892"/>
                    <a:pt x="71461" y="175200"/>
                  </a:cubicBezTo>
                  <a:cubicBezTo>
                    <a:pt x="70170" y="175445"/>
                    <a:pt x="69278" y="175415"/>
                    <a:pt x="69278" y="174861"/>
                  </a:cubicBezTo>
                  <a:cubicBezTo>
                    <a:pt x="69278" y="174615"/>
                    <a:pt x="69309" y="174462"/>
                    <a:pt x="69401" y="174339"/>
                  </a:cubicBezTo>
                  <a:cubicBezTo>
                    <a:pt x="68478" y="174339"/>
                    <a:pt x="67525" y="174492"/>
                    <a:pt x="66602" y="174892"/>
                  </a:cubicBezTo>
                  <a:cubicBezTo>
                    <a:pt x="63619" y="175968"/>
                    <a:pt x="62850" y="177874"/>
                    <a:pt x="62481" y="178489"/>
                  </a:cubicBezTo>
                  <a:cubicBezTo>
                    <a:pt x="61066" y="180980"/>
                    <a:pt x="60635" y="187528"/>
                    <a:pt x="68693" y="188389"/>
                  </a:cubicBezTo>
                  <a:cubicBezTo>
                    <a:pt x="70785" y="188605"/>
                    <a:pt x="78781" y="187805"/>
                    <a:pt x="82041" y="187652"/>
                  </a:cubicBezTo>
                  <a:lnTo>
                    <a:pt x="107322" y="185868"/>
                  </a:lnTo>
                  <a:close/>
                  <a:moveTo>
                    <a:pt x="68540" y="162963"/>
                  </a:moveTo>
                  <a:cubicBezTo>
                    <a:pt x="66940" y="163793"/>
                    <a:pt x="62542" y="164223"/>
                    <a:pt x="59621" y="165054"/>
                  </a:cubicBezTo>
                  <a:cubicBezTo>
                    <a:pt x="58636" y="168497"/>
                    <a:pt x="55100" y="170588"/>
                    <a:pt x="51593" y="169727"/>
                  </a:cubicBezTo>
                  <a:cubicBezTo>
                    <a:pt x="47841" y="169050"/>
                    <a:pt x="46673" y="166622"/>
                    <a:pt x="46027" y="165269"/>
                  </a:cubicBezTo>
                  <a:cubicBezTo>
                    <a:pt x="45073" y="163270"/>
                    <a:pt x="45289" y="160964"/>
                    <a:pt x="46826" y="158443"/>
                  </a:cubicBezTo>
                  <a:cubicBezTo>
                    <a:pt x="47441" y="157429"/>
                    <a:pt x="49133" y="155984"/>
                    <a:pt x="51624" y="154600"/>
                  </a:cubicBezTo>
                  <a:cubicBezTo>
                    <a:pt x="54269" y="153094"/>
                    <a:pt x="58636" y="151249"/>
                    <a:pt x="60605" y="149896"/>
                  </a:cubicBezTo>
                  <a:lnTo>
                    <a:pt x="81826" y="135415"/>
                  </a:lnTo>
                  <a:cubicBezTo>
                    <a:pt x="86870" y="132156"/>
                    <a:pt x="91944" y="128958"/>
                    <a:pt x="97173" y="126037"/>
                  </a:cubicBezTo>
                  <a:cubicBezTo>
                    <a:pt x="100648" y="124131"/>
                    <a:pt x="104185" y="122287"/>
                    <a:pt x="107753" y="120565"/>
                  </a:cubicBezTo>
                  <a:cubicBezTo>
                    <a:pt x="121008" y="114201"/>
                    <a:pt x="134664" y="108789"/>
                    <a:pt x="148134" y="102794"/>
                  </a:cubicBezTo>
                  <a:cubicBezTo>
                    <a:pt x="151548" y="101041"/>
                    <a:pt x="155762" y="102394"/>
                    <a:pt x="157515" y="105838"/>
                  </a:cubicBezTo>
                  <a:cubicBezTo>
                    <a:pt x="159268" y="109250"/>
                    <a:pt x="157915" y="113463"/>
                    <a:pt x="154470" y="115215"/>
                  </a:cubicBezTo>
                  <a:cubicBezTo>
                    <a:pt x="143890" y="121395"/>
                    <a:pt x="133372" y="127544"/>
                    <a:pt x="122669" y="133509"/>
                  </a:cubicBezTo>
                  <a:cubicBezTo>
                    <a:pt x="117410" y="136460"/>
                    <a:pt x="112151" y="139412"/>
                    <a:pt x="106861" y="142271"/>
                  </a:cubicBezTo>
                  <a:cubicBezTo>
                    <a:pt x="101602" y="145100"/>
                    <a:pt x="96281" y="147774"/>
                    <a:pt x="91053" y="150726"/>
                  </a:cubicBezTo>
                  <a:lnTo>
                    <a:pt x="68540" y="162963"/>
                  </a:lnTo>
                  <a:close/>
                  <a:moveTo>
                    <a:pt x="58421" y="165423"/>
                  </a:moveTo>
                  <a:cubicBezTo>
                    <a:pt x="57222" y="165914"/>
                    <a:pt x="56545" y="166529"/>
                    <a:pt x="56976" y="167390"/>
                  </a:cubicBezTo>
                  <a:cubicBezTo>
                    <a:pt x="57191" y="167851"/>
                    <a:pt x="57560" y="166652"/>
                    <a:pt x="57744" y="166468"/>
                  </a:cubicBezTo>
                  <a:cubicBezTo>
                    <a:pt x="58021" y="166130"/>
                    <a:pt x="58267" y="165792"/>
                    <a:pt x="58421" y="165423"/>
                  </a:cubicBezTo>
                  <a:close/>
                  <a:moveTo>
                    <a:pt x="80227" y="114077"/>
                  </a:moveTo>
                  <a:cubicBezTo>
                    <a:pt x="85978" y="109681"/>
                    <a:pt x="91514" y="105008"/>
                    <a:pt x="96988" y="100242"/>
                  </a:cubicBezTo>
                  <a:cubicBezTo>
                    <a:pt x="105231" y="93109"/>
                    <a:pt x="113073" y="85577"/>
                    <a:pt x="120977" y="78075"/>
                  </a:cubicBezTo>
                  <a:cubicBezTo>
                    <a:pt x="123930" y="75584"/>
                    <a:pt x="124330" y="71188"/>
                    <a:pt x="121839" y="68236"/>
                  </a:cubicBezTo>
                  <a:cubicBezTo>
                    <a:pt x="119378" y="65315"/>
                    <a:pt x="114949" y="64915"/>
                    <a:pt x="112028" y="67406"/>
                  </a:cubicBezTo>
                  <a:cubicBezTo>
                    <a:pt x="103355" y="73832"/>
                    <a:pt x="94497" y="79888"/>
                    <a:pt x="85824" y="86284"/>
                  </a:cubicBezTo>
                  <a:cubicBezTo>
                    <a:pt x="80011" y="90526"/>
                    <a:pt x="74229" y="94800"/>
                    <a:pt x="68632" y="99258"/>
                  </a:cubicBezTo>
                  <a:cubicBezTo>
                    <a:pt x="61558" y="104854"/>
                    <a:pt x="54761" y="110726"/>
                    <a:pt x="47934" y="116599"/>
                  </a:cubicBezTo>
                  <a:cubicBezTo>
                    <a:pt x="41044" y="122471"/>
                    <a:pt x="34370" y="128497"/>
                    <a:pt x="27574" y="134492"/>
                  </a:cubicBezTo>
                  <a:cubicBezTo>
                    <a:pt x="24683" y="136737"/>
                    <a:pt x="24129" y="140949"/>
                    <a:pt x="26405" y="143839"/>
                  </a:cubicBezTo>
                  <a:cubicBezTo>
                    <a:pt x="28650" y="146760"/>
                    <a:pt x="32863" y="147283"/>
                    <a:pt x="35754" y="145038"/>
                  </a:cubicBezTo>
                  <a:cubicBezTo>
                    <a:pt x="43259" y="139965"/>
                    <a:pt x="50763" y="135046"/>
                    <a:pt x="58206" y="129881"/>
                  </a:cubicBezTo>
                  <a:cubicBezTo>
                    <a:pt x="65618" y="124746"/>
                    <a:pt x="73061" y="119581"/>
                    <a:pt x="80227" y="114077"/>
                  </a:cubicBezTo>
                  <a:close/>
                  <a:moveTo>
                    <a:pt x="25482" y="118905"/>
                  </a:moveTo>
                  <a:cubicBezTo>
                    <a:pt x="25082" y="119458"/>
                    <a:pt x="24590" y="119950"/>
                    <a:pt x="24190" y="120350"/>
                  </a:cubicBezTo>
                  <a:lnTo>
                    <a:pt x="24160" y="119673"/>
                  </a:lnTo>
                  <a:lnTo>
                    <a:pt x="24160" y="119581"/>
                  </a:lnTo>
                  <a:cubicBezTo>
                    <a:pt x="24129" y="119950"/>
                    <a:pt x="24037" y="120288"/>
                    <a:pt x="23914" y="120657"/>
                  </a:cubicBezTo>
                  <a:cubicBezTo>
                    <a:pt x="23575" y="121026"/>
                    <a:pt x="23422" y="121303"/>
                    <a:pt x="23606" y="121426"/>
                  </a:cubicBezTo>
                  <a:lnTo>
                    <a:pt x="23637" y="121426"/>
                  </a:lnTo>
                  <a:lnTo>
                    <a:pt x="23514" y="121702"/>
                  </a:lnTo>
                  <a:cubicBezTo>
                    <a:pt x="21853" y="124992"/>
                    <a:pt x="17824" y="126314"/>
                    <a:pt x="14533" y="124654"/>
                  </a:cubicBezTo>
                  <a:cubicBezTo>
                    <a:pt x="13672" y="124285"/>
                    <a:pt x="9120" y="121026"/>
                    <a:pt x="11765" y="115184"/>
                  </a:cubicBezTo>
                  <a:cubicBezTo>
                    <a:pt x="12042" y="114508"/>
                    <a:pt x="12811" y="113124"/>
                    <a:pt x="13887" y="111280"/>
                  </a:cubicBezTo>
                  <a:cubicBezTo>
                    <a:pt x="19024" y="102363"/>
                    <a:pt x="32740" y="80596"/>
                    <a:pt x="33817" y="78874"/>
                  </a:cubicBezTo>
                  <a:cubicBezTo>
                    <a:pt x="37907" y="72879"/>
                    <a:pt x="41536" y="66576"/>
                    <a:pt x="45319" y="60396"/>
                  </a:cubicBezTo>
                  <a:cubicBezTo>
                    <a:pt x="49225" y="54093"/>
                    <a:pt x="53193" y="47821"/>
                    <a:pt x="57160" y="41580"/>
                  </a:cubicBezTo>
                  <a:cubicBezTo>
                    <a:pt x="62604" y="33063"/>
                    <a:pt x="68201" y="24700"/>
                    <a:pt x="74106" y="16491"/>
                  </a:cubicBezTo>
                  <a:cubicBezTo>
                    <a:pt x="76167" y="13232"/>
                    <a:pt x="80473" y="12279"/>
                    <a:pt x="83702" y="14309"/>
                  </a:cubicBezTo>
                  <a:cubicBezTo>
                    <a:pt x="86962" y="16368"/>
                    <a:pt x="87946" y="20673"/>
                    <a:pt x="85886" y="23932"/>
                  </a:cubicBezTo>
                  <a:cubicBezTo>
                    <a:pt x="78597" y="36937"/>
                    <a:pt x="72415" y="50496"/>
                    <a:pt x="65218" y="63593"/>
                  </a:cubicBezTo>
                  <a:cubicBezTo>
                    <a:pt x="63280" y="67160"/>
                    <a:pt x="61220" y="70665"/>
                    <a:pt x="59036" y="74078"/>
                  </a:cubicBezTo>
                  <a:cubicBezTo>
                    <a:pt x="55745" y="79304"/>
                    <a:pt x="52147" y="84316"/>
                    <a:pt x="48456" y="89266"/>
                  </a:cubicBezTo>
                  <a:cubicBezTo>
                    <a:pt x="47195" y="90803"/>
                    <a:pt x="31541" y="110757"/>
                    <a:pt x="25482" y="118905"/>
                  </a:cubicBezTo>
                  <a:close/>
                  <a:moveTo>
                    <a:pt x="24190" y="119304"/>
                  </a:moveTo>
                  <a:cubicBezTo>
                    <a:pt x="24713" y="116261"/>
                    <a:pt x="23206" y="114570"/>
                    <a:pt x="21730" y="113493"/>
                  </a:cubicBezTo>
                  <a:cubicBezTo>
                    <a:pt x="23483" y="114908"/>
                    <a:pt x="24406" y="117091"/>
                    <a:pt x="24190" y="119304"/>
                  </a:cubicBezTo>
                  <a:close/>
                  <a:moveTo>
                    <a:pt x="23637" y="121426"/>
                  </a:moveTo>
                  <a:cubicBezTo>
                    <a:pt x="24190" y="121764"/>
                    <a:pt x="24221" y="121026"/>
                    <a:pt x="24190" y="120350"/>
                  </a:cubicBezTo>
                  <a:lnTo>
                    <a:pt x="23914" y="120657"/>
                  </a:lnTo>
                  <a:cubicBezTo>
                    <a:pt x="23852" y="120934"/>
                    <a:pt x="23729" y="121180"/>
                    <a:pt x="23637" y="121426"/>
                  </a:cubicBezTo>
                  <a:close/>
                  <a:moveTo>
                    <a:pt x="16686" y="98151"/>
                  </a:moveTo>
                  <a:lnTo>
                    <a:pt x="24498" y="77368"/>
                  </a:lnTo>
                  <a:cubicBezTo>
                    <a:pt x="26805" y="70788"/>
                    <a:pt x="29419" y="64270"/>
                    <a:pt x="31664" y="57567"/>
                  </a:cubicBezTo>
                  <a:cubicBezTo>
                    <a:pt x="33140" y="53048"/>
                    <a:pt x="34463" y="48467"/>
                    <a:pt x="35662" y="43855"/>
                  </a:cubicBezTo>
                  <a:cubicBezTo>
                    <a:pt x="38738" y="32018"/>
                    <a:pt x="40952" y="20058"/>
                    <a:pt x="41967" y="7975"/>
                  </a:cubicBezTo>
                  <a:cubicBezTo>
                    <a:pt x="42521" y="4162"/>
                    <a:pt x="39906" y="627"/>
                    <a:pt x="36093" y="73"/>
                  </a:cubicBezTo>
                  <a:cubicBezTo>
                    <a:pt x="32279" y="-480"/>
                    <a:pt x="28742" y="2164"/>
                    <a:pt x="28189" y="5976"/>
                  </a:cubicBezTo>
                  <a:cubicBezTo>
                    <a:pt x="27235" y="10373"/>
                    <a:pt x="25974" y="14708"/>
                    <a:pt x="24713" y="19043"/>
                  </a:cubicBezTo>
                  <a:cubicBezTo>
                    <a:pt x="22161" y="27806"/>
                    <a:pt x="18962" y="36384"/>
                    <a:pt x="15948" y="45054"/>
                  </a:cubicBezTo>
                  <a:cubicBezTo>
                    <a:pt x="14410" y="49481"/>
                    <a:pt x="12934" y="53909"/>
                    <a:pt x="11581" y="58367"/>
                  </a:cubicBezTo>
                  <a:cubicBezTo>
                    <a:pt x="10166" y="62917"/>
                    <a:pt x="8936" y="67498"/>
                    <a:pt x="7675" y="72018"/>
                  </a:cubicBezTo>
                  <a:lnTo>
                    <a:pt x="2170" y="93970"/>
                  </a:lnTo>
                  <a:cubicBezTo>
                    <a:pt x="1831" y="95630"/>
                    <a:pt x="1954" y="99627"/>
                    <a:pt x="1678" y="102333"/>
                  </a:cubicBezTo>
                  <a:cubicBezTo>
                    <a:pt x="1247" y="102825"/>
                    <a:pt x="909" y="103378"/>
                    <a:pt x="632" y="103993"/>
                  </a:cubicBezTo>
                  <a:lnTo>
                    <a:pt x="939" y="103686"/>
                  </a:lnTo>
                  <a:lnTo>
                    <a:pt x="1585" y="103163"/>
                  </a:lnTo>
                  <a:cubicBezTo>
                    <a:pt x="1401" y="104423"/>
                    <a:pt x="1062" y="105223"/>
                    <a:pt x="478" y="105100"/>
                  </a:cubicBezTo>
                  <a:cubicBezTo>
                    <a:pt x="386" y="105100"/>
                    <a:pt x="324" y="105069"/>
                    <a:pt x="263" y="105008"/>
                  </a:cubicBezTo>
                  <a:cubicBezTo>
                    <a:pt x="140" y="105499"/>
                    <a:pt x="78" y="105992"/>
                    <a:pt x="48" y="106514"/>
                  </a:cubicBezTo>
                  <a:cubicBezTo>
                    <a:pt x="-352" y="110480"/>
                    <a:pt x="1893" y="112048"/>
                    <a:pt x="2231" y="112417"/>
                  </a:cubicBezTo>
                  <a:cubicBezTo>
                    <a:pt x="3246" y="113493"/>
                    <a:pt x="10689" y="116445"/>
                    <a:pt x="13457" y="108943"/>
                  </a:cubicBezTo>
                  <a:cubicBezTo>
                    <a:pt x="14103" y="107221"/>
                    <a:pt x="15763" y="100703"/>
                    <a:pt x="16686" y="981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794;p13"/>
            <p:cNvSpPr/>
            <p:nvPr/>
          </p:nvSpPr>
          <p:spPr>
            <a:xfrm rot="10800000" flipH="1">
              <a:off x="299425" y="742595"/>
              <a:ext cx="242510" cy="617123"/>
            </a:xfrm>
            <a:custGeom>
              <a:avLst/>
              <a:gdLst/>
              <a:ahLst/>
              <a:cxnLst/>
              <a:rect l="l" t="t" r="r" b="b"/>
              <a:pathLst>
                <a:path w="485021" h="1234246" extrusionOk="0">
                  <a:moveTo>
                    <a:pt x="8059" y="17625"/>
                  </a:moveTo>
                  <a:cubicBezTo>
                    <a:pt x="7475" y="16087"/>
                    <a:pt x="586" y="1545"/>
                    <a:pt x="2001" y="161"/>
                  </a:cubicBezTo>
                  <a:cubicBezTo>
                    <a:pt x="2954" y="-761"/>
                    <a:pt x="11319" y="2559"/>
                    <a:pt x="12427" y="2867"/>
                  </a:cubicBezTo>
                  <a:cubicBezTo>
                    <a:pt x="23252" y="5757"/>
                    <a:pt x="34201" y="8309"/>
                    <a:pt x="44996" y="11260"/>
                  </a:cubicBezTo>
                  <a:cubicBezTo>
                    <a:pt x="96450" y="25250"/>
                    <a:pt x="145013" y="49846"/>
                    <a:pt x="181489" y="88063"/>
                  </a:cubicBezTo>
                  <a:cubicBezTo>
                    <a:pt x="201787" y="109338"/>
                    <a:pt x="217042" y="133966"/>
                    <a:pt x="225499" y="161637"/>
                  </a:cubicBezTo>
                  <a:cubicBezTo>
                    <a:pt x="227868" y="169415"/>
                    <a:pt x="226053" y="184573"/>
                    <a:pt x="228483" y="190537"/>
                  </a:cubicBezTo>
                  <a:lnTo>
                    <a:pt x="234111" y="199822"/>
                  </a:lnTo>
                  <a:cubicBezTo>
                    <a:pt x="151318" y="190507"/>
                    <a:pt x="73753" y="141621"/>
                    <a:pt x="33463" y="71829"/>
                  </a:cubicBezTo>
                  <a:cubicBezTo>
                    <a:pt x="23437" y="54458"/>
                    <a:pt x="15010" y="36318"/>
                    <a:pt x="8059" y="17625"/>
                  </a:cubicBezTo>
                  <a:close/>
                  <a:moveTo>
                    <a:pt x="463730" y="131414"/>
                  </a:moveTo>
                  <a:cubicBezTo>
                    <a:pt x="441125" y="135749"/>
                    <a:pt x="419135" y="141375"/>
                    <a:pt x="397944" y="148385"/>
                  </a:cubicBezTo>
                  <a:cubicBezTo>
                    <a:pt x="312906" y="176610"/>
                    <a:pt x="251088" y="237824"/>
                    <a:pt x="236264" y="306601"/>
                  </a:cubicBezTo>
                  <a:lnTo>
                    <a:pt x="247551" y="302605"/>
                  </a:lnTo>
                  <a:cubicBezTo>
                    <a:pt x="254809" y="301037"/>
                    <a:pt x="272770" y="303773"/>
                    <a:pt x="282151" y="302420"/>
                  </a:cubicBezTo>
                  <a:cubicBezTo>
                    <a:pt x="315551" y="297532"/>
                    <a:pt x="345630" y="286709"/>
                    <a:pt x="371895" y="271367"/>
                  </a:cubicBezTo>
                  <a:cubicBezTo>
                    <a:pt x="419166" y="243819"/>
                    <a:pt x="450659" y="205018"/>
                    <a:pt x="469697" y="162959"/>
                  </a:cubicBezTo>
                  <a:cubicBezTo>
                    <a:pt x="473695" y="154104"/>
                    <a:pt x="477232" y="145126"/>
                    <a:pt x="481168" y="136272"/>
                  </a:cubicBezTo>
                  <a:cubicBezTo>
                    <a:pt x="481568" y="135349"/>
                    <a:pt x="485905" y="128616"/>
                    <a:pt x="484859" y="127755"/>
                  </a:cubicBezTo>
                  <a:cubicBezTo>
                    <a:pt x="483290" y="126433"/>
                    <a:pt x="465606" y="131045"/>
                    <a:pt x="463730" y="131414"/>
                  </a:cubicBezTo>
                  <a:close/>
                  <a:moveTo>
                    <a:pt x="447061" y="360252"/>
                  </a:moveTo>
                  <a:cubicBezTo>
                    <a:pt x="439495" y="362435"/>
                    <a:pt x="431652" y="363757"/>
                    <a:pt x="423933" y="365325"/>
                  </a:cubicBezTo>
                  <a:cubicBezTo>
                    <a:pt x="401112" y="369906"/>
                    <a:pt x="380045" y="376916"/>
                    <a:pt x="361407" y="390813"/>
                  </a:cubicBezTo>
                  <a:cubicBezTo>
                    <a:pt x="305955" y="432135"/>
                    <a:pt x="269972" y="499314"/>
                    <a:pt x="262990" y="566308"/>
                  </a:cubicBezTo>
                  <a:lnTo>
                    <a:pt x="258561" y="579498"/>
                  </a:lnTo>
                  <a:cubicBezTo>
                    <a:pt x="259269" y="584418"/>
                    <a:pt x="277322" y="582727"/>
                    <a:pt x="279567" y="582327"/>
                  </a:cubicBezTo>
                  <a:cubicBezTo>
                    <a:pt x="300758" y="578514"/>
                    <a:pt x="320072" y="565325"/>
                    <a:pt x="334958" y="550690"/>
                  </a:cubicBezTo>
                  <a:cubicBezTo>
                    <a:pt x="373371" y="512842"/>
                    <a:pt x="394992" y="457101"/>
                    <a:pt x="423564" y="412120"/>
                  </a:cubicBezTo>
                  <a:cubicBezTo>
                    <a:pt x="432329" y="398315"/>
                    <a:pt x="440141" y="384203"/>
                    <a:pt x="447983" y="369937"/>
                  </a:cubicBezTo>
                  <a:cubicBezTo>
                    <a:pt x="449552" y="367078"/>
                    <a:pt x="456472" y="359607"/>
                    <a:pt x="456656" y="356532"/>
                  </a:cubicBezTo>
                  <a:cubicBezTo>
                    <a:pt x="456841" y="353212"/>
                    <a:pt x="450382" y="359299"/>
                    <a:pt x="447061" y="360252"/>
                  </a:cubicBezTo>
                  <a:close/>
                  <a:moveTo>
                    <a:pt x="418181" y="1011595"/>
                  </a:moveTo>
                  <a:cubicBezTo>
                    <a:pt x="410616" y="1013747"/>
                    <a:pt x="402804" y="1015100"/>
                    <a:pt x="395053" y="1016637"/>
                  </a:cubicBezTo>
                  <a:cubicBezTo>
                    <a:pt x="372233" y="1021218"/>
                    <a:pt x="351166" y="1028228"/>
                    <a:pt x="332528" y="1042156"/>
                  </a:cubicBezTo>
                  <a:cubicBezTo>
                    <a:pt x="277076" y="1083478"/>
                    <a:pt x="241092" y="1150657"/>
                    <a:pt x="234142" y="1217621"/>
                  </a:cubicBezTo>
                  <a:lnTo>
                    <a:pt x="229713" y="1230841"/>
                  </a:lnTo>
                  <a:cubicBezTo>
                    <a:pt x="230389" y="1235730"/>
                    <a:pt x="248443" y="1234039"/>
                    <a:pt x="250688" y="1233639"/>
                  </a:cubicBezTo>
                  <a:cubicBezTo>
                    <a:pt x="271878" y="1229857"/>
                    <a:pt x="291223" y="1216668"/>
                    <a:pt x="306078" y="1202002"/>
                  </a:cubicBezTo>
                  <a:cubicBezTo>
                    <a:pt x="344492" y="1164154"/>
                    <a:pt x="366143" y="1108443"/>
                    <a:pt x="394684" y="1063432"/>
                  </a:cubicBezTo>
                  <a:cubicBezTo>
                    <a:pt x="403450" y="1049658"/>
                    <a:pt x="411261" y="1035546"/>
                    <a:pt x="419104" y="1021249"/>
                  </a:cubicBezTo>
                  <a:cubicBezTo>
                    <a:pt x="420673" y="1018421"/>
                    <a:pt x="427593" y="1010949"/>
                    <a:pt x="427777" y="1007875"/>
                  </a:cubicBezTo>
                  <a:cubicBezTo>
                    <a:pt x="427992" y="1004524"/>
                    <a:pt x="421503" y="1010642"/>
                    <a:pt x="418181" y="1011595"/>
                  </a:cubicBezTo>
                  <a:close/>
                  <a:moveTo>
                    <a:pt x="73445" y="506017"/>
                  </a:moveTo>
                  <a:cubicBezTo>
                    <a:pt x="56222" y="499437"/>
                    <a:pt x="38845" y="493042"/>
                    <a:pt x="21930" y="485755"/>
                  </a:cubicBezTo>
                  <a:cubicBezTo>
                    <a:pt x="20915" y="485325"/>
                    <a:pt x="8182" y="478315"/>
                    <a:pt x="7413" y="478991"/>
                  </a:cubicBezTo>
                  <a:cubicBezTo>
                    <a:pt x="7260" y="479114"/>
                    <a:pt x="19593" y="499468"/>
                    <a:pt x="20146" y="500513"/>
                  </a:cubicBezTo>
                  <a:cubicBezTo>
                    <a:pt x="33617" y="526432"/>
                    <a:pt x="44720" y="553764"/>
                    <a:pt x="59482" y="579006"/>
                  </a:cubicBezTo>
                  <a:cubicBezTo>
                    <a:pt x="73353" y="602773"/>
                    <a:pt x="89838" y="625555"/>
                    <a:pt x="112750" y="641912"/>
                  </a:cubicBezTo>
                  <a:cubicBezTo>
                    <a:pt x="145536" y="665309"/>
                    <a:pt x="186532" y="668076"/>
                    <a:pt x="220579" y="688153"/>
                  </a:cubicBezTo>
                  <a:lnTo>
                    <a:pt x="221747" y="678652"/>
                  </a:lnTo>
                  <a:cubicBezTo>
                    <a:pt x="227868" y="664848"/>
                    <a:pt x="216888" y="637945"/>
                    <a:pt x="212305" y="625432"/>
                  </a:cubicBezTo>
                  <a:cubicBezTo>
                    <a:pt x="188685" y="561082"/>
                    <a:pt x="135817" y="529783"/>
                    <a:pt x="73445" y="506017"/>
                  </a:cubicBezTo>
                  <a:close/>
                  <a:moveTo>
                    <a:pt x="66033" y="930550"/>
                  </a:moveTo>
                  <a:cubicBezTo>
                    <a:pt x="48810" y="923971"/>
                    <a:pt x="31464" y="917576"/>
                    <a:pt x="14518" y="910289"/>
                  </a:cubicBezTo>
                  <a:cubicBezTo>
                    <a:pt x="13503" y="909858"/>
                    <a:pt x="801" y="902879"/>
                    <a:pt x="1" y="903525"/>
                  </a:cubicBezTo>
                  <a:cubicBezTo>
                    <a:pt x="-152" y="903648"/>
                    <a:pt x="12211" y="924001"/>
                    <a:pt x="12734" y="925047"/>
                  </a:cubicBezTo>
                  <a:cubicBezTo>
                    <a:pt x="26205" y="950965"/>
                    <a:pt x="37338" y="978298"/>
                    <a:pt x="52070" y="1003540"/>
                  </a:cubicBezTo>
                  <a:cubicBezTo>
                    <a:pt x="65941" y="1027306"/>
                    <a:pt x="82426" y="1050088"/>
                    <a:pt x="105338" y="1066445"/>
                  </a:cubicBezTo>
                  <a:cubicBezTo>
                    <a:pt x="138124" y="1089842"/>
                    <a:pt x="179120" y="1092609"/>
                    <a:pt x="213167" y="1112686"/>
                  </a:cubicBezTo>
                  <a:lnTo>
                    <a:pt x="214335" y="1103186"/>
                  </a:lnTo>
                  <a:cubicBezTo>
                    <a:pt x="220456" y="1089381"/>
                    <a:pt x="209476" y="1062479"/>
                    <a:pt x="204893" y="1049966"/>
                  </a:cubicBezTo>
                  <a:cubicBezTo>
                    <a:pt x="181273" y="985615"/>
                    <a:pt x="128436" y="954316"/>
                    <a:pt x="66033" y="930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795;p13"/>
            <p:cNvSpPr/>
            <p:nvPr/>
          </p:nvSpPr>
          <p:spPr>
            <a:xfrm rot="10800000" flipH="1">
              <a:off x="287590" y="1397922"/>
              <a:ext cx="279685" cy="109990"/>
            </a:xfrm>
            <a:custGeom>
              <a:avLst/>
              <a:gdLst/>
              <a:ahLst/>
              <a:cxnLst/>
              <a:rect l="l" t="t" r="r" b="b"/>
              <a:pathLst>
                <a:path w="559371" h="219980" extrusionOk="0">
                  <a:moveTo>
                    <a:pt x="413928" y="69801"/>
                  </a:moveTo>
                  <a:cubicBezTo>
                    <a:pt x="436779" y="61899"/>
                    <a:pt x="459661" y="56242"/>
                    <a:pt x="480636" y="53075"/>
                  </a:cubicBezTo>
                  <a:cubicBezTo>
                    <a:pt x="490785" y="51507"/>
                    <a:pt x="501211" y="51015"/>
                    <a:pt x="511514" y="51046"/>
                  </a:cubicBezTo>
                  <a:cubicBezTo>
                    <a:pt x="519695" y="51077"/>
                    <a:pt x="527968" y="51661"/>
                    <a:pt x="535903" y="53721"/>
                  </a:cubicBezTo>
                  <a:cubicBezTo>
                    <a:pt x="593077" y="68571"/>
                    <a:pt x="530490" y="120193"/>
                    <a:pt x="509115" y="136980"/>
                  </a:cubicBezTo>
                  <a:cubicBezTo>
                    <a:pt x="494660" y="148325"/>
                    <a:pt x="461937" y="161269"/>
                    <a:pt x="443976" y="170523"/>
                  </a:cubicBezTo>
                  <a:cubicBezTo>
                    <a:pt x="387478" y="199578"/>
                    <a:pt x="323907" y="223590"/>
                    <a:pt x="260612" y="219531"/>
                  </a:cubicBezTo>
                  <a:cubicBezTo>
                    <a:pt x="187384" y="214858"/>
                    <a:pt x="14847" y="160100"/>
                    <a:pt x="4667" y="142483"/>
                  </a:cubicBezTo>
                  <a:cubicBezTo>
                    <a:pt x="-7482" y="121423"/>
                    <a:pt x="5374" y="102822"/>
                    <a:pt x="28379" y="99593"/>
                  </a:cubicBezTo>
                  <a:cubicBezTo>
                    <a:pt x="34899" y="98671"/>
                    <a:pt x="41542" y="98609"/>
                    <a:pt x="48124" y="98886"/>
                  </a:cubicBezTo>
                  <a:cubicBezTo>
                    <a:pt x="55997" y="99194"/>
                    <a:pt x="63871" y="99932"/>
                    <a:pt x="71713" y="101038"/>
                  </a:cubicBezTo>
                  <a:cubicBezTo>
                    <a:pt x="64824" y="96765"/>
                    <a:pt x="58212" y="92061"/>
                    <a:pt x="51938" y="86742"/>
                  </a:cubicBezTo>
                  <a:cubicBezTo>
                    <a:pt x="35730" y="73121"/>
                    <a:pt x="822" y="31215"/>
                    <a:pt x="22905" y="9571"/>
                  </a:cubicBezTo>
                  <a:cubicBezTo>
                    <a:pt x="38559" y="-5802"/>
                    <a:pt x="71191" y="839"/>
                    <a:pt x="89890" y="5574"/>
                  </a:cubicBezTo>
                  <a:cubicBezTo>
                    <a:pt x="122675" y="13906"/>
                    <a:pt x="154876" y="30293"/>
                    <a:pt x="183632" y="51077"/>
                  </a:cubicBezTo>
                  <a:cubicBezTo>
                    <a:pt x="190521" y="35520"/>
                    <a:pt x="201901" y="28909"/>
                    <a:pt x="215248" y="26511"/>
                  </a:cubicBezTo>
                  <a:cubicBezTo>
                    <a:pt x="224413" y="3268"/>
                    <a:pt x="264365" y="-9153"/>
                    <a:pt x="276882" y="18179"/>
                  </a:cubicBezTo>
                  <a:cubicBezTo>
                    <a:pt x="278205" y="21100"/>
                    <a:pt x="279342" y="24175"/>
                    <a:pt x="280296" y="27311"/>
                  </a:cubicBezTo>
                  <a:cubicBezTo>
                    <a:pt x="294443" y="26419"/>
                    <a:pt x="309421" y="24236"/>
                    <a:pt x="320985" y="33583"/>
                  </a:cubicBezTo>
                  <a:cubicBezTo>
                    <a:pt x="321600" y="34075"/>
                    <a:pt x="322185" y="34597"/>
                    <a:pt x="322738" y="35120"/>
                  </a:cubicBezTo>
                  <a:cubicBezTo>
                    <a:pt x="325568" y="32168"/>
                    <a:pt x="328582" y="29340"/>
                    <a:pt x="331750" y="26665"/>
                  </a:cubicBezTo>
                  <a:cubicBezTo>
                    <a:pt x="353124" y="8802"/>
                    <a:pt x="396274" y="-4449"/>
                    <a:pt x="421401" y="14828"/>
                  </a:cubicBezTo>
                  <a:cubicBezTo>
                    <a:pt x="436410" y="26358"/>
                    <a:pt x="424385" y="49478"/>
                    <a:pt x="417895" y="62453"/>
                  </a:cubicBezTo>
                  <a:cubicBezTo>
                    <a:pt x="416634" y="64943"/>
                    <a:pt x="415312" y="67403"/>
                    <a:pt x="413928" y="69801"/>
                  </a:cubicBezTo>
                  <a:lnTo>
                    <a:pt x="413928" y="698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796;p13"/>
            <p:cNvSpPr/>
            <p:nvPr/>
          </p:nvSpPr>
          <p:spPr>
            <a:xfrm rot="10800000" flipH="1">
              <a:off x="329812" y="1405311"/>
              <a:ext cx="163262" cy="93009"/>
            </a:xfrm>
            <a:custGeom>
              <a:avLst/>
              <a:gdLst/>
              <a:ahLst/>
              <a:cxnLst/>
              <a:rect l="l" t="t" r="r" b="b"/>
              <a:pathLst>
                <a:path w="326524" h="186018" extrusionOk="0">
                  <a:moveTo>
                    <a:pt x="319240" y="61561"/>
                  </a:moveTo>
                  <a:cubicBezTo>
                    <a:pt x="318502" y="61653"/>
                    <a:pt x="316657" y="62084"/>
                    <a:pt x="316534" y="62115"/>
                  </a:cubicBezTo>
                  <a:lnTo>
                    <a:pt x="311336" y="63959"/>
                  </a:lnTo>
                  <a:lnTo>
                    <a:pt x="299618" y="68387"/>
                  </a:lnTo>
                  <a:cubicBezTo>
                    <a:pt x="292822" y="71031"/>
                    <a:pt x="286117" y="73890"/>
                    <a:pt x="279505" y="76872"/>
                  </a:cubicBezTo>
                  <a:cubicBezTo>
                    <a:pt x="272923" y="79855"/>
                    <a:pt x="266403" y="82960"/>
                    <a:pt x="259913" y="86096"/>
                  </a:cubicBezTo>
                  <a:cubicBezTo>
                    <a:pt x="252932" y="89509"/>
                    <a:pt x="245735" y="92952"/>
                    <a:pt x="238723" y="96765"/>
                  </a:cubicBezTo>
                  <a:cubicBezTo>
                    <a:pt x="236017" y="98241"/>
                    <a:pt x="233556" y="100024"/>
                    <a:pt x="230911" y="101561"/>
                  </a:cubicBezTo>
                  <a:cubicBezTo>
                    <a:pt x="234879" y="93875"/>
                    <a:pt x="238446" y="85881"/>
                    <a:pt x="240999" y="77426"/>
                  </a:cubicBezTo>
                  <a:cubicBezTo>
                    <a:pt x="242537" y="72384"/>
                    <a:pt x="243705" y="67218"/>
                    <a:pt x="244536" y="62053"/>
                  </a:cubicBezTo>
                  <a:cubicBezTo>
                    <a:pt x="245397" y="56826"/>
                    <a:pt x="245766" y="51569"/>
                    <a:pt x="246104" y="46404"/>
                  </a:cubicBezTo>
                  <a:cubicBezTo>
                    <a:pt x="246258" y="43298"/>
                    <a:pt x="246381" y="40193"/>
                    <a:pt x="246289" y="37026"/>
                  </a:cubicBezTo>
                  <a:cubicBezTo>
                    <a:pt x="246197" y="33767"/>
                    <a:pt x="245981" y="30539"/>
                    <a:pt x="245489" y="27341"/>
                  </a:cubicBezTo>
                  <a:cubicBezTo>
                    <a:pt x="245428" y="27096"/>
                    <a:pt x="244413" y="25343"/>
                    <a:pt x="243798" y="23806"/>
                  </a:cubicBezTo>
                  <a:cubicBezTo>
                    <a:pt x="243429" y="24359"/>
                    <a:pt x="242998" y="24882"/>
                    <a:pt x="242660" y="25312"/>
                  </a:cubicBezTo>
                  <a:cubicBezTo>
                    <a:pt x="243121" y="24667"/>
                    <a:pt x="243429" y="23990"/>
                    <a:pt x="243613" y="23252"/>
                  </a:cubicBezTo>
                  <a:lnTo>
                    <a:pt x="243798" y="23806"/>
                  </a:lnTo>
                  <a:cubicBezTo>
                    <a:pt x="244751" y="22422"/>
                    <a:pt x="245397" y="21008"/>
                    <a:pt x="243828" y="21377"/>
                  </a:cubicBezTo>
                  <a:lnTo>
                    <a:pt x="243798" y="21377"/>
                  </a:lnTo>
                  <a:cubicBezTo>
                    <a:pt x="243736" y="19932"/>
                    <a:pt x="243029" y="18610"/>
                    <a:pt x="242014" y="17472"/>
                  </a:cubicBezTo>
                  <a:cubicBezTo>
                    <a:pt x="241860" y="16950"/>
                    <a:pt x="242075" y="16212"/>
                    <a:pt x="241829" y="15781"/>
                  </a:cubicBezTo>
                  <a:cubicBezTo>
                    <a:pt x="240814" y="14182"/>
                    <a:pt x="239400" y="12461"/>
                    <a:pt x="236539" y="12184"/>
                  </a:cubicBezTo>
                  <a:cubicBezTo>
                    <a:pt x="233064" y="11692"/>
                    <a:pt x="229804" y="14059"/>
                    <a:pt x="229189" y="17503"/>
                  </a:cubicBezTo>
                  <a:lnTo>
                    <a:pt x="224176" y="20946"/>
                  </a:lnTo>
                  <a:cubicBezTo>
                    <a:pt x="220823" y="22883"/>
                    <a:pt x="217225" y="24421"/>
                    <a:pt x="213504" y="25804"/>
                  </a:cubicBezTo>
                  <a:cubicBezTo>
                    <a:pt x="207752" y="27987"/>
                    <a:pt x="201755" y="29586"/>
                    <a:pt x="195850" y="31031"/>
                  </a:cubicBezTo>
                  <a:cubicBezTo>
                    <a:pt x="186377" y="33521"/>
                    <a:pt x="176659" y="35151"/>
                    <a:pt x="166940" y="36534"/>
                  </a:cubicBezTo>
                  <a:cubicBezTo>
                    <a:pt x="157283" y="37918"/>
                    <a:pt x="147595" y="39025"/>
                    <a:pt x="137846" y="38963"/>
                  </a:cubicBezTo>
                  <a:cubicBezTo>
                    <a:pt x="132740" y="39025"/>
                    <a:pt x="127604" y="38963"/>
                    <a:pt x="122560" y="38287"/>
                  </a:cubicBezTo>
                  <a:cubicBezTo>
                    <a:pt x="117824" y="37641"/>
                    <a:pt x="113180" y="36627"/>
                    <a:pt x="108843" y="34567"/>
                  </a:cubicBezTo>
                  <a:cubicBezTo>
                    <a:pt x="105522" y="32783"/>
                    <a:pt x="101401" y="34044"/>
                    <a:pt x="99617" y="37334"/>
                  </a:cubicBezTo>
                  <a:cubicBezTo>
                    <a:pt x="98817" y="38779"/>
                    <a:pt x="98848" y="40378"/>
                    <a:pt x="99155" y="41884"/>
                  </a:cubicBezTo>
                  <a:cubicBezTo>
                    <a:pt x="99094" y="42007"/>
                    <a:pt x="98940" y="42007"/>
                    <a:pt x="98909" y="42130"/>
                  </a:cubicBezTo>
                  <a:cubicBezTo>
                    <a:pt x="98202" y="44006"/>
                    <a:pt x="98448" y="46035"/>
                    <a:pt x="99401" y="47664"/>
                  </a:cubicBezTo>
                  <a:lnTo>
                    <a:pt x="99494" y="47634"/>
                  </a:lnTo>
                  <a:cubicBezTo>
                    <a:pt x="99893" y="47541"/>
                    <a:pt x="99986" y="47941"/>
                    <a:pt x="99924" y="48464"/>
                  </a:cubicBezTo>
                  <a:cubicBezTo>
                    <a:pt x="100355" y="48986"/>
                    <a:pt x="100878" y="49447"/>
                    <a:pt x="101462" y="49847"/>
                  </a:cubicBezTo>
                  <a:lnTo>
                    <a:pt x="100785" y="49478"/>
                  </a:lnTo>
                  <a:cubicBezTo>
                    <a:pt x="100416" y="49232"/>
                    <a:pt x="100447" y="49263"/>
                    <a:pt x="100047" y="49017"/>
                  </a:cubicBezTo>
                  <a:lnTo>
                    <a:pt x="99863" y="48894"/>
                  </a:lnTo>
                  <a:cubicBezTo>
                    <a:pt x="99770" y="49540"/>
                    <a:pt x="99555" y="50247"/>
                    <a:pt x="99586" y="50462"/>
                  </a:cubicBezTo>
                  <a:lnTo>
                    <a:pt x="101677" y="67034"/>
                  </a:lnTo>
                  <a:cubicBezTo>
                    <a:pt x="102538" y="71492"/>
                    <a:pt x="103523" y="75981"/>
                    <a:pt x="104999" y="80316"/>
                  </a:cubicBezTo>
                  <a:cubicBezTo>
                    <a:pt x="106475" y="84651"/>
                    <a:pt x="108320" y="88863"/>
                    <a:pt x="110535" y="92891"/>
                  </a:cubicBezTo>
                  <a:cubicBezTo>
                    <a:pt x="114102" y="99440"/>
                    <a:pt x="118654" y="105343"/>
                    <a:pt x="123606" y="110908"/>
                  </a:cubicBezTo>
                  <a:cubicBezTo>
                    <a:pt x="119177" y="108940"/>
                    <a:pt x="114810" y="106880"/>
                    <a:pt x="110258" y="105158"/>
                  </a:cubicBezTo>
                  <a:cubicBezTo>
                    <a:pt x="99832" y="101192"/>
                    <a:pt x="89129" y="97841"/>
                    <a:pt x="78580" y="94244"/>
                  </a:cubicBezTo>
                  <a:cubicBezTo>
                    <a:pt x="64463" y="89847"/>
                    <a:pt x="50716" y="85512"/>
                    <a:pt x="36507" y="83052"/>
                  </a:cubicBezTo>
                  <a:cubicBezTo>
                    <a:pt x="26819" y="81392"/>
                    <a:pt x="17008" y="80531"/>
                    <a:pt x="6797" y="80931"/>
                  </a:cubicBezTo>
                  <a:cubicBezTo>
                    <a:pt x="3045" y="80931"/>
                    <a:pt x="0" y="83975"/>
                    <a:pt x="0" y="87726"/>
                  </a:cubicBezTo>
                  <a:cubicBezTo>
                    <a:pt x="-31" y="91477"/>
                    <a:pt x="3045" y="94520"/>
                    <a:pt x="6797" y="94520"/>
                  </a:cubicBezTo>
                  <a:cubicBezTo>
                    <a:pt x="15993" y="94859"/>
                    <a:pt x="24727" y="96396"/>
                    <a:pt x="33308" y="98487"/>
                  </a:cubicBezTo>
                  <a:cubicBezTo>
                    <a:pt x="46656" y="101684"/>
                    <a:pt x="59543" y="106419"/>
                    <a:pt x="72737" y="111338"/>
                  </a:cubicBezTo>
                  <a:cubicBezTo>
                    <a:pt x="84854" y="115489"/>
                    <a:pt x="97064" y="119578"/>
                    <a:pt x="109089" y="124005"/>
                  </a:cubicBezTo>
                  <a:cubicBezTo>
                    <a:pt x="114164" y="125881"/>
                    <a:pt x="119208" y="127725"/>
                    <a:pt x="124159" y="129816"/>
                  </a:cubicBezTo>
                  <a:cubicBezTo>
                    <a:pt x="130434" y="132460"/>
                    <a:pt x="136585" y="135381"/>
                    <a:pt x="142582" y="138609"/>
                  </a:cubicBezTo>
                  <a:cubicBezTo>
                    <a:pt x="148579" y="141838"/>
                    <a:pt x="154423" y="145343"/>
                    <a:pt x="159989" y="149186"/>
                  </a:cubicBezTo>
                  <a:lnTo>
                    <a:pt x="169524" y="156534"/>
                  </a:lnTo>
                  <a:cubicBezTo>
                    <a:pt x="169708" y="156718"/>
                    <a:pt x="171861" y="159270"/>
                    <a:pt x="172722" y="160316"/>
                  </a:cubicBezTo>
                  <a:cubicBezTo>
                    <a:pt x="172784" y="160408"/>
                    <a:pt x="172845" y="160469"/>
                    <a:pt x="172937" y="160562"/>
                  </a:cubicBezTo>
                  <a:cubicBezTo>
                    <a:pt x="173552" y="161453"/>
                    <a:pt x="174752" y="161576"/>
                    <a:pt x="175705" y="162068"/>
                  </a:cubicBezTo>
                  <a:cubicBezTo>
                    <a:pt x="173460" y="166649"/>
                    <a:pt x="171246" y="171230"/>
                    <a:pt x="168724" y="175627"/>
                  </a:cubicBezTo>
                  <a:cubicBezTo>
                    <a:pt x="166725" y="178794"/>
                    <a:pt x="167709" y="183006"/>
                    <a:pt x="170877" y="185004"/>
                  </a:cubicBezTo>
                  <a:cubicBezTo>
                    <a:pt x="174075" y="186972"/>
                    <a:pt x="178258" y="185988"/>
                    <a:pt x="180257" y="182821"/>
                  </a:cubicBezTo>
                  <a:cubicBezTo>
                    <a:pt x="186654" y="173352"/>
                    <a:pt x="191790" y="163144"/>
                    <a:pt x="198126" y="153675"/>
                  </a:cubicBezTo>
                  <a:cubicBezTo>
                    <a:pt x="200617" y="150016"/>
                    <a:pt x="203293" y="146449"/>
                    <a:pt x="206338" y="143129"/>
                  </a:cubicBezTo>
                  <a:cubicBezTo>
                    <a:pt x="212735" y="135996"/>
                    <a:pt x="220424" y="130093"/>
                    <a:pt x="228481" y="124528"/>
                  </a:cubicBezTo>
                  <a:cubicBezTo>
                    <a:pt x="241030" y="115858"/>
                    <a:pt x="254654" y="108325"/>
                    <a:pt x="267787" y="101377"/>
                  </a:cubicBezTo>
                  <a:cubicBezTo>
                    <a:pt x="275230" y="97257"/>
                    <a:pt x="282703" y="93168"/>
                    <a:pt x="290269" y="89232"/>
                  </a:cubicBezTo>
                  <a:cubicBezTo>
                    <a:pt x="295251" y="86650"/>
                    <a:pt x="300264" y="84098"/>
                    <a:pt x="305339" y="81699"/>
                  </a:cubicBezTo>
                  <a:lnTo>
                    <a:pt x="316595" y="76442"/>
                  </a:lnTo>
                  <a:lnTo>
                    <a:pt x="320378" y="74751"/>
                  </a:lnTo>
                  <a:lnTo>
                    <a:pt x="320348" y="74720"/>
                  </a:lnTo>
                  <a:cubicBezTo>
                    <a:pt x="320348" y="74659"/>
                    <a:pt x="320378" y="74628"/>
                    <a:pt x="320409" y="74597"/>
                  </a:cubicBezTo>
                  <a:cubicBezTo>
                    <a:pt x="320286" y="74536"/>
                    <a:pt x="320132" y="74505"/>
                    <a:pt x="320071" y="74474"/>
                  </a:cubicBezTo>
                  <a:cubicBezTo>
                    <a:pt x="320225" y="74505"/>
                    <a:pt x="320409" y="74505"/>
                    <a:pt x="320563" y="74505"/>
                  </a:cubicBezTo>
                  <a:cubicBezTo>
                    <a:pt x="320840" y="74351"/>
                    <a:pt x="321332" y="74259"/>
                    <a:pt x="321362" y="74444"/>
                  </a:cubicBezTo>
                  <a:cubicBezTo>
                    <a:pt x="323454" y="74136"/>
                    <a:pt x="325361" y="72845"/>
                    <a:pt x="326345" y="70816"/>
                  </a:cubicBezTo>
                  <a:cubicBezTo>
                    <a:pt x="326837" y="69924"/>
                    <a:pt x="326837" y="60608"/>
                    <a:pt x="319240" y="61561"/>
                  </a:cubicBezTo>
                  <a:close/>
                  <a:moveTo>
                    <a:pt x="193420" y="131999"/>
                  </a:moveTo>
                  <a:cubicBezTo>
                    <a:pt x="190037" y="136180"/>
                    <a:pt x="187054" y="140577"/>
                    <a:pt x="184409" y="145158"/>
                  </a:cubicBezTo>
                  <a:cubicBezTo>
                    <a:pt x="183425" y="146880"/>
                    <a:pt x="182595" y="148694"/>
                    <a:pt x="181672" y="150446"/>
                  </a:cubicBezTo>
                  <a:cubicBezTo>
                    <a:pt x="180503" y="148848"/>
                    <a:pt x="179242" y="147157"/>
                    <a:pt x="179088" y="146972"/>
                  </a:cubicBezTo>
                  <a:cubicBezTo>
                    <a:pt x="177797" y="145558"/>
                    <a:pt x="176413" y="144236"/>
                    <a:pt x="174998" y="142944"/>
                  </a:cubicBezTo>
                  <a:cubicBezTo>
                    <a:pt x="172968" y="141038"/>
                    <a:pt x="170815" y="139286"/>
                    <a:pt x="168662" y="137533"/>
                  </a:cubicBezTo>
                  <a:cubicBezTo>
                    <a:pt x="162911" y="132952"/>
                    <a:pt x="156883" y="128709"/>
                    <a:pt x="150609" y="124774"/>
                  </a:cubicBezTo>
                  <a:cubicBezTo>
                    <a:pt x="145565" y="121669"/>
                    <a:pt x="140306" y="118932"/>
                    <a:pt x="135047" y="116257"/>
                  </a:cubicBezTo>
                  <a:cubicBezTo>
                    <a:pt x="135508" y="116011"/>
                    <a:pt x="136092" y="116165"/>
                    <a:pt x="136554" y="115796"/>
                  </a:cubicBezTo>
                  <a:cubicBezTo>
                    <a:pt x="139476" y="113429"/>
                    <a:pt x="139906" y="109124"/>
                    <a:pt x="137538" y="106234"/>
                  </a:cubicBezTo>
                  <a:cubicBezTo>
                    <a:pt x="133940" y="100915"/>
                    <a:pt x="131202" y="95197"/>
                    <a:pt x="128527" y="89386"/>
                  </a:cubicBezTo>
                  <a:cubicBezTo>
                    <a:pt x="126528" y="85081"/>
                    <a:pt x="124805" y="80685"/>
                    <a:pt x="123052" y="76288"/>
                  </a:cubicBezTo>
                  <a:cubicBezTo>
                    <a:pt x="121299" y="71830"/>
                    <a:pt x="119392" y="67434"/>
                    <a:pt x="117978" y="62914"/>
                  </a:cubicBezTo>
                  <a:lnTo>
                    <a:pt x="114564" y="51723"/>
                  </a:lnTo>
                  <a:cubicBezTo>
                    <a:pt x="115148" y="51907"/>
                    <a:pt x="115640" y="52276"/>
                    <a:pt x="116225" y="52430"/>
                  </a:cubicBezTo>
                  <a:cubicBezTo>
                    <a:pt x="123052" y="54398"/>
                    <a:pt x="130218" y="55197"/>
                    <a:pt x="137292" y="55781"/>
                  </a:cubicBezTo>
                  <a:cubicBezTo>
                    <a:pt x="148026" y="56396"/>
                    <a:pt x="158821" y="56242"/>
                    <a:pt x="169462" y="54766"/>
                  </a:cubicBezTo>
                  <a:cubicBezTo>
                    <a:pt x="180042" y="53321"/>
                    <a:pt x="190406" y="50616"/>
                    <a:pt x="200556" y="47480"/>
                  </a:cubicBezTo>
                  <a:cubicBezTo>
                    <a:pt x="206953" y="45358"/>
                    <a:pt x="213473" y="43052"/>
                    <a:pt x="219624" y="40070"/>
                  </a:cubicBezTo>
                  <a:cubicBezTo>
                    <a:pt x="223622" y="38164"/>
                    <a:pt x="227436" y="35950"/>
                    <a:pt x="231003" y="33491"/>
                  </a:cubicBezTo>
                  <a:cubicBezTo>
                    <a:pt x="230911" y="34444"/>
                    <a:pt x="230911" y="35366"/>
                    <a:pt x="230788" y="36319"/>
                  </a:cubicBezTo>
                  <a:cubicBezTo>
                    <a:pt x="230450" y="39056"/>
                    <a:pt x="229988" y="41792"/>
                    <a:pt x="229466" y="44467"/>
                  </a:cubicBezTo>
                  <a:cubicBezTo>
                    <a:pt x="228543" y="50155"/>
                    <a:pt x="227159" y="55843"/>
                    <a:pt x="225990" y="61623"/>
                  </a:cubicBezTo>
                  <a:cubicBezTo>
                    <a:pt x="224822" y="67280"/>
                    <a:pt x="223714" y="72968"/>
                    <a:pt x="222392" y="78594"/>
                  </a:cubicBezTo>
                  <a:cubicBezTo>
                    <a:pt x="220608" y="86188"/>
                    <a:pt x="218794" y="93659"/>
                    <a:pt x="216087" y="100823"/>
                  </a:cubicBezTo>
                  <a:cubicBezTo>
                    <a:pt x="214642" y="103867"/>
                    <a:pt x="215964" y="107249"/>
                    <a:pt x="218671" y="109094"/>
                  </a:cubicBezTo>
                  <a:cubicBezTo>
                    <a:pt x="218455" y="109247"/>
                    <a:pt x="218209" y="109370"/>
                    <a:pt x="218025" y="109493"/>
                  </a:cubicBezTo>
                  <a:cubicBezTo>
                    <a:pt x="208829" y="116011"/>
                    <a:pt x="200463" y="123483"/>
                    <a:pt x="193420" y="131999"/>
                  </a:cubicBezTo>
                  <a:close/>
                  <a:moveTo>
                    <a:pt x="317641" y="73859"/>
                  </a:moveTo>
                  <a:cubicBezTo>
                    <a:pt x="316872" y="73460"/>
                    <a:pt x="316165" y="72937"/>
                    <a:pt x="315642" y="72322"/>
                  </a:cubicBezTo>
                  <a:cubicBezTo>
                    <a:pt x="316349" y="73183"/>
                    <a:pt x="317580" y="74321"/>
                    <a:pt x="319763" y="74444"/>
                  </a:cubicBezTo>
                  <a:cubicBezTo>
                    <a:pt x="319056" y="74382"/>
                    <a:pt x="318348" y="74167"/>
                    <a:pt x="317641" y="73859"/>
                  </a:cubicBezTo>
                  <a:close/>
                  <a:moveTo>
                    <a:pt x="321086" y="74474"/>
                  </a:moveTo>
                  <a:lnTo>
                    <a:pt x="321362" y="74444"/>
                  </a:lnTo>
                  <a:cubicBezTo>
                    <a:pt x="321455" y="74813"/>
                    <a:pt x="321055" y="74751"/>
                    <a:pt x="320655" y="74659"/>
                  </a:cubicBezTo>
                  <a:cubicBezTo>
                    <a:pt x="320594" y="74720"/>
                    <a:pt x="320440" y="74843"/>
                    <a:pt x="320378" y="74751"/>
                  </a:cubicBezTo>
                  <a:lnTo>
                    <a:pt x="320624" y="74659"/>
                  </a:lnTo>
                  <a:lnTo>
                    <a:pt x="320409" y="74597"/>
                  </a:lnTo>
                  <a:lnTo>
                    <a:pt x="320471" y="74536"/>
                  </a:lnTo>
                  <a:lnTo>
                    <a:pt x="320563" y="74505"/>
                  </a:lnTo>
                  <a:lnTo>
                    <a:pt x="320778" y="74505"/>
                  </a:lnTo>
                  <a:cubicBezTo>
                    <a:pt x="320901" y="74474"/>
                    <a:pt x="320993" y="74474"/>
                    <a:pt x="321086" y="74474"/>
                  </a:cubicBezTo>
                  <a:close/>
                  <a:moveTo>
                    <a:pt x="99924" y="48464"/>
                  </a:moveTo>
                  <a:cubicBezTo>
                    <a:pt x="99924" y="48587"/>
                    <a:pt x="99893" y="48740"/>
                    <a:pt x="99863" y="48894"/>
                  </a:cubicBezTo>
                  <a:cubicBezTo>
                    <a:pt x="99094" y="48371"/>
                    <a:pt x="98663" y="47849"/>
                    <a:pt x="99401" y="47664"/>
                  </a:cubicBezTo>
                  <a:cubicBezTo>
                    <a:pt x="99555" y="47941"/>
                    <a:pt x="99740" y="48187"/>
                    <a:pt x="99924" y="48464"/>
                  </a:cubicBezTo>
                  <a:close/>
                  <a:moveTo>
                    <a:pt x="122622" y="13660"/>
                  </a:moveTo>
                  <a:cubicBezTo>
                    <a:pt x="121945" y="9970"/>
                    <a:pt x="124375" y="6404"/>
                    <a:pt x="128065" y="5758"/>
                  </a:cubicBezTo>
                  <a:cubicBezTo>
                    <a:pt x="135631" y="3606"/>
                    <a:pt x="143320" y="1792"/>
                    <a:pt x="151255" y="808"/>
                  </a:cubicBezTo>
                  <a:cubicBezTo>
                    <a:pt x="155130" y="316"/>
                    <a:pt x="159005" y="70"/>
                    <a:pt x="162880" y="9"/>
                  </a:cubicBezTo>
                  <a:cubicBezTo>
                    <a:pt x="166786" y="-53"/>
                    <a:pt x="170600" y="224"/>
                    <a:pt x="174414" y="378"/>
                  </a:cubicBezTo>
                  <a:lnTo>
                    <a:pt x="188007" y="1792"/>
                  </a:lnTo>
                  <a:cubicBezTo>
                    <a:pt x="188653" y="1884"/>
                    <a:pt x="190191" y="2899"/>
                    <a:pt x="191206" y="3206"/>
                  </a:cubicBezTo>
                  <a:lnTo>
                    <a:pt x="191083" y="3268"/>
                  </a:lnTo>
                  <a:lnTo>
                    <a:pt x="191237" y="3206"/>
                  </a:lnTo>
                  <a:lnTo>
                    <a:pt x="191206" y="3206"/>
                  </a:lnTo>
                  <a:cubicBezTo>
                    <a:pt x="191606" y="3022"/>
                    <a:pt x="192252" y="2438"/>
                    <a:pt x="192221" y="2837"/>
                  </a:cubicBezTo>
                  <a:lnTo>
                    <a:pt x="192190" y="2930"/>
                  </a:lnTo>
                  <a:cubicBezTo>
                    <a:pt x="195235" y="2253"/>
                    <a:pt x="198372" y="3852"/>
                    <a:pt x="199602" y="6804"/>
                  </a:cubicBezTo>
                  <a:cubicBezTo>
                    <a:pt x="200986" y="10124"/>
                    <a:pt x="199387" y="13936"/>
                    <a:pt x="196065" y="15320"/>
                  </a:cubicBezTo>
                  <a:cubicBezTo>
                    <a:pt x="195173" y="15812"/>
                    <a:pt x="193943" y="15966"/>
                    <a:pt x="192621" y="16150"/>
                  </a:cubicBezTo>
                  <a:cubicBezTo>
                    <a:pt x="190898" y="16396"/>
                    <a:pt x="188561" y="16058"/>
                    <a:pt x="187300" y="16150"/>
                  </a:cubicBezTo>
                  <a:lnTo>
                    <a:pt x="174813" y="17195"/>
                  </a:lnTo>
                  <a:cubicBezTo>
                    <a:pt x="170385" y="17564"/>
                    <a:pt x="165925" y="18179"/>
                    <a:pt x="161373" y="18425"/>
                  </a:cubicBezTo>
                  <a:cubicBezTo>
                    <a:pt x="157252" y="18641"/>
                    <a:pt x="153100" y="18641"/>
                    <a:pt x="148979" y="18702"/>
                  </a:cubicBezTo>
                  <a:cubicBezTo>
                    <a:pt x="142736" y="18794"/>
                    <a:pt x="136615" y="18641"/>
                    <a:pt x="130526" y="19132"/>
                  </a:cubicBezTo>
                  <a:cubicBezTo>
                    <a:pt x="126835" y="19809"/>
                    <a:pt x="123268" y="17349"/>
                    <a:pt x="122622" y="136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797;p13"/>
            <p:cNvSpPr/>
            <p:nvPr/>
          </p:nvSpPr>
          <p:spPr>
            <a:xfrm rot="10800000" flipH="1">
              <a:off x="290796" y="383684"/>
              <a:ext cx="217676" cy="1021658"/>
            </a:xfrm>
            <a:custGeom>
              <a:avLst/>
              <a:gdLst/>
              <a:ahLst/>
              <a:cxnLst/>
              <a:rect l="l" t="t" r="r" b="b"/>
              <a:pathLst>
                <a:path w="435352" h="2043315" extrusionOk="0">
                  <a:moveTo>
                    <a:pt x="430765" y="279016"/>
                  </a:moveTo>
                  <a:cubicBezTo>
                    <a:pt x="430765" y="279016"/>
                    <a:pt x="430858" y="278924"/>
                    <a:pt x="430858" y="278924"/>
                  </a:cubicBezTo>
                  <a:lnTo>
                    <a:pt x="430888" y="278985"/>
                  </a:lnTo>
                  <a:cubicBezTo>
                    <a:pt x="430919" y="279047"/>
                    <a:pt x="430796" y="278985"/>
                    <a:pt x="430765" y="279016"/>
                  </a:cubicBezTo>
                  <a:close/>
                  <a:moveTo>
                    <a:pt x="435194" y="271299"/>
                  </a:moveTo>
                  <a:cubicBezTo>
                    <a:pt x="434394" y="267794"/>
                    <a:pt x="430888" y="265580"/>
                    <a:pt x="427382" y="266380"/>
                  </a:cubicBezTo>
                  <a:cubicBezTo>
                    <a:pt x="426029" y="266656"/>
                    <a:pt x="423999" y="267671"/>
                    <a:pt x="421815" y="269301"/>
                  </a:cubicBezTo>
                  <a:cubicBezTo>
                    <a:pt x="418463" y="271822"/>
                    <a:pt x="413911" y="276464"/>
                    <a:pt x="411912" y="277725"/>
                  </a:cubicBezTo>
                  <a:cubicBezTo>
                    <a:pt x="408437" y="279877"/>
                    <a:pt x="404900" y="281875"/>
                    <a:pt x="401302" y="283843"/>
                  </a:cubicBezTo>
                  <a:cubicBezTo>
                    <a:pt x="392629" y="288547"/>
                    <a:pt x="383740" y="292913"/>
                    <a:pt x="375129" y="297679"/>
                  </a:cubicBezTo>
                  <a:cubicBezTo>
                    <a:pt x="358367" y="307210"/>
                    <a:pt x="339207" y="317417"/>
                    <a:pt x="320846" y="329531"/>
                  </a:cubicBezTo>
                  <a:cubicBezTo>
                    <a:pt x="308974" y="337371"/>
                    <a:pt x="297441" y="345980"/>
                    <a:pt x="286830" y="355296"/>
                  </a:cubicBezTo>
                  <a:cubicBezTo>
                    <a:pt x="276497" y="364366"/>
                    <a:pt x="267209" y="374204"/>
                    <a:pt x="259243" y="384688"/>
                  </a:cubicBezTo>
                  <a:cubicBezTo>
                    <a:pt x="259797" y="331683"/>
                    <a:pt x="260289" y="282583"/>
                    <a:pt x="260719" y="238494"/>
                  </a:cubicBezTo>
                  <a:cubicBezTo>
                    <a:pt x="263456" y="234835"/>
                    <a:pt x="265548" y="230131"/>
                    <a:pt x="267116" y="224873"/>
                  </a:cubicBezTo>
                  <a:cubicBezTo>
                    <a:pt x="270100" y="214758"/>
                    <a:pt x="271207" y="202460"/>
                    <a:pt x="273759" y="194497"/>
                  </a:cubicBezTo>
                  <a:cubicBezTo>
                    <a:pt x="280833" y="172299"/>
                    <a:pt x="300301" y="136911"/>
                    <a:pt x="325644" y="118033"/>
                  </a:cubicBezTo>
                  <a:cubicBezTo>
                    <a:pt x="340929" y="106657"/>
                    <a:pt x="358583" y="101553"/>
                    <a:pt x="377159" y="112130"/>
                  </a:cubicBezTo>
                  <a:cubicBezTo>
                    <a:pt x="389246" y="118832"/>
                    <a:pt x="391398" y="134359"/>
                    <a:pt x="387739" y="147548"/>
                  </a:cubicBezTo>
                  <a:cubicBezTo>
                    <a:pt x="384048" y="160769"/>
                    <a:pt x="374268" y="172606"/>
                    <a:pt x="359505" y="171100"/>
                  </a:cubicBezTo>
                  <a:cubicBezTo>
                    <a:pt x="355722" y="170731"/>
                    <a:pt x="351663" y="169439"/>
                    <a:pt x="348095" y="167379"/>
                  </a:cubicBezTo>
                  <a:cubicBezTo>
                    <a:pt x="344773" y="165473"/>
                    <a:pt x="341790" y="162983"/>
                    <a:pt x="340160" y="159816"/>
                  </a:cubicBezTo>
                  <a:cubicBezTo>
                    <a:pt x="338807" y="157172"/>
                    <a:pt x="339237" y="154558"/>
                    <a:pt x="340806" y="152621"/>
                  </a:cubicBezTo>
                  <a:cubicBezTo>
                    <a:pt x="342805" y="150131"/>
                    <a:pt x="346034" y="148440"/>
                    <a:pt x="349510" y="148409"/>
                  </a:cubicBezTo>
                  <a:cubicBezTo>
                    <a:pt x="353262" y="148471"/>
                    <a:pt x="356337" y="145458"/>
                    <a:pt x="356399" y="141707"/>
                  </a:cubicBezTo>
                  <a:cubicBezTo>
                    <a:pt x="356460" y="137956"/>
                    <a:pt x="353446" y="134881"/>
                    <a:pt x="349694" y="134820"/>
                  </a:cubicBezTo>
                  <a:cubicBezTo>
                    <a:pt x="341944" y="134574"/>
                    <a:pt x="334563" y="138079"/>
                    <a:pt x="329888" y="143459"/>
                  </a:cubicBezTo>
                  <a:cubicBezTo>
                    <a:pt x="324629" y="149455"/>
                    <a:pt x="322783" y="157756"/>
                    <a:pt x="326843" y="166365"/>
                  </a:cubicBezTo>
                  <a:cubicBezTo>
                    <a:pt x="329519" y="172083"/>
                    <a:pt x="334378" y="176972"/>
                    <a:pt x="340129" y="180600"/>
                  </a:cubicBezTo>
                  <a:cubicBezTo>
                    <a:pt x="345542" y="183982"/>
                    <a:pt x="351786" y="186165"/>
                    <a:pt x="357629" y="186964"/>
                  </a:cubicBezTo>
                  <a:cubicBezTo>
                    <a:pt x="380972" y="190069"/>
                    <a:pt x="398257" y="173252"/>
                    <a:pt x="404562" y="152437"/>
                  </a:cubicBezTo>
                  <a:cubicBezTo>
                    <a:pt x="410897" y="131438"/>
                    <a:pt x="405392" y="107210"/>
                    <a:pt x="386170" y="96142"/>
                  </a:cubicBezTo>
                  <a:cubicBezTo>
                    <a:pt x="360366" y="81753"/>
                    <a:pt x="335762" y="87779"/>
                    <a:pt x="314941" y="103951"/>
                  </a:cubicBezTo>
                  <a:cubicBezTo>
                    <a:pt x="288676" y="124366"/>
                    <a:pt x="269238" y="161015"/>
                    <a:pt x="261242" y="185980"/>
                  </a:cubicBezTo>
                  <a:cubicBezTo>
                    <a:pt x="262318" y="74712"/>
                    <a:pt x="262934" y="6581"/>
                    <a:pt x="262934" y="6581"/>
                  </a:cubicBezTo>
                  <a:cubicBezTo>
                    <a:pt x="262964" y="2983"/>
                    <a:pt x="260104" y="32"/>
                    <a:pt x="256506" y="1"/>
                  </a:cubicBezTo>
                  <a:cubicBezTo>
                    <a:pt x="252877" y="-61"/>
                    <a:pt x="249924" y="2830"/>
                    <a:pt x="249863" y="6427"/>
                  </a:cubicBezTo>
                  <a:cubicBezTo>
                    <a:pt x="249863" y="6427"/>
                    <a:pt x="248017" y="112622"/>
                    <a:pt x="245341" y="276188"/>
                  </a:cubicBezTo>
                  <a:cubicBezTo>
                    <a:pt x="241251" y="268563"/>
                    <a:pt x="236915" y="261061"/>
                    <a:pt x="231932" y="253959"/>
                  </a:cubicBezTo>
                  <a:cubicBezTo>
                    <a:pt x="226089" y="245596"/>
                    <a:pt x="219692" y="237571"/>
                    <a:pt x="213202" y="229700"/>
                  </a:cubicBezTo>
                  <a:cubicBezTo>
                    <a:pt x="205144" y="220077"/>
                    <a:pt x="196441" y="211099"/>
                    <a:pt x="187091" y="202829"/>
                  </a:cubicBezTo>
                  <a:cubicBezTo>
                    <a:pt x="177834" y="194651"/>
                    <a:pt x="167992" y="187087"/>
                    <a:pt x="157750" y="180016"/>
                  </a:cubicBezTo>
                  <a:cubicBezTo>
                    <a:pt x="145725" y="171684"/>
                    <a:pt x="133115" y="164028"/>
                    <a:pt x="120352" y="156711"/>
                  </a:cubicBezTo>
                  <a:cubicBezTo>
                    <a:pt x="101376" y="145796"/>
                    <a:pt x="81939" y="135681"/>
                    <a:pt x="63178" y="125166"/>
                  </a:cubicBezTo>
                  <a:cubicBezTo>
                    <a:pt x="59948" y="123260"/>
                    <a:pt x="55766" y="124305"/>
                    <a:pt x="53859" y="127533"/>
                  </a:cubicBezTo>
                  <a:cubicBezTo>
                    <a:pt x="51952" y="130761"/>
                    <a:pt x="52998" y="134943"/>
                    <a:pt x="56227" y="136849"/>
                  </a:cubicBezTo>
                  <a:cubicBezTo>
                    <a:pt x="74403" y="148286"/>
                    <a:pt x="93164" y="159478"/>
                    <a:pt x="111648" y="171130"/>
                  </a:cubicBezTo>
                  <a:cubicBezTo>
                    <a:pt x="123766" y="178786"/>
                    <a:pt x="135699" y="186657"/>
                    <a:pt x="147263" y="194958"/>
                  </a:cubicBezTo>
                  <a:cubicBezTo>
                    <a:pt x="156858" y="201814"/>
                    <a:pt x="166177" y="208978"/>
                    <a:pt x="175066" y="216603"/>
                  </a:cubicBezTo>
                  <a:cubicBezTo>
                    <a:pt x="183923" y="224197"/>
                    <a:pt x="192412" y="232160"/>
                    <a:pt x="200162" y="240923"/>
                  </a:cubicBezTo>
                  <a:cubicBezTo>
                    <a:pt x="207974" y="249623"/>
                    <a:pt x="215601" y="258601"/>
                    <a:pt x="222521" y="268071"/>
                  </a:cubicBezTo>
                  <a:cubicBezTo>
                    <a:pt x="227073" y="274281"/>
                    <a:pt x="231348" y="280707"/>
                    <a:pt x="235100" y="287410"/>
                  </a:cubicBezTo>
                  <a:lnTo>
                    <a:pt x="244204" y="304996"/>
                  </a:lnTo>
                  <a:lnTo>
                    <a:pt x="244849" y="306441"/>
                  </a:lnTo>
                  <a:cubicBezTo>
                    <a:pt x="244296" y="339462"/>
                    <a:pt x="243742" y="374450"/>
                    <a:pt x="243158" y="411222"/>
                  </a:cubicBezTo>
                  <a:cubicBezTo>
                    <a:pt x="243004" y="411591"/>
                    <a:pt x="242758" y="411929"/>
                    <a:pt x="242604" y="412298"/>
                  </a:cubicBezTo>
                  <a:cubicBezTo>
                    <a:pt x="241620" y="414358"/>
                    <a:pt x="242051" y="416448"/>
                    <a:pt x="243066" y="418293"/>
                  </a:cubicBezTo>
                  <a:cubicBezTo>
                    <a:pt x="242574" y="449131"/>
                    <a:pt x="242051" y="480983"/>
                    <a:pt x="241528" y="513942"/>
                  </a:cubicBezTo>
                  <a:cubicBezTo>
                    <a:pt x="241313" y="528208"/>
                    <a:pt x="241067" y="542812"/>
                    <a:pt x="240851" y="557416"/>
                  </a:cubicBezTo>
                  <a:cubicBezTo>
                    <a:pt x="236761" y="549207"/>
                    <a:pt x="232455" y="540599"/>
                    <a:pt x="228641" y="532543"/>
                  </a:cubicBezTo>
                  <a:cubicBezTo>
                    <a:pt x="224551" y="523935"/>
                    <a:pt x="221045" y="516064"/>
                    <a:pt x="219015" y="510345"/>
                  </a:cubicBezTo>
                  <a:cubicBezTo>
                    <a:pt x="208804" y="481660"/>
                    <a:pt x="196963" y="443504"/>
                    <a:pt x="176757" y="413835"/>
                  </a:cubicBezTo>
                  <a:cubicBezTo>
                    <a:pt x="162241" y="392498"/>
                    <a:pt x="143418" y="375618"/>
                    <a:pt x="118783" y="368332"/>
                  </a:cubicBezTo>
                  <a:cubicBezTo>
                    <a:pt x="92334" y="360799"/>
                    <a:pt x="75357" y="372513"/>
                    <a:pt x="67391" y="390807"/>
                  </a:cubicBezTo>
                  <a:cubicBezTo>
                    <a:pt x="56781" y="415096"/>
                    <a:pt x="63885" y="452267"/>
                    <a:pt x="86767" y="467578"/>
                  </a:cubicBezTo>
                  <a:cubicBezTo>
                    <a:pt x="103344" y="478616"/>
                    <a:pt x="117584" y="471514"/>
                    <a:pt x="123889" y="461460"/>
                  </a:cubicBezTo>
                  <a:cubicBezTo>
                    <a:pt x="128533" y="454019"/>
                    <a:pt x="128810" y="445011"/>
                    <a:pt x="123981" y="438985"/>
                  </a:cubicBezTo>
                  <a:cubicBezTo>
                    <a:pt x="120567" y="434711"/>
                    <a:pt x="114355" y="431206"/>
                    <a:pt x="104021" y="432159"/>
                  </a:cubicBezTo>
                  <a:cubicBezTo>
                    <a:pt x="100299" y="432467"/>
                    <a:pt x="97470" y="435726"/>
                    <a:pt x="97747" y="439446"/>
                  </a:cubicBezTo>
                  <a:cubicBezTo>
                    <a:pt x="98024" y="443197"/>
                    <a:pt x="101314" y="446026"/>
                    <a:pt x="105036" y="445749"/>
                  </a:cubicBezTo>
                  <a:cubicBezTo>
                    <a:pt x="108819" y="445503"/>
                    <a:pt x="111402" y="445933"/>
                    <a:pt x="112725" y="447501"/>
                  </a:cubicBezTo>
                  <a:cubicBezTo>
                    <a:pt x="113309" y="448178"/>
                    <a:pt x="113217" y="449100"/>
                    <a:pt x="113094" y="450022"/>
                  </a:cubicBezTo>
                  <a:cubicBezTo>
                    <a:pt x="112755" y="452267"/>
                    <a:pt x="111218" y="454481"/>
                    <a:pt x="109126" y="456018"/>
                  </a:cubicBezTo>
                  <a:cubicBezTo>
                    <a:pt x="105835" y="458477"/>
                    <a:pt x="100976" y="458570"/>
                    <a:pt x="95594" y="454757"/>
                  </a:cubicBezTo>
                  <a:cubicBezTo>
                    <a:pt x="81908" y="445072"/>
                    <a:pt x="77141" y="424411"/>
                    <a:pt x="80308" y="407624"/>
                  </a:cubicBezTo>
                  <a:cubicBezTo>
                    <a:pt x="81908" y="399262"/>
                    <a:pt x="85537" y="391791"/>
                    <a:pt x="91811" y="387548"/>
                  </a:cubicBezTo>
                  <a:cubicBezTo>
                    <a:pt x="97193" y="383889"/>
                    <a:pt x="104482" y="383120"/>
                    <a:pt x="113617" y="385887"/>
                  </a:cubicBezTo>
                  <a:cubicBezTo>
                    <a:pt x="134223" y="391883"/>
                    <a:pt x="149569" y="406425"/>
                    <a:pt x="161933" y="424073"/>
                  </a:cubicBezTo>
                  <a:cubicBezTo>
                    <a:pt x="181709" y="452267"/>
                    <a:pt x="193919" y="488485"/>
                    <a:pt x="204345" y="515756"/>
                  </a:cubicBezTo>
                  <a:cubicBezTo>
                    <a:pt x="206682" y="521782"/>
                    <a:pt x="210619" y="530084"/>
                    <a:pt x="215263" y="539123"/>
                  </a:cubicBezTo>
                  <a:cubicBezTo>
                    <a:pt x="223597" y="555449"/>
                    <a:pt x="233931" y="573957"/>
                    <a:pt x="240390" y="586133"/>
                  </a:cubicBezTo>
                  <a:cubicBezTo>
                    <a:pt x="239529" y="639599"/>
                    <a:pt x="238668" y="694941"/>
                    <a:pt x="237806" y="751605"/>
                  </a:cubicBezTo>
                  <a:cubicBezTo>
                    <a:pt x="234362" y="745333"/>
                    <a:pt x="230948" y="738999"/>
                    <a:pt x="226827" y="733065"/>
                  </a:cubicBezTo>
                  <a:cubicBezTo>
                    <a:pt x="221168" y="724918"/>
                    <a:pt x="214955" y="717170"/>
                    <a:pt x="208558" y="709852"/>
                  </a:cubicBezTo>
                  <a:cubicBezTo>
                    <a:pt x="197332" y="697247"/>
                    <a:pt x="184877" y="685840"/>
                    <a:pt x="171436" y="675448"/>
                  </a:cubicBezTo>
                  <a:cubicBezTo>
                    <a:pt x="159257" y="666040"/>
                    <a:pt x="146340" y="657462"/>
                    <a:pt x="133300" y="649007"/>
                  </a:cubicBezTo>
                  <a:cubicBezTo>
                    <a:pt x="114109" y="636586"/>
                    <a:pt x="94548" y="624688"/>
                    <a:pt x="76526" y="611190"/>
                  </a:cubicBezTo>
                  <a:cubicBezTo>
                    <a:pt x="73573" y="608854"/>
                    <a:pt x="69298" y="609376"/>
                    <a:pt x="66961" y="612328"/>
                  </a:cubicBezTo>
                  <a:cubicBezTo>
                    <a:pt x="64654" y="615249"/>
                    <a:pt x="65146" y="619522"/>
                    <a:pt x="68099" y="621859"/>
                  </a:cubicBezTo>
                  <a:cubicBezTo>
                    <a:pt x="85660" y="636494"/>
                    <a:pt x="104667" y="649868"/>
                    <a:pt x="123673" y="663273"/>
                  </a:cubicBezTo>
                  <a:cubicBezTo>
                    <a:pt x="136037" y="672005"/>
                    <a:pt x="148308" y="680829"/>
                    <a:pt x="160180" y="690022"/>
                  </a:cubicBezTo>
                  <a:cubicBezTo>
                    <a:pt x="172759" y="699799"/>
                    <a:pt x="184938" y="709914"/>
                    <a:pt x="195733" y="721505"/>
                  </a:cubicBezTo>
                  <a:cubicBezTo>
                    <a:pt x="202007" y="728146"/>
                    <a:pt x="208097" y="735187"/>
                    <a:pt x="213725" y="742535"/>
                  </a:cubicBezTo>
                  <a:cubicBezTo>
                    <a:pt x="219323" y="749852"/>
                    <a:pt x="224489" y="757477"/>
                    <a:pt x="228887" y="765379"/>
                  </a:cubicBezTo>
                  <a:cubicBezTo>
                    <a:pt x="230364" y="767992"/>
                    <a:pt x="231717" y="770667"/>
                    <a:pt x="232978" y="773403"/>
                  </a:cubicBezTo>
                  <a:cubicBezTo>
                    <a:pt x="234239" y="776140"/>
                    <a:pt x="235408" y="778938"/>
                    <a:pt x="236484" y="781766"/>
                  </a:cubicBezTo>
                  <a:lnTo>
                    <a:pt x="237284" y="784133"/>
                  </a:lnTo>
                  <a:cubicBezTo>
                    <a:pt x="236576" y="830313"/>
                    <a:pt x="235900" y="877139"/>
                    <a:pt x="235223" y="924302"/>
                  </a:cubicBezTo>
                  <a:cubicBezTo>
                    <a:pt x="230364" y="918430"/>
                    <a:pt x="224797" y="913388"/>
                    <a:pt x="218092" y="909698"/>
                  </a:cubicBezTo>
                  <a:cubicBezTo>
                    <a:pt x="196348" y="897830"/>
                    <a:pt x="165839" y="896416"/>
                    <a:pt x="141143" y="888945"/>
                  </a:cubicBezTo>
                  <a:cubicBezTo>
                    <a:pt x="119921" y="882611"/>
                    <a:pt x="99346" y="871389"/>
                    <a:pt x="81200" y="857246"/>
                  </a:cubicBezTo>
                  <a:cubicBezTo>
                    <a:pt x="62932" y="842980"/>
                    <a:pt x="47154" y="825732"/>
                    <a:pt x="36144" y="806885"/>
                  </a:cubicBezTo>
                  <a:cubicBezTo>
                    <a:pt x="32945" y="801505"/>
                    <a:pt x="30024" y="795909"/>
                    <a:pt x="27502" y="790129"/>
                  </a:cubicBezTo>
                  <a:cubicBezTo>
                    <a:pt x="25010" y="784410"/>
                    <a:pt x="22858" y="778538"/>
                    <a:pt x="21228" y="772573"/>
                  </a:cubicBezTo>
                  <a:cubicBezTo>
                    <a:pt x="20090" y="768453"/>
                    <a:pt x="19167" y="764241"/>
                    <a:pt x="18521" y="759998"/>
                  </a:cubicBezTo>
                  <a:cubicBezTo>
                    <a:pt x="17875" y="755755"/>
                    <a:pt x="17445" y="751513"/>
                    <a:pt x="17291" y="747239"/>
                  </a:cubicBezTo>
                  <a:cubicBezTo>
                    <a:pt x="17199" y="744595"/>
                    <a:pt x="17168" y="741920"/>
                    <a:pt x="17383" y="739245"/>
                  </a:cubicBezTo>
                  <a:cubicBezTo>
                    <a:pt x="17568" y="736970"/>
                    <a:pt x="17906" y="734695"/>
                    <a:pt x="18675" y="732543"/>
                  </a:cubicBezTo>
                  <a:cubicBezTo>
                    <a:pt x="20090" y="728423"/>
                    <a:pt x="21966" y="725563"/>
                    <a:pt x="24518" y="724118"/>
                  </a:cubicBezTo>
                  <a:cubicBezTo>
                    <a:pt x="27133" y="722612"/>
                    <a:pt x="30208" y="722612"/>
                    <a:pt x="33314" y="723411"/>
                  </a:cubicBezTo>
                  <a:cubicBezTo>
                    <a:pt x="38850" y="724795"/>
                    <a:pt x="44417" y="728484"/>
                    <a:pt x="48784" y="733127"/>
                  </a:cubicBezTo>
                  <a:cubicBezTo>
                    <a:pt x="54843" y="739583"/>
                    <a:pt x="59303" y="747885"/>
                    <a:pt x="56289" y="754987"/>
                  </a:cubicBezTo>
                  <a:cubicBezTo>
                    <a:pt x="54597" y="758984"/>
                    <a:pt x="50599" y="762243"/>
                    <a:pt x="43956" y="764610"/>
                  </a:cubicBezTo>
                  <a:cubicBezTo>
                    <a:pt x="40419" y="765809"/>
                    <a:pt x="38481" y="769652"/>
                    <a:pt x="39681" y="773219"/>
                  </a:cubicBezTo>
                  <a:cubicBezTo>
                    <a:pt x="40880" y="776755"/>
                    <a:pt x="44755" y="778692"/>
                    <a:pt x="48292" y="777492"/>
                  </a:cubicBezTo>
                  <a:cubicBezTo>
                    <a:pt x="59856" y="773803"/>
                    <a:pt x="66253" y="767592"/>
                    <a:pt x="69421" y="760798"/>
                  </a:cubicBezTo>
                  <a:cubicBezTo>
                    <a:pt x="74896" y="748961"/>
                    <a:pt x="70067" y="734018"/>
                    <a:pt x="60133" y="722796"/>
                  </a:cubicBezTo>
                  <a:cubicBezTo>
                    <a:pt x="50414" y="711789"/>
                    <a:pt x="36052" y="705025"/>
                    <a:pt x="24180" y="707085"/>
                  </a:cubicBezTo>
                  <a:cubicBezTo>
                    <a:pt x="15476" y="708561"/>
                    <a:pt x="7511" y="714280"/>
                    <a:pt x="2805" y="726793"/>
                  </a:cubicBezTo>
                  <a:cubicBezTo>
                    <a:pt x="1729" y="729591"/>
                    <a:pt x="1052" y="732543"/>
                    <a:pt x="621" y="735525"/>
                  </a:cubicBezTo>
                  <a:cubicBezTo>
                    <a:pt x="37" y="739522"/>
                    <a:pt x="-24" y="743642"/>
                    <a:pt x="6" y="747608"/>
                  </a:cubicBezTo>
                  <a:cubicBezTo>
                    <a:pt x="68" y="752589"/>
                    <a:pt x="437" y="757569"/>
                    <a:pt x="1114" y="762519"/>
                  </a:cubicBezTo>
                  <a:cubicBezTo>
                    <a:pt x="1759" y="767439"/>
                    <a:pt x="2744" y="772327"/>
                    <a:pt x="3974" y="777124"/>
                  </a:cubicBezTo>
                  <a:cubicBezTo>
                    <a:pt x="5727" y="783980"/>
                    <a:pt x="8034" y="790744"/>
                    <a:pt x="10832" y="797323"/>
                  </a:cubicBezTo>
                  <a:cubicBezTo>
                    <a:pt x="13569" y="803811"/>
                    <a:pt x="16799" y="810144"/>
                    <a:pt x="20336" y="816201"/>
                  </a:cubicBezTo>
                  <a:cubicBezTo>
                    <a:pt x="32607" y="836893"/>
                    <a:pt x="49953" y="856016"/>
                    <a:pt x="70252" y="871420"/>
                  </a:cubicBezTo>
                  <a:cubicBezTo>
                    <a:pt x="90335" y="886639"/>
                    <a:pt x="113247" y="898261"/>
                    <a:pt x="136621" y="904717"/>
                  </a:cubicBezTo>
                  <a:cubicBezTo>
                    <a:pt x="157258" y="910313"/>
                    <a:pt x="181924" y="911389"/>
                    <a:pt x="202069" y="918276"/>
                  </a:cubicBezTo>
                  <a:cubicBezTo>
                    <a:pt x="214832" y="922642"/>
                    <a:pt x="225720" y="929375"/>
                    <a:pt x="231686" y="942381"/>
                  </a:cubicBezTo>
                  <a:cubicBezTo>
                    <a:pt x="232332" y="943856"/>
                    <a:pt x="233562" y="944840"/>
                    <a:pt x="234915" y="945486"/>
                  </a:cubicBezTo>
                  <a:cubicBezTo>
                    <a:pt x="234546" y="970758"/>
                    <a:pt x="234208" y="996062"/>
                    <a:pt x="233870" y="1021396"/>
                  </a:cubicBezTo>
                  <a:cubicBezTo>
                    <a:pt x="233132" y="1076308"/>
                    <a:pt x="232455" y="1131035"/>
                    <a:pt x="231778" y="1185300"/>
                  </a:cubicBezTo>
                  <a:cubicBezTo>
                    <a:pt x="231379" y="1184470"/>
                    <a:pt x="231102" y="1183579"/>
                    <a:pt x="230671" y="1182749"/>
                  </a:cubicBezTo>
                  <a:cubicBezTo>
                    <a:pt x="222152" y="1166085"/>
                    <a:pt x="209296" y="1151849"/>
                    <a:pt x="187983" y="1136015"/>
                  </a:cubicBezTo>
                  <a:cubicBezTo>
                    <a:pt x="168853" y="1122611"/>
                    <a:pt x="149047" y="1109759"/>
                    <a:pt x="130132" y="1095862"/>
                  </a:cubicBezTo>
                  <a:cubicBezTo>
                    <a:pt x="122166" y="1090020"/>
                    <a:pt x="114293" y="1084056"/>
                    <a:pt x="106789" y="1077630"/>
                  </a:cubicBezTo>
                  <a:cubicBezTo>
                    <a:pt x="102268" y="1073787"/>
                    <a:pt x="95502" y="1068990"/>
                    <a:pt x="90365" y="1063425"/>
                  </a:cubicBezTo>
                  <a:cubicBezTo>
                    <a:pt x="87628" y="1060443"/>
                    <a:pt x="85229" y="1057369"/>
                    <a:pt x="84614" y="1053925"/>
                  </a:cubicBezTo>
                  <a:cubicBezTo>
                    <a:pt x="84091" y="1050359"/>
                    <a:pt x="80770" y="1047899"/>
                    <a:pt x="77233" y="1048422"/>
                  </a:cubicBezTo>
                  <a:cubicBezTo>
                    <a:pt x="73665" y="1048944"/>
                    <a:pt x="71205" y="1052265"/>
                    <a:pt x="71728" y="1055801"/>
                  </a:cubicBezTo>
                  <a:cubicBezTo>
                    <a:pt x="72281" y="1060382"/>
                    <a:pt x="74342" y="1064840"/>
                    <a:pt x="77294" y="1069083"/>
                  </a:cubicBezTo>
                  <a:cubicBezTo>
                    <a:pt x="82615" y="1076769"/>
                    <a:pt x="91227" y="1083656"/>
                    <a:pt x="96732" y="1088852"/>
                  </a:cubicBezTo>
                  <a:cubicBezTo>
                    <a:pt x="106697" y="1098199"/>
                    <a:pt x="117276" y="1106961"/>
                    <a:pt x="128195" y="1115293"/>
                  </a:cubicBezTo>
                  <a:cubicBezTo>
                    <a:pt x="144249" y="1127561"/>
                    <a:pt x="161041" y="1138998"/>
                    <a:pt x="177188" y="1150958"/>
                  </a:cubicBezTo>
                  <a:cubicBezTo>
                    <a:pt x="196256" y="1164301"/>
                    <a:pt x="207882" y="1176384"/>
                    <a:pt x="215909" y="1190681"/>
                  </a:cubicBezTo>
                  <a:cubicBezTo>
                    <a:pt x="222706" y="1202733"/>
                    <a:pt x="227073" y="1216415"/>
                    <a:pt x="231194" y="1233325"/>
                  </a:cubicBezTo>
                  <a:cubicBezTo>
                    <a:pt x="230394" y="1299643"/>
                    <a:pt x="229656" y="1364793"/>
                    <a:pt x="228980" y="1427390"/>
                  </a:cubicBezTo>
                  <a:cubicBezTo>
                    <a:pt x="228887" y="1436399"/>
                    <a:pt x="228795" y="1445161"/>
                    <a:pt x="228703" y="1454077"/>
                  </a:cubicBezTo>
                  <a:cubicBezTo>
                    <a:pt x="223075" y="1425945"/>
                    <a:pt x="217416" y="1397506"/>
                    <a:pt x="208158" y="1370757"/>
                  </a:cubicBezTo>
                  <a:cubicBezTo>
                    <a:pt x="197732" y="1340719"/>
                    <a:pt x="182724" y="1312925"/>
                    <a:pt x="158950" y="1289866"/>
                  </a:cubicBezTo>
                  <a:cubicBezTo>
                    <a:pt x="143049" y="1274708"/>
                    <a:pt x="121305" y="1259582"/>
                    <a:pt x="98639" y="1254201"/>
                  </a:cubicBezTo>
                  <a:cubicBezTo>
                    <a:pt x="82215" y="1250327"/>
                    <a:pt x="65300" y="1251373"/>
                    <a:pt x="49522" y="1260319"/>
                  </a:cubicBezTo>
                  <a:cubicBezTo>
                    <a:pt x="26917" y="1273233"/>
                    <a:pt x="17137" y="1297737"/>
                    <a:pt x="19598" y="1321288"/>
                  </a:cubicBezTo>
                  <a:cubicBezTo>
                    <a:pt x="22027" y="1344408"/>
                    <a:pt x="36082" y="1366361"/>
                    <a:pt x="60410" y="1374662"/>
                  </a:cubicBezTo>
                  <a:cubicBezTo>
                    <a:pt x="75787" y="1379858"/>
                    <a:pt x="89781" y="1374662"/>
                    <a:pt x="99069" y="1364331"/>
                  </a:cubicBezTo>
                  <a:cubicBezTo>
                    <a:pt x="107834" y="1354616"/>
                    <a:pt x="112356" y="1340381"/>
                    <a:pt x="109649" y="1326853"/>
                  </a:cubicBezTo>
                  <a:cubicBezTo>
                    <a:pt x="109434" y="1325807"/>
                    <a:pt x="108450" y="1323501"/>
                    <a:pt x="106358" y="1321042"/>
                  </a:cubicBezTo>
                  <a:cubicBezTo>
                    <a:pt x="102975" y="1317014"/>
                    <a:pt x="96486" y="1310742"/>
                    <a:pt x="96486" y="1310742"/>
                  </a:cubicBezTo>
                  <a:cubicBezTo>
                    <a:pt x="93933" y="1308221"/>
                    <a:pt x="89781" y="1308252"/>
                    <a:pt x="87259" y="1310803"/>
                  </a:cubicBezTo>
                  <a:cubicBezTo>
                    <a:pt x="84737" y="1313386"/>
                    <a:pt x="84768" y="1317506"/>
                    <a:pt x="87321" y="1320027"/>
                  </a:cubicBezTo>
                  <a:cubicBezTo>
                    <a:pt x="87321" y="1320027"/>
                    <a:pt x="94025" y="1326760"/>
                    <a:pt x="96547" y="1330235"/>
                  </a:cubicBezTo>
                  <a:cubicBezTo>
                    <a:pt x="97778" y="1339182"/>
                    <a:pt x="94425" y="1348344"/>
                    <a:pt x="88520" y="1354585"/>
                  </a:cubicBezTo>
                  <a:cubicBezTo>
                    <a:pt x="82830" y="1360580"/>
                    <a:pt x="74526" y="1363655"/>
                    <a:pt x="65484" y="1360334"/>
                  </a:cubicBezTo>
                  <a:cubicBezTo>
                    <a:pt x="47462" y="1353755"/>
                    <a:pt x="37559" y="1336999"/>
                    <a:pt x="36113" y="1319720"/>
                  </a:cubicBezTo>
                  <a:cubicBezTo>
                    <a:pt x="34668" y="1302656"/>
                    <a:pt x="41649" y="1284824"/>
                    <a:pt x="58165" y="1275784"/>
                  </a:cubicBezTo>
                  <a:cubicBezTo>
                    <a:pt x="69852" y="1269359"/>
                    <a:pt x="82308" y="1269020"/>
                    <a:pt x="94364" y="1271972"/>
                  </a:cubicBezTo>
                  <a:cubicBezTo>
                    <a:pt x="113924" y="1276738"/>
                    <a:pt x="132562" y="1289989"/>
                    <a:pt x="146279" y="1303086"/>
                  </a:cubicBezTo>
                  <a:cubicBezTo>
                    <a:pt x="168361" y="1323840"/>
                    <a:pt x="182109" y="1349205"/>
                    <a:pt x="192166" y="1376476"/>
                  </a:cubicBezTo>
                  <a:cubicBezTo>
                    <a:pt x="207789" y="1418843"/>
                    <a:pt x="214525" y="1465761"/>
                    <a:pt x="226735" y="1508435"/>
                  </a:cubicBezTo>
                  <a:cubicBezTo>
                    <a:pt x="226950" y="1509204"/>
                    <a:pt x="227657" y="1509542"/>
                    <a:pt x="228088" y="1510188"/>
                  </a:cubicBezTo>
                  <a:cubicBezTo>
                    <a:pt x="227811" y="1536137"/>
                    <a:pt x="227534" y="1561471"/>
                    <a:pt x="227288" y="1586191"/>
                  </a:cubicBezTo>
                  <a:cubicBezTo>
                    <a:pt x="226950" y="1588281"/>
                    <a:pt x="226458" y="1590311"/>
                    <a:pt x="226119" y="1592401"/>
                  </a:cubicBezTo>
                  <a:cubicBezTo>
                    <a:pt x="225843" y="1594062"/>
                    <a:pt x="226335" y="1595599"/>
                    <a:pt x="227165" y="1596890"/>
                  </a:cubicBezTo>
                  <a:cubicBezTo>
                    <a:pt x="224489" y="1853092"/>
                    <a:pt x="222890" y="2036427"/>
                    <a:pt x="222890" y="2036427"/>
                  </a:cubicBezTo>
                  <a:cubicBezTo>
                    <a:pt x="222829" y="2040178"/>
                    <a:pt x="225843" y="2043253"/>
                    <a:pt x="229595" y="2043314"/>
                  </a:cubicBezTo>
                  <a:cubicBezTo>
                    <a:pt x="233347" y="2043376"/>
                    <a:pt x="236422" y="2040363"/>
                    <a:pt x="236484" y="2036612"/>
                  </a:cubicBezTo>
                  <a:cubicBezTo>
                    <a:pt x="236484" y="2036612"/>
                    <a:pt x="239959" y="1840241"/>
                    <a:pt x="244234" y="1569957"/>
                  </a:cubicBezTo>
                  <a:cubicBezTo>
                    <a:pt x="245065" y="1566206"/>
                    <a:pt x="245741" y="1562425"/>
                    <a:pt x="246633" y="1558674"/>
                  </a:cubicBezTo>
                  <a:cubicBezTo>
                    <a:pt x="249493" y="1546714"/>
                    <a:pt x="252631" y="1534846"/>
                    <a:pt x="255921" y="1523009"/>
                  </a:cubicBezTo>
                  <a:cubicBezTo>
                    <a:pt x="263672" y="1495030"/>
                    <a:pt x="267209" y="1466960"/>
                    <a:pt x="276589" y="1442025"/>
                  </a:cubicBezTo>
                  <a:cubicBezTo>
                    <a:pt x="282586" y="1426099"/>
                    <a:pt x="291075" y="1411526"/>
                    <a:pt x="305191" y="1399320"/>
                  </a:cubicBezTo>
                  <a:cubicBezTo>
                    <a:pt x="331303" y="1376445"/>
                    <a:pt x="353723" y="1370634"/>
                    <a:pt x="371131" y="1374908"/>
                  </a:cubicBezTo>
                  <a:cubicBezTo>
                    <a:pt x="395704" y="1380995"/>
                    <a:pt x="409267" y="1407160"/>
                    <a:pt x="404716" y="1426714"/>
                  </a:cubicBezTo>
                  <a:cubicBezTo>
                    <a:pt x="403085" y="1433878"/>
                    <a:pt x="400656" y="1441994"/>
                    <a:pt x="396627" y="1448881"/>
                  </a:cubicBezTo>
                  <a:cubicBezTo>
                    <a:pt x="393182" y="1454754"/>
                    <a:pt x="388600" y="1459858"/>
                    <a:pt x="381926" y="1461887"/>
                  </a:cubicBezTo>
                  <a:cubicBezTo>
                    <a:pt x="362673" y="1467790"/>
                    <a:pt x="348710" y="1456783"/>
                    <a:pt x="346311" y="1444177"/>
                  </a:cubicBezTo>
                  <a:cubicBezTo>
                    <a:pt x="343974" y="1431879"/>
                    <a:pt x="353416" y="1420196"/>
                    <a:pt x="377405" y="1421118"/>
                  </a:cubicBezTo>
                  <a:cubicBezTo>
                    <a:pt x="381157" y="1421303"/>
                    <a:pt x="384356" y="1418443"/>
                    <a:pt x="384540" y="1414692"/>
                  </a:cubicBezTo>
                  <a:cubicBezTo>
                    <a:pt x="384755" y="1410941"/>
                    <a:pt x="381864" y="1407744"/>
                    <a:pt x="378112" y="1407529"/>
                  </a:cubicBezTo>
                  <a:cubicBezTo>
                    <a:pt x="359505" y="1406299"/>
                    <a:pt x="347203" y="1411526"/>
                    <a:pt x="339883" y="1418843"/>
                  </a:cubicBezTo>
                  <a:cubicBezTo>
                    <a:pt x="332287" y="1426468"/>
                    <a:pt x="329734" y="1436768"/>
                    <a:pt x="331395" y="1446821"/>
                  </a:cubicBezTo>
                  <a:cubicBezTo>
                    <a:pt x="334716" y="1466991"/>
                    <a:pt x="355753" y="1486391"/>
                    <a:pt x="386601" y="1477751"/>
                  </a:cubicBezTo>
                  <a:cubicBezTo>
                    <a:pt x="395427" y="1475230"/>
                    <a:pt x="402378" y="1469758"/>
                    <a:pt x="407791" y="1462748"/>
                  </a:cubicBezTo>
                  <a:cubicBezTo>
                    <a:pt x="414926" y="1453493"/>
                    <a:pt x="419201" y="1441349"/>
                    <a:pt x="421815" y="1430742"/>
                  </a:cubicBezTo>
                  <a:cubicBezTo>
                    <a:pt x="428489" y="1403255"/>
                    <a:pt x="410221" y="1365653"/>
                    <a:pt x="375560" y="1357045"/>
                  </a:cubicBezTo>
                  <a:cubicBezTo>
                    <a:pt x="354000" y="1351695"/>
                    <a:pt x="325551" y="1357383"/>
                    <a:pt x="293412" y="1385945"/>
                  </a:cubicBezTo>
                  <a:cubicBezTo>
                    <a:pt x="277204" y="1400488"/>
                    <a:pt x="267455" y="1417552"/>
                    <a:pt x="260811" y="1436276"/>
                  </a:cubicBezTo>
                  <a:cubicBezTo>
                    <a:pt x="253553" y="1456814"/>
                    <a:pt x="250109" y="1479350"/>
                    <a:pt x="245280" y="1502256"/>
                  </a:cubicBezTo>
                  <a:cubicBezTo>
                    <a:pt x="245649" y="1477782"/>
                    <a:pt x="246049" y="1453001"/>
                    <a:pt x="246449" y="1427636"/>
                  </a:cubicBezTo>
                  <a:cubicBezTo>
                    <a:pt x="246849" y="1401042"/>
                    <a:pt x="247248" y="1373801"/>
                    <a:pt x="247679" y="1346407"/>
                  </a:cubicBezTo>
                  <a:cubicBezTo>
                    <a:pt x="250047" y="1340688"/>
                    <a:pt x="254353" y="1330481"/>
                    <a:pt x="259058" y="1320703"/>
                  </a:cubicBezTo>
                  <a:cubicBezTo>
                    <a:pt x="262595" y="1313386"/>
                    <a:pt x="266224" y="1306530"/>
                    <a:pt x="269208" y="1302963"/>
                  </a:cubicBezTo>
                  <a:cubicBezTo>
                    <a:pt x="280280" y="1289435"/>
                    <a:pt x="291505" y="1276276"/>
                    <a:pt x="302393" y="1262871"/>
                  </a:cubicBezTo>
                  <a:cubicBezTo>
                    <a:pt x="309743" y="1253863"/>
                    <a:pt x="316940" y="1244762"/>
                    <a:pt x="323983" y="1235539"/>
                  </a:cubicBezTo>
                  <a:cubicBezTo>
                    <a:pt x="341544" y="1212510"/>
                    <a:pt x="358152" y="1188744"/>
                    <a:pt x="374022" y="1163902"/>
                  </a:cubicBezTo>
                  <a:cubicBezTo>
                    <a:pt x="376113" y="1160796"/>
                    <a:pt x="375283" y="1156554"/>
                    <a:pt x="372176" y="1154463"/>
                  </a:cubicBezTo>
                  <a:cubicBezTo>
                    <a:pt x="369070" y="1152372"/>
                    <a:pt x="364857" y="1153171"/>
                    <a:pt x="362735" y="1156277"/>
                  </a:cubicBezTo>
                  <a:cubicBezTo>
                    <a:pt x="355968" y="1165685"/>
                    <a:pt x="349018" y="1174786"/>
                    <a:pt x="342036" y="1183855"/>
                  </a:cubicBezTo>
                  <a:cubicBezTo>
                    <a:pt x="327920" y="1202210"/>
                    <a:pt x="313311" y="1219920"/>
                    <a:pt x="298887" y="1237875"/>
                  </a:cubicBezTo>
                  <a:cubicBezTo>
                    <a:pt x="291659" y="1246853"/>
                    <a:pt x="284555" y="1255984"/>
                    <a:pt x="277450" y="1265146"/>
                  </a:cubicBezTo>
                  <a:cubicBezTo>
                    <a:pt x="270346" y="1274278"/>
                    <a:pt x="263395" y="1283532"/>
                    <a:pt x="256383" y="1292848"/>
                  </a:cubicBezTo>
                  <a:cubicBezTo>
                    <a:pt x="253922" y="1296169"/>
                    <a:pt x="251062" y="1301826"/>
                    <a:pt x="248232" y="1308036"/>
                  </a:cubicBezTo>
                  <a:cubicBezTo>
                    <a:pt x="249616" y="1214847"/>
                    <a:pt x="251000" y="1118368"/>
                    <a:pt x="252231" y="1021642"/>
                  </a:cubicBezTo>
                  <a:cubicBezTo>
                    <a:pt x="252631" y="990405"/>
                    <a:pt x="253000" y="959167"/>
                    <a:pt x="253369" y="928053"/>
                  </a:cubicBezTo>
                  <a:cubicBezTo>
                    <a:pt x="255460" y="920613"/>
                    <a:pt x="258843" y="911082"/>
                    <a:pt x="262564" y="901643"/>
                  </a:cubicBezTo>
                  <a:cubicBezTo>
                    <a:pt x="267485" y="889068"/>
                    <a:pt x="272991" y="876677"/>
                    <a:pt x="276835" y="869698"/>
                  </a:cubicBezTo>
                  <a:cubicBezTo>
                    <a:pt x="288983" y="847315"/>
                    <a:pt x="311650" y="821674"/>
                    <a:pt x="338130" y="808330"/>
                  </a:cubicBezTo>
                  <a:cubicBezTo>
                    <a:pt x="354707" y="799998"/>
                    <a:pt x="372822" y="796462"/>
                    <a:pt x="390937" y="802981"/>
                  </a:cubicBezTo>
                  <a:cubicBezTo>
                    <a:pt x="399518" y="805963"/>
                    <a:pt x="405177" y="810298"/>
                    <a:pt x="408129" y="815648"/>
                  </a:cubicBezTo>
                  <a:cubicBezTo>
                    <a:pt x="411543" y="821797"/>
                    <a:pt x="411297" y="828991"/>
                    <a:pt x="408775" y="835817"/>
                  </a:cubicBezTo>
                  <a:cubicBezTo>
                    <a:pt x="403639" y="849621"/>
                    <a:pt x="389676" y="862104"/>
                    <a:pt x="372884" y="864010"/>
                  </a:cubicBezTo>
                  <a:cubicBezTo>
                    <a:pt x="367440" y="864656"/>
                    <a:pt x="362581" y="861858"/>
                    <a:pt x="360582" y="858138"/>
                  </a:cubicBezTo>
                  <a:cubicBezTo>
                    <a:pt x="359844" y="856754"/>
                    <a:pt x="359259" y="855279"/>
                    <a:pt x="359997" y="854018"/>
                  </a:cubicBezTo>
                  <a:cubicBezTo>
                    <a:pt x="360889" y="852542"/>
                    <a:pt x="362673" y="851497"/>
                    <a:pt x="365318" y="850728"/>
                  </a:cubicBezTo>
                  <a:cubicBezTo>
                    <a:pt x="368947" y="849775"/>
                    <a:pt x="371100" y="846024"/>
                    <a:pt x="370147" y="842396"/>
                  </a:cubicBezTo>
                  <a:cubicBezTo>
                    <a:pt x="369162" y="838799"/>
                    <a:pt x="365441" y="836616"/>
                    <a:pt x="361812" y="837600"/>
                  </a:cubicBezTo>
                  <a:cubicBezTo>
                    <a:pt x="348372" y="840890"/>
                    <a:pt x="344589" y="849775"/>
                    <a:pt x="345573" y="858046"/>
                  </a:cubicBezTo>
                  <a:cubicBezTo>
                    <a:pt x="346896" y="868960"/>
                    <a:pt x="359136" y="880521"/>
                    <a:pt x="374391" y="879291"/>
                  </a:cubicBezTo>
                  <a:cubicBezTo>
                    <a:pt x="397519" y="877354"/>
                    <a:pt x="417171" y="860751"/>
                    <a:pt x="424737" y="841996"/>
                  </a:cubicBezTo>
                  <a:cubicBezTo>
                    <a:pt x="429443" y="830344"/>
                    <a:pt x="429474" y="817923"/>
                    <a:pt x="423815" y="807162"/>
                  </a:cubicBezTo>
                  <a:cubicBezTo>
                    <a:pt x="419232" y="798492"/>
                    <a:pt x="410744" y="790774"/>
                    <a:pt x="397119" y="785763"/>
                  </a:cubicBezTo>
                  <a:cubicBezTo>
                    <a:pt x="374022" y="777554"/>
                    <a:pt x="350801" y="781366"/>
                    <a:pt x="329888" y="792281"/>
                  </a:cubicBezTo>
                  <a:cubicBezTo>
                    <a:pt x="300547" y="807654"/>
                    <a:pt x="275974" y="837077"/>
                    <a:pt x="263057" y="862442"/>
                  </a:cubicBezTo>
                  <a:cubicBezTo>
                    <a:pt x="260504" y="867485"/>
                    <a:pt x="257213" y="875171"/>
                    <a:pt x="253922" y="883718"/>
                  </a:cubicBezTo>
                  <a:cubicBezTo>
                    <a:pt x="254537" y="831266"/>
                    <a:pt x="255122" y="779460"/>
                    <a:pt x="255675" y="728607"/>
                  </a:cubicBezTo>
                  <a:cubicBezTo>
                    <a:pt x="261027" y="721997"/>
                    <a:pt x="266163" y="715294"/>
                    <a:pt x="270530" y="708161"/>
                  </a:cubicBezTo>
                  <a:cubicBezTo>
                    <a:pt x="282894" y="687992"/>
                    <a:pt x="292243" y="666132"/>
                    <a:pt x="304422" y="645687"/>
                  </a:cubicBezTo>
                  <a:cubicBezTo>
                    <a:pt x="314633" y="627916"/>
                    <a:pt x="326043" y="611344"/>
                    <a:pt x="337977" y="595141"/>
                  </a:cubicBezTo>
                  <a:cubicBezTo>
                    <a:pt x="349971" y="578846"/>
                    <a:pt x="362519" y="562889"/>
                    <a:pt x="375836" y="547086"/>
                  </a:cubicBezTo>
                  <a:lnTo>
                    <a:pt x="407053" y="509023"/>
                  </a:lnTo>
                  <a:cubicBezTo>
                    <a:pt x="408683" y="507025"/>
                    <a:pt x="411420" y="502536"/>
                    <a:pt x="414342" y="498816"/>
                  </a:cubicBezTo>
                  <a:cubicBezTo>
                    <a:pt x="415480" y="497371"/>
                    <a:pt x="416280" y="495802"/>
                    <a:pt x="417325" y="495434"/>
                  </a:cubicBezTo>
                  <a:cubicBezTo>
                    <a:pt x="420770" y="494327"/>
                    <a:pt x="422646" y="490668"/>
                    <a:pt x="421539" y="487224"/>
                  </a:cubicBezTo>
                  <a:cubicBezTo>
                    <a:pt x="420431" y="483812"/>
                    <a:pt x="416772" y="481936"/>
                    <a:pt x="413358" y="483012"/>
                  </a:cubicBezTo>
                  <a:cubicBezTo>
                    <a:pt x="411020" y="483720"/>
                    <a:pt x="408252" y="485718"/>
                    <a:pt x="405577" y="488516"/>
                  </a:cubicBezTo>
                  <a:cubicBezTo>
                    <a:pt x="402009" y="492236"/>
                    <a:pt x="398380" y="497678"/>
                    <a:pt x="396381" y="499861"/>
                  </a:cubicBezTo>
                  <a:lnTo>
                    <a:pt x="363565" y="536448"/>
                  </a:lnTo>
                  <a:cubicBezTo>
                    <a:pt x="349479" y="552159"/>
                    <a:pt x="335885" y="567808"/>
                    <a:pt x="323429" y="584288"/>
                  </a:cubicBezTo>
                  <a:cubicBezTo>
                    <a:pt x="310820" y="600921"/>
                    <a:pt x="299409" y="618385"/>
                    <a:pt x="288922" y="636863"/>
                  </a:cubicBezTo>
                  <a:cubicBezTo>
                    <a:pt x="277542" y="657739"/>
                    <a:pt x="268962" y="679876"/>
                    <a:pt x="257490" y="700537"/>
                  </a:cubicBezTo>
                  <a:cubicBezTo>
                    <a:pt x="257029" y="701336"/>
                    <a:pt x="256413" y="702074"/>
                    <a:pt x="255952" y="702873"/>
                  </a:cubicBezTo>
                  <a:cubicBezTo>
                    <a:pt x="256659" y="637601"/>
                    <a:pt x="257305" y="574265"/>
                    <a:pt x="257951" y="514158"/>
                  </a:cubicBezTo>
                  <a:cubicBezTo>
                    <a:pt x="258320" y="478677"/>
                    <a:pt x="258689" y="444335"/>
                    <a:pt x="259028" y="411345"/>
                  </a:cubicBezTo>
                  <a:cubicBezTo>
                    <a:pt x="268746" y="395357"/>
                    <a:pt x="282525" y="381337"/>
                    <a:pt x="298148" y="368670"/>
                  </a:cubicBezTo>
                  <a:cubicBezTo>
                    <a:pt x="308574" y="360215"/>
                    <a:pt x="319831" y="352436"/>
                    <a:pt x="331087" y="344934"/>
                  </a:cubicBezTo>
                  <a:cubicBezTo>
                    <a:pt x="349141" y="332913"/>
                    <a:pt x="367317" y="321783"/>
                    <a:pt x="383556" y="311883"/>
                  </a:cubicBezTo>
                  <a:cubicBezTo>
                    <a:pt x="391860" y="306656"/>
                    <a:pt x="400471" y="301860"/>
                    <a:pt x="408837" y="296695"/>
                  </a:cubicBezTo>
                  <a:cubicBezTo>
                    <a:pt x="412558" y="294389"/>
                    <a:pt x="416218" y="291991"/>
                    <a:pt x="419755" y="289470"/>
                  </a:cubicBezTo>
                  <a:cubicBezTo>
                    <a:pt x="422031" y="287871"/>
                    <a:pt x="430612" y="279262"/>
                    <a:pt x="430827" y="279047"/>
                  </a:cubicBezTo>
                  <a:cubicBezTo>
                    <a:pt x="430765" y="279139"/>
                    <a:pt x="430458" y="279108"/>
                    <a:pt x="430335" y="279108"/>
                  </a:cubicBezTo>
                  <a:cubicBezTo>
                    <a:pt x="430550" y="279078"/>
                    <a:pt x="430735" y="279016"/>
                    <a:pt x="430919" y="278955"/>
                  </a:cubicBezTo>
                  <a:cubicBezTo>
                    <a:pt x="434025" y="277909"/>
                    <a:pt x="435932" y="274589"/>
                    <a:pt x="435194" y="2712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798;p13"/>
            <p:cNvSpPr/>
            <p:nvPr/>
          </p:nvSpPr>
          <p:spPr>
            <a:xfrm rot="10800000" flipH="1">
              <a:off x="946645" y="154918"/>
              <a:ext cx="617321" cy="242433"/>
            </a:xfrm>
            <a:custGeom>
              <a:avLst/>
              <a:gdLst/>
              <a:ahLst/>
              <a:cxnLst/>
              <a:rect l="l" t="t" r="r" b="b"/>
              <a:pathLst>
                <a:path w="1234641" h="484866" extrusionOk="0">
                  <a:moveTo>
                    <a:pt x="1231773" y="12423"/>
                  </a:moveTo>
                  <a:cubicBezTo>
                    <a:pt x="1228882" y="23245"/>
                    <a:pt x="1226330" y="34190"/>
                    <a:pt x="1223377" y="44982"/>
                  </a:cubicBezTo>
                  <a:cubicBezTo>
                    <a:pt x="1209383" y="96419"/>
                    <a:pt x="1184779" y="144966"/>
                    <a:pt x="1146550" y="181430"/>
                  </a:cubicBezTo>
                  <a:cubicBezTo>
                    <a:pt x="1125268" y="201723"/>
                    <a:pt x="1100633" y="216972"/>
                    <a:pt x="1072953" y="225427"/>
                  </a:cubicBezTo>
                  <a:cubicBezTo>
                    <a:pt x="1065172" y="227795"/>
                    <a:pt x="1050009" y="225981"/>
                    <a:pt x="1044043" y="228410"/>
                  </a:cubicBezTo>
                  <a:lnTo>
                    <a:pt x="1034755" y="234036"/>
                  </a:lnTo>
                  <a:cubicBezTo>
                    <a:pt x="1044074" y="151269"/>
                    <a:pt x="1092975" y="73729"/>
                    <a:pt x="1162789" y="33453"/>
                  </a:cubicBezTo>
                  <a:cubicBezTo>
                    <a:pt x="1180166" y="23430"/>
                    <a:pt x="1198311" y="15005"/>
                    <a:pt x="1217011" y="8057"/>
                  </a:cubicBezTo>
                  <a:cubicBezTo>
                    <a:pt x="1218548" y="7473"/>
                    <a:pt x="1233096" y="586"/>
                    <a:pt x="1234480" y="2000"/>
                  </a:cubicBezTo>
                  <a:cubicBezTo>
                    <a:pt x="1235402" y="2953"/>
                    <a:pt x="1232081" y="11316"/>
                    <a:pt x="1231773" y="12423"/>
                  </a:cubicBezTo>
                  <a:close/>
                  <a:moveTo>
                    <a:pt x="1086208" y="397817"/>
                  </a:moveTo>
                  <a:cubicBezTo>
                    <a:pt x="1057975" y="312806"/>
                    <a:pt x="996741" y="251008"/>
                    <a:pt x="927941" y="236188"/>
                  </a:cubicBezTo>
                  <a:lnTo>
                    <a:pt x="931940" y="247472"/>
                  </a:lnTo>
                  <a:cubicBezTo>
                    <a:pt x="933508" y="254728"/>
                    <a:pt x="930771" y="272683"/>
                    <a:pt x="932124" y="282061"/>
                  </a:cubicBezTo>
                  <a:cubicBezTo>
                    <a:pt x="937014" y="315450"/>
                    <a:pt x="947840" y="345519"/>
                    <a:pt x="963187" y="371776"/>
                  </a:cubicBezTo>
                  <a:cubicBezTo>
                    <a:pt x="990744" y="419032"/>
                    <a:pt x="1029557" y="450515"/>
                    <a:pt x="1071630" y="469546"/>
                  </a:cubicBezTo>
                  <a:cubicBezTo>
                    <a:pt x="1080488" y="473543"/>
                    <a:pt x="1089468" y="477079"/>
                    <a:pt x="1098326" y="481014"/>
                  </a:cubicBezTo>
                  <a:cubicBezTo>
                    <a:pt x="1099249" y="481414"/>
                    <a:pt x="1105984" y="485749"/>
                    <a:pt x="1106845" y="484704"/>
                  </a:cubicBezTo>
                  <a:cubicBezTo>
                    <a:pt x="1108168" y="483136"/>
                    <a:pt x="1103554" y="465457"/>
                    <a:pt x="1103185" y="463582"/>
                  </a:cubicBezTo>
                  <a:cubicBezTo>
                    <a:pt x="1098849" y="440984"/>
                    <a:pt x="1093221" y="419001"/>
                    <a:pt x="1086208" y="397817"/>
                  </a:cubicBezTo>
                  <a:close/>
                  <a:moveTo>
                    <a:pt x="869199" y="423797"/>
                  </a:moveTo>
                  <a:cubicBezTo>
                    <a:pt x="864616" y="400984"/>
                    <a:pt x="857604" y="379923"/>
                    <a:pt x="843703" y="361291"/>
                  </a:cubicBezTo>
                  <a:cubicBezTo>
                    <a:pt x="802368" y="305858"/>
                    <a:pt x="735167" y="269885"/>
                    <a:pt x="668151" y="262906"/>
                  </a:cubicBezTo>
                  <a:lnTo>
                    <a:pt x="654957" y="258479"/>
                  </a:lnTo>
                  <a:cubicBezTo>
                    <a:pt x="650037" y="259186"/>
                    <a:pt x="651728" y="277234"/>
                    <a:pt x="652128" y="279478"/>
                  </a:cubicBezTo>
                  <a:cubicBezTo>
                    <a:pt x="655941" y="300662"/>
                    <a:pt x="669136" y="319970"/>
                    <a:pt x="683775" y="334851"/>
                  </a:cubicBezTo>
                  <a:cubicBezTo>
                    <a:pt x="721635" y="373252"/>
                    <a:pt x="777394" y="394866"/>
                    <a:pt x="822389" y="423428"/>
                  </a:cubicBezTo>
                  <a:cubicBezTo>
                    <a:pt x="836198" y="432191"/>
                    <a:pt x="850315" y="440000"/>
                    <a:pt x="864586" y="447840"/>
                  </a:cubicBezTo>
                  <a:cubicBezTo>
                    <a:pt x="867446" y="449408"/>
                    <a:pt x="874919" y="456326"/>
                    <a:pt x="877995" y="456510"/>
                  </a:cubicBezTo>
                  <a:cubicBezTo>
                    <a:pt x="881316" y="456695"/>
                    <a:pt x="875227" y="450238"/>
                    <a:pt x="874274" y="446918"/>
                  </a:cubicBezTo>
                  <a:cubicBezTo>
                    <a:pt x="872090" y="439354"/>
                    <a:pt x="870767" y="431514"/>
                    <a:pt x="869199" y="423797"/>
                  </a:cubicBezTo>
                  <a:close/>
                  <a:moveTo>
                    <a:pt x="217678" y="394927"/>
                  </a:moveTo>
                  <a:cubicBezTo>
                    <a:pt x="213096" y="372114"/>
                    <a:pt x="206084" y="351053"/>
                    <a:pt x="192151" y="332422"/>
                  </a:cubicBezTo>
                  <a:cubicBezTo>
                    <a:pt x="150816" y="276987"/>
                    <a:pt x="83616" y="241015"/>
                    <a:pt x="16631" y="234067"/>
                  </a:cubicBezTo>
                  <a:lnTo>
                    <a:pt x="3406" y="229639"/>
                  </a:lnTo>
                  <a:cubicBezTo>
                    <a:pt x="-1484" y="230316"/>
                    <a:pt x="208" y="248363"/>
                    <a:pt x="607" y="250608"/>
                  </a:cubicBezTo>
                  <a:cubicBezTo>
                    <a:pt x="4390" y="271792"/>
                    <a:pt x="17584" y="291130"/>
                    <a:pt x="32255" y="305980"/>
                  </a:cubicBezTo>
                  <a:cubicBezTo>
                    <a:pt x="70114" y="344382"/>
                    <a:pt x="125843" y="366026"/>
                    <a:pt x="170869" y="394558"/>
                  </a:cubicBezTo>
                  <a:cubicBezTo>
                    <a:pt x="184647" y="403321"/>
                    <a:pt x="198764" y="411130"/>
                    <a:pt x="213065" y="418970"/>
                  </a:cubicBezTo>
                  <a:cubicBezTo>
                    <a:pt x="215894" y="420538"/>
                    <a:pt x="223368" y="427456"/>
                    <a:pt x="226444" y="427640"/>
                  </a:cubicBezTo>
                  <a:cubicBezTo>
                    <a:pt x="229796" y="427855"/>
                    <a:pt x="223676" y="421368"/>
                    <a:pt x="222722" y="418048"/>
                  </a:cubicBezTo>
                  <a:cubicBezTo>
                    <a:pt x="220569" y="410484"/>
                    <a:pt x="219216" y="402675"/>
                    <a:pt x="217678" y="394927"/>
                  </a:cubicBezTo>
                  <a:close/>
                  <a:moveTo>
                    <a:pt x="728463" y="73422"/>
                  </a:moveTo>
                  <a:cubicBezTo>
                    <a:pt x="735044" y="56204"/>
                    <a:pt x="741441" y="38833"/>
                    <a:pt x="748730" y="21923"/>
                  </a:cubicBezTo>
                  <a:cubicBezTo>
                    <a:pt x="749161" y="20908"/>
                    <a:pt x="756173" y="8180"/>
                    <a:pt x="755496" y="7411"/>
                  </a:cubicBezTo>
                  <a:cubicBezTo>
                    <a:pt x="755373" y="7257"/>
                    <a:pt x="735014" y="19586"/>
                    <a:pt x="733968" y="20140"/>
                  </a:cubicBezTo>
                  <a:cubicBezTo>
                    <a:pt x="708041" y="33606"/>
                    <a:pt x="680699" y="44705"/>
                    <a:pt x="655449" y="59463"/>
                  </a:cubicBezTo>
                  <a:cubicBezTo>
                    <a:pt x="631676" y="73329"/>
                    <a:pt x="608886" y="89809"/>
                    <a:pt x="592524" y="112714"/>
                  </a:cubicBezTo>
                  <a:cubicBezTo>
                    <a:pt x="569119" y="145489"/>
                    <a:pt x="566351" y="186473"/>
                    <a:pt x="546268" y="220508"/>
                  </a:cubicBezTo>
                  <a:lnTo>
                    <a:pt x="555772" y="221676"/>
                  </a:lnTo>
                  <a:cubicBezTo>
                    <a:pt x="569581" y="227795"/>
                    <a:pt x="596491" y="216819"/>
                    <a:pt x="609009" y="212237"/>
                  </a:cubicBezTo>
                  <a:cubicBezTo>
                    <a:pt x="673380" y="188625"/>
                    <a:pt x="704689" y="135773"/>
                    <a:pt x="728463" y="73422"/>
                  </a:cubicBezTo>
                  <a:close/>
                  <a:moveTo>
                    <a:pt x="230780" y="52054"/>
                  </a:moveTo>
                  <a:cubicBezTo>
                    <a:pt x="207006" y="65920"/>
                    <a:pt x="184217" y="82399"/>
                    <a:pt x="167855" y="105305"/>
                  </a:cubicBezTo>
                  <a:cubicBezTo>
                    <a:pt x="144450" y="138079"/>
                    <a:pt x="141682" y="179063"/>
                    <a:pt x="121599" y="213098"/>
                  </a:cubicBezTo>
                  <a:lnTo>
                    <a:pt x="131102" y="214267"/>
                  </a:lnTo>
                  <a:cubicBezTo>
                    <a:pt x="144911" y="220385"/>
                    <a:pt x="171822" y="209409"/>
                    <a:pt x="184340" y="204828"/>
                  </a:cubicBezTo>
                  <a:cubicBezTo>
                    <a:pt x="248710" y="181215"/>
                    <a:pt x="280019" y="128395"/>
                    <a:pt x="303793" y="66012"/>
                  </a:cubicBezTo>
                  <a:cubicBezTo>
                    <a:pt x="310375" y="48795"/>
                    <a:pt x="316772" y="31454"/>
                    <a:pt x="324061" y="14513"/>
                  </a:cubicBezTo>
                  <a:cubicBezTo>
                    <a:pt x="324492" y="13499"/>
                    <a:pt x="331473" y="801"/>
                    <a:pt x="330827" y="1"/>
                  </a:cubicBezTo>
                  <a:cubicBezTo>
                    <a:pt x="330704" y="-152"/>
                    <a:pt x="310344" y="12207"/>
                    <a:pt x="309298" y="12730"/>
                  </a:cubicBezTo>
                  <a:cubicBezTo>
                    <a:pt x="283372" y="26197"/>
                    <a:pt x="256030" y="37327"/>
                    <a:pt x="230780" y="52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799;p13"/>
            <p:cNvSpPr/>
            <p:nvPr/>
          </p:nvSpPr>
          <p:spPr>
            <a:xfrm rot="10800000" flipH="1">
              <a:off x="322370" y="225561"/>
              <a:ext cx="358392" cy="382212"/>
            </a:xfrm>
            <a:custGeom>
              <a:avLst/>
              <a:gdLst/>
              <a:ahLst/>
              <a:cxnLst/>
              <a:rect l="l" t="t" r="r" b="b"/>
              <a:pathLst>
                <a:path w="716783" h="764424" extrusionOk="0">
                  <a:moveTo>
                    <a:pt x="5844" y="0"/>
                  </a:moveTo>
                  <a:cubicBezTo>
                    <a:pt x="5844" y="0"/>
                    <a:pt x="320286" y="333558"/>
                    <a:pt x="166417" y="479384"/>
                  </a:cubicBezTo>
                  <a:cubicBezTo>
                    <a:pt x="166417" y="479384"/>
                    <a:pt x="3937" y="540259"/>
                    <a:pt x="0" y="206979"/>
                  </a:cubicBezTo>
                  <a:lnTo>
                    <a:pt x="5844" y="0"/>
                  </a:lnTo>
                  <a:close/>
                  <a:moveTo>
                    <a:pt x="244136" y="584564"/>
                  </a:moveTo>
                  <a:cubicBezTo>
                    <a:pt x="244136" y="584564"/>
                    <a:pt x="176628" y="744932"/>
                    <a:pt x="509646" y="762088"/>
                  </a:cubicBezTo>
                  <a:lnTo>
                    <a:pt x="716783" y="764425"/>
                  </a:lnTo>
                  <a:cubicBezTo>
                    <a:pt x="716783" y="764425"/>
                    <a:pt x="396221" y="436186"/>
                    <a:pt x="244136" y="5845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00;p13"/>
            <p:cNvSpPr/>
            <p:nvPr/>
          </p:nvSpPr>
          <p:spPr>
            <a:xfrm rot="10800000" flipH="1">
              <a:off x="1602181" y="129587"/>
              <a:ext cx="110025" cy="279596"/>
            </a:xfrm>
            <a:custGeom>
              <a:avLst/>
              <a:gdLst/>
              <a:ahLst/>
              <a:cxnLst/>
              <a:rect l="l" t="t" r="r" b="b"/>
              <a:pathLst>
                <a:path w="220050" h="559192" extrusionOk="0">
                  <a:moveTo>
                    <a:pt x="150228" y="413795"/>
                  </a:moveTo>
                  <a:cubicBezTo>
                    <a:pt x="158132" y="436639"/>
                    <a:pt x="163791" y="459514"/>
                    <a:pt x="166959" y="480482"/>
                  </a:cubicBezTo>
                  <a:cubicBezTo>
                    <a:pt x="168527" y="490628"/>
                    <a:pt x="169019" y="501051"/>
                    <a:pt x="168989" y="511351"/>
                  </a:cubicBezTo>
                  <a:cubicBezTo>
                    <a:pt x="168958" y="519529"/>
                    <a:pt x="168373" y="527800"/>
                    <a:pt x="166313" y="535732"/>
                  </a:cubicBezTo>
                  <a:cubicBezTo>
                    <a:pt x="151458" y="592888"/>
                    <a:pt x="99820" y="530321"/>
                    <a:pt x="83027" y="508953"/>
                  </a:cubicBezTo>
                  <a:cubicBezTo>
                    <a:pt x="71679" y="494502"/>
                    <a:pt x="58731" y="461789"/>
                    <a:pt x="49473" y="443834"/>
                  </a:cubicBezTo>
                  <a:cubicBezTo>
                    <a:pt x="20410" y="387354"/>
                    <a:pt x="-3610" y="323803"/>
                    <a:pt x="449" y="260529"/>
                  </a:cubicBezTo>
                  <a:cubicBezTo>
                    <a:pt x="5124" y="187324"/>
                    <a:pt x="59899" y="14842"/>
                    <a:pt x="77522" y="4665"/>
                  </a:cubicBezTo>
                  <a:cubicBezTo>
                    <a:pt x="98590" y="-7479"/>
                    <a:pt x="117196" y="5373"/>
                    <a:pt x="120426" y="28370"/>
                  </a:cubicBezTo>
                  <a:cubicBezTo>
                    <a:pt x="121348" y="34888"/>
                    <a:pt x="121410" y="41529"/>
                    <a:pt x="121133" y="48109"/>
                  </a:cubicBezTo>
                  <a:cubicBezTo>
                    <a:pt x="120826" y="55979"/>
                    <a:pt x="120087" y="63850"/>
                    <a:pt x="118980" y="71690"/>
                  </a:cubicBezTo>
                  <a:cubicBezTo>
                    <a:pt x="123255" y="64804"/>
                    <a:pt x="127961" y="58193"/>
                    <a:pt x="133282" y="51921"/>
                  </a:cubicBezTo>
                  <a:cubicBezTo>
                    <a:pt x="146906" y="35718"/>
                    <a:pt x="188826" y="822"/>
                    <a:pt x="210477" y="22897"/>
                  </a:cubicBezTo>
                  <a:cubicBezTo>
                    <a:pt x="225855" y="38547"/>
                    <a:pt x="219212" y="71168"/>
                    <a:pt x="214476" y="89861"/>
                  </a:cubicBezTo>
                  <a:cubicBezTo>
                    <a:pt x="206141" y="122636"/>
                    <a:pt x="189748" y="154826"/>
                    <a:pt x="168958" y="183573"/>
                  </a:cubicBezTo>
                  <a:cubicBezTo>
                    <a:pt x="184520" y="190460"/>
                    <a:pt x="191132" y="201836"/>
                    <a:pt x="193531" y="215180"/>
                  </a:cubicBezTo>
                  <a:cubicBezTo>
                    <a:pt x="216782" y="224342"/>
                    <a:pt x="229207" y="264280"/>
                    <a:pt x="201866" y="276793"/>
                  </a:cubicBezTo>
                  <a:cubicBezTo>
                    <a:pt x="198944" y="278115"/>
                    <a:pt x="195869" y="279253"/>
                    <a:pt x="192731" y="280206"/>
                  </a:cubicBezTo>
                  <a:cubicBezTo>
                    <a:pt x="193623" y="294349"/>
                    <a:pt x="195807" y="309322"/>
                    <a:pt x="186458" y="320882"/>
                  </a:cubicBezTo>
                  <a:cubicBezTo>
                    <a:pt x="185965" y="321497"/>
                    <a:pt x="185442" y="322082"/>
                    <a:pt x="184920" y="322635"/>
                  </a:cubicBezTo>
                  <a:cubicBezTo>
                    <a:pt x="187872" y="325464"/>
                    <a:pt x="190702" y="328477"/>
                    <a:pt x="193377" y="331644"/>
                  </a:cubicBezTo>
                  <a:cubicBezTo>
                    <a:pt x="211246" y="353012"/>
                    <a:pt x="224502" y="396148"/>
                    <a:pt x="205218" y="421267"/>
                  </a:cubicBezTo>
                  <a:cubicBezTo>
                    <a:pt x="193685" y="436270"/>
                    <a:pt x="170557" y="424249"/>
                    <a:pt x="157578" y="417761"/>
                  </a:cubicBezTo>
                  <a:cubicBezTo>
                    <a:pt x="155087" y="416470"/>
                    <a:pt x="152627" y="415179"/>
                    <a:pt x="150228" y="413795"/>
                  </a:cubicBezTo>
                  <a:lnTo>
                    <a:pt x="150228" y="41379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01;p13"/>
            <p:cNvSpPr/>
            <p:nvPr/>
          </p:nvSpPr>
          <p:spPr>
            <a:xfrm rot="10800000" flipH="1">
              <a:off x="1609571" y="203764"/>
              <a:ext cx="93039" cy="163210"/>
            </a:xfrm>
            <a:custGeom>
              <a:avLst/>
              <a:gdLst/>
              <a:ahLst/>
              <a:cxnLst/>
              <a:rect l="l" t="t" r="r" b="b"/>
              <a:pathLst>
                <a:path w="186078" h="326419" extrusionOk="0">
                  <a:moveTo>
                    <a:pt x="111580" y="320983"/>
                  </a:moveTo>
                  <a:lnTo>
                    <a:pt x="111611" y="321260"/>
                  </a:lnTo>
                  <a:cubicBezTo>
                    <a:pt x="111242" y="321352"/>
                    <a:pt x="111303" y="320952"/>
                    <a:pt x="111395" y="320552"/>
                  </a:cubicBezTo>
                  <a:cubicBezTo>
                    <a:pt x="111334" y="320491"/>
                    <a:pt x="111211" y="320337"/>
                    <a:pt x="111303" y="320276"/>
                  </a:cubicBezTo>
                  <a:lnTo>
                    <a:pt x="111395" y="320522"/>
                  </a:lnTo>
                  <a:lnTo>
                    <a:pt x="111457" y="320307"/>
                  </a:lnTo>
                  <a:lnTo>
                    <a:pt x="111519" y="320368"/>
                  </a:lnTo>
                  <a:lnTo>
                    <a:pt x="111549" y="320460"/>
                  </a:lnTo>
                  <a:lnTo>
                    <a:pt x="111549" y="320676"/>
                  </a:lnTo>
                  <a:cubicBezTo>
                    <a:pt x="111580" y="320768"/>
                    <a:pt x="111580" y="320891"/>
                    <a:pt x="111580" y="320983"/>
                  </a:cubicBezTo>
                  <a:close/>
                  <a:moveTo>
                    <a:pt x="138399" y="99369"/>
                  </a:moveTo>
                  <a:cubicBezTo>
                    <a:pt x="138214" y="98632"/>
                    <a:pt x="137691" y="99062"/>
                    <a:pt x="137169" y="99831"/>
                  </a:cubicBezTo>
                  <a:cubicBezTo>
                    <a:pt x="137322" y="99862"/>
                    <a:pt x="137476" y="99892"/>
                    <a:pt x="137599" y="99892"/>
                  </a:cubicBezTo>
                  <a:cubicBezTo>
                    <a:pt x="137876" y="99708"/>
                    <a:pt x="138122" y="99523"/>
                    <a:pt x="138399" y="99369"/>
                  </a:cubicBezTo>
                  <a:close/>
                  <a:moveTo>
                    <a:pt x="173890" y="236463"/>
                  </a:moveTo>
                  <a:cubicBezTo>
                    <a:pt x="173614" y="239323"/>
                    <a:pt x="171891" y="240737"/>
                    <a:pt x="170292" y="241752"/>
                  </a:cubicBezTo>
                  <a:cubicBezTo>
                    <a:pt x="169861" y="242028"/>
                    <a:pt x="169123" y="241813"/>
                    <a:pt x="168600" y="241936"/>
                  </a:cubicBezTo>
                  <a:cubicBezTo>
                    <a:pt x="167463" y="242920"/>
                    <a:pt x="166140" y="243658"/>
                    <a:pt x="164694" y="243719"/>
                  </a:cubicBezTo>
                  <a:lnTo>
                    <a:pt x="164694" y="243750"/>
                  </a:lnTo>
                  <a:cubicBezTo>
                    <a:pt x="165064" y="245318"/>
                    <a:pt x="163649" y="244673"/>
                    <a:pt x="162265" y="243719"/>
                  </a:cubicBezTo>
                  <a:lnTo>
                    <a:pt x="162818" y="243535"/>
                  </a:lnTo>
                  <a:cubicBezTo>
                    <a:pt x="162080" y="243351"/>
                    <a:pt x="161404" y="243043"/>
                    <a:pt x="160758" y="242582"/>
                  </a:cubicBezTo>
                  <a:cubicBezTo>
                    <a:pt x="161188" y="242920"/>
                    <a:pt x="161711" y="243351"/>
                    <a:pt x="162265" y="243719"/>
                  </a:cubicBezTo>
                  <a:cubicBezTo>
                    <a:pt x="160727" y="244334"/>
                    <a:pt x="158974" y="245349"/>
                    <a:pt x="158728" y="245410"/>
                  </a:cubicBezTo>
                  <a:cubicBezTo>
                    <a:pt x="155529" y="245903"/>
                    <a:pt x="152300" y="246118"/>
                    <a:pt x="149040" y="246210"/>
                  </a:cubicBezTo>
                  <a:cubicBezTo>
                    <a:pt x="145872" y="246302"/>
                    <a:pt x="142766" y="246179"/>
                    <a:pt x="139660" y="246025"/>
                  </a:cubicBezTo>
                  <a:cubicBezTo>
                    <a:pt x="134493" y="245687"/>
                    <a:pt x="129234" y="245318"/>
                    <a:pt x="124005" y="244457"/>
                  </a:cubicBezTo>
                  <a:cubicBezTo>
                    <a:pt x="118838" y="243627"/>
                    <a:pt x="113671" y="242459"/>
                    <a:pt x="108628" y="240922"/>
                  </a:cubicBezTo>
                  <a:cubicBezTo>
                    <a:pt x="100170" y="238370"/>
                    <a:pt x="92173" y="234803"/>
                    <a:pt x="84485" y="230837"/>
                  </a:cubicBezTo>
                  <a:cubicBezTo>
                    <a:pt x="86053" y="233481"/>
                    <a:pt x="87837" y="235972"/>
                    <a:pt x="89283" y="238647"/>
                  </a:cubicBezTo>
                  <a:cubicBezTo>
                    <a:pt x="93096" y="245656"/>
                    <a:pt x="96541" y="252851"/>
                    <a:pt x="99955" y="259830"/>
                  </a:cubicBezTo>
                  <a:cubicBezTo>
                    <a:pt x="103092" y="266317"/>
                    <a:pt x="106198" y="272836"/>
                    <a:pt x="109181" y="279415"/>
                  </a:cubicBezTo>
                  <a:cubicBezTo>
                    <a:pt x="112164" y="286025"/>
                    <a:pt x="115025" y="292728"/>
                    <a:pt x="117670" y="299523"/>
                  </a:cubicBezTo>
                  <a:lnTo>
                    <a:pt x="122098" y="311237"/>
                  </a:lnTo>
                  <a:lnTo>
                    <a:pt x="123944" y="316433"/>
                  </a:lnTo>
                  <a:cubicBezTo>
                    <a:pt x="123974" y="316556"/>
                    <a:pt x="124405" y="318400"/>
                    <a:pt x="124497" y="319138"/>
                  </a:cubicBezTo>
                  <a:cubicBezTo>
                    <a:pt x="125451" y="326732"/>
                    <a:pt x="116132" y="326732"/>
                    <a:pt x="115240" y="326240"/>
                  </a:cubicBezTo>
                  <a:cubicBezTo>
                    <a:pt x="113210" y="325256"/>
                    <a:pt x="111918" y="323350"/>
                    <a:pt x="111611" y="321260"/>
                  </a:cubicBezTo>
                  <a:cubicBezTo>
                    <a:pt x="111795" y="321229"/>
                    <a:pt x="111703" y="320737"/>
                    <a:pt x="111549" y="320460"/>
                  </a:cubicBezTo>
                  <a:cubicBezTo>
                    <a:pt x="111549" y="320307"/>
                    <a:pt x="111549" y="320122"/>
                    <a:pt x="111580" y="319968"/>
                  </a:cubicBezTo>
                  <a:cubicBezTo>
                    <a:pt x="111549" y="320030"/>
                    <a:pt x="111519" y="320184"/>
                    <a:pt x="111457" y="320307"/>
                  </a:cubicBezTo>
                  <a:cubicBezTo>
                    <a:pt x="111426" y="320276"/>
                    <a:pt x="111395" y="320245"/>
                    <a:pt x="111334" y="320245"/>
                  </a:cubicBezTo>
                  <a:lnTo>
                    <a:pt x="111303" y="320276"/>
                  </a:lnTo>
                  <a:lnTo>
                    <a:pt x="109612" y="316494"/>
                  </a:lnTo>
                  <a:lnTo>
                    <a:pt x="104353" y="305241"/>
                  </a:lnTo>
                  <a:cubicBezTo>
                    <a:pt x="101954" y="300168"/>
                    <a:pt x="99401" y="295157"/>
                    <a:pt x="96817" y="290176"/>
                  </a:cubicBezTo>
                  <a:cubicBezTo>
                    <a:pt x="92881" y="282613"/>
                    <a:pt x="88790" y="275141"/>
                    <a:pt x="84669" y="267701"/>
                  </a:cubicBezTo>
                  <a:cubicBezTo>
                    <a:pt x="77719" y="254573"/>
                    <a:pt x="70183" y="240952"/>
                    <a:pt x="61510" y="228408"/>
                  </a:cubicBezTo>
                  <a:cubicBezTo>
                    <a:pt x="55944" y="220353"/>
                    <a:pt x="50039" y="212667"/>
                    <a:pt x="42903" y="206272"/>
                  </a:cubicBezTo>
                  <a:cubicBezTo>
                    <a:pt x="39582" y="203228"/>
                    <a:pt x="36014" y="200553"/>
                    <a:pt x="32354" y="198063"/>
                  </a:cubicBezTo>
                  <a:cubicBezTo>
                    <a:pt x="22882" y="191729"/>
                    <a:pt x="12671" y="186595"/>
                    <a:pt x="3198" y="180199"/>
                  </a:cubicBezTo>
                  <a:cubicBezTo>
                    <a:pt x="31" y="178201"/>
                    <a:pt x="-954" y="174019"/>
                    <a:pt x="1015" y="170822"/>
                  </a:cubicBezTo>
                  <a:cubicBezTo>
                    <a:pt x="3014" y="167655"/>
                    <a:pt x="7227" y="166671"/>
                    <a:pt x="10395" y="168670"/>
                  </a:cubicBezTo>
                  <a:cubicBezTo>
                    <a:pt x="14793" y="171191"/>
                    <a:pt x="19376" y="173405"/>
                    <a:pt x="23958" y="175649"/>
                  </a:cubicBezTo>
                  <a:cubicBezTo>
                    <a:pt x="24450" y="174696"/>
                    <a:pt x="24604" y="173497"/>
                    <a:pt x="25465" y="172882"/>
                  </a:cubicBezTo>
                  <a:cubicBezTo>
                    <a:pt x="25558" y="172790"/>
                    <a:pt x="25619" y="172728"/>
                    <a:pt x="25711" y="172667"/>
                  </a:cubicBezTo>
                  <a:cubicBezTo>
                    <a:pt x="26757" y="171806"/>
                    <a:pt x="29310" y="169654"/>
                    <a:pt x="29494" y="169469"/>
                  </a:cubicBezTo>
                  <a:lnTo>
                    <a:pt x="36845" y="159938"/>
                  </a:lnTo>
                  <a:cubicBezTo>
                    <a:pt x="40689" y="154373"/>
                    <a:pt x="44195" y="148532"/>
                    <a:pt x="47425" y="142536"/>
                  </a:cubicBezTo>
                  <a:cubicBezTo>
                    <a:pt x="50654" y="136541"/>
                    <a:pt x="53576" y="130392"/>
                    <a:pt x="56220" y="124120"/>
                  </a:cubicBezTo>
                  <a:cubicBezTo>
                    <a:pt x="58312" y="119170"/>
                    <a:pt x="60157" y="114127"/>
                    <a:pt x="62033" y="109054"/>
                  </a:cubicBezTo>
                  <a:cubicBezTo>
                    <a:pt x="66462" y="97033"/>
                    <a:pt x="70553" y="84827"/>
                    <a:pt x="74705" y="72713"/>
                  </a:cubicBezTo>
                  <a:cubicBezTo>
                    <a:pt x="79625" y="59523"/>
                    <a:pt x="84362" y="46641"/>
                    <a:pt x="87560" y="33298"/>
                  </a:cubicBezTo>
                  <a:cubicBezTo>
                    <a:pt x="89652" y="24720"/>
                    <a:pt x="91189" y="15988"/>
                    <a:pt x="91528" y="6795"/>
                  </a:cubicBezTo>
                  <a:cubicBezTo>
                    <a:pt x="91528" y="3044"/>
                    <a:pt x="94572" y="-31"/>
                    <a:pt x="98325" y="0"/>
                  </a:cubicBezTo>
                  <a:cubicBezTo>
                    <a:pt x="102077" y="0"/>
                    <a:pt x="105122" y="3044"/>
                    <a:pt x="105122" y="6795"/>
                  </a:cubicBezTo>
                  <a:cubicBezTo>
                    <a:pt x="105521" y="17003"/>
                    <a:pt x="104660" y="26810"/>
                    <a:pt x="102999" y="36495"/>
                  </a:cubicBezTo>
                  <a:cubicBezTo>
                    <a:pt x="100539" y="50699"/>
                    <a:pt x="96202" y="64443"/>
                    <a:pt x="91804" y="78555"/>
                  </a:cubicBezTo>
                  <a:cubicBezTo>
                    <a:pt x="88206" y="89100"/>
                    <a:pt x="84854" y="99800"/>
                    <a:pt x="80886" y="110223"/>
                  </a:cubicBezTo>
                  <a:cubicBezTo>
                    <a:pt x="79164" y="114773"/>
                    <a:pt x="77103" y="119139"/>
                    <a:pt x="75135" y="123566"/>
                  </a:cubicBezTo>
                  <a:cubicBezTo>
                    <a:pt x="80702" y="118616"/>
                    <a:pt x="86607" y="114066"/>
                    <a:pt x="93158" y="110499"/>
                  </a:cubicBezTo>
                  <a:cubicBezTo>
                    <a:pt x="97187" y="108286"/>
                    <a:pt x="101400" y="106441"/>
                    <a:pt x="105737" y="104965"/>
                  </a:cubicBezTo>
                  <a:cubicBezTo>
                    <a:pt x="110073" y="103489"/>
                    <a:pt x="114563" y="102506"/>
                    <a:pt x="119023" y="101645"/>
                  </a:cubicBezTo>
                  <a:lnTo>
                    <a:pt x="135600" y="99554"/>
                  </a:lnTo>
                  <a:cubicBezTo>
                    <a:pt x="135815" y="99523"/>
                    <a:pt x="136523" y="99738"/>
                    <a:pt x="137169" y="99831"/>
                  </a:cubicBezTo>
                  <a:lnTo>
                    <a:pt x="137046" y="100015"/>
                  </a:lnTo>
                  <a:cubicBezTo>
                    <a:pt x="136799" y="100415"/>
                    <a:pt x="136830" y="100384"/>
                    <a:pt x="136584" y="100753"/>
                  </a:cubicBezTo>
                  <a:lnTo>
                    <a:pt x="136215" y="101429"/>
                  </a:lnTo>
                  <a:cubicBezTo>
                    <a:pt x="136615" y="100845"/>
                    <a:pt x="137076" y="100323"/>
                    <a:pt x="137599" y="99892"/>
                  </a:cubicBezTo>
                  <a:cubicBezTo>
                    <a:pt x="138122" y="99954"/>
                    <a:pt x="138522" y="99862"/>
                    <a:pt x="138430" y="99462"/>
                  </a:cubicBezTo>
                  <a:lnTo>
                    <a:pt x="138399" y="99369"/>
                  </a:lnTo>
                  <a:cubicBezTo>
                    <a:pt x="140029" y="98416"/>
                    <a:pt x="142059" y="98171"/>
                    <a:pt x="143935" y="98878"/>
                  </a:cubicBezTo>
                  <a:cubicBezTo>
                    <a:pt x="144058" y="98908"/>
                    <a:pt x="144088" y="99062"/>
                    <a:pt x="144181" y="99124"/>
                  </a:cubicBezTo>
                  <a:cubicBezTo>
                    <a:pt x="145688" y="98816"/>
                    <a:pt x="147287" y="98816"/>
                    <a:pt x="148733" y="99585"/>
                  </a:cubicBezTo>
                  <a:cubicBezTo>
                    <a:pt x="152023" y="101368"/>
                    <a:pt x="153284" y="105488"/>
                    <a:pt x="151500" y="108809"/>
                  </a:cubicBezTo>
                  <a:cubicBezTo>
                    <a:pt x="149440" y="113144"/>
                    <a:pt x="148425" y="117786"/>
                    <a:pt x="147779" y="122521"/>
                  </a:cubicBezTo>
                  <a:cubicBezTo>
                    <a:pt x="147102" y="127563"/>
                    <a:pt x="147041" y="132698"/>
                    <a:pt x="147102" y="137801"/>
                  </a:cubicBezTo>
                  <a:cubicBezTo>
                    <a:pt x="147041" y="147548"/>
                    <a:pt x="148148" y="157233"/>
                    <a:pt x="149532" y="166887"/>
                  </a:cubicBezTo>
                  <a:cubicBezTo>
                    <a:pt x="150916" y="176602"/>
                    <a:pt x="152546" y="186318"/>
                    <a:pt x="155037" y="195787"/>
                  </a:cubicBezTo>
                  <a:cubicBezTo>
                    <a:pt x="156483" y="201690"/>
                    <a:pt x="158082" y="207686"/>
                    <a:pt x="160266" y="213435"/>
                  </a:cubicBezTo>
                  <a:cubicBezTo>
                    <a:pt x="161650" y="217155"/>
                    <a:pt x="163188" y="220753"/>
                    <a:pt x="165125" y="224104"/>
                  </a:cubicBezTo>
                  <a:lnTo>
                    <a:pt x="168570" y="229115"/>
                  </a:lnTo>
                  <a:cubicBezTo>
                    <a:pt x="172014" y="229730"/>
                    <a:pt x="174382" y="232989"/>
                    <a:pt x="173890" y="236463"/>
                  </a:cubicBezTo>
                  <a:close/>
                  <a:moveTo>
                    <a:pt x="111611" y="319661"/>
                  </a:moveTo>
                  <a:cubicBezTo>
                    <a:pt x="111734" y="317478"/>
                    <a:pt x="112872" y="316248"/>
                    <a:pt x="113733" y="315541"/>
                  </a:cubicBezTo>
                  <a:cubicBezTo>
                    <a:pt x="113118" y="316064"/>
                    <a:pt x="112595" y="316771"/>
                    <a:pt x="112195" y="317539"/>
                  </a:cubicBezTo>
                  <a:cubicBezTo>
                    <a:pt x="111888" y="318247"/>
                    <a:pt x="111672" y="318923"/>
                    <a:pt x="111611" y="319661"/>
                  </a:cubicBezTo>
                  <a:close/>
                  <a:moveTo>
                    <a:pt x="149747" y="230714"/>
                  </a:moveTo>
                  <a:cubicBezTo>
                    <a:pt x="150701" y="230837"/>
                    <a:pt x="151654" y="230837"/>
                    <a:pt x="152577" y="230929"/>
                  </a:cubicBezTo>
                  <a:cubicBezTo>
                    <a:pt x="150086" y="227332"/>
                    <a:pt x="147902" y="223550"/>
                    <a:pt x="145995" y="219554"/>
                  </a:cubicBezTo>
                  <a:cubicBezTo>
                    <a:pt x="143012" y="213404"/>
                    <a:pt x="140705" y="206886"/>
                    <a:pt x="138583" y="200491"/>
                  </a:cubicBezTo>
                  <a:cubicBezTo>
                    <a:pt x="135446" y="190345"/>
                    <a:pt x="132740" y="179984"/>
                    <a:pt x="131294" y="169408"/>
                  </a:cubicBezTo>
                  <a:cubicBezTo>
                    <a:pt x="129818" y="158770"/>
                    <a:pt x="129664" y="147978"/>
                    <a:pt x="130279" y="137248"/>
                  </a:cubicBezTo>
                  <a:cubicBezTo>
                    <a:pt x="130864" y="130177"/>
                    <a:pt x="131663" y="123013"/>
                    <a:pt x="133632" y="116187"/>
                  </a:cubicBezTo>
                  <a:cubicBezTo>
                    <a:pt x="133785" y="115603"/>
                    <a:pt x="134155" y="115111"/>
                    <a:pt x="134339" y="114527"/>
                  </a:cubicBezTo>
                  <a:lnTo>
                    <a:pt x="123144" y="117940"/>
                  </a:lnTo>
                  <a:cubicBezTo>
                    <a:pt x="118623" y="119354"/>
                    <a:pt x="114225" y="121260"/>
                    <a:pt x="109766" y="123013"/>
                  </a:cubicBezTo>
                  <a:cubicBezTo>
                    <a:pt x="105367" y="124765"/>
                    <a:pt x="100969" y="126487"/>
                    <a:pt x="96664" y="128486"/>
                  </a:cubicBezTo>
                  <a:cubicBezTo>
                    <a:pt x="90851" y="131160"/>
                    <a:pt x="85131" y="133897"/>
                    <a:pt x="79810" y="137494"/>
                  </a:cubicBezTo>
                  <a:cubicBezTo>
                    <a:pt x="76919" y="139861"/>
                    <a:pt x="72613" y="139431"/>
                    <a:pt x="70245" y="136510"/>
                  </a:cubicBezTo>
                  <a:cubicBezTo>
                    <a:pt x="69876" y="136080"/>
                    <a:pt x="70030" y="135495"/>
                    <a:pt x="69784" y="135004"/>
                  </a:cubicBezTo>
                  <a:cubicBezTo>
                    <a:pt x="67108" y="140261"/>
                    <a:pt x="64371" y="145518"/>
                    <a:pt x="61264" y="150561"/>
                  </a:cubicBezTo>
                  <a:cubicBezTo>
                    <a:pt x="57328" y="156833"/>
                    <a:pt x="53083" y="162859"/>
                    <a:pt x="48501" y="168608"/>
                  </a:cubicBezTo>
                  <a:cubicBezTo>
                    <a:pt x="46748" y="170761"/>
                    <a:pt x="44995" y="172913"/>
                    <a:pt x="43088" y="174942"/>
                  </a:cubicBezTo>
                  <a:cubicBezTo>
                    <a:pt x="41796" y="176356"/>
                    <a:pt x="40474" y="177740"/>
                    <a:pt x="39059" y="179031"/>
                  </a:cubicBezTo>
                  <a:cubicBezTo>
                    <a:pt x="38905" y="179185"/>
                    <a:pt x="37214" y="180445"/>
                    <a:pt x="35584" y="181644"/>
                  </a:cubicBezTo>
                  <a:cubicBezTo>
                    <a:pt x="37337" y="182567"/>
                    <a:pt x="39151" y="183366"/>
                    <a:pt x="40874" y="184350"/>
                  </a:cubicBezTo>
                  <a:cubicBezTo>
                    <a:pt x="45456" y="186994"/>
                    <a:pt x="49854" y="189977"/>
                    <a:pt x="54037" y="193359"/>
                  </a:cubicBezTo>
                  <a:cubicBezTo>
                    <a:pt x="62556" y="200399"/>
                    <a:pt x="70030" y="208762"/>
                    <a:pt x="76550" y="217955"/>
                  </a:cubicBezTo>
                  <a:cubicBezTo>
                    <a:pt x="76703" y="218170"/>
                    <a:pt x="76796" y="218385"/>
                    <a:pt x="76950" y="218601"/>
                  </a:cubicBezTo>
                  <a:cubicBezTo>
                    <a:pt x="78795" y="215895"/>
                    <a:pt x="82178" y="214573"/>
                    <a:pt x="85223" y="216018"/>
                  </a:cubicBezTo>
                  <a:cubicBezTo>
                    <a:pt x="92389" y="218723"/>
                    <a:pt x="99862" y="220537"/>
                    <a:pt x="107459" y="222321"/>
                  </a:cubicBezTo>
                  <a:cubicBezTo>
                    <a:pt x="113087" y="223643"/>
                    <a:pt x="118777" y="224750"/>
                    <a:pt x="124436" y="225918"/>
                  </a:cubicBezTo>
                  <a:cubicBezTo>
                    <a:pt x="130218" y="227086"/>
                    <a:pt x="135908" y="228470"/>
                    <a:pt x="141597" y="229392"/>
                  </a:cubicBezTo>
                  <a:cubicBezTo>
                    <a:pt x="144273" y="229884"/>
                    <a:pt x="147010" y="230376"/>
                    <a:pt x="149747" y="230714"/>
                  </a:cubicBezTo>
                  <a:close/>
                  <a:moveTo>
                    <a:pt x="185270" y="151206"/>
                  </a:moveTo>
                  <a:cubicBezTo>
                    <a:pt x="184286" y="143274"/>
                    <a:pt x="182471" y="135588"/>
                    <a:pt x="180318" y="128024"/>
                  </a:cubicBezTo>
                  <a:cubicBezTo>
                    <a:pt x="179672" y="124335"/>
                    <a:pt x="176105" y="121906"/>
                    <a:pt x="172414" y="122582"/>
                  </a:cubicBezTo>
                  <a:cubicBezTo>
                    <a:pt x="168724" y="123228"/>
                    <a:pt x="166263" y="126795"/>
                    <a:pt x="166940" y="130484"/>
                  </a:cubicBezTo>
                  <a:cubicBezTo>
                    <a:pt x="167432" y="136572"/>
                    <a:pt x="167278" y="142690"/>
                    <a:pt x="167370" y="148931"/>
                  </a:cubicBezTo>
                  <a:cubicBezTo>
                    <a:pt x="167432" y="153051"/>
                    <a:pt x="167432" y="157202"/>
                    <a:pt x="167647" y="161322"/>
                  </a:cubicBezTo>
                  <a:cubicBezTo>
                    <a:pt x="167893" y="165872"/>
                    <a:pt x="168508" y="170330"/>
                    <a:pt x="168877" y="174757"/>
                  </a:cubicBezTo>
                  <a:lnTo>
                    <a:pt x="169923" y="187240"/>
                  </a:lnTo>
                  <a:cubicBezTo>
                    <a:pt x="170015" y="188501"/>
                    <a:pt x="169677" y="190837"/>
                    <a:pt x="169923" y="192559"/>
                  </a:cubicBezTo>
                  <a:cubicBezTo>
                    <a:pt x="170107" y="193881"/>
                    <a:pt x="170261" y="195111"/>
                    <a:pt x="170753" y="196003"/>
                  </a:cubicBezTo>
                  <a:cubicBezTo>
                    <a:pt x="172137" y="199323"/>
                    <a:pt x="175951" y="200922"/>
                    <a:pt x="179272" y="199538"/>
                  </a:cubicBezTo>
                  <a:cubicBezTo>
                    <a:pt x="182225" y="198308"/>
                    <a:pt x="183824" y="195172"/>
                    <a:pt x="183148" y="192129"/>
                  </a:cubicBezTo>
                  <a:lnTo>
                    <a:pt x="183240" y="192159"/>
                  </a:lnTo>
                  <a:cubicBezTo>
                    <a:pt x="183640" y="192190"/>
                    <a:pt x="183055" y="191544"/>
                    <a:pt x="182871" y="191145"/>
                  </a:cubicBezTo>
                  <a:lnTo>
                    <a:pt x="182871" y="191175"/>
                  </a:lnTo>
                  <a:lnTo>
                    <a:pt x="182809" y="191022"/>
                  </a:lnTo>
                  <a:lnTo>
                    <a:pt x="182871" y="191145"/>
                  </a:lnTo>
                  <a:cubicBezTo>
                    <a:pt x="183179" y="190130"/>
                    <a:pt x="184193" y="188593"/>
                    <a:pt x="184286" y="187947"/>
                  </a:cubicBezTo>
                  <a:lnTo>
                    <a:pt x="185700" y="174358"/>
                  </a:lnTo>
                  <a:cubicBezTo>
                    <a:pt x="185854" y="170545"/>
                    <a:pt x="186131" y="166733"/>
                    <a:pt x="186069" y="162828"/>
                  </a:cubicBezTo>
                  <a:cubicBezTo>
                    <a:pt x="186008" y="158954"/>
                    <a:pt x="185762" y="155080"/>
                    <a:pt x="185270" y="15120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02;p13"/>
            <p:cNvSpPr/>
            <p:nvPr/>
          </p:nvSpPr>
          <p:spPr>
            <a:xfrm rot="10800000" flipH="1">
              <a:off x="587633" y="189789"/>
              <a:ext cx="1021969" cy="216236"/>
            </a:xfrm>
            <a:custGeom>
              <a:avLst/>
              <a:gdLst/>
              <a:ahLst/>
              <a:cxnLst/>
              <a:rect l="l" t="t" r="r" b="b"/>
              <a:pathLst>
                <a:path w="2043938" h="432471" extrusionOk="0">
                  <a:moveTo>
                    <a:pt x="2043938" y="256485"/>
                  </a:moveTo>
                  <a:cubicBezTo>
                    <a:pt x="2043907" y="260082"/>
                    <a:pt x="2040954" y="262942"/>
                    <a:pt x="2037356" y="262911"/>
                  </a:cubicBezTo>
                  <a:cubicBezTo>
                    <a:pt x="2037356" y="262911"/>
                    <a:pt x="1969202" y="262296"/>
                    <a:pt x="1857899" y="261220"/>
                  </a:cubicBezTo>
                  <a:cubicBezTo>
                    <a:pt x="1882872" y="269214"/>
                    <a:pt x="1919532" y="288645"/>
                    <a:pt x="1939954" y="314901"/>
                  </a:cubicBezTo>
                  <a:cubicBezTo>
                    <a:pt x="1956131" y="335716"/>
                    <a:pt x="1962159" y="360313"/>
                    <a:pt x="1947766" y="386108"/>
                  </a:cubicBezTo>
                  <a:cubicBezTo>
                    <a:pt x="1936694" y="405324"/>
                    <a:pt x="1912459" y="410827"/>
                    <a:pt x="1891453" y="404494"/>
                  </a:cubicBezTo>
                  <a:cubicBezTo>
                    <a:pt x="1870631" y="398191"/>
                    <a:pt x="1853808" y="380912"/>
                    <a:pt x="1856914" y="357576"/>
                  </a:cubicBezTo>
                  <a:cubicBezTo>
                    <a:pt x="1857714" y="351734"/>
                    <a:pt x="1859898" y="345493"/>
                    <a:pt x="1863281" y="340082"/>
                  </a:cubicBezTo>
                  <a:cubicBezTo>
                    <a:pt x="1866910" y="334333"/>
                    <a:pt x="1871800" y="329475"/>
                    <a:pt x="1877520" y="326800"/>
                  </a:cubicBezTo>
                  <a:cubicBezTo>
                    <a:pt x="1886132" y="322742"/>
                    <a:pt x="1894436" y="324586"/>
                    <a:pt x="1900433" y="329844"/>
                  </a:cubicBezTo>
                  <a:cubicBezTo>
                    <a:pt x="1905815" y="334517"/>
                    <a:pt x="1909322" y="341896"/>
                    <a:pt x="1909075" y="349644"/>
                  </a:cubicBezTo>
                  <a:cubicBezTo>
                    <a:pt x="1909014" y="353395"/>
                    <a:pt x="1905938" y="356408"/>
                    <a:pt x="1902186" y="356346"/>
                  </a:cubicBezTo>
                  <a:cubicBezTo>
                    <a:pt x="1898434" y="356285"/>
                    <a:pt x="1895420" y="353210"/>
                    <a:pt x="1895482" y="349459"/>
                  </a:cubicBezTo>
                  <a:cubicBezTo>
                    <a:pt x="1895451" y="345985"/>
                    <a:pt x="1893759" y="342757"/>
                    <a:pt x="1891268" y="340758"/>
                  </a:cubicBezTo>
                  <a:cubicBezTo>
                    <a:pt x="1889331" y="339190"/>
                    <a:pt x="1886716" y="338760"/>
                    <a:pt x="1884072" y="340113"/>
                  </a:cubicBezTo>
                  <a:cubicBezTo>
                    <a:pt x="1880904" y="341742"/>
                    <a:pt x="1878412" y="344725"/>
                    <a:pt x="1876506" y="348045"/>
                  </a:cubicBezTo>
                  <a:cubicBezTo>
                    <a:pt x="1874445" y="351612"/>
                    <a:pt x="1873153" y="355670"/>
                    <a:pt x="1872784" y="359452"/>
                  </a:cubicBezTo>
                  <a:cubicBezTo>
                    <a:pt x="1871277" y="374209"/>
                    <a:pt x="1883118" y="383987"/>
                    <a:pt x="1896343" y="387676"/>
                  </a:cubicBezTo>
                  <a:cubicBezTo>
                    <a:pt x="1909537" y="391335"/>
                    <a:pt x="1925068" y="389182"/>
                    <a:pt x="1931773" y="377100"/>
                  </a:cubicBezTo>
                  <a:cubicBezTo>
                    <a:pt x="1942353" y="358529"/>
                    <a:pt x="1937247" y="340881"/>
                    <a:pt x="1925868" y="325601"/>
                  </a:cubicBezTo>
                  <a:cubicBezTo>
                    <a:pt x="1906984" y="300267"/>
                    <a:pt x="1871585" y="280805"/>
                    <a:pt x="1849379" y="273733"/>
                  </a:cubicBezTo>
                  <a:cubicBezTo>
                    <a:pt x="1841414" y="271181"/>
                    <a:pt x="1829112" y="270075"/>
                    <a:pt x="1818993" y="267092"/>
                  </a:cubicBezTo>
                  <a:cubicBezTo>
                    <a:pt x="1813703" y="265524"/>
                    <a:pt x="1808998" y="263434"/>
                    <a:pt x="1805368" y="260697"/>
                  </a:cubicBezTo>
                  <a:cubicBezTo>
                    <a:pt x="1761265" y="260267"/>
                    <a:pt x="1712149" y="259775"/>
                    <a:pt x="1659127" y="259221"/>
                  </a:cubicBezTo>
                  <a:cubicBezTo>
                    <a:pt x="1669615" y="267184"/>
                    <a:pt x="1679456" y="276470"/>
                    <a:pt x="1688529" y="286800"/>
                  </a:cubicBezTo>
                  <a:cubicBezTo>
                    <a:pt x="1697848" y="297407"/>
                    <a:pt x="1706460" y="308937"/>
                    <a:pt x="1714302" y="320805"/>
                  </a:cubicBezTo>
                  <a:cubicBezTo>
                    <a:pt x="1726420" y="339160"/>
                    <a:pt x="1736630" y="358314"/>
                    <a:pt x="1746165" y="375070"/>
                  </a:cubicBezTo>
                  <a:cubicBezTo>
                    <a:pt x="1750932" y="383679"/>
                    <a:pt x="1755299" y="392565"/>
                    <a:pt x="1760004" y="401235"/>
                  </a:cubicBezTo>
                  <a:cubicBezTo>
                    <a:pt x="1761973" y="404832"/>
                    <a:pt x="1763972" y="408368"/>
                    <a:pt x="1766125" y="411842"/>
                  </a:cubicBezTo>
                  <a:cubicBezTo>
                    <a:pt x="1767386" y="413840"/>
                    <a:pt x="1772030" y="418391"/>
                    <a:pt x="1774552" y="421742"/>
                  </a:cubicBezTo>
                  <a:cubicBezTo>
                    <a:pt x="1776182" y="423925"/>
                    <a:pt x="1777812" y="425954"/>
                    <a:pt x="1777473" y="427307"/>
                  </a:cubicBezTo>
                  <a:cubicBezTo>
                    <a:pt x="1773844" y="441604"/>
                    <a:pt x="1756037" y="421926"/>
                    <a:pt x="1754407" y="419620"/>
                  </a:cubicBezTo>
                  <a:cubicBezTo>
                    <a:pt x="1751885" y="416085"/>
                    <a:pt x="1749486" y="412426"/>
                    <a:pt x="1747179" y="408706"/>
                  </a:cubicBezTo>
                  <a:cubicBezTo>
                    <a:pt x="1742013" y="400343"/>
                    <a:pt x="1737215" y="391734"/>
                    <a:pt x="1731987" y="383433"/>
                  </a:cubicBezTo>
                  <a:cubicBezTo>
                    <a:pt x="1722083" y="367200"/>
                    <a:pt x="1710950" y="349029"/>
                    <a:pt x="1698924" y="330981"/>
                  </a:cubicBezTo>
                  <a:cubicBezTo>
                    <a:pt x="1691420" y="319729"/>
                    <a:pt x="1683639" y="308476"/>
                    <a:pt x="1675181" y="298053"/>
                  </a:cubicBezTo>
                  <a:cubicBezTo>
                    <a:pt x="1662510" y="282434"/>
                    <a:pt x="1648486" y="268660"/>
                    <a:pt x="1632493" y="258945"/>
                  </a:cubicBezTo>
                  <a:cubicBezTo>
                    <a:pt x="1599492" y="258606"/>
                    <a:pt x="1565139" y="258238"/>
                    <a:pt x="1529647" y="257869"/>
                  </a:cubicBezTo>
                  <a:cubicBezTo>
                    <a:pt x="1469521" y="257223"/>
                    <a:pt x="1406134" y="256577"/>
                    <a:pt x="1340871" y="255870"/>
                  </a:cubicBezTo>
                  <a:cubicBezTo>
                    <a:pt x="1341671" y="256331"/>
                    <a:pt x="1342409" y="256946"/>
                    <a:pt x="1343209" y="257408"/>
                  </a:cubicBezTo>
                  <a:cubicBezTo>
                    <a:pt x="1363876" y="268875"/>
                    <a:pt x="1386020" y="277454"/>
                    <a:pt x="1406903" y="288829"/>
                  </a:cubicBezTo>
                  <a:cubicBezTo>
                    <a:pt x="1425387" y="299314"/>
                    <a:pt x="1442856" y="310720"/>
                    <a:pt x="1459494" y="323326"/>
                  </a:cubicBezTo>
                  <a:cubicBezTo>
                    <a:pt x="1475979" y="335778"/>
                    <a:pt x="1491634" y="349367"/>
                    <a:pt x="1507350" y="363449"/>
                  </a:cubicBezTo>
                  <a:lnTo>
                    <a:pt x="1543948" y="396254"/>
                  </a:lnTo>
                  <a:cubicBezTo>
                    <a:pt x="1546132" y="398252"/>
                    <a:pt x="1551576" y="401880"/>
                    <a:pt x="1555297" y="405447"/>
                  </a:cubicBezTo>
                  <a:cubicBezTo>
                    <a:pt x="1558096" y="408122"/>
                    <a:pt x="1560095" y="410889"/>
                    <a:pt x="1560802" y="413225"/>
                  </a:cubicBezTo>
                  <a:cubicBezTo>
                    <a:pt x="1561879" y="416638"/>
                    <a:pt x="1560003" y="420297"/>
                    <a:pt x="1556589" y="421404"/>
                  </a:cubicBezTo>
                  <a:cubicBezTo>
                    <a:pt x="1553144" y="422511"/>
                    <a:pt x="1549484" y="420635"/>
                    <a:pt x="1548377" y="417192"/>
                  </a:cubicBezTo>
                  <a:cubicBezTo>
                    <a:pt x="1548008" y="416146"/>
                    <a:pt x="1546440" y="415347"/>
                    <a:pt x="1544994" y="414209"/>
                  </a:cubicBezTo>
                  <a:cubicBezTo>
                    <a:pt x="1541273" y="411289"/>
                    <a:pt x="1536783" y="408552"/>
                    <a:pt x="1534783" y="406923"/>
                  </a:cubicBezTo>
                  <a:lnTo>
                    <a:pt x="1496708" y="375716"/>
                  </a:lnTo>
                  <a:cubicBezTo>
                    <a:pt x="1480900" y="362403"/>
                    <a:pt x="1464938" y="349859"/>
                    <a:pt x="1448638" y="337868"/>
                  </a:cubicBezTo>
                  <a:cubicBezTo>
                    <a:pt x="1432430" y="325939"/>
                    <a:pt x="1415852" y="314532"/>
                    <a:pt x="1398076" y="304325"/>
                  </a:cubicBezTo>
                  <a:cubicBezTo>
                    <a:pt x="1377624" y="292150"/>
                    <a:pt x="1355757" y="282803"/>
                    <a:pt x="1335581" y="270443"/>
                  </a:cubicBezTo>
                  <a:cubicBezTo>
                    <a:pt x="1328446" y="266078"/>
                    <a:pt x="1321741" y="260943"/>
                    <a:pt x="1315129" y="255593"/>
                  </a:cubicBezTo>
                  <a:cubicBezTo>
                    <a:pt x="1264260" y="255040"/>
                    <a:pt x="1212406" y="254456"/>
                    <a:pt x="1159968" y="253841"/>
                  </a:cubicBezTo>
                  <a:cubicBezTo>
                    <a:pt x="1168488" y="257161"/>
                    <a:pt x="1176207" y="260421"/>
                    <a:pt x="1181251" y="262972"/>
                  </a:cubicBezTo>
                  <a:cubicBezTo>
                    <a:pt x="1206624" y="275885"/>
                    <a:pt x="1236057" y="300451"/>
                    <a:pt x="1251435" y="329782"/>
                  </a:cubicBezTo>
                  <a:cubicBezTo>
                    <a:pt x="1262353" y="350689"/>
                    <a:pt x="1266166" y="373902"/>
                    <a:pt x="1257955" y="396992"/>
                  </a:cubicBezTo>
                  <a:cubicBezTo>
                    <a:pt x="1252942" y="410612"/>
                    <a:pt x="1245222" y="419098"/>
                    <a:pt x="1236549" y="423679"/>
                  </a:cubicBezTo>
                  <a:cubicBezTo>
                    <a:pt x="1225785" y="429336"/>
                    <a:pt x="1213360" y="429305"/>
                    <a:pt x="1201703" y="424601"/>
                  </a:cubicBezTo>
                  <a:cubicBezTo>
                    <a:pt x="1182943" y="417038"/>
                    <a:pt x="1166335" y="397391"/>
                    <a:pt x="1164397" y="374271"/>
                  </a:cubicBezTo>
                  <a:cubicBezTo>
                    <a:pt x="1163167" y="359021"/>
                    <a:pt x="1174731" y="346785"/>
                    <a:pt x="1185649" y="345463"/>
                  </a:cubicBezTo>
                  <a:cubicBezTo>
                    <a:pt x="1193922" y="344479"/>
                    <a:pt x="1202810" y="348260"/>
                    <a:pt x="1206101" y="361696"/>
                  </a:cubicBezTo>
                  <a:cubicBezTo>
                    <a:pt x="1207085" y="365324"/>
                    <a:pt x="1204902" y="369044"/>
                    <a:pt x="1201303" y="370028"/>
                  </a:cubicBezTo>
                  <a:cubicBezTo>
                    <a:pt x="1197674" y="370981"/>
                    <a:pt x="1193922" y="368829"/>
                    <a:pt x="1192969" y="365201"/>
                  </a:cubicBezTo>
                  <a:cubicBezTo>
                    <a:pt x="1192200" y="362557"/>
                    <a:pt x="1191154" y="360774"/>
                    <a:pt x="1189678" y="359882"/>
                  </a:cubicBezTo>
                  <a:cubicBezTo>
                    <a:pt x="1188417" y="359144"/>
                    <a:pt x="1186941" y="359728"/>
                    <a:pt x="1185557" y="360466"/>
                  </a:cubicBezTo>
                  <a:cubicBezTo>
                    <a:pt x="1181835" y="362465"/>
                    <a:pt x="1179037" y="367322"/>
                    <a:pt x="1179682" y="372765"/>
                  </a:cubicBezTo>
                  <a:cubicBezTo>
                    <a:pt x="1181589" y="389551"/>
                    <a:pt x="1194076" y="403510"/>
                    <a:pt x="1207885" y="408644"/>
                  </a:cubicBezTo>
                  <a:cubicBezTo>
                    <a:pt x="1214713" y="411166"/>
                    <a:pt x="1221910" y="411411"/>
                    <a:pt x="1228061" y="407999"/>
                  </a:cubicBezTo>
                  <a:cubicBezTo>
                    <a:pt x="1233412" y="405047"/>
                    <a:pt x="1237749" y="399390"/>
                    <a:pt x="1240732" y="390812"/>
                  </a:cubicBezTo>
                  <a:cubicBezTo>
                    <a:pt x="1247252" y="372703"/>
                    <a:pt x="1243715" y="354594"/>
                    <a:pt x="1235380" y="338022"/>
                  </a:cubicBezTo>
                  <a:cubicBezTo>
                    <a:pt x="1222033" y="311550"/>
                    <a:pt x="1196383" y="288891"/>
                    <a:pt x="1173993" y="276746"/>
                  </a:cubicBezTo>
                  <a:cubicBezTo>
                    <a:pt x="1167011" y="272903"/>
                    <a:pt x="1154617" y="267400"/>
                    <a:pt x="1142038" y="262480"/>
                  </a:cubicBezTo>
                  <a:cubicBezTo>
                    <a:pt x="1132596" y="258791"/>
                    <a:pt x="1123062" y="255378"/>
                    <a:pt x="1115619" y="253288"/>
                  </a:cubicBezTo>
                  <a:cubicBezTo>
                    <a:pt x="1084464" y="252919"/>
                    <a:pt x="1053247" y="252550"/>
                    <a:pt x="1022000" y="252150"/>
                  </a:cubicBezTo>
                  <a:cubicBezTo>
                    <a:pt x="925275" y="250920"/>
                    <a:pt x="828764" y="249537"/>
                    <a:pt x="735514" y="248153"/>
                  </a:cubicBezTo>
                  <a:cubicBezTo>
                    <a:pt x="741696" y="250982"/>
                    <a:pt x="747355" y="253841"/>
                    <a:pt x="750707" y="256301"/>
                  </a:cubicBezTo>
                  <a:cubicBezTo>
                    <a:pt x="760026" y="263310"/>
                    <a:pt x="769284" y="270259"/>
                    <a:pt x="778418" y="277361"/>
                  </a:cubicBezTo>
                  <a:cubicBezTo>
                    <a:pt x="787583" y="284463"/>
                    <a:pt x="796717" y="291566"/>
                    <a:pt x="805698" y="298791"/>
                  </a:cubicBezTo>
                  <a:cubicBezTo>
                    <a:pt x="823659" y="313210"/>
                    <a:pt x="841374" y="327814"/>
                    <a:pt x="859735" y="341927"/>
                  </a:cubicBezTo>
                  <a:cubicBezTo>
                    <a:pt x="868808" y="348906"/>
                    <a:pt x="877911" y="355854"/>
                    <a:pt x="887322" y="362618"/>
                  </a:cubicBezTo>
                  <a:cubicBezTo>
                    <a:pt x="890429" y="364740"/>
                    <a:pt x="891228" y="368952"/>
                    <a:pt x="889137" y="372057"/>
                  </a:cubicBezTo>
                  <a:cubicBezTo>
                    <a:pt x="887046" y="375163"/>
                    <a:pt x="882801" y="375993"/>
                    <a:pt x="879695" y="373902"/>
                  </a:cubicBezTo>
                  <a:cubicBezTo>
                    <a:pt x="854845" y="358037"/>
                    <a:pt x="831071" y="341435"/>
                    <a:pt x="808035" y="323879"/>
                  </a:cubicBezTo>
                  <a:cubicBezTo>
                    <a:pt x="798809" y="316838"/>
                    <a:pt x="789705" y="309644"/>
                    <a:pt x="780694" y="302296"/>
                  </a:cubicBezTo>
                  <a:cubicBezTo>
                    <a:pt x="767284" y="291412"/>
                    <a:pt x="754121" y="280190"/>
                    <a:pt x="740589" y="269121"/>
                  </a:cubicBezTo>
                  <a:cubicBezTo>
                    <a:pt x="737021" y="266139"/>
                    <a:pt x="730163" y="262511"/>
                    <a:pt x="722843" y="258975"/>
                  </a:cubicBezTo>
                  <a:cubicBezTo>
                    <a:pt x="713063" y="254241"/>
                    <a:pt x="702852" y="249936"/>
                    <a:pt x="697132" y="247600"/>
                  </a:cubicBezTo>
                  <a:cubicBezTo>
                    <a:pt x="669759" y="247200"/>
                    <a:pt x="642479" y="246770"/>
                    <a:pt x="615876" y="246370"/>
                  </a:cubicBezTo>
                  <a:cubicBezTo>
                    <a:pt x="590503" y="245970"/>
                    <a:pt x="565714" y="245601"/>
                    <a:pt x="541233" y="245201"/>
                  </a:cubicBezTo>
                  <a:cubicBezTo>
                    <a:pt x="564146" y="249998"/>
                    <a:pt x="586689" y="253472"/>
                    <a:pt x="607234" y="260728"/>
                  </a:cubicBezTo>
                  <a:cubicBezTo>
                    <a:pt x="625964" y="267369"/>
                    <a:pt x="643033" y="277115"/>
                    <a:pt x="657580" y="293318"/>
                  </a:cubicBezTo>
                  <a:cubicBezTo>
                    <a:pt x="686152" y="325447"/>
                    <a:pt x="691842" y="353887"/>
                    <a:pt x="686490" y="375439"/>
                  </a:cubicBezTo>
                  <a:cubicBezTo>
                    <a:pt x="677879" y="410089"/>
                    <a:pt x="640265" y="428352"/>
                    <a:pt x="612770" y="421680"/>
                  </a:cubicBezTo>
                  <a:cubicBezTo>
                    <a:pt x="602159" y="419067"/>
                    <a:pt x="590011" y="414793"/>
                    <a:pt x="580754" y="407660"/>
                  </a:cubicBezTo>
                  <a:cubicBezTo>
                    <a:pt x="573741" y="402249"/>
                    <a:pt x="568267" y="395301"/>
                    <a:pt x="565745" y="386477"/>
                  </a:cubicBezTo>
                  <a:cubicBezTo>
                    <a:pt x="557103" y="355639"/>
                    <a:pt x="576509" y="334609"/>
                    <a:pt x="596685" y="331289"/>
                  </a:cubicBezTo>
                  <a:cubicBezTo>
                    <a:pt x="606742" y="329629"/>
                    <a:pt x="617045" y="332180"/>
                    <a:pt x="624672" y="339774"/>
                  </a:cubicBezTo>
                  <a:cubicBezTo>
                    <a:pt x="631992" y="347092"/>
                    <a:pt x="637220" y="359390"/>
                    <a:pt x="635990" y="377991"/>
                  </a:cubicBezTo>
                  <a:cubicBezTo>
                    <a:pt x="635775" y="381742"/>
                    <a:pt x="632576" y="384632"/>
                    <a:pt x="628824" y="384417"/>
                  </a:cubicBezTo>
                  <a:cubicBezTo>
                    <a:pt x="625072" y="384233"/>
                    <a:pt x="622212" y="381035"/>
                    <a:pt x="622396" y="377284"/>
                  </a:cubicBezTo>
                  <a:cubicBezTo>
                    <a:pt x="623319" y="353303"/>
                    <a:pt x="611632" y="343864"/>
                    <a:pt x="599330" y="346200"/>
                  </a:cubicBezTo>
                  <a:cubicBezTo>
                    <a:pt x="586720" y="348598"/>
                    <a:pt x="575710" y="362557"/>
                    <a:pt x="581615" y="381804"/>
                  </a:cubicBezTo>
                  <a:cubicBezTo>
                    <a:pt x="583644" y="388475"/>
                    <a:pt x="588750" y="393056"/>
                    <a:pt x="594624" y="396500"/>
                  </a:cubicBezTo>
                  <a:cubicBezTo>
                    <a:pt x="601513" y="400528"/>
                    <a:pt x="609633" y="402956"/>
                    <a:pt x="616799" y="404586"/>
                  </a:cubicBezTo>
                  <a:cubicBezTo>
                    <a:pt x="636359" y="409136"/>
                    <a:pt x="662532" y="395578"/>
                    <a:pt x="668621" y="371012"/>
                  </a:cubicBezTo>
                  <a:cubicBezTo>
                    <a:pt x="672896" y="353610"/>
                    <a:pt x="667084" y="331196"/>
                    <a:pt x="644202" y="305094"/>
                  </a:cubicBezTo>
                  <a:cubicBezTo>
                    <a:pt x="631992" y="290981"/>
                    <a:pt x="617414" y="282496"/>
                    <a:pt x="601483" y="276500"/>
                  </a:cubicBezTo>
                  <a:cubicBezTo>
                    <a:pt x="576540" y="267123"/>
                    <a:pt x="548460" y="263587"/>
                    <a:pt x="520473" y="255839"/>
                  </a:cubicBezTo>
                  <a:cubicBezTo>
                    <a:pt x="508632" y="252550"/>
                    <a:pt x="496761" y="249414"/>
                    <a:pt x="484797" y="246554"/>
                  </a:cubicBezTo>
                  <a:cubicBezTo>
                    <a:pt x="481076" y="245663"/>
                    <a:pt x="477262" y="244986"/>
                    <a:pt x="473510" y="244156"/>
                  </a:cubicBezTo>
                  <a:cubicBezTo>
                    <a:pt x="203109" y="239883"/>
                    <a:pt x="6706" y="236408"/>
                    <a:pt x="6706" y="236408"/>
                  </a:cubicBezTo>
                  <a:cubicBezTo>
                    <a:pt x="2953" y="236347"/>
                    <a:pt x="-61" y="233272"/>
                    <a:pt x="1" y="229521"/>
                  </a:cubicBezTo>
                  <a:cubicBezTo>
                    <a:pt x="62" y="225770"/>
                    <a:pt x="3138" y="222757"/>
                    <a:pt x="6890" y="222819"/>
                  </a:cubicBezTo>
                  <a:cubicBezTo>
                    <a:pt x="6890" y="222819"/>
                    <a:pt x="190253" y="224417"/>
                    <a:pt x="446537" y="227092"/>
                  </a:cubicBezTo>
                  <a:cubicBezTo>
                    <a:pt x="447860" y="226262"/>
                    <a:pt x="449398" y="225770"/>
                    <a:pt x="451058" y="226047"/>
                  </a:cubicBezTo>
                  <a:cubicBezTo>
                    <a:pt x="453150" y="226385"/>
                    <a:pt x="455180" y="226846"/>
                    <a:pt x="457271" y="227215"/>
                  </a:cubicBezTo>
                  <a:cubicBezTo>
                    <a:pt x="482029" y="227461"/>
                    <a:pt x="507341" y="227738"/>
                    <a:pt x="533298" y="228015"/>
                  </a:cubicBezTo>
                  <a:cubicBezTo>
                    <a:pt x="533913" y="227584"/>
                    <a:pt x="534282" y="226877"/>
                    <a:pt x="535051" y="226662"/>
                  </a:cubicBezTo>
                  <a:cubicBezTo>
                    <a:pt x="577740" y="214456"/>
                    <a:pt x="624672" y="207723"/>
                    <a:pt x="667053" y="192104"/>
                  </a:cubicBezTo>
                  <a:cubicBezTo>
                    <a:pt x="694333" y="182050"/>
                    <a:pt x="719706" y="168307"/>
                    <a:pt x="740466" y="146232"/>
                  </a:cubicBezTo>
                  <a:cubicBezTo>
                    <a:pt x="753568" y="132519"/>
                    <a:pt x="766823" y="113888"/>
                    <a:pt x="771590" y="94334"/>
                  </a:cubicBezTo>
                  <a:cubicBezTo>
                    <a:pt x="774543" y="82281"/>
                    <a:pt x="774204" y="69829"/>
                    <a:pt x="767777" y="58146"/>
                  </a:cubicBezTo>
                  <a:cubicBezTo>
                    <a:pt x="758735" y="41636"/>
                    <a:pt x="740896" y="34656"/>
                    <a:pt x="723827" y="36101"/>
                  </a:cubicBezTo>
                  <a:cubicBezTo>
                    <a:pt x="706543" y="37547"/>
                    <a:pt x="689781" y="47447"/>
                    <a:pt x="683200" y="65463"/>
                  </a:cubicBezTo>
                  <a:cubicBezTo>
                    <a:pt x="679878" y="74503"/>
                    <a:pt x="682953" y="82804"/>
                    <a:pt x="688951" y="88492"/>
                  </a:cubicBezTo>
                  <a:cubicBezTo>
                    <a:pt x="695194" y="94395"/>
                    <a:pt x="704359" y="97746"/>
                    <a:pt x="713309" y="96516"/>
                  </a:cubicBezTo>
                  <a:cubicBezTo>
                    <a:pt x="716784" y="93995"/>
                    <a:pt x="723520" y="87293"/>
                    <a:pt x="723520" y="87293"/>
                  </a:cubicBezTo>
                  <a:cubicBezTo>
                    <a:pt x="726042" y="84741"/>
                    <a:pt x="730163" y="84710"/>
                    <a:pt x="732746" y="87231"/>
                  </a:cubicBezTo>
                  <a:cubicBezTo>
                    <a:pt x="735299" y="89752"/>
                    <a:pt x="735330" y="93903"/>
                    <a:pt x="732808" y="96455"/>
                  </a:cubicBezTo>
                  <a:cubicBezTo>
                    <a:pt x="732808" y="96455"/>
                    <a:pt x="726534" y="102942"/>
                    <a:pt x="722505" y="106324"/>
                  </a:cubicBezTo>
                  <a:cubicBezTo>
                    <a:pt x="720044" y="108415"/>
                    <a:pt x="717738" y="109399"/>
                    <a:pt x="716692" y="109614"/>
                  </a:cubicBezTo>
                  <a:cubicBezTo>
                    <a:pt x="703160" y="112320"/>
                    <a:pt x="688920" y="107800"/>
                    <a:pt x="679201" y="99038"/>
                  </a:cubicBezTo>
                  <a:cubicBezTo>
                    <a:pt x="668867" y="89752"/>
                    <a:pt x="663670" y="75763"/>
                    <a:pt x="668867" y="60390"/>
                  </a:cubicBezTo>
                  <a:cubicBezTo>
                    <a:pt x="677171" y="36071"/>
                    <a:pt x="699131" y="22020"/>
                    <a:pt x="722259" y="19591"/>
                  </a:cubicBezTo>
                  <a:cubicBezTo>
                    <a:pt x="745817" y="17132"/>
                    <a:pt x="770329" y="26909"/>
                    <a:pt x="783247" y="49507"/>
                  </a:cubicBezTo>
                  <a:cubicBezTo>
                    <a:pt x="792196" y="65279"/>
                    <a:pt x="793242" y="82189"/>
                    <a:pt x="789367" y="98607"/>
                  </a:cubicBezTo>
                  <a:cubicBezTo>
                    <a:pt x="783985" y="121267"/>
                    <a:pt x="768853" y="143004"/>
                    <a:pt x="753691" y="158899"/>
                  </a:cubicBezTo>
                  <a:cubicBezTo>
                    <a:pt x="730624" y="182665"/>
                    <a:pt x="702821" y="197669"/>
                    <a:pt x="672773" y="208092"/>
                  </a:cubicBezTo>
                  <a:cubicBezTo>
                    <a:pt x="646047" y="217346"/>
                    <a:pt x="617598" y="222973"/>
                    <a:pt x="589426" y="228630"/>
                  </a:cubicBezTo>
                  <a:cubicBezTo>
                    <a:pt x="598346" y="228722"/>
                    <a:pt x="607080" y="228814"/>
                    <a:pt x="616122" y="228906"/>
                  </a:cubicBezTo>
                  <a:cubicBezTo>
                    <a:pt x="678740" y="229583"/>
                    <a:pt x="743880" y="230321"/>
                    <a:pt x="810250" y="231120"/>
                  </a:cubicBezTo>
                  <a:cubicBezTo>
                    <a:pt x="827165" y="227000"/>
                    <a:pt x="840851" y="222634"/>
                    <a:pt x="852907" y="215839"/>
                  </a:cubicBezTo>
                  <a:cubicBezTo>
                    <a:pt x="867208" y="207815"/>
                    <a:pt x="879295" y="196193"/>
                    <a:pt x="892643" y="177131"/>
                  </a:cubicBezTo>
                  <a:cubicBezTo>
                    <a:pt x="904607" y="160990"/>
                    <a:pt x="916048" y="144202"/>
                    <a:pt x="928319" y="128153"/>
                  </a:cubicBezTo>
                  <a:cubicBezTo>
                    <a:pt x="936654" y="117239"/>
                    <a:pt x="945419" y="106662"/>
                    <a:pt x="954769" y="96701"/>
                  </a:cubicBezTo>
                  <a:cubicBezTo>
                    <a:pt x="959966" y="91197"/>
                    <a:pt x="966856" y="82589"/>
                    <a:pt x="974545" y="77270"/>
                  </a:cubicBezTo>
                  <a:cubicBezTo>
                    <a:pt x="978789" y="74318"/>
                    <a:pt x="983248" y="72258"/>
                    <a:pt x="987831" y="71705"/>
                  </a:cubicBezTo>
                  <a:cubicBezTo>
                    <a:pt x="991368" y="71182"/>
                    <a:pt x="994689" y="73642"/>
                    <a:pt x="995212" y="77208"/>
                  </a:cubicBezTo>
                  <a:cubicBezTo>
                    <a:pt x="995735" y="80744"/>
                    <a:pt x="993274" y="84065"/>
                    <a:pt x="989707" y="84587"/>
                  </a:cubicBezTo>
                  <a:cubicBezTo>
                    <a:pt x="986262" y="85202"/>
                    <a:pt x="983187" y="87600"/>
                    <a:pt x="980204" y="90336"/>
                  </a:cubicBezTo>
                  <a:cubicBezTo>
                    <a:pt x="974637" y="95471"/>
                    <a:pt x="969839" y="102235"/>
                    <a:pt x="965995" y="106755"/>
                  </a:cubicBezTo>
                  <a:cubicBezTo>
                    <a:pt x="959567" y="114256"/>
                    <a:pt x="953600" y="122127"/>
                    <a:pt x="947757" y="130090"/>
                  </a:cubicBezTo>
                  <a:cubicBezTo>
                    <a:pt x="933855" y="148999"/>
                    <a:pt x="921000" y="168799"/>
                    <a:pt x="907590" y="187923"/>
                  </a:cubicBezTo>
                  <a:cubicBezTo>
                    <a:pt x="891751" y="209229"/>
                    <a:pt x="877511" y="222081"/>
                    <a:pt x="860842" y="230597"/>
                  </a:cubicBezTo>
                  <a:cubicBezTo>
                    <a:pt x="860043" y="231028"/>
                    <a:pt x="859120" y="231304"/>
                    <a:pt x="858289" y="231704"/>
                  </a:cubicBezTo>
                  <a:cubicBezTo>
                    <a:pt x="912573" y="232350"/>
                    <a:pt x="967317" y="233057"/>
                    <a:pt x="1022246" y="233795"/>
                  </a:cubicBezTo>
                  <a:cubicBezTo>
                    <a:pt x="1047588" y="234133"/>
                    <a:pt x="1072900" y="234502"/>
                    <a:pt x="1098181" y="234840"/>
                  </a:cubicBezTo>
                  <a:cubicBezTo>
                    <a:pt x="1098827" y="233488"/>
                    <a:pt x="1099811" y="232227"/>
                    <a:pt x="1101287" y="231612"/>
                  </a:cubicBezTo>
                  <a:cubicBezTo>
                    <a:pt x="1114297" y="225647"/>
                    <a:pt x="1121032" y="214764"/>
                    <a:pt x="1125399" y="202004"/>
                  </a:cubicBezTo>
                  <a:cubicBezTo>
                    <a:pt x="1132289" y="181866"/>
                    <a:pt x="1133365" y="157208"/>
                    <a:pt x="1138962" y="136578"/>
                  </a:cubicBezTo>
                  <a:cubicBezTo>
                    <a:pt x="1145421" y="113211"/>
                    <a:pt x="1157047" y="90306"/>
                    <a:pt x="1172270" y="70229"/>
                  </a:cubicBezTo>
                  <a:cubicBezTo>
                    <a:pt x="1187679" y="49937"/>
                    <a:pt x="1206809" y="32596"/>
                    <a:pt x="1227507" y="20329"/>
                  </a:cubicBezTo>
                  <a:cubicBezTo>
                    <a:pt x="1233566" y="16793"/>
                    <a:pt x="1239901" y="13565"/>
                    <a:pt x="1246391" y="10829"/>
                  </a:cubicBezTo>
                  <a:cubicBezTo>
                    <a:pt x="1252972" y="8031"/>
                    <a:pt x="1259739" y="5725"/>
                    <a:pt x="1266597" y="3972"/>
                  </a:cubicBezTo>
                  <a:cubicBezTo>
                    <a:pt x="1271395" y="2743"/>
                    <a:pt x="1276285" y="1759"/>
                    <a:pt x="1281206" y="1113"/>
                  </a:cubicBezTo>
                  <a:cubicBezTo>
                    <a:pt x="1286157" y="437"/>
                    <a:pt x="1291140" y="68"/>
                    <a:pt x="1296122" y="6"/>
                  </a:cubicBezTo>
                  <a:cubicBezTo>
                    <a:pt x="1300090" y="-24"/>
                    <a:pt x="1304211" y="37"/>
                    <a:pt x="1308209" y="621"/>
                  </a:cubicBezTo>
                  <a:cubicBezTo>
                    <a:pt x="1311192" y="1052"/>
                    <a:pt x="1314145" y="1728"/>
                    <a:pt x="1316943" y="2804"/>
                  </a:cubicBezTo>
                  <a:cubicBezTo>
                    <a:pt x="1329461" y="7508"/>
                    <a:pt x="1335181" y="15471"/>
                    <a:pt x="1336658" y="24172"/>
                  </a:cubicBezTo>
                  <a:cubicBezTo>
                    <a:pt x="1338718" y="36040"/>
                    <a:pt x="1331952" y="50398"/>
                    <a:pt x="1320942" y="60114"/>
                  </a:cubicBezTo>
                  <a:cubicBezTo>
                    <a:pt x="1309716" y="70045"/>
                    <a:pt x="1294769" y="74872"/>
                    <a:pt x="1282928" y="69399"/>
                  </a:cubicBezTo>
                  <a:cubicBezTo>
                    <a:pt x="1276131" y="66232"/>
                    <a:pt x="1269919" y="59837"/>
                    <a:pt x="1266228" y="48277"/>
                  </a:cubicBezTo>
                  <a:cubicBezTo>
                    <a:pt x="1265029" y="44741"/>
                    <a:pt x="1266966" y="40867"/>
                    <a:pt x="1270503" y="39668"/>
                  </a:cubicBezTo>
                  <a:cubicBezTo>
                    <a:pt x="1274071" y="38469"/>
                    <a:pt x="1277915" y="40406"/>
                    <a:pt x="1279114" y="43942"/>
                  </a:cubicBezTo>
                  <a:cubicBezTo>
                    <a:pt x="1281483" y="50583"/>
                    <a:pt x="1284743" y="54580"/>
                    <a:pt x="1288741" y="56271"/>
                  </a:cubicBezTo>
                  <a:cubicBezTo>
                    <a:pt x="1295845" y="59284"/>
                    <a:pt x="1304149" y="54825"/>
                    <a:pt x="1310608" y="48769"/>
                  </a:cubicBezTo>
                  <a:cubicBezTo>
                    <a:pt x="1315252" y="44403"/>
                    <a:pt x="1318943" y="38838"/>
                    <a:pt x="1320327" y="33304"/>
                  </a:cubicBezTo>
                  <a:cubicBezTo>
                    <a:pt x="1321126" y="30198"/>
                    <a:pt x="1321126" y="27124"/>
                    <a:pt x="1319619" y="24510"/>
                  </a:cubicBezTo>
                  <a:cubicBezTo>
                    <a:pt x="1318174" y="21959"/>
                    <a:pt x="1315313" y="20083"/>
                    <a:pt x="1311192" y="18669"/>
                  </a:cubicBezTo>
                  <a:cubicBezTo>
                    <a:pt x="1309039" y="17900"/>
                    <a:pt x="1306763" y="17562"/>
                    <a:pt x="1304488" y="17377"/>
                  </a:cubicBezTo>
                  <a:cubicBezTo>
                    <a:pt x="1301812" y="17162"/>
                    <a:pt x="1299136" y="17193"/>
                    <a:pt x="1296491" y="17285"/>
                  </a:cubicBezTo>
                  <a:cubicBezTo>
                    <a:pt x="1292216" y="17439"/>
                    <a:pt x="1287972" y="17870"/>
                    <a:pt x="1283728" y="18515"/>
                  </a:cubicBezTo>
                  <a:cubicBezTo>
                    <a:pt x="1279483" y="19161"/>
                    <a:pt x="1275270" y="20083"/>
                    <a:pt x="1271149" y="21221"/>
                  </a:cubicBezTo>
                  <a:cubicBezTo>
                    <a:pt x="1265182" y="22850"/>
                    <a:pt x="1259308" y="25002"/>
                    <a:pt x="1253588" y="27493"/>
                  </a:cubicBezTo>
                  <a:cubicBezTo>
                    <a:pt x="1247806" y="30014"/>
                    <a:pt x="1242208" y="32935"/>
                    <a:pt x="1236826" y="36132"/>
                  </a:cubicBezTo>
                  <a:cubicBezTo>
                    <a:pt x="1217973" y="47139"/>
                    <a:pt x="1200719" y="62912"/>
                    <a:pt x="1186449" y="81174"/>
                  </a:cubicBezTo>
                  <a:cubicBezTo>
                    <a:pt x="1172301" y="99314"/>
                    <a:pt x="1161076" y="119883"/>
                    <a:pt x="1154740" y="141097"/>
                  </a:cubicBezTo>
                  <a:cubicBezTo>
                    <a:pt x="1147266" y="165786"/>
                    <a:pt x="1145852" y="196285"/>
                    <a:pt x="1133980" y="218022"/>
                  </a:cubicBezTo>
                  <a:cubicBezTo>
                    <a:pt x="1130289" y="224725"/>
                    <a:pt x="1125246" y="230290"/>
                    <a:pt x="1119371" y="235148"/>
                  </a:cubicBezTo>
                  <a:cubicBezTo>
                    <a:pt x="1166550" y="235824"/>
                    <a:pt x="1213390" y="236531"/>
                    <a:pt x="1259585" y="237208"/>
                  </a:cubicBezTo>
                  <a:lnTo>
                    <a:pt x="1261953" y="236408"/>
                  </a:lnTo>
                  <a:cubicBezTo>
                    <a:pt x="1264783" y="235332"/>
                    <a:pt x="1267581" y="234164"/>
                    <a:pt x="1270318" y="232903"/>
                  </a:cubicBezTo>
                  <a:cubicBezTo>
                    <a:pt x="1273056" y="231643"/>
                    <a:pt x="1275731" y="230290"/>
                    <a:pt x="1278346" y="228814"/>
                  </a:cubicBezTo>
                  <a:cubicBezTo>
                    <a:pt x="1286250" y="224417"/>
                    <a:pt x="1293877" y="219252"/>
                    <a:pt x="1301197" y="213657"/>
                  </a:cubicBezTo>
                  <a:cubicBezTo>
                    <a:pt x="1308547" y="208030"/>
                    <a:pt x="1315590" y="201943"/>
                    <a:pt x="1322233" y="195671"/>
                  </a:cubicBezTo>
                  <a:cubicBezTo>
                    <a:pt x="1333828" y="184879"/>
                    <a:pt x="1343947" y="172704"/>
                    <a:pt x="1353727" y="160129"/>
                  </a:cubicBezTo>
                  <a:cubicBezTo>
                    <a:pt x="1362923" y="148261"/>
                    <a:pt x="1371749" y="135993"/>
                    <a:pt x="1380484" y="123634"/>
                  </a:cubicBezTo>
                  <a:cubicBezTo>
                    <a:pt x="1393893" y="104633"/>
                    <a:pt x="1407272" y="85632"/>
                    <a:pt x="1421911" y="68077"/>
                  </a:cubicBezTo>
                  <a:cubicBezTo>
                    <a:pt x="1424249" y="65125"/>
                    <a:pt x="1428524" y="64633"/>
                    <a:pt x="1431446" y="66939"/>
                  </a:cubicBezTo>
                  <a:cubicBezTo>
                    <a:pt x="1434398" y="69276"/>
                    <a:pt x="1434921" y="73549"/>
                    <a:pt x="1432584" y="76501"/>
                  </a:cubicBezTo>
                  <a:cubicBezTo>
                    <a:pt x="1419082" y="94518"/>
                    <a:pt x="1407180" y="114072"/>
                    <a:pt x="1394754" y="133257"/>
                  </a:cubicBezTo>
                  <a:cubicBezTo>
                    <a:pt x="1386297" y="146293"/>
                    <a:pt x="1377716" y="159206"/>
                    <a:pt x="1368305" y="171382"/>
                  </a:cubicBezTo>
                  <a:cubicBezTo>
                    <a:pt x="1357910" y="184817"/>
                    <a:pt x="1346499" y="197269"/>
                    <a:pt x="1333890" y="208491"/>
                  </a:cubicBezTo>
                  <a:cubicBezTo>
                    <a:pt x="1326570" y="214886"/>
                    <a:pt x="1318820" y="221097"/>
                    <a:pt x="1310700" y="226724"/>
                  </a:cubicBezTo>
                  <a:cubicBezTo>
                    <a:pt x="1304764" y="230843"/>
                    <a:pt x="1298459" y="234256"/>
                    <a:pt x="1292155" y="237699"/>
                  </a:cubicBezTo>
                  <a:cubicBezTo>
                    <a:pt x="1348837" y="238560"/>
                    <a:pt x="1404227" y="239421"/>
                    <a:pt x="1457680" y="240282"/>
                  </a:cubicBezTo>
                  <a:cubicBezTo>
                    <a:pt x="1469859" y="233856"/>
                    <a:pt x="1488374" y="223495"/>
                    <a:pt x="1504705" y="215163"/>
                  </a:cubicBezTo>
                  <a:cubicBezTo>
                    <a:pt x="1513747" y="210521"/>
                    <a:pt x="1522051" y="206585"/>
                    <a:pt x="1528079" y="204248"/>
                  </a:cubicBezTo>
                  <a:cubicBezTo>
                    <a:pt x="1555359" y="193826"/>
                    <a:pt x="1591588" y="181620"/>
                    <a:pt x="1619791" y="161851"/>
                  </a:cubicBezTo>
                  <a:cubicBezTo>
                    <a:pt x="1637445" y="149491"/>
                    <a:pt x="1651992" y="134149"/>
                    <a:pt x="1657989" y="113549"/>
                  </a:cubicBezTo>
                  <a:cubicBezTo>
                    <a:pt x="1660757" y="104418"/>
                    <a:pt x="1659988" y="97131"/>
                    <a:pt x="1656328" y="91751"/>
                  </a:cubicBezTo>
                  <a:cubicBezTo>
                    <a:pt x="1652084" y="85479"/>
                    <a:pt x="1644611" y="81851"/>
                    <a:pt x="1636245" y="80252"/>
                  </a:cubicBezTo>
                  <a:cubicBezTo>
                    <a:pt x="1619453" y="77085"/>
                    <a:pt x="1598785" y="81851"/>
                    <a:pt x="1589097" y="95533"/>
                  </a:cubicBezTo>
                  <a:cubicBezTo>
                    <a:pt x="1585284" y="100913"/>
                    <a:pt x="1585376" y="105771"/>
                    <a:pt x="1587836" y="109060"/>
                  </a:cubicBezTo>
                  <a:cubicBezTo>
                    <a:pt x="1589374" y="111151"/>
                    <a:pt x="1591588" y="112689"/>
                    <a:pt x="1593834" y="113027"/>
                  </a:cubicBezTo>
                  <a:cubicBezTo>
                    <a:pt x="1594756" y="113150"/>
                    <a:pt x="1595679" y="113242"/>
                    <a:pt x="1596355" y="112658"/>
                  </a:cubicBezTo>
                  <a:cubicBezTo>
                    <a:pt x="1597924" y="111336"/>
                    <a:pt x="1598355" y="108753"/>
                    <a:pt x="1598108" y="104971"/>
                  </a:cubicBezTo>
                  <a:cubicBezTo>
                    <a:pt x="1597832" y="101251"/>
                    <a:pt x="1600661" y="97961"/>
                    <a:pt x="1604413" y="97685"/>
                  </a:cubicBezTo>
                  <a:cubicBezTo>
                    <a:pt x="1608135" y="97408"/>
                    <a:pt x="1611395" y="100237"/>
                    <a:pt x="1611702" y="103957"/>
                  </a:cubicBezTo>
                  <a:cubicBezTo>
                    <a:pt x="1612656" y="114287"/>
                    <a:pt x="1609150" y="120498"/>
                    <a:pt x="1604875" y="123911"/>
                  </a:cubicBezTo>
                  <a:cubicBezTo>
                    <a:pt x="1598847" y="128738"/>
                    <a:pt x="1589835" y="128461"/>
                    <a:pt x="1582392" y="123818"/>
                  </a:cubicBezTo>
                  <a:cubicBezTo>
                    <a:pt x="1572336" y="117516"/>
                    <a:pt x="1565231" y="103280"/>
                    <a:pt x="1576272" y="86709"/>
                  </a:cubicBezTo>
                  <a:cubicBezTo>
                    <a:pt x="1591588" y="63834"/>
                    <a:pt x="1628772" y="56732"/>
                    <a:pt x="1653068" y="67339"/>
                  </a:cubicBezTo>
                  <a:cubicBezTo>
                    <a:pt x="1671368" y="75302"/>
                    <a:pt x="1683085" y="92274"/>
                    <a:pt x="1675550" y="118715"/>
                  </a:cubicBezTo>
                  <a:cubicBezTo>
                    <a:pt x="1668261" y="143342"/>
                    <a:pt x="1651377" y="162158"/>
                    <a:pt x="1630033" y="176670"/>
                  </a:cubicBezTo>
                  <a:cubicBezTo>
                    <a:pt x="1600354" y="196870"/>
                    <a:pt x="1562186" y="208707"/>
                    <a:pt x="1533492" y="218914"/>
                  </a:cubicBezTo>
                  <a:cubicBezTo>
                    <a:pt x="1527771" y="220943"/>
                    <a:pt x="1519898" y="224448"/>
                    <a:pt x="1511286" y="228537"/>
                  </a:cubicBezTo>
                  <a:cubicBezTo>
                    <a:pt x="1503228" y="232350"/>
                    <a:pt x="1494617" y="236624"/>
                    <a:pt x="1486405" y="240743"/>
                  </a:cubicBezTo>
                  <a:cubicBezTo>
                    <a:pt x="1501014" y="240989"/>
                    <a:pt x="1515623" y="241205"/>
                    <a:pt x="1529893" y="241420"/>
                  </a:cubicBezTo>
                  <a:cubicBezTo>
                    <a:pt x="1562863" y="241942"/>
                    <a:pt x="1704399" y="244218"/>
                    <a:pt x="1737430" y="244771"/>
                  </a:cubicBezTo>
                  <a:lnTo>
                    <a:pt x="1738876" y="244125"/>
                  </a:lnTo>
                  <a:lnTo>
                    <a:pt x="1756468" y="235025"/>
                  </a:lnTo>
                  <a:cubicBezTo>
                    <a:pt x="1763172" y="231274"/>
                    <a:pt x="1769600" y="227000"/>
                    <a:pt x="1775813" y="222450"/>
                  </a:cubicBezTo>
                  <a:cubicBezTo>
                    <a:pt x="1785285" y="215532"/>
                    <a:pt x="1794266" y="207907"/>
                    <a:pt x="1802970" y="200098"/>
                  </a:cubicBezTo>
                  <a:cubicBezTo>
                    <a:pt x="1811735" y="192350"/>
                    <a:pt x="1819701" y="183864"/>
                    <a:pt x="1827297" y="175010"/>
                  </a:cubicBezTo>
                  <a:cubicBezTo>
                    <a:pt x="1834925" y="166124"/>
                    <a:pt x="1842090" y="156808"/>
                    <a:pt x="1848949" y="147216"/>
                  </a:cubicBezTo>
                  <a:cubicBezTo>
                    <a:pt x="1857253" y="135655"/>
                    <a:pt x="1865126" y="123726"/>
                    <a:pt x="1872784" y="111612"/>
                  </a:cubicBezTo>
                  <a:cubicBezTo>
                    <a:pt x="1884440" y="93134"/>
                    <a:pt x="1895635" y="74380"/>
                    <a:pt x="1907076" y="56209"/>
                  </a:cubicBezTo>
                  <a:cubicBezTo>
                    <a:pt x="1908983" y="52981"/>
                    <a:pt x="1913166" y="51935"/>
                    <a:pt x="1916395" y="53842"/>
                  </a:cubicBezTo>
                  <a:cubicBezTo>
                    <a:pt x="1919625" y="55748"/>
                    <a:pt x="1920670" y="59929"/>
                    <a:pt x="1918763" y="63158"/>
                  </a:cubicBezTo>
                  <a:cubicBezTo>
                    <a:pt x="1908245" y="81912"/>
                    <a:pt x="1898126" y="101343"/>
                    <a:pt x="1887208" y="120313"/>
                  </a:cubicBezTo>
                  <a:cubicBezTo>
                    <a:pt x="1879889" y="133073"/>
                    <a:pt x="1872231" y="145678"/>
                    <a:pt x="1863896" y="157700"/>
                  </a:cubicBezTo>
                  <a:cubicBezTo>
                    <a:pt x="1856822" y="167938"/>
                    <a:pt x="1849256" y="177777"/>
                    <a:pt x="1841076" y="187031"/>
                  </a:cubicBezTo>
                  <a:cubicBezTo>
                    <a:pt x="1832802" y="196378"/>
                    <a:pt x="1823822" y="205079"/>
                    <a:pt x="1814195" y="213134"/>
                  </a:cubicBezTo>
                  <a:cubicBezTo>
                    <a:pt x="1806322" y="219621"/>
                    <a:pt x="1798295" y="226016"/>
                    <a:pt x="1789929" y="231858"/>
                  </a:cubicBezTo>
                  <a:cubicBezTo>
                    <a:pt x="1782825" y="236839"/>
                    <a:pt x="1775321" y="241174"/>
                    <a:pt x="1767693" y="245263"/>
                  </a:cubicBezTo>
                  <a:cubicBezTo>
                    <a:pt x="1931312" y="247938"/>
                    <a:pt x="2037540" y="249783"/>
                    <a:pt x="2037540" y="249783"/>
                  </a:cubicBezTo>
                  <a:cubicBezTo>
                    <a:pt x="2041108" y="249936"/>
                    <a:pt x="2043999" y="252888"/>
                    <a:pt x="2043938" y="256485"/>
                  </a:cubicBezTo>
                  <a:close/>
                  <a:moveTo>
                    <a:pt x="1764864" y="430843"/>
                  </a:moveTo>
                  <a:lnTo>
                    <a:pt x="1764925" y="430812"/>
                  </a:lnTo>
                  <a:cubicBezTo>
                    <a:pt x="1764864" y="430627"/>
                    <a:pt x="1764802" y="430443"/>
                    <a:pt x="1764771" y="430228"/>
                  </a:cubicBezTo>
                  <a:cubicBezTo>
                    <a:pt x="1764802" y="430382"/>
                    <a:pt x="1764649" y="430996"/>
                    <a:pt x="1764864" y="4308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03;p13"/>
            <p:cNvSpPr/>
            <p:nvPr/>
          </p:nvSpPr>
          <p:spPr>
            <a:xfrm rot="10800000" flipH="1">
              <a:off x="342606" y="245636"/>
              <a:ext cx="273624" cy="296729"/>
            </a:xfrm>
            <a:custGeom>
              <a:avLst/>
              <a:gdLst/>
              <a:ahLst/>
              <a:cxnLst/>
              <a:rect l="l" t="t" r="r" b="b"/>
              <a:pathLst>
                <a:path w="547248" h="593457" extrusionOk="0">
                  <a:moveTo>
                    <a:pt x="94819" y="312074"/>
                  </a:moveTo>
                  <a:cubicBezTo>
                    <a:pt x="88944" y="285418"/>
                    <a:pt x="81071" y="259161"/>
                    <a:pt x="72398" y="233027"/>
                  </a:cubicBezTo>
                  <a:cubicBezTo>
                    <a:pt x="59327" y="193704"/>
                    <a:pt x="44380" y="154719"/>
                    <a:pt x="29864" y="116041"/>
                  </a:cubicBezTo>
                  <a:cubicBezTo>
                    <a:pt x="25250" y="103527"/>
                    <a:pt x="20821" y="90891"/>
                    <a:pt x="16762" y="78132"/>
                  </a:cubicBezTo>
                  <a:cubicBezTo>
                    <a:pt x="12671" y="65341"/>
                    <a:pt x="8981" y="52398"/>
                    <a:pt x="5844" y="39361"/>
                  </a:cubicBezTo>
                  <a:cubicBezTo>
                    <a:pt x="4583" y="34012"/>
                    <a:pt x="4460" y="24481"/>
                    <a:pt x="3106" y="16733"/>
                  </a:cubicBezTo>
                  <a:cubicBezTo>
                    <a:pt x="2645" y="14150"/>
                    <a:pt x="2215" y="11783"/>
                    <a:pt x="1169" y="10215"/>
                  </a:cubicBezTo>
                  <a:cubicBezTo>
                    <a:pt x="-892" y="7263"/>
                    <a:pt x="-154" y="3205"/>
                    <a:pt x="2799" y="1145"/>
                  </a:cubicBezTo>
                  <a:cubicBezTo>
                    <a:pt x="5751" y="-884"/>
                    <a:pt x="9811" y="-146"/>
                    <a:pt x="11872" y="2805"/>
                  </a:cubicBezTo>
                  <a:cubicBezTo>
                    <a:pt x="13840" y="5542"/>
                    <a:pt x="15255" y="9600"/>
                    <a:pt x="16208" y="14243"/>
                  </a:cubicBezTo>
                  <a:cubicBezTo>
                    <a:pt x="17746" y="21652"/>
                    <a:pt x="18084" y="30814"/>
                    <a:pt x="19468" y="35918"/>
                  </a:cubicBezTo>
                  <a:cubicBezTo>
                    <a:pt x="22851" y="48493"/>
                    <a:pt x="26850" y="60976"/>
                    <a:pt x="31186" y="73335"/>
                  </a:cubicBezTo>
                  <a:cubicBezTo>
                    <a:pt x="35523" y="85726"/>
                    <a:pt x="40228" y="98024"/>
                    <a:pt x="45118" y="110168"/>
                  </a:cubicBezTo>
                  <a:cubicBezTo>
                    <a:pt x="60342" y="148877"/>
                    <a:pt x="76581" y="187678"/>
                    <a:pt x="89867" y="227186"/>
                  </a:cubicBezTo>
                  <a:cubicBezTo>
                    <a:pt x="98848" y="253965"/>
                    <a:pt x="106444" y="281052"/>
                    <a:pt x="111949" y="308477"/>
                  </a:cubicBezTo>
                  <a:cubicBezTo>
                    <a:pt x="121115" y="354288"/>
                    <a:pt x="124159" y="401051"/>
                    <a:pt x="117116" y="449045"/>
                  </a:cubicBezTo>
                  <a:cubicBezTo>
                    <a:pt x="116624" y="452765"/>
                    <a:pt x="113210" y="455379"/>
                    <a:pt x="109489" y="454887"/>
                  </a:cubicBezTo>
                  <a:cubicBezTo>
                    <a:pt x="105768" y="454425"/>
                    <a:pt x="103153" y="450982"/>
                    <a:pt x="103646" y="447262"/>
                  </a:cubicBezTo>
                  <a:cubicBezTo>
                    <a:pt x="109120" y="400867"/>
                    <a:pt x="104537" y="356009"/>
                    <a:pt x="94819" y="312074"/>
                  </a:cubicBezTo>
                  <a:close/>
                  <a:moveTo>
                    <a:pt x="544677" y="581743"/>
                  </a:moveTo>
                  <a:cubicBezTo>
                    <a:pt x="542001" y="579683"/>
                    <a:pt x="538003" y="578084"/>
                    <a:pt x="533390" y="576946"/>
                  </a:cubicBezTo>
                  <a:cubicBezTo>
                    <a:pt x="526070" y="575132"/>
                    <a:pt x="516905" y="574425"/>
                    <a:pt x="511861" y="572826"/>
                  </a:cubicBezTo>
                  <a:cubicBezTo>
                    <a:pt x="499405" y="568922"/>
                    <a:pt x="487134" y="564433"/>
                    <a:pt x="474954" y="559606"/>
                  </a:cubicBezTo>
                  <a:cubicBezTo>
                    <a:pt x="462714" y="554748"/>
                    <a:pt x="450627" y="549552"/>
                    <a:pt x="438663" y="544202"/>
                  </a:cubicBezTo>
                  <a:cubicBezTo>
                    <a:pt x="400619" y="527384"/>
                    <a:pt x="362513" y="509583"/>
                    <a:pt x="323546" y="494733"/>
                  </a:cubicBezTo>
                  <a:cubicBezTo>
                    <a:pt x="297158" y="484679"/>
                    <a:pt x="270370" y="475978"/>
                    <a:pt x="243182" y="469398"/>
                  </a:cubicBezTo>
                  <a:cubicBezTo>
                    <a:pt x="197757" y="458392"/>
                    <a:pt x="151132" y="453503"/>
                    <a:pt x="102846" y="458638"/>
                  </a:cubicBezTo>
                  <a:cubicBezTo>
                    <a:pt x="99125" y="458976"/>
                    <a:pt x="96357" y="462296"/>
                    <a:pt x="96726" y="466017"/>
                  </a:cubicBezTo>
                  <a:cubicBezTo>
                    <a:pt x="97064" y="469767"/>
                    <a:pt x="100355" y="472504"/>
                    <a:pt x="104107" y="472166"/>
                  </a:cubicBezTo>
                  <a:cubicBezTo>
                    <a:pt x="150732" y="468538"/>
                    <a:pt x="195358" y="474902"/>
                    <a:pt x="238907" y="486339"/>
                  </a:cubicBezTo>
                  <a:cubicBezTo>
                    <a:pt x="265295" y="493288"/>
                    <a:pt x="291222" y="502204"/>
                    <a:pt x="316995" y="511950"/>
                  </a:cubicBezTo>
                  <a:cubicBezTo>
                    <a:pt x="355747" y="526616"/>
                    <a:pt x="394099" y="543126"/>
                    <a:pt x="432205" y="559175"/>
                  </a:cubicBezTo>
                  <a:cubicBezTo>
                    <a:pt x="444537" y="564279"/>
                    <a:pt x="456963" y="569260"/>
                    <a:pt x="469541" y="573810"/>
                  </a:cubicBezTo>
                  <a:cubicBezTo>
                    <a:pt x="482182" y="578422"/>
                    <a:pt x="494945" y="582634"/>
                    <a:pt x="507863" y="586293"/>
                  </a:cubicBezTo>
                  <a:cubicBezTo>
                    <a:pt x="513153" y="587769"/>
                    <a:pt x="522687" y="588291"/>
                    <a:pt x="530376" y="589921"/>
                  </a:cubicBezTo>
                  <a:cubicBezTo>
                    <a:pt x="532959" y="590474"/>
                    <a:pt x="535296" y="591028"/>
                    <a:pt x="536803" y="592134"/>
                  </a:cubicBezTo>
                  <a:cubicBezTo>
                    <a:pt x="539664" y="594317"/>
                    <a:pt x="543754" y="593733"/>
                    <a:pt x="545938" y="590874"/>
                  </a:cubicBezTo>
                  <a:cubicBezTo>
                    <a:pt x="548091" y="588015"/>
                    <a:pt x="547537" y="583926"/>
                    <a:pt x="544677" y="5817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04;p13"/>
            <p:cNvSpPr/>
            <p:nvPr/>
          </p:nvSpPr>
          <p:spPr>
            <a:xfrm rot="10800000" flipH="1">
              <a:off x="543172" y="385776"/>
              <a:ext cx="358906" cy="386640"/>
            </a:xfrm>
            <a:custGeom>
              <a:avLst/>
              <a:gdLst/>
              <a:ahLst/>
              <a:cxnLst/>
              <a:rect l="l" t="t" r="r" b="b"/>
              <a:pathLst>
                <a:path w="717811" h="773280" extrusionOk="0">
                  <a:moveTo>
                    <a:pt x="62659" y="3"/>
                  </a:moveTo>
                  <a:cubicBezTo>
                    <a:pt x="64750" y="741"/>
                    <a:pt x="93506" y="135160"/>
                    <a:pt x="89170" y="245444"/>
                  </a:cubicBezTo>
                  <a:cubicBezTo>
                    <a:pt x="86064" y="325228"/>
                    <a:pt x="57400" y="387027"/>
                    <a:pt x="28182" y="402092"/>
                  </a:cubicBezTo>
                  <a:cubicBezTo>
                    <a:pt x="28305" y="404859"/>
                    <a:pt x="2994" y="325136"/>
                    <a:pt x="687" y="299556"/>
                  </a:cubicBezTo>
                  <a:cubicBezTo>
                    <a:pt x="-7494" y="208980"/>
                    <a:pt x="60045" y="-889"/>
                    <a:pt x="62659" y="3"/>
                  </a:cubicBezTo>
                  <a:close/>
                  <a:moveTo>
                    <a:pt x="540381" y="196497"/>
                  </a:moveTo>
                  <a:cubicBezTo>
                    <a:pt x="538720" y="193791"/>
                    <a:pt x="334382" y="312992"/>
                    <a:pt x="279207" y="392530"/>
                  </a:cubicBezTo>
                  <a:cubicBezTo>
                    <a:pt x="263645" y="414974"/>
                    <a:pt x="231106" y="498571"/>
                    <a:pt x="232890" y="496235"/>
                  </a:cubicBezTo>
                  <a:cubicBezTo>
                    <a:pt x="269119" y="506012"/>
                    <a:pt x="337027" y="477480"/>
                    <a:pt x="394755" y="415220"/>
                  </a:cubicBezTo>
                  <a:cubicBezTo>
                    <a:pt x="474565" y="329133"/>
                    <a:pt x="541734" y="198649"/>
                    <a:pt x="540381" y="196497"/>
                  </a:cubicBezTo>
                  <a:close/>
                  <a:moveTo>
                    <a:pt x="434767" y="674497"/>
                  </a:moveTo>
                  <a:cubicBezTo>
                    <a:pt x="410594" y="676987"/>
                    <a:pt x="335151" y="704843"/>
                    <a:pt x="337734" y="704720"/>
                  </a:cubicBezTo>
                  <a:cubicBezTo>
                    <a:pt x="351913" y="737156"/>
                    <a:pt x="410255" y="769070"/>
                    <a:pt x="485667" y="772729"/>
                  </a:cubicBezTo>
                  <a:cubicBezTo>
                    <a:pt x="589959" y="777802"/>
                    <a:pt x="717101" y="746288"/>
                    <a:pt x="717809" y="743982"/>
                  </a:cubicBezTo>
                  <a:cubicBezTo>
                    <a:pt x="718670" y="741092"/>
                    <a:pt x="520452" y="665673"/>
                    <a:pt x="434767" y="6744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05;p13"/>
            <p:cNvSpPr/>
            <p:nvPr/>
          </p:nvSpPr>
          <p:spPr>
            <a:xfrm rot="10800000" flipH="1">
              <a:off x="539177" y="441753"/>
              <a:ext cx="541950" cy="534821"/>
            </a:xfrm>
            <a:custGeom>
              <a:avLst/>
              <a:gdLst/>
              <a:ahLst/>
              <a:cxnLst/>
              <a:rect l="l" t="t" r="r" b="b"/>
              <a:pathLst>
                <a:path w="1083900" h="1069641" extrusionOk="0">
                  <a:moveTo>
                    <a:pt x="226178" y="131301"/>
                  </a:moveTo>
                  <a:cubicBezTo>
                    <a:pt x="260009" y="115436"/>
                    <a:pt x="297930" y="88472"/>
                    <a:pt x="279139" y="52162"/>
                  </a:cubicBezTo>
                  <a:cubicBezTo>
                    <a:pt x="258040" y="11362"/>
                    <a:pt x="215168" y="50225"/>
                    <a:pt x="187334" y="90440"/>
                  </a:cubicBezTo>
                  <a:cubicBezTo>
                    <a:pt x="196591" y="53084"/>
                    <a:pt x="198806" y="5244"/>
                    <a:pt x="151289" y="356"/>
                  </a:cubicBezTo>
                  <a:cubicBezTo>
                    <a:pt x="99558" y="-4963"/>
                    <a:pt x="104418" y="50440"/>
                    <a:pt x="121487" y="95851"/>
                  </a:cubicBezTo>
                  <a:cubicBezTo>
                    <a:pt x="100296" y="63906"/>
                    <a:pt x="69018" y="31286"/>
                    <a:pt x="40293" y="57388"/>
                  </a:cubicBezTo>
                  <a:cubicBezTo>
                    <a:pt x="10645" y="84352"/>
                    <a:pt x="42999" y="117557"/>
                    <a:pt x="80490" y="139786"/>
                  </a:cubicBezTo>
                  <a:cubicBezTo>
                    <a:pt x="45613" y="132961"/>
                    <a:pt x="1972" y="133545"/>
                    <a:pt x="65" y="178464"/>
                  </a:cubicBezTo>
                  <a:cubicBezTo>
                    <a:pt x="-2119" y="228948"/>
                    <a:pt x="51272" y="220186"/>
                    <a:pt x="92792" y="200908"/>
                  </a:cubicBezTo>
                  <a:cubicBezTo>
                    <a:pt x="62806" y="222522"/>
                    <a:pt x="32573" y="254621"/>
                    <a:pt x="55763" y="286043"/>
                  </a:cubicBezTo>
                  <a:cubicBezTo>
                    <a:pt x="79567" y="318295"/>
                    <a:pt x="110661" y="286473"/>
                    <a:pt x="132343" y="247918"/>
                  </a:cubicBezTo>
                  <a:cubicBezTo>
                    <a:pt x="127453" y="293053"/>
                    <a:pt x="134865" y="340647"/>
                    <a:pt x="176108" y="327764"/>
                  </a:cubicBezTo>
                  <a:cubicBezTo>
                    <a:pt x="211538" y="316696"/>
                    <a:pt x="208125" y="279463"/>
                    <a:pt x="196930" y="246688"/>
                  </a:cubicBezTo>
                  <a:cubicBezTo>
                    <a:pt x="218797" y="275958"/>
                    <a:pt x="248906" y="302461"/>
                    <a:pt x="275233" y="276973"/>
                  </a:cubicBezTo>
                  <a:cubicBezTo>
                    <a:pt x="303005" y="250070"/>
                    <a:pt x="273172" y="219294"/>
                    <a:pt x="236942" y="198356"/>
                  </a:cubicBezTo>
                  <a:cubicBezTo>
                    <a:pt x="275755" y="209640"/>
                    <a:pt x="316137" y="208010"/>
                    <a:pt x="311555" y="164321"/>
                  </a:cubicBezTo>
                  <a:cubicBezTo>
                    <a:pt x="306788" y="118664"/>
                    <a:pt x="261116" y="121831"/>
                    <a:pt x="226178" y="131301"/>
                  </a:cubicBezTo>
                  <a:close/>
                  <a:moveTo>
                    <a:pt x="188041" y="177050"/>
                  </a:moveTo>
                  <a:cubicBezTo>
                    <a:pt x="173156" y="172745"/>
                    <a:pt x="170357" y="185443"/>
                    <a:pt x="168665" y="192330"/>
                  </a:cubicBezTo>
                  <a:cubicBezTo>
                    <a:pt x="165805" y="191900"/>
                    <a:pt x="160208" y="189686"/>
                    <a:pt x="154703" y="190117"/>
                  </a:cubicBezTo>
                  <a:cubicBezTo>
                    <a:pt x="152888" y="177265"/>
                    <a:pt x="134681" y="177849"/>
                    <a:pt x="137141" y="174590"/>
                  </a:cubicBezTo>
                  <a:cubicBezTo>
                    <a:pt x="137141" y="174590"/>
                    <a:pt x="132774" y="176619"/>
                    <a:pt x="125977" y="180278"/>
                  </a:cubicBezTo>
                  <a:cubicBezTo>
                    <a:pt x="130744" y="173637"/>
                    <a:pt x="128438" y="166135"/>
                    <a:pt x="125977" y="160570"/>
                  </a:cubicBezTo>
                  <a:cubicBezTo>
                    <a:pt x="145414" y="165674"/>
                    <a:pt x="143169" y="138710"/>
                    <a:pt x="146829" y="141693"/>
                  </a:cubicBezTo>
                  <a:cubicBezTo>
                    <a:pt x="146829" y="141693"/>
                    <a:pt x="146183" y="140217"/>
                    <a:pt x="144953" y="137634"/>
                  </a:cubicBezTo>
                  <a:cubicBezTo>
                    <a:pt x="153319" y="142307"/>
                    <a:pt x="163037" y="137234"/>
                    <a:pt x="168235" y="135174"/>
                  </a:cubicBezTo>
                  <a:cubicBezTo>
                    <a:pt x="172295" y="143291"/>
                    <a:pt x="184351" y="145505"/>
                    <a:pt x="181921" y="147811"/>
                  </a:cubicBezTo>
                  <a:cubicBezTo>
                    <a:pt x="181921" y="147811"/>
                    <a:pt x="183551" y="147380"/>
                    <a:pt x="186411" y="146489"/>
                  </a:cubicBezTo>
                  <a:cubicBezTo>
                    <a:pt x="187457" y="149656"/>
                    <a:pt x="173955" y="166689"/>
                    <a:pt x="188687" y="177234"/>
                  </a:cubicBezTo>
                  <a:cubicBezTo>
                    <a:pt x="188472" y="177173"/>
                    <a:pt x="188257" y="177111"/>
                    <a:pt x="188041" y="177050"/>
                  </a:cubicBezTo>
                  <a:close/>
                  <a:moveTo>
                    <a:pt x="1083544" y="904057"/>
                  </a:moveTo>
                  <a:cubicBezTo>
                    <a:pt x="1078777" y="858400"/>
                    <a:pt x="1033105" y="861598"/>
                    <a:pt x="998167" y="871037"/>
                  </a:cubicBezTo>
                  <a:cubicBezTo>
                    <a:pt x="1031998" y="855172"/>
                    <a:pt x="1069919" y="828239"/>
                    <a:pt x="1051128" y="791898"/>
                  </a:cubicBezTo>
                  <a:cubicBezTo>
                    <a:pt x="1030030" y="751099"/>
                    <a:pt x="987157" y="789961"/>
                    <a:pt x="959323" y="830176"/>
                  </a:cubicBezTo>
                  <a:cubicBezTo>
                    <a:pt x="968580" y="792851"/>
                    <a:pt x="970795" y="744980"/>
                    <a:pt x="923278" y="740092"/>
                  </a:cubicBezTo>
                  <a:cubicBezTo>
                    <a:pt x="871547" y="734804"/>
                    <a:pt x="876407" y="790207"/>
                    <a:pt x="893476" y="835587"/>
                  </a:cubicBezTo>
                  <a:cubicBezTo>
                    <a:pt x="872316" y="803643"/>
                    <a:pt x="841007" y="771022"/>
                    <a:pt x="812282" y="797125"/>
                  </a:cubicBezTo>
                  <a:cubicBezTo>
                    <a:pt x="782634" y="824088"/>
                    <a:pt x="814988" y="857324"/>
                    <a:pt x="852479" y="879522"/>
                  </a:cubicBezTo>
                  <a:cubicBezTo>
                    <a:pt x="817603" y="872697"/>
                    <a:pt x="773992" y="873281"/>
                    <a:pt x="772054" y="918200"/>
                  </a:cubicBezTo>
                  <a:cubicBezTo>
                    <a:pt x="769870" y="968684"/>
                    <a:pt x="823262" y="959953"/>
                    <a:pt x="864781" y="940644"/>
                  </a:cubicBezTo>
                  <a:cubicBezTo>
                    <a:pt x="834795" y="962289"/>
                    <a:pt x="804562" y="994357"/>
                    <a:pt x="827783" y="1025779"/>
                  </a:cubicBezTo>
                  <a:cubicBezTo>
                    <a:pt x="851556" y="1058031"/>
                    <a:pt x="882650" y="1026209"/>
                    <a:pt x="904333" y="987654"/>
                  </a:cubicBezTo>
                  <a:cubicBezTo>
                    <a:pt x="899442" y="1032789"/>
                    <a:pt x="906854" y="1080383"/>
                    <a:pt x="948097" y="1067500"/>
                  </a:cubicBezTo>
                  <a:cubicBezTo>
                    <a:pt x="983527" y="1056432"/>
                    <a:pt x="980114" y="1019199"/>
                    <a:pt x="968919" y="986425"/>
                  </a:cubicBezTo>
                  <a:cubicBezTo>
                    <a:pt x="990786" y="1015694"/>
                    <a:pt x="1020895" y="1042197"/>
                    <a:pt x="1047222" y="1016709"/>
                  </a:cubicBezTo>
                  <a:cubicBezTo>
                    <a:pt x="1074994" y="989837"/>
                    <a:pt x="1045192" y="959061"/>
                    <a:pt x="1008931" y="938092"/>
                  </a:cubicBezTo>
                  <a:cubicBezTo>
                    <a:pt x="1047775" y="949376"/>
                    <a:pt x="1088126" y="947747"/>
                    <a:pt x="1083544" y="904057"/>
                  </a:cubicBezTo>
                  <a:close/>
                  <a:moveTo>
                    <a:pt x="960030" y="916786"/>
                  </a:moveTo>
                  <a:cubicBezTo>
                    <a:pt x="945145" y="912481"/>
                    <a:pt x="942346" y="925179"/>
                    <a:pt x="940655" y="932097"/>
                  </a:cubicBezTo>
                  <a:cubicBezTo>
                    <a:pt x="937794" y="931636"/>
                    <a:pt x="932228" y="929422"/>
                    <a:pt x="926692" y="929853"/>
                  </a:cubicBezTo>
                  <a:cubicBezTo>
                    <a:pt x="924877" y="917001"/>
                    <a:pt x="906670" y="917585"/>
                    <a:pt x="909130" y="914326"/>
                  </a:cubicBezTo>
                  <a:cubicBezTo>
                    <a:pt x="909130" y="914326"/>
                    <a:pt x="904763" y="916355"/>
                    <a:pt x="897966" y="920014"/>
                  </a:cubicBezTo>
                  <a:cubicBezTo>
                    <a:pt x="902764" y="913404"/>
                    <a:pt x="900427" y="905871"/>
                    <a:pt x="897997" y="900337"/>
                  </a:cubicBezTo>
                  <a:cubicBezTo>
                    <a:pt x="917404" y="905441"/>
                    <a:pt x="915189" y="878446"/>
                    <a:pt x="918818" y="881429"/>
                  </a:cubicBezTo>
                  <a:cubicBezTo>
                    <a:pt x="918818" y="881429"/>
                    <a:pt x="918172" y="879953"/>
                    <a:pt x="916942" y="877370"/>
                  </a:cubicBezTo>
                  <a:cubicBezTo>
                    <a:pt x="925338" y="882044"/>
                    <a:pt x="935026" y="876971"/>
                    <a:pt x="940224" y="874911"/>
                  </a:cubicBezTo>
                  <a:cubicBezTo>
                    <a:pt x="944314" y="883058"/>
                    <a:pt x="956340" y="885241"/>
                    <a:pt x="953910" y="887547"/>
                  </a:cubicBezTo>
                  <a:cubicBezTo>
                    <a:pt x="953910" y="887547"/>
                    <a:pt x="955540" y="887117"/>
                    <a:pt x="958431" y="886256"/>
                  </a:cubicBezTo>
                  <a:cubicBezTo>
                    <a:pt x="959446" y="889392"/>
                    <a:pt x="945944" y="906425"/>
                    <a:pt x="960676" y="916970"/>
                  </a:cubicBezTo>
                  <a:cubicBezTo>
                    <a:pt x="960461" y="916909"/>
                    <a:pt x="960246" y="916847"/>
                    <a:pt x="960030" y="9167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13"/>
            <p:cNvSpPr/>
            <p:nvPr/>
          </p:nvSpPr>
          <p:spPr>
            <a:xfrm rot="10800000" flipH="1">
              <a:off x="596405" y="503444"/>
              <a:ext cx="426042" cy="410164"/>
            </a:xfrm>
            <a:custGeom>
              <a:avLst/>
              <a:gdLst/>
              <a:ahLst/>
              <a:cxnLst/>
              <a:rect l="l" t="t" r="r" b="b"/>
              <a:pathLst>
                <a:path w="852083" h="820327" extrusionOk="0">
                  <a:moveTo>
                    <a:pt x="80044" y="39066"/>
                  </a:moveTo>
                  <a:cubicBezTo>
                    <a:pt x="80721" y="61295"/>
                    <a:pt x="63344" y="79896"/>
                    <a:pt x="41262" y="80572"/>
                  </a:cubicBezTo>
                  <a:cubicBezTo>
                    <a:pt x="19180" y="81248"/>
                    <a:pt x="696" y="63754"/>
                    <a:pt x="19" y="41525"/>
                  </a:cubicBezTo>
                  <a:cubicBezTo>
                    <a:pt x="-658" y="19296"/>
                    <a:pt x="16750" y="695"/>
                    <a:pt x="38832" y="19"/>
                  </a:cubicBezTo>
                  <a:cubicBezTo>
                    <a:pt x="60915" y="-657"/>
                    <a:pt x="79368" y="16837"/>
                    <a:pt x="80044" y="39066"/>
                  </a:cubicBezTo>
                  <a:close/>
                  <a:moveTo>
                    <a:pt x="810821" y="739755"/>
                  </a:moveTo>
                  <a:cubicBezTo>
                    <a:pt x="788739" y="740431"/>
                    <a:pt x="771362" y="759032"/>
                    <a:pt x="772039" y="781261"/>
                  </a:cubicBezTo>
                  <a:cubicBezTo>
                    <a:pt x="772716" y="803490"/>
                    <a:pt x="791169" y="820985"/>
                    <a:pt x="813251" y="820308"/>
                  </a:cubicBezTo>
                  <a:cubicBezTo>
                    <a:pt x="835333" y="819632"/>
                    <a:pt x="852741" y="801031"/>
                    <a:pt x="852064" y="778802"/>
                  </a:cubicBezTo>
                  <a:cubicBezTo>
                    <a:pt x="851388" y="756573"/>
                    <a:pt x="832904" y="739079"/>
                    <a:pt x="810821" y="7397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13"/>
            <p:cNvSpPr/>
            <p:nvPr/>
          </p:nvSpPr>
          <p:spPr>
            <a:xfrm rot="10800000" flipH="1">
              <a:off x="655573" y="496121"/>
              <a:ext cx="192882" cy="227394"/>
            </a:xfrm>
            <a:custGeom>
              <a:avLst/>
              <a:gdLst/>
              <a:ahLst/>
              <a:cxnLst/>
              <a:rect l="l" t="t" r="r" b="b"/>
              <a:pathLst>
                <a:path w="385763" h="454787" extrusionOk="0">
                  <a:moveTo>
                    <a:pt x="84546" y="44396"/>
                  </a:moveTo>
                  <a:cubicBezTo>
                    <a:pt x="84546" y="68931"/>
                    <a:pt x="65601" y="88824"/>
                    <a:pt x="42258" y="88824"/>
                  </a:cubicBezTo>
                  <a:cubicBezTo>
                    <a:pt x="18945" y="88824"/>
                    <a:pt x="0" y="68931"/>
                    <a:pt x="0" y="44396"/>
                  </a:cubicBezTo>
                  <a:cubicBezTo>
                    <a:pt x="0" y="19892"/>
                    <a:pt x="18945" y="0"/>
                    <a:pt x="42258" y="0"/>
                  </a:cubicBezTo>
                  <a:cubicBezTo>
                    <a:pt x="65601" y="0"/>
                    <a:pt x="84546" y="19892"/>
                    <a:pt x="84546" y="44396"/>
                  </a:cubicBezTo>
                  <a:close/>
                  <a:moveTo>
                    <a:pt x="343506" y="365963"/>
                  </a:moveTo>
                  <a:cubicBezTo>
                    <a:pt x="320163" y="365963"/>
                    <a:pt x="301218" y="385856"/>
                    <a:pt x="301218" y="410360"/>
                  </a:cubicBezTo>
                  <a:cubicBezTo>
                    <a:pt x="301218" y="434864"/>
                    <a:pt x="320163" y="454787"/>
                    <a:pt x="343506" y="454787"/>
                  </a:cubicBezTo>
                  <a:cubicBezTo>
                    <a:pt x="366819" y="454787"/>
                    <a:pt x="385764" y="434864"/>
                    <a:pt x="385764" y="410360"/>
                  </a:cubicBezTo>
                  <a:cubicBezTo>
                    <a:pt x="385764" y="385856"/>
                    <a:pt x="366819" y="365963"/>
                    <a:pt x="343506" y="36596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13"/>
            <p:cNvSpPr/>
            <p:nvPr/>
          </p:nvSpPr>
          <p:spPr>
            <a:xfrm rot="10800000" flipH="1">
              <a:off x="548338" y="398519"/>
              <a:ext cx="315202" cy="298089"/>
            </a:xfrm>
            <a:custGeom>
              <a:avLst/>
              <a:gdLst/>
              <a:ahLst/>
              <a:cxnLst/>
              <a:rect l="l" t="t" r="r" b="b"/>
              <a:pathLst>
                <a:path w="630405" h="596178" extrusionOk="0">
                  <a:moveTo>
                    <a:pt x="48114" y="5958"/>
                  </a:moveTo>
                  <a:cubicBezTo>
                    <a:pt x="50544" y="28986"/>
                    <a:pt x="51220" y="52999"/>
                    <a:pt x="50298" y="77441"/>
                  </a:cubicBezTo>
                  <a:cubicBezTo>
                    <a:pt x="49437" y="100869"/>
                    <a:pt x="47314" y="124728"/>
                    <a:pt x="43901" y="148463"/>
                  </a:cubicBezTo>
                  <a:cubicBezTo>
                    <a:pt x="41225" y="167279"/>
                    <a:pt x="37719" y="186003"/>
                    <a:pt x="33782" y="204420"/>
                  </a:cubicBezTo>
                  <a:cubicBezTo>
                    <a:pt x="27723" y="232952"/>
                    <a:pt x="20465" y="260715"/>
                    <a:pt x="13391" y="286972"/>
                  </a:cubicBezTo>
                  <a:cubicBezTo>
                    <a:pt x="12499" y="290630"/>
                    <a:pt x="8809" y="292875"/>
                    <a:pt x="5180" y="291983"/>
                  </a:cubicBezTo>
                  <a:cubicBezTo>
                    <a:pt x="1520" y="291091"/>
                    <a:pt x="-695" y="287402"/>
                    <a:pt x="197" y="283743"/>
                  </a:cubicBezTo>
                  <a:cubicBezTo>
                    <a:pt x="7148" y="252321"/>
                    <a:pt x="13791" y="218717"/>
                    <a:pt x="19542" y="184497"/>
                  </a:cubicBezTo>
                  <a:cubicBezTo>
                    <a:pt x="21388" y="173490"/>
                    <a:pt x="23171" y="162422"/>
                    <a:pt x="24863" y="151322"/>
                  </a:cubicBezTo>
                  <a:cubicBezTo>
                    <a:pt x="26555" y="140254"/>
                    <a:pt x="28154" y="129186"/>
                    <a:pt x="29599" y="118148"/>
                  </a:cubicBezTo>
                  <a:cubicBezTo>
                    <a:pt x="34520" y="80177"/>
                    <a:pt x="37257" y="42514"/>
                    <a:pt x="35105" y="7034"/>
                  </a:cubicBezTo>
                  <a:cubicBezTo>
                    <a:pt x="34828" y="3437"/>
                    <a:pt x="37504" y="301"/>
                    <a:pt x="41071" y="24"/>
                  </a:cubicBezTo>
                  <a:cubicBezTo>
                    <a:pt x="44669" y="-283"/>
                    <a:pt x="47807" y="2391"/>
                    <a:pt x="48114" y="5958"/>
                  </a:cubicBezTo>
                  <a:close/>
                  <a:moveTo>
                    <a:pt x="324481" y="262806"/>
                  </a:moveTo>
                  <a:cubicBezTo>
                    <a:pt x="341181" y="247064"/>
                    <a:pt x="357574" y="231076"/>
                    <a:pt x="373874" y="214935"/>
                  </a:cubicBezTo>
                  <a:cubicBezTo>
                    <a:pt x="398233" y="190800"/>
                    <a:pt x="422222" y="166265"/>
                    <a:pt x="446426" y="141699"/>
                  </a:cubicBezTo>
                  <a:cubicBezTo>
                    <a:pt x="449102" y="139086"/>
                    <a:pt x="449133" y="134781"/>
                    <a:pt x="446518" y="132107"/>
                  </a:cubicBezTo>
                  <a:cubicBezTo>
                    <a:pt x="443873" y="129401"/>
                    <a:pt x="439568" y="129370"/>
                    <a:pt x="436892" y="132014"/>
                  </a:cubicBezTo>
                  <a:cubicBezTo>
                    <a:pt x="411919" y="155688"/>
                    <a:pt x="386945" y="179178"/>
                    <a:pt x="362003" y="202637"/>
                  </a:cubicBezTo>
                  <a:cubicBezTo>
                    <a:pt x="345364" y="218286"/>
                    <a:pt x="328664" y="233843"/>
                    <a:pt x="311933" y="249401"/>
                  </a:cubicBezTo>
                  <a:cubicBezTo>
                    <a:pt x="300800" y="259731"/>
                    <a:pt x="289666" y="270092"/>
                    <a:pt x="278441" y="280423"/>
                  </a:cubicBezTo>
                  <a:cubicBezTo>
                    <a:pt x="261710" y="295826"/>
                    <a:pt x="244887" y="311199"/>
                    <a:pt x="227694" y="326295"/>
                  </a:cubicBezTo>
                  <a:lnTo>
                    <a:pt x="170705" y="376318"/>
                  </a:lnTo>
                  <a:cubicBezTo>
                    <a:pt x="167629" y="379147"/>
                    <a:pt x="157511" y="386064"/>
                    <a:pt x="152282" y="391814"/>
                  </a:cubicBezTo>
                  <a:cubicBezTo>
                    <a:pt x="149576" y="394765"/>
                    <a:pt x="147946" y="397686"/>
                    <a:pt x="147546" y="399992"/>
                  </a:cubicBezTo>
                  <a:cubicBezTo>
                    <a:pt x="146869" y="403528"/>
                    <a:pt x="149176" y="406940"/>
                    <a:pt x="152713" y="407617"/>
                  </a:cubicBezTo>
                  <a:cubicBezTo>
                    <a:pt x="156127" y="408293"/>
                    <a:pt x="159418" y="406172"/>
                    <a:pt x="160279" y="402851"/>
                  </a:cubicBezTo>
                  <a:cubicBezTo>
                    <a:pt x="158649" y="402052"/>
                    <a:pt x="163323" y="399469"/>
                    <a:pt x="165753" y="397502"/>
                  </a:cubicBezTo>
                  <a:cubicBezTo>
                    <a:pt x="171074" y="393197"/>
                    <a:pt x="177625" y="388954"/>
                    <a:pt x="180024" y="386894"/>
                  </a:cubicBezTo>
                  <a:lnTo>
                    <a:pt x="238489" y="338870"/>
                  </a:lnTo>
                  <a:cubicBezTo>
                    <a:pt x="256143" y="324081"/>
                    <a:pt x="273581" y="309139"/>
                    <a:pt x="290650" y="293859"/>
                  </a:cubicBezTo>
                  <a:cubicBezTo>
                    <a:pt x="302061" y="283620"/>
                    <a:pt x="313348" y="273290"/>
                    <a:pt x="324481" y="262806"/>
                  </a:cubicBezTo>
                  <a:close/>
                  <a:moveTo>
                    <a:pt x="624715" y="582651"/>
                  </a:moveTo>
                  <a:cubicBezTo>
                    <a:pt x="595712" y="577332"/>
                    <a:pt x="566802" y="571767"/>
                    <a:pt x="537769" y="566694"/>
                  </a:cubicBezTo>
                  <a:cubicBezTo>
                    <a:pt x="518363" y="563312"/>
                    <a:pt x="498925" y="560084"/>
                    <a:pt x="479457" y="557286"/>
                  </a:cubicBezTo>
                  <a:cubicBezTo>
                    <a:pt x="463188" y="554949"/>
                    <a:pt x="446857" y="552889"/>
                    <a:pt x="430495" y="551198"/>
                  </a:cubicBezTo>
                  <a:cubicBezTo>
                    <a:pt x="414133" y="549477"/>
                    <a:pt x="397710" y="548216"/>
                    <a:pt x="381256" y="547232"/>
                  </a:cubicBezTo>
                  <a:lnTo>
                    <a:pt x="302338" y="542559"/>
                  </a:lnTo>
                  <a:cubicBezTo>
                    <a:pt x="298339" y="542405"/>
                    <a:pt x="273243" y="541913"/>
                    <a:pt x="263494" y="542774"/>
                  </a:cubicBezTo>
                  <a:cubicBezTo>
                    <a:pt x="259034" y="543174"/>
                    <a:pt x="256358" y="544649"/>
                    <a:pt x="255682" y="545357"/>
                  </a:cubicBezTo>
                  <a:cubicBezTo>
                    <a:pt x="254113" y="546925"/>
                    <a:pt x="253560" y="548677"/>
                    <a:pt x="253652" y="550368"/>
                  </a:cubicBezTo>
                  <a:cubicBezTo>
                    <a:pt x="253713" y="551844"/>
                    <a:pt x="254113" y="553750"/>
                    <a:pt x="256112" y="555349"/>
                  </a:cubicBezTo>
                  <a:cubicBezTo>
                    <a:pt x="257958" y="556917"/>
                    <a:pt x="260449" y="557255"/>
                    <a:pt x="262602" y="556456"/>
                  </a:cubicBezTo>
                  <a:cubicBezTo>
                    <a:pt x="262540" y="556363"/>
                    <a:pt x="262509" y="556240"/>
                    <a:pt x="262448" y="556087"/>
                  </a:cubicBezTo>
                  <a:cubicBezTo>
                    <a:pt x="262386" y="555748"/>
                    <a:pt x="263032" y="555872"/>
                    <a:pt x="263709" y="555902"/>
                  </a:cubicBezTo>
                  <a:cubicBezTo>
                    <a:pt x="263955" y="555748"/>
                    <a:pt x="264232" y="555564"/>
                    <a:pt x="264447" y="555379"/>
                  </a:cubicBezTo>
                  <a:cubicBezTo>
                    <a:pt x="264324" y="555564"/>
                    <a:pt x="264139" y="555748"/>
                    <a:pt x="263986" y="555933"/>
                  </a:cubicBezTo>
                  <a:cubicBezTo>
                    <a:pt x="264139" y="555933"/>
                    <a:pt x="264262" y="555933"/>
                    <a:pt x="264385" y="555933"/>
                  </a:cubicBezTo>
                  <a:cubicBezTo>
                    <a:pt x="273704" y="555472"/>
                    <a:pt x="297693" y="556917"/>
                    <a:pt x="301476" y="557194"/>
                  </a:cubicBezTo>
                  <a:lnTo>
                    <a:pt x="380025" y="564388"/>
                  </a:lnTo>
                  <a:cubicBezTo>
                    <a:pt x="396233" y="565710"/>
                    <a:pt x="412380" y="567493"/>
                    <a:pt x="428496" y="569338"/>
                  </a:cubicBezTo>
                  <a:cubicBezTo>
                    <a:pt x="444673" y="571213"/>
                    <a:pt x="460820" y="573243"/>
                    <a:pt x="476966" y="575364"/>
                  </a:cubicBezTo>
                  <a:cubicBezTo>
                    <a:pt x="496342" y="577916"/>
                    <a:pt x="515749" y="580560"/>
                    <a:pt x="535124" y="583358"/>
                  </a:cubicBezTo>
                  <a:cubicBezTo>
                    <a:pt x="564250" y="587539"/>
                    <a:pt x="593375" y="591844"/>
                    <a:pt x="622500" y="596087"/>
                  </a:cubicBezTo>
                  <a:cubicBezTo>
                    <a:pt x="626222" y="596701"/>
                    <a:pt x="629728" y="594180"/>
                    <a:pt x="630312" y="590491"/>
                  </a:cubicBezTo>
                  <a:cubicBezTo>
                    <a:pt x="630927" y="586771"/>
                    <a:pt x="628436" y="583266"/>
                    <a:pt x="624715" y="582651"/>
                  </a:cubicBezTo>
                  <a:close/>
                  <a:moveTo>
                    <a:pt x="262602" y="556456"/>
                  </a:moveTo>
                  <a:cubicBezTo>
                    <a:pt x="262878" y="556948"/>
                    <a:pt x="263432" y="556579"/>
                    <a:pt x="263986" y="555933"/>
                  </a:cubicBezTo>
                  <a:lnTo>
                    <a:pt x="263709" y="555902"/>
                  </a:lnTo>
                  <a:cubicBezTo>
                    <a:pt x="263340" y="556148"/>
                    <a:pt x="262971" y="556302"/>
                    <a:pt x="262602" y="5564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09" name="Google Shape;809;p13"/>
          <p:cNvGrpSpPr/>
          <p:nvPr/>
        </p:nvGrpSpPr>
        <p:grpSpPr>
          <a:xfrm>
            <a:off x="7455887" y="129587"/>
            <a:ext cx="1424616" cy="1378325"/>
            <a:chOff x="7455887" y="129587"/>
            <a:chExt cx="1424616" cy="1378325"/>
          </a:xfrm>
        </p:grpSpPr>
        <p:sp>
          <p:nvSpPr>
            <p:cNvPr id="810" name="Google Shape;810;p13"/>
            <p:cNvSpPr/>
            <p:nvPr/>
          </p:nvSpPr>
          <p:spPr>
            <a:xfrm rot="10800000">
              <a:off x="8512058" y="321467"/>
              <a:ext cx="180661" cy="232128"/>
            </a:xfrm>
            <a:custGeom>
              <a:avLst/>
              <a:gdLst/>
              <a:ahLst/>
              <a:cxnLst/>
              <a:rect l="l" t="t" r="r" b="b"/>
              <a:pathLst>
                <a:path w="361322" h="464257" extrusionOk="0">
                  <a:moveTo>
                    <a:pt x="15169" y="348400"/>
                  </a:moveTo>
                  <a:cubicBezTo>
                    <a:pt x="10771" y="355287"/>
                    <a:pt x="3328" y="234734"/>
                    <a:pt x="991" y="177301"/>
                  </a:cubicBezTo>
                  <a:cubicBezTo>
                    <a:pt x="-2669" y="87617"/>
                    <a:pt x="2559" y="-1637"/>
                    <a:pt x="38082" y="23"/>
                  </a:cubicBezTo>
                  <a:cubicBezTo>
                    <a:pt x="70498" y="1560"/>
                    <a:pt x="70682" y="69661"/>
                    <a:pt x="60564" y="145941"/>
                  </a:cubicBezTo>
                  <a:cubicBezTo>
                    <a:pt x="83538" y="74765"/>
                    <a:pt x="111710" y="15826"/>
                    <a:pt x="140066" y="26679"/>
                  </a:cubicBezTo>
                  <a:cubicBezTo>
                    <a:pt x="167223" y="37102"/>
                    <a:pt x="152984" y="90199"/>
                    <a:pt x="125581" y="151014"/>
                  </a:cubicBezTo>
                  <a:cubicBezTo>
                    <a:pt x="165593" y="98224"/>
                    <a:pt x="204929" y="60345"/>
                    <a:pt x="226458" y="77747"/>
                  </a:cubicBezTo>
                  <a:cubicBezTo>
                    <a:pt x="252969" y="99177"/>
                    <a:pt x="207359" y="158762"/>
                    <a:pt x="150123" y="217055"/>
                  </a:cubicBezTo>
                  <a:cubicBezTo>
                    <a:pt x="213541" y="165157"/>
                    <a:pt x="277420" y="124327"/>
                    <a:pt x="296303" y="151045"/>
                  </a:cubicBezTo>
                  <a:cubicBezTo>
                    <a:pt x="315495" y="178193"/>
                    <a:pt x="258690" y="221636"/>
                    <a:pt x="189951" y="261390"/>
                  </a:cubicBezTo>
                  <a:cubicBezTo>
                    <a:pt x="265210" y="235226"/>
                    <a:pt x="335824" y="219976"/>
                    <a:pt x="344312" y="250752"/>
                  </a:cubicBezTo>
                  <a:cubicBezTo>
                    <a:pt x="352463" y="280206"/>
                    <a:pt x="295596" y="300837"/>
                    <a:pt x="225751" y="314979"/>
                  </a:cubicBezTo>
                  <a:cubicBezTo>
                    <a:pt x="298364" y="310275"/>
                    <a:pt x="360859" y="314918"/>
                    <a:pt x="361320" y="344618"/>
                  </a:cubicBezTo>
                  <a:cubicBezTo>
                    <a:pt x="361843" y="377669"/>
                    <a:pt x="291290" y="381636"/>
                    <a:pt x="212680" y="375856"/>
                  </a:cubicBezTo>
                  <a:cubicBezTo>
                    <a:pt x="288553" y="395348"/>
                    <a:pt x="353939" y="421144"/>
                    <a:pt x="344189" y="451120"/>
                  </a:cubicBezTo>
                  <a:cubicBezTo>
                    <a:pt x="325213" y="509629"/>
                    <a:pt x="16799" y="354057"/>
                    <a:pt x="16092" y="348584"/>
                  </a:cubicBezTo>
                  <a:lnTo>
                    <a:pt x="15169" y="348400"/>
                  </a:lnTo>
                  <a:lnTo>
                    <a:pt x="15169" y="34840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13"/>
            <p:cNvSpPr/>
            <p:nvPr/>
          </p:nvSpPr>
          <p:spPr>
            <a:xfrm rot="10800000">
              <a:off x="8718673" y="288146"/>
              <a:ext cx="93363" cy="65854"/>
            </a:xfrm>
            <a:custGeom>
              <a:avLst/>
              <a:gdLst/>
              <a:ahLst/>
              <a:cxnLst/>
              <a:rect l="l" t="t" r="r" b="b"/>
              <a:pathLst>
                <a:path w="186725" h="131708" extrusionOk="0">
                  <a:moveTo>
                    <a:pt x="176483" y="1077"/>
                  </a:moveTo>
                  <a:cubicBezTo>
                    <a:pt x="179528" y="-922"/>
                    <a:pt x="183649" y="-61"/>
                    <a:pt x="185648" y="3014"/>
                  </a:cubicBezTo>
                  <a:cubicBezTo>
                    <a:pt x="187648" y="6058"/>
                    <a:pt x="186786" y="10178"/>
                    <a:pt x="183711" y="12176"/>
                  </a:cubicBezTo>
                  <a:cubicBezTo>
                    <a:pt x="183711" y="12176"/>
                    <a:pt x="165688" y="25058"/>
                    <a:pt x="140930" y="42399"/>
                  </a:cubicBezTo>
                  <a:cubicBezTo>
                    <a:pt x="127890" y="51530"/>
                    <a:pt x="113066" y="62015"/>
                    <a:pt x="97934" y="72314"/>
                  </a:cubicBezTo>
                  <a:cubicBezTo>
                    <a:pt x="86186" y="80246"/>
                    <a:pt x="74253" y="88056"/>
                    <a:pt x="63027" y="95435"/>
                  </a:cubicBezTo>
                  <a:cubicBezTo>
                    <a:pt x="40576" y="110162"/>
                    <a:pt x="20923" y="122798"/>
                    <a:pt x="11266" y="130146"/>
                  </a:cubicBezTo>
                  <a:cubicBezTo>
                    <a:pt x="8313" y="132575"/>
                    <a:pt x="3946" y="132114"/>
                    <a:pt x="1547" y="129163"/>
                  </a:cubicBezTo>
                  <a:cubicBezTo>
                    <a:pt x="-852" y="126180"/>
                    <a:pt x="-421" y="121845"/>
                    <a:pt x="2562" y="119447"/>
                  </a:cubicBezTo>
                  <a:cubicBezTo>
                    <a:pt x="10435" y="112591"/>
                    <a:pt x="25075" y="101215"/>
                    <a:pt x="42759" y="88210"/>
                  </a:cubicBezTo>
                  <a:cubicBezTo>
                    <a:pt x="51309" y="81937"/>
                    <a:pt x="60536" y="75235"/>
                    <a:pt x="70132" y="68625"/>
                  </a:cubicBezTo>
                  <a:cubicBezTo>
                    <a:pt x="83971" y="59094"/>
                    <a:pt x="98488" y="49593"/>
                    <a:pt x="112174" y="40831"/>
                  </a:cubicBezTo>
                  <a:cubicBezTo>
                    <a:pt x="147051" y="18540"/>
                    <a:pt x="176483" y="1077"/>
                    <a:pt x="176483" y="1077"/>
                  </a:cubicBezTo>
                  <a:lnTo>
                    <a:pt x="176483" y="10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12;p13"/>
            <p:cNvSpPr/>
            <p:nvPr/>
          </p:nvSpPr>
          <p:spPr>
            <a:xfrm rot="10800000">
              <a:off x="8647040" y="335604"/>
              <a:ext cx="98593" cy="82353"/>
            </a:xfrm>
            <a:custGeom>
              <a:avLst/>
              <a:gdLst/>
              <a:ahLst/>
              <a:cxnLst/>
              <a:rect l="l" t="t" r="r" b="b"/>
              <a:pathLst>
                <a:path w="197186" h="164705" extrusionOk="0">
                  <a:moveTo>
                    <a:pt x="1635" y="159275"/>
                  </a:moveTo>
                  <a:cubicBezTo>
                    <a:pt x="-11621" y="141904"/>
                    <a:pt x="59455" y="48038"/>
                    <a:pt x="80461" y="23995"/>
                  </a:cubicBezTo>
                  <a:cubicBezTo>
                    <a:pt x="90241" y="12773"/>
                    <a:pt x="106049" y="-1554"/>
                    <a:pt x="122442" y="137"/>
                  </a:cubicBezTo>
                  <a:cubicBezTo>
                    <a:pt x="138004" y="1766"/>
                    <a:pt x="143386" y="34541"/>
                    <a:pt x="140680" y="46040"/>
                  </a:cubicBezTo>
                  <a:cubicBezTo>
                    <a:pt x="140249" y="47885"/>
                    <a:pt x="133114" y="64487"/>
                    <a:pt x="133514" y="64825"/>
                  </a:cubicBezTo>
                  <a:cubicBezTo>
                    <a:pt x="135482" y="66516"/>
                    <a:pt x="147046" y="63934"/>
                    <a:pt x="149783" y="64057"/>
                  </a:cubicBezTo>
                  <a:cubicBezTo>
                    <a:pt x="165530" y="64887"/>
                    <a:pt x="185582" y="67869"/>
                    <a:pt x="194348" y="82689"/>
                  </a:cubicBezTo>
                  <a:cubicBezTo>
                    <a:pt x="206711" y="103657"/>
                    <a:pt x="175618" y="121551"/>
                    <a:pt x="160025" y="128130"/>
                  </a:cubicBezTo>
                  <a:cubicBezTo>
                    <a:pt x="111431" y="148668"/>
                    <a:pt x="14921" y="176616"/>
                    <a:pt x="1635" y="159275"/>
                  </a:cubicBezTo>
                  <a:lnTo>
                    <a:pt x="1635" y="15927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13;p13"/>
            <p:cNvSpPr/>
            <p:nvPr/>
          </p:nvSpPr>
          <p:spPr>
            <a:xfrm rot="10800000">
              <a:off x="8585509" y="365442"/>
              <a:ext cx="94514" cy="110715"/>
            </a:xfrm>
            <a:custGeom>
              <a:avLst/>
              <a:gdLst/>
              <a:ahLst/>
              <a:cxnLst/>
              <a:rect l="l" t="t" r="r" b="b"/>
              <a:pathLst>
                <a:path w="189028" h="221429" extrusionOk="0">
                  <a:moveTo>
                    <a:pt x="83579" y="215445"/>
                  </a:moveTo>
                  <a:lnTo>
                    <a:pt x="83702" y="215445"/>
                  </a:lnTo>
                  <a:cubicBezTo>
                    <a:pt x="83579" y="215507"/>
                    <a:pt x="83487" y="215476"/>
                    <a:pt x="83364" y="215476"/>
                  </a:cubicBezTo>
                  <a:cubicBezTo>
                    <a:pt x="83425" y="215476"/>
                    <a:pt x="83517" y="215476"/>
                    <a:pt x="83579" y="215445"/>
                  </a:cubicBezTo>
                  <a:close/>
                  <a:moveTo>
                    <a:pt x="82995" y="215538"/>
                  </a:moveTo>
                  <a:cubicBezTo>
                    <a:pt x="83087" y="215599"/>
                    <a:pt x="83241" y="215507"/>
                    <a:pt x="83364" y="215476"/>
                  </a:cubicBezTo>
                  <a:cubicBezTo>
                    <a:pt x="83333" y="215476"/>
                    <a:pt x="83302" y="215507"/>
                    <a:pt x="83271" y="215507"/>
                  </a:cubicBezTo>
                  <a:lnTo>
                    <a:pt x="82995" y="215538"/>
                  </a:lnTo>
                  <a:close/>
                  <a:moveTo>
                    <a:pt x="182857" y="207544"/>
                  </a:moveTo>
                  <a:cubicBezTo>
                    <a:pt x="171539" y="205484"/>
                    <a:pt x="160283" y="203670"/>
                    <a:pt x="148872" y="202440"/>
                  </a:cubicBezTo>
                  <a:cubicBezTo>
                    <a:pt x="144351" y="201948"/>
                    <a:pt x="139800" y="201548"/>
                    <a:pt x="135279" y="201302"/>
                  </a:cubicBezTo>
                  <a:cubicBezTo>
                    <a:pt x="128482" y="200964"/>
                    <a:pt x="121685" y="201026"/>
                    <a:pt x="114888" y="200903"/>
                  </a:cubicBezTo>
                  <a:lnTo>
                    <a:pt x="94067" y="201241"/>
                  </a:lnTo>
                  <a:cubicBezTo>
                    <a:pt x="90960" y="201364"/>
                    <a:pt x="83333" y="201272"/>
                    <a:pt x="81365" y="201641"/>
                  </a:cubicBezTo>
                  <a:cubicBezTo>
                    <a:pt x="76936" y="202440"/>
                    <a:pt x="75490" y="205361"/>
                    <a:pt x="75244" y="206498"/>
                  </a:cubicBezTo>
                  <a:cubicBezTo>
                    <a:pt x="74814" y="208220"/>
                    <a:pt x="74598" y="210126"/>
                    <a:pt x="75890" y="212002"/>
                  </a:cubicBezTo>
                  <a:cubicBezTo>
                    <a:pt x="76290" y="212555"/>
                    <a:pt x="77182" y="214462"/>
                    <a:pt x="80319" y="215230"/>
                  </a:cubicBezTo>
                  <a:cubicBezTo>
                    <a:pt x="81211" y="215538"/>
                    <a:pt x="82133" y="215630"/>
                    <a:pt x="82995" y="215538"/>
                  </a:cubicBezTo>
                  <a:cubicBezTo>
                    <a:pt x="82902" y="215476"/>
                    <a:pt x="82841" y="215322"/>
                    <a:pt x="82841" y="215107"/>
                  </a:cubicBezTo>
                  <a:cubicBezTo>
                    <a:pt x="82810" y="214554"/>
                    <a:pt x="83640" y="214462"/>
                    <a:pt x="84840" y="214615"/>
                  </a:cubicBezTo>
                  <a:cubicBezTo>
                    <a:pt x="84471" y="214923"/>
                    <a:pt x="84071" y="215230"/>
                    <a:pt x="83702" y="215445"/>
                  </a:cubicBezTo>
                  <a:cubicBezTo>
                    <a:pt x="84379" y="215292"/>
                    <a:pt x="85024" y="215046"/>
                    <a:pt x="85609" y="214738"/>
                  </a:cubicBezTo>
                  <a:cubicBezTo>
                    <a:pt x="88254" y="215169"/>
                    <a:pt x="92037" y="216306"/>
                    <a:pt x="93667" y="216460"/>
                  </a:cubicBezTo>
                  <a:lnTo>
                    <a:pt x="113996" y="218520"/>
                  </a:lnTo>
                  <a:cubicBezTo>
                    <a:pt x="120762" y="219073"/>
                    <a:pt x="127498" y="219811"/>
                    <a:pt x="134264" y="220180"/>
                  </a:cubicBezTo>
                  <a:cubicBezTo>
                    <a:pt x="140538" y="220518"/>
                    <a:pt x="146812" y="220580"/>
                    <a:pt x="153086" y="220703"/>
                  </a:cubicBezTo>
                  <a:cubicBezTo>
                    <a:pt x="162497" y="220918"/>
                    <a:pt x="171847" y="220918"/>
                    <a:pt x="181258" y="221379"/>
                  </a:cubicBezTo>
                  <a:cubicBezTo>
                    <a:pt x="185071" y="221840"/>
                    <a:pt x="188547" y="219104"/>
                    <a:pt x="188977" y="215292"/>
                  </a:cubicBezTo>
                  <a:cubicBezTo>
                    <a:pt x="189439" y="211448"/>
                    <a:pt x="186702" y="208005"/>
                    <a:pt x="182857" y="207544"/>
                  </a:cubicBezTo>
                  <a:close/>
                  <a:moveTo>
                    <a:pt x="107322" y="185868"/>
                  </a:moveTo>
                  <a:cubicBezTo>
                    <a:pt x="114826" y="185038"/>
                    <a:pt x="122392" y="184515"/>
                    <a:pt x="129927" y="183593"/>
                  </a:cubicBezTo>
                  <a:cubicBezTo>
                    <a:pt x="135002" y="183009"/>
                    <a:pt x="140046" y="182240"/>
                    <a:pt x="145059" y="181410"/>
                  </a:cubicBezTo>
                  <a:cubicBezTo>
                    <a:pt x="157822" y="179289"/>
                    <a:pt x="170401" y="176614"/>
                    <a:pt x="182949" y="173385"/>
                  </a:cubicBezTo>
                  <a:cubicBezTo>
                    <a:pt x="186732" y="172648"/>
                    <a:pt x="189193" y="168989"/>
                    <a:pt x="188424" y="165207"/>
                  </a:cubicBezTo>
                  <a:cubicBezTo>
                    <a:pt x="187686" y="161425"/>
                    <a:pt x="184026" y="158997"/>
                    <a:pt x="180243" y="159734"/>
                  </a:cubicBezTo>
                  <a:cubicBezTo>
                    <a:pt x="169786" y="161149"/>
                    <a:pt x="159329" y="161918"/>
                    <a:pt x="148811" y="162840"/>
                  </a:cubicBezTo>
                  <a:cubicBezTo>
                    <a:pt x="141768" y="163455"/>
                    <a:pt x="134694" y="164008"/>
                    <a:pt x="127651" y="164869"/>
                  </a:cubicBezTo>
                  <a:cubicBezTo>
                    <a:pt x="120024" y="165761"/>
                    <a:pt x="112458" y="167114"/>
                    <a:pt x="104892" y="168343"/>
                  </a:cubicBezTo>
                  <a:lnTo>
                    <a:pt x="80411" y="172648"/>
                  </a:lnTo>
                  <a:cubicBezTo>
                    <a:pt x="78720" y="172955"/>
                    <a:pt x="74875" y="174400"/>
                    <a:pt x="72169" y="175046"/>
                  </a:cubicBezTo>
                  <a:cubicBezTo>
                    <a:pt x="71615" y="174738"/>
                    <a:pt x="70969" y="174554"/>
                    <a:pt x="70323" y="174431"/>
                  </a:cubicBezTo>
                  <a:cubicBezTo>
                    <a:pt x="70692" y="174615"/>
                    <a:pt x="71092" y="174892"/>
                    <a:pt x="71461" y="175200"/>
                  </a:cubicBezTo>
                  <a:cubicBezTo>
                    <a:pt x="70170" y="175445"/>
                    <a:pt x="69278" y="175415"/>
                    <a:pt x="69278" y="174861"/>
                  </a:cubicBezTo>
                  <a:cubicBezTo>
                    <a:pt x="69278" y="174615"/>
                    <a:pt x="69309" y="174462"/>
                    <a:pt x="69401" y="174339"/>
                  </a:cubicBezTo>
                  <a:cubicBezTo>
                    <a:pt x="68478" y="174339"/>
                    <a:pt x="67525" y="174492"/>
                    <a:pt x="66602" y="174892"/>
                  </a:cubicBezTo>
                  <a:cubicBezTo>
                    <a:pt x="63619" y="175968"/>
                    <a:pt x="62850" y="177874"/>
                    <a:pt x="62481" y="178489"/>
                  </a:cubicBezTo>
                  <a:cubicBezTo>
                    <a:pt x="61066" y="180980"/>
                    <a:pt x="60635" y="187528"/>
                    <a:pt x="68693" y="188389"/>
                  </a:cubicBezTo>
                  <a:cubicBezTo>
                    <a:pt x="70785" y="188605"/>
                    <a:pt x="78781" y="187805"/>
                    <a:pt x="82041" y="187652"/>
                  </a:cubicBezTo>
                  <a:lnTo>
                    <a:pt x="107322" y="185868"/>
                  </a:lnTo>
                  <a:close/>
                  <a:moveTo>
                    <a:pt x="68540" y="162963"/>
                  </a:moveTo>
                  <a:cubicBezTo>
                    <a:pt x="66940" y="163793"/>
                    <a:pt x="62542" y="164223"/>
                    <a:pt x="59621" y="165054"/>
                  </a:cubicBezTo>
                  <a:cubicBezTo>
                    <a:pt x="58636" y="168497"/>
                    <a:pt x="55100" y="170588"/>
                    <a:pt x="51593" y="169727"/>
                  </a:cubicBezTo>
                  <a:cubicBezTo>
                    <a:pt x="47841" y="169050"/>
                    <a:pt x="46673" y="166622"/>
                    <a:pt x="46027" y="165269"/>
                  </a:cubicBezTo>
                  <a:cubicBezTo>
                    <a:pt x="45073" y="163270"/>
                    <a:pt x="45289" y="160964"/>
                    <a:pt x="46826" y="158443"/>
                  </a:cubicBezTo>
                  <a:cubicBezTo>
                    <a:pt x="47441" y="157429"/>
                    <a:pt x="49133" y="155984"/>
                    <a:pt x="51624" y="154600"/>
                  </a:cubicBezTo>
                  <a:cubicBezTo>
                    <a:pt x="54269" y="153094"/>
                    <a:pt x="58636" y="151249"/>
                    <a:pt x="60605" y="149896"/>
                  </a:cubicBezTo>
                  <a:lnTo>
                    <a:pt x="81826" y="135415"/>
                  </a:lnTo>
                  <a:cubicBezTo>
                    <a:pt x="86870" y="132156"/>
                    <a:pt x="91944" y="128958"/>
                    <a:pt x="97173" y="126037"/>
                  </a:cubicBezTo>
                  <a:cubicBezTo>
                    <a:pt x="100648" y="124131"/>
                    <a:pt x="104185" y="122287"/>
                    <a:pt x="107753" y="120565"/>
                  </a:cubicBezTo>
                  <a:cubicBezTo>
                    <a:pt x="121008" y="114201"/>
                    <a:pt x="134664" y="108789"/>
                    <a:pt x="148134" y="102794"/>
                  </a:cubicBezTo>
                  <a:cubicBezTo>
                    <a:pt x="151548" y="101041"/>
                    <a:pt x="155762" y="102394"/>
                    <a:pt x="157515" y="105838"/>
                  </a:cubicBezTo>
                  <a:cubicBezTo>
                    <a:pt x="159268" y="109250"/>
                    <a:pt x="157915" y="113463"/>
                    <a:pt x="154470" y="115215"/>
                  </a:cubicBezTo>
                  <a:cubicBezTo>
                    <a:pt x="143890" y="121395"/>
                    <a:pt x="133372" y="127544"/>
                    <a:pt x="122669" y="133509"/>
                  </a:cubicBezTo>
                  <a:cubicBezTo>
                    <a:pt x="117410" y="136460"/>
                    <a:pt x="112151" y="139412"/>
                    <a:pt x="106861" y="142271"/>
                  </a:cubicBezTo>
                  <a:cubicBezTo>
                    <a:pt x="101602" y="145100"/>
                    <a:pt x="96281" y="147774"/>
                    <a:pt x="91053" y="150726"/>
                  </a:cubicBezTo>
                  <a:lnTo>
                    <a:pt x="68540" y="162963"/>
                  </a:lnTo>
                  <a:close/>
                  <a:moveTo>
                    <a:pt x="58421" y="165423"/>
                  </a:moveTo>
                  <a:cubicBezTo>
                    <a:pt x="57222" y="165914"/>
                    <a:pt x="56545" y="166529"/>
                    <a:pt x="56976" y="167390"/>
                  </a:cubicBezTo>
                  <a:cubicBezTo>
                    <a:pt x="57191" y="167851"/>
                    <a:pt x="57560" y="166652"/>
                    <a:pt x="57744" y="166468"/>
                  </a:cubicBezTo>
                  <a:cubicBezTo>
                    <a:pt x="58021" y="166130"/>
                    <a:pt x="58267" y="165792"/>
                    <a:pt x="58421" y="165423"/>
                  </a:cubicBezTo>
                  <a:close/>
                  <a:moveTo>
                    <a:pt x="80227" y="114077"/>
                  </a:moveTo>
                  <a:cubicBezTo>
                    <a:pt x="85978" y="109681"/>
                    <a:pt x="91514" y="105008"/>
                    <a:pt x="96988" y="100242"/>
                  </a:cubicBezTo>
                  <a:cubicBezTo>
                    <a:pt x="105231" y="93109"/>
                    <a:pt x="113073" y="85577"/>
                    <a:pt x="120977" y="78075"/>
                  </a:cubicBezTo>
                  <a:cubicBezTo>
                    <a:pt x="123930" y="75584"/>
                    <a:pt x="124330" y="71188"/>
                    <a:pt x="121839" y="68236"/>
                  </a:cubicBezTo>
                  <a:cubicBezTo>
                    <a:pt x="119378" y="65315"/>
                    <a:pt x="114949" y="64915"/>
                    <a:pt x="112028" y="67406"/>
                  </a:cubicBezTo>
                  <a:cubicBezTo>
                    <a:pt x="103355" y="73832"/>
                    <a:pt x="94497" y="79888"/>
                    <a:pt x="85824" y="86284"/>
                  </a:cubicBezTo>
                  <a:cubicBezTo>
                    <a:pt x="80011" y="90526"/>
                    <a:pt x="74229" y="94800"/>
                    <a:pt x="68632" y="99258"/>
                  </a:cubicBezTo>
                  <a:cubicBezTo>
                    <a:pt x="61558" y="104854"/>
                    <a:pt x="54761" y="110726"/>
                    <a:pt x="47934" y="116599"/>
                  </a:cubicBezTo>
                  <a:cubicBezTo>
                    <a:pt x="41044" y="122471"/>
                    <a:pt x="34370" y="128497"/>
                    <a:pt x="27574" y="134492"/>
                  </a:cubicBezTo>
                  <a:cubicBezTo>
                    <a:pt x="24683" y="136737"/>
                    <a:pt x="24129" y="140949"/>
                    <a:pt x="26405" y="143839"/>
                  </a:cubicBezTo>
                  <a:cubicBezTo>
                    <a:pt x="28650" y="146760"/>
                    <a:pt x="32863" y="147283"/>
                    <a:pt x="35754" y="145038"/>
                  </a:cubicBezTo>
                  <a:cubicBezTo>
                    <a:pt x="43259" y="139965"/>
                    <a:pt x="50763" y="135046"/>
                    <a:pt x="58206" y="129881"/>
                  </a:cubicBezTo>
                  <a:cubicBezTo>
                    <a:pt x="65618" y="124746"/>
                    <a:pt x="73061" y="119581"/>
                    <a:pt x="80227" y="114077"/>
                  </a:cubicBezTo>
                  <a:close/>
                  <a:moveTo>
                    <a:pt x="25482" y="118905"/>
                  </a:moveTo>
                  <a:cubicBezTo>
                    <a:pt x="25082" y="119458"/>
                    <a:pt x="24590" y="119950"/>
                    <a:pt x="24190" y="120350"/>
                  </a:cubicBezTo>
                  <a:lnTo>
                    <a:pt x="24160" y="119673"/>
                  </a:lnTo>
                  <a:lnTo>
                    <a:pt x="24160" y="119581"/>
                  </a:lnTo>
                  <a:cubicBezTo>
                    <a:pt x="24129" y="119950"/>
                    <a:pt x="24037" y="120288"/>
                    <a:pt x="23914" y="120657"/>
                  </a:cubicBezTo>
                  <a:cubicBezTo>
                    <a:pt x="23575" y="121026"/>
                    <a:pt x="23422" y="121303"/>
                    <a:pt x="23606" y="121426"/>
                  </a:cubicBezTo>
                  <a:lnTo>
                    <a:pt x="23637" y="121426"/>
                  </a:lnTo>
                  <a:lnTo>
                    <a:pt x="23514" y="121702"/>
                  </a:lnTo>
                  <a:cubicBezTo>
                    <a:pt x="21853" y="124992"/>
                    <a:pt x="17824" y="126314"/>
                    <a:pt x="14533" y="124654"/>
                  </a:cubicBezTo>
                  <a:cubicBezTo>
                    <a:pt x="13672" y="124285"/>
                    <a:pt x="9120" y="121026"/>
                    <a:pt x="11765" y="115184"/>
                  </a:cubicBezTo>
                  <a:cubicBezTo>
                    <a:pt x="12042" y="114508"/>
                    <a:pt x="12811" y="113124"/>
                    <a:pt x="13887" y="111280"/>
                  </a:cubicBezTo>
                  <a:cubicBezTo>
                    <a:pt x="19024" y="102363"/>
                    <a:pt x="32740" y="80596"/>
                    <a:pt x="33817" y="78874"/>
                  </a:cubicBezTo>
                  <a:cubicBezTo>
                    <a:pt x="37907" y="72879"/>
                    <a:pt x="41536" y="66576"/>
                    <a:pt x="45319" y="60396"/>
                  </a:cubicBezTo>
                  <a:cubicBezTo>
                    <a:pt x="49225" y="54093"/>
                    <a:pt x="53193" y="47821"/>
                    <a:pt x="57160" y="41580"/>
                  </a:cubicBezTo>
                  <a:cubicBezTo>
                    <a:pt x="62604" y="33063"/>
                    <a:pt x="68201" y="24700"/>
                    <a:pt x="74106" y="16491"/>
                  </a:cubicBezTo>
                  <a:cubicBezTo>
                    <a:pt x="76167" y="13232"/>
                    <a:pt x="80473" y="12279"/>
                    <a:pt x="83702" y="14309"/>
                  </a:cubicBezTo>
                  <a:cubicBezTo>
                    <a:pt x="86962" y="16368"/>
                    <a:pt x="87946" y="20673"/>
                    <a:pt x="85886" y="23932"/>
                  </a:cubicBezTo>
                  <a:cubicBezTo>
                    <a:pt x="78597" y="36937"/>
                    <a:pt x="72415" y="50496"/>
                    <a:pt x="65218" y="63593"/>
                  </a:cubicBezTo>
                  <a:cubicBezTo>
                    <a:pt x="63280" y="67160"/>
                    <a:pt x="61220" y="70665"/>
                    <a:pt x="59036" y="74078"/>
                  </a:cubicBezTo>
                  <a:cubicBezTo>
                    <a:pt x="55745" y="79304"/>
                    <a:pt x="52147" y="84316"/>
                    <a:pt x="48456" y="89266"/>
                  </a:cubicBezTo>
                  <a:cubicBezTo>
                    <a:pt x="47195" y="90803"/>
                    <a:pt x="31541" y="110757"/>
                    <a:pt x="25482" y="118905"/>
                  </a:cubicBezTo>
                  <a:close/>
                  <a:moveTo>
                    <a:pt x="24190" y="119304"/>
                  </a:moveTo>
                  <a:cubicBezTo>
                    <a:pt x="24713" y="116261"/>
                    <a:pt x="23206" y="114570"/>
                    <a:pt x="21730" y="113493"/>
                  </a:cubicBezTo>
                  <a:cubicBezTo>
                    <a:pt x="23483" y="114908"/>
                    <a:pt x="24406" y="117091"/>
                    <a:pt x="24190" y="119304"/>
                  </a:cubicBezTo>
                  <a:close/>
                  <a:moveTo>
                    <a:pt x="23637" y="121426"/>
                  </a:moveTo>
                  <a:cubicBezTo>
                    <a:pt x="24190" y="121764"/>
                    <a:pt x="24221" y="121026"/>
                    <a:pt x="24190" y="120350"/>
                  </a:cubicBezTo>
                  <a:lnTo>
                    <a:pt x="23914" y="120657"/>
                  </a:lnTo>
                  <a:cubicBezTo>
                    <a:pt x="23852" y="120934"/>
                    <a:pt x="23729" y="121180"/>
                    <a:pt x="23637" y="121426"/>
                  </a:cubicBezTo>
                  <a:close/>
                  <a:moveTo>
                    <a:pt x="16686" y="98151"/>
                  </a:moveTo>
                  <a:lnTo>
                    <a:pt x="24498" y="77368"/>
                  </a:lnTo>
                  <a:cubicBezTo>
                    <a:pt x="26805" y="70788"/>
                    <a:pt x="29419" y="64270"/>
                    <a:pt x="31664" y="57567"/>
                  </a:cubicBezTo>
                  <a:cubicBezTo>
                    <a:pt x="33140" y="53048"/>
                    <a:pt x="34463" y="48467"/>
                    <a:pt x="35662" y="43855"/>
                  </a:cubicBezTo>
                  <a:cubicBezTo>
                    <a:pt x="38738" y="32018"/>
                    <a:pt x="40952" y="20058"/>
                    <a:pt x="41967" y="7975"/>
                  </a:cubicBezTo>
                  <a:cubicBezTo>
                    <a:pt x="42521" y="4162"/>
                    <a:pt x="39906" y="627"/>
                    <a:pt x="36093" y="73"/>
                  </a:cubicBezTo>
                  <a:cubicBezTo>
                    <a:pt x="32279" y="-480"/>
                    <a:pt x="28742" y="2164"/>
                    <a:pt x="28189" y="5976"/>
                  </a:cubicBezTo>
                  <a:cubicBezTo>
                    <a:pt x="27235" y="10373"/>
                    <a:pt x="25974" y="14708"/>
                    <a:pt x="24713" y="19043"/>
                  </a:cubicBezTo>
                  <a:cubicBezTo>
                    <a:pt x="22161" y="27806"/>
                    <a:pt x="18962" y="36384"/>
                    <a:pt x="15948" y="45054"/>
                  </a:cubicBezTo>
                  <a:cubicBezTo>
                    <a:pt x="14410" y="49481"/>
                    <a:pt x="12934" y="53909"/>
                    <a:pt x="11581" y="58367"/>
                  </a:cubicBezTo>
                  <a:cubicBezTo>
                    <a:pt x="10166" y="62917"/>
                    <a:pt x="8936" y="67498"/>
                    <a:pt x="7675" y="72018"/>
                  </a:cubicBezTo>
                  <a:lnTo>
                    <a:pt x="2170" y="93970"/>
                  </a:lnTo>
                  <a:cubicBezTo>
                    <a:pt x="1831" y="95630"/>
                    <a:pt x="1954" y="99627"/>
                    <a:pt x="1678" y="102333"/>
                  </a:cubicBezTo>
                  <a:cubicBezTo>
                    <a:pt x="1247" y="102825"/>
                    <a:pt x="909" y="103378"/>
                    <a:pt x="632" y="103993"/>
                  </a:cubicBezTo>
                  <a:lnTo>
                    <a:pt x="939" y="103686"/>
                  </a:lnTo>
                  <a:lnTo>
                    <a:pt x="1585" y="103163"/>
                  </a:lnTo>
                  <a:cubicBezTo>
                    <a:pt x="1401" y="104423"/>
                    <a:pt x="1062" y="105223"/>
                    <a:pt x="478" y="105100"/>
                  </a:cubicBezTo>
                  <a:cubicBezTo>
                    <a:pt x="386" y="105100"/>
                    <a:pt x="324" y="105069"/>
                    <a:pt x="263" y="105008"/>
                  </a:cubicBezTo>
                  <a:cubicBezTo>
                    <a:pt x="140" y="105499"/>
                    <a:pt x="78" y="105992"/>
                    <a:pt x="48" y="106514"/>
                  </a:cubicBezTo>
                  <a:cubicBezTo>
                    <a:pt x="-352" y="110480"/>
                    <a:pt x="1893" y="112048"/>
                    <a:pt x="2231" y="112417"/>
                  </a:cubicBezTo>
                  <a:cubicBezTo>
                    <a:pt x="3246" y="113493"/>
                    <a:pt x="10689" y="116445"/>
                    <a:pt x="13457" y="108943"/>
                  </a:cubicBezTo>
                  <a:cubicBezTo>
                    <a:pt x="14103" y="107221"/>
                    <a:pt x="15763" y="100703"/>
                    <a:pt x="16686" y="981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14;p13"/>
            <p:cNvSpPr/>
            <p:nvPr/>
          </p:nvSpPr>
          <p:spPr>
            <a:xfrm rot="10800000">
              <a:off x="8626157" y="742595"/>
              <a:ext cx="242510" cy="617123"/>
            </a:xfrm>
            <a:custGeom>
              <a:avLst/>
              <a:gdLst/>
              <a:ahLst/>
              <a:cxnLst/>
              <a:rect l="l" t="t" r="r" b="b"/>
              <a:pathLst>
                <a:path w="485021" h="1234246" extrusionOk="0">
                  <a:moveTo>
                    <a:pt x="8059" y="17625"/>
                  </a:moveTo>
                  <a:cubicBezTo>
                    <a:pt x="7475" y="16087"/>
                    <a:pt x="586" y="1545"/>
                    <a:pt x="2001" y="161"/>
                  </a:cubicBezTo>
                  <a:cubicBezTo>
                    <a:pt x="2954" y="-761"/>
                    <a:pt x="11319" y="2559"/>
                    <a:pt x="12427" y="2867"/>
                  </a:cubicBezTo>
                  <a:cubicBezTo>
                    <a:pt x="23252" y="5757"/>
                    <a:pt x="34201" y="8309"/>
                    <a:pt x="44996" y="11260"/>
                  </a:cubicBezTo>
                  <a:cubicBezTo>
                    <a:pt x="96450" y="25250"/>
                    <a:pt x="145013" y="49846"/>
                    <a:pt x="181489" y="88063"/>
                  </a:cubicBezTo>
                  <a:cubicBezTo>
                    <a:pt x="201787" y="109338"/>
                    <a:pt x="217042" y="133966"/>
                    <a:pt x="225499" y="161637"/>
                  </a:cubicBezTo>
                  <a:cubicBezTo>
                    <a:pt x="227868" y="169415"/>
                    <a:pt x="226053" y="184573"/>
                    <a:pt x="228483" y="190537"/>
                  </a:cubicBezTo>
                  <a:lnTo>
                    <a:pt x="234111" y="199822"/>
                  </a:lnTo>
                  <a:cubicBezTo>
                    <a:pt x="151318" y="190507"/>
                    <a:pt x="73753" y="141621"/>
                    <a:pt x="33463" y="71829"/>
                  </a:cubicBezTo>
                  <a:cubicBezTo>
                    <a:pt x="23437" y="54458"/>
                    <a:pt x="15010" y="36318"/>
                    <a:pt x="8059" y="17625"/>
                  </a:cubicBezTo>
                  <a:close/>
                  <a:moveTo>
                    <a:pt x="463730" y="131414"/>
                  </a:moveTo>
                  <a:cubicBezTo>
                    <a:pt x="441125" y="135749"/>
                    <a:pt x="419135" y="141375"/>
                    <a:pt x="397944" y="148385"/>
                  </a:cubicBezTo>
                  <a:cubicBezTo>
                    <a:pt x="312906" y="176610"/>
                    <a:pt x="251088" y="237824"/>
                    <a:pt x="236264" y="306601"/>
                  </a:cubicBezTo>
                  <a:lnTo>
                    <a:pt x="247551" y="302605"/>
                  </a:lnTo>
                  <a:cubicBezTo>
                    <a:pt x="254809" y="301037"/>
                    <a:pt x="272770" y="303773"/>
                    <a:pt x="282151" y="302420"/>
                  </a:cubicBezTo>
                  <a:cubicBezTo>
                    <a:pt x="315551" y="297532"/>
                    <a:pt x="345630" y="286709"/>
                    <a:pt x="371895" y="271367"/>
                  </a:cubicBezTo>
                  <a:cubicBezTo>
                    <a:pt x="419166" y="243819"/>
                    <a:pt x="450659" y="205018"/>
                    <a:pt x="469697" y="162959"/>
                  </a:cubicBezTo>
                  <a:cubicBezTo>
                    <a:pt x="473695" y="154104"/>
                    <a:pt x="477232" y="145126"/>
                    <a:pt x="481168" y="136272"/>
                  </a:cubicBezTo>
                  <a:cubicBezTo>
                    <a:pt x="481568" y="135349"/>
                    <a:pt x="485905" y="128616"/>
                    <a:pt x="484859" y="127755"/>
                  </a:cubicBezTo>
                  <a:cubicBezTo>
                    <a:pt x="483290" y="126433"/>
                    <a:pt x="465606" y="131045"/>
                    <a:pt x="463730" y="131414"/>
                  </a:cubicBezTo>
                  <a:close/>
                  <a:moveTo>
                    <a:pt x="447061" y="360252"/>
                  </a:moveTo>
                  <a:cubicBezTo>
                    <a:pt x="439495" y="362435"/>
                    <a:pt x="431652" y="363757"/>
                    <a:pt x="423933" y="365325"/>
                  </a:cubicBezTo>
                  <a:cubicBezTo>
                    <a:pt x="401112" y="369906"/>
                    <a:pt x="380045" y="376916"/>
                    <a:pt x="361407" y="390813"/>
                  </a:cubicBezTo>
                  <a:cubicBezTo>
                    <a:pt x="305955" y="432135"/>
                    <a:pt x="269972" y="499314"/>
                    <a:pt x="262990" y="566308"/>
                  </a:cubicBezTo>
                  <a:lnTo>
                    <a:pt x="258561" y="579498"/>
                  </a:lnTo>
                  <a:cubicBezTo>
                    <a:pt x="259269" y="584418"/>
                    <a:pt x="277322" y="582727"/>
                    <a:pt x="279567" y="582327"/>
                  </a:cubicBezTo>
                  <a:cubicBezTo>
                    <a:pt x="300758" y="578514"/>
                    <a:pt x="320072" y="565325"/>
                    <a:pt x="334958" y="550690"/>
                  </a:cubicBezTo>
                  <a:cubicBezTo>
                    <a:pt x="373371" y="512842"/>
                    <a:pt x="394992" y="457101"/>
                    <a:pt x="423564" y="412120"/>
                  </a:cubicBezTo>
                  <a:cubicBezTo>
                    <a:pt x="432329" y="398315"/>
                    <a:pt x="440141" y="384203"/>
                    <a:pt x="447983" y="369937"/>
                  </a:cubicBezTo>
                  <a:cubicBezTo>
                    <a:pt x="449552" y="367078"/>
                    <a:pt x="456472" y="359607"/>
                    <a:pt x="456656" y="356532"/>
                  </a:cubicBezTo>
                  <a:cubicBezTo>
                    <a:pt x="456841" y="353212"/>
                    <a:pt x="450382" y="359299"/>
                    <a:pt x="447061" y="360252"/>
                  </a:cubicBezTo>
                  <a:close/>
                  <a:moveTo>
                    <a:pt x="418181" y="1011595"/>
                  </a:moveTo>
                  <a:cubicBezTo>
                    <a:pt x="410616" y="1013747"/>
                    <a:pt x="402804" y="1015100"/>
                    <a:pt x="395053" y="1016637"/>
                  </a:cubicBezTo>
                  <a:cubicBezTo>
                    <a:pt x="372233" y="1021218"/>
                    <a:pt x="351166" y="1028228"/>
                    <a:pt x="332528" y="1042156"/>
                  </a:cubicBezTo>
                  <a:cubicBezTo>
                    <a:pt x="277076" y="1083478"/>
                    <a:pt x="241092" y="1150657"/>
                    <a:pt x="234142" y="1217621"/>
                  </a:cubicBezTo>
                  <a:lnTo>
                    <a:pt x="229713" y="1230841"/>
                  </a:lnTo>
                  <a:cubicBezTo>
                    <a:pt x="230389" y="1235730"/>
                    <a:pt x="248443" y="1234039"/>
                    <a:pt x="250688" y="1233639"/>
                  </a:cubicBezTo>
                  <a:cubicBezTo>
                    <a:pt x="271878" y="1229857"/>
                    <a:pt x="291223" y="1216668"/>
                    <a:pt x="306078" y="1202002"/>
                  </a:cubicBezTo>
                  <a:cubicBezTo>
                    <a:pt x="344492" y="1164154"/>
                    <a:pt x="366143" y="1108443"/>
                    <a:pt x="394684" y="1063432"/>
                  </a:cubicBezTo>
                  <a:cubicBezTo>
                    <a:pt x="403450" y="1049658"/>
                    <a:pt x="411261" y="1035546"/>
                    <a:pt x="419104" y="1021249"/>
                  </a:cubicBezTo>
                  <a:cubicBezTo>
                    <a:pt x="420673" y="1018421"/>
                    <a:pt x="427593" y="1010949"/>
                    <a:pt x="427777" y="1007875"/>
                  </a:cubicBezTo>
                  <a:cubicBezTo>
                    <a:pt x="427992" y="1004524"/>
                    <a:pt x="421503" y="1010642"/>
                    <a:pt x="418181" y="1011595"/>
                  </a:cubicBezTo>
                  <a:close/>
                  <a:moveTo>
                    <a:pt x="73445" y="506017"/>
                  </a:moveTo>
                  <a:cubicBezTo>
                    <a:pt x="56222" y="499437"/>
                    <a:pt x="38845" y="493042"/>
                    <a:pt x="21930" y="485755"/>
                  </a:cubicBezTo>
                  <a:cubicBezTo>
                    <a:pt x="20915" y="485325"/>
                    <a:pt x="8182" y="478315"/>
                    <a:pt x="7413" y="478991"/>
                  </a:cubicBezTo>
                  <a:cubicBezTo>
                    <a:pt x="7260" y="479114"/>
                    <a:pt x="19593" y="499468"/>
                    <a:pt x="20146" y="500513"/>
                  </a:cubicBezTo>
                  <a:cubicBezTo>
                    <a:pt x="33617" y="526432"/>
                    <a:pt x="44720" y="553764"/>
                    <a:pt x="59482" y="579006"/>
                  </a:cubicBezTo>
                  <a:cubicBezTo>
                    <a:pt x="73353" y="602773"/>
                    <a:pt x="89838" y="625555"/>
                    <a:pt x="112750" y="641912"/>
                  </a:cubicBezTo>
                  <a:cubicBezTo>
                    <a:pt x="145536" y="665309"/>
                    <a:pt x="186532" y="668076"/>
                    <a:pt x="220579" y="688153"/>
                  </a:cubicBezTo>
                  <a:lnTo>
                    <a:pt x="221747" y="678652"/>
                  </a:lnTo>
                  <a:cubicBezTo>
                    <a:pt x="227868" y="664848"/>
                    <a:pt x="216888" y="637945"/>
                    <a:pt x="212305" y="625432"/>
                  </a:cubicBezTo>
                  <a:cubicBezTo>
                    <a:pt x="188685" y="561082"/>
                    <a:pt x="135817" y="529783"/>
                    <a:pt x="73445" y="506017"/>
                  </a:cubicBezTo>
                  <a:close/>
                  <a:moveTo>
                    <a:pt x="66033" y="930550"/>
                  </a:moveTo>
                  <a:cubicBezTo>
                    <a:pt x="48810" y="923971"/>
                    <a:pt x="31464" y="917576"/>
                    <a:pt x="14518" y="910289"/>
                  </a:cubicBezTo>
                  <a:cubicBezTo>
                    <a:pt x="13503" y="909858"/>
                    <a:pt x="801" y="902879"/>
                    <a:pt x="1" y="903525"/>
                  </a:cubicBezTo>
                  <a:cubicBezTo>
                    <a:pt x="-152" y="903648"/>
                    <a:pt x="12211" y="924001"/>
                    <a:pt x="12734" y="925047"/>
                  </a:cubicBezTo>
                  <a:cubicBezTo>
                    <a:pt x="26205" y="950965"/>
                    <a:pt x="37338" y="978298"/>
                    <a:pt x="52070" y="1003540"/>
                  </a:cubicBezTo>
                  <a:cubicBezTo>
                    <a:pt x="65941" y="1027306"/>
                    <a:pt x="82426" y="1050088"/>
                    <a:pt x="105338" y="1066445"/>
                  </a:cubicBezTo>
                  <a:cubicBezTo>
                    <a:pt x="138124" y="1089842"/>
                    <a:pt x="179120" y="1092609"/>
                    <a:pt x="213167" y="1112686"/>
                  </a:cubicBezTo>
                  <a:lnTo>
                    <a:pt x="214335" y="1103186"/>
                  </a:lnTo>
                  <a:cubicBezTo>
                    <a:pt x="220456" y="1089381"/>
                    <a:pt x="209476" y="1062479"/>
                    <a:pt x="204893" y="1049966"/>
                  </a:cubicBezTo>
                  <a:cubicBezTo>
                    <a:pt x="181273" y="985615"/>
                    <a:pt x="128436" y="954316"/>
                    <a:pt x="66033" y="930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13"/>
            <p:cNvSpPr/>
            <p:nvPr/>
          </p:nvSpPr>
          <p:spPr>
            <a:xfrm rot="10800000">
              <a:off x="8600818" y="1397922"/>
              <a:ext cx="279685" cy="109990"/>
            </a:xfrm>
            <a:custGeom>
              <a:avLst/>
              <a:gdLst/>
              <a:ahLst/>
              <a:cxnLst/>
              <a:rect l="l" t="t" r="r" b="b"/>
              <a:pathLst>
                <a:path w="559371" h="219980" extrusionOk="0">
                  <a:moveTo>
                    <a:pt x="413928" y="69801"/>
                  </a:moveTo>
                  <a:cubicBezTo>
                    <a:pt x="436779" y="61899"/>
                    <a:pt x="459661" y="56242"/>
                    <a:pt x="480636" y="53075"/>
                  </a:cubicBezTo>
                  <a:cubicBezTo>
                    <a:pt x="490785" y="51507"/>
                    <a:pt x="501211" y="51015"/>
                    <a:pt x="511514" y="51046"/>
                  </a:cubicBezTo>
                  <a:cubicBezTo>
                    <a:pt x="519695" y="51077"/>
                    <a:pt x="527968" y="51661"/>
                    <a:pt x="535903" y="53721"/>
                  </a:cubicBezTo>
                  <a:cubicBezTo>
                    <a:pt x="593077" y="68571"/>
                    <a:pt x="530490" y="120193"/>
                    <a:pt x="509115" y="136980"/>
                  </a:cubicBezTo>
                  <a:cubicBezTo>
                    <a:pt x="494660" y="148325"/>
                    <a:pt x="461937" y="161269"/>
                    <a:pt x="443976" y="170523"/>
                  </a:cubicBezTo>
                  <a:cubicBezTo>
                    <a:pt x="387478" y="199578"/>
                    <a:pt x="323907" y="223590"/>
                    <a:pt x="260612" y="219531"/>
                  </a:cubicBezTo>
                  <a:cubicBezTo>
                    <a:pt x="187384" y="214858"/>
                    <a:pt x="14847" y="160100"/>
                    <a:pt x="4667" y="142483"/>
                  </a:cubicBezTo>
                  <a:cubicBezTo>
                    <a:pt x="-7482" y="121423"/>
                    <a:pt x="5374" y="102822"/>
                    <a:pt x="28379" y="99593"/>
                  </a:cubicBezTo>
                  <a:cubicBezTo>
                    <a:pt x="34899" y="98671"/>
                    <a:pt x="41542" y="98609"/>
                    <a:pt x="48124" y="98886"/>
                  </a:cubicBezTo>
                  <a:cubicBezTo>
                    <a:pt x="55997" y="99194"/>
                    <a:pt x="63871" y="99932"/>
                    <a:pt x="71713" y="101038"/>
                  </a:cubicBezTo>
                  <a:cubicBezTo>
                    <a:pt x="64824" y="96765"/>
                    <a:pt x="58212" y="92061"/>
                    <a:pt x="51938" y="86742"/>
                  </a:cubicBezTo>
                  <a:cubicBezTo>
                    <a:pt x="35730" y="73121"/>
                    <a:pt x="822" y="31215"/>
                    <a:pt x="22905" y="9571"/>
                  </a:cubicBezTo>
                  <a:cubicBezTo>
                    <a:pt x="38559" y="-5802"/>
                    <a:pt x="71191" y="839"/>
                    <a:pt x="89890" y="5574"/>
                  </a:cubicBezTo>
                  <a:cubicBezTo>
                    <a:pt x="122675" y="13906"/>
                    <a:pt x="154876" y="30293"/>
                    <a:pt x="183632" y="51077"/>
                  </a:cubicBezTo>
                  <a:cubicBezTo>
                    <a:pt x="190521" y="35520"/>
                    <a:pt x="201901" y="28909"/>
                    <a:pt x="215248" y="26511"/>
                  </a:cubicBezTo>
                  <a:cubicBezTo>
                    <a:pt x="224413" y="3268"/>
                    <a:pt x="264365" y="-9153"/>
                    <a:pt x="276882" y="18179"/>
                  </a:cubicBezTo>
                  <a:cubicBezTo>
                    <a:pt x="278205" y="21100"/>
                    <a:pt x="279342" y="24175"/>
                    <a:pt x="280296" y="27311"/>
                  </a:cubicBezTo>
                  <a:cubicBezTo>
                    <a:pt x="294443" y="26419"/>
                    <a:pt x="309421" y="24236"/>
                    <a:pt x="320985" y="33583"/>
                  </a:cubicBezTo>
                  <a:cubicBezTo>
                    <a:pt x="321600" y="34075"/>
                    <a:pt x="322185" y="34597"/>
                    <a:pt x="322738" y="35120"/>
                  </a:cubicBezTo>
                  <a:cubicBezTo>
                    <a:pt x="325568" y="32168"/>
                    <a:pt x="328582" y="29340"/>
                    <a:pt x="331750" y="26665"/>
                  </a:cubicBezTo>
                  <a:cubicBezTo>
                    <a:pt x="353124" y="8802"/>
                    <a:pt x="396274" y="-4449"/>
                    <a:pt x="421401" y="14828"/>
                  </a:cubicBezTo>
                  <a:cubicBezTo>
                    <a:pt x="436410" y="26358"/>
                    <a:pt x="424385" y="49478"/>
                    <a:pt x="417895" y="62453"/>
                  </a:cubicBezTo>
                  <a:cubicBezTo>
                    <a:pt x="416634" y="64943"/>
                    <a:pt x="415312" y="67403"/>
                    <a:pt x="413928" y="69801"/>
                  </a:cubicBezTo>
                  <a:lnTo>
                    <a:pt x="413928" y="698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13"/>
            <p:cNvSpPr/>
            <p:nvPr/>
          </p:nvSpPr>
          <p:spPr>
            <a:xfrm rot="10800000">
              <a:off x="8675019" y="1405311"/>
              <a:ext cx="163262" cy="93009"/>
            </a:xfrm>
            <a:custGeom>
              <a:avLst/>
              <a:gdLst/>
              <a:ahLst/>
              <a:cxnLst/>
              <a:rect l="l" t="t" r="r" b="b"/>
              <a:pathLst>
                <a:path w="326524" h="186018" extrusionOk="0">
                  <a:moveTo>
                    <a:pt x="319240" y="61561"/>
                  </a:moveTo>
                  <a:cubicBezTo>
                    <a:pt x="318502" y="61653"/>
                    <a:pt x="316657" y="62084"/>
                    <a:pt x="316534" y="62115"/>
                  </a:cubicBezTo>
                  <a:lnTo>
                    <a:pt x="311336" y="63959"/>
                  </a:lnTo>
                  <a:lnTo>
                    <a:pt x="299618" y="68387"/>
                  </a:lnTo>
                  <a:cubicBezTo>
                    <a:pt x="292822" y="71031"/>
                    <a:pt x="286117" y="73890"/>
                    <a:pt x="279505" y="76872"/>
                  </a:cubicBezTo>
                  <a:cubicBezTo>
                    <a:pt x="272923" y="79855"/>
                    <a:pt x="266403" y="82960"/>
                    <a:pt x="259913" y="86096"/>
                  </a:cubicBezTo>
                  <a:cubicBezTo>
                    <a:pt x="252932" y="89509"/>
                    <a:pt x="245735" y="92952"/>
                    <a:pt x="238723" y="96765"/>
                  </a:cubicBezTo>
                  <a:cubicBezTo>
                    <a:pt x="236017" y="98241"/>
                    <a:pt x="233556" y="100024"/>
                    <a:pt x="230911" y="101561"/>
                  </a:cubicBezTo>
                  <a:cubicBezTo>
                    <a:pt x="234879" y="93875"/>
                    <a:pt x="238446" y="85881"/>
                    <a:pt x="240999" y="77426"/>
                  </a:cubicBezTo>
                  <a:cubicBezTo>
                    <a:pt x="242537" y="72384"/>
                    <a:pt x="243705" y="67218"/>
                    <a:pt x="244536" y="62053"/>
                  </a:cubicBezTo>
                  <a:cubicBezTo>
                    <a:pt x="245397" y="56826"/>
                    <a:pt x="245766" y="51569"/>
                    <a:pt x="246104" y="46404"/>
                  </a:cubicBezTo>
                  <a:cubicBezTo>
                    <a:pt x="246258" y="43298"/>
                    <a:pt x="246381" y="40193"/>
                    <a:pt x="246289" y="37026"/>
                  </a:cubicBezTo>
                  <a:cubicBezTo>
                    <a:pt x="246197" y="33767"/>
                    <a:pt x="245981" y="30539"/>
                    <a:pt x="245489" y="27341"/>
                  </a:cubicBezTo>
                  <a:cubicBezTo>
                    <a:pt x="245428" y="27096"/>
                    <a:pt x="244413" y="25343"/>
                    <a:pt x="243798" y="23806"/>
                  </a:cubicBezTo>
                  <a:cubicBezTo>
                    <a:pt x="243429" y="24359"/>
                    <a:pt x="242998" y="24882"/>
                    <a:pt x="242660" y="25312"/>
                  </a:cubicBezTo>
                  <a:cubicBezTo>
                    <a:pt x="243121" y="24667"/>
                    <a:pt x="243429" y="23990"/>
                    <a:pt x="243613" y="23252"/>
                  </a:cubicBezTo>
                  <a:lnTo>
                    <a:pt x="243798" y="23806"/>
                  </a:lnTo>
                  <a:cubicBezTo>
                    <a:pt x="244751" y="22422"/>
                    <a:pt x="245397" y="21008"/>
                    <a:pt x="243828" y="21377"/>
                  </a:cubicBezTo>
                  <a:lnTo>
                    <a:pt x="243798" y="21377"/>
                  </a:lnTo>
                  <a:cubicBezTo>
                    <a:pt x="243736" y="19932"/>
                    <a:pt x="243029" y="18610"/>
                    <a:pt x="242014" y="17472"/>
                  </a:cubicBezTo>
                  <a:cubicBezTo>
                    <a:pt x="241860" y="16950"/>
                    <a:pt x="242075" y="16212"/>
                    <a:pt x="241829" y="15781"/>
                  </a:cubicBezTo>
                  <a:cubicBezTo>
                    <a:pt x="240814" y="14182"/>
                    <a:pt x="239400" y="12461"/>
                    <a:pt x="236539" y="12184"/>
                  </a:cubicBezTo>
                  <a:cubicBezTo>
                    <a:pt x="233064" y="11692"/>
                    <a:pt x="229804" y="14059"/>
                    <a:pt x="229189" y="17503"/>
                  </a:cubicBezTo>
                  <a:lnTo>
                    <a:pt x="224176" y="20946"/>
                  </a:lnTo>
                  <a:cubicBezTo>
                    <a:pt x="220823" y="22883"/>
                    <a:pt x="217225" y="24421"/>
                    <a:pt x="213504" y="25804"/>
                  </a:cubicBezTo>
                  <a:cubicBezTo>
                    <a:pt x="207752" y="27987"/>
                    <a:pt x="201755" y="29586"/>
                    <a:pt x="195850" y="31031"/>
                  </a:cubicBezTo>
                  <a:cubicBezTo>
                    <a:pt x="186377" y="33521"/>
                    <a:pt x="176659" y="35151"/>
                    <a:pt x="166940" y="36534"/>
                  </a:cubicBezTo>
                  <a:cubicBezTo>
                    <a:pt x="157283" y="37918"/>
                    <a:pt x="147595" y="39025"/>
                    <a:pt x="137846" y="38963"/>
                  </a:cubicBezTo>
                  <a:cubicBezTo>
                    <a:pt x="132740" y="39025"/>
                    <a:pt x="127604" y="38963"/>
                    <a:pt x="122560" y="38287"/>
                  </a:cubicBezTo>
                  <a:cubicBezTo>
                    <a:pt x="117824" y="37641"/>
                    <a:pt x="113180" y="36627"/>
                    <a:pt x="108843" y="34567"/>
                  </a:cubicBezTo>
                  <a:cubicBezTo>
                    <a:pt x="105522" y="32783"/>
                    <a:pt x="101401" y="34044"/>
                    <a:pt x="99617" y="37334"/>
                  </a:cubicBezTo>
                  <a:cubicBezTo>
                    <a:pt x="98817" y="38779"/>
                    <a:pt x="98848" y="40378"/>
                    <a:pt x="99155" y="41884"/>
                  </a:cubicBezTo>
                  <a:cubicBezTo>
                    <a:pt x="99094" y="42007"/>
                    <a:pt x="98940" y="42007"/>
                    <a:pt x="98909" y="42130"/>
                  </a:cubicBezTo>
                  <a:cubicBezTo>
                    <a:pt x="98202" y="44006"/>
                    <a:pt x="98448" y="46035"/>
                    <a:pt x="99401" y="47664"/>
                  </a:cubicBezTo>
                  <a:lnTo>
                    <a:pt x="99494" y="47634"/>
                  </a:lnTo>
                  <a:cubicBezTo>
                    <a:pt x="99893" y="47541"/>
                    <a:pt x="99986" y="47941"/>
                    <a:pt x="99924" y="48464"/>
                  </a:cubicBezTo>
                  <a:cubicBezTo>
                    <a:pt x="100355" y="48986"/>
                    <a:pt x="100878" y="49447"/>
                    <a:pt x="101462" y="49847"/>
                  </a:cubicBezTo>
                  <a:lnTo>
                    <a:pt x="100785" y="49478"/>
                  </a:lnTo>
                  <a:cubicBezTo>
                    <a:pt x="100416" y="49232"/>
                    <a:pt x="100447" y="49263"/>
                    <a:pt x="100047" y="49017"/>
                  </a:cubicBezTo>
                  <a:lnTo>
                    <a:pt x="99863" y="48894"/>
                  </a:lnTo>
                  <a:cubicBezTo>
                    <a:pt x="99770" y="49540"/>
                    <a:pt x="99555" y="50247"/>
                    <a:pt x="99586" y="50462"/>
                  </a:cubicBezTo>
                  <a:lnTo>
                    <a:pt x="101677" y="67034"/>
                  </a:lnTo>
                  <a:cubicBezTo>
                    <a:pt x="102538" y="71492"/>
                    <a:pt x="103523" y="75981"/>
                    <a:pt x="104999" y="80316"/>
                  </a:cubicBezTo>
                  <a:cubicBezTo>
                    <a:pt x="106475" y="84651"/>
                    <a:pt x="108320" y="88863"/>
                    <a:pt x="110535" y="92891"/>
                  </a:cubicBezTo>
                  <a:cubicBezTo>
                    <a:pt x="114102" y="99440"/>
                    <a:pt x="118654" y="105343"/>
                    <a:pt x="123606" y="110908"/>
                  </a:cubicBezTo>
                  <a:cubicBezTo>
                    <a:pt x="119177" y="108940"/>
                    <a:pt x="114810" y="106880"/>
                    <a:pt x="110258" y="105158"/>
                  </a:cubicBezTo>
                  <a:cubicBezTo>
                    <a:pt x="99832" y="101192"/>
                    <a:pt x="89129" y="97841"/>
                    <a:pt x="78580" y="94244"/>
                  </a:cubicBezTo>
                  <a:cubicBezTo>
                    <a:pt x="64463" y="89847"/>
                    <a:pt x="50716" y="85512"/>
                    <a:pt x="36507" y="83052"/>
                  </a:cubicBezTo>
                  <a:cubicBezTo>
                    <a:pt x="26819" y="81392"/>
                    <a:pt x="17008" y="80531"/>
                    <a:pt x="6797" y="80931"/>
                  </a:cubicBezTo>
                  <a:cubicBezTo>
                    <a:pt x="3045" y="80931"/>
                    <a:pt x="0" y="83975"/>
                    <a:pt x="0" y="87726"/>
                  </a:cubicBezTo>
                  <a:cubicBezTo>
                    <a:pt x="-31" y="91477"/>
                    <a:pt x="3045" y="94520"/>
                    <a:pt x="6797" y="94520"/>
                  </a:cubicBezTo>
                  <a:cubicBezTo>
                    <a:pt x="15993" y="94859"/>
                    <a:pt x="24727" y="96396"/>
                    <a:pt x="33308" y="98487"/>
                  </a:cubicBezTo>
                  <a:cubicBezTo>
                    <a:pt x="46656" y="101684"/>
                    <a:pt x="59543" y="106419"/>
                    <a:pt x="72737" y="111338"/>
                  </a:cubicBezTo>
                  <a:cubicBezTo>
                    <a:pt x="84854" y="115489"/>
                    <a:pt x="97064" y="119578"/>
                    <a:pt x="109089" y="124005"/>
                  </a:cubicBezTo>
                  <a:cubicBezTo>
                    <a:pt x="114164" y="125881"/>
                    <a:pt x="119208" y="127725"/>
                    <a:pt x="124159" y="129816"/>
                  </a:cubicBezTo>
                  <a:cubicBezTo>
                    <a:pt x="130434" y="132460"/>
                    <a:pt x="136585" y="135381"/>
                    <a:pt x="142582" y="138609"/>
                  </a:cubicBezTo>
                  <a:cubicBezTo>
                    <a:pt x="148579" y="141838"/>
                    <a:pt x="154423" y="145343"/>
                    <a:pt x="159989" y="149186"/>
                  </a:cubicBezTo>
                  <a:lnTo>
                    <a:pt x="169524" y="156534"/>
                  </a:lnTo>
                  <a:cubicBezTo>
                    <a:pt x="169708" y="156718"/>
                    <a:pt x="171861" y="159270"/>
                    <a:pt x="172722" y="160316"/>
                  </a:cubicBezTo>
                  <a:cubicBezTo>
                    <a:pt x="172784" y="160408"/>
                    <a:pt x="172845" y="160469"/>
                    <a:pt x="172937" y="160562"/>
                  </a:cubicBezTo>
                  <a:cubicBezTo>
                    <a:pt x="173552" y="161453"/>
                    <a:pt x="174752" y="161576"/>
                    <a:pt x="175705" y="162068"/>
                  </a:cubicBezTo>
                  <a:cubicBezTo>
                    <a:pt x="173460" y="166649"/>
                    <a:pt x="171246" y="171230"/>
                    <a:pt x="168724" y="175627"/>
                  </a:cubicBezTo>
                  <a:cubicBezTo>
                    <a:pt x="166725" y="178794"/>
                    <a:pt x="167709" y="183006"/>
                    <a:pt x="170877" y="185004"/>
                  </a:cubicBezTo>
                  <a:cubicBezTo>
                    <a:pt x="174075" y="186972"/>
                    <a:pt x="178258" y="185988"/>
                    <a:pt x="180257" y="182821"/>
                  </a:cubicBezTo>
                  <a:cubicBezTo>
                    <a:pt x="186654" y="173352"/>
                    <a:pt x="191790" y="163144"/>
                    <a:pt x="198126" y="153675"/>
                  </a:cubicBezTo>
                  <a:cubicBezTo>
                    <a:pt x="200617" y="150016"/>
                    <a:pt x="203293" y="146449"/>
                    <a:pt x="206338" y="143129"/>
                  </a:cubicBezTo>
                  <a:cubicBezTo>
                    <a:pt x="212735" y="135996"/>
                    <a:pt x="220424" y="130093"/>
                    <a:pt x="228481" y="124528"/>
                  </a:cubicBezTo>
                  <a:cubicBezTo>
                    <a:pt x="241030" y="115858"/>
                    <a:pt x="254654" y="108325"/>
                    <a:pt x="267787" y="101377"/>
                  </a:cubicBezTo>
                  <a:cubicBezTo>
                    <a:pt x="275230" y="97257"/>
                    <a:pt x="282703" y="93168"/>
                    <a:pt x="290269" y="89232"/>
                  </a:cubicBezTo>
                  <a:cubicBezTo>
                    <a:pt x="295251" y="86650"/>
                    <a:pt x="300264" y="84098"/>
                    <a:pt x="305339" y="81699"/>
                  </a:cubicBezTo>
                  <a:lnTo>
                    <a:pt x="316595" y="76442"/>
                  </a:lnTo>
                  <a:lnTo>
                    <a:pt x="320378" y="74751"/>
                  </a:lnTo>
                  <a:lnTo>
                    <a:pt x="320348" y="74720"/>
                  </a:lnTo>
                  <a:cubicBezTo>
                    <a:pt x="320348" y="74659"/>
                    <a:pt x="320378" y="74628"/>
                    <a:pt x="320409" y="74597"/>
                  </a:cubicBezTo>
                  <a:cubicBezTo>
                    <a:pt x="320286" y="74536"/>
                    <a:pt x="320132" y="74505"/>
                    <a:pt x="320071" y="74474"/>
                  </a:cubicBezTo>
                  <a:cubicBezTo>
                    <a:pt x="320225" y="74505"/>
                    <a:pt x="320409" y="74505"/>
                    <a:pt x="320563" y="74505"/>
                  </a:cubicBezTo>
                  <a:cubicBezTo>
                    <a:pt x="320840" y="74351"/>
                    <a:pt x="321332" y="74259"/>
                    <a:pt x="321362" y="74444"/>
                  </a:cubicBezTo>
                  <a:cubicBezTo>
                    <a:pt x="323454" y="74136"/>
                    <a:pt x="325361" y="72845"/>
                    <a:pt x="326345" y="70816"/>
                  </a:cubicBezTo>
                  <a:cubicBezTo>
                    <a:pt x="326837" y="69924"/>
                    <a:pt x="326837" y="60608"/>
                    <a:pt x="319240" y="61561"/>
                  </a:cubicBezTo>
                  <a:close/>
                  <a:moveTo>
                    <a:pt x="193420" y="131999"/>
                  </a:moveTo>
                  <a:cubicBezTo>
                    <a:pt x="190037" y="136180"/>
                    <a:pt x="187054" y="140577"/>
                    <a:pt x="184409" y="145158"/>
                  </a:cubicBezTo>
                  <a:cubicBezTo>
                    <a:pt x="183425" y="146880"/>
                    <a:pt x="182595" y="148694"/>
                    <a:pt x="181672" y="150446"/>
                  </a:cubicBezTo>
                  <a:cubicBezTo>
                    <a:pt x="180503" y="148848"/>
                    <a:pt x="179242" y="147157"/>
                    <a:pt x="179088" y="146972"/>
                  </a:cubicBezTo>
                  <a:cubicBezTo>
                    <a:pt x="177797" y="145558"/>
                    <a:pt x="176413" y="144236"/>
                    <a:pt x="174998" y="142944"/>
                  </a:cubicBezTo>
                  <a:cubicBezTo>
                    <a:pt x="172968" y="141038"/>
                    <a:pt x="170815" y="139286"/>
                    <a:pt x="168662" y="137533"/>
                  </a:cubicBezTo>
                  <a:cubicBezTo>
                    <a:pt x="162911" y="132952"/>
                    <a:pt x="156883" y="128709"/>
                    <a:pt x="150609" y="124774"/>
                  </a:cubicBezTo>
                  <a:cubicBezTo>
                    <a:pt x="145565" y="121669"/>
                    <a:pt x="140306" y="118932"/>
                    <a:pt x="135047" y="116257"/>
                  </a:cubicBezTo>
                  <a:cubicBezTo>
                    <a:pt x="135508" y="116011"/>
                    <a:pt x="136092" y="116165"/>
                    <a:pt x="136554" y="115796"/>
                  </a:cubicBezTo>
                  <a:cubicBezTo>
                    <a:pt x="139476" y="113429"/>
                    <a:pt x="139906" y="109124"/>
                    <a:pt x="137538" y="106234"/>
                  </a:cubicBezTo>
                  <a:cubicBezTo>
                    <a:pt x="133940" y="100915"/>
                    <a:pt x="131202" y="95197"/>
                    <a:pt x="128527" y="89386"/>
                  </a:cubicBezTo>
                  <a:cubicBezTo>
                    <a:pt x="126528" y="85081"/>
                    <a:pt x="124805" y="80685"/>
                    <a:pt x="123052" y="76288"/>
                  </a:cubicBezTo>
                  <a:cubicBezTo>
                    <a:pt x="121299" y="71830"/>
                    <a:pt x="119392" y="67434"/>
                    <a:pt x="117978" y="62914"/>
                  </a:cubicBezTo>
                  <a:lnTo>
                    <a:pt x="114564" y="51723"/>
                  </a:lnTo>
                  <a:cubicBezTo>
                    <a:pt x="115148" y="51907"/>
                    <a:pt x="115640" y="52276"/>
                    <a:pt x="116225" y="52430"/>
                  </a:cubicBezTo>
                  <a:cubicBezTo>
                    <a:pt x="123052" y="54398"/>
                    <a:pt x="130218" y="55197"/>
                    <a:pt x="137292" y="55781"/>
                  </a:cubicBezTo>
                  <a:cubicBezTo>
                    <a:pt x="148026" y="56396"/>
                    <a:pt x="158821" y="56242"/>
                    <a:pt x="169462" y="54766"/>
                  </a:cubicBezTo>
                  <a:cubicBezTo>
                    <a:pt x="180042" y="53321"/>
                    <a:pt x="190406" y="50616"/>
                    <a:pt x="200556" y="47480"/>
                  </a:cubicBezTo>
                  <a:cubicBezTo>
                    <a:pt x="206953" y="45358"/>
                    <a:pt x="213473" y="43052"/>
                    <a:pt x="219624" y="40070"/>
                  </a:cubicBezTo>
                  <a:cubicBezTo>
                    <a:pt x="223622" y="38164"/>
                    <a:pt x="227436" y="35950"/>
                    <a:pt x="231003" y="33491"/>
                  </a:cubicBezTo>
                  <a:cubicBezTo>
                    <a:pt x="230911" y="34444"/>
                    <a:pt x="230911" y="35366"/>
                    <a:pt x="230788" y="36319"/>
                  </a:cubicBezTo>
                  <a:cubicBezTo>
                    <a:pt x="230450" y="39056"/>
                    <a:pt x="229988" y="41792"/>
                    <a:pt x="229466" y="44467"/>
                  </a:cubicBezTo>
                  <a:cubicBezTo>
                    <a:pt x="228543" y="50155"/>
                    <a:pt x="227159" y="55843"/>
                    <a:pt x="225990" y="61623"/>
                  </a:cubicBezTo>
                  <a:cubicBezTo>
                    <a:pt x="224822" y="67280"/>
                    <a:pt x="223714" y="72968"/>
                    <a:pt x="222392" y="78594"/>
                  </a:cubicBezTo>
                  <a:cubicBezTo>
                    <a:pt x="220608" y="86188"/>
                    <a:pt x="218794" y="93659"/>
                    <a:pt x="216087" y="100823"/>
                  </a:cubicBezTo>
                  <a:cubicBezTo>
                    <a:pt x="214642" y="103867"/>
                    <a:pt x="215964" y="107249"/>
                    <a:pt x="218671" y="109094"/>
                  </a:cubicBezTo>
                  <a:cubicBezTo>
                    <a:pt x="218455" y="109247"/>
                    <a:pt x="218209" y="109370"/>
                    <a:pt x="218025" y="109493"/>
                  </a:cubicBezTo>
                  <a:cubicBezTo>
                    <a:pt x="208829" y="116011"/>
                    <a:pt x="200463" y="123483"/>
                    <a:pt x="193420" y="131999"/>
                  </a:cubicBezTo>
                  <a:close/>
                  <a:moveTo>
                    <a:pt x="317641" y="73859"/>
                  </a:moveTo>
                  <a:cubicBezTo>
                    <a:pt x="316872" y="73460"/>
                    <a:pt x="316165" y="72937"/>
                    <a:pt x="315642" y="72322"/>
                  </a:cubicBezTo>
                  <a:cubicBezTo>
                    <a:pt x="316349" y="73183"/>
                    <a:pt x="317580" y="74321"/>
                    <a:pt x="319763" y="74444"/>
                  </a:cubicBezTo>
                  <a:cubicBezTo>
                    <a:pt x="319056" y="74382"/>
                    <a:pt x="318348" y="74167"/>
                    <a:pt x="317641" y="73859"/>
                  </a:cubicBezTo>
                  <a:close/>
                  <a:moveTo>
                    <a:pt x="321086" y="74474"/>
                  </a:moveTo>
                  <a:lnTo>
                    <a:pt x="321362" y="74444"/>
                  </a:lnTo>
                  <a:cubicBezTo>
                    <a:pt x="321455" y="74813"/>
                    <a:pt x="321055" y="74751"/>
                    <a:pt x="320655" y="74659"/>
                  </a:cubicBezTo>
                  <a:cubicBezTo>
                    <a:pt x="320594" y="74720"/>
                    <a:pt x="320440" y="74843"/>
                    <a:pt x="320378" y="74751"/>
                  </a:cubicBezTo>
                  <a:lnTo>
                    <a:pt x="320624" y="74659"/>
                  </a:lnTo>
                  <a:lnTo>
                    <a:pt x="320409" y="74597"/>
                  </a:lnTo>
                  <a:lnTo>
                    <a:pt x="320471" y="74536"/>
                  </a:lnTo>
                  <a:lnTo>
                    <a:pt x="320563" y="74505"/>
                  </a:lnTo>
                  <a:lnTo>
                    <a:pt x="320778" y="74505"/>
                  </a:lnTo>
                  <a:cubicBezTo>
                    <a:pt x="320901" y="74474"/>
                    <a:pt x="320993" y="74474"/>
                    <a:pt x="321086" y="74474"/>
                  </a:cubicBezTo>
                  <a:close/>
                  <a:moveTo>
                    <a:pt x="99924" y="48464"/>
                  </a:moveTo>
                  <a:cubicBezTo>
                    <a:pt x="99924" y="48587"/>
                    <a:pt x="99893" y="48740"/>
                    <a:pt x="99863" y="48894"/>
                  </a:cubicBezTo>
                  <a:cubicBezTo>
                    <a:pt x="99094" y="48371"/>
                    <a:pt x="98663" y="47849"/>
                    <a:pt x="99401" y="47664"/>
                  </a:cubicBezTo>
                  <a:cubicBezTo>
                    <a:pt x="99555" y="47941"/>
                    <a:pt x="99740" y="48187"/>
                    <a:pt x="99924" y="48464"/>
                  </a:cubicBezTo>
                  <a:close/>
                  <a:moveTo>
                    <a:pt x="122622" y="13660"/>
                  </a:moveTo>
                  <a:cubicBezTo>
                    <a:pt x="121945" y="9970"/>
                    <a:pt x="124375" y="6404"/>
                    <a:pt x="128065" y="5758"/>
                  </a:cubicBezTo>
                  <a:cubicBezTo>
                    <a:pt x="135631" y="3606"/>
                    <a:pt x="143320" y="1792"/>
                    <a:pt x="151255" y="808"/>
                  </a:cubicBezTo>
                  <a:cubicBezTo>
                    <a:pt x="155130" y="316"/>
                    <a:pt x="159005" y="70"/>
                    <a:pt x="162880" y="9"/>
                  </a:cubicBezTo>
                  <a:cubicBezTo>
                    <a:pt x="166786" y="-53"/>
                    <a:pt x="170600" y="224"/>
                    <a:pt x="174414" y="378"/>
                  </a:cubicBezTo>
                  <a:lnTo>
                    <a:pt x="188007" y="1792"/>
                  </a:lnTo>
                  <a:cubicBezTo>
                    <a:pt x="188653" y="1884"/>
                    <a:pt x="190191" y="2899"/>
                    <a:pt x="191206" y="3206"/>
                  </a:cubicBezTo>
                  <a:lnTo>
                    <a:pt x="191083" y="3268"/>
                  </a:lnTo>
                  <a:lnTo>
                    <a:pt x="191237" y="3206"/>
                  </a:lnTo>
                  <a:lnTo>
                    <a:pt x="191206" y="3206"/>
                  </a:lnTo>
                  <a:cubicBezTo>
                    <a:pt x="191606" y="3022"/>
                    <a:pt x="192252" y="2438"/>
                    <a:pt x="192221" y="2837"/>
                  </a:cubicBezTo>
                  <a:lnTo>
                    <a:pt x="192190" y="2930"/>
                  </a:lnTo>
                  <a:cubicBezTo>
                    <a:pt x="195235" y="2253"/>
                    <a:pt x="198372" y="3852"/>
                    <a:pt x="199602" y="6804"/>
                  </a:cubicBezTo>
                  <a:cubicBezTo>
                    <a:pt x="200986" y="10124"/>
                    <a:pt x="199387" y="13936"/>
                    <a:pt x="196065" y="15320"/>
                  </a:cubicBezTo>
                  <a:cubicBezTo>
                    <a:pt x="195173" y="15812"/>
                    <a:pt x="193943" y="15966"/>
                    <a:pt x="192621" y="16150"/>
                  </a:cubicBezTo>
                  <a:cubicBezTo>
                    <a:pt x="190898" y="16396"/>
                    <a:pt x="188561" y="16058"/>
                    <a:pt x="187300" y="16150"/>
                  </a:cubicBezTo>
                  <a:lnTo>
                    <a:pt x="174813" y="17195"/>
                  </a:lnTo>
                  <a:cubicBezTo>
                    <a:pt x="170385" y="17564"/>
                    <a:pt x="165925" y="18179"/>
                    <a:pt x="161373" y="18425"/>
                  </a:cubicBezTo>
                  <a:cubicBezTo>
                    <a:pt x="157252" y="18641"/>
                    <a:pt x="153100" y="18641"/>
                    <a:pt x="148979" y="18702"/>
                  </a:cubicBezTo>
                  <a:cubicBezTo>
                    <a:pt x="142736" y="18794"/>
                    <a:pt x="136615" y="18641"/>
                    <a:pt x="130526" y="19132"/>
                  </a:cubicBezTo>
                  <a:cubicBezTo>
                    <a:pt x="126835" y="19809"/>
                    <a:pt x="123268" y="17349"/>
                    <a:pt x="122622" y="136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13"/>
            <p:cNvSpPr/>
            <p:nvPr/>
          </p:nvSpPr>
          <p:spPr>
            <a:xfrm rot="10800000">
              <a:off x="8659621" y="383684"/>
              <a:ext cx="217676" cy="1021658"/>
            </a:xfrm>
            <a:custGeom>
              <a:avLst/>
              <a:gdLst/>
              <a:ahLst/>
              <a:cxnLst/>
              <a:rect l="l" t="t" r="r" b="b"/>
              <a:pathLst>
                <a:path w="435352" h="2043315" extrusionOk="0">
                  <a:moveTo>
                    <a:pt x="430765" y="279016"/>
                  </a:moveTo>
                  <a:cubicBezTo>
                    <a:pt x="430765" y="279016"/>
                    <a:pt x="430858" y="278924"/>
                    <a:pt x="430858" y="278924"/>
                  </a:cubicBezTo>
                  <a:lnTo>
                    <a:pt x="430888" y="278985"/>
                  </a:lnTo>
                  <a:cubicBezTo>
                    <a:pt x="430919" y="279047"/>
                    <a:pt x="430796" y="278985"/>
                    <a:pt x="430765" y="279016"/>
                  </a:cubicBezTo>
                  <a:close/>
                  <a:moveTo>
                    <a:pt x="435194" y="271299"/>
                  </a:moveTo>
                  <a:cubicBezTo>
                    <a:pt x="434394" y="267794"/>
                    <a:pt x="430888" y="265580"/>
                    <a:pt x="427382" y="266380"/>
                  </a:cubicBezTo>
                  <a:cubicBezTo>
                    <a:pt x="426029" y="266656"/>
                    <a:pt x="423999" y="267671"/>
                    <a:pt x="421815" y="269301"/>
                  </a:cubicBezTo>
                  <a:cubicBezTo>
                    <a:pt x="418463" y="271822"/>
                    <a:pt x="413911" y="276464"/>
                    <a:pt x="411912" y="277725"/>
                  </a:cubicBezTo>
                  <a:cubicBezTo>
                    <a:pt x="408437" y="279877"/>
                    <a:pt x="404900" y="281875"/>
                    <a:pt x="401302" y="283843"/>
                  </a:cubicBezTo>
                  <a:cubicBezTo>
                    <a:pt x="392629" y="288547"/>
                    <a:pt x="383740" y="292913"/>
                    <a:pt x="375129" y="297679"/>
                  </a:cubicBezTo>
                  <a:cubicBezTo>
                    <a:pt x="358367" y="307210"/>
                    <a:pt x="339207" y="317417"/>
                    <a:pt x="320846" y="329531"/>
                  </a:cubicBezTo>
                  <a:cubicBezTo>
                    <a:pt x="308974" y="337371"/>
                    <a:pt x="297441" y="345980"/>
                    <a:pt x="286830" y="355296"/>
                  </a:cubicBezTo>
                  <a:cubicBezTo>
                    <a:pt x="276497" y="364366"/>
                    <a:pt x="267209" y="374204"/>
                    <a:pt x="259243" y="384688"/>
                  </a:cubicBezTo>
                  <a:cubicBezTo>
                    <a:pt x="259797" y="331683"/>
                    <a:pt x="260289" y="282583"/>
                    <a:pt x="260719" y="238494"/>
                  </a:cubicBezTo>
                  <a:cubicBezTo>
                    <a:pt x="263456" y="234835"/>
                    <a:pt x="265548" y="230131"/>
                    <a:pt x="267116" y="224873"/>
                  </a:cubicBezTo>
                  <a:cubicBezTo>
                    <a:pt x="270100" y="214758"/>
                    <a:pt x="271207" y="202460"/>
                    <a:pt x="273759" y="194497"/>
                  </a:cubicBezTo>
                  <a:cubicBezTo>
                    <a:pt x="280833" y="172299"/>
                    <a:pt x="300301" y="136911"/>
                    <a:pt x="325644" y="118033"/>
                  </a:cubicBezTo>
                  <a:cubicBezTo>
                    <a:pt x="340929" y="106657"/>
                    <a:pt x="358583" y="101553"/>
                    <a:pt x="377159" y="112130"/>
                  </a:cubicBezTo>
                  <a:cubicBezTo>
                    <a:pt x="389246" y="118832"/>
                    <a:pt x="391398" y="134359"/>
                    <a:pt x="387739" y="147548"/>
                  </a:cubicBezTo>
                  <a:cubicBezTo>
                    <a:pt x="384048" y="160769"/>
                    <a:pt x="374268" y="172606"/>
                    <a:pt x="359505" y="171100"/>
                  </a:cubicBezTo>
                  <a:cubicBezTo>
                    <a:pt x="355722" y="170731"/>
                    <a:pt x="351663" y="169439"/>
                    <a:pt x="348095" y="167379"/>
                  </a:cubicBezTo>
                  <a:cubicBezTo>
                    <a:pt x="344773" y="165473"/>
                    <a:pt x="341790" y="162983"/>
                    <a:pt x="340160" y="159816"/>
                  </a:cubicBezTo>
                  <a:cubicBezTo>
                    <a:pt x="338807" y="157172"/>
                    <a:pt x="339237" y="154558"/>
                    <a:pt x="340806" y="152621"/>
                  </a:cubicBezTo>
                  <a:cubicBezTo>
                    <a:pt x="342805" y="150131"/>
                    <a:pt x="346034" y="148440"/>
                    <a:pt x="349510" y="148409"/>
                  </a:cubicBezTo>
                  <a:cubicBezTo>
                    <a:pt x="353262" y="148471"/>
                    <a:pt x="356337" y="145458"/>
                    <a:pt x="356399" y="141707"/>
                  </a:cubicBezTo>
                  <a:cubicBezTo>
                    <a:pt x="356460" y="137956"/>
                    <a:pt x="353446" y="134881"/>
                    <a:pt x="349694" y="134820"/>
                  </a:cubicBezTo>
                  <a:cubicBezTo>
                    <a:pt x="341944" y="134574"/>
                    <a:pt x="334563" y="138079"/>
                    <a:pt x="329888" y="143459"/>
                  </a:cubicBezTo>
                  <a:cubicBezTo>
                    <a:pt x="324629" y="149455"/>
                    <a:pt x="322783" y="157756"/>
                    <a:pt x="326843" y="166365"/>
                  </a:cubicBezTo>
                  <a:cubicBezTo>
                    <a:pt x="329519" y="172083"/>
                    <a:pt x="334378" y="176972"/>
                    <a:pt x="340129" y="180600"/>
                  </a:cubicBezTo>
                  <a:cubicBezTo>
                    <a:pt x="345542" y="183982"/>
                    <a:pt x="351786" y="186165"/>
                    <a:pt x="357629" y="186964"/>
                  </a:cubicBezTo>
                  <a:cubicBezTo>
                    <a:pt x="380972" y="190069"/>
                    <a:pt x="398257" y="173252"/>
                    <a:pt x="404562" y="152437"/>
                  </a:cubicBezTo>
                  <a:cubicBezTo>
                    <a:pt x="410897" y="131438"/>
                    <a:pt x="405392" y="107210"/>
                    <a:pt x="386170" y="96142"/>
                  </a:cubicBezTo>
                  <a:cubicBezTo>
                    <a:pt x="360366" y="81753"/>
                    <a:pt x="335762" y="87779"/>
                    <a:pt x="314941" y="103951"/>
                  </a:cubicBezTo>
                  <a:cubicBezTo>
                    <a:pt x="288676" y="124366"/>
                    <a:pt x="269238" y="161015"/>
                    <a:pt x="261242" y="185980"/>
                  </a:cubicBezTo>
                  <a:cubicBezTo>
                    <a:pt x="262318" y="74712"/>
                    <a:pt x="262934" y="6581"/>
                    <a:pt x="262934" y="6581"/>
                  </a:cubicBezTo>
                  <a:cubicBezTo>
                    <a:pt x="262964" y="2983"/>
                    <a:pt x="260104" y="32"/>
                    <a:pt x="256506" y="1"/>
                  </a:cubicBezTo>
                  <a:cubicBezTo>
                    <a:pt x="252877" y="-61"/>
                    <a:pt x="249924" y="2830"/>
                    <a:pt x="249863" y="6427"/>
                  </a:cubicBezTo>
                  <a:cubicBezTo>
                    <a:pt x="249863" y="6427"/>
                    <a:pt x="248017" y="112622"/>
                    <a:pt x="245341" y="276188"/>
                  </a:cubicBezTo>
                  <a:cubicBezTo>
                    <a:pt x="241251" y="268563"/>
                    <a:pt x="236915" y="261061"/>
                    <a:pt x="231932" y="253959"/>
                  </a:cubicBezTo>
                  <a:cubicBezTo>
                    <a:pt x="226089" y="245596"/>
                    <a:pt x="219692" y="237571"/>
                    <a:pt x="213202" y="229700"/>
                  </a:cubicBezTo>
                  <a:cubicBezTo>
                    <a:pt x="205144" y="220077"/>
                    <a:pt x="196441" y="211099"/>
                    <a:pt x="187091" y="202829"/>
                  </a:cubicBezTo>
                  <a:cubicBezTo>
                    <a:pt x="177834" y="194651"/>
                    <a:pt x="167992" y="187087"/>
                    <a:pt x="157750" y="180016"/>
                  </a:cubicBezTo>
                  <a:cubicBezTo>
                    <a:pt x="145725" y="171684"/>
                    <a:pt x="133115" y="164028"/>
                    <a:pt x="120352" y="156711"/>
                  </a:cubicBezTo>
                  <a:cubicBezTo>
                    <a:pt x="101376" y="145796"/>
                    <a:pt x="81939" y="135681"/>
                    <a:pt x="63178" y="125166"/>
                  </a:cubicBezTo>
                  <a:cubicBezTo>
                    <a:pt x="59948" y="123260"/>
                    <a:pt x="55766" y="124305"/>
                    <a:pt x="53859" y="127533"/>
                  </a:cubicBezTo>
                  <a:cubicBezTo>
                    <a:pt x="51952" y="130761"/>
                    <a:pt x="52998" y="134943"/>
                    <a:pt x="56227" y="136849"/>
                  </a:cubicBezTo>
                  <a:cubicBezTo>
                    <a:pt x="74403" y="148286"/>
                    <a:pt x="93164" y="159478"/>
                    <a:pt x="111648" y="171130"/>
                  </a:cubicBezTo>
                  <a:cubicBezTo>
                    <a:pt x="123766" y="178786"/>
                    <a:pt x="135699" y="186657"/>
                    <a:pt x="147263" y="194958"/>
                  </a:cubicBezTo>
                  <a:cubicBezTo>
                    <a:pt x="156858" y="201814"/>
                    <a:pt x="166177" y="208978"/>
                    <a:pt x="175066" y="216603"/>
                  </a:cubicBezTo>
                  <a:cubicBezTo>
                    <a:pt x="183923" y="224197"/>
                    <a:pt x="192412" y="232160"/>
                    <a:pt x="200162" y="240923"/>
                  </a:cubicBezTo>
                  <a:cubicBezTo>
                    <a:pt x="207974" y="249623"/>
                    <a:pt x="215601" y="258601"/>
                    <a:pt x="222521" y="268071"/>
                  </a:cubicBezTo>
                  <a:cubicBezTo>
                    <a:pt x="227073" y="274281"/>
                    <a:pt x="231348" y="280707"/>
                    <a:pt x="235100" y="287410"/>
                  </a:cubicBezTo>
                  <a:lnTo>
                    <a:pt x="244204" y="304996"/>
                  </a:lnTo>
                  <a:lnTo>
                    <a:pt x="244849" y="306441"/>
                  </a:lnTo>
                  <a:cubicBezTo>
                    <a:pt x="244296" y="339462"/>
                    <a:pt x="243742" y="374450"/>
                    <a:pt x="243158" y="411222"/>
                  </a:cubicBezTo>
                  <a:cubicBezTo>
                    <a:pt x="243004" y="411591"/>
                    <a:pt x="242758" y="411929"/>
                    <a:pt x="242604" y="412298"/>
                  </a:cubicBezTo>
                  <a:cubicBezTo>
                    <a:pt x="241620" y="414358"/>
                    <a:pt x="242051" y="416448"/>
                    <a:pt x="243066" y="418293"/>
                  </a:cubicBezTo>
                  <a:cubicBezTo>
                    <a:pt x="242574" y="449131"/>
                    <a:pt x="242051" y="480983"/>
                    <a:pt x="241528" y="513942"/>
                  </a:cubicBezTo>
                  <a:cubicBezTo>
                    <a:pt x="241313" y="528208"/>
                    <a:pt x="241067" y="542812"/>
                    <a:pt x="240851" y="557416"/>
                  </a:cubicBezTo>
                  <a:cubicBezTo>
                    <a:pt x="236761" y="549207"/>
                    <a:pt x="232455" y="540599"/>
                    <a:pt x="228641" y="532543"/>
                  </a:cubicBezTo>
                  <a:cubicBezTo>
                    <a:pt x="224551" y="523935"/>
                    <a:pt x="221045" y="516064"/>
                    <a:pt x="219015" y="510345"/>
                  </a:cubicBezTo>
                  <a:cubicBezTo>
                    <a:pt x="208804" y="481660"/>
                    <a:pt x="196963" y="443504"/>
                    <a:pt x="176757" y="413835"/>
                  </a:cubicBezTo>
                  <a:cubicBezTo>
                    <a:pt x="162241" y="392498"/>
                    <a:pt x="143418" y="375618"/>
                    <a:pt x="118783" y="368332"/>
                  </a:cubicBezTo>
                  <a:cubicBezTo>
                    <a:pt x="92334" y="360799"/>
                    <a:pt x="75357" y="372513"/>
                    <a:pt x="67391" y="390807"/>
                  </a:cubicBezTo>
                  <a:cubicBezTo>
                    <a:pt x="56781" y="415096"/>
                    <a:pt x="63885" y="452267"/>
                    <a:pt x="86767" y="467578"/>
                  </a:cubicBezTo>
                  <a:cubicBezTo>
                    <a:pt x="103344" y="478616"/>
                    <a:pt x="117584" y="471514"/>
                    <a:pt x="123889" y="461460"/>
                  </a:cubicBezTo>
                  <a:cubicBezTo>
                    <a:pt x="128533" y="454019"/>
                    <a:pt x="128810" y="445011"/>
                    <a:pt x="123981" y="438985"/>
                  </a:cubicBezTo>
                  <a:cubicBezTo>
                    <a:pt x="120567" y="434711"/>
                    <a:pt x="114355" y="431206"/>
                    <a:pt x="104021" y="432159"/>
                  </a:cubicBezTo>
                  <a:cubicBezTo>
                    <a:pt x="100299" y="432467"/>
                    <a:pt x="97470" y="435726"/>
                    <a:pt x="97747" y="439446"/>
                  </a:cubicBezTo>
                  <a:cubicBezTo>
                    <a:pt x="98024" y="443197"/>
                    <a:pt x="101314" y="446026"/>
                    <a:pt x="105036" y="445749"/>
                  </a:cubicBezTo>
                  <a:cubicBezTo>
                    <a:pt x="108819" y="445503"/>
                    <a:pt x="111402" y="445933"/>
                    <a:pt x="112725" y="447501"/>
                  </a:cubicBezTo>
                  <a:cubicBezTo>
                    <a:pt x="113309" y="448178"/>
                    <a:pt x="113217" y="449100"/>
                    <a:pt x="113094" y="450022"/>
                  </a:cubicBezTo>
                  <a:cubicBezTo>
                    <a:pt x="112755" y="452267"/>
                    <a:pt x="111218" y="454481"/>
                    <a:pt x="109126" y="456018"/>
                  </a:cubicBezTo>
                  <a:cubicBezTo>
                    <a:pt x="105835" y="458477"/>
                    <a:pt x="100976" y="458570"/>
                    <a:pt x="95594" y="454757"/>
                  </a:cubicBezTo>
                  <a:cubicBezTo>
                    <a:pt x="81908" y="445072"/>
                    <a:pt x="77141" y="424411"/>
                    <a:pt x="80308" y="407624"/>
                  </a:cubicBezTo>
                  <a:cubicBezTo>
                    <a:pt x="81908" y="399262"/>
                    <a:pt x="85537" y="391791"/>
                    <a:pt x="91811" y="387548"/>
                  </a:cubicBezTo>
                  <a:cubicBezTo>
                    <a:pt x="97193" y="383889"/>
                    <a:pt x="104482" y="383120"/>
                    <a:pt x="113617" y="385887"/>
                  </a:cubicBezTo>
                  <a:cubicBezTo>
                    <a:pt x="134223" y="391883"/>
                    <a:pt x="149569" y="406425"/>
                    <a:pt x="161933" y="424073"/>
                  </a:cubicBezTo>
                  <a:cubicBezTo>
                    <a:pt x="181709" y="452267"/>
                    <a:pt x="193919" y="488485"/>
                    <a:pt x="204345" y="515756"/>
                  </a:cubicBezTo>
                  <a:cubicBezTo>
                    <a:pt x="206682" y="521782"/>
                    <a:pt x="210619" y="530084"/>
                    <a:pt x="215263" y="539123"/>
                  </a:cubicBezTo>
                  <a:cubicBezTo>
                    <a:pt x="223597" y="555449"/>
                    <a:pt x="233931" y="573957"/>
                    <a:pt x="240390" y="586133"/>
                  </a:cubicBezTo>
                  <a:cubicBezTo>
                    <a:pt x="239529" y="639599"/>
                    <a:pt x="238668" y="694941"/>
                    <a:pt x="237806" y="751605"/>
                  </a:cubicBezTo>
                  <a:cubicBezTo>
                    <a:pt x="234362" y="745333"/>
                    <a:pt x="230948" y="738999"/>
                    <a:pt x="226827" y="733065"/>
                  </a:cubicBezTo>
                  <a:cubicBezTo>
                    <a:pt x="221168" y="724918"/>
                    <a:pt x="214955" y="717170"/>
                    <a:pt x="208558" y="709852"/>
                  </a:cubicBezTo>
                  <a:cubicBezTo>
                    <a:pt x="197332" y="697247"/>
                    <a:pt x="184877" y="685840"/>
                    <a:pt x="171436" y="675448"/>
                  </a:cubicBezTo>
                  <a:cubicBezTo>
                    <a:pt x="159257" y="666040"/>
                    <a:pt x="146340" y="657462"/>
                    <a:pt x="133300" y="649007"/>
                  </a:cubicBezTo>
                  <a:cubicBezTo>
                    <a:pt x="114109" y="636586"/>
                    <a:pt x="94548" y="624688"/>
                    <a:pt x="76526" y="611190"/>
                  </a:cubicBezTo>
                  <a:cubicBezTo>
                    <a:pt x="73573" y="608854"/>
                    <a:pt x="69298" y="609376"/>
                    <a:pt x="66961" y="612328"/>
                  </a:cubicBezTo>
                  <a:cubicBezTo>
                    <a:pt x="64654" y="615249"/>
                    <a:pt x="65146" y="619522"/>
                    <a:pt x="68099" y="621859"/>
                  </a:cubicBezTo>
                  <a:cubicBezTo>
                    <a:pt x="85660" y="636494"/>
                    <a:pt x="104667" y="649868"/>
                    <a:pt x="123673" y="663273"/>
                  </a:cubicBezTo>
                  <a:cubicBezTo>
                    <a:pt x="136037" y="672005"/>
                    <a:pt x="148308" y="680829"/>
                    <a:pt x="160180" y="690022"/>
                  </a:cubicBezTo>
                  <a:cubicBezTo>
                    <a:pt x="172759" y="699799"/>
                    <a:pt x="184938" y="709914"/>
                    <a:pt x="195733" y="721505"/>
                  </a:cubicBezTo>
                  <a:cubicBezTo>
                    <a:pt x="202007" y="728146"/>
                    <a:pt x="208097" y="735187"/>
                    <a:pt x="213725" y="742535"/>
                  </a:cubicBezTo>
                  <a:cubicBezTo>
                    <a:pt x="219323" y="749852"/>
                    <a:pt x="224489" y="757477"/>
                    <a:pt x="228887" y="765379"/>
                  </a:cubicBezTo>
                  <a:cubicBezTo>
                    <a:pt x="230364" y="767992"/>
                    <a:pt x="231717" y="770667"/>
                    <a:pt x="232978" y="773403"/>
                  </a:cubicBezTo>
                  <a:cubicBezTo>
                    <a:pt x="234239" y="776140"/>
                    <a:pt x="235408" y="778938"/>
                    <a:pt x="236484" y="781766"/>
                  </a:cubicBezTo>
                  <a:lnTo>
                    <a:pt x="237284" y="784133"/>
                  </a:lnTo>
                  <a:cubicBezTo>
                    <a:pt x="236576" y="830313"/>
                    <a:pt x="235900" y="877139"/>
                    <a:pt x="235223" y="924302"/>
                  </a:cubicBezTo>
                  <a:cubicBezTo>
                    <a:pt x="230364" y="918430"/>
                    <a:pt x="224797" y="913388"/>
                    <a:pt x="218092" y="909698"/>
                  </a:cubicBezTo>
                  <a:cubicBezTo>
                    <a:pt x="196348" y="897830"/>
                    <a:pt x="165839" y="896416"/>
                    <a:pt x="141143" y="888945"/>
                  </a:cubicBezTo>
                  <a:cubicBezTo>
                    <a:pt x="119921" y="882611"/>
                    <a:pt x="99346" y="871389"/>
                    <a:pt x="81200" y="857246"/>
                  </a:cubicBezTo>
                  <a:cubicBezTo>
                    <a:pt x="62932" y="842980"/>
                    <a:pt x="47154" y="825732"/>
                    <a:pt x="36144" y="806885"/>
                  </a:cubicBezTo>
                  <a:cubicBezTo>
                    <a:pt x="32945" y="801505"/>
                    <a:pt x="30024" y="795909"/>
                    <a:pt x="27502" y="790129"/>
                  </a:cubicBezTo>
                  <a:cubicBezTo>
                    <a:pt x="25010" y="784410"/>
                    <a:pt x="22858" y="778538"/>
                    <a:pt x="21228" y="772573"/>
                  </a:cubicBezTo>
                  <a:cubicBezTo>
                    <a:pt x="20090" y="768453"/>
                    <a:pt x="19167" y="764241"/>
                    <a:pt x="18521" y="759998"/>
                  </a:cubicBezTo>
                  <a:cubicBezTo>
                    <a:pt x="17875" y="755755"/>
                    <a:pt x="17445" y="751513"/>
                    <a:pt x="17291" y="747239"/>
                  </a:cubicBezTo>
                  <a:cubicBezTo>
                    <a:pt x="17199" y="744595"/>
                    <a:pt x="17168" y="741920"/>
                    <a:pt x="17383" y="739245"/>
                  </a:cubicBezTo>
                  <a:cubicBezTo>
                    <a:pt x="17568" y="736970"/>
                    <a:pt x="17906" y="734695"/>
                    <a:pt x="18675" y="732543"/>
                  </a:cubicBezTo>
                  <a:cubicBezTo>
                    <a:pt x="20090" y="728423"/>
                    <a:pt x="21966" y="725563"/>
                    <a:pt x="24518" y="724118"/>
                  </a:cubicBezTo>
                  <a:cubicBezTo>
                    <a:pt x="27133" y="722612"/>
                    <a:pt x="30208" y="722612"/>
                    <a:pt x="33314" y="723411"/>
                  </a:cubicBezTo>
                  <a:cubicBezTo>
                    <a:pt x="38850" y="724795"/>
                    <a:pt x="44417" y="728484"/>
                    <a:pt x="48784" y="733127"/>
                  </a:cubicBezTo>
                  <a:cubicBezTo>
                    <a:pt x="54843" y="739583"/>
                    <a:pt x="59303" y="747885"/>
                    <a:pt x="56289" y="754987"/>
                  </a:cubicBezTo>
                  <a:cubicBezTo>
                    <a:pt x="54597" y="758984"/>
                    <a:pt x="50599" y="762243"/>
                    <a:pt x="43956" y="764610"/>
                  </a:cubicBezTo>
                  <a:cubicBezTo>
                    <a:pt x="40419" y="765809"/>
                    <a:pt x="38481" y="769652"/>
                    <a:pt x="39681" y="773219"/>
                  </a:cubicBezTo>
                  <a:cubicBezTo>
                    <a:pt x="40880" y="776755"/>
                    <a:pt x="44755" y="778692"/>
                    <a:pt x="48292" y="777492"/>
                  </a:cubicBezTo>
                  <a:cubicBezTo>
                    <a:pt x="59856" y="773803"/>
                    <a:pt x="66253" y="767592"/>
                    <a:pt x="69421" y="760798"/>
                  </a:cubicBezTo>
                  <a:cubicBezTo>
                    <a:pt x="74896" y="748961"/>
                    <a:pt x="70067" y="734018"/>
                    <a:pt x="60133" y="722796"/>
                  </a:cubicBezTo>
                  <a:cubicBezTo>
                    <a:pt x="50414" y="711789"/>
                    <a:pt x="36052" y="705025"/>
                    <a:pt x="24180" y="707085"/>
                  </a:cubicBezTo>
                  <a:cubicBezTo>
                    <a:pt x="15476" y="708561"/>
                    <a:pt x="7511" y="714280"/>
                    <a:pt x="2805" y="726793"/>
                  </a:cubicBezTo>
                  <a:cubicBezTo>
                    <a:pt x="1729" y="729591"/>
                    <a:pt x="1052" y="732543"/>
                    <a:pt x="621" y="735525"/>
                  </a:cubicBezTo>
                  <a:cubicBezTo>
                    <a:pt x="37" y="739522"/>
                    <a:pt x="-24" y="743642"/>
                    <a:pt x="6" y="747608"/>
                  </a:cubicBezTo>
                  <a:cubicBezTo>
                    <a:pt x="68" y="752589"/>
                    <a:pt x="437" y="757569"/>
                    <a:pt x="1114" y="762519"/>
                  </a:cubicBezTo>
                  <a:cubicBezTo>
                    <a:pt x="1759" y="767439"/>
                    <a:pt x="2744" y="772327"/>
                    <a:pt x="3974" y="777124"/>
                  </a:cubicBezTo>
                  <a:cubicBezTo>
                    <a:pt x="5727" y="783980"/>
                    <a:pt x="8034" y="790744"/>
                    <a:pt x="10832" y="797323"/>
                  </a:cubicBezTo>
                  <a:cubicBezTo>
                    <a:pt x="13569" y="803811"/>
                    <a:pt x="16799" y="810144"/>
                    <a:pt x="20336" y="816201"/>
                  </a:cubicBezTo>
                  <a:cubicBezTo>
                    <a:pt x="32607" y="836893"/>
                    <a:pt x="49953" y="856016"/>
                    <a:pt x="70252" y="871420"/>
                  </a:cubicBezTo>
                  <a:cubicBezTo>
                    <a:pt x="90335" y="886639"/>
                    <a:pt x="113247" y="898261"/>
                    <a:pt x="136621" y="904717"/>
                  </a:cubicBezTo>
                  <a:cubicBezTo>
                    <a:pt x="157258" y="910313"/>
                    <a:pt x="181924" y="911389"/>
                    <a:pt x="202069" y="918276"/>
                  </a:cubicBezTo>
                  <a:cubicBezTo>
                    <a:pt x="214832" y="922642"/>
                    <a:pt x="225720" y="929375"/>
                    <a:pt x="231686" y="942381"/>
                  </a:cubicBezTo>
                  <a:cubicBezTo>
                    <a:pt x="232332" y="943856"/>
                    <a:pt x="233562" y="944840"/>
                    <a:pt x="234915" y="945486"/>
                  </a:cubicBezTo>
                  <a:cubicBezTo>
                    <a:pt x="234546" y="970758"/>
                    <a:pt x="234208" y="996062"/>
                    <a:pt x="233870" y="1021396"/>
                  </a:cubicBezTo>
                  <a:cubicBezTo>
                    <a:pt x="233132" y="1076308"/>
                    <a:pt x="232455" y="1131035"/>
                    <a:pt x="231778" y="1185300"/>
                  </a:cubicBezTo>
                  <a:cubicBezTo>
                    <a:pt x="231379" y="1184470"/>
                    <a:pt x="231102" y="1183579"/>
                    <a:pt x="230671" y="1182749"/>
                  </a:cubicBezTo>
                  <a:cubicBezTo>
                    <a:pt x="222152" y="1166085"/>
                    <a:pt x="209296" y="1151849"/>
                    <a:pt x="187983" y="1136015"/>
                  </a:cubicBezTo>
                  <a:cubicBezTo>
                    <a:pt x="168853" y="1122611"/>
                    <a:pt x="149047" y="1109759"/>
                    <a:pt x="130132" y="1095862"/>
                  </a:cubicBezTo>
                  <a:cubicBezTo>
                    <a:pt x="122166" y="1090020"/>
                    <a:pt x="114293" y="1084056"/>
                    <a:pt x="106789" y="1077630"/>
                  </a:cubicBezTo>
                  <a:cubicBezTo>
                    <a:pt x="102268" y="1073787"/>
                    <a:pt x="95502" y="1068990"/>
                    <a:pt x="90365" y="1063425"/>
                  </a:cubicBezTo>
                  <a:cubicBezTo>
                    <a:pt x="87628" y="1060443"/>
                    <a:pt x="85229" y="1057369"/>
                    <a:pt x="84614" y="1053925"/>
                  </a:cubicBezTo>
                  <a:cubicBezTo>
                    <a:pt x="84091" y="1050359"/>
                    <a:pt x="80770" y="1047899"/>
                    <a:pt x="77233" y="1048422"/>
                  </a:cubicBezTo>
                  <a:cubicBezTo>
                    <a:pt x="73665" y="1048944"/>
                    <a:pt x="71205" y="1052265"/>
                    <a:pt x="71728" y="1055801"/>
                  </a:cubicBezTo>
                  <a:cubicBezTo>
                    <a:pt x="72281" y="1060382"/>
                    <a:pt x="74342" y="1064840"/>
                    <a:pt x="77294" y="1069083"/>
                  </a:cubicBezTo>
                  <a:cubicBezTo>
                    <a:pt x="82615" y="1076769"/>
                    <a:pt x="91227" y="1083656"/>
                    <a:pt x="96732" y="1088852"/>
                  </a:cubicBezTo>
                  <a:cubicBezTo>
                    <a:pt x="106697" y="1098199"/>
                    <a:pt x="117276" y="1106961"/>
                    <a:pt x="128195" y="1115293"/>
                  </a:cubicBezTo>
                  <a:cubicBezTo>
                    <a:pt x="144249" y="1127561"/>
                    <a:pt x="161041" y="1138998"/>
                    <a:pt x="177188" y="1150958"/>
                  </a:cubicBezTo>
                  <a:cubicBezTo>
                    <a:pt x="196256" y="1164301"/>
                    <a:pt x="207882" y="1176384"/>
                    <a:pt x="215909" y="1190681"/>
                  </a:cubicBezTo>
                  <a:cubicBezTo>
                    <a:pt x="222706" y="1202733"/>
                    <a:pt x="227073" y="1216415"/>
                    <a:pt x="231194" y="1233325"/>
                  </a:cubicBezTo>
                  <a:cubicBezTo>
                    <a:pt x="230394" y="1299643"/>
                    <a:pt x="229656" y="1364793"/>
                    <a:pt x="228980" y="1427390"/>
                  </a:cubicBezTo>
                  <a:cubicBezTo>
                    <a:pt x="228887" y="1436399"/>
                    <a:pt x="228795" y="1445161"/>
                    <a:pt x="228703" y="1454077"/>
                  </a:cubicBezTo>
                  <a:cubicBezTo>
                    <a:pt x="223075" y="1425945"/>
                    <a:pt x="217416" y="1397506"/>
                    <a:pt x="208158" y="1370757"/>
                  </a:cubicBezTo>
                  <a:cubicBezTo>
                    <a:pt x="197732" y="1340719"/>
                    <a:pt x="182724" y="1312925"/>
                    <a:pt x="158950" y="1289866"/>
                  </a:cubicBezTo>
                  <a:cubicBezTo>
                    <a:pt x="143049" y="1274708"/>
                    <a:pt x="121305" y="1259582"/>
                    <a:pt x="98639" y="1254201"/>
                  </a:cubicBezTo>
                  <a:cubicBezTo>
                    <a:pt x="82215" y="1250327"/>
                    <a:pt x="65300" y="1251373"/>
                    <a:pt x="49522" y="1260319"/>
                  </a:cubicBezTo>
                  <a:cubicBezTo>
                    <a:pt x="26917" y="1273233"/>
                    <a:pt x="17137" y="1297737"/>
                    <a:pt x="19598" y="1321288"/>
                  </a:cubicBezTo>
                  <a:cubicBezTo>
                    <a:pt x="22027" y="1344408"/>
                    <a:pt x="36082" y="1366361"/>
                    <a:pt x="60410" y="1374662"/>
                  </a:cubicBezTo>
                  <a:cubicBezTo>
                    <a:pt x="75787" y="1379858"/>
                    <a:pt x="89781" y="1374662"/>
                    <a:pt x="99069" y="1364331"/>
                  </a:cubicBezTo>
                  <a:cubicBezTo>
                    <a:pt x="107834" y="1354616"/>
                    <a:pt x="112356" y="1340381"/>
                    <a:pt x="109649" y="1326853"/>
                  </a:cubicBezTo>
                  <a:cubicBezTo>
                    <a:pt x="109434" y="1325807"/>
                    <a:pt x="108450" y="1323501"/>
                    <a:pt x="106358" y="1321042"/>
                  </a:cubicBezTo>
                  <a:cubicBezTo>
                    <a:pt x="102975" y="1317014"/>
                    <a:pt x="96486" y="1310742"/>
                    <a:pt x="96486" y="1310742"/>
                  </a:cubicBezTo>
                  <a:cubicBezTo>
                    <a:pt x="93933" y="1308221"/>
                    <a:pt x="89781" y="1308252"/>
                    <a:pt x="87259" y="1310803"/>
                  </a:cubicBezTo>
                  <a:cubicBezTo>
                    <a:pt x="84737" y="1313386"/>
                    <a:pt x="84768" y="1317506"/>
                    <a:pt x="87321" y="1320027"/>
                  </a:cubicBezTo>
                  <a:cubicBezTo>
                    <a:pt x="87321" y="1320027"/>
                    <a:pt x="94025" y="1326760"/>
                    <a:pt x="96547" y="1330235"/>
                  </a:cubicBezTo>
                  <a:cubicBezTo>
                    <a:pt x="97778" y="1339182"/>
                    <a:pt x="94425" y="1348344"/>
                    <a:pt x="88520" y="1354585"/>
                  </a:cubicBezTo>
                  <a:cubicBezTo>
                    <a:pt x="82830" y="1360580"/>
                    <a:pt x="74526" y="1363655"/>
                    <a:pt x="65484" y="1360334"/>
                  </a:cubicBezTo>
                  <a:cubicBezTo>
                    <a:pt x="47462" y="1353755"/>
                    <a:pt x="37559" y="1336999"/>
                    <a:pt x="36113" y="1319720"/>
                  </a:cubicBezTo>
                  <a:cubicBezTo>
                    <a:pt x="34668" y="1302656"/>
                    <a:pt x="41649" y="1284824"/>
                    <a:pt x="58165" y="1275784"/>
                  </a:cubicBezTo>
                  <a:cubicBezTo>
                    <a:pt x="69852" y="1269359"/>
                    <a:pt x="82308" y="1269020"/>
                    <a:pt x="94364" y="1271972"/>
                  </a:cubicBezTo>
                  <a:cubicBezTo>
                    <a:pt x="113924" y="1276738"/>
                    <a:pt x="132562" y="1289989"/>
                    <a:pt x="146279" y="1303086"/>
                  </a:cubicBezTo>
                  <a:cubicBezTo>
                    <a:pt x="168361" y="1323840"/>
                    <a:pt x="182109" y="1349205"/>
                    <a:pt x="192166" y="1376476"/>
                  </a:cubicBezTo>
                  <a:cubicBezTo>
                    <a:pt x="207789" y="1418843"/>
                    <a:pt x="214525" y="1465761"/>
                    <a:pt x="226735" y="1508435"/>
                  </a:cubicBezTo>
                  <a:cubicBezTo>
                    <a:pt x="226950" y="1509204"/>
                    <a:pt x="227657" y="1509542"/>
                    <a:pt x="228088" y="1510188"/>
                  </a:cubicBezTo>
                  <a:cubicBezTo>
                    <a:pt x="227811" y="1536137"/>
                    <a:pt x="227534" y="1561471"/>
                    <a:pt x="227288" y="1586191"/>
                  </a:cubicBezTo>
                  <a:cubicBezTo>
                    <a:pt x="226950" y="1588281"/>
                    <a:pt x="226458" y="1590311"/>
                    <a:pt x="226119" y="1592401"/>
                  </a:cubicBezTo>
                  <a:cubicBezTo>
                    <a:pt x="225843" y="1594062"/>
                    <a:pt x="226335" y="1595599"/>
                    <a:pt x="227165" y="1596890"/>
                  </a:cubicBezTo>
                  <a:cubicBezTo>
                    <a:pt x="224489" y="1853092"/>
                    <a:pt x="222890" y="2036427"/>
                    <a:pt x="222890" y="2036427"/>
                  </a:cubicBezTo>
                  <a:cubicBezTo>
                    <a:pt x="222829" y="2040178"/>
                    <a:pt x="225843" y="2043253"/>
                    <a:pt x="229595" y="2043314"/>
                  </a:cubicBezTo>
                  <a:cubicBezTo>
                    <a:pt x="233347" y="2043376"/>
                    <a:pt x="236422" y="2040363"/>
                    <a:pt x="236484" y="2036612"/>
                  </a:cubicBezTo>
                  <a:cubicBezTo>
                    <a:pt x="236484" y="2036612"/>
                    <a:pt x="239959" y="1840241"/>
                    <a:pt x="244234" y="1569957"/>
                  </a:cubicBezTo>
                  <a:cubicBezTo>
                    <a:pt x="245065" y="1566206"/>
                    <a:pt x="245741" y="1562425"/>
                    <a:pt x="246633" y="1558674"/>
                  </a:cubicBezTo>
                  <a:cubicBezTo>
                    <a:pt x="249493" y="1546714"/>
                    <a:pt x="252631" y="1534846"/>
                    <a:pt x="255921" y="1523009"/>
                  </a:cubicBezTo>
                  <a:cubicBezTo>
                    <a:pt x="263672" y="1495030"/>
                    <a:pt x="267209" y="1466960"/>
                    <a:pt x="276589" y="1442025"/>
                  </a:cubicBezTo>
                  <a:cubicBezTo>
                    <a:pt x="282586" y="1426099"/>
                    <a:pt x="291075" y="1411526"/>
                    <a:pt x="305191" y="1399320"/>
                  </a:cubicBezTo>
                  <a:cubicBezTo>
                    <a:pt x="331303" y="1376445"/>
                    <a:pt x="353723" y="1370634"/>
                    <a:pt x="371131" y="1374908"/>
                  </a:cubicBezTo>
                  <a:cubicBezTo>
                    <a:pt x="395704" y="1380995"/>
                    <a:pt x="409267" y="1407160"/>
                    <a:pt x="404716" y="1426714"/>
                  </a:cubicBezTo>
                  <a:cubicBezTo>
                    <a:pt x="403085" y="1433878"/>
                    <a:pt x="400656" y="1441994"/>
                    <a:pt x="396627" y="1448881"/>
                  </a:cubicBezTo>
                  <a:cubicBezTo>
                    <a:pt x="393182" y="1454754"/>
                    <a:pt x="388600" y="1459858"/>
                    <a:pt x="381926" y="1461887"/>
                  </a:cubicBezTo>
                  <a:cubicBezTo>
                    <a:pt x="362673" y="1467790"/>
                    <a:pt x="348710" y="1456783"/>
                    <a:pt x="346311" y="1444177"/>
                  </a:cubicBezTo>
                  <a:cubicBezTo>
                    <a:pt x="343974" y="1431879"/>
                    <a:pt x="353416" y="1420196"/>
                    <a:pt x="377405" y="1421118"/>
                  </a:cubicBezTo>
                  <a:cubicBezTo>
                    <a:pt x="381157" y="1421303"/>
                    <a:pt x="384356" y="1418443"/>
                    <a:pt x="384540" y="1414692"/>
                  </a:cubicBezTo>
                  <a:cubicBezTo>
                    <a:pt x="384755" y="1410941"/>
                    <a:pt x="381864" y="1407744"/>
                    <a:pt x="378112" y="1407529"/>
                  </a:cubicBezTo>
                  <a:cubicBezTo>
                    <a:pt x="359505" y="1406299"/>
                    <a:pt x="347203" y="1411526"/>
                    <a:pt x="339883" y="1418843"/>
                  </a:cubicBezTo>
                  <a:cubicBezTo>
                    <a:pt x="332287" y="1426468"/>
                    <a:pt x="329734" y="1436768"/>
                    <a:pt x="331395" y="1446821"/>
                  </a:cubicBezTo>
                  <a:cubicBezTo>
                    <a:pt x="334716" y="1466991"/>
                    <a:pt x="355753" y="1486391"/>
                    <a:pt x="386601" y="1477751"/>
                  </a:cubicBezTo>
                  <a:cubicBezTo>
                    <a:pt x="395427" y="1475230"/>
                    <a:pt x="402378" y="1469758"/>
                    <a:pt x="407791" y="1462748"/>
                  </a:cubicBezTo>
                  <a:cubicBezTo>
                    <a:pt x="414926" y="1453493"/>
                    <a:pt x="419201" y="1441349"/>
                    <a:pt x="421815" y="1430742"/>
                  </a:cubicBezTo>
                  <a:cubicBezTo>
                    <a:pt x="428489" y="1403255"/>
                    <a:pt x="410221" y="1365653"/>
                    <a:pt x="375560" y="1357045"/>
                  </a:cubicBezTo>
                  <a:cubicBezTo>
                    <a:pt x="354000" y="1351695"/>
                    <a:pt x="325551" y="1357383"/>
                    <a:pt x="293412" y="1385945"/>
                  </a:cubicBezTo>
                  <a:cubicBezTo>
                    <a:pt x="277204" y="1400488"/>
                    <a:pt x="267455" y="1417552"/>
                    <a:pt x="260811" y="1436276"/>
                  </a:cubicBezTo>
                  <a:cubicBezTo>
                    <a:pt x="253553" y="1456814"/>
                    <a:pt x="250109" y="1479350"/>
                    <a:pt x="245280" y="1502256"/>
                  </a:cubicBezTo>
                  <a:cubicBezTo>
                    <a:pt x="245649" y="1477782"/>
                    <a:pt x="246049" y="1453001"/>
                    <a:pt x="246449" y="1427636"/>
                  </a:cubicBezTo>
                  <a:cubicBezTo>
                    <a:pt x="246849" y="1401042"/>
                    <a:pt x="247248" y="1373801"/>
                    <a:pt x="247679" y="1346407"/>
                  </a:cubicBezTo>
                  <a:cubicBezTo>
                    <a:pt x="250047" y="1340688"/>
                    <a:pt x="254353" y="1330481"/>
                    <a:pt x="259058" y="1320703"/>
                  </a:cubicBezTo>
                  <a:cubicBezTo>
                    <a:pt x="262595" y="1313386"/>
                    <a:pt x="266224" y="1306530"/>
                    <a:pt x="269208" y="1302963"/>
                  </a:cubicBezTo>
                  <a:cubicBezTo>
                    <a:pt x="280280" y="1289435"/>
                    <a:pt x="291505" y="1276276"/>
                    <a:pt x="302393" y="1262871"/>
                  </a:cubicBezTo>
                  <a:cubicBezTo>
                    <a:pt x="309743" y="1253863"/>
                    <a:pt x="316940" y="1244762"/>
                    <a:pt x="323983" y="1235539"/>
                  </a:cubicBezTo>
                  <a:cubicBezTo>
                    <a:pt x="341544" y="1212510"/>
                    <a:pt x="358152" y="1188744"/>
                    <a:pt x="374022" y="1163902"/>
                  </a:cubicBezTo>
                  <a:cubicBezTo>
                    <a:pt x="376113" y="1160796"/>
                    <a:pt x="375283" y="1156554"/>
                    <a:pt x="372176" y="1154463"/>
                  </a:cubicBezTo>
                  <a:cubicBezTo>
                    <a:pt x="369070" y="1152372"/>
                    <a:pt x="364857" y="1153171"/>
                    <a:pt x="362735" y="1156277"/>
                  </a:cubicBezTo>
                  <a:cubicBezTo>
                    <a:pt x="355968" y="1165685"/>
                    <a:pt x="349018" y="1174786"/>
                    <a:pt x="342036" y="1183855"/>
                  </a:cubicBezTo>
                  <a:cubicBezTo>
                    <a:pt x="327920" y="1202210"/>
                    <a:pt x="313311" y="1219920"/>
                    <a:pt x="298887" y="1237875"/>
                  </a:cubicBezTo>
                  <a:cubicBezTo>
                    <a:pt x="291659" y="1246853"/>
                    <a:pt x="284555" y="1255984"/>
                    <a:pt x="277450" y="1265146"/>
                  </a:cubicBezTo>
                  <a:cubicBezTo>
                    <a:pt x="270346" y="1274278"/>
                    <a:pt x="263395" y="1283532"/>
                    <a:pt x="256383" y="1292848"/>
                  </a:cubicBezTo>
                  <a:cubicBezTo>
                    <a:pt x="253922" y="1296169"/>
                    <a:pt x="251062" y="1301826"/>
                    <a:pt x="248232" y="1308036"/>
                  </a:cubicBezTo>
                  <a:cubicBezTo>
                    <a:pt x="249616" y="1214847"/>
                    <a:pt x="251000" y="1118368"/>
                    <a:pt x="252231" y="1021642"/>
                  </a:cubicBezTo>
                  <a:cubicBezTo>
                    <a:pt x="252631" y="990405"/>
                    <a:pt x="253000" y="959167"/>
                    <a:pt x="253369" y="928053"/>
                  </a:cubicBezTo>
                  <a:cubicBezTo>
                    <a:pt x="255460" y="920613"/>
                    <a:pt x="258843" y="911082"/>
                    <a:pt x="262564" y="901643"/>
                  </a:cubicBezTo>
                  <a:cubicBezTo>
                    <a:pt x="267485" y="889068"/>
                    <a:pt x="272991" y="876677"/>
                    <a:pt x="276835" y="869698"/>
                  </a:cubicBezTo>
                  <a:cubicBezTo>
                    <a:pt x="288983" y="847315"/>
                    <a:pt x="311650" y="821674"/>
                    <a:pt x="338130" y="808330"/>
                  </a:cubicBezTo>
                  <a:cubicBezTo>
                    <a:pt x="354707" y="799998"/>
                    <a:pt x="372822" y="796462"/>
                    <a:pt x="390937" y="802981"/>
                  </a:cubicBezTo>
                  <a:cubicBezTo>
                    <a:pt x="399518" y="805963"/>
                    <a:pt x="405177" y="810298"/>
                    <a:pt x="408129" y="815648"/>
                  </a:cubicBezTo>
                  <a:cubicBezTo>
                    <a:pt x="411543" y="821797"/>
                    <a:pt x="411297" y="828991"/>
                    <a:pt x="408775" y="835817"/>
                  </a:cubicBezTo>
                  <a:cubicBezTo>
                    <a:pt x="403639" y="849621"/>
                    <a:pt x="389676" y="862104"/>
                    <a:pt x="372884" y="864010"/>
                  </a:cubicBezTo>
                  <a:cubicBezTo>
                    <a:pt x="367440" y="864656"/>
                    <a:pt x="362581" y="861858"/>
                    <a:pt x="360582" y="858138"/>
                  </a:cubicBezTo>
                  <a:cubicBezTo>
                    <a:pt x="359844" y="856754"/>
                    <a:pt x="359259" y="855279"/>
                    <a:pt x="359997" y="854018"/>
                  </a:cubicBezTo>
                  <a:cubicBezTo>
                    <a:pt x="360889" y="852542"/>
                    <a:pt x="362673" y="851497"/>
                    <a:pt x="365318" y="850728"/>
                  </a:cubicBezTo>
                  <a:cubicBezTo>
                    <a:pt x="368947" y="849775"/>
                    <a:pt x="371100" y="846024"/>
                    <a:pt x="370147" y="842396"/>
                  </a:cubicBezTo>
                  <a:cubicBezTo>
                    <a:pt x="369162" y="838799"/>
                    <a:pt x="365441" y="836616"/>
                    <a:pt x="361812" y="837600"/>
                  </a:cubicBezTo>
                  <a:cubicBezTo>
                    <a:pt x="348372" y="840890"/>
                    <a:pt x="344589" y="849775"/>
                    <a:pt x="345573" y="858046"/>
                  </a:cubicBezTo>
                  <a:cubicBezTo>
                    <a:pt x="346896" y="868960"/>
                    <a:pt x="359136" y="880521"/>
                    <a:pt x="374391" y="879291"/>
                  </a:cubicBezTo>
                  <a:cubicBezTo>
                    <a:pt x="397519" y="877354"/>
                    <a:pt x="417171" y="860751"/>
                    <a:pt x="424737" y="841996"/>
                  </a:cubicBezTo>
                  <a:cubicBezTo>
                    <a:pt x="429443" y="830344"/>
                    <a:pt x="429474" y="817923"/>
                    <a:pt x="423815" y="807162"/>
                  </a:cubicBezTo>
                  <a:cubicBezTo>
                    <a:pt x="419232" y="798492"/>
                    <a:pt x="410744" y="790774"/>
                    <a:pt x="397119" y="785763"/>
                  </a:cubicBezTo>
                  <a:cubicBezTo>
                    <a:pt x="374022" y="777554"/>
                    <a:pt x="350801" y="781366"/>
                    <a:pt x="329888" y="792281"/>
                  </a:cubicBezTo>
                  <a:cubicBezTo>
                    <a:pt x="300547" y="807654"/>
                    <a:pt x="275974" y="837077"/>
                    <a:pt x="263057" y="862442"/>
                  </a:cubicBezTo>
                  <a:cubicBezTo>
                    <a:pt x="260504" y="867485"/>
                    <a:pt x="257213" y="875171"/>
                    <a:pt x="253922" y="883718"/>
                  </a:cubicBezTo>
                  <a:cubicBezTo>
                    <a:pt x="254537" y="831266"/>
                    <a:pt x="255122" y="779460"/>
                    <a:pt x="255675" y="728607"/>
                  </a:cubicBezTo>
                  <a:cubicBezTo>
                    <a:pt x="261027" y="721997"/>
                    <a:pt x="266163" y="715294"/>
                    <a:pt x="270530" y="708161"/>
                  </a:cubicBezTo>
                  <a:cubicBezTo>
                    <a:pt x="282894" y="687992"/>
                    <a:pt x="292243" y="666132"/>
                    <a:pt x="304422" y="645687"/>
                  </a:cubicBezTo>
                  <a:cubicBezTo>
                    <a:pt x="314633" y="627916"/>
                    <a:pt x="326043" y="611344"/>
                    <a:pt x="337977" y="595141"/>
                  </a:cubicBezTo>
                  <a:cubicBezTo>
                    <a:pt x="349971" y="578846"/>
                    <a:pt x="362519" y="562889"/>
                    <a:pt x="375836" y="547086"/>
                  </a:cubicBezTo>
                  <a:lnTo>
                    <a:pt x="407053" y="509023"/>
                  </a:lnTo>
                  <a:cubicBezTo>
                    <a:pt x="408683" y="507025"/>
                    <a:pt x="411420" y="502536"/>
                    <a:pt x="414342" y="498816"/>
                  </a:cubicBezTo>
                  <a:cubicBezTo>
                    <a:pt x="415480" y="497371"/>
                    <a:pt x="416280" y="495802"/>
                    <a:pt x="417325" y="495434"/>
                  </a:cubicBezTo>
                  <a:cubicBezTo>
                    <a:pt x="420770" y="494327"/>
                    <a:pt x="422646" y="490668"/>
                    <a:pt x="421539" y="487224"/>
                  </a:cubicBezTo>
                  <a:cubicBezTo>
                    <a:pt x="420431" y="483812"/>
                    <a:pt x="416772" y="481936"/>
                    <a:pt x="413358" y="483012"/>
                  </a:cubicBezTo>
                  <a:cubicBezTo>
                    <a:pt x="411020" y="483720"/>
                    <a:pt x="408252" y="485718"/>
                    <a:pt x="405577" y="488516"/>
                  </a:cubicBezTo>
                  <a:cubicBezTo>
                    <a:pt x="402009" y="492236"/>
                    <a:pt x="398380" y="497678"/>
                    <a:pt x="396381" y="499861"/>
                  </a:cubicBezTo>
                  <a:lnTo>
                    <a:pt x="363565" y="536448"/>
                  </a:lnTo>
                  <a:cubicBezTo>
                    <a:pt x="349479" y="552159"/>
                    <a:pt x="335885" y="567808"/>
                    <a:pt x="323429" y="584288"/>
                  </a:cubicBezTo>
                  <a:cubicBezTo>
                    <a:pt x="310820" y="600921"/>
                    <a:pt x="299409" y="618385"/>
                    <a:pt x="288922" y="636863"/>
                  </a:cubicBezTo>
                  <a:cubicBezTo>
                    <a:pt x="277542" y="657739"/>
                    <a:pt x="268962" y="679876"/>
                    <a:pt x="257490" y="700537"/>
                  </a:cubicBezTo>
                  <a:cubicBezTo>
                    <a:pt x="257029" y="701336"/>
                    <a:pt x="256413" y="702074"/>
                    <a:pt x="255952" y="702873"/>
                  </a:cubicBezTo>
                  <a:cubicBezTo>
                    <a:pt x="256659" y="637601"/>
                    <a:pt x="257305" y="574265"/>
                    <a:pt x="257951" y="514158"/>
                  </a:cubicBezTo>
                  <a:cubicBezTo>
                    <a:pt x="258320" y="478677"/>
                    <a:pt x="258689" y="444335"/>
                    <a:pt x="259028" y="411345"/>
                  </a:cubicBezTo>
                  <a:cubicBezTo>
                    <a:pt x="268746" y="395357"/>
                    <a:pt x="282525" y="381337"/>
                    <a:pt x="298148" y="368670"/>
                  </a:cubicBezTo>
                  <a:cubicBezTo>
                    <a:pt x="308574" y="360215"/>
                    <a:pt x="319831" y="352436"/>
                    <a:pt x="331087" y="344934"/>
                  </a:cubicBezTo>
                  <a:cubicBezTo>
                    <a:pt x="349141" y="332913"/>
                    <a:pt x="367317" y="321783"/>
                    <a:pt x="383556" y="311883"/>
                  </a:cubicBezTo>
                  <a:cubicBezTo>
                    <a:pt x="391860" y="306656"/>
                    <a:pt x="400471" y="301860"/>
                    <a:pt x="408837" y="296695"/>
                  </a:cubicBezTo>
                  <a:cubicBezTo>
                    <a:pt x="412558" y="294389"/>
                    <a:pt x="416218" y="291991"/>
                    <a:pt x="419755" y="289470"/>
                  </a:cubicBezTo>
                  <a:cubicBezTo>
                    <a:pt x="422031" y="287871"/>
                    <a:pt x="430612" y="279262"/>
                    <a:pt x="430827" y="279047"/>
                  </a:cubicBezTo>
                  <a:cubicBezTo>
                    <a:pt x="430765" y="279139"/>
                    <a:pt x="430458" y="279108"/>
                    <a:pt x="430335" y="279108"/>
                  </a:cubicBezTo>
                  <a:cubicBezTo>
                    <a:pt x="430550" y="279078"/>
                    <a:pt x="430735" y="279016"/>
                    <a:pt x="430919" y="278955"/>
                  </a:cubicBezTo>
                  <a:cubicBezTo>
                    <a:pt x="434025" y="277909"/>
                    <a:pt x="435932" y="274589"/>
                    <a:pt x="435194" y="2712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13"/>
            <p:cNvSpPr/>
            <p:nvPr/>
          </p:nvSpPr>
          <p:spPr>
            <a:xfrm rot="10800000">
              <a:off x="7604128" y="154918"/>
              <a:ext cx="617321" cy="242433"/>
            </a:xfrm>
            <a:custGeom>
              <a:avLst/>
              <a:gdLst/>
              <a:ahLst/>
              <a:cxnLst/>
              <a:rect l="l" t="t" r="r" b="b"/>
              <a:pathLst>
                <a:path w="1234641" h="484866" extrusionOk="0">
                  <a:moveTo>
                    <a:pt x="1231773" y="12423"/>
                  </a:moveTo>
                  <a:cubicBezTo>
                    <a:pt x="1228882" y="23245"/>
                    <a:pt x="1226330" y="34190"/>
                    <a:pt x="1223377" y="44982"/>
                  </a:cubicBezTo>
                  <a:cubicBezTo>
                    <a:pt x="1209383" y="96419"/>
                    <a:pt x="1184779" y="144966"/>
                    <a:pt x="1146550" y="181430"/>
                  </a:cubicBezTo>
                  <a:cubicBezTo>
                    <a:pt x="1125268" y="201723"/>
                    <a:pt x="1100633" y="216972"/>
                    <a:pt x="1072953" y="225427"/>
                  </a:cubicBezTo>
                  <a:cubicBezTo>
                    <a:pt x="1065172" y="227795"/>
                    <a:pt x="1050009" y="225981"/>
                    <a:pt x="1044043" y="228410"/>
                  </a:cubicBezTo>
                  <a:lnTo>
                    <a:pt x="1034755" y="234036"/>
                  </a:lnTo>
                  <a:cubicBezTo>
                    <a:pt x="1044074" y="151269"/>
                    <a:pt x="1092975" y="73729"/>
                    <a:pt x="1162789" y="33453"/>
                  </a:cubicBezTo>
                  <a:cubicBezTo>
                    <a:pt x="1180166" y="23430"/>
                    <a:pt x="1198311" y="15005"/>
                    <a:pt x="1217011" y="8057"/>
                  </a:cubicBezTo>
                  <a:cubicBezTo>
                    <a:pt x="1218548" y="7473"/>
                    <a:pt x="1233096" y="586"/>
                    <a:pt x="1234480" y="2000"/>
                  </a:cubicBezTo>
                  <a:cubicBezTo>
                    <a:pt x="1235402" y="2953"/>
                    <a:pt x="1232081" y="11316"/>
                    <a:pt x="1231773" y="12423"/>
                  </a:cubicBezTo>
                  <a:close/>
                  <a:moveTo>
                    <a:pt x="1086208" y="397817"/>
                  </a:moveTo>
                  <a:cubicBezTo>
                    <a:pt x="1057975" y="312806"/>
                    <a:pt x="996741" y="251008"/>
                    <a:pt x="927941" y="236188"/>
                  </a:cubicBezTo>
                  <a:lnTo>
                    <a:pt x="931940" y="247472"/>
                  </a:lnTo>
                  <a:cubicBezTo>
                    <a:pt x="933508" y="254728"/>
                    <a:pt x="930771" y="272683"/>
                    <a:pt x="932124" y="282061"/>
                  </a:cubicBezTo>
                  <a:cubicBezTo>
                    <a:pt x="937014" y="315450"/>
                    <a:pt x="947840" y="345519"/>
                    <a:pt x="963187" y="371776"/>
                  </a:cubicBezTo>
                  <a:cubicBezTo>
                    <a:pt x="990744" y="419032"/>
                    <a:pt x="1029557" y="450515"/>
                    <a:pt x="1071630" y="469546"/>
                  </a:cubicBezTo>
                  <a:cubicBezTo>
                    <a:pt x="1080488" y="473543"/>
                    <a:pt x="1089468" y="477079"/>
                    <a:pt x="1098326" y="481014"/>
                  </a:cubicBezTo>
                  <a:cubicBezTo>
                    <a:pt x="1099249" y="481414"/>
                    <a:pt x="1105984" y="485749"/>
                    <a:pt x="1106845" y="484704"/>
                  </a:cubicBezTo>
                  <a:cubicBezTo>
                    <a:pt x="1108168" y="483136"/>
                    <a:pt x="1103554" y="465457"/>
                    <a:pt x="1103185" y="463582"/>
                  </a:cubicBezTo>
                  <a:cubicBezTo>
                    <a:pt x="1098849" y="440984"/>
                    <a:pt x="1093221" y="419001"/>
                    <a:pt x="1086208" y="397817"/>
                  </a:cubicBezTo>
                  <a:close/>
                  <a:moveTo>
                    <a:pt x="869199" y="423797"/>
                  </a:moveTo>
                  <a:cubicBezTo>
                    <a:pt x="864616" y="400984"/>
                    <a:pt x="857604" y="379923"/>
                    <a:pt x="843703" y="361291"/>
                  </a:cubicBezTo>
                  <a:cubicBezTo>
                    <a:pt x="802368" y="305858"/>
                    <a:pt x="735167" y="269885"/>
                    <a:pt x="668151" y="262906"/>
                  </a:cubicBezTo>
                  <a:lnTo>
                    <a:pt x="654957" y="258479"/>
                  </a:lnTo>
                  <a:cubicBezTo>
                    <a:pt x="650037" y="259186"/>
                    <a:pt x="651728" y="277234"/>
                    <a:pt x="652128" y="279478"/>
                  </a:cubicBezTo>
                  <a:cubicBezTo>
                    <a:pt x="655941" y="300662"/>
                    <a:pt x="669136" y="319970"/>
                    <a:pt x="683775" y="334851"/>
                  </a:cubicBezTo>
                  <a:cubicBezTo>
                    <a:pt x="721635" y="373252"/>
                    <a:pt x="777394" y="394866"/>
                    <a:pt x="822389" y="423428"/>
                  </a:cubicBezTo>
                  <a:cubicBezTo>
                    <a:pt x="836198" y="432191"/>
                    <a:pt x="850315" y="440000"/>
                    <a:pt x="864586" y="447840"/>
                  </a:cubicBezTo>
                  <a:cubicBezTo>
                    <a:pt x="867446" y="449408"/>
                    <a:pt x="874919" y="456326"/>
                    <a:pt x="877995" y="456510"/>
                  </a:cubicBezTo>
                  <a:cubicBezTo>
                    <a:pt x="881316" y="456695"/>
                    <a:pt x="875227" y="450238"/>
                    <a:pt x="874274" y="446918"/>
                  </a:cubicBezTo>
                  <a:cubicBezTo>
                    <a:pt x="872090" y="439354"/>
                    <a:pt x="870767" y="431514"/>
                    <a:pt x="869199" y="423797"/>
                  </a:cubicBezTo>
                  <a:close/>
                  <a:moveTo>
                    <a:pt x="217678" y="394927"/>
                  </a:moveTo>
                  <a:cubicBezTo>
                    <a:pt x="213096" y="372114"/>
                    <a:pt x="206084" y="351053"/>
                    <a:pt x="192151" y="332422"/>
                  </a:cubicBezTo>
                  <a:cubicBezTo>
                    <a:pt x="150816" y="276987"/>
                    <a:pt x="83616" y="241015"/>
                    <a:pt x="16631" y="234067"/>
                  </a:cubicBezTo>
                  <a:lnTo>
                    <a:pt x="3406" y="229639"/>
                  </a:lnTo>
                  <a:cubicBezTo>
                    <a:pt x="-1484" y="230316"/>
                    <a:pt x="208" y="248363"/>
                    <a:pt x="607" y="250608"/>
                  </a:cubicBezTo>
                  <a:cubicBezTo>
                    <a:pt x="4390" y="271792"/>
                    <a:pt x="17584" y="291130"/>
                    <a:pt x="32255" y="305980"/>
                  </a:cubicBezTo>
                  <a:cubicBezTo>
                    <a:pt x="70114" y="344382"/>
                    <a:pt x="125843" y="366026"/>
                    <a:pt x="170869" y="394558"/>
                  </a:cubicBezTo>
                  <a:cubicBezTo>
                    <a:pt x="184647" y="403321"/>
                    <a:pt x="198764" y="411130"/>
                    <a:pt x="213065" y="418970"/>
                  </a:cubicBezTo>
                  <a:cubicBezTo>
                    <a:pt x="215894" y="420538"/>
                    <a:pt x="223368" y="427456"/>
                    <a:pt x="226444" y="427640"/>
                  </a:cubicBezTo>
                  <a:cubicBezTo>
                    <a:pt x="229796" y="427855"/>
                    <a:pt x="223676" y="421368"/>
                    <a:pt x="222722" y="418048"/>
                  </a:cubicBezTo>
                  <a:cubicBezTo>
                    <a:pt x="220569" y="410484"/>
                    <a:pt x="219216" y="402675"/>
                    <a:pt x="217678" y="394927"/>
                  </a:cubicBezTo>
                  <a:close/>
                  <a:moveTo>
                    <a:pt x="728463" y="73422"/>
                  </a:moveTo>
                  <a:cubicBezTo>
                    <a:pt x="735044" y="56204"/>
                    <a:pt x="741441" y="38833"/>
                    <a:pt x="748730" y="21923"/>
                  </a:cubicBezTo>
                  <a:cubicBezTo>
                    <a:pt x="749161" y="20908"/>
                    <a:pt x="756173" y="8180"/>
                    <a:pt x="755496" y="7411"/>
                  </a:cubicBezTo>
                  <a:cubicBezTo>
                    <a:pt x="755373" y="7257"/>
                    <a:pt x="735014" y="19586"/>
                    <a:pt x="733968" y="20140"/>
                  </a:cubicBezTo>
                  <a:cubicBezTo>
                    <a:pt x="708041" y="33606"/>
                    <a:pt x="680699" y="44705"/>
                    <a:pt x="655449" y="59463"/>
                  </a:cubicBezTo>
                  <a:cubicBezTo>
                    <a:pt x="631676" y="73329"/>
                    <a:pt x="608886" y="89809"/>
                    <a:pt x="592524" y="112714"/>
                  </a:cubicBezTo>
                  <a:cubicBezTo>
                    <a:pt x="569119" y="145489"/>
                    <a:pt x="566351" y="186473"/>
                    <a:pt x="546268" y="220508"/>
                  </a:cubicBezTo>
                  <a:lnTo>
                    <a:pt x="555772" y="221676"/>
                  </a:lnTo>
                  <a:cubicBezTo>
                    <a:pt x="569581" y="227795"/>
                    <a:pt x="596491" y="216819"/>
                    <a:pt x="609009" y="212237"/>
                  </a:cubicBezTo>
                  <a:cubicBezTo>
                    <a:pt x="673380" y="188625"/>
                    <a:pt x="704689" y="135773"/>
                    <a:pt x="728463" y="73422"/>
                  </a:cubicBezTo>
                  <a:close/>
                  <a:moveTo>
                    <a:pt x="230780" y="52054"/>
                  </a:moveTo>
                  <a:cubicBezTo>
                    <a:pt x="207006" y="65920"/>
                    <a:pt x="184217" y="82399"/>
                    <a:pt x="167855" y="105305"/>
                  </a:cubicBezTo>
                  <a:cubicBezTo>
                    <a:pt x="144450" y="138079"/>
                    <a:pt x="141682" y="179063"/>
                    <a:pt x="121599" y="213098"/>
                  </a:cubicBezTo>
                  <a:lnTo>
                    <a:pt x="131102" y="214267"/>
                  </a:lnTo>
                  <a:cubicBezTo>
                    <a:pt x="144911" y="220385"/>
                    <a:pt x="171822" y="209409"/>
                    <a:pt x="184340" y="204828"/>
                  </a:cubicBezTo>
                  <a:cubicBezTo>
                    <a:pt x="248710" y="181215"/>
                    <a:pt x="280019" y="128395"/>
                    <a:pt x="303793" y="66012"/>
                  </a:cubicBezTo>
                  <a:cubicBezTo>
                    <a:pt x="310375" y="48795"/>
                    <a:pt x="316772" y="31454"/>
                    <a:pt x="324061" y="14513"/>
                  </a:cubicBezTo>
                  <a:cubicBezTo>
                    <a:pt x="324492" y="13499"/>
                    <a:pt x="331473" y="801"/>
                    <a:pt x="330827" y="1"/>
                  </a:cubicBezTo>
                  <a:cubicBezTo>
                    <a:pt x="330704" y="-152"/>
                    <a:pt x="310344" y="12207"/>
                    <a:pt x="309298" y="12730"/>
                  </a:cubicBezTo>
                  <a:cubicBezTo>
                    <a:pt x="283372" y="26197"/>
                    <a:pt x="256030" y="37327"/>
                    <a:pt x="230780" y="52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13"/>
            <p:cNvSpPr/>
            <p:nvPr/>
          </p:nvSpPr>
          <p:spPr>
            <a:xfrm rot="10800000">
              <a:off x="8487332" y="225561"/>
              <a:ext cx="358391" cy="382212"/>
            </a:xfrm>
            <a:custGeom>
              <a:avLst/>
              <a:gdLst/>
              <a:ahLst/>
              <a:cxnLst/>
              <a:rect l="l" t="t" r="r" b="b"/>
              <a:pathLst>
                <a:path w="716783" h="764424" extrusionOk="0">
                  <a:moveTo>
                    <a:pt x="5844" y="0"/>
                  </a:moveTo>
                  <a:cubicBezTo>
                    <a:pt x="5844" y="0"/>
                    <a:pt x="320286" y="333558"/>
                    <a:pt x="166417" y="479384"/>
                  </a:cubicBezTo>
                  <a:cubicBezTo>
                    <a:pt x="166417" y="479384"/>
                    <a:pt x="3937" y="540259"/>
                    <a:pt x="0" y="206979"/>
                  </a:cubicBezTo>
                  <a:lnTo>
                    <a:pt x="5844" y="0"/>
                  </a:lnTo>
                  <a:close/>
                  <a:moveTo>
                    <a:pt x="244136" y="584564"/>
                  </a:moveTo>
                  <a:cubicBezTo>
                    <a:pt x="244136" y="584564"/>
                    <a:pt x="176628" y="744932"/>
                    <a:pt x="509646" y="762088"/>
                  </a:cubicBezTo>
                  <a:lnTo>
                    <a:pt x="716783" y="764425"/>
                  </a:lnTo>
                  <a:cubicBezTo>
                    <a:pt x="716783" y="764425"/>
                    <a:pt x="396221" y="436186"/>
                    <a:pt x="244136" y="5845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13"/>
            <p:cNvSpPr/>
            <p:nvPr/>
          </p:nvSpPr>
          <p:spPr>
            <a:xfrm rot="10800000">
              <a:off x="7455887" y="129587"/>
              <a:ext cx="110025" cy="279596"/>
            </a:xfrm>
            <a:custGeom>
              <a:avLst/>
              <a:gdLst/>
              <a:ahLst/>
              <a:cxnLst/>
              <a:rect l="l" t="t" r="r" b="b"/>
              <a:pathLst>
                <a:path w="220050" h="559192" extrusionOk="0">
                  <a:moveTo>
                    <a:pt x="150228" y="413795"/>
                  </a:moveTo>
                  <a:cubicBezTo>
                    <a:pt x="158132" y="436639"/>
                    <a:pt x="163791" y="459514"/>
                    <a:pt x="166959" y="480482"/>
                  </a:cubicBezTo>
                  <a:cubicBezTo>
                    <a:pt x="168527" y="490628"/>
                    <a:pt x="169019" y="501051"/>
                    <a:pt x="168989" y="511351"/>
                  </a:cubicBezTo>
                  <a:cubicBezTo>
                    <a:pt x="168958" y="519529"/>
                    <a:pt x="168373" y="527800"/>
                    <a:pt x="166313" y="535732"/>
                  </a:cubicBezTo>
                  <a:cubicBezTo>
                    <a:pt x="151458" y="592888"/>
                    <a:pt x="99820" y="530321"/>
                    <a:pt x="83027" y="508953"/>
                  </a:cubicBezTo>
                  <a:cubicBezTo>
                    <a:pt x="71679" y="494502"/>
                    <a:pt x="58731" y="461789"/>
                    <a:pt x="49473" y="443834"/>
                  </a:cubicBezTo>
                  <a:cubicBezTo>
                    <a:pt x="20410" y="387354"/>
                    <a:pt x="-3610" y="323803"/>
                    <a:pt x="449" y="260529"/>
                  </a:cubicBezTo>
                  <a:cubicBezTo>
                    <a:pt x="5124" y="187324"/>
                    <a:pt x="59899" y="14842"/>
                    <a:pt x="77522" y="4665"/>
                  </a:cubicBezTo>
                  <a:cubicBezTo>
                    <a:pt x="98590" y="-7479"/>
                    <a:pt x="117196" y="5373"/>
                    <a:pt x="120426" y="28370"/>
                  </a:cubicBezTo>
                  <a:cubicBezTo>
                    <a:pt x="121348" y="34888"/>
                    <a:pt x="121410" y="41529"/>
                    <a:pt x="121133" y="48109"/>
                  </a:cubicBezTo>
                  <a:cubicBezTo>
                    <a:pt x="120826" y="55979"/>
                    <a:pt x="120087" y="63850"/>
                    <a:pt x="118980" y="71690"/>
                  </a:cubicBezTo>
                  <a:cubicBezTo>
                    <a:pt x="123255" y="64804"/>
                    <a:pt x="127961" y="58193"/>
                    <a:pt x="133282" y="51921"/>
                  </a:cubicBezTo>
                  <a:cubicBezTo>
                    <a:pt x="146906" y="35718"/>
                    <a:pt x="188826" y="822"/>
                    <a:pt x="210477" y="22897"/>
                  </a:cubicBezTo>
                  <a:cubicBezTo>
                    <a:pt x="225855" y="38547"/>
                    <a:pt x="219212" y="71168"/>
                    <a:pt x="214476" y="89861"/>
                  </a:cubicBezTo>
                  <a:cubicBezTo>
                    <a:pt x="206141" y="122636"/>
                    <a:pt x="189748" y="154826"/>
                    <a:pt x="168958" y="183573"/>
                  </a:cubicBezTo>
                  <a:cubicBezTo>
                    <a:pt x="184520" y="190460"/>
                    <a:pt x="191132" y="201836"/>
                    <a:pt x="193531" y="215180"/>
                  </a:cubicBezTo>
                  <a:cubicBezTo>
                    <a:pt x="216782" y="224342"/>
                    <a:pt x="229207" y="264280"/>
                    <a:pt x="201866" y="276793"/>
                  </a:cubicBezTo>
                  <a:cubicBezTo>
                    <a:pt x="198944" y="278115"/>
                    <a:pt x="195869" y="279253"/>
                    <a:pt x="192731" y="280206"/>
                  </a:cubicBezTo>
                  <a:cubicBezTo>
                    <a:pt x="193623" y="294349"/>
                    <a:pt x="195807" y="309322"/>
                    <a:pt x="186458" y="320882"/>
                  </a:cubicBezTo>
                  <a:cubicBezTo>
                    <a:pt x="185965" y="321497"/>
                    <a:pt x="185442" y="322082"/>
                    <a:pt x="184920" y="322635"/>
                  </a:cubicBezTo>
                  <a:cubicBezTo>
                    <a:pt x="187872" y="325464"/>
                    <a:pt x="190702" y="328477"/>
                    <a:pt x="193377" y="331644"/>
                  </a:cubicBezTo>
                  <a:cubicBezTo>
                    <a:pt x="211246" y="353012"/>
                    <a:pt x="224502" y="396148"/>
                    <a:pt x="205218" y="421267"/>
                  </a:cubicBezTo>
                  <a:cubicBezTo>
                    <a:pt x="193685" y="436270"/>
                    <a:pt x="170557" y="424249"/>
                    <a:pt x="157578" y="417761"/>
                  </a:cubicBezTo>
                  <a:cubicBezTo>
                    <a:pt x="155087" y="416470"/>
                    <a:pt x="152627" y="415179"/>
                    <a:pt x="150228" y="413795"/>
                  </a:cubicBezTo>
                  <a:lnTo>
                    <a:pt x="150228" y="41379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13"/>
            <p:cNvSpPr/>
            <p:nvPr/>
          </p:nvSpPr>
          <p:spPr>
            <a:xfrm rot="10800000">
              <a:off x="7465483" y="203764"/>
              <a:ext cx="93039" cy="163210"/>
            </a:xfrm>
            <a:custGeom>
              <a:avLst/>
              <a:gdLst/>
              <a:ahLst/>
              <a:cxnLst/>
              <a:rect l="l" t="t" r="r" b="b"/>
              <a:pathLst>
                <a:path w="186078" h="326419" extrusionOk="0">
                  <a:moveTo>
                    <a:pt x="111580" y="320983"/>
                  </a:moveTo>
                  <a:lnTo>
                    <a:pt x="111611" y="321260"/>
                  </a:lnTo>
                  <a:cubicBezTo>
                    <a:pt x="111242" y="321352"/>
                    <a:pt x="111303" y="320952"/>
                    <a:pt x="111395" y="320552"/>
                  </a:cubicBezTo>
                  <a:cubicBezTo>
                    <a:pt x="111334" y="320491"/>
                    <a:pt x="111211" y="320337"/>
                    <a:pt x="111303" y="320276"/>
                  </a:cubicBezTo>
                  <a:lnTo>
                    <a:pt x="111395" y="320522"/>
                  </a:lnTo>
                  <a:lnTo>
                    <a:pt x="111457" y="320307"/>
                  </a:lnTo>
                  <a:lnTo>
                    <a:pt x="111519" y="320368"/>
                  </a:lnTo>
                  <a:lnTo>
                    <a:pt x="111549" y="320460"/>
                  </a:lnTo>
                  <a:lnTo>
                    <a:pt x="111549" y="320676"/>
                  </a:lnTo>
                  <a:cubicBezTo>
                    <a:pt x="111580" y="320768"/>
                    <a:pt x="111580" y="320891"/>
                    <a:pt x="111580" y="320983"/>
                  </a:cubicBezTo>
                  <a:close/>
                  <a:moveTo>
                    <a:pt x="138399" y="99369"/>
                  </a:moveTo>
                  <a:cubicBezTo>
                    <a:pt x="138214" y="98632"/>
                    <a:pt x="137691" y="99062"/>
                    <a:pt x="137169" y="99831"/>
                  </a:cubicBezTo>
                  <a:cubicBezTo>
                    <a:pt x="137322" y="99862"/>
                    <a:pt x="137476" y="99892"/>
                    <a:pt x="137599" y="99892"/>
                  </a:cubicBezTo>
                  <a:cubicBezTo>
                    <a:pt x="137876" y="99708"/>
                    <a:pt x="138122" y="99523"/>
                    <a:pt x="138399" y="99369"/>
                  </a:cubicBezTo>
                  <a:close/>
                  <a:moveTo>
                    <a:pt x="173890" y="236463"/>
                  </a:moveTo>
                  <a:cubicBezTo>
                    <a:pt x="173614" y="239323"/>
                    <a:pt x="171891" y="240737"/>
                    <a:pt x="170292" y="241752"/>
                  </a:cubicBezTo>
                  <a:cubicBezTo>
                    <a:pt x="169861" y="242028"/>
                    <a:pt x="169123" y="241813"/>
                    <a:pt x="168600" y="241936"/>
                  </a:cubicBezTo>
                  <a:cubicBezTo>
                    <a:pt x="167463" y="242920"/>
                    <a:pt x="166140" y="243658"/>
                    <a:pt x="164694" y="243719"/>
                  </a:cubicBezTo>
                  <a:lnTo>
                    <a:pt x="164694" y="243750"/>
                  </a:lnTo>
                  <a:cubicBezTo>
                    <a:pt x="165064" y="245318"/>
                    <a:pt x="163649" y="244673"/>
                    <a:pt x="162265" y="243719"/>
                  </a:cubicBezTo>
                  <a:lnTo>
                    <a:pt x="162818" y="243535"/>
                  </a:lnTo>
                  <a:cubicBezTo>
                    <a:pt x="162080" y="243351"/>
                    <a:pt x="161404" y="243043"/>
                    <a:pt x="160758" y="242582"/>
                  </a:cubicBezTo>
                  <a:cubicBezTo>
                    <a:pt x="161188" y="242920"/>
                    <a:pt x="161711" y="243351"/>
                    <a:pt x="162265" y="243719"/>
                  </a:cubicBezTo>
                  <a:cubicBezTo>
                    <a:pt x="160727" y="244334"/>
                    <a:pt x="158974" y="245349"/>
                    <a:pt x="158728" y="245410"/>
                  </a:cubicBezTo>
                  <a:cubicBezTo>
                    <a:pt x="155529" y="245903"/>
                    <a:pt x="152300" y="246118"/>
                    <a:pt x="149040" y="246210"/>
                  </a:cubicBezTo>
                  <a:cubicBezTo>
                    <a:pt x="145872" y="246302"/>
                    <a:pt x="142766" y="246179"/>
                    <a:pt x="139660" y="246025"/>
                  </a:cubicBezTo>
                  <a:cubicBezTo>
                    <a:pt x="134493" y="245687"/>
                    <a:pt x="129234" y="245318"/>
                    <a:pt x="124005" y="244457"/>
                  </a:cubicBezTo>
                  <a:cubicBezTo>
                    <a:pt x="118838" y="243627"/>
                    <a:pt x="113671" y="242459"/>
                    <a:pt x="108628" y="240922"/>
                  </a:cubicBezTo>
                  <a:cubicBezTo>
                    <a:pt x="100170" y="238370"/>
                    <a:pt x="92173" y="234803"/>
                    <a:pt x="84485" y="230837"/>
                  </a:cubicBezTo>
                  <a:cubicBezTo>
                    <a:pt x="86053" y="233481"/>
                    <a:pt x="87837" y="235972"/>
                    <a:pt x="89283" y="238647"/>
                  </a:cubicBezTo>
                  <a:cubicBezTo>
                    <a:pt x="93096" y="245656"/>
                    <a:pt x="96541" y="252851"/>
                    <a:pt x="99955" y="259830"/>
                  </a:cubicBezTo>
                  <a:cubicBezTo>
                    <a:pt x="103092" y="266317"/>
                    <a:pt x="106198" y="272836"/>
                    <a:pt x="109181" y="279415"/>
                  </a:cubicBezTo>
                  <a:cubicBezTo>
                    <a:pt x="112164" y="286025"/>
                    <a:pt x="115025" y="292728"/>
                    <a:pt x="117670" y="299523"/>
                  </a:cubicBezTo>
                  <a:lnTo>
                    <a:pt x="122098" y="311237"/>
                  </a:lnTo>
                  <a:lnTo>
                    <a:pt x="123944" y="316433"/>
                  </a:lnTo>
                  <a:cubicBezTo>
                    <a:pt x="123974" y="316556"/>
                    <a:pt x="124405" y="318400"/>
                    <a:pt x="124497" y="319138"/>
                  </a:cubicBezTo>
                  <a:cubicBezTo>
                    <a:pt x="125451" y="326732"/>
                    <a:pt x="116132" y="326732"/>
                    <a:pt x="115240" y="326240"/>
                  </a:cubicBezTo>
                  <a:cubicBezTo>
                    <a:pt x="113210" y="325256"/>
                    <a:pt x="111918" y="323350"/>
                    <a:pt x="111611" y="321260"/>
                  </a:cubicBezTo>
                  <a:cubicBezTo>
                    <a:pt x="111795" y="321229"/>
                    <a:pt x="111703" y="320737"/>
                    <a:pt x="111549" y="320460"/>
                  </a:cubicBezTo>
                  <a:cubicBezTo>
                    <a:pt x="111549" y="320307"/>
                    <a:pt x="111549" y="320122"/>
                    <a:pt x="111580" y="319968"/>
                  </a:cubicBezTo>
                  <a:cubicBezTo>
                    <a:pt x="111549" y="320030"/>
                    <a:pt x="111519" y="320184"/>
                    <a:pt x="111457" y="320307"/>
                  </a:cubicBezTo>
                  <a:cubicBezTo>
                    <a:pt x="111426" y="320276"/>
                    <a:pt x="111395" y="320245"/>
                    <a:pt x="111334" y="320245"/>
                  </a:cubicBezTo>
                  <a:lnTo>
                    <a:pt x="111303" y="320276"/>
                  </a:lnTo>
                  <a:lnTo>
                    <a:pt x="109612" y="316494"/>
                  </a:lnTo>
                  <a:lnTo>
                    <a:pt x="104353" y="305241"/>
                  </a:lnTo>
                  <a:cubicBezTo>
                    <a:pt x="101954" y="300168"/>
                    <a:pt x="99401" y="295157"/>
                    <a:pt x="96817" y="290176"/>
                  </a:cubicBezTo>
                  <a:cubicBezTo>
                    <a:pt x="92881" y="282613"/>
                    <a:pt x="88790" y="275141"/>
                    <a:pt x="84669" y="267701"/>
                  </a:cubicBezTo>
                  <a:cubicBezTo>
                    <a:pt x="77719" y="254573"/>
                    <a:pt x="70183" y="240952"/>
                    <a:pt x="61510" y="228408"/>
                  </a:cubicBezTo>
                  <a:cubicBezTo>
                    <a:pt x="55944" y="220353"/>
                    <a:pt x="50039" y="212667"/>
                    <a:pt x="42903" y="206272"/>
                  </a:cubicBezTo>
                  <a:cubicBezTo>
                    <a:pt x="39582" y="203228"/>
                    <a:pt x="36014" y="200553"/>
                    <a:pt x="32354" y="198063"/>
                  </a:cubicBezTo>
                  <a:cubicBezTo>
                    <a:pt x="22882" y="191729"/>
                    <a:pt x="12671" y="186595"/>
                    <a:pt x="3198" y="180199"/>
                  </a:cubicBezTo>
                  <a:cubicBezTo>
                    <a:pt x="31" y="178201"/>
                    <a:pt x="-954" y="174019"/>
                    <a:pt x="1015" y="170822"/>
                  </a:cubicBezTo>
                  <a:cubicBezTo>
                    <a:pt x="3014" y="167655"/>
                    <a:pt x="7227" y="166671"/>
                    <a:pt x="10395" y="168670"/>
                  </a:cubicBezTo>
                  <a:cubicBezTo>
                    <a:pt x="14793" y="171191"/>
                    <a:pt x="19376" y="173405"/>
                    <a:pt x="23958" y="175649"/>
                  </a:cubicBezTo>
                  <a:cubicBezTo>
                    <a:pt x="24450" y="174696"/>
                    <a:pt x="24604" y="173497"/>
                    <a:pt x="25465" y="172882"/>
                  </a:cubicBezTo>
                  <a:cubicBezTo>
                    <a:pt x="25558" y="172790"/>
                    <a:pt x="25619" y="172728"/>
                    <a:pt x="25711" y="172667"/>
                  </a:cubicBezTo>
                  <a:cubicBezTo>
                    <a:pt x="26757" y="171806"/>
                    <a:pt x="29310" y="169654"/>
                    <a:pt x="29494" y="169469"/>
                  </a:cubicBezTo>
                  <a:lnTo>
                    <a:pt x="36845" y="159938"/>
                  </a:lnTo>
                  <a:cubicBezTo>
                    <a:pt x="40689" y="154373"/>
                    <a:pt x="44195" y="148532"/>
                    <a:pt x="47425" y="142536"/>
                  </a:cubicBezTo>
                  <a:cubicBezTo>
                    <a:pt x="50654" y="136541"/>
                    <a:pt x="53576" y="130392"/>
                    <a:pt x="56220" y="124120"/>
                  </a:cubicBezTo>
                  <a:cubicBezTo>
                    <a:pt x="58312" y="119170"/>
                    <a:pt x="60157" y="114127"/>
                    <a:pt x="62033" y="109054"/>
                  </a:cubicBezTo>
                  <a:cubicBezTo>
                    <a:pt x="66462" y="97033"/>
                    <a:pt x="70553" y="84827"/>
                    <a:pt x="74705" y="72713"/>
                  </a:cubicBezTo>
                  <a:cubicBezTo>
                    <a:pt x="79625" y="59523"/>
                    <a:pt x="84362" y="46641"/>
                    <a:pt x="87560" y="33298"/>
                  </a:cubicBezTo>
                  <a:cubicBezTo>
                    <a:pt x="89652" y="24720"/>
                    <a:pt x="91189" y="15988"/>
                    <a:pt x="91528" y="6795"/>
                  </a:cubicBezTo>
                  <a:cubicBezTo>
                    <a:pt x="91528" y="3044"/>
                    <a:pt x="94572" y="-31"/>
                    <a:pt x="98325" y="0"/>
                  </a:cubicBezTo>
                  <a:cubicBezTo>
                    <a:pt x="102077" y="0"/>
                    <a:pt x="105122" y="3044"/>
                    <a:pt x="105122" y="6795"/>
                  </a:cubicBezTo>
                  <a:cubicBezTo>
                    <a:pt x="105521" y="17003"/>
                    <a:pt x="104660" y="26810"/>
                    <a:pt x="102999" y="36495"/>
                  </a:cubicBezTo>
                  <a:cubicBezTo>
                    <a:pt x="100539" y="50699"/>
                    <a:pt x="96202" y="64443"/>
                    <a:pt x="91804" y="78555"/>
                  </a:cubicBezTo>
                  <a:cubicBezTo>
                    <a:pt x="88206" y="89100"/>
                    <a:pt x="84854" y="99800"/>
                    <a:pt x="80886" y="110223"/>
                  </a:cubicBezTo>
                  <a:cubicBezTo>
                    <a:pt x="79164" y="114773"/>
                    <a:pt x="77103" y="119139"/>
                    <a:pt x="75135" y="123566"/>
                  </a:cubicBezTo>
                  <a:cubicBezTo>
                    <a:pt x="80702" y="118616"/>
                    <a:pt x="86607" y="114066"/>
                    <a:pt x="93158" y="110499"/>
                  </a:cubicBezTo>
                  <a:cubicBezTo>
                    <a:pt x="97187" y="108286"/>
                    <a:pt x="101400" y="106441"/>
                    <a:pt x="105737" y="104965"/>
                  </a:cubicBezTo>
                  <a:cubicBezTo>
                    <a:pt x="110073" y="103489"/>
                    <a:pt x="114563" y="102506"/>
                    <a:pt x="119023" y="101645"/>
                  </a:cubicBezTo>
                  <a:lnTo>
                    <a:pt x="135600" y="99554"/>
                  </a:lnTo>
                  <a:cubicBezTo>
                    <a:pt x="135815" y="99523"/>
                    <a:pt x="136523" y="99738"/>
                    <a:pt x="137169" y="99831"/>
                  </a:cubicBezTo>
                  <a:lnTo>
                    <a:pt x="137046" y="100015"/>
                  </a:lnTo>
                  <a:cubicBezTo>
                    <a:pt x="136799" y="100415"/>
                    <a:pt x="136830" y="100384"/>
                    <a:pt x="136584" y="100753"/>
                  </a:cubicBezTo>
                  <a:lnTo>
                    <a:pt x="136215" y="101429"/>
                  </a:lnTo>
                  <a:cubicBezTo>
                    <a:pt x="136615" y="100845"/>
                    <a:pt x="137076" y="100323"/>
                    <a:pt x="137599" y="99892"/>
                  </a:cubicBezTo>
                  <a:cubicBezTo>
                    <a:pt x="138122" y="99954"/>
                    <a:pt x="138522" y="99862"/>
                    <a:pt x="138430" y="99462"/>
                  </a:cubicBezTo>
                  <a:lnTo>
                    <a:pt x="138399" y="99369"/>
                  </a:lnTo>
                  <a:cubicBezTo>
                    <a:pt x="140029" y="98416"/>
                    <a:pt x="142059" y="98171"/>
                    <a:pt x="143935" y="98878"/>
                  </a:cubicBezTo>
                  <a:cubicBezTo>
                    <a:pt x="144058" y="98908"/>
                    <a:pt x="144088" y="99062"/>
                    <a:pt x="144181" y="99124"/>
                  </a:cubicBezTo>
                  <a:cubicBezTo>
                    <a:pt x="145688" y="98816"/>
                    <a:pt x="147287" y="98816"/>
                    <a:pt x="148733" y="99585"/>
                  </a:cubicBezTo>
                  <a:cubicBezTo>
                    <a:pt x="152023" y="101368"/>
                    <a:pt x="153284" y="105488"/>
                    <a:pt x="151500" y="108809"/>
                  </a:cubicBezTo>
                  <a:cubicBezTo>
                    <a:pt x="149440" y="113144"/>
                    <a:pt x="148425" y="117786"/>
                    <a:pt x="147779" y="122521"/>
                  </a:cubicBezTo>
                  <a:cubicBezTo>
                    <a:pt x="147102" y="127563"/>
                    <a:pt x="147041" y="132698"/>
                    <a:pt x="147102" y="137801"/>
                  </a:cubicBezTo>
                  <a:cubicBezTo>
                    <a:pt x="147041" y="147548"/>
                    <a:pt x="148148" y="157233"/>
                    <a:pt x="149532" y="166887"/>
                  </a:cubicBezTo>
                  <a:cubicBezTo>
                    <a:pt x="150916" y="176602"/>
                    <a:pt x="152546" y="186318"/>
                    <a:pt x="155037" y="195787"/>
                  </a:cubicBezTo>
                  <a:cubicBezTo>
                    <a:pt x="156483" y="201690"/>
                    <a:pt x="158082" y="207686"/>
                    <a:pt x="160266" y="213435"/>
                  </a:cubicBezTo>
                  <a:cubicBezTo>
                    <a:pt x="161650" y="217155"/>
                    <a:pt x="163188" y="220753"/>
                    <a:pt x="165125" y="224104"/>
                  </a:cubicBezTo>
                  <a:lnTo>
                    <a:pt x="168570" y="229115"/>
                  </a:lnTo>
                  <a:cubicBezTo>
                    <a:pt x="172014" y="229730"/>
                    <a:pt x="174382" y="232989"/>
                    <a:pt x="173890" y="236463"/>
                  </a:cubicBezTo>
                  <a:close/>
                  <a:moveTo>
                    <a:pt x="111611" y="319661"/>
                  </a:moveTo>
                  <a:cubicBezTo>
                    <a:pt x="111734" y="317478"/>
                    <a:pt x="112872" y="316248"/>
                    <a:pt x="113733" y="315541"/>
                  </a:cubicBezTo>
                  <a:cubicBezTo>
                    <a:pt x="113118" y="316064"/>
                    <a:pt x="112595" y="316771"/>
                    <a:pt x="112195" y="317539"/>
                  </a:cubicBezTo>
                  <a:cubicBezTo>
                    <a:pt x="111888" y="318247"/>
                    <a:pt x="111672" y="318923"/>
                    <a:pt x="111611" y="319661"/>
                  </a:cubicBezTo>
                  <a:close/>
                  <a:moveTo>
                    <a:pt x="149747" y="230714"/>
                  </a:moveTo>
                  <a:cubicBezTo>
                    <a:pt x="150701" y="230837"/>
                    <a:pt x="151654" y="230837"/>
                    <a:pt x="152577" y="230929"/>
                  </a:cubicBezTo>
                  <a:cubicBezTo>
                    <a:pt x="150086" y="227332"/>
                    <a:pt x="147902" y="223550"/>
                    <a:pt x="145995" y="219554"/>
                  </a:cubicBezTo>
                  <a:cubicBezTo>
                    <a:pt x="143012" y="213404"/>
                    <a:pt x="140705" y="206886"/>
                    <a:pt x="138583" y="200491"/>
                  </a:cubicBezTo>
                  <a:cubicBezTo>
                    <a:pt x="135446" y="190345"/>
                    <a:pt x="132740" y="179984"/>
                    <a:pt x="131294" y="169408"/>
                  </a:cubicBezTo>
                  <a:cubicBezTo>
                    <a:pt x="129818" y="158770"/>
                    <a:pt x="129664" y="147978"/>
                    <a:pt x="130279" y="137248"/>
                  </a:cubicBezTo>
                  <a:cubicBezTo>
                    <a:pt x="130864" y="130177"/>
                    <a:pt x="131663" y="123013"/>
                    <a:pt x="133632" y="116187"/>
                  </a:cubicBezTo>
                  <a:cubicBezTo>
                    <a:pt x="133785" y="115603"/>
                    <a:pt x="134155" y="115111"/>
                    <a:pt x="134339" y="114527"/>
                  </a:cubicBezTo>
                  <a:lnTo>
                    <a:pt x="123144" y="117940"/>
                  </a:lnTo>
                  <a:cubicBezTo>
                    <a:pt x="118623" y="119354"/>
                    <a:pt x="114225" y="121260"/>
                    <a:pt x="109766" y="123013"/>
                  </a:cubicBezTo>
                  <a:cubicBezTo>
                    <a:pt x="105367" y="124765"/>
                    <a:pt x="100969" y="126487"/>
                    <a:pt x="96664" y="128486"/>
                  </a:cubicBezTo>
                  <a:cubicBezTo>
                    <a:pt x="90851" y="131160"/>
                    <a:pt x="85131" y="133897"/>
                    <a:pt x="79810" y="137494"/>
                  </a:cubicBezTo>
                  <a:cubicBezTo>
                    <a:pt x="76919" y="139861"/>
                    <a:pt x="72613" y="139431"/>
                    <a:pt x="70245" y="136510"/>
                  </a:cubicBezTo>
                  <a:cubicBezTo>
                    <a:pt x="69876" y="136080"/>
                    <a:pt x="70030" y="135495"/>
                    <a:pt x="69784" y="135004"/>
                  </a:cubicBezTo>
                  <a:cubicBezTo>
                    <a:pt x="67108" y="140261"/>
                    <a:pt x="64371" y="145518"/>
                    <a:pt x="61264" y="150561"/>
                  </a:cubicBezTo>
                  <a:cubicBezTo>
                    <a:pt x="57328" y="156833"/>
                    <a:pt x="53083" y="162859"/>
                    <a:pt x="48501" y="168608"/>
                  </a:cubicBezTo>
                  <a:cubicBezTo>
                    <a:pt x="46748" y="170761"/>
                    <a:pt x="44995" y="172913"/>
                    <a:pt x="43088" y="174942"/>
                  </a:cubicBezTo>
                  <a:cubicBezTo>
                    <a:pt x="41796" y="176356"/>
                    <a:pt x="40474" y="177740"/>
                    <a:pt x="39059" y="179031"/>
                  </a:cubicBezTo>
                  <a:cubicBezTo>
                    <a:pt x="38905" y="179185"/>
                    <a:pt x="37214" y="180445"/>
                    <a:pt x="35584" y="181644"/>
                  </a:cubicBezTo>
                  <a:cubicBezTo>
                    <a:pt x="37337" y="182567"/>
                    <a:pt x="39151" y="183366"/>
                    <a:pt x="40874" y="184350"/>
                  </a:cubicBezTo>
                  <a:cubicBezTo>
                    <a:pt x="45456" y="186994"/>
                    <a:pt x="49854" y="189977"/>
                    <a:pt x="54037" y="193359"/>
                  </a:cubicBezTo>
                  <a:cubicBezTo>
                    <a:pt x="62556" y="200399"/>
                    <a:pt x="70030" y="208762"/>
                    <a:pt x="76550" y="217955"/>
                  </a:cubicBezTo>
                  <a:cubicBezTo>
                    <a:pt x="76703" y="218170"/>
                    <a:pt x="76796" y="218385"/>
                    <a:pt x="76950" y="218601"/>
                  </a:cubicBezTo>
                  <a:cubicBezTo>
                    <a:pt x="78795" y="215895"/>
                    <a:pt x="82178" y="214573"/>
                    <a:pt x="85223" y="216018"/>
                  </a:cubicBezTo>
                  <a:cubicBezTo>
                    <a:pt x="92389" y="218723"/>
                    <a:pt x="99862" y="220537"/>
                    <a:pt x="107459" y="222321"/>
                  </a:cubicBezTo>
                  <a:cubicBezTo>
                    <a:pt x="113087" y="223643"/>
                    <a:pt x="118777" y="224750"/>
                    <a:pt x="124436" y="225918"/>
                  </a:cubicBezTo>
                  <a:cubicBezTo>
                    <a:pt x="130218" y="227086"/>
                    <a:pt x="135908" y="228470"/>
                    <a:pt x="141597" y="229392"/>
                  </a:cubicBezTo>
                  <a:cubicBezTo>
                    <a:pt x="144273" y="229884"/>
                    <a:pt x="147010" y="230376"/>
                    <a:pt x="149747" y="230714"/>
                  </a:cubicBezTo>
                  <a:close/>
                  <a:moveTo>
                    <a:pt x="185270" y="151206"/>
                  </a:moveTo>
                  <a:cubicBezTo>
                    <a:pt x="184286" y="143274"/>
                    <a:pt x="182471" y="135588"/>
                    <a:pt x="180318" y="128024"/>
                  </a:cubicBezTo>
                  <a:cubicBezTo>
                    <a:pt x="179672" y="124335"/>
                    <a:pt x="176105" y="121906"/>
                    <a:pt x="172414" y="122582"/>
                  </a:cubicBezTo>
                  <a:cubicBezTo>
                    <a:pt x="168724" y="123228"/>
                    <a:pt x="166263" y="126795"/>
                    <a:pt x="166940" y="130484"/>
                  </a:cubicBezTo>
                  <a:cubicBezTo>
                    <a:pt x="167432" y="136572"/>
                    <a:pt x="167278" y="142690"/>
                    <a:pt x="167370" y="148931"/>
                  </a:cubicBezTo>
                  <a:cubicBezTo>
                    <a:pt x="167432" y="153051"/>
                    <a:pt x="167432" y="157202"/>
                    <a:pt x="167647" y="161322"/>
                  </a:cubicBezTo>
                  <a:cubicBezTo>
                    <a:pt x="167893" y="165872"/>
                    <a:pt x="168508" y="170330"/>
                    <a:pt x="168877" y="174757"/>
                  </a:cubicBezTo>
                  <a:lnTo>
                    <a:pt x="169923" y="187240"/>
                  </a:lnTo>
                  <a:cubicBezTo>
                    <a:pt x="170015" y="188501"/>
                    <a:pt x="169677" y="190837"/>
                    <a:pt x="169923" y="192559"/>
                  </a:cubicBezTo>
                  <a:cubicBezTo>
                    <a:pt x="170107" y="193881"/>
                    <a:pt x="170261" y="195111"/>
                    <a:pt x="170753" y="196003"/>
                  </a:cubicBezTo>
                  <a:cubicBezTo>
                    <a:pt x="172137" y="199323"/>
                    <a:pt x="175951" y="200922"/>
                    <a:pt x="179272" y="199538"/>
                  </a:cubicBezTo>
                  <a:cubicBezTo>
                    <a:pt x="182225" y="198308"/>
                    <a:pt x="183824" y="195172"/>
                    <a:pt x="183148" y="192129"/>
                  </a:cubicBezTo>
                  <a:lnTo>
                    <a:pt x="183240" y="192159"/>
                  </a:lnTo>
                  <a:cubicBezTo>
                    <a:pt x="183640" y="192190"/>
                    <a:pt x="183055" y="191544"/>
                    <a:pt x="182871" y="191145"/>
                  </a:cubicBezTo>
                  <a:lnTo>
                    <a:pt x="182871" y="191175"/>
                  </a:lnTo>
                  <a:lnTo>
                    <a:pt x="182809" y="191022"/>
                  </a:lnTo>
                  <a:lnTo>
                    <a:pt x="182871" y="191145"/>
                  </a:lnTo>
                  <a:cubicBezTo>
                    <a:pt x="183179" y="190130"/>
                    <a:pt x="184193" y="188593"/>
                    <a:pt x="184286" y="187947"/>
                  </a:cubicBezTo>
                  <a:lnTo>
                    <a:pt x="185700" y="174358"/>
                  </a:lnTo>
                  <a:cubicBezTo>
                    <a:pt x="185854" y="170545"/>
                    <a:pt x="186131" y="166733"/>
                    <a:pt x="186069" y="162828"/>
                  </a:cubicBezTo>
                  <a:cubicBezTo>
                    <a:pt x="186008" y="158954"/>
                    <a:pt x="185762" y="155080"/>
                    <a:pt x="185270" y="15120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13"/>
            <p:cNvSpPr/>
            <p:nvPr/>
          </p:nvSpPr>
          <p:spPr>
            <a:xfrm rot="10800000">
              <a:off x="7558490" y="189789"/>
              <a:ext cx="1021969" cy="216236"/>
            </a:xfrm>
            <a:custGeom>
              <a:avLst/>
              <a:gdLst/>
              <a:ahLst/>
              <a:cxnLst/>
              <a:rect l="l" t="t" r="r" b="b"/>
              <a:pathLst>
                <a:path w="2043938" h="432471" extrusionOk="0">
                  <a:moveTo>
                    <a:pt x="2043938" y="256485"/>
                  </a:moveTo>
                  <a:cubicBezTo>
                    <a:pt x="2043907" y="260082"/>
                    <a:pt x="2040954" y="262942"/>
                    <a:pt x="2037356" y="262911"/>
                  </a:cubicBezTo>
                  <a:cubicBezTo>
                    <a:pt x="2037356" y="262911"/>
                    <a:pt x="1969202" y="262296"/>
                    <a:pt x="1857899" y="261220"/>
                  </a:cubicBezTo>
                  <a:cubicBezTo>
                    <a:pt x="1882872" y="269214"/>
                    <a:pt x="1919532" y="288645"/>
                    <a:pt x="1939954" y="314901"/>
                  </a:cubicBezTo>
                  <a:cubicBezTo>
                    <a:pt x="1956131" y="335716"/>
                    <a:pt x="1962159" y="360313"/>
                    <a:pt x="1947766" y="386108"/>
                  </a:cubicBezTo>
                  <a:cubicBezTo>
                    <a:pt x="1936694" y="405324"/>
                    <a:pt x="1912459" y="410827"/>
                    <a:pt x="1891453" y="404494"/>
                  </a:cubicBezTo>
                  <a:cubicBezTo>
                    <a:pt x="1870631" y="398191"/>
                    <a:pt x="1853808" y="380912"/>
                    <a:pt x="1856914" y="357576"/>
                  </a:cubicBezTo>
                  <a:cubicBezTo>
                    <a:pt x="1857714" y="351734"/>
                    <a:pt x="1859898" y="345493"/>
                    <a:pt x="1863281" y="340082"/>
                  </a:cubicBezTo>
                  <a:cubicBezTo>
                    <a:pt x="1866910" y="334333"/>
                    <a:pt x="1871800" y="329475"/>
                    <a:pt x="1877520" y="326800"/>
                  </a:cubicBezTo>
                  <a:cubicBezTo>
                    <a:pt x="1886132" y="322742"/>
                    <a:pt x="1894436" y="324586"/>
                    <a:pt x="1900433" y="329844"/>
                  </a:cubicBezTo>
                  <a:cubicBezTo>
                    <a:pt x="1905815" y="334517"/>
                    <a:pt x="1909322" y="341896"/>
                    <a:pt x="1909075" y="349644"/>
                  </a:cubicBezTo>
                  <a:cubicBezTo>
                    <a:pt x="1909014" y="353395"/>
                    <a:pt x="1905938" y="356408"/>
                    <a:pt x="1902186" y="356346"/>
                  </a:cubicBezTo>
                  <a:cubicBezTo>
                    <a:pt x="1898434" y="356285"/>
                    <a:pt x="1895420" y="353210"/>
                    <a:pt x="1895482" y="349459"/>
                  </a:cubicBezTo>
                  <a:cubicBezTo>
                    <a:pt x="1895451" y="345985"/>
                    <a:pt x="1893759" y="342757"/>
                    <a:pt x="1891268" y="340758"/>
                  </a:cubicBezTo>
                  <a:cubicBezTo>
                    <a:pt x="1889331" y="339190"/>
                    <a:pt x="1886716" y="338760"/>
                    <a:pt x="1884072" y="340113"/>
                  </a:cubicBezTo>
                  <a:cubicBezTo>
                    <a:pt x="1880904" y="341742"/>
                    <a:pt x="1878412" y="344725"/>
                    <a:pt x="1876506" y="348045"/>
                  </a:cubicBezTo>
                  <a:cubicBezTo>
                    <a:pt x="1874445" y="351612"/>
                    <a:pt x="1873153" y="355670"/>
                    <a:pt x="1872784" y="359452"/>
                  </a:cubicBezTo>
                  <a:cubicBezTo>
                    <a:pt x="1871277" y="374209"/>
                    <a:pt x="1883118" y="383987"/>
                    <a:pt x="1896343" y="387676"/>
                  </a:cubicBezTo>
                  <a:cubicBezTo>
                    <a:pt x="1909537" y="391335"/>
                    <a:pt x="1925068" y="389182"/>
                    <a:pt x="1931773" y="377100"/>
                  </a:cubicBezTo>
                  <a:cubicBezTo>
                    <a:pt x="1942353" y="358529"/>
                    <a:pt x="1937247" y="340881"/>
                    <a:pt x="1925868" y="325601"/>
                  </a:cubicBezTo>
                  <a:cubicBezTo>
                    <a:pt x="1906984" y="300267"/>
                    <a:pt x="1871585" y="280805"/>
                    <a:pt x="1849379" y="273733"/>
                  </a:cubicBezTo>
                  <a:cubicBezTo>
                    <a:pt x="1841414" y="271181"/>
                    <a:pt x="1829112" y="270075"/>
                    <a:pt x="1818993" y="267092"/>
                  </a:cubicBezTo>
                  <a:cubicBezTo>
                    <a:pt x="1813703" y="265524"/>
                    <a:pt x="1808998" y="263434"/>
                    <a:pt x="1805368" y="260697"/>
                  </a:cubicBezTo>
                  <a:cubicBezTo>
                    <a:pt x="1761265" y="260267"/>
                    <a:pt x="1712149" y="259775"/>
                    <a:pt x="1659127" y="259221"/>
                  </a:cubicBezTo>
                  <a:cubicBezTo>
                    <a:pt x="1669615" y="267184"/>
                    <a:pt x="1679456" y="276470"/>
                    <a:pt x="1688529" y="286800"/>
                  </a:cubicBezTo>
                  <a:cubicBezTo>
                    <a:pt x="1697848" y="297407"/>
                    <a:pt x="1706460" y="308937"/>
                    <a:pt x="1714302" y="320805"/>
                  </a:cubicBezTo>
                  <a:cubicBezTo>
                    <a:pt x="1726420" y="339160"/>
                    <a:pt x="1736630" y="358314"/>
                    <a:pt x="1746165" y="375070"/>
                  </a:cubicBezTo>
                  <a:cubicBezTo>
                    <a:pt x="1750932" y="383679"/>
                    <a:pt x="1755299" y="392565"/>
                    <a:pt x="1760004" y="401235"/>
                  </a:cubicBezTo>
                  <a:cubicBezTo>
                    <a:pt x="1761973" y="404832"/>
                    <a:pt x="1763972" y="408368"/>
                    <a:pt x="1766125" y="411842"/>
                  </a:cubicBezTo>
                  <a:cubicBezTo>
                    <a:pt x="1767386" y="413840"/>
                    <a:pt x="1772030" y="418391"/>
                    <a:pt x="1774552" y="421742"/>
                  </a:cubicBezTo>
                  <a:cubicBezTo>
                    <a:pt x="1776182" y="423925"/>
                    <a:pt x="1777812" y="425954"/>
                    <a:pt x="1777473" y="427307"/>
                  </a:cubicBezTo>
                  <a:cubicBezTo>
                    <a:pt x="1773844" y="441604"/>
                    <a:pt x="1756037" y="421926"/>
                    <a:pt x="1754407" y="419620"/>
                  </a:cubicBezTo>
                  <a:cubicBezTo>
                    <a:pt x="1751885" y="416085"/>
                    <a:pt x="1749486" y="412426"/>
                    <a:pt x="1747179" y="408706"/>
                  </a:cubicBezTo>
                  <a:cubicBezTo>
                    <a:pt x="1742013" y="400343"/>
                    <a:pt x="1737215" y="391734"/>
                    <a:pt x="1731987" y="383433"/>
                  </a:cubicBezTo>
                  <a:cubicBezTo>
                    <a:pt x="1722083" y="367200"/>
                    <a:pt x="1710950" y="349029"/>
                    <a:pt x="1698924" y="330981"/>
                  </a:cubicBezTo>
                  <a:cubicBezTo>
                    <a:pt x="1691420" y="319729"/>
                    <a:pt x="1683639" y="308476"/>
                    <a:pt x="1675181" y="298053"/>
                  </a:cubicBezTo>
                  <a:cubicBezTo>
                    <a:pt x="1662510" y="282434"/>
                    <a:pt x="1648486" y="268660"/>
                    <a:pt x="1632493" y="258945"/>
                  </a:cubicBezTo>
                  <a:cubicBezTo>
                    <a:pt x="1599492" y="258606"/>
                    <a:pt x="1565139" y="258238"/>
                    <a:pt x="1529647" y="257869"/>
                  </a:cubicBezTo>
                  <a:cubicBezTo>
                    <a:pt x="1469521" y="257223"/>
                    <a:pt x="1406134" y="256577"/>
                    <a:pt x="1340871" y="255870"/>
                  </a:cubicBezTo>
                  <a:cubicBezTo>
                    <a:pt x="1341671" y="256331"/>
                    <a:pt x="1342409" y="256946"/>
                    <a:pt x="1343209" y="257408"/>
                  </a:cubicBezTo>
                  <a:cubicBezTo>
                    <a:pt x="1363876" y="268875"/>
                    <a:pt x="1386020" y="277454"/>
                    <a:pt x="1406903" y="288829"/>
                  </a:cubicBezTo>
                  <a:cubicBezTo>
                    <a:pt x="1425387" y="299314"/>
                    <a:pt x="1442856" y="310720"/>
                    <a:pt x="1459494" y="323326"/>
                  </a:cubicBezTo>
                  <a:cubicBezTo>
                    <a:pt x="1475979" y="335778"/>
                    <a:pt x="1491634" y="349367"/>
                    <a:pt x="1507350" y="363449"/>
                  </a:cubicBezTo>
                  <a:lnTo>
                    <a:pt x="1543948" y="396254"/>
                  </a:lnTo>
                  <a:cubicBezTo>
                    <a:pt x="1546132" y="398252"/>
                    <a:pt x="1551576" y="401880"/>
                    <a:pt x="1555297" y="405447"/>
                  </a:cubicBezTo>
                  <a:cubicBezTo>
                    <a:pt x="1558096" y="408122"/>
                    <a:pt x="1560095" y="410889"/>
                    <a:pt x="1560802" y="413225"/>
                  </a:cubicBezTo>
                  <a:cubicBezTo>
                    <a:pt x="1561879" y="416638"/>
                    <a:pt x="1560003" y="420297"/>
                    <a:pt x="1556589" y="421404"/>
                  </a:cubicBezTo>
                  <a:cubicBezTo>
                    <a:pt x="1553144" y="422511"/>
                    <a:pt x="1549484" y="420635"/>
                    <a:pt x="1548377" y="417192"/>
                  </a:cubicBezTo>
                  <a:cubicBezTo>
                    <a:pt x="1548008" y="416146"/>
                    <a:pt x="1546440" y="415347"/>
                    <a:pt x="1544994" y="414209"/>
                  </a:cubicBezTo>
                  <a:cubicBezTo>
                    <a:pt x="1541273" y="411289"/>
                    <a:pt x="1536783" y="408552"/>
                    <a:pt x="1534783" y="406923"/>
                  </a:cubicBezTo>
                  <a:lnTo>
                    <a:pt x="1496708" y="375716"/>
                  </a:lnTo>
                  <a:cubicBezTo>
                    <a:pt x="1480900" y="362403"/>
                    <a:pt x="1464938" y="349859"/>
                    <a:pt x="1448638" y="337868"/>
                  </a:cubicBezTo>
                  <a:cubicBezTo>
                    <a:pt x="1432430" y="325939"/>
                    <a:pt x="1415852" y="314532"/>
                    <a:pt x="1398076" y="304325"/>
                  </a:cubicBezTo>
                  <a:cubicBezTo>
                    <a:pt x="1377624" y="292150"/>
                    <a:pt x="1355757" y="282803"/>
                    <a:pt x="1335581" y="270443"/>
                  </a:cubicBezTo>
                  <a:cubicBezTo>
                    <a:pt x="1328446" y="266078"/>
                    <a:pt x="1321741" y="260943"/>
                    <a:pt x="1315129" y="255593"/>
                  </a:cubicBezTo>
                  <a:cubicBezTo>
                    <a:pt x="1264260" y="255040"/>
                    <a:pt x="1212406" y="254456"/>
                    <a:pt x="1159968" y="253841"/>
                  </a:cubicBezTo>
                  <a:cubicBezTo>
                    <a:pt x="1168488" y="257161"/>
                    <a:pt x="1176207" y="260421"/>
                    <a:pt x="1181251" y="262972"/>
                  </a:cubicBezTo>
                  <a:cubicBezTo>
                    <a:pt x="1206624" y="275885"/>
                    <a:pt x="1236057" y="300451"/>
                    <a:pt x="1251435" y="329782"/>
                  </a:cubicBezTo>
                  <a:cubicBezTo>
                    <a:pt x="1262353" y="350689"/>
                    <a:pt x="1266166" y="373902"/>
                    <a:pt x="1257955" y="396992"/>
                  </a:cubicBezTo>
                  <a:cubicBezTo>
                    <a:pt x="1252942" y="410612"/>
                    <a:pt x="1245222" y="419098"/>
                    <a:pt x="1236549" y="423679"/>
                  </a:cubicBezTo>
                  <a:cubicBezTo>
                    <a:pt x="1225785" y="429336"/>
                    <a:pt x="1213360" y="429305"/>
                    <a:pt x="1201703" y="424601"/>
                  </a:cubicBezTo>
                  <a:cubicBezTo>
                    <a:pt x="1182943" y="417038"/>
                    <a:pt x="1166335" y="397391"/>
                    <a:pt x="1164397" y="374271"/>
                  </a:cubicBezTo>
                  <a:cubicBezTo>
                    <a:pt x="1163167" y="359021"/>
                    <a:pt x="1174731" y="346785"/>
                    <a:pt x="1185649" y="345463"/>
                  </a:cubicBezTo>
                  <a:cubicBezTo>
                    <a:pt x="1193922" y="344479"/>
                    <a:pt x="1202810" y="348260"/>
                    <a:pt x="1206101" y="361696"/>
                  </a:cubicBezTo>
                  <a:cubicBezTo>
                    <a:pt x="1207085" y="365324"/>
                    <a:pt x="1204902" y="369044"/>
                    <a:pt x="1201303" y="370028"/>
                  </a:cubicBezTo>
                  <a:cubicBezTo>
                    <a:pt x="1197674" y="370981"/>
                    <a:pt x="1193922" y="368829"/>
                    <a:pt x="1192969" y="365201"/>
                  </a:cubicBezTo>
                  <a:cubicBezTo>
                    <a:pt x="1192200" y="362557"/>
                    <a:pt x="1191154" y="360774"/>
                    <a:pt x="1189678" y="359882"/>
                  </a:cubicBezTo>
                  <a:cubicBezTo>
                    <a:pt x="1188417" y="359144"/>
                    <a:pt x="1186941" y="359728"/>
                    <a:pt x="1185557" y="360466"/>
                  </a:cubicBezTo>
                  <a:cubicBezTo>
                    <a:pt x="1181835" y="362465"/>
                    <a:pt x="1179037" y="367322"/>
                    <a:pt x="1179682" y="372765"/>
                  </a:cubicBezTo>
                  <a:cubicBezTo>
                    <a:pt x="1181589" y="389551"/>
                    <a:pt x="1194076" y="403510"/>
                    <a:pt x="1207885" y="408644"/>
                  </a:cubicBezTo>
                  <a:cubicBezTo>
                    <a:pt x="1214713" y="411166"/>
                    <a:pt x="1221910" y="411411"/>
                    <a:pt x="1228061" y="407999"/>
                  </a:cubicBezTo>
                  <a:cubicBezTo>
                    <a:pt x="1233412" y="405047"/>
                    <a:pt x="1237749" y="399390"/>
                    <a:pt x="1240732" y="390812"/>
                  </a:cubicBezTo>
                  <a:cubicBezTo>
                    <a:pt x="1247252" y="372703"/>
                    <a:pt x="1243715" y="354594"/>
                    <a:pt x="1235380" y="338022"/>
                  </a:cubicBezTo>
                  <a:cubicBezTo>
                    <a:pt x="1222033" y="311550"/>
                    <a:pt x="1196383" y="288891"/>
                    <a:pt x="1173993" y="276746"/>
                  </a:cubicBezTo>
                  <a:cubicBezTo>
                    <a:pt x="1167011" y="272903"/>
                    <a:pt x="1154617" y="267400"/>
                    <a:pt x="1142038" y="262480"/>
                  </a:cubicBezTo>
                  <a:cubicBezTo>
                    <a:pt x="1132596" y="258791"/>
                    <a:pt x="1123062" y="255378"/>
                    <a:pt x="1115619" y="253288"/>
                  </a:cubicBezTo>
                  <a:cubicBezTo>
                    <a:pt x="1084464" y="252919"/>
                    <a:pt x="1053247" y="252550"/>
                    <a:pt x="1022000" y="252150"/>
                  </a:cubicBezTo>
                  <a:cubicBezTo>
                    <a:pt x="925275" y="250920"/>
                    <a:pt x="828764" y="249537"/>
                    <a:pt x="735514" y="248153"/>
                  </a:cubicBezTo>
                  <a:cubicBezTo>
                    <a:pt x="741696" y="250982"/>
                    <a:pt x="747355" y="253841"/>
                    <a:pt x="750707" y="256301"/>
                  </a:cubicBezTo>
                  <a:cubicBezTo>
                    <a:pt x="760026" y="263310"/>
                    <a:pt x="769284" y="270259"/>
                    <a:pt x="778418" y="277361"/>
                  </a:cubicBezTo>
                  <a:cubicBezTo>
                    <a:pt x="787583" y="284463"/>
                    <a:pt x="796717" y="291566"/>
                    <a:pt x="805698" y="298791"/>
                  </a:cubicBezTo>
                  <a:cubicBezTo>
                    <a:pt x="823659" y="313210"/>
                    <a:pt x="841374" y="327814"/>
                    <a:pt x="859735" y="341927"/>
                  </a:cubicBezTo>
                  <a:cubicBezTo>
                    <a:pt x="868808" y="348906"/>
                    <a:pt x="877911" y="355854"/>
                    <a:pt x="887322" y="362618"/>
                  </a:cubicBezTo>
                  <a:cubicBezTo>
                    <a:pt x="890429" y="364740"/>
                    <a:pt x="891228" y="368952"/>
                    <a:pt x="889137" y="372057"/>
                  </a:cubicBezTo>
                  <a:cubicBezTo>
                    <a:pt x="887046" y="375163"/>
                    <a:pt x="882801" y="375993"/>
                    <a:pt x="879695" y="373902"/>
                  </a:cubicBezTo>
                  <a:cubicBezTo>
                    <a:pt x="854845" y="358037"/>
                    <a:pt x="831071" y="341435"/>
                    <a:pt x="808035" y="323879"/>
                  </a:cubicBezTo>
                  <a:cubicBezTo>
                    <a:pt x="798809" y="316838"/>
                    <a:pt x="789705" y="309644"/>
                    <a:pt x="780694" y="302296"/>
                  </a:cubicBezTo>
                  <a:cubicBezTo>
                    <a:pt x="767284" y="291412"/>
                    <a:pt x="754121" y="280190"/>
                    <a:pt x="740589" y="269121"/>
                  </a:cubicBezTo>
                  <a:cubicBezTo>
                    <a:pt x="737021" y="266139"/>
                    <a:pt x="730163" y="262511"/>
                    <a:pt x="722843" y="258975"/>
                  </a:cubicBezTo>
                  <a:cubicBezTo>
                    <a:pt x="713063" y="254241"/>
                    <a:pt x="702852" y="249936"/>
                    <a:pt x="697132" y="247600"/>
                  </a:cubicBezTo>
                  <a:cubicBezTo>
                    <a:pt x="669759" y="247200"/>
                    <a:pt x="642479" y="246770"/>
                    <a:pt x="615876" y="246370"/>
                  </a:cubicBezTo>
                  <a:cubicBezTo>
                    <a:pt x="590503" y="245970"/>
                    <a:pt x="565714" y="245601"/>
                    <a:pt x="541233" y="245201"/>
                  </a:cubicBezTo>
                  <a:cubicBezTo>
                    <a:pt x="564146" y="249998"/>
                    <a:pt x="586689" y="253472"/>
                    <a:pt x="607234" y="260728"/>
                  </a:cubicBezTo>
                  <a:cubicBezTo>
                    <a:pt x="625964" y="267369"/>
                    <a:pt x="643033" y="277115"/>
                    <a:pt x="657580" y="293318"/>
                  </a:cubicBezTo>
                  <a:cubicBezTo>
                    <a:pt x="686152" y="325447"/>
                    <a:pt x="691842" y="353887"/>
                    <a:pt x="686490" y="375439"/>
                  </a:cubicBezTo>
                  <a:cubicBezTo>
                    <a:pt x="677879" y="410089"/>
                    <a:pt x="640265" y="428352"/>
                    <a:pt x="612770" y="421680"/>
                  </a:cubicBezTo>
                  <a:cubicBezTo>
                    <a:pt x="602159" y="419067"/>
                    <a:pt x="590011" y="414793"/>
                    <a:pt x="580754" y="407660"/>
                  </a:cubicBezTo>
                  <a:cubicBezTo>
                    <a:pt x="573741" y="402249"/>
                    <a:pt x="568267" y="395301"/>
                    <a:pt x="565745" y="386477"/>
                  </a:cubicBezTo>
                  <a:cubicBezTo>
                    <a:pt x="557103" y="355639"/>
                    <a:pt x="576509" y="334609"/>
                    <a:pt x="596685" y="331289"/>
                  </a:cubicBezTo>
                  <a:cubicBezTo>
                    <a:pt x="606742" y="329629"/>
                    <a:pt x="617045" y="332180"/>
                    <a:pt x="624672" y="339774"/>
                  </a:cubicBezTo>
                  <a:cubicBezTo>
                    <a:pt x="631992" y="347092"/>
                    <a:pt x="637220" y="359390"/>
                    <a:pt x="635990" y="377991"/>
                  </a:cubicBezTo>
                  <a:cubicBezTo>
                    <a:pt x="635775" y="381742"/>
                    <a:pt x="632576" y="384632"/>
                    <a:pt x="628824" y="384417"/>
                  </a:cubicBezTo>
                  <a:cubicBezTo>
                    <a:pt x="625072" y="384233"/>
                    <a:pt x="622212" y="381035"/>
                    <a:pt x="622396" y="377284"/>
                  </a:cubicBezTo>
                  <a:cubicBezTo>
                    <a:pt x="623319" y="353303"/>
                    <a:pt x="611632" y="343864"/>
                    <a:pt x="599330" y="346200"/>
                  </a:cubicBezTo>
                  <a:cubicBezTo>
                    <a:pt x="586720" y="348598"/>
                    <a:pt x="575710" y="362557"/>
                    <a:pt x="581615" y="381804"/>
                  </a:cubicBezTo>
                  <a:cubicBezTo>
                    <a:pt x="583644" y="388475"/>
                    <a:pt x="588750" y="393056"/>
                    <a:pt x="594624" y="396500"/>
                  </a:cubicBezTo>
                  <a:cubicBezTo>
                    <a:pt x="601513" y="400528"/>
                    <a:pt x="609633" y="402956"/>
                    <a:pt x="616799" y="404586"/>
                  </a:cubicBezTo>
                  <a:cubicBezTo>
                    <a:pt x="636359" y="409136"/>
                    <a:pt x="662532" y="395578"/>
                    <a:pt x="668621" y="371012"/>
                  </a:cubicBezTo>
                  <a:cubicBezTo>
                    <a:pt x="672896" y="353610"/>
                    <a:pt x="667084" y="331196"/>
                    <a:pt x="644202" y="305094"/>
                  </a:cubicBezTo>
                  <a:cubicBezTo>
                    <a:pt x="631992" y="290981"/>
                    <a:pt x="617414" y="282496"/>
                    <a:pt x="601483" y="276500"/>
                  </a:cubicBezTo>
                  <a:cubicBezTo>
                    <a:pt x="576540" y="267123"/>
                    <a:pt x="548460" y="263587"/>
                    <a:pt x="520473" y="255839"/>
                  </a:cubicBezTo>
                  <a:cubicBezTo>
                    <a:pt x="508632" y="252550"/>
                    <a:pt x="496761" y="249414"/>
                    <a:pt x="484797" y="246554"/>
                  </a:cubicBezTo>
                  <a:cubicBezTo>
                    <a:pt x="481076" y="245663"/>
                    <a:pt x="477262" y="244986"/>
                    <a:pt x="473510" y="244156"/>
                  </a:cubicBezTo>
                  <a:cubicBezTo>
                    <a:pt x="203109" y="239883"/>
                    <a:pt x="6706" y="236408"/>
                    <a:pt x="6706" y="236408"/>
                  </a:cubicBezTo>
                  <a:cubicBezTo>
                    <a:pt x="2953" y="236347"/>
                    <a:pt x="-61" y="233272"/>
                    <a:pt x="1" y="229521"/>
                  </a:cubicBezTo>
                  <a:cubicBezTo>
                    <a:pt x="62" y="225770"/>
                    <a:pt x="3138" y="222757"/>
                    <a:pt x="6890" y="222819"/>
                  </a:cubicBezTo>
                  <a:cubicBezTo>
                    <a:pt x="6890" y="222819"/>
                    <a:pt x="190253" y="224417"/>
                    <a:pt x="446537" y="227092"/>
                  </a:cubicBezTo>
                  <a:cubicBezTo>
                    <a:pt x="447860" y="226262"/>
                    <a:pt x="449398" y="225770"/>
                    <a:pt x="451058" y="226047"/>
                  </a:cubicBezTo>
                  <a:cubicBezTo>
                    <a:pt x="453150" y="226385"/>
                    <a:pt x="455180" y="226846"/>
                    <a:pt x="457271" y="227215"/>
                  </a:cubicBezTo>
                  <a:cubicBezTo>
                    <a:pt x="482029" y="227461"/>
                    <a:pt x="507341" y="227738"/>
                    <a:pt x="533298" y="228015"/>
                  </a:cubicBezTo>
                  <a:cubicBezTo>
                    <a:pt x="533913" y="227584"/>
                    <a:pt x="534282" y="226877"/>
                    <a:pt x="535051" y="226662"/>
                  </a:cubicBezTo>
                  <a:cubicBezTo>
                    <a:pt x="577740" y="214456"/>
                    <a:pt x="624672" y="207723"/>
                    <a:pt x="667053" y="192104"/>
                  </a:cubicBezTo>
                  <a:cubicBezTo>
                    <a:pt x="694333" y="182050"/>
                    <a:pt x="719706" y="168307"/>
                    <a:pt x="740466" y="146232"/>
                  </a:cubicBezTo>
                  <a:cubicBezTo>
                    <a:pt x="753568" y="132519"/>
                    <a:pt x="766823" y="113888"/>
                    <a:pt x="771590" y="94334"/>
                  </a:cubicBezTo>
                  <a:cubicBezTo>
                    <a:pt x="774543" y="82281"/>
                    <a:pt x="774204" y="69829"/>
                    <a:pt x="767777" y="58146"/>
                  </a:cubicBezTo>
                  <a:cubicBezTo>
                    <a:pt x="758735" y="41636"/>
                    <a:pt x="740896" y="34656"/>
                    <a:pt x="723827" y="36101"/>
                  </a:cubicBezTo>
                  <a:cubicBezTo>
                    <a:pt x="706543" y="37547"/>
                    <a:pt x="689781" y="47447"/>
                    <a:pt x="683200" y="65463"/>
                  </a:cubicBezTo>
                  <a:cubicBezTo>
                    <a:pt x="679878" y="74503"/>
                    <a:pt x="682953" y="82804"/>
                    <a:pt x="688951" y="88492"/>
                  </a:cubicBezTo>
                  <a:cubicBezTo>
                    <a:pt x="695194" y="94395"/>
                    <a:pt x="704359" y="97746"/>
                    <a:pt x="713309" y="96516"/>
                  </a:cubicBezTo>
                  <a:cubicBezTo>
                    <a:pt x="716784" y="93995"/>
                    <a:pt x="723520" y="87293"/>
                    <a:pt x="723520" y="87293"/>
                  </a:cubicBezTo>
                  <a:cubicBezTo>
                    <a:pt x="726042" y="84741"/>
                    <a:pt x="730163" y="84710"/>
                    <a:pt x="732746" y="87231"/>
                  </a:cubicBezTo>
                  <a:cubicBezTo>
                    <a:pt x="735299" y="89752"/>
                    <a:pt x="735330" y="93903"/>
                    <a:pt x="732808" y="96455"/>
                  </a:cubicBezTo>
                  <a:cubicBezTo>
                    <a:pt x="732808" y="96455"/>
                    <a:pt x="726534" y="102942"/>
                    <a:pt x="722505" y="106324"/>
                  </a:cubicBezTo>
                  <a:cubicBezTo>
                    <a:pt x="720044" y="108415"/>
                    <a:pt x="717738" y="109399"/>
                    <a:pt x="716692" y="109614"/>
                  </a:cubicBezTo>
                  <a:cubicBezTo>
                    <a:pt x="703160" y="112320"/>
                    <a:pt x="688920" y="107800"/>
                    <a:pt x="679201" y="99038"/>
                  </a:cubicBezTo>
                  <a:cubicBezTo>
                    <a:pt x="668867" y="89752"/>
                    <a:pt x="663670" y="75763"/>
                    <a:pt x="668867" y="60390"/>
                  </a:cubicBezTo>
                  <a:cubicBezTo>
                    <a:pt x="677171" y="36071"/>
                    <a:pt x="699131" y="22020"/>
                    <a:pt x="722259" y="19591"/>
                  </a:cubicBezTo>
                  <a:cubicBezTo>
                    <a:pt x="745817" y="17132"/>
                    <a:pt x="770329" y="26909"/>
                    <a:pt x="783247" y="49507"/>
                  </a:cubicBezTo>
                  <a:cubicBezTo>
                    <a:pt x="792196" y="65279"/>
                    <a:pt x="793242" y="82189"/>
                    <a:pt x="789367" y="98607"/>
                  </a:cubicBezTo>
                  <a:cubicBezTo>
                    <a:pt x="783985" y="121267"/>
                    <a:pt x="768853" y="143004"/>
                    <a:pt x="753691" y="158899"/>
                  </a:cubicBezTo>
                  <a:cubicBezTo>
                    <a:pt x="730624" y="182665"/>
                    <a:pt x="702821" y="197669"/>
                    <a:pt x="672773" y="208092"/>
                  </a:cubicBezTo>
                  <a:cubicBezTo>
                    <a:pt x="646047" y="217346"/>
                    <a:pt x="617598" y="222973"/>
                    <a:pt x="589426" y="228630"/>
                  </a:cubicBezTo>
                  <a:cubicBezTo>
                    <a:pt x="598346" y="228722"/>
                    <a:pt x="607080" y="228814"/>
                    <a:pt x="616122" y="228906"/>
                  </a:cubicBezTo>
                  <a:cubicBezTo>
                    <a:pt x="678740" y="229583"/>
                    <a:pt x="743880" y="230321"/>
                    <a:pt x="810250" y="231120"/>
                  </a:cubicBezTo>
                  <a:cubicBezTo>
                    <a:pt x="827165" y="227000"/>
                    <a:pt x="840851" y="222634"/>
                    <a:pt x="852907" y="215839"/>
                  </a:cubicBezTo>
                  <a:cubicBezTo>
                    <a:pt x="867208" y="207815"/>
                    <a:pt x="879295" y="196193"/>
                    <a:pt x="892643" y="177131"/>
                  </a:cubicBezTo>
                  <a:cubicBezTo>
                    <a:pt x="904607" y="160990"/>
                    <a:pt x="916048" y="144202"/>
                    <a:pt x="928319" y="128153"/>
                  </a:cubicBezTo>
                  <a:cubicBezTo>
                    <a:pt x="936654" y="117239"/>
                    <a:pt x="945419" y="106662"/>
                    <a:pt x="954769" y="96701"/>
                  </a:cubicBezTo>
                  <a:cubicBezTo>
                    <a:pt x="959966" y="91197"/>
                    <a:pt x="966856" y="82589"/>
                    <a:pt x="974545" y="77270"/>
                  </a:cubicBezTo>
                  <a:cubicBezTo>
                    <a:pt x="978789" y="74318"/>
                    <a:pt x="983248" y="72258"/>
                    <a:pt x="987831" y="71705"/>
                  </a:cubicBezTo>
                  <a:cubicBezTo>
                    <a:pt x="991368" y="71182"/>
                    <a:pt x="994689" y="73642"/>
                    <a:pt x="995212" y="77208"/>
                  </a:cubicBezTo>
                  <a:cubicBezTo>
                    <a:pt x="995735" y="80744"/>
                    <a:pt x="993274" y="84065"/>
                    <a:pt x="989707" y="84587"/>
                  </a:cubicBezTo>
                  <a:cubicBezTo>
                    <a:pt x="986262" y="85202"/>
                    <a:pt x="983187" y="87600"/>
                    <a:pt x="980204" y="90336"/>
                  </a:cubicBezTo>
                  <a:cubicBezTo>
                    <a:pt x="974637" y="95471"/>
                    <a:pt x="969839" y="102235"/>
                    <a:pt x="965995" y="106755"/>
                  </a:cubicBezTo>
                  <a:cubicBezTo>
                    <a:pt x="959567" y="114256"/>
                    <a:pt x="953600" y="122127"/>
                    <a:pt x="947757" y="130090"/>
                  </a:cubicBezTo>
                  <a:cubicBezTo>
                    <a:pt x="933855" y="148999"/>
                    <a:pt x="921000" y="168799"/>
                    <a:pt x="907590" y="187923"/>
                  </a:cubicBezTo>
                  <a:cubicBezTo>
                    <a:pt x="891751" y="209229"/>
                    <a:pt x="877511" y="222081"/>
                    <a:pt x="860842" y="230597"/>
                  </a:cubicBezTo>
                  <a:cubicBezTo>
                    <a:pt x="860043" y="231028"/>
                    <a:pt x="859120" y="231304"/>
                    <a:pt x="858289" y="231704"/>
                  </a:cubicBezTo>
                  <a:cubicBezTo>
                    <a:pt x="912573" y="232350"/>
                    <a:pt x="967317" y="233057"/>
                    <a:pt x="1022246" y="233795"/>
                  </a:cubicBezTo>
                  <a:cubicBezTo>
                    <a:pt x="1047588" y="234133"/>
                    <a:pt x="1072900" y="234502"/>
                    <a:pt x="1098181" y="234840"/>
                  </a:cubicBezTo>
                  <a:cubicBezTo>
                    <a:pt x="1098827" y="233488"/>
                    <a:pt x="1099811" y="232227"/>
                    <a:pt x="1101287" y="231612"/>
                  </a:cubicBezTo>
                  <a:cubicBezTo>
                    <a:pt x="1114297" y="225647"/>
                    <a:pt x="1121032" y="214764"/>
                    <a:pt x="1125399" y="202004"/>
                  </a:cubicBezTo>
                  <a:cubicBezTo>
                    <a:pt x="1132289" y="181866"/>
                    <a:pt x="1133365" y="157208"/>
                    <a:pt x="1138962" y="136578"/>
                  </a:cubicBezTo>
                  <a:cubicBezTo>
                    <a:pt x="1145421" y="113211"/>
                    <a:pt x="1157047" y="90306"/>
                    <a:pt x="1172270" y="70229"/>
                  </a:cubicBezTo>
                  <a:cubicBezTo>
                    <a:pt x="1187679" y="49937"/>
                    <a:pt x="1206809" y="32596"/>
                    <a:pt x="1227507" y="20329"/>
                  </a:cubicBezTo>
                  <a:cubicBezTo>
                    <a:pt x="1233566" y="16793"/>
                    <a:pt x="1239901" y="13565"/>
                    <a:pt x="1246391" y="10829"/>
                  </a:cubicBezTo>
                  <a:cubicBezTo>
                    <a:pt x="1252972" y="8031"/>
                    <a:pt x="1259739" y="5725"/>
                    <a:pt x="1266597" y="3972"/>
                  </a:cubicBezTo>
                  <a:cubicBezTo>
                    <a:pt x="1271395" y="2743"/>
                    <a:pt x="1276285" y="1759"/>
                    <a:pt x="1281206" y="1113"/>
                  </a:cubicBezTo>
                  <a:cubicBezTo>
                    <a:pt x="1286157" y="437"/>
                    <a:pt x="1291140" y="68"/>
                    <a:pt x="1296122" y="6"/>
                  </a:cubicBezTo>
                  <a:cubicBezTo>
                    <a:pt x="1300090" y="-24"/>
                    <a:pt x="1304211" y="37"/>
                    <a:pt x="1308209" y="621"/>
                  </a:cubicBezTo>
                  <a:cubicBezTo>
                    <a:pt x="1311192" y="1052"/>
                    <a:pt x="1314145" y="1728"/>
                    <a:pt x="1316943" y="2804"/>
                  </a:cubicBezTo>
                  <a:cubicBezTo>
                    <a:pt x="1329461" y="7508"/>
                    <a:pt x="1335181" y="15471"/>
                    <a:pt x="1336658" y="24172"/>
                  </a:cubicBezTo>
                  <a:cubicBezTo>
                    <a:pt x="1338718" y="36040"/>
                    <a:pt x="1331952" y="50398"/>
                    <a:pt x="1320942" y="60114"/>
                  </a:cubicBezTo>
                  <a:cubicBezTo>
                    <a:pt x="1309716" y="70045"/>
                    <a:pt x="1294769" y="74872"/>
                    <a:pt x="1282928" y="69399"/>
                  </a:cubicBezTo>
                  <a:cubicBezTo>
                    <a:pt x="1276131" y="66232"/>
                    <a:pt x="1269919" y="59837"/>
                    <a:pt x="1266228" y="48277"/>
                  </a:cubicBezTo>
                  <a:cubicBezTo>
                    <a:pt x="1265029" y="44741"/>
                    <a:pt x="1266966" y="40867"/>
                    <a:pt x="1270503" y="39668"/>
                  </a:cubicBezTo>
                  <a:cubicBezTo>
                    <a:pt x="1274071" y="38469"/>
                    <a:pt x="1277915" y="40406"/>
                    <a:pt x="1279114" y="43942"/>
                  </a:cubicBezTo>
                  <a:cubicBezTo>
                    <a:pt x="1281483" y="50583"/>
                    <a:pt x="1284743" y="54580"/>
                    <a:pt x="1288741" y="56271"/>
                  </a:cubicBezTo>
                  <a:cubicBezTo>
                    <a:pt x="1295845" y="59284"/>
                    <a:pt x="1304149" y="54825"/>
                    <a:pt x="1310608" y="48769"/>
                  </a:cubicBezTo>
                  <a:cubicBezTo>
                    <a:pt x="1315252" y="44403"/>
                    <a:pt x="1318943" y="38838"/>
                    <a:pt x="1320327" y="33304"/>
                  </a:cubicBezTo>
                  <a:cubicBezTo>
                    <a:pt x="1321126" y="30198"/>
                    <a:pt x="1321126" y="27124"/>
                    <a:pt x="1319619" y="24510"/>
                  </a:cubicBezTo>
                  <a:cubicBezTo>
                    <a:pt x="1318174" y="21959"/>
                    <a:pt x="1315313" y="20083"/>
                    <a:pt x="1311192" y="18669"/>
                  </a:cubicBezTo>
                  <a:cubicBezTo>
                    <a:pt x="1309039" y="17900"/>
                    <a:pt x="1306763" y="17562"/>
                    <a:pt x="1304488" y="17377"/>
                  </a:cubicBezTo>
                  <a:cubicBezTo>
                    <a:pt x="1301812" y="17162"/>
                    <a:pt x="1299136" y="17193"/>
                    <a:pt x="1296491" y="17285"/>
                  </a:cubicBezTo>
                  <a:cubicBezTo>
                    <a:pt x="1292216" y="17439"/>
                    <a:pt x="1287972" y="17870"/>
                    <a:pt x="1283728" y="18515"/>
                  </a:cubicBezTo>
                  <a:cubicBezTo>
                    <a:pt x="1279483" y="19161"/>
                    <a:pt x="1275270" y="20083"/>
                    <a:pt x="1271149" y="21221"/>
                  </a:cubicBezTo>
                  <a:cubicBezTo>
                    <a:pt x="1265182" y="22850"/>
                    <a:pt x="1259308" y="25002"/>
                    <a:pt x="1253588" y="27493"/>
                  </a:cubicBezTo>
                  <a:cubicBezTo>
                    <a:pt x="1247806" y="30014"/>
                    <a:pt x="1242208" y="32935"/>
                    <a:pt x="1236826" y="36132"/>
                  </a:cubicBezTo>
                  <a:cubicBezTo>
                    <a:pt x="1217973" y="47139"/>
                    <a:pt x="1200719" y="62912"/>
                    <a:pt x="1186449" y="81174"/>
                  </a:cubicBezTo>
                  <a:cubicBezTo>
                    <a:pt x="1172301" y="99314"/>
                    <a:pt x="1161076" y="119883"/>
                    <a:pt x="1154740" y="141097"/>
                  </a:cubicBezTo>
                  <a:cubicBezTo>
                    <a:pt x="1147266" y="165786"/>
                    <a:pt x="1145852" y="196285"/>
                    <a:pt x="1133980" y="218022"/>
                  </a:cubicBezTo>
                  <a:cubicBezTo>
                    <a:pt x="1130289" y="224725"/>
                    <a:pt x="1125246" y="230290"/>
                    <a:pt x="1119371" y="235148"/>
                  </a:cubicBezTo>
                  <a:cubicBezTo>
                    <a:pt x="1166550" y="235824"/>
                    <a:pt x="1213390" y="236531"/>
                    <a:pt x="1259585" y="237208"/>
                  </a:cubicBezTo>
                  <a:lnTo>
                    <a:pt x="1261953" y="236408"/>
                  </a:lnTo>
                  <a:cubicBezTo>
                    <a:pt x="1264783" y="235332"/>
                    <a:pt x="1267581" y="234164"/>
                    <a:pt x="1270318" y="232903"/>
                  </a:cubicBezTo>
                  <a:cubicBezTo>
                    <a:pt x="1273056" y="231643"/>
                    <a:pt x="1275731" y="230290"/>
                    <a:pt x="1278346" y="228814"/>
                  </a:cubicBezTo>
                  <a:cubicBezTo>
                    <a:pt x="1286250" y="224417"/>
                    <a:pt x="1293877" y="219252"/>
                    <a:pt x="1301197" y="213657"/>
                  </a:cubicBezTo>
                  <a:cubicBezTo>
                    <a:pt x="1308547" y="208030"/>
                    <a:pt x="1315590" y="201943"/>
                    <a:pt x="1322233" y="195671"/>
                  </a:cubicBezTo>
                  <a:cubicBezTo>
                    <a:pt x="1333828" y="184879"/>
                    <a:pt x="1343947" y="172704"/>
                    <a:pt x="1353727" y="160129"/>
                  </a:cubicBezTo>
                  <a:cubicBezTo>
                    <a:pt x="1362923" y="148261"/>
                    <a:pt x="1371749" y="135993"/>
                    <a:pt x="1380484" y="123634"/>
                  </a:cubicBezTo>
                  <a:cubicBezTo>
                    <a:pt x="1393893" y="104633"/>
                    <a:pt x="1407272" y="85632"/>
                    <a:pt x="1421911" y="68077"/>
                  </a:cubicBezTo>
                  <a:cubicBezTo>
                    <a:pt x="1424249" y="65125"/>
                    <a:pt x="1428524" y="64633"/>
                    <a:pt x="1431446" y="66939"/>
                  </a:cubicBezTo>
                  <a:cubicBezTo>
                    <a:pt x="1434398" y="69276"/>
                    <a:pt x="1434921" y="73549"/>
                    <a:pt x="1432584" y="76501"/>
                  </a:cubicBezTo>
                  <a:cubicBezTo>
                    <a:pt x="1419082" y="94518"/>
                    <a:pt x="1407180" y="114072"/>
                    <a:pt x="1394754" y="133257"/>
                  </a:cubicBezTo>
                  <a:cubicBezTo>
                    <a:pt x="1386297" y="146293"/>
                    <a:pt x="1377716" y="159206"/>
                    <a:pt x="1368305" y="171382"/>
                  </a:cubicBezTo>
                  <a:cubicBezTo>
                    <a:pt x="1357910" y="184817"/>
                    <a:pt x="1346499" y="197269"/>
                    <a:pt x="1333890" y="208491"/>
                  </a:cubicBezTo>
                  <a:cubicBezTo>
                    <a:pt x="1326570" y="214886"/>
                    <a:pt x="1318820" y="221097"/>
                    <a:pt x="1310700" y="226724"/>
                  </a:cubicBezTo>
                  <a:cubicBezTo>
                    <a:pt x="1304764" y="230843"/>
                    <a:pt x="1298459" y="234256"/>
                    <a:pt x="1292155" y="237699"/>
                  </a:cubicBezTo>
                  <a:cubicBezTo>
                    <a:pt x="1348837" y="238560"/>
                    <a:pt x="1404227" y="239421"/>
                    <a:pt x="1457680" y="240282"/>
                  </a:cubicBezTo>
                  <a:cubicBezTo>
                    <a:pt x="1469859" y="233856"/>
                    <a:pt x="1488374" y="223495"/>
                    <a:pt x="1504705" y="215163"/>
                  </a:cubicBezTo>
                  <a:cubicBezTo>
                    <a:pt x="1513747" y="210521"/>
                    <a:pt x="1522051" y="206585"/>
                    <a:pt x="1528079" y="204248"/>
                  </a:cubicBezTo>
                  <a:cubicBezTo>
                    <a:pt x="1555359" y="193826"/>
                    <a:pt x="1591588" y="181620"/>
                    <a:pt x="1619791" y="161851"/>
                  </a:cubicBezTo>
                  <a:cubicBezTo>
                    <a:pt x="1637445" y="149491"/>
                    <a:pt x="1651992" y="134149"/>
                    <a:pt x="1657989" y="113549"/>
                  </a:cubicBezTo>
                  <a:cubicBezTo>
                    <a:pt x="1660757" y="104418"/>
                    <a:pt x="1659988" y="97131"/>
                    <a:pt x="1656328" y="91751"/>
                  </a:cubicBezTo>
                  <a:cubicBezTo>
                    <a:pt x="1652084" y="85479"/>
                    <a:pt x="1644611" y="81851"/>
                    <a:pt x="1636245" y="80252"/>
                  </a:cubicBezTo>
                  <a:cubicBezTo>
                    <a:pt x="1619453" y="77085"/>
                    <a:pt x="1598785" y="81851"/>
                    <a:pt x="1589097" y="95533"/>
                  </a:cubicBezTo>
                  <a:cubicBezTo>
                    <a:pt x="1585284" y="100913"/>
                    <a:pt x="1585376" y="105771"/>
                    <a:pt x="1587836" y="109060"/>
                  </a:cubicBezTo>
                  <a:cubicBezTo>
                    <a:pt x="1589374" y="111151"/>
                    <a:pt x="1591588" y="112689"/>
                    <a:pt x="1593834" y="113027"/>
                  </a:cubicBezTo>
                  <a:cubicBezTo>
                    <a:pt x="1594756" y="113150"/>
                    <a:pt x="1595679" y="113242"/>
                    <a:pt x="1596355" y="112658"/>
                  </a:cubicBezTo>
                  <a:cubicBezTo>
                    <a:pt x="1597924" y="111336"/>
                    <a:pt x="1598355" y="108753"/>
                    <a:pt x="1598108" y="104971"/>
                  </a:cubicBezTo>
                  <a:cubicBezTo>
                    <a:pt x="1597832" y="101251"/>
                    <a:pt x="1600661" y="97961"/>
                    <a:pt x="1604413" y="97685"/>
                  </a:cubicBezTo>
                  <a:cubicBezTo>
                    <a:pt x="1608135" y="97408"/>
                    <a:pt x="1611395" y="100237"/>
                    <a:pt x="1611702" y="103957"/>
                  </a:cubicBezTo>
                  <a:cubicBezTo>
                    <a:pt x="1612656" y="114287"/>
                    <a:pt x="1609150" y="120498"/>
                    <a:pt x="1604875" y="123911"/>
                  </a:cubicBezTo>
                  <a:cubicBezTo>
                    <a:pt x="1598847" y="128738"/>
                    <a:pt x="1589835" y="128461"/>
                    <a:pt x="1582392" y="123818"/>
                  </a:cubicBezTo>
                  <a:cubicBezTo>
                    <a:pt x="1572336" y="117516"/>
                    <a:pt x="1565231" y="103280"/>
                    <a:pt x="1576272" y="86709"/>
                  </a:cubicBezTo>
                  <a:cubicBezTo>
                    <a:pt x="1591588" y="63834"/>
                    <a:pt x="1628772" y="56732"/>
                    <a:pt x="1653068" y="67339"/>
                  </a:cubicBezTo>
                  <a:cubicBezTo>
                    <a:pt x="1671368" y="75302"/>
                    <a:pt x="1683085" y="92274"/>
                    <a:pt x="1675550" y="118715"/>
                  </a:cubicBezTo>
                  <a:cubicBezTo>
                    <a:pt x="1668261" y="143342"/>
                    <a:pt x="1651377" y="162158"/>
                    <a:pt x="1630033" y="176670"/>
                  </a:cubicBezTo>
                  <a:cubicBezTo>
                    <a:pt x="1600354" y="196870"/>
                    <a:pt x="1562186" y="208707"/>
                    <a:pt x="1533492" y="218914"/>
                  </a:cubicBezTo>
                  <a:cubicBezTo>
                    <a:pt x="1527771" y="220943"/>
                    <a:pt x="1519898" y="224448"/>
                    <a:pt x="1511286" y="228537"/>
                  </a:cubicBezTo>
                  <a:cubicBezTo>
                    <a:pt x="1503228" y="232350"/>
                    <a:pt x="1494617" y="236624"/>
                    <a:pt x="1486405" y="240743"/>
                  </a:cubicBezTo>
                  <a:cubicBezTo>
                    <a:pt x="1501014" y="240989"/>
                    <a:pt x="1515623" y="241205"/>
                    <a:pt x="1529893" y="241420"/>
                  </a:cubicBezTo>
                  <a:cubicBezTo>
                    <a:pt x="1562863" y="241942"/>
                    <a:pt x="1704399" y="244218"/>
                    <a:pt x="1737430" y="244771"/>
                  </a:cubicBezTo>
                  <a:lnTo>
                    <a:pt x="1738876" y="244125"/>
                  </a:lnTo>
                  <a:lnTo>
                    <a:pt x="1756468" y="235025"/>
                  </a:lnTo>
                  <a:cubicBezTo>
                    <a:pt x="1763172" y="231274"/>
                    <a:pt x="1769600" y="227000"/>
                    <a:pt x="1775813" y="222450"/>
                  </a:cubicBezTo>
                  <a:cubicBezTo>
                    <a:pt x="1785285" y="215532"/>
                    <a:pt x="1794266" y="207907"/>
                    <a:pt x="1802970" y="200098"/>
                  </a:cubicBezTo>
                  <a:cubicBezTo>
                    <a:pt x="1811735" y="192350"/>
                    <a:pt x="1819701" y="183864"/>
                    <a:pt x="1827297" y="175010"/>
                  </a:cubicBezTo>
                  <a:cubicBezTo>
                    <a:pt x="1834925" y="166124"/>
                    <a:pt x="1842090" y="156808"/>
                    <a:pt x="1848949" y="147216"/>
                  </a:cubicBezTo>
                  <a:cubicBezTo>
                    <a:pt x="1857253" y="135655"/>
                    <a:pt x="1865126" y="123726"/>
                    <a:pt x="1872784" y="111612"/>
                  </a:cubicBezTo>
                  <a:cubicBezTo>
                    <a:pt x="1884440" y="93134"/>
                    <a:pt x="1895635" y="74380"/>
                    <a:pt x="1907076" y="56209"/>
                  </a:cubicBezTo>
                  <a:cubicBezTo>
                    <a:pt x="1908983" y="52981"/>
                    <a:pt x="1913166" y="51935"/>
                    <a:pt x="1916395" y="53842"/>
                  </a:cubicBezTo>
                  <a:cubicBezTo>
                    <a:pt x="1919625" y="55748"/>
                    <a:pt x="1920670" y="59929"/>
                    <a:pt x="1918763" y="63158"/>
                  </a:cubicBezTo>
                  <a:cubicBezTo>
                    <a:pt x="1908245" y="81912"/>
                    <a:pt x="1898126" y="101343"/>
                    <a:pt x="1887208" y="120313"/>
                  </a:cubicBezTo>
                  <a:cubicBezTo>
                    <a:pt x="1879889" y="133073"/>
                    <a:pt x="1872231" y="145678"/>
                    <a:pt x="1863896" y="157700"/>
                  </a:cubicBezTo>
                  <a:cubicBezTo>
                    <a:pt x="1856822" y="167938"/>
                    <a:pt x="1849256" y="177777"/>
                    <a:pt x="1841076" y="187031"/>
                  </a:cubicBezTo>
                  <a:cubicBezTo>
                    <a:pt x="1832802" y="196378"/>
                    <a:pt x="1823822" y="205079"/>
                    <a:pt x="1814195" y="213134"/>
                  </a:cubicBezTo>
                  <a:cubicBezTo>
                    <a:pt x="1806322" y="219621"/>
                    <a:pt x="1798295" y="226016"/>
                    <a:pt x="1789929" y="231858"/>
                  </a:cubicBezTo>
                  <a:cubicBezTo>
                    <a:pt x="1782825" y="236839"/>
                    <a:pt x="1775321" y="241174"/>
                    <a:pt x="1767693" y="245263"/>
                  </a:cubicBezTo>
                  <a:cubicBezTo>
                    <a:pt x="1931312" y="247938"/>
                    <a:pt x="2037540" y="249783"/>
                    <a:pt x="2037540" y="249783"/>
                  </a:cubicBezTo>
                  <a:cubicBezTo>
                    <a:pt x="2041108" y="249936"/>
                    <a:pt x="2043999" y="252888"/>
                    <a:pt x="2043938" y="256485"/>
                  </a:cubicBezTo>
                  <a:close/>
                  <a:moveTo>
                    <a:pt x="1764864" y="430843"/>
                  </a:moveTo>
                  <a:lnTo>
                    <a:pt x="1764925" y="430812"/>
                  </a:lnTo>
                  <a:cubicBezTo>
                    <a:pt x="1764864" y="430627"/>
                    <a:pt x="1764802" y="430443"/>
                    <a:pt x="1764771" y="430228"/>
                  </a:cubicBezTo>
                  <a:cubicBezTo>
                    <a:pt x="1764802" y="430382"/>
                    <a:pt x="1764649" y="430996"/>
                    <a:pt x="1764864" y="4308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13"/>
            <p:cNvSpPr/>
            <p:nvPr/>
          </p:nvSpPr>
          <p:spPr>
            <a:xfrm rot="10800000">
              <a:off x="8551863" y="245636"/>
              <a:ext cx="273624" cy="296729"/>
            </a:xfrm>
            <a:custGeom>
              <a:avLst/>
              <a:gdLst/>
              <a:ahLst/>
              <a:cxnLst/>
              <a:rect l="l" t="t" r="r" b="b"/>
              <a:pathLst>
                <a:path w="547248" h="593457" extrusionOk="0">
                  <a:moveTo>
                    <a:pt x="94819" y="312074"/>
                  </a:moveTo>
                  <a:cubicBezTo>
                    <a:pt x="88944" y="285418"/>
                    <a:pt x="81071" y="259161"/>
                    <a:pt x="72398" y="233027"/>
                  </a:cubicBezTo>
                  <a:cubicBezTo>
                    <a:pt x="59327" y="193704"/>
                    <a:pt x="44380" y="154719"/>
                    <a:pt x="29864" y="116041"/>
                  </a:cubicBezTo>
                  <a:cubicBezTo>
                    <a:pt x="25250" y="103527"/>
                    <a:pt x="20821" y="90891"/>
                    <a:pt x="16762" y="78132"/>
                  </a:cubicBezTo>
                  <a:cubicBezTo>
                    <a:pt x="12671" y="65341"/>
                    <a:pt x="8981" y="52398"/>
                    <a:pt x="5844" y="39361"/>
                  </a:cubicBezTo>
                  <a:cubicBezTo>
                    <a:pt x="4583" y="34012"/>
                    <a:pt x="4460" y="24481"/>
                    <a:pt x="3106" y="16733"/>
                  </a:cubicBezTo>
                  <a:cubicBezTo>
                    <a:pt x="2645" y="14150"/>
                    <a:pt x="2215" y="11783"/>
                    <a:pt x="1169" y="10215"/>
                  </a:cubicBezTo>
                  <a:cubicBezTo>
                    <a:pt x="-892" y="7263"/>
                    <a:pt x="-154" y="3205"/>
                    <a:pt x="2799" y="1145"/>
                  </a:cubicBezTo>
                  <a:cubicBezTo>
                    <a:pt x="5751" y="-884"/>
                    <a:pt x="9811" y="-146"/>
                    <a:pt x="11872" y="2805"/>
                  </a:cubicBezTo>
                  <a:cubicBezTo>
                    <a:pt x="13840" y="5542"/>
                    <a:pt x="15255" y="9600"/>
                    <a:pt x="16208" y="14243"/>
                  </a:cubicBezTo>
                  <a:cubicBezTo>
                    <a:pt x="17746" y="21652"/>
                    <a:pt x="18084" y="30814"/>
                    <a:pt x="19468" y="35918"/>
                  </a:cubicBezTo>
                  <a:cubicBezTo>
                    <a:pt x="22851" y="48493"/>
                    <a:pt x="26850" y="60976"/>
                    <a:pt x="31186" y="73335"/>
                  </a:cubicBezTo>
                  <a:cubicBezTo>
                    <a:pt x="35523" y="85726"/>
                    <a:pt x="40228" y="98024"/>
                    <a:pt x="45118" y="110168"/>
                  </a:cubicBezTo>
                  <a:cubicBezTo>
                    <a:pt x="60342" y="148877"/>
                    <a:pt x="76581" y="187678"/>
                    <a:pt x="89867" y="227186"/>
                  </a:cubicBezTo>
                  <a:cubicBezTo>
                    <a:pt x="98848" y="253965"/>
                    <a:pt x="106444" y="281052"/>
                    <a:pt x="111949" y="308477"/>
                  </a:cubicBezTo>
                  <a:cubicBezTo>
                    <a:pt x="121115" y="354288"/>
                    <a:pt x="124159" y="401051"/>
                    <a:pt x="117116" y="449045"/>
                  </a:cubicBezTo>
                  <a:cubicBezTo>
                    <a:pt x="116624" y="452765"/>
                    <a:pt x="113210" y="455379"/>
                    <a:pt x="109489" y="454887"/>
                  </a:cubicBezTo>
                  <a:cubicBezTo>
                    <a:pt x="105768" y="454425"/>
                    <a:pt x="103153" y="450982"/>
                    <a:pt x="103646" y="447262"/>
                  </a:cubicBezTo>
                  <a:cubicBezTo>
                    <a:pt x="109120" y="400867"/>
                    <a:pt x="104537" y="356009"/>
                    <a:pt x="94819" y="312074"/>
                  </a:cubicBezTo>
                  <a:close/>
                  <a:moveTo>
                    <a:pt x="544677" y="581743"/>
                  </a:moveTo>
                  <a:cubicBezTo>
                    <a:pt x="542001" y="579683"/>
                    <a:pt x="538003" y="578084"/>
                    <a:pt x="533390" y="576946"/>
                  </a:cubicBezTo>
                  <a:cubicBezTo>
                    <a:pt x="526070" y="575132"/>
                    <a:pt x="516905" y="574425"/>
                    <a:pt x="511861" y="572826"/>
                  </a:cubicBezTo>
                  <a:cubicBezTo>
                    <a:pt x="499405" y="568922"/>
                    <a:pt x="487134" y="564433"/>
                    <a:pt x="474954" y="559606"/>
                  </a:cubicBezTo>
                  <a:cubicBezTo>
                    <a:pt x="462714" y="554748"/>
                    <a:pt x="450627" y="549552"/>
                    <a:pt x="438663" y="544202"/>
                  </a:cubicBezTo>
                  <a:cubicBezTo>
                    <a:pt x="400619" y="527384"/>
                    <a:pt x="362513" y="509583"/>
                    <a:pt x="323546" y="494733"/>
                  </a:cubicBezTo>
                  <a:cubicBezTo>
                    <a:pt x="297158" y="484679"/>
                    <a:pt x="270370" y="475978"/>
                    <a:pt x="243182" y="469398"/>
                  </a:cubicBezTo>
                  <a:cubicBezTo>
                    <a:pt x="197757" y="458392"/>
                    <a:pt x="151132" y="453503"/>
                    <a:pt x="102846" y="458638"/>
                  </a:cubicBezTo>
                  <a:cubicBezTo>
                    <a:pt x="99125" y="458976"/>
                    <a:pt x="96357" y="462296"/>
                    <a:pt x="96726" y="466017"/>
                  </a:cubicBezTo>
                  <a:cubicBezTo>
                    <a:pt x="97064" y="469767"/>
                    <a:pt x="100355" y="472504"/>
                    <a:pt x="104107" y="472166"/>
                  </a:cubicBezTo>
                  <a:cubicBezTo>
                    <a:pt x="150732" y="468538"/>
                    <a:pt x="195358" y="474902"/>
                    <a:pt x="238907" y="486339"/>
                  </a:cubicBezTo>
                  <a:cubicBezTo>
                    <a:pt x="265295" y="493288"/>
                    <a:pt x="291222" y="502204"/>
                    <a:pt x="316995" y="511950"/>
                  </a:cubicBezTo>
                  <a:cubicBezTo>
                    <a:pt x="355747" y="526616"/>
                    <a:pt x="394099" y="543126"/>
                    <a:pt x="432205" y="559175"/>
                  </a:cubicBezTo>
                  <a:cubicBezTo>
                    <a:pt x="444537" y="564279"/>
                    <a:pt x="456963" y="569260"/>
                    <a:pt x="469541" y="573810"/>
                  </a:cubicBezTo>
                  <a:cubicBezTo>
                    <a:pt x="482182" y="578422"/>
                    <a:pt x="494945" y="582634"/>
                    <a:pt x="507863" y="586293"/>
                  </a:cubicBezTo>
                  <a:cubicBezTo>
                    <a:pt x="513153" y="587769"/>
                    <a:pt x="522687" y="588291"/>
                    <a:pt x="530376" y="589921"/>
                  </a:cubicBezTo>
                  <a:cubicBezTo>
                    <a:pt x="532959" y="590474"/>
                    <a:pt x="535296" y="591028"/>
                    <a:pt x="536803" y="592134"/>
                  </a:cubicBezTo>
                  <a:cubicBezTo>
                    <a:pt x="539664" y="594317"/>
                    <a:pt x="543754" y="593733"/>
                    <a:pt x="545938" y="590874"/>
                  </a:cubicBezTo>
                  <a:cubicBezTo>
                    <a:pt x="548091" y="588015"/>
                    <a:pt x="547537" y="583926"/>
                    <a:pt x="544677" y="5817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13"/>
            <p:cNvSpPr/>
            <p:nvPr/>
          </p:nvSpPr>
          <p:spPr>
            <a:xfrm rot="10800000">
              <a:off x="8266016" y="385776"/>
              <a:ext cx="358906" cy="386640"/>
            </a:xfrm>
            <a:custGeom>
              <a:avLst/>
              <a:gdLst/>
              <a:ahLst/>
              <a:cxnLst/>
              <a:rect l="l" t="t" r="r" b="b"/>
              <a:pathLst>
                <a:path w="717811" h="773280" extrusionOk="0">
                  <a:moveTo>
                    <a:pt x="62659" y="3"/>
                  </a:moveTo>
                  <a:cubicBezTo>
                    <a:pt x="64750" y="741"/>
                    <a:pt x="93506" y="135160"/>
                    <a:pt x="89170" y="245444"/>
                  </a:cubicBezTo>
                  <a:cubicBezTo>
                    <a:pt x="86064" y="325228"/>
                    <a:pt x="57400" y="387027"/>
                    <a:pt x="28182" y="402092"/>
                  </a:cubicBezTo>
                  <a:cubicBezTo>
                    <a:pt x="28305" y="404859"/>
                    <a:pt x="2994" y="325136"/>
                    <a:pt x="687" y="299556"/>
                  </a:cubicBezTo>
                  <a:cubicBezTo>
                    <a:pt x="-7494" y="208980"/>
                    <a:pt x="60045" y="-889"/>
                    <a:pt x="62659" y="3"/>
                  </a:cubicBezTo>
                  <a:close/>
                  <a:moveTo>
                    <a:pt x="540381" y="196497"/>
                  </a:moveTo>
                  <a:cubicBezTo>
                    <a:pt x="538720" y="193791"/>
                    <a:pt x="334382" y="312992"/>
                    <a:pt x="279207" y="392530"/>
                  </a:cubicBezTo>
                  <a:cubicBezTo>
                    <a:pt x="263645" y="414974"/>
                    <a:pt x="231106" y="498571"/>
                    <a:pt x="232890" y="496235"/>
                  </a:cubicBezTo>
                  <a:cubicBezTo>
                    <a:pt x="269119" y="506012"/>
                    <a:pt x="337027" y="477480"/>
                    <a:pt x="394755" y="415220"/>
                  </a:cubicBezTo>
                  <a:cubicBezTo>
                    <a:pt x="474565" y="329133"/>
                    <a:pt x="541734" y="198649"/>
                    <a:pt x="540381" y="196497"/>
                  </a:cubicBezTo>
                  <a:close/>
                  <a:moveTo>
                    <a:pt x="434767" y="674497"/>
                  </a:moveTo>
                  <a:cubicBezTo>
                    <a:pt x="410594" y="676987"/>
                    <a:pt x="335151" y="704843"/>
                    <a:pt x="337734" y="704720"/>
                  </a:cubicBezTo>
                  <a:cubicBezTo>
                    <a:pt x="351913" y="737156"/>
                    <a:pt x="410255" y="769070"/>
                    <a:pt x="485667" y="772729"/>
                  </a:cubicBezTo>
                  <a:cubicBezTo>
                    <a:pt x="589959" y="777802"/>
                    <a:pt x="717101" y="746288"/>
                    <a:pt x="717809" y="743982"/>
                  </a:cubicBezTo>
                  <a:cubicBezTo>
                    <a:pt x="718670" y="741092"/>
                    <a:pt x="520452" y="665673"/>
                    <a:pt x="434767" y="6744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13"/>
            <p:cNvSpPr/>
            <p:nvPr/>
          </p:nvSpPr>
          <p:spPr>
            <a:xfrm rot="10800000">
              <a:off x="8086966" y="441753"/>
              <a:ext cx="541950" cy="534821"/>
            </a:xfrm>
            <a:custGeom>
              <a:avLst/>
              <a:gdLst/>
              <a:ahLst/>
              <a:cxnLst/>
              <a:rect l="l" t="t" r="r" b="b"/>
              <a:pathLst>
                <a:path w="1083900" h="1069641" extrusionOk="0">
                  <a:moveTo>
                    <a:pt x="226178" y="131301"/>
                  </a:moveTo>
                  <a:cubicBezTo>
                    <a:pt x="260009" y="115436"/>
                    <a:pt x="297930" y="88472"/>
                    <a:pt x="279139" y="52162"/>
                  </a:cubicBezTo>
                  <a:cubicBezTo>
                    <a:pt x="258040" y="11362"/>
                    <a:pt x="215168" y="50225"/>
                    <a:pt x="187334" y="90440"/>
                  </a:cubicBezTo>
                  <a:cubicBezTo>
                    <a:pt x="196591" y="53084"/>
                    <a:pt x="198806" y="5244"/>
                    <a:pt x="151289" y="356"/>
                  </a:cubicBezTo>
                  <a:cubicBezTo>
                    <a:pt x="99558" y="-4963"/>
                    <a:pt x="104418" y="50440"/>
                    <a:pt x="121487" y="95851"/>
                  </a:cubicBezTo>
                  <a:cubicBezTo>
                    <a:pt x="100296" y="63906"/>
                    <a:pt x="69018" y="31286"/>
                    <a:pt x="40293" y="57388"/>
                  </a:cubicBezTo>
                  <a:cubicBezTo>
                    <a:pt x="10645" y="84352"/>
                    <a:pt x="42999" y="117557"/>
                    <a:pt x="80490" y="139786"/>
                  </a:cubicBezTo>
                  <a:cubicBezTo>
                    <a:pt x="45613" y="132961"/>
                    <a:pt x="1972" y="133545"/>
                    <a:pt x="65" y="178464"/>
                  </a:cubicBezTo>
                  <a:cubicBezTo>
                    <a:pt x="-2119" y="228948"/>
                    <a:pt x="51272" y="220186"/>
                    <a:pt x="92792" y="200908"/>
                  </a:cubicBezTo>
                  <a:cubicBezTo>
                    <a:pt x="62806" y="222522"/>
                    <a:pt x="32573" y="254621"/>
                    <a:pt x="55763" y="286043"/>
                  </a:cubicBezTo>
                  <a:cubicBezTo>
                    <a:pt x="79567" y="318295"/>
                    <a:pt x="110661" y="286473"/>
                    <a:pt x="132343" y="247918"/>
                  </a:cubicBezTo>
                  <a:cubicBezTo>
                    <a:pt x="127453" y="293053"/>
                    <a:pt x="134865" y="340647"/>
                    <a:pt x="176108" y="327764"/>
                  </a:cubicBezTo>
                  <a:cubicBezTo>
                    <a:pt x="211538" y="316696"/>
                    <a:pt x="208125" y="279463"/>
                    <a:pt x="196930" y="246688"/>
                  </a:cubicBezTo>
                  <a:cubicBezTo>
                    <a:pt x="218797" y="275958"/>
                    <a:pt x="248906" y="302461"/>
                    <a:pt x="275233" y="276973"/>
                  </a:cubicBezTo>
                  <a:cubicBezTo>
                    <a:pt x="303005" y="250070"/>
                    <a:pt x="273172" y="219294"/>
                    <a:pt x="236942" y="198356"/>
                  </a:cubicBezTo>
                  <a:cubicBezTo>
                    <a:pt x="275755" y="209640"/>
                    <a:pt x="316137" y="208010"/>
                    <a:pt x="311555" y="164321"/>
                  </a:cubicBezTo>
                  <a:cubicBezTo>
                    <a:pt x="306788" y="118664"/>
                    <a:pt x="261116" y="121831"/>
                    <a:pt x="226178" y="131301"/>
                  </a:cubicBezTo>
                  <a:close/>
                  <a:moveTo>
                    <a:pt x="188041" y="177050"/>
                  </a:moveTo>
                  <a:cubicBezTo>
                    <a:pt x="173156" y="172745"/>
                    <a:pt x="170357" y="185443"/>
                    <a:pt x="168665" y="192330"/>
                  </a:cubicBezTo>
                  <a:cubicBezTo>
                    <a:pt x="165805" y="191900"/>
                    <a:pt x="160208" y="189686"/>
                    <a:pt x="154703" y="190117"/>
                  </a:cubicBezTo>
                  <a:cubicBezTo>
                    <a:pt x="152888" y="177265"/>
                    <a:pt x="134681" y="177849"/>
                    <a:pt x="137141" y="174590"/>
                  </a:cubicBezTo>
                  <a:cubicBezTo>
                    <a:pt x="137141" y="174590"/>
                    <a:pt x="132774" y="176619"/>
                    <a:pt x="125977" y="180278"/>
                  </a:cubicBezTo>
                  <a:cubicBezTo>
                    <a:pt x="130744" y="173637"/>
                    <a:pt x="128438" y="166135"/>
                    <a:pt x="125977" y="160570"/>
                  </a:cubicBezTo>
                  <a:cubicBezTo>
                    <a:pt x="145414" y="165674"/>
                    <a:pt x="143169" y="138710"/>
                    <a:pt x="146829" y="141693"/>
                  </a:cubicBezTo>
                  <a:cubicBezTo>
                    <a:pt x="146829" y="141693"/>
                    <a:pt x="146183" y="140217"/>
                    <a:pt x="144953" y="137634"/>
                  </a:cubicBezTo>
                  <a:cubicBezTo>
                    <a:pt x="153319" y="142307"/>
                    <a:pt x="163037" y="137234"/>
                    <a:pt x="168235" y="135174"/>
                  </a:cubicBezTo>
                  <a:cubicBezTo>
                    <a:pt x="172295" y="143291"/>
                    <a:pt x="184351" y="145505"/>
                    <a:pt x="181921" y="147811"/>
                  </a:cubicBezTo>
                  <a:cubicBezTo>
                    <a:pt x="181921" y="147811"/>
                    <a:pt x="183551" y="147380"/>
                    <a:pt x="186411" y="146489"/>
                  </a:cubicBezTo>
                  <a:cubicBezTo>
                    <a:pt x="187457" y="149656"/>
                    <a:pt x="173955" y="166689"/>
                    <a:pt x="188687" y="177234"/>
                  </a:cubicBezTo>
                  <a:cubicBezTo>
                    <a:pt x="188472" y="177173"/>
                    <a:pt x="188257" y="177111"/>
                    <a:pt x="188041" y="177050"/>
                  </a:cubicBezTo>
                  <a:close/>
                  <a:moveTo>
                    <a:pt x="1083544" y="904057"/>
                  </a:moveTo>
                  <a:cubicBezTo>
                    <a:pt x="1078777" y="858400"/>
                    <a:pt x="1033105" y="861598"/>
                    <a:pt x="998167" y="871037"/>
                  </a:cubicBezTo>
                  <a:cubicBezTo>
                    <a:pt x="1031998" y="855172"/>
                    <a:pt x="1069919" y="828239"/>
                    <a:pt x="1051128" y="791898"/>
                  </a:cubicBezTo>
                  <a:cubicBezTo>
                    <a:pt x="1030030" y="751099"/>
                    <a:pt x="987157" y="789961"/>
                    <a:pt x="959323" y="830176"/>
                  </a:cubicBezTo>
                  <a:cubicBezTo>
                    <a:pt x="968580" y="792851"/>
                    <a:pt x="970795" y="744980"/>
                    <a:pt x="923278" y="740092"/>
                  </a:cubicBezTo>
                  <a:cubicBezTo>
                    <a:pt x="871547" y="734804"/>
                    <a:pt x="876407" y="790207"/>
                    <a:pt x="893476" y="835587"/>
                  </a:cubicBezTo>
                  <a:cubicBezTo>
                    <a:pt x="872316" y="803643"/>
                    <a:pt x="841007" y="771022"/>
                    <a:pt x="812282" y="797125"/>
                  </a:cubicBezTo>
                  <a:cubicBezTo>
                    <a:pt x="782634" y="824088"/>
                    <a:pt x="814988" y="857324"/>
                    <a:pt x="852479" y="879522"/>
                  </a:cubicBezTo>
                  <a:cubicBezTo>
                    <a:pt x="817603" y="872697"/>
                    <a:pt x="773992" y="873281"/>
                    <a:pt x="772054" y="918200"/>
                  </a:cubicBezTo>
                  <a:cubicBezTo>
                    <a:pt x="769870" y="968684"/>
                    <a:pt x="823262" y="959953"/>
                    <a:pt x="864781" y="940644"/>
                  </a:cubicBezTo>
                  <a:cubicBezTo>
                    <a:pt x="834795" y="962289"/>
                    <a:pt x="804562" y="994357"/>
                    <a:pt x="827783" y="1025779"/>
                  </a:cubicBezTo>
                  <a:cubicBezTo>
                    <a:pt x="851556" y="1058031"/>
                    <a:pt x="882650" y="1026209"/>
                    <a:pt x="904333" y="987654"/>
                  </a:cubicBezTo>
                  <a:cubicBezTo>
                    <a:pt x="899442" y="1032789"/>
                    <a:pt x="906854" y="1080383"/>
                    <a:pt x="948097" y="1067500"/>
                  </a:cubicBezTo>
                  <a:cubicBezTo>
                    <a:pt x="983527" y="1056432"/>
                    <a:pt x="980114" y="1019199"/>
                    <a:pt x="968919" y="986425"/>
                  </a:cubicBezTo>
                  <a:cubicBezTo>
                    <a:pt x="990786" y="1015694"/>
                    <a:pt x="1020895" y="1042197"/>
                    <a:pt x="1047222" y="1016709"/>
                  </a:cubicBezTo>
                  <a:cubicBezTo>
                    <a:pt x="1074994" y="989837"/>
                    <a:pt x="1045192" y="959061"/>
                    <a:pt x="1008931" y="938092"/>
                  </a:cubicBezTo>
                  <a:cubicBezTo>
                    <a:pt x="1047775" y="949376"/>
                    <a:pt x="1088126" y="947747"/>
                    <a:pt x="1083544" y="904057"/>
                  </a:cubicBezTo>
                  <a:close/>
                  <a:moveTo>
                    <a:pt x="960030" y="916786"/>
                  </a:moveTo>
                  <a:cubicBezTo>
                    <a:pt x="945145" y="912481"/>
                    <a:pt x="942346" y="925179"/>
                    <a:pt x="940655" y="932097"/>
                  </a:cubicBezTo>
                  <a:cubicBezTo>
                    <a:pt x="937794" y="931636"/>
                    <a:pt x="932228" y="929422"/>
                    <a:pt x="926692" y="929853"/>
                  </a:cubicBezTo>
                  <a:cubicBezTo>
                    <a:pt x="924877" y="917001"/>
                    <a:pt x="906670" y="917585"/>
                    <a:pt x="909130" y="914326"/>
                  </a:cubicBezTo>
                  <a:cubicBezTo>
                    <a:pt x="909130" y="914326"/>
                    <a:pt x="904763" y="916355"/>
                    <a:pt x="897966" y="920014"/>
                  </a:cubicBezTo>
                  <a:cubicBezTo>
                    <a:pt x="902764" y="913404"/>
                    <a:pt x="900427" y="905871"/>
                    <a:pt x="897997" y="900337"/>
                  </a:cubicBezTo>
                  <a:cubicBezTo>
                    <a:pt x="917404" y="905441"/>
                    <a:pt x="915189" y="878446"/>
                    <a:pt x="918818" y="881429"/>
                  </a:cubicBezTo>
                  <a:cubicBezTo>
                    <a:pt x="918818" y="881429"/>
                    <a:pt x="918172" y="879953"/>
                    <a:pt x="916942" y="877370"/>
                  </a:cubicBezTo>
                  <a:cubicBezTo>
                    <a:pt x="925338" y="882044"/>
                    <a:pt x="935026" y="876971"/>
                    <a:pt x="940224" y="874911"/>
                  </a:cubicBezTo>
                  <a:cubicBezTo>
                    <a:pt x="944314" y="883058"/>
                    <a:pt x="956340" y="885241"/>
                    <a:pt x="953910" y="887547"/>
                  </a:cubicBezTo>
                  <a:cubicBezTo>
                    <a:pt x="953910" y="887547"/>
                    <a:pt x="955540" y="887117"/>
                    <a:pt x="958431" y="886256"/>
                  </a:cubicBezTo>
                  <a:cubicBezTo>
                    <a:pt x="959446" y="889392"/>
                    <a:pt x="945944" y="906425"/>
                    <a:pt x="960676" y="916970"/>
                  </a:cubicBezTo>
                  <a:cubicBezTo>
                    <a:pt x="960461" y="916909"/>
                    <a:pt x="960246" y="916847"/>
                    <a:pt x="960030" y="9167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13"/>
            <p:cNvSpPr/>
            <p:nvPr/>
          </p:nvSpPr>
          <p:spPr>
            <a:xfrm rot="10800000">
              <a:off x="8145647" y="503444"/>
              <a:ext cx="426041" cy="410164"/>
            </a:xfrm>
            <a:custGeom>
              <a:avLst/>
              <a:gdLst/>
              <a:ahLst/>
              <a:cxnLst/>
              <a:rect l="l" t="t" r="r" b="b"/>
              <a:pathLst>
                <a:path w="852083" h="820327" extrusionOk="0">
                  <a:moveTo>
                    <a:pt x="80044" y="39066"/>
                  </a:moveTo>
                  <a:cubicBezTo>
                    <a:pt x="80721" y="61295"/>
                    <a:pt x="63344" y="79896"/>
                    <a:pt x="41262" y="80572"/>
                  </a:cubicBezTo>
                  <a:cubicBezTo>
                    <a:pt x="19180" y="81248"/>
                    <a:pt x="696" y="63754"/>
                    <a:pt x="19" y="41525"/>
                  </a:cubicBezTo>
                  <a:cubicBezTo>
                    <a:pt x="-658" y="19296"/>
                    <a:pt x="16750" y="695"/>
                    <a:pt x="38832" y="19"/>
                  </a:cubicBezTo>
                  <a:cubicBezTo>
                    <a:pt x="60915" y="-657"/>
                    <a:pt x="79368" y="16837"/>
                    <a:pt x="80044" y="39066"/>
                  </a:cubicBezTo>
                  <a:close/>
                  <a:moveTo>
                    <a:pt x="810821" y="739755"/>
                  </a:moveTo>
                  <a:cubicBezTo>
                    <a:pt x="788739" y="740431"/>
                    <a:pt x="771362" y="759032"/>
                    <a:pt x="772039" y="781261"/>
                  </a:cubicBezTo>
                  <a:cubicBezTo>
                    <a:pt x="772716" y="803490"/>
                    <a:pt x="791169" y="820985"/>
                    <a:pt x="813251" y="820308"/>
                  </a:cubicBezTo>
                  <a:cubicBezTo>
                    <a:pt x="835333" y="819632"/>
                    <a:pt x="852741" y="801031"/>
                    <a:pt x="852064" y="778802"/>
                  </a:cubicBezTo>
                  <a:cubicBezTo>
                    <a:pt x="851388" y="756573"/>
                    <a:pt x="832904" y="739079"/>
                    <a:pt x="810821" y="7397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27;p13"/>
            <p:cNvSpPr/>
            <p:nvPr/>
          </p:nvSpPr>
          <p:spPr>
            <a:xfrm rot="10800000">
              <a:off x="8319639" y="496121"/>
              <a:ext cx="192882" cy="227394"/>
            </a:xfrm>
            <a:custGeom>
              <a:avLst/>
              <a:gdLst/>
              <a:ahLst/>
              <a:cxnLst/>
              <a:rect l="l" t="t" r="r" b="b"/>
              <a:pathLst>
                <a:path w="385763" h="454787" extrusionOk="0">
                  <a:moveTo>
                    <a:pt x="84546" y="44396"/>
                  </a:moveTo>
                  <a:cubicBezTo>
                    <a:pt x="84546" y="68931"/>
                    <a:pt x="65601" y="88824"/>
                    <a:pt x="42258" y="88824"/>
                  </a:cubicBezTo>
                  <a:cubicBezTo>
                    <a:pt x="18945" y="88824"/>
                    <a:pt x="0" y="68931"/>
                    <a:pt x="0" y="44396"/>
                  </a:cubicBezTo>
                  <a:cubicBezTo>
                    <a:pt x="0" y="19892"/>
                    <a:pt x="18945" y="0"/>
                    <a:pt x="42258" y="0"/>
                  </a:cubicBezTo>
                  <a:cubicBezTo>
                    <a:pt x="65601" y="0"/>
                    <a:pt x="84546" y="19892"/>
                    <a:pt x="84546" y="44396"/>
                  </a:cubicBezTo>
                  <a:close/>
                  <a:moveTo>
                    <a:pt x="343506" y="365963"/>
                  </a:moveTo>
                  <a:cubicBezTo>
                    <a:pt x="320163" y="365963"/>
                    <a:pt x="301218" y="385856"/>
                    <a:pt x="301218" y="410360"/>
                  </a:cubicBezTo>
                  <a:cubicBezTo>
                    <a:pt x="301218" y="434864"/>
                    <a:pt x="320163" y="454787"/>
                    <a:pt x="343506" y="454787"/>
                  </a:cubicBezTo>
                  <a:cubicBezTo>
                    <a:pt x="366819" y="454787"/>
                    <a:pt x="385764" y="434864"/>
                    <a:pt x="385764" y="410360"/>
                  </a:cubicBezTo>
                  <a:cubicBezTo>
                    <a:pt x="385764" y="385856"/>
                    <a:pt x="366819" y="365963"/>
                    <a:pt x="343506" y="36596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28;p13"/>
            <p:cNvSpPr/>
            <p:nvPr/>
          </p:nvSpPr>
          <p:spPr>
            <a:xfrm rot="10800000">
              <a:off x="8304552" y="398519"/>
              <a:ext cx="315202" cy="298089"/>
            </a:xfrm>
            <a:custGeom>
              <a:avLst/>
              <a:gdLst/>
              <a:ahLst/>
              <a:cxnLst/>
              <a:rect l="l" t="t" r="r" b="b"/>
              <a:pathLst>
                <a:path w="630405" h="596178" extrusionOk="0">
                  <a:moveTo>
                    <a:pt x="48114" y="5958"/>
                  </a:moveTo>
                  <a:cubicBezTo>
                    <a:pt x="50544" y="28986"/>
                    <a:pt x="51220" y="52999"/>
                    <a:pt x="50298" y="77441"/>
                  </a:cubicBezTo>
                  <a:cubicBezTo>
                    <a:pt x="49437" y="100869"/>
                    <a:pt x="47314" y="124728"/>
                    <a:pt x="43901" y="148463"/>
                  </a:cubicBezTo>
                  <a:cubicBezTo>
                    <a:pt x="41225" y="167279"/>
                    <a:pt x="37719" y="186003"/>
                    <a:pt x="33782" y="204420"/>
                  </a:cubicBezTo>
                  <a:cubicBezTo>
                    <a:pt x="27723" y="232952"/>
                    <a:pt x="20465" y="260715"/>
                    <a:pt x="13391" y="286972"/>
                  </a:cubicBezTo>
                  <a:cubicBezTo>
                    <a:pt x="12499" y="290630"/>
                    <a:pt x="8809" y="292875"/>
                    <a:pt x="5180" y="291983"/>
                  </a:cubicBezTo>
                  <a:cubicBezTo>
                    <a:pt x="1520" y="291091"/>
                    <a:pt x="-695" y="287402"/>
                    <a:pt x="197" y="283743"/>
                  </a:cubicBezTo>
                  <a:cubicBezTo>
                    <a:pt x="7148" y="252321"/>
                    <a:pt x="13791" y="218717"/>
                    <a:pt x="19542" y="184497"/>
                  </a:cubicBezTo>
                  <a:cubicBezTo>
                    <a:pt x="21388" y="173490"/>
                    <a:pt x="23171" y="162422"/>
                    <a:pt x="24863" y="151322"/>
                  </a:cubicBezTo>
                  <a:cubicBezTo>
                    <a:pt x="26555" y="140254"/>
                    <a:pt x="28154" y="129186"/>
                    <a:pt x="29599" y="118148"/>
                  </a:cubicBezTo>
                  <a:cubicBezTo>
                    <a:pt x="34520" y="80177"/>
                    <a:pt x="37257" y="42514"/>
                    <a:pt x="35105" y="7034"/>
                  </a:cubicBezTo>
                  <a:cubicBezTo>
                    <a:pt x="34828" y="3437"/>
                    <a:pt x="37504" y="301"/>
                    <a:pt x="41071" y="24"/>
                  </a:cubicBezTo>
                  <a:cubicBezTo>
                    <a:pt x="44669" y="-283"/>
                    <a:pt x="47807" y="2391"/>
                    <a:pt x="48114" y="5958"/>
                  </a:cubicBezTo>
                  <a:close/>
                  <a:moveTo>
                    <a:pt x="324481" y="262806"/>
                  </a:moveTo>
                  <a:cubicBezTo>
                    <a:pt x="341181" y="247064"/>
                    <a:pt x="357574" y="231076"/>
                    <a:pt x="373874" y="214935"/>
                  </a:cubicBezTo>
                  <a:cubicBezTo>
                    <a:pt x="398233" y="190800"/>
                    <a:pt x="422222" y="166265"/>
                    <a:pt x="446426" y="141699"/>
                  </a:cubicBezTo>
                  <a:cubicBezTo>
                    <a:pt x="449102" y="139086"/>
                    <a:pt x="449133" y="134781"/>
                    <a:pt x="446518" y="132107"/>
                  </a:cubicBezTo>
                  <a:cubicBezTo>
                    <a:pt x="443873" y="129401"/>
                    <a:pt x="439568" y="129370"/>
                    <a:pt x="436892" y="132014"/>
                  </a:cubicBezTo>
                  <a:cubicBezTo>
                    <a:pt x="411919" y="155688"/>
                    <a:pt x="386945" y="179178"/>
                    <a:pt x="362003" y="202637"/>
                  </a:cubicBezTo>
                  <a:cubicBezTo>
                    <a:pt x="345364" y="218286"/>
                    <a:pt x="328664" y="233843"/>
                    <a:pt x="311933" y="249401"/>
                  </a:cubicBezTo>
                  <a:cubicBezTo>
                    <a:pt x="300800" y="259731"/>
                    <a:pt x="289666" y="270092"/>
                    <a:pt x="278441" y="280423"/>
                  </a:cubicBezTo>
                  <a:cubicBezTo>
                    <a:pt x="261710" y="295826"/>
                    <a:pt x="244887" y="311199"/>
                    <a:pt x="227694" y="326295"/>
                  </a:cubicBezTo>
                  <a:lnTo>
                    <a:pt x="170705" y="376318"/>
                  </a:lnTo>
                  <a:cubicBezTo>
                    <a:pt x="167629" y="379147"/>
                    <a:pt x="157511" y="386064"/>
                    <a:pt x="152282" y="391814"/>
                  </a:cubicBezTo>
                  <a:cubicBezTo>
                    <a:pt x="149576" y="394765"/>
                    <a:pt x="147946" y="397686"/>
                    <a:pt x="147546" y="399992"/>
                  </a:cubicBezTo>
                  <a:cubicBezTo>
                    <a:pt x="146869" y="403528"/>
                    <a:pt x="149176" y="406940"/>
                    <a:pt x="152713" y="407617"/>
                  </a:cubicBezTo>
                  <a:cubicBezTo>
                    <a:pt x="156127" y="408293"/>
                    <a:pt x="159418" y="406172"/>
                    <a:pt x="160279" y="402851"/>
                  </a:cubicBezTo>
                  <a:cubicBezTo>
                    <a:pt x="158649" y="402052"/>
                    <a:pt x="163323" y="399469"/>
                    <a:pt x="165753" y="397502"/>
                  </a:cubicBezTo>
                  <a:cubicBezTo>
                    <a:pt x="171074" y="393197"/>
                    <a:pt x="177625" y="388954"/>
                    <a:pt x="180024" y="386894"/>
                  </a:cubicBezTo>
                  <a:lnTo>
                    <a:pt x="238489" y="338870"/>
                  </a:lnTo>
                  <a:cubicBezTo>
                    <a:pt x="256143" y="324081"/>
                    <a:pt x="273581" y="309139"/>
                    <a:pt x="290650" y="293859"/>
                  </a:cubicBezTo>
                  <a:cubicBezTo>
                    <a:pt x="302061" y="283620"/>
                    <a:pt x="313348" y="273290"/>
                    <a:pt x="324481" y="262806"/>
                  </a:cubicBezTo>
                  <a:close/>
                  <a:moveTo>
                    <a:pt x="624715" y="582651"/>
                  </a:moveTo>
                  <a:cubicBezTo>
                    <a:pt x="595712" y="577332"/>
                    <a:pt x="566802" y="571767"/>
                    <a:pt x="537769" y="566694"/>
                  </a:cubicBezTo>
                  <a:cubicBezTo>
                    <a:pt x="518363" y="563312"/>
                    <a:pt x="498925" y="560084"/>
                    <a:pt x="479457" y="557286"/>
                  </a:cubicBezTo>
                  <a:cubicBezTo>
                    <a:pt x="463188" y="554949"/>
                    <a:pt x="446857" y="552889"/>
                    <a:pt x="430495" y="551198"/>
                  </a:cubicBezTo>
                  <a:cubicBezTo>
                    <a:pt x="414133" y="549477"/>
                    <a:pt x="397710" y="548216"/>
                    <a:pt x="381256" y="547232"/>
                  </a:cubicBezTo>
                  <a:lnTo>
                    <a:pt x="302338" y="542559"/>
                  </a:lnTo>
                  <a:cubicBezTo>
                    <a:pt x="298339" y="542405"/>
                    <a:pt x="273243" y="541913"/>
                    <a:pt x="263494" y="542774"/>
                  </a:cubicBezTo>
                  <a:cubicBezTo>
                    <a:pt x="259034" y="543174"/>
                    <a:pt x="256358" y="544649"/>
                    <a:pt x="255682" y="545357"/>
                  </a:cubicBezTo>
                  <a:cubicBezTo>
                    <a:pt x="254113" y="546925"/>
                    <a:pt x="253560" y="548677"/>
                    <a:pt x="253652" y="550368"/>
                  </a:cubicBezTo>
                  <a:cubicBezTo>
                    <a:pt x="253713" y="551844"/>
                    <a:pt x="254113" y="553750"/>
                    <a:pt x="256112" y="555349"/>
                  </a:cubicBezTo>
                  <a:cubicBezTo>
                    <a:pt x="257958" y="556917"/>
                    <a:pt x="260449" y="557255"/>
                    <a:pt x="262602" y="556456"/>
                  </a:cubicBezTo>
                  <a:cubicBezTo>
                    <a:pt x="262540" y="556363"/>
                    <a:pt x="262509" y="556240"/>
                    <a:pt x="262448" y="556087"/>
                  </a:cubicBezTo>
                  <a:cubicBezTo>
                    <a:pt x="262386" y="555748"/>
                    <a:pt x="263032" y="555872"/>
                    <a:pt x="263709" y="555902"/>
                  </a:cubicBezTo>
                  <a:cubicBezTo>
                    <a:pt x="263955" y="555748"/>
                    <a:pt x="264232" y="555564"/>
                    <a:pt x="264447" y="555379"/>
                  </a:cubicBezTo>
                  <a:cubicBezTo>
                    <a:pt x="264324" y="555564"/>
                    <a:pt x="264139" y="555748"/>
                    <a:pt x="263986" y="555933"/>
                  </a:cubicBezTo>
                  <a:cubicBezTo>
                    <a:pt x="264139" y="555933"/>
                    <a:pt x="264262" y="555933"/>
                    <a:pt x="264385" y="555933"/>
                  </a:cubicBezTo>
                  <a:cubicBezTo>
                    <a:pt x="273704" y="555472"/>
                    <a:pt x="297693" y="556917"/>
                    <a:pt x="301476" y="557194"/>
                  </a:cubicBezTo>
                  <a:lnTo>
                    <a:pt x="380025" y="564388"/>
                  </a:lnTo>
                  <a:cubicBezTo>
                    <a:pt x="396233" y="565710"/>
                    <a:pt x="412380" y="567493"/>
                    <a:pt x="428496" y="569338"/>
                  </a:cubicBezTo>
                  <a:cubicBezTo>
                    <a:pt x="444673" y="571213"/>
                    <a:pt x="460820" y="573243"/>
                    <a:pt x="476966" y="575364"/>
                  </a:cubicBezTo>
                  <a:cubicBezTo>
                    <a:pt x="496342" y="577916"/>
                    <a:pt x="515749" y="580560"/>
                    <a:pt x="535124" y="583358"/>
                  </a:cubicBezTo>
                  <a:cubicBezTo>
                    <a:pt x="564250" y="587539"/>
                    <a:pt x="593375" y="591844"/>
                    <a:pt x="622500" y="596087"/>
                  </a:cubicBezTo>
                  <a:cubicBezTo>
                    <a:pt x="626222" y="596701"/>
                    <a:pt x="629728" y="594180"/>
                    <a:pt x="630312" y="590491"/>
                  </a:cubicBezTo>
                  <a:cubicBezTo>
                    <a:pt x="630927" y="586771"/>
                    <a:pt x="628436" y="583266"/>
                    <a:pt x="624715" y="582651"/>
                  </a:cubicBezTo>
                  <a:close/>
                  <a:moveTo>
                    <a:pt x="262602" y="556456"/>
                  </a:moveTo>
                  <a:cubicBezTo>
                    <a:pt x="262878" y="556948"/>
                    <a:pt x="263432" y="556579"/>
                    <a:pt x="263986" y="555933"/>
                  </a:cubicBezTo>
                  <a:lnTo>
                    <a:pt x="263709" y="555902"/>
                  </a:lnTo>
                  <a:cubicBezTo>
                    <a:pt x="263340" y="556148"/>
                    <a:pt x="262971" y="556302"/>
                    <a:pt x="262602" y="5564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0" name="Google Shape;830;p13"/>
          <p:cNvSpPr txBox="1">
            <a:spLocks noGrp="1"/>
          </p:cNvSpPr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/>
              <a:t>Visi</a:t>
            </a:r>
            <a:r>
              <a:rPr lang="en-ID" dirty="0"/>
              <a:t> &amp; </a:t>
            </a:r>
            <a:r>
              <a:rPr lang="en-ID" dirty="0" err="1"/>
              <a:t>Misi</a:t>
            </a:r>
            <a:r>
              <a:rPr lang="en-ID" dirty="0"/>
              <a:t> </a:t>
            </a:r>
            <a:r>
              <a:rPr lang="en-ID" dirty="0" err="1"/>
              <a:t>Universitas</a:t>
            </a:r>
            <a:endParaRPr dirty="0"/>
          </a:p>
        </p:txBody>
      </p:sp>
      <p:sp>
        <p:nvSpPr>
          <p:cNvPr id="831" name="Google Shape;831;p13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grpSp>
        <p:nvGrpSpPr>
          <p:cNvPr id="832" name="Google Shape;832;p13"/>
          <p:cNvGrpSpPr/>
          <p:nvPr/>
        </p:nvGrpSpPr>
        <p:grpSpPr>
          <a:xfrm>
            <a:off x="2938010" y="1304157"/>
            <a:ext cx="3113024" cy="3051902"/>
            <a:chOff x="3252085" y="1394729"/>
            <a:chExt cx="2708818" cy="2549720"/>
          </a:xfrm>
        </p:grpSpPr>
        <p:sp>
          <p:nvSpPr>
            <p:cNvPr id="833" name="Google Shape;833;p13"/>
            <p:cNvSpPr/>
            <p:nvPr/>
          </p:nvSpPr>
          <p:spPr>
            <a:xfrm>
              <a:off x="3478567" y="1607013"/>
              <a:ext cx="2245784" cy="2120298"/>
            </a:xfrm>
            <a:custGeom>
              <a:avLst/>
              <a:gdLst/>
              <a:ahLst/>
              <a:cxnLst/>
              <a:rect l="l" t="t" r="r" b="b"/>
              <a:pathLst>
                <a:path w="4491567" h="4240596" extrusionOk="0">
                  <a:moveTo>
                    <a:pt x="1170934" y="364832"/>
                  </a:moveTo>
                  <a:cubicBezTo>
                    <a:pt x="988102" y="490158"/>
                    <a:pt x="791223" y="674112"/>
                    <a:pt x="613385" y="897412"/>
                  </a:cubicBezTo>
                  <a:cubicBezTo>
                    <a:pt x="458469" y="1091726"/>
                    <a:pt x="318126" y="1316135"/>
                    <a:pt x="214324" y="1557753"/>
                  </a:cubicBezTo>
                  <a:cubicBezTo>
                    <a:pt x="14948" y="2021895"/>
                    <a:pt x="-49591" y="2550430"/>
                    <a:pt x="180244" y="3054478"/>
                  </a:cubicBezTo>
                  <a:cubicBezTo>
                    <a:pt x="269403" y="3250390"/>
                    <a:pt x="402734" y="3396588"/>
                    <a:pt x="453548" y="3522558"/>
                  </a:cubicBezTo>
                  <a:cubicBezTo>
                    <a:pt x="487018" y="3605579"/>
                    <a:pt x="486588" y="3680331"/>
                    <a:pt x="421487" y="3754271"/>
                  </a:cubicBezTo>
                  <a:cubicBezTo>
                    <a:pt x="340058" y="3846959"/>
                    <a:pt x="236482" y="3835920"/>
                    <a:pt x="179337" y="3790966"/>
                  </a:cubicBezTo>
                  <a:cubicBezTo>
                    <a:pt x="146094" y="3764844"/>
                    <a:pt x="128415" y="3727170"/>
                    <a:pt x="136490" y="3690594"/>
                  </a:cubicBezTo>
                  <a:cubicBezTo>
                    <a:pt x="144648" y="3653421"/>
                    <a:pt x="180065" y="3615364"/>
                    <a:pt x="259118" y="3593144"/>
                  </a:cubicBezTo>
                  <a:cubicBezTo>
                    <a:pt x="266261" y="3591044"/>
                    <a:pt x="273703" y="3595209"/>
                    <a:pt x="275733" y="3602405"/>
                  </a:cubicBezTo>
                  <a:cubicBezTo>
                    <a:pt x="277752" y="3609457"/>
                    <a:pt x="273595" y="3616964"/>
                    <a:pt x="266452" y="3618909"/>
                  </a:cubicBezTo>
                  <a:cubicBezTo>
                    <a:pt x="201471" y="3637525"/>
                    <a:pt x="169996" y="3665903"/>
                    <a:pt x="163414" y="3696441"/>
                  </a:cubicBezTo>
                  <a:cubicBezTo>
                    <a:pt x="157633" y="3723136"/>
                    <a:pt x="172229" y="3750011"/>
                    <a:pt x="196609" y="3768973"/>
                  </a:cubicBezTo>
                  <a:cubicBezTo>
                    <a:pt x="244784" y="3806480"/>
                    <a:pt x="331517" y="3813377"/>
                    <a:pt x="399604" y="3735201"/>
                  </a:cubicBezTo>
                  <a:cubicBezTo>
                    <a:pt x="455853" y="3670736"/>
                    <a:pt x="455077" y="3605687"/>
                    <a:pt x="425740" y="3533847"/>
                  </a:cubicBezTo>
                  <a:cubicBezTo>
                    <a:pt x="374519" y="3408330"/>
                    <a:pt x="240758" y="3263028"/>
                    <a:pt x="151015" y="3067867"/>
                  </a:cubicBezTo>
                  <a:cubicBezTo>
                    <a:pt x="-84387" y="2555192"/>
                    <a:pt x="-21424" y="2016513"/>
                    <a:pt x="181045" y="1543612"/>
                  </a:cubicBezTo>
                  <a:cubicBezTo>
                    <a:pt x="285851" y="1298736"/>
                    <a:pt x="428093" y="1071618"/>
                    <a:pt x="585159" y="874858"/>
                  </a:cubicBezTo>
                  <a:cubicBezTo>
                    <a:pt x="765697" y="648790"/>
                    <a:pt x="965992" y="463068"/>
                    <a:pt x="1151582" y="336585"/>
                  </a:cubicBezTo>
                  <a:cubicBezTo>
                    <a:pt x="1416273" y="156210"/>
                    <a:pt x="1722521" y="64453"/>
                    <a:pt x="2022522" y="24953"/>
                  </a:cubicBezTo>
                  <a:cubicBezTo>
                    <a:pt x="2731522" y="-68378"/>
                    <a:pt x="3404962" y="130159"/>
                    <a:pt x="3404962" y="130159"/>
                  </a:cubicBezTo>
                  <a:cubicBezTo>
                    <a:pt x="3411794" y="132164"/>
                    <a:pt x="3415712" y="139277"/>
                    <a:pt x="3413717" y="146079"/>
                  </a:cubicBezTo>
                  <a:cubicBezTo>
                    <a:pt x="3411723" y="152881"/>
                    <a:pt x="3404555" y="156878"/>
                    <a:pt x="3397735" y="154874"/>
                  </a:cubicBezTo>
                  <a:cubicBezTo>
                    <a:pt x="3397735" y="154874"/>
                    <a:pt x="2729288" y="-38939"/>
                    <a:pt x="2026679" y="55981"/>
                  </a:cubicBezTo>
                  <a:cubicBezTo>
                    <a:pt x="1731743" y="95970"/>
                    <a:pt x="1430679" y="186593"/>
                    <a:pt x="1170934" y="364832"/>
                  </a:cubicBezTo>
                  <a:close/>
                  <a:moveTo>
                    <a:pt x="4346377" y="1160093"/>
                  </a:moveTo>
                  <a:cubicBezTo>
                    <a:pt x="4258354" y="961841"/>
                    <a:pt x="4126002" y="813735"/>
                    <a:pt x="4075940" y="686380"/>
                  </a:cubicBezTo>
                  <a:cubicBezTo>
                    <a:pt x="4047248" y="613335"/>
                    <a:pt x="4047021" y="547570"/>
                    <a:pt x="4103689" y="482914"/>
                  </a:cubicBezTo>
                  <a:cubicBezTo>
                    <a:pt x="4172361" y="404356"/>
                    <a:pt x="4259035" y="412244"/>
                    <a:pt x="4306684" y="450908"/>
                  </a:cubicBezTo>
                  <a:cubicBezTo>
                    <a:pt x="4330681" y="470455"/>
                    <a:pt x="4344824" y="497473"/>
                    <a:pt x="4338875" y="524550"/>
                  </a:cubicBezTo>
                  <a:cubicBezTo>
                    <a:pt x="4332067" y="555350"/>
                    <a:pt x="4300448" y="583764"/>
                    <a:pt x="4235467" y="601986"/>
                  </a:cubicBezTo>
                  <a:cubicBezTo>
                    <a:pt x="4228300" y="603896"/>
                    <a:pt x="4224119" y="611295"/>
                    <a:pt x="4226102" y="618443"/>
                  </a:cubicBezTo>
                  <a:cubicBezTo>
                    <a:pt x="4228085" y="625591"/>
                    <a:pt x="4235503" y="629863"/>
                    <a:pt x="4242658" y="627811"/>
                  </a:cubicBezTo>
                  <a:cubicBezTo>
                    <a:pt x="4321699" y="606068"/>
                    <a:pt x="4357354" y="567916"/>
                    <a:pt x="4365776" y="530564"/>
                  </a:cubicBezTo>
                  <a:cubicBezTo>
                    <a:pt x="4374042" y="493797"/>
                    <a:pt x="4356948" y="455849"/>
                    <a:pt x="4324386" y="429273"/>
                  </a:cubicBezTo>
                  <a:cubicBezTo>
                    <a:pt x="4267778" y="382863"/>
                    <a:pt x="4164107" y="370488"/>
                    <a:pt x="4081829" y="463749"/>
                  </a:cubicBezTo>
                  <a:cubicBezTo>
                    <a:pt x="4016442" y="537892"/>
                    <a:pt x="4015355" y="613311"/>
                    <a:pt x="4047977" y="697252"/>
                  </a:cubicBezTo>
                  <a:cubicBezTo>
                    <a:pt x="4097633" y="825215"/>
                    <a:pt x="4229542" y="974216"/>
                    <a:pt x="4316956" y="1173088"/>
                  </a:cubicBezTo>
                  <a:cubicBezTo>
                    <a:pt x="4541691" y="1683437"/>
                    <a:pt x="4473891" y="2215803"/>
                    <a:pt x="4272616" y="2682558"/>
                  </a:cubicBezTo>
                  <a:cubicBezTo>
                    <a:pt x="4046388" y="3207107"/>
                    <a:pt x="3651305" y="3649303"/>
                    <a:pt x="3307263" y="3883558"/>
                  </a:cubicBezTo>
                  <a:cubicBezTo>
                    <a:pt x="3046896" y="4061081"/>
                    <a:pt x="2746095" y="4150093"/>
                    <a:pt x="2451780" y="4187815"/>
                  </a:cubicBezTo>
                  <a:cubicBezTo>
                    <a:pt x="1749947" y="4277532"/>
                    <a:pt x="1084344" y="4075365"/>
                    <a:pt x="1084344" y="4075365"/>
                  </a:cubicBezTo>
                  <a:cubicBezTo>
                    <a:pt x="1077559" y="4073277"/>
                    <a:pt x="1070344" y="4077108"/>
                    <a:pt x="1068254" y="4083970"/>
                  </a:cubicBezTo>
                  <a:cubicBezTo>
                    <a:pt x="1066175" y="4090688"/>
                    <a:pt x="1070009" y="4097920"/>
                    <a:pt x="1076794" y="4099997"/>
                  </a:cubicBezTo>
                  <a:cubicBezTo>
                    <a:pt x="1076794" y="4099997"/>
                    <a:pt x="1747427" y="4306828"/>
                    <a:pt x="2455710" y="4218771"/>
                  </a:cubicBezTo>
                  <a:cubicBezTo>
                    <a:pt x="2755149" y="4181586"/>
                    <a:pt x="3061206" y="4091619"/>
                    <a:pt x="3326554" y="3911841"/>
                  </a:cubicBezTo>
                  <a:cubicBezTo>
                    <a:pt x="3675279" y="3675032"/>
                    <a:pt x="4077135" y="3228277"/>
                    <a:pt x="4305907" y="2696854"/>
                  </a:cubicBezTo>
                  <a:cubicBezTo>
                    <a:pt x="4510478" y="2221555"/>
                    <a:pt x="4576511" y="1679081"/>
                    <a:pt x="4346377" y="11600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3252085" y="1467920"/>
              <a:ext cx="2152070" cy="1940183"/>
            </a:xfrm>
            <a:custGeom>
              <a:avLst/>
              <a:gdLst/>
              <a:ahLst/>
              <a:cxnLst/>
              <a:rect l="l" t="t" r="r" b="b"/>
              <a:pathLst>
                <a:path w="4304140" h="3880366" extrusionOk="0">
                  <a:moveTo>
                    <a:pt x="226395" y="2781586"/>
                  </a:moveTo>
                  <a:cubicBezTo>
                    <a:pt x="221868" y="2779032"/>
                    <a:pt x="217449" y="2776467"/>
                    <a:pt x="213113" y="2773757"/>
                  </a:cubicBezTo>
                  <a:cubicBezTo>
                    <a:pt x="101976" y="2704281"/>
                    <a:pt x="52344" y="2590650"/>
                    <a:pt x="25228" y="2476518"/>
                  </a:cubicBezTo>
                  <a:cubicBezTo>
                    <a:pt x="16234" y="2438569"/>
                    <a:pt x="11742" y="2399678"/>
                    <a:pt x="4038" y="2361527"/>
                  </a:cubicBezTo>
                  <a:cubicBezTo>
                    <a:pt x="3668" y="2359796"/>
                    <a:pt x="-4001" y="2329664"/>
                    <a:pt x="2808" y="2330356"/>
                  </a:cubicBezTo>
                  <a:cubicBezTo>
                    <a:pt x="22851" y="2332158"/>
                    <a:pt x="160554" y="2369999"/>
                    <a:pt x="252042" y="2463785"/>
                  </a:cubicBezTo>
                  <a:cubicBezTo>
                    <a:pt x="368052" y="2582654"/>
                    <a:pt x="439305" y="2765858"/>
                    <a:pt x="427204" y="2798555"/>
                  </a:cubicBezTo>
                  <a:cubicBezTo>
                    <a:pt x="420575" y="2816396"/>
                    <a:pt x="271070" y="2807004"/>
                    <a:pt x="226395" y="2781586"/>
                  </a:cubicBezTo>
                  <a:close/>
                  <a:moveTo>
                    <a:pt x="1344025" y="3802736"/>
                  </a:moveTo>
                  <a:cubicBezTo>
                    <a:pt x="1321030" y="3776268"/>
                    <a:pt x="1298622" y="3749334"/>
                    <a:pt x="1274098" y="3724250"/>
                  </a:cubicBezTo>
                  <a:cubicBezTo>
                    <a:pt x="1171550" y="3619617"/>
                    <a:pt x="1023479" y="3571620"/>
                    <a:pt x="882945" y="3599592"/>
                  </a:cubicBezTo>
                  <a:cubicBezTo>
                    <a:pt x="883566" y="3599127"/>
                    <a:pt x="893432" y="3622003"/>
                    <a:pt x="893815" y="3622863"/>
                  </a:cubicBezTo>
                  <a:cubicBezTo>
                    <a:pt x="900026" y="3637589"/>
                    <a:pt x="907086" y="3651849"/>
                    <a:pt x="914742" y="3665776"/>
                  </a:cubicBezTo>
                  <a:cubicBezTo>
                    <a:pt x="938358" y="3708712"/>
                    <a:pt x="967528" y="3749322"/>
                    <a:pt x="1002168" y="3783249"/>
                  </a:cubicBezTo>
                  <a:cubicBezTo>
                    <a:pt x="1076981" y="3856533"/>
                    <a:pt x="1164610" y="3891116"/>
                    <a:pt x="1266346" y="3877428"/>
                  </a:cubicBezTo>
                  <a:cubicBezTo>
                    <a:pt x="1300186" y="3872870"/>
                    <a:pt x="1346653" y="3866234"/>
                    <a:pt x="1364618" y="3831365"/>
                  </a:cubicBezTo>
                  <a:cubicBezTo>
                    <a:pt x="1368691" y="3823441"/>
                    <a:pt x="1348050" y="3807367"/>
                    <a:pt x="1344025" y="3802736"/>
                  </a:cubicBezTo>
                  <a:close/>
                  <a:moveTo>
                    <a:pt x="490836" y="3342771"/>
                  </a:moveTo>
                  <a:cubicBezTo>
                    <a:pt x="456768" y="3339310"/>
                    <a:pt x="422940" y="3341101"/>
                    <a:pt x="389302" y="3347103"/>
                  </a:cubicBezTo>
                  <a:cubicBezTo>
                    <a:pt x="386328" y="3347688"/>
                    <a:pt x="362892" y="3349406"/>
                    <a:pt x="361208" y="3352700"/>
                  </a:cubicBezTo>
                  <a:cubicBezTo>
                    <a:pt x="359631" y="3355838"/>
                    <a:pt x="374204" y="3377164"/>
                    <a:pt x="375566" y="3379729"/>
                  </a:cubicBezTo>
                  <a:cubicBezTo>
                    <a:pt x="392456" y="3412188"/>
                    <a:pt x="407841" y="3445590"/>
                    <a:pt x="428148" y="3475985"/>
                  </a:cubicBezTo>
                  <a:cubicBezTo>
                    <a:pt x="446914" y="3503969"/>
                    <a:pt x="469012" y="3529757"/>
                    <a:pt x="495864" y="3549615"/>
                  </a:cubicBezTo>
                  <a:cubicBezTo>
                    <a:pt x="533575" y="3577563"/>
                    <a:pt x="577019" y="3593995"/>
                    <a:pt x="622841" y="3599497"/>
                  </a:cubicBezTo>
                  <a:cubicBezTo>
                    <a:pt x="668614" y="3605010"/>
                    <a:pt x="717362" y="3601191"/>
                    <a:pt x="759958" y="3582050"/>
                  </a:cubicBezTo>
                  <a:cubicBezTo>
                    <a:pt x="770589" y="3577312"/>
                    <a:pt x="779453" y="3566226"/>
                    <a:pt x="788973" y="3562121"/>
                  </a:cubicBezTo>
                  <a:cubicBezTo>
                    <a:pt x="757701" y="3442070"/>
                    <a:pt x="598795" y="3353881"/>
                    <a:pt x="490836" y="3342771"/>
                  </a:cubicBezTo>
                  <a:close/>
                  <a:moveTo>
                    <a:pt x="818190" y="2563608"/>
                  </a:moveTo>
                  <a:cubicBezTo>
                    <a:pt x="792091" y="2568382"/>
                    <a:pt x="758859" y="2596986"/>
                    <a:pt x="735435" y="2609218"/>
                  </a:cubicBezTo>
                  <a:cubicBezTo>
                    <a:pt x="659428" y="2648658"/>
                    <a:pt x="567702" y="2685951"/>
                    <a:pt x="524318" y="2767146"/>
                  </a:cubicBezTo>
                  <a:cubicBezTo>
                    <a:pt x="505158" y="2803102"/>
                    <a:pt x="494192" y="2847554"/>
                    <a:pt x="495399" y="2888809"/>
                  </a:cubicBezTo>
                  <a:cubicBezTo>
                    <a:pt x="495829" y="2903534"/>
                    <a:pt x="498576" y="2918726"/>
                    <a:pt x="505170" y="2931972"/>
                  </a:cubicBezTo>
                  <a:cubicBezTo>
                    <a:pt x="505731" y="2933118"/>
                    <a:pt x="519635" y="2947330"/>
                    <a:pt x="519719" y="2944836"/>
                  </a:cubicBezTo>
                  <a:lnTo>
                    <a:pt x="522586" y="2952581"/>
                  </a:lnTo>
                  <a:cubicBezTo>
                    <a:pt x="639958" y="2940325"/>
                    <a:pt x="748825" y="2847340"/>
                    <a:pt x="789044" y="2733446"/>
                  </a:cubicBezTo>
                  <a:cubicBezTo>
                    <a:pt x="801419" y="2698409"/>
                    <a:pt x="807165" y="2661057"/>
                    <a:pt x="811585" y="2624207"/>
                  </a:cubicBezTo>
                  <a:cubicBezTo>
                    <a:pt x="813221" y="2610555"/>
                    <a:pt x="814416" y="2596927"/>
                    <a:pt x="815419" y="2583156"/>
                  </a:cubicBezTo>
                  <a:cubicBezTo>
                    <a:pt x="815885" y="2576556"/>
                    <a:pt x="824438" y="2562427"/>
                    <a:pt x="818190" y="2563608"/>
                  </a:cubicBezTo>
                  <a:close/>
                  <a:moveTo>
                    <a:pt x="1228229" y="964244"/>
                  </a:moveTo>
                  <a:cubicBezTo>
                    <a:pt x="1274528" y="905960"/>
                    <a:pt x="1327290" y="838154"/>
                    <a:pt x="1354990" y="768367"/>
                  </a:cubicBezTo>
                  <a:cubicBezTo>
                    <a:pt x="1373207" y="722614"/>
                    <a:pt x="1389380" y="675608"/>
                    <a:pt x="1399581" y="627146"/>
                  </a:cubicBezTo>
                  <a:cubicBezTo>
                    <a:pt x="1410929" y="573123"/>
                    <a:pt x="1419446" y="505985"/>
                    <a:pt x="1399115" y="452797"/>
                  </a:cubicBezTo>
                  <a:cubicBezTo>
                    <a:pt x="1375572" y="391268"/>
                    <a:pt x="1320230" y="417164"/>
                    <a:pt x="1292088" y="457869"/>
                  </a:cubicBezTo>
                  <a:cubicBezTo>
                    <a:pt x="1226987" y="551678"/>
                    <a:pt x="1203120" y="681109"/>
                    <a:pt x="1198175" y="794561"/>
                  </a:cubicBezTo>
                  <a:cubicBezTo>
                    <a:pt x="1196240" y="838882"/>
                    <a:pt x="1197244" y="884826"/>
                    <a:pt x="1209786" y="927727"/>
                  </a:cubicBezTo>
                  <a:cubicBezTo>
                    <a:pt x="1211793" y="934565"/>
                    <a:pt x="1218398" y="962633"/>
                    <a:pt x="1228229" y="964244"/>
                  </a:cubicBezTo>
                  <a:close/>
                  <a:moveTo>
                    <a:pt x="928766" y="1273620"/>
                  </a:moveTo>
                  <a:cubicBezTo>
                    <a:pt x="957781" y="1204286"/>
                    <a:pt x="990474" y="1123950"/>
                    <a:pt x="998573" y="1048864"/>
                  </a:cubicBezTo>
                  <a:cubicBezTo>
                    <a:pt x="1003948" y="999626"/>
                    <a:pt x="1007006" y="949756"/>
                    <a:pt x="1003960" y="900208"/>
                  </a:cubicBezTo>
                  <a:cubicBezTo>
                    <a:pt x="1000532" y="844968"/>
                    <a:pt x="990928" y="777926"/>
                    <a:pt x="957303" y="732555"/>
                  </a:cubicBezTo>
                  <a:cubicBezTo>
                    <a:pt x="918386" y="680071"/>
                    <a:pt x="872099" y="720812"/>
                    <a:pt x="855865" y="768033"/>
                  </a:cubicBezTo>
                  <a:cubicBezTo>
                    <a:pt x="818214" y="876926"/>
                    <a:pt x="829598" y="1008314"/>
                    <a:pt x="854922" y="1118914"/>
                  </a:cubicBezTo>
                  <a:cubicBezTo>
                    <a:pt x="864812" y="1162113"/>
                    <a:pt x="877952" y="1206052"/>
                    <a:pt x="901364" y="1243750"/>
                  </a:cubicBezTo>
                  <a:cubicBezTo>
                    <a:pt x="905115" y="1249765"/>
                    <a:pt x="918899" y="1274873"/>
                    <a:pt x="928766" y="1273620"/>
                  </a:cubicBezTo>
                  <a:close/>
                  <a:moveTo>
                    <a:pt x="1746956" y="921068"/>
                  </a:moveTo>
                  <a:cubicBezTo>
                    <a:pt x="1642938" y="878812"/>
                    <a:pt x="1516225" y="886819"/>
                    <a:pt x="1409209" y="909898"/>
                  </a:cubicBezTo>
                  <a:cubicBezTo>
                    <a:pt x="1367401" y="918908"/>
                    <a:pt x="1324829" y="931271"/>
                    <a:pt x="1288038" y="954494"/>
                  </a:cubicBezTo>
                  <a:cubicBezTo>
                    <a:pt x="1282161" y="958205"/>
                    <a:pt x="1257686" y="971786"/>
                    <a:pt x="1258689" y="982072"/>
                  </a:cubicBezTo>
                  <a:cubicBezTo>
                    <a:pt x="1324805" y="1014209"/>
                    <a:pt x="1401433" y="1050487"/>
                    <a:pt x="1473545" y="1061084"/>
                  </a:cubicBezTo>
                  <a:cubicBezTo>
                    <a:pt x="1520824" y="1068089"/>
                    <a:pt x="1568771" y="1072719"/>
                    <a:pt x="1616528" y="1071001"/>
                  </a:cubicBezTo>
                  <a:cubicBezTo>
                    <a:pt x="1669779" y="1069044"/>
                    <a:pt x="1734521" y="1061024"/>
                    <a:pt x="1778921" y="1027432"/>
                  </a:cubicBezTo>
                  <a:cubicBezTo>
                    <a:pt x="1830285" y="988540"/>
                    <a:pt x="1792061" y="939303"/>
                    <a:pt x="1746956" y="921068"/>
                  </a:cubicBezTo>
                  <a:close/>
                  <a:moveTo>
                    <a:pt x="1422659" y="1194334"/>
                  </a:moveTo>
                  <a:cubicBezTo>
                    <a:pt x="1315763" y="1160825"/>
                    <a:pt x="1190100" y="1179297"/>
                    <a:pt x="1085235" y="1211184"/>
                  </a:cubicBezTo>
                  <a:cubicBezTo>
                    <a:pt x="1044275" y="1223631"/>
                    <a:pt x="1002802" y="1239490"/>
                    <a:pt x="967910" y="1265684"/>
                  </a:cubicBezTo>
                  <a:cubicBezTo>
                    <a:pt x="962344" y="1269873"/>
                    <a:pt x="939003" y="1285446"/>
                    <a:pt x="940783" y="1295613"/>
                  </a:cubicBezTo>
                  <a:cubicBezTo>
                    <a:pt x="1009133" y="1322177"/>
                    <a:pt x="1088293" y="1351999"/>
                    <a:pt x="1160954" y="1356594"/>
                  </a:cubicBezTo>
                  <a:cubicBezTo>
                    <a:pt x="1208615" y="1359660"/>
                    <a:pt x="1256742" y="1360305"/>
                    <a:pt x="1304200" y="1354637"/>
                  </a:cubicBezTo>
                  <a:cubicBezTo>
                    <a:pt x="1357117" y="1348276"/>
                    <a:pt x="1421011" y="1334910"/>
                    <a:pt x="1462687" y="1297738"/>
                  </a:cubicBezTo>
                  <a:cubicBezTo>
                    <a:pt x="1510874" y="1254693"/>
                    <a:pt x="1468994" y="1208773"/>
                    <a:pt x="1422659" y="1194334"/>
                  </a:cubicBezTo>
                  <a:close/>
                  <a:moveTo>
                    <a:pt x="3079657" y="350754"/>
                  </a:moveTo>
                  <a:cubicBezTo>
                    <a:pt x="3043451" y="327042"/>
                    <a:pt x="3004450" y="305192"/>
                    <a:pt x="2962356" y="295263"/>
                  </a:cubicBezTo>
                  <a:cubicBezTo>
                    <a:pt x="2955631" y="293676"/>
                    <a:pt x="2928886" y="285752"/>
                    <a:pt x="2922722" y="293843"/>
                  </a:cubicBezTo>
                  <a:cubicBezTo>
                    <a:pt x="2948941" y="364573"/>
                    <a:pt x="2979987" y="445864"/>
                    <a:pt x="3024936" y="505496"/>
                  </a:cubicBezTo>
                  <a:cubicBezTo>
                    <a:pt x="3054381" y="544638"/>
                    <a:pt x="3085880" y="582538"/>
                    <a:pt x="3121512" y="615785"/>
                  </a:cubicBezTo>
                  <a:cubicBezTo>
                    <a:pt x="3161253" y="652803"/>
                    <a:pt x="3213358" y="693783"/>
                    <a:pt x="3267875" y="701754"/>
                  </a:cubicBezTo>
                  <a:cubicBezTo>
                    <a:pt x="3330957" y="710955"/>
                    <a:pt x="3336308" y="648089"/>
                    <a:pt x="3315954" y="602491"/>
                  </a:cubicBezTo>
                  <a:cubicBezTo>
                    <a:pt x="3269165" y="497130"/>
                    <a:pt x="3172338" y="411424"/>
                    <a:pt x="3079657" y="350754"/>
                  </a:cubicBezTo>
                  <a:close/>
                  <a:moveTo>
                    <a:pt x="3355743" y="434"/>
                  </a:moveTo>
                  <a:cubicBezTo>
                    <a:pt x="3244618" y="10016"/>
                    <a:pt x="3134460" y="75185"/>
                    <a:pt x="3048360" y="144913"/>
                  </a:cubicBezTo>
                  <a:cubicBezTo>
                    <a:pt x="3014723" y="172145"/>
                    <a:pt x="2981826" y="202742"/>
                    <a:pt x="2958701" y="240452"/>
                  </a:cubicBezTo>
                  <a:cubicBezTo>
                    <a:pt x="2955010" y="246479"/>
                    <a:pt x="2938848" y="269892"/>
                    <a:pt x="2944092" y="278687"/>
                  </a:cubicBezTo>
                  <a:cubicBezTo>
                    <a:pt x="3016969" y="277339"/>
                    <a:pt x="3101026" y="274904"/>
                    <a:pt x="3170129" y="251443"/>
                  </a:cubicBezTo>
                  <a:cubicBezTo>
                    <a:pt x="3215472" y="236109"/>
                    <a:pt x="3260386" y="218340"/>
                    <a:pt x="3302456" y="194938"/>
                  </a:cubicBezTo>
                  <a:cubicBezTo>
                    <a:pt x="3349340" y="168815"/>
                    <a:pt x="3403953" y="131977"/>
                    <a:pt x="3429492" y="81450"/>
                  </a:cubicBezTo>
                  <a:cubicBezTo>
                    <a:pt x="3459020" y="22988"/>
                    <a:pt x="3403893" y="-3803"/>
                    <a:pt x="3355743" y="434"/>
                  </a:cubicBezTo>
                  <a:close/>
                  <a:moveTo>
                    <a:pt x="3670281" y="318772"/>
                  </a:moveTo>
                  <a:cubicBezTo>
                    <a:pt x="3716962" y="308593"/>
                    <a:pt x="3763476" y="295955"/>
                    <a:pt x="3807745" y="277398"/>
                  </a:cubicBezTo>
                  <a:cubicBezTo>
                    <a:pt x="3857078" y="256682"/>
                    <a:pt x="3915214" y="226168"/>
                    <a:pt x="3945842" y="178792"/>
                  </a:cubicBezTo>
                  <a:cubicBezTo>
                    <a:pt x="3981259" y="123981"/>
                    <a:pt x="3929190" y="91212"/>
                    <a:pt x="3880872" y="90042"/>
                  </a:cubicBezTo>
                  <a:cubicBezTo>
                    <a:pt x="3769353" y="87166"/>
                    <a:pt x="3653044" y="139638"/>
                    <a:pt x="3560195" y="199306"/>
                  </a:cubicBezTo>
                  <a:cubicBezTo>
                    <a:pt x="3523918" y="222612"/>
                    <a:pt x="3488035" y="249343"/>
                    <a:pt x="3461123" y="284248"/>
                  </a:cubicBezTo>
                  <a:cubicBezTo>
                    <a:pt x="3456822" y="289821"/>
                    <a:pt x="3438331" y="311290"/>
                    <a:pt x="3442644" y="320610"/>
                  </a:cubicBezTo>
                  <a:cubicBezTo>
                    <a:pt x="3515257" y="327412"/>
                    <a:pt x="3599112" y="334369"/>
                    <a:pt x="3670281" y="318772"/>
                  </a:cubicBezTo>
                  <a:close/>
                  <a:moveTo>
                    <a:pt x="4278918" y="583207"/>
                  </a:moveTo>
                  <a:cubicBezTo>
                    <a:pt x="4206627" y="494696"/>
                    <a:pt x="4091297" y="439074"/>
                    <a:pt x="3986407" y="406436"/>
                  </a:cubicBezTo>
                  <a:cubicBezTo>
                    <a:pt x="3945435" y="393679"/>
                    <a:pt x="3902254" y="383488"/>
                    <a:pt x="3859192" y="385671"/>
                  </a:cubicBezTo>
                  <a:cubicBezTo>
                    <a:pt x="3852312" y="386017"/>
                    <a:pt x="3824528" y="385850"/>
                    <a:pt x="3820681" y="395361"/>
                  </a:cubicBezTo>
                  <a:cubicBezTo>
                    <a:pt x="3864209" y="456246"/>
                    <a:pt x="3915119" y="525973"/>
                    <a:pt x="3973793" y="570915"/>
                  </a:cubicBezTo>
                  <a:cubicBezTo>
                    <a:pt x="4012244" y="600439"/>
                    <a:pt x="4052368" y="628196"/>
                    <a:pt x="4095251" y="650309"/>
                  </a:cubicBezTo>
                  <a:cubicBezTo>
                    <a:pt x="4143067" y="674916"/>
                    <a:pt x="4203796" y="699881"/>
                    <a:pt x="4258337" y="692350"/>
                  </a:cubicBezTo>
                  <a:cubicBezTo>
                    <a:pt x="4321419" y="683603"/>
                    <a:pt x="4310298" y="621513"/>
                    <a:pt x="4278918" y="583207"/>
                  </a:cubicBezTo>
                  <a:close/>
                  <a:moveTo>
                    <a:pt x="3638483" y="400672"/>
                  </a:moveTo>
                  <a:cubicBezTo>
                    <a:pt x="3602564" y="376506"/>
                    <a:pt x="3563814" y="354155"/>
                    <a:pt x="3521839" y="343713"/>
                  </a:cubicBezTo>
                  <a:cubicBezTo>
                    <a:pt x="3515138" y="342042"/>
                    <a:pt x="3488477" y="333784"/>
                    <a:pt x="3482217" y="341792"/>
                  </a:cubicBezTo>
                  <a:cubicBezTo>
                    <a:pt x="3507601" y="412844"/>
                    <a:pt x="3537691" y="494517"/>
                    <a:pt x="3581947" y="554709"/>
                  </a:cubicBezTo>
                  <a:cubicBezTo>
                    <a:pt x="3610926" y="594209"/>
                    <a:pt x="3641983" y="632516"/>
                    <a:pt x="3677221" y="666204"/>
                  </a:cubicBezTo>
                  <a:cubicBezTo>
                    <a:pt x="3716520" y="703723"/>
                    <a:pt x="3768147" y="745347"/>
                    <a:pt x="3822580" y="754011"/>
                  </a:cubicBezTo>
                  <a:cubicBezTo>
                    <a:pt x="3885555" y="763999"/>
                    <a:pt x="3891635" y="701229"/>
                    <a:pt x="3871830" y="655369"/>
                  </a:cubicBezTo>
                  <a:cubicBezTo>
                    <a:pt x="3826260" y="549435"/>
                    <a:pt x="3730448" y="462511"/>
                    <a:pt x="3638483" y="40067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3317566" y="2164391"/>
              <a:ext cx="2575916" cy="1009830"/>
            </a:xfrm>
            <a:custGeom>
              <a:avLst/>
              <a:gdLst/>
              <a:ahLst/>
              <a:cxnLst/>
              <a:rect l="l" t="t" r="r" b="b"/>
              <a:pathLst>
                <a:path w="5151831" h="2019660" extrusionOk="0">
                  <a:moveTo>
                    <a:pt x="996353" y="663110"/>
                  </a:moveTo>
                  <a:cubicBezTo>
                    <a:pt x="955656" y="690485"/>
                    <a:pt x="902047" y="697311"/>
                    <a:pt x="854816" y="701643"/>
                  </a:cubicBezTo>
                  <a:cubicBezTo>
                    <a:pt x="796154" y="707121"/>
                    <a:pt x="736369" y="705486"/>
                    <a:pt x="677444" y="697395"/>
                  </a:cubicBezTo>
                  <a:cubicBezTo>
                    <a:pt x="698240" y="719293"/>
                    <a:pt x="717221" y="742313"/>
                    <a:pt x="733597" y="765022"/>
                  </a:cubicBezTo>
                  <a:cubicBezTo>
                    <a:pt x="747955" y="784903"/>
                    <a:pt x="782011" y="832589"/>
                    <a:pt x="753307" y="854559"/>
                  </a:cubicBezTo>
                  <a:cubicBezTo>
                    <a:pt x="733800" y="869512"/>
                    <a:pt x="702791" y="864309"/>
                    <a:pt x="681063" y="858939"/>
                  </a:cubicBezTo>
                  <a:cubicBezTo>
                    <a:pt x="609357" y="841396"/>
                    <a:pt x="554851" y="785512"/>
                    <a:pt x="521560" y="718970"/>
                  </a:cubicBezTo>
                  <a:cubicBezTo>
                    <a:pt x="513067" y="702013"/>
                    <a:pt x="505422" y="684435"/>
                    <a:pt x="498685" y="666523"/>
                  </a:cubicBezTo>
                  <a:cubicBezTo>
                    <a:pt x="444347" y="723159"/>
                    <a:pt x="368162" y="769903"/>
                    <a:pt x="299991" y="792183"/>
                  </a:cubicBezTo>
                  <a:cubicBezTo>
                    <a:pt x="274942" y="800405"/>
                    <a:pt x="217427" y="816754"/>
                    <a:pt x="201002" y="783113"/>
                  </a:cubicBezTo>
                  <a:cubicBezTo>
                    <a:pt x="190335" y="761155"/>
                    <a:pt x="213556" y="737551"/>
                    <a:pt x="227544" y="724914"/>
                  </a:cubicBezTo>
                  <a:cubicBezTo>
                    <a:pt x="275336" y="681141"/>
                    <a:pt x="336662" y="652047"/>
                    <a:pt x="394966" y="626891"/>
                  </a:cubicBezTo>
                  <a:cubicBezTo>
                    <a:pt x="396603" y="626223"/>
                    <a:pt x="398263" y="625567"/>
                    <a:pt x="399900" y="624899"/>
                  </a:cubicBezTo>
                  <a:cubicBezTo>
                    <a:pt x="294389" y="627238"/>
                    <a:pt x="193130" y="605006"/>
                    <a:pt x="96065" y="541698"/>
                  </a:cubicBezTo>
                  <a:cubicBezTo>
                    <a:pt x="59226" y="517652"/>
                    <a:pt x="-20173" y="449846"/>
                    <a:pt x="4756" y="394045"/>
                  </a:cubicBezTo>
                  <a:cubicBezTo>
                    <a:pt x="21420" y="356610"/>
                    <a:pt x="84335" y="385524"/>
                    <a:pt x="108810" y="394546"/>
                  </a:cubicBezTo>
                  <a:cubicBezTo>
                    <a:pt x="198744" y="427697"/>
                    <a:pt x="283602" y="465765"/>
                    <a:pt x="366549" y="515158"/>
                  </a:cubicBezTo>
                  <a:cubicBezTo>
                    <a:pt x="377132" y="521507"/>
                    <a:pt x="387453" y="528154"/>
                    <a:pt x="397630" y="534956"/>
                  </a:cubicBezTo>
                  <a:cubicBezTo>
                    <a:pt x="386390" y="524550"/>
                    <a:pt x="375376" y="513845"/>
                    <a:pt x="364459" y="502998"/>
                  </a:cubicBezTo>
                  <a:cubicBezTo>
                    <a:pt x="282085" y="421313"/>
                    <a:pt x="191661" y="336382"/>
                    <a:pt x="156184" y="220329"/>
                  </a:cubicBezTo>
                  <a:cubicBezTo>
                    <a:pt x="146975" y="190125"/>
                    <a:pt x="128782" y="123584"/>
                    <a:pt x="159457" y="99323"/>
                  </a:cubicBezTo>
                  <a:cubicBezTo>
                    <a:pt x="197801" y="69012"/>
                    <a:pt x="266724" y="144479"/>
                    <a:pt x="288404" y="168239"/>
                  </a:cubicBezTo>
                  <a:cubicBezTo>
                    <a:pt x="333174" y="217441"/>
                    <a:pt x="367732" y="272240"/>
                    <a:pt x="397594" y="329759"/>
                  </a:cubicBezTo>
                  <a:cubicBezTo>
                    <a:pt x="386664" y="252943"/>
                    <a:pt x="382973" y="173144"/>
                    <a:pt x="403173" y="99478"/>
                  </a:cubicBezTo>
                  <a:cubicBezTo>
                    <a:pt x="407473" y="83798"/>
                    <a:pt x="413051" y="68499"/>
                    <a:pt x="420397" y="53988"/>
                  </a:cubicBezTo>
                  <a:cubicBezTo>
                    <a:pt x="426501" y="42018"/>
                    <a:pt x="433836" y="30562"/>
                    <a:pt x="442818" y="20646"/>
                  </a:cubicBezTo>
                  <a:cubicBezTo>
                    <a:pt x="467628" y="-6837"/>
                    <a:pt x="501839" y="-9069"/>
                    <a:pt x="519219" y="27304"/>
                  </a:cubicBezTo>
                  <a:cubicBezTo>
                    <a:pt x="541831" y="74656"/>
                    <a:pt x="540051" y="135756"/>
                    <a:pt x="542285" y="187166"/>
                  </a:cubicBezTo>
                  <a:cubicBezTo>
                    <a:pt x="543217" y="208717"/>
                    <a:pt x="544005" y="230281"/>
                    <a:pt x="544543" y="251857"/>
                  </a:cubicBezTo>
                  <a:cubicBezTo>
                    <a:pt x="558638" y="224172"/>
                    <a:pt x="574728" y="197846"/>
                    <a:pt x="593087" y="173609"/>
                  </a:cubicBezTo>
                  <a:cubicBezTo>
                    <a:pt x="602703" y="160888"/>
                    <a:pt x="613274" y="148549"/>
                    <a:pt x="624778" y="137630"/>
                  </a:cubicBezTo>
                  <a:cubicBezTo>
                    <a:pt x="659323" y="104860"/>
                    <a:pt x="693510" y="103941"/>
                    <a:pt x="694393" y="159206"/>
                  </a:cubicBezTo>
                  <a:cubicBezTo>
                    <a:pt x="695134" y="206164"/>
                    <a:pt x="679856" y="252729"/>
                    <a:pt x="662871" y="295581"/>
                  </a:cubicBezTo>
                  <a:cubicBezTo>
                    <a:pt x="650280" y="327432"/>
                    <a:pt x="635671" y="358495"/>
                    <a:pt x="620191" y="388866"/>
                  </a:cubicBezTo>
                  <a:cubicBezTo>
                    <a:pt x="620836" y="389128"/>
                    <a:pt x="621493" y="389534"/>
                    <a:pt x="622138" y="389797"/>
                  </a:cubicBezTo>
                  <a:cubicBezTo>
                    <a:pt x="626366" y="391777"/>
                    <a:pt x="631765" y="393568"/>
                    <a:pt x="637654" y="395608"/>
                  </a:cubicBezTo>
                  <a:cubicBezTo>
                    <a:pt x="710018" y="341168"/>
                    <a:pt x="802962" y="281787"/>
                    <a:pt x="887330" y="284268"/>
                  </a:cubicBezTo>
                  <a:cubicBezTo>
                    <a:pt x="925268" y="285343"/>
                    <a:pt x="933116" y="316203"/>
                    <a:pt x="918674" y="348137"/>
                  </a:cubicBezTo>
                  <a:cubicBezTo>
                    <a:pt x="895823" y="398568"/>
                    <a:pt x="850671" y="436517"/>
                    <a:pt x="807072" y="466649"/>
                  </a:cubicBezTo>
                  <a:cubicBezTo>
                    <a:pt x="770543" y="491912"/>
                    <a:pt x="731782" y="513344"/>
                    <a:pt x="691837" y="532211"/>
                  </a:cubicBezTo>
                  <a:cubicBezTo>
                    <a:pt x="668055" y="543584"/>
                    <a:pt x="643902" y="553942"/>
                    <a:pt x="619534" y="563883"/>
                  </a:cubicBezTo>
                  <a:cubicBezTo>
                    <a:pt x="670014" y="556914"/>
                    <a:pt x="724615" y="547844"/>
                    <a:pt x="768692" y="544240"/>
                  </a:cubicBezTo>
                  <a:cubicBezTo>
                    <a:pt x="835823" y="538643"/>
                    <a:pt x="918686" y="532736"/>
                    <a:pt x="981254" y="565016"/>
                  </a:cubicBezTo>
                  <a:cubicBezTo>
                    <a:pt x="1023289" y="586783"/>
                    <a:pt x="1041565" y="632608"/>
                    <a:pt x="996353" y="663110"/>
                  </a:cubicBezTo>
                  <a:close/>
                  <a:moveTo>
                    <a:pt x="5057011" y="1475591"/>
                  </a:moveTo>
                  <a:cubicBezTo>
                    <a:pt x="4960685" y="1410708"/>
                    <a:pt x="4859845" y="1387307"/>
                    <a:pt x="4754573" y="1388715"/>
                  </a:cubicBezTo>
                  <a:cubicBezTo>
                    <a:pt x="4756210" y="1388059"/>
                    <a:pt x="4757870" y="1387402"/>
                    <a:pt x="4759507" y="1386746"/>
                  </a:cubicBezTo>
                  <a:cubicBezTo>
                    <a:pt x="4817858" y="1361841"/>
                    <a:pt x="4879268" y="1332997"/>
                    <a:pt x="4927299" y="1289178"/>
                  </a:cubicBezTo>
                  <a:cubicBezTo>
                    <a:pt x="4941347" y="1276528"/>
                    <a:pt x="4964699" y="1252876"/>
                    <a:pt x="4954235" y="1230584"/>
                  </a:cubicBezTo>
                  <a:cubicBezTo>
                    <a:pt x="4938109" y="1196418"/>
                    <a:pt x="4880606" y="1212433"/>
                    <a:pt x="4855557" y="1220512"/>
                  </a:cubicBezTo>
                  <a:cubicBezTo>
                    <a:pt x="4787386" y="1242422"/>
                    <a:pt x="4711010" y="1288975"/>
                    <a:pt x="4656349" y="1345742"/>
                  </a:cubicBezTo>
                  <a:cubicBezTo>
                    <a:pt x="4649767" y="1327568"/>
                    <a:pt x="4642278" y="1309727"/>
                    <a:pt x="4633940" y="1292507"/>
                  </a:cubicBezTo>
                  <a:cubicBezTo>
                    <a:pt x="4601258" y="1224940"/>
                    <a:pt x="4547326" y="1167945"/>
                    <a:pt x="4475930" y="1149555"/>
                  </a:cubicBezTo>
                  <a:cubicBezTo>
                    <a:pt x="4454298" y="1143935"/>
                    <a:pt x="4423396" y="1138386"/>
                    <a:pt x="4403818" y="1153326"/>
                  </a:cubicBezTo>
                  <a:cubicBezTo>
                    <a:pt x="4375007" y="1175272"/>
                    <a:pt x="4408596" y="1223782"/>
                    <a:pt x="4422763" y="1244021"/>
                  </a:cubicBezTo>
                  <a:cubicBezTo>
                    <a:pt x="4438925" y="1267125"/>
                    <a:pt x="4457678" y="1290562"/>
                    <a:pt x="4478248" y="1312889"/>
                  </a:cubicBezTo>
                  <a:cubicBezTo>
                    <a:pt x="4419526" y="1304178"/>
                    <a:pt x="4359896" y="1301982"/>
                    <a:pt x="4301329" y="1306982"/>
                  </a:cubicBezTo>
                  <a:cubicBezTo>
                    <a:pt x="4254182" y="1310932"/>
                    <a:pt x="4200644" y="1317340"/>
                    <a:pt x="4159828" y="1344645"/>
                  </a:cubicBezTo>
                  <a:cubicBezTo>
                    <a:pt x="4114484" y="1375075"/>
                    <a:pt x="4132354" y="1421556"/>
                    <a:pt x="4174126" y="1443931"/>
                  </a:cubicBezTo>
                  <a:cubicBezTo>
                    <a:pt x="4236276" y="1477142"/>
                    <a:pt x="4318996" y="1471915"/>
                    <a:pt x="4386008" y="1466879"/>
                  </a:cubicBezTo>
                  <a:cubicBezTo>
                    <a:pt x="4430001" y="1463645"/>
                    <a:pt x="4484543" y="1454982"/>
                    <a:pt x="4534951" y="1448383"/>
                  </a:cubicBezTo>
                  <a:cubicBezTo>
                    <a:pt x="4510571" y="1458204"/>
                    <a:pt x="4486394" y="1468466"/>
                    <a:pt x="4462576" y="1479744"/>
                  </a:cubicBezTo>
                  <a:cubicBezTo>
                    <a:pt x="4422584" y="1498455"/>
                    <a:pt x="4383738" y="1519769"/>
                    <a:pt x="4347091" y="1544972"/>
                  </a:cubicBezTo>
                  <a:cubicBezTo>
                    <a:pt x="4303360" y="1575033"/>
                    <a:pt x="4258029" y="1612993"/>
                    <a:pt x="4234819" y="1663770"/>
                  </a:cubicBezTo>
                  <a:cubicBezTo>
                    <a:pt x="4220162" y="1695919"/>
                    <a:pt x="4227748" y="1727185"/>
                    <a:pt x="4265578" y="1728617"/>
                  </a:cubicBezTo>
                  <a:cubicBezTo>
                    <a:pt x="4349719" y="1731899"/>
                    <a:pt x="4442914" y="1672709"/>
                    <a:pt x="4515528" y="1618328"/>
                  </a:cubicBezTo>
                  <a:cubicBezTo>
                    <a:pt x="4521382" y="1620452"/>
                    <a:pt x="4526757" y="1622302"/>
                    <a:pt x="4530962" y="1624342"/>
                  </a:cubicBezTo>
                  <a:cubicBezTo>
                    <a:pt x="4531606" y="1624617"/>
                    <a:pt x="4532251" y="1625034"/>
                    <a:pt x="4532897" y="1625297"/>
                  </a:cubicBezTo>
                  <a:cubicBezTo>
                    <a:pt x="4517213" y="1655858"/>
                    <a:pt x="4502389" y="1687136"/>
                    <a:pt x="4489584" y="1719214"/>
                  </a:cubicBezTo>
                  <a:cubicBezTo>
                    <a:pt x="4472299" y="1762377"/>
                    <a:pt x="4456687" y="1809324"/>
                    <a:pt x="4457045" y="1856795"/>
                  </a:cubicBezTo>
                  <a:cubicBezTo>
                    <a:pt x="4457487" y="1912679"/>
                    <a:pt x="4491602" y="1912059"/>
                    <a:pt x="4526327" y="1879242"/>
                  </a:cubicBezTo>
                  <a:cubicBezTo>
                    <a:pt x="4537902" y="1868311"/>
                    <a:pt x="4548545" y="1855936"/>
                    <a:pt x="4558232" y="1843155"/>
                  </a:cubicBezTo>
                  <a:cubicBezTo>
                    <a:pt x="4576735" y="1818810"/>
                    <a:pt x="4592992" y="1792354"/>
                    <a:pt x="4607278" y="1764489"/>
                  </a:cubicBezTo>
                  <a:cubicBezTo>
                    <a:pt x="4607649" y="1786316"/>
                    <a:pt x="4608258" y="1808118"/>
                    <a:pt x="4609011" y="1829909"/>
                  </a:cubicBezTo>
                  <a:cubicBezTo>
                    <a:pt x="4610826" y="1881903"/>
                    <a:pt x="4608569" y="1943647"/>
                    <a:pt x="4630750" y="1991727"/>
                  </a:cubicBezTo>
                  <a:cubicBezTo>
                    <a:pt x="4647796" y="2028649"/>
                    <a:pt x="4681935" y="2026704"/>
                    <a:pt x="4706912" y="1999150"/>
                  </a:cubicBezTo>
                  <a:cubicBezTo>
                    <a:pt x="4715955" y="1989197"/>
                    <a:pt x="4723361" y="1977693"/>
                    <a:pt x="4729548" y="1965653"/>
                  </a:cubicBezTo>
                  <a:cubicBezTo>
                    <a:pt x="4736990" y="1951046"/>
                    <a:pt x="4742676" y="1935628"/>
                    <a:pt x="4747096" y="1919816"/>
                  </a:cubicBezTo>
                  <a:cubicBezTo>
                    <a:pt x="4767832" y="1845530"/>
                    <a:pt x="4764774" y="1764823"/>
                    <a:pt x="4754490" y="1687065"/>
                  </a:cubicBezTo>
                  <a:cubicBezTo>
                    <a:pt x="4783827" y="1745479"/>
                    <a:pt x="4817870" y="1801197"/>
                    <a:pt x="4862139" y="1851341"/>
                  </a:cubicBezTo>
                  <a:cubicBezTo>
                    <a:pt x="4883580" y="1875566"/>
                    <a:pt x="4951727" y="1952478"/>
                    <a:pt x="4990226" y="1922190"/>
                  </a:cubicBezTo>
                  <a:cubicBezTo>
                    <a:pt x="5021020" y="1897954"/>
                    <a:pt x="5003401" y="1830505"/>
                    <a:pt x="4994454" y="1799896"/>
                  </a:cubicBezTo>
                  <a:cubicBezTo>
                    <a:pt x="4959981" y="1682243"/>
                    <a:pt x="4870453" y="1595559"/>
                    <a:pt x="4788927" y="1512239"/>
                  </a:cubicBezTo>
                  <a:cubicBezTo>
                    <a:pt x="4778129" y="1501165"/>
                    <a:pt x="4767223" y="1490245"/>
                    <a:pt x="4756090" y="1479624"/>
                  </a:cubicBezTo>
                  <a:cubicBezTo>
                    <a:pt x="4766196" y="1486594"/>
                    <a:pt x="4776445" y="1493407"/>
                    <a:pt x="4786945" y="1499923"/>
                  </a:cubicBezTo>
                  <a:cubicBezTo>
                    <a:pt x="4869294" y="1550617"/>
                    <a:pt x="4953650" y="1589866"/>
                    <a:pt x="5043094" y="1624199"/>
                  </a:cubicBezTo>
                  <a:cubicBezTo>
                    <a:pt x="5067439" y="1633543"/>
                    <a:pt x="5129983" y="1663353"/>
                    <a:pt x="5146897" y="1625655"/>
                  </a:cubicBezTo>
                  <a:cubicBezTo>
                    <a:pt x="5172233" y="1569508"/>
                    <a:pt x="5093574" y="1500234"/>
                    <a:pt x="5057011" y="147559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3807295" y="1914132"/>
              <a:ext cx="2153608" cy="1951652"/>
            </a:xfrm>
            <a:custGeom>
              <a:avLst/>
              <a:gdLst/>
              <a:ahLst/>
              <a:cxnLst/>
              <a:rect l="l" t="t" r="r" b="b"/>
              <a:pathLst>
                <a:path w="4307216" h="3903304" extrusionOk="0">
                  <a:moveTo>
                    <a:pt x="4304368" y="1578090"/>
                  </a:moveTo>
                  <a:cubicBezTo>
                    <a:pt x="4284396" y="1576085"/>
                    <a:pt x="4147314" y="1536574"/>
                    <a:pt x="4056794" y="1440926"/>
                  </a:cubicBezTo>
                  <a:cubicBezTo>
                    <a:pt x="3942002" y="1319706"/>
                    <a:pt x="3872386" y="1133841"/>
                    <a:pt x="3884714" y="1100893"/>
                  </a:cubicBezTo>
                  <a:cubicBezTo>
                    <a:pt x="3891475" y="1082933"/>
                    <a:pt x="4040537" y="1093781"/>
                    <a:pt x="4084901" y="1119879"/>
                  </a:cubicBezTo>
                  <a:cubicBezTo>
                    <a:pt x="4089392" y="1122505"/>
                    <a:pt x="4093789" y="1125130"/>
                    <a:pt x="4098089" y="1127911"/>
                  </a:cubicBezTo>
                  <a:cubicBezTo>
                    <a:pt x="4208401" y="1199165"/>
                    <a:pt x="4257018" y="1314479"/>
                    <a:pt x="4283154" y="1430115"/>
                  </a:cubicBezTo>
                  <a:cubicBezTo>
                    <a:pt x="4291826" y="1468552"/>
                    <a:pt x="4295995" y="1507921"/>
                    <a:pt x="4303389" y="1546562"/>
                  </a:cubicBezTo>
                  <a:cubicBezTo>
                    <a:pt x="4303735" y="1548328"/>
                    <a:pt x="4311153" y="1578854"/>
                    <a:pt x="4304368" y="1578090"/>
                  </a:cubicBezTo>
                  <a:close/>
                  <a:moveTo>
                    <a:pt x="2978082" y="77392"/>
                  </a:moveTo>
                  <a:cubicBezTo>
                    <a:pt x="3000814" y="104362"/>
                    <a:pt x="3022960" y="131796"/>
                    <a:pt x="3047208" y="157370"/>
                  </a:cubicBezTo>
                  <a:cubicBezTo>
                    <a:pt x="3148682" y="264091"/>
                    <a:pt x="3296012" y="313950"/>
                    <a:pt x="3436427" y="286956"/>
                  </a:cubicBezTo>
                  <a:cubicBezTo>
                    <a:pt x="3435806" y="287422"/>
                    <a:pt x="3426142" y="264211"/>
                    <a:pt x="3425772" y="263340"/>
                  </a:cubicBezTo>
                  <a:cubicBezTo>
                    <a:pt x="3419692" y="248399"/>
                    <a:pt x="3412763" y="233924"/>
                    <a:pt x="3405238" y="219770"/>
                  </a:cubicBezTo>
                  <a:cubicBezTo>
                    <a:pt x="3382029" y="176153"/>
                    <a:pt x="3353241" y="134828"/>
                    <a:pt x="3318959" y="100208"/>
                  </a:cubicBezTo>
                  <a:cubicBezTo>
                    <a:pt x="3244911" y="25433"/>
                    <a:pt x="3157772" y="-10320"/>
                    <a:pt x="3056167" y="2592"/>
                  </a:cubicBezTo>
                  <a:cubicBezTo>
                    <a:pt x="3022374" y="6889"/>
                    <a:pt x="2975968" y="13177"/>
                    <a:pt x="2957776" y="48274"/>
                  </a:cubicBezTo>
                  <a:cubicBezTo>
                    <a:pt x="2953631" y="56245"/>
                    <a:pt x="2974104" y="72678"/>
                    <a:pt x="2978082" y="77392"/>
                  </a:cubicBezTo>
                  <a:close/>
                  <a:moveTo>
                    <a:pt x="3954963" y="541295"/>
                  </a:moveTo>
                  <a:cubicBezTo>
                    <a:pt x="3956563" y="538133"/>
                    <a:pt x="3942193" y="516437"/>
                    <a:pt x="3940855" y="513836"/>
                  </a:cubicBezTo>
                  <a:cubicBezTo>
                    <a:pt x="3924264" y="480876"/>
                    <a:pt x="3909189" y="446960"/>
                    <a:pt x="3889157" y="416053"/>
                  </a:cubicBezTo>
                  <a:cubicBezTo>
                    <a:pt x="3870654" y="387591"/>
                    <a:pt x="3848831" y="361326"/>
                    <a:pt x="3822181" y="341003"/>
                  </a:cubicBezTo>
                  <a:cubicBezTo>
                    <a:pt x="3784781" y="312410"/>
                    <a:pt x="3741576" y="295405"/>
                    <a:pt x="3695910" y="289414"/>
                  </a:cubicBezTo>
                  <a:cubicBezTo>
                    <a:pt x="3650279" y="283424"/>
                    <a:pt x="3601627" y="286837"/>
                    <a:pt x="3558983" y="305811"/>
                  </a:cubicBezTo>
                  <a:cubicBezTo>
                    <a:pt x="3548340" y="310513"/>
                    <a:pt x="3539417" y="321635"/>
                    <a:pt x="3529873" y="325704"/>
                  </a:cubicBezTo>
                  <a:cubicBezTo>
                    <a:pt x="3560106" y="447366"/>
                    <a:pt x="3717936" y="537966"/>
                    <a:pt x="3825550" y="550174"/>
                  </a:cubicBezTo>
                  <a:cubicBezTo>
                    <a:pt x="3859509" y="553980"/>
                    <a:pt x="3893266" y="552489"/>
                    <a:pt x="3926868" y="546713"/>
                  </a:cubicBezTo>
                  <a:cubicBezTo>
                    <a:pt x="3929866" y="546140"/>
                    <a:pt x="3953255" y="544613"/>
                    <a:pt x="3954963" y="541295"/>
                  </a:cubicBezTo>
                  <a:close/>
                  <a:moveTo>
                    <a:pt x="3793597" y="952190"/>
                  </a:moveTo>
                  <a:lnTo>
                    <a:pt x="3790801" y="944337"/>
                  </a:lnTo>
                  <a:cubicBezTo>
                    <a:pt x="3673608" y="955650"/>
                    <a:pt x="3564275" y="1048672"/>
                    <a:pt x="3523243" y="1163437"/>
                  </a:cubicBezTo>
                  <a:cubicBezTo>
                    <a:pt x="3510618" y="1198748"/>
                    <a:pt x="3504585" y="1236458"/>
                    <a:pt x="3499891" y="1273666"/>
                  </a:cubicBezTo>
                  <a:cubicBezTo>
                    <a:pt x="3498147" y="1287450"/>
                    <a:pt x="3496845" y="1301221"/>
                    <a:pt x="3495734" y="1315123"/>
                  </a:cubicBezTo>
                  <a:cubicBezTo>
                    <a:pt x="3495221" y="1321782"/>
                    <a:pt x="3486560" y="1335995"/>
                    <a:pt x="3492808" y="1334861"/>
                  </a:cubicBezTo>
                  <a:cubicBezTo>
                    <a:pt x="3518884" y="1330279"/>
                    <a:pt x="3552258" y="1301662"/>
                    <a:pt x="3575718" y="1289514"/>
                  </a:cubicBezTo>
                  <a:cubicBezTo>
                    <a:pt x="3651856" y="1250336"/>
                    <a:pt x="3743666" y="1213474"/>
                    <a:pt x="3787576" y="1131777"/>
                  </a:cubicBezTo>
                  <a:cubicBezTo>
                    <a:pt x="3806975" y="1095607"/>
                    <a:pt x="3818263" y="1050761"/>
                    <a:pt x="3817391" y="1009053"/>
                  </a:cubicBezTo>
                  <a:cubicBezTo>
                    <a:pt x="3817080" y="994160"/>
                    <a:pt x="3814453" y="978789"/>
                    <a:pt x="3807990" y="965328"/>
                  </a:cubicBezTo>
                  <a:cubicBezTo>
                    <a:pt x="3807453" y="964171"/>
                    <a:pt x="3793704" y="949672"/>
                    <a:pt x="3793597" y="952190"/>
                  </a:cubicBezTo>
                  <a:close/>
                  <a:moveTo>
                    <a:pt x="3071051" y="2947985"/>
                  </a:moveTo>
                  <a:cubicBezTo>
                    <a:pt x="3024393" y="3006484"/>
                    <a:pt x="2971226" y="3074552"/>
                    <a:pt x="2943035" y="3144853"/>
                  </a:cubicBezTo>
                  <a:cubicBezTo>
                    <a:pt x="2924496" y="3190940"/>
                    <a:pt x="2908000" y="3238316"/>
                    <a:pt x="2897429" y="3287208"/>
                  </a:cubicBezTo>
                  <a:cubicBezTo>
                    <a:pt x="2885687" y="3341720"/>
                    <a:pt x="2876645" y="3409502"/>
                    <a:pt x="2896509" y="3463466"/>
                  </a:cubicBezTo>
                  <a:cubicBezTo>
                    <a:pt x="2919515" y="3525878"/>
                    <a:pt x="2974917" y="3500196"/>
                    <a:pt x="3003322" y="3459313"/>
                  </a:cubicBezTo>
                  <a:cubicBezTo>
                    <a:pt x="3069008" y="3365073"/>
                    <a:pt x="3093854" y="3234449"/>
                    <a:pt x="3099683" y="3119792"/>
                  </a:cubicBezTo>
                  <a:cubicBezTo>
                    <a:pt x="3101965" y="3075006"/>
                    <a:pt x="3101332" y="3028549"/>
                    <a:pt x="3089159" y="2985063"/>
                  </a:cubicBezTo>
                  <a:cubicBezTo>
                    <a:pt x="3087212" y="2978129"/>
                    <a:pt x="3080834" y="2949704"/>
                    <a:pt x="3071051" y="2947985"/>
                  </a:cubicBezTo>
                  <a:close/>
                  <a:moveTo>
                    <a:pt x="3399337" y="2668407"/>
                  </a:moveTo>
                  <a:cubicBezTo>
                    <a:pt x="3395658" y="2662285"/>
                    <a:pt x="3382101" y="2636772"/>
                    <a:pt x="3372246" y="2637953"/>
                  </a:cubicBezTo>
                  <a:cubicBezTo>
                    <a:pt x="3342753" y="2707776"/>
                    <a:pt x="3309498" y="2788697"/>
                    <a:pt x="3300814" y="2864535"/>
                  </a:cubicBezTo>
                  <a:cubicBezTo>
                    <a:pt x="3295069" y="2914261"/>
                    <a:pt x="3291617" y="2964644"/>
                    <a:pt x="3294256" y="3014765"/>
                  </a:cubicBezTo>
                  <a:cubicBezTo>
                    <a:pt x="3297243" y="3070638"/>
                    <a:pt x="3306285" y="3138504"/>
                    <a:pt x="3339481" y="3184687"/>
                  </a:cubicBezTo>
                  <a:cubicBezTo>
                    <a:pt x="3377896" y="3238089"/>
                    <a:pt x="3424386" y="3197325"/>
                    <a:pt x="3440966" y="3149746"/>
                  </a:cubicBezTo>
                  <a:cubicBezTo>
                    <a:pt x="3479393" y="3040005"/>
                    <a:pt x="3469084" y="2907078"/>
                    <a:pt x="3444693" y="2795034"/>
                  </a:cubicBezTo>
                  <a:cubicBezTo>
                    <a:pt x="3435160" y="2751274"/>
                    <a:pt x="3422403" y="2706738"/>
                    <a:pt x="3399337" y="2668407"/>
                  </a:cubicBezTo>
                  <a:close/>
                  <a:moveTo>
                    <a:pt x="3011302" y="2957294"/>
                  </a:moveTo>
                  <a:cubicBezTo>
                    <a:pt x="3017190" y="2953594"/>
                    <a:pt x="3041714" y="2940086"/>
                    <a:pt x="3040806" y="2929679"/>
                  </a:cubicBezTo>
                  <a:cubicBezTo>
                    <a:pt x="2975108" y="2896588"/>
                    <a:pt x="2898946" y="2859224"/>
                    <a:pt x="2827096" y="2847851"/>
                  </a:cubicBezTo>
                  <a:cubicBezTo>
                    <a:pt x="2779985" y="2840333"/>
                    <a:pt x="2732193" y="2835226"/>
                    <a:pt x="2684532" y="2836526"/>
                  </a:cubicBezTo>
                  <a:cubicBezTo>
                    <a:pt x="2631400" y="2838018"/>
                    <a:pt x="2566742" y="2845536"/>
                    <a:pt x="2522186" y="2879093"/>
                  </a:cubicBezTo>
                  <a:cubicBezTo>
                    <a:pt x="2470643" y="2917937"/>
                    <a:pt x="2508390" y="2968046"/>
                    <a:pt x="2553232" y="2986889"/>
                  </a:cubicBezTo>
                  <a:cubicBezTo>
                    <a:pt x="2656652" y="3030553"/>
                    <a:pt x="2783139" y="3023620"/>
                    <a:pt x="2890071" y="3001256"/>
                  </a:cubicBezTo>
                  <a:cubicBezTo>
                    <a:pt x="2931843" y="2992545"/>
                    <a:pt x="2974403" y="2980432"/>
                    <a:pt x="3011302" y="2957294"/>
                  </a:cubicBezTo>
                  <a:close/>
                  <a:moveTo>
                    <a:pt x="3360444" y="2615613"/>
                  </a:moveTo>
                  <a:cubicBezTo>
                    <a:pt x="3292465" y="2588131"/>
                    <a:pt x="3213747" y="2557270"/>
                    <a:pt x="3141288" y="2551960"/>
                  </a:cubicBezTo>
                  <a:cubicBezTo>
                    <a:pt x="3093770" y="2548428"/>
                    <a:pt x="3045763" y="2547342"/>
                    <a:pt x="2998365" y="2552640"/>
                  </a:cubicBezTo>
                  <a:cubicBezTo>
                    <a:pt x="2945532" y="2558583"/>
                    <a:pt x="2881673" y="2571519"/>
                    <a:pt x="2839818" y="2608728"/>
                  </a:cubicBezTo>
                  <a:cubicBezTo>
                    <a:pt x="2791404" y="2651784"/>
                    <a:pt x="2832806" y="2698587"/>
                    <a:pt x="2878926" y="2713611"/>
                  </a:cubicBezTo>
                  <a:cubicBezTo>
                    <a:pt x="2985297" y="2748469"/>
                    <a:pt x="3110804" y="2730927"/>
                    <a:pt x="3215670" y="2699649"/>
                  </a:cubicBezTo>
                  <a:cubicBezTo>
                    <a:pt x="3256630" y="2687441"/>
                    <a:pt x="3298138" y="2671784"/>
                    <a:pt x="3333138" y="2645614"/>
                  </a:cubicBezTo>
                  <a:cubicBezTo>
                    <a:pt x="3338728" y="2641437"/>
                    <a:pt x="3362140" y="2625912"/>
                    <a:pt x="3360444" y="2615613"/>
                  </a:cubicBezTo>
                  <a:close/>
                  <a:moveTo>
                    <a:pt x="1179560" y="3283019"/>
                  </a:moveTo>
                  <a:cubicBezTo>
                    <a:pt x="1140212" y="3245225"/>
                    <a:pt x="1088562" y="3203339"/>
                    <a:pt x="1034224" y="3194783"/>
                  </a:cubicBezTo>
                  <a:cubicBezTo>
                    <a:pt x="971369" y="3184913"/>
                    <a:pt x="965528" y="3248400"/>
                    <a:pt x="985464" y="3294702"/>
                  </a:cubicBezTo>
                  <a:cubicBezTo>
                    <a:pt x="1031321" y="3401614"/>
                    <a:pt x="1127216" y="3489146"/>
                    <a:pt x="1219193" y="3551332"/>
                  </a:cubicBezTo>
                  <a:cubicBezTo>
                    <a:pt x="1255124" y="3575629"/>
                    <a:pt x="1293850" y="3598087"/>
                    <a:pt x="1335765" y="3608493"/>
                  </a:cubicBezTo>
                  <a:cubicBezTo>
                    <a:pt x="1342455" y="3610152"/>
                    <a:pt x="1369080" y="3618410"/>
                    <a:pt x="1375292" y="3610295"/>
                  </a:cubicBezTo>
                  <a:cubicBezTo>
                    <a:pt x="1349705" y="3538551"/>
                    <a:pt x="1319377" y="3456090"/>
                    <a:pt x="1275013" y="3395397"/>
                  </a:cubicBezTo>
                  <a:cubicBezTo>
                    <a:pt x="1245962" y="3355551"/>
                    <a:pt x="1214846" y="3316946"/>
                    <a:pt x="1179560" y="3283019"/>
                  </a:cubicBezTo>
                  <a:close/>
                  <a:moveTo>
                    <a:pt x="1128160" y="3650893"/>
                  </a:moveTo>
                  <a:cubicBezTo>
                    <a:pt x="1082804" y="3665977"/>
                    <a:pt x="1037855" y="3683531"/>
                    <a:pt x="995701" y="3706802"/>
                  </a:cubicBezTo>
                  <a:cubicBezTo>
                    <a:pt x="948721" y="3732781"/>
                    <a:pt x="893953" y="3769524"/>
                    <a:pt x="868068" y="3820373"/>
                  </a:cubicBezTo>
                  <a:cubicBezTo>
                    <a:pt x="838157" y="3879205"/>
                    <a:pt x="892938" y="3906795"/>
                    <a:pt x="941005" y="3902952"/>
                  </a:cubicBezTo>
                  <a:cubicBezTo>
                    <a:pt x="1051939" y="3894277"/>
                    <a:pt x="1162347" y="3829395"/>
                    <a:pt x="1248793" y="3759703"/>
                  </a:cubicBezTo>
                  <a:cubicBezTo>
                    <a:pt x="1282562" y="3732482"/>
                    <a:pt x="1315626" y="3701849"/>
                    <a:pt x="1339002" y="3663936"/>
                  </a:cubicBezTo>
                  <a:cubicBezTo>
                    <a:pt x="1342729" y="3657886"/>
                    <a:pt x="1359046" y="3634353"/>
                    <a:pt x="1353874" y="3625415"/>
                  </a:cubicBezTo>
                  <a:cubicBezTo>
                    <a:pt x="1281165" y="3626107"/>
                    <a:pt x="1197286" y="3627802"/>
                    <a:pt x="1128160" y="3650893"/>
                  </a:cubicBezTo>
                  <a:close/>
                  <a:moveTo>
                    <a:pt x="629764" y="3578266"/>
                  </a:moveTo>
                  <a:cubicBezTo>
                    <a:pt x="583118" y="3588123"/>
                    <a:pt x="536604" y="3600486"/>
                    <a:pt x="492300" y="3618840"/>
                  </a:cubicBezTo>
                  <a:cubicBezTo>
                    <a:pt x="442919" y="3639342"/>
                    <a:pt x="384686" y="3669652"/>
                    <a:pt x="353749" y="3717267"/>
                  </a:cubicBezTo>
                  <a:cubicBezTo>
                    <a:pt x="317985" y="3772352"/>
                    <a:pt x="369659" y="3805957"/>
                    <a:pt x="417858" y="3807580"/>
                  </a:cubicBezTo>
                  <a:cubicBezTo>
                    <a:pt x="529090" y="3811506"/>
                    <a:pt x="645531" y="3759524"/>
                    <a:pt x="738631" y="3700035"/>
                  </a:cubicBezTo>
                  <a:cubicBezTo>
                    <a:pt x="775004" y="3676801"/>
                    <a:pt x="811018" y="3650105"/>
                    <a:pt x="838134" y="3615069"/>
                  </a:cubicBezTo>
                  <a:cubicBezTo>
                    <a:pt x="842458" y="3609472"/>
                    <a:pt x="861092" y="3587944"/>
                    <a:pt x="856863" y="3578481"/>
                  </a:cubicBezTo>
                  <a:cubicBezTo>
                    <a:pt x="784476" y="3570939"/>
                    <a:pt x="700873" y="3563146"/>
                    <a:pt x="629764" y="3578266"/>
                  </a:cubicBezTo>
                  <a:close/>
                  <a:moveTo>
                    <a:pt x="441832" y="3508920"/>
                  </a:moveTo>
                  <a:cubicBezTo>
                    <a:pt x="448700" y="3508634"/>
                    <a:pt x="476425" y="3509063"/>
                    <a:pt x="480319" y="3499480"/>
                  </a:cubicBezTo>
                  <a:cubicBezTo>
                    <a:pt x="437376" y="3437534"/>
                    <a:pt x="387147" y="3366589"/>
                    <a:pt x="328963" y="3320610"/>
                  </a:cubicBezTo>
                  <a:cubicBezTo>
                    <a:pt x="290834" y="3290417"/>
                    <a:pt x="251033" y="3261980"/>
                    <a:pt x="208425" y="3239247"/>
                  </a:cubicBezTo>
                  <a:cubicBezTo>
                    <a:pt x="160919" y="3213936"/>
                    <a:pt x="100525" y="3188136"/>
                    <a:pt x="46067" y="3195260"/>
                  </a:cubicBezTo>
                  <a:cubicBezTo>
                    <a:pt x="-16931" y="3203518"/>
                    <a:pt x="-6336" y="3266395"/>
                    <a:pt x="24674" y="3305406"/>
                  </a:cubicBezTo>
                  <a:cubicBezTo>
                    <a:pt x="96081" y="3395540"/>
                    <a:pt x="210706" y="3452821"/>
                    <a:pt x="315071" y="3486784"/>
                  </a:cubicBezTo>
                  <a:cubicBezTo>
                    <a:pt x="355851" y="3500030"/>
                    <a:pt x="398853" y="3510734"/>
                    <a:pt x="441832" y="3508920"/>
                  </a:cubicBezTo>
                  <a:close/>
                  <a:moveTo>
                    <a:pt x="662135" y="3495758"/>
                  </a:moveTo>
                  <a:cubicBezTo>
                    <a:pt x="697779" y="3520508"/>
                    <a:pt x="736254" y="3543455"/>
                    <a:pt x="778038" y="3554399"/>
                  </a:cubicBezTo>
                  <a:cubicBezTo>
                    <a:pt x="784715" y="3556141"/>
                    <a:pt x="811245" y="3564745"/>
                    <a:pt x="817540" y="3556702"/>
                  </a:cubicBezTo>
                  <a:cubicBezTo>
                    <a:pt x="792778" y="3484636"/>
                    <a:pt x="763405" y="3401793"/>
                    <a:pt x="719746" y="3340550"/>
                  </a:cubicBezTo>
                  <a:cubicBezTo>
                    <a:pt x="691149" y="3300347"/>
                    <a:pt x="660462" y="3261348"/>
                    <a:pt x="625583" y="3226967"/>
                  </a:cubicBezTo>
                  <a:cubicBezTo>
                    <a:pt x="586666" y="3188672"/>
                    <a:pt x="535505" y="3146129"/>
                    <a:pt x="481274" y="3136881"/>
                  </a:cubicBezTo>
                  <a:cubicBezTo>
                    <a:pt x="418527" y="3126201"/>
                    <a:pt x="411957" y="3189616"/>
                    <a:pt x="431368" y="3236156"/>
                  </a:cubicBezTo>
                  <a:cubicBezTo>
                    <a:pt x="475983" y="3343653"/>
                    <a:pt x="570874" y="3432402"/>
                    <a:pt x="662135" y="349575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4134764" y="1428871"/>
              <a:ext cx="937850" cy="2481939"/>
            </a:xfrm>
            <a:custGeom>
              <a:avLst/>
              <a:gdLst/>
              <a:ahLst/>
              <a:cxnLst/>
              <a:rect l="l" t="t" r="r" b="b"/>
              <a:pathLst>
                <a:path w="1875700" h="4963878" extrusionOk="0">
                  <a:moveTo>
                    <a:pt x="618519" y="332942"/>
                  </a:moveTo>
                  <a:cubicBezTo>
                    <a:pt x="701586" y="271187"/>
                    <a:pt x="785524" y="181148"/>
                    <a:pt x="713554" y="102912"/>
                  </a:cubicBezTo>
                  <a:cubicBezTo>
                    <a:pt x="639244" y="22230"/>
                    <a:pt x="553801" y="115311"/>
                    <a:pt x="498077" y="221698"/>
                  </a:cubicBezTo>
                  <a:cubicBezTo>
                    <a:pt x="513128" y="123712"/>
                    <a:pt x="507669" y="1895"/>
                    <a:pt x="388075" y="21"/>
                  </a:cubicBezTo>
                  <a:cubicBezTo>
                    <a:pt x="253657" y="-2043"/>
                    <a:pt x="281668" y="146433"/>
                    <a:pt x="336652" y="260959"/>
                  </a:cubicBezTo>
                  <a:cubicBezTo>
                    <a:pt x="276496" y="178857"/>
                    <a:pt x="188533" y="96802"/>
                    <a:pt x="107019" y="164179"/>
                  </a:cubicBezTo>
                  <a:cubicBezTo>
                    <a:pt x="23416" y="233166"/>
                    <a:pt x="110806" y="317465"/>
                    <a:pt x="215206" y="375080"/>
                  </a:cubicBezTo>
                  <a:cubicBezTo>
                    <a:pt x="94823" y="364948"/>
                    <a:pt x="-31042" y="389483"/>
                    <a:pt x="6872" y="503580"/>
                  </a:cubicBezTo>
                  <a:cubicBezTo>
                    <a:pt x="39470" y="601769"/>
                    <a:pt x="138160" y="589250"/>
                    <a:pt x="224272" y="555538"/>
                  </a:cubicBezTo>
                  <a:cubicBezTo>
                    <a:pt x="148421" y="618881"/>
                    <a:pt x="80669" y="705161"/>
                    <a:pt x="150774" y="776678"/>
                  </a:cubicBezTo>
                  <a:cubicBezTo>
                    <a:pt x="224738" y="852217"/>
                    <a:pt x="303886" y="766523"/>
                    <a:pt x="356349" y="663477"/>
                  </a:cubicBezTo>
                  <a:cubicBezTo>
                    <a:pt x="329855" y="772871"/>
                    <a:pt x="337739" y="885488"/>
                    <a:pt x="453498" y="869342"/>
                  </a:cubicBezTo>
                  <a:cubicBezTo>
                    <a:pt x="574478" y="852492"/>
                    <a:pt x="561900" y="725018"/>
                    <a:pt x="533638" y="628225"/>
                  </a:cubicBezTo>
                  <a:cubicBezTo>
                    <a:pt x="578862" y="721390"/>
                    <a:pt x="653901" y="825283"/>
                    <a:pt x="748769" y="769995"/>
                  </a:cubicBezTo>
                  <a:cubicBezTo>
                    <a:pt x="855343" y="707905"/>
                    <a:pt x="748231" y="591040"/>
                    <a:pt x="638826" y="516396"/>
                  </a:cubicBezTo>
                  <a:cubicBezTo>
                    <a:pt x="738914" y="539392"/>
                    <a:pt x="866344" y="541719"/>
                    <a:pt x="875064" y="408684"/>
                  </a:cubicBezTo>
                  <a:cubicBezTo>
                    <a:pt x="884560" y="263621"/>
                    <a:pt x="737696" y="281509"/>
                    <a:pt x="618519" y="332942"/>
                  </a:cubicBezTo>
                  <a:close/>
                  <a:moveTo>
                    <a:pt x="485798" y="505871"/>
                  </a:moveTo>
                  <a:cubicBezTo>
                    <a:pt x="485798" y="505871"/>
                    <a:pt x="487112" y="510406"/>
                    <a:pt x="489680" y="518365"/>
                  </a:cubicBezTo>
                  <a:cubicBezTo>
                    <a:pt x="481402" y="521456"/>
                    <a:pt x="434888" y="485011"/>
                    <a:pt x="408167" y="527065"/>
                  </a:cubicBezTo>
                  <a:cubicBezTo>
                    <a:pt x="408310" y="526313"/>
                    <a:pt x="408465" y="525752"/>
                    <a:pt x="408597" y="525191"/>
                  </a:cubicBezTo>
                  <a:cubicBezTo>
                    <a:pt x="418738" y="483233"/>
                    <a:pt x="384706" y="476467"/>
                    <a:pt x="366216" y="472254"/>
                  </a:cubicBezTo>
                  <a:cubicBezTo>
                    <a:pt x="367123" y="464259"/>
                    <a:pt x="372547" y="448435"/>
                    <a:pt x="370874" y="433029"/>
                  </a:cubicBezTo>
                  <a:cubicBezTo>
                    <a:pt x="404918" y="426871"/>
                    <a:pt x="401704" y="376142"/>
                    <a:pt x="410615" y="382801"/>
                  </a:cubicBezTo>
                  <a:cubicBezTo>
                    <a:pt x="410615" y="382801"/>
                    <a:pt x="404822" y="370796"/>
                    <a:pt x="394478" y="352060"/>
                  </a:cubicBezTo>
                  <a:cubicBezTo>
                    <a:pt x="412515" y="364793"/>
                    <a:pt x="432260" y="357669"/>
                    <a:pt x="446845" y="350508"/>
                  </a:cubicBezTo>
                  <a:cubicBezTo>
                    <a:pt x="434995" y="405116"/>
                    <a:pt x="506499" y="396846"/>
                    <a:pt x="498949" y="407276"/>
                  </a:cubicBezTo>
                  <a:cubicBezTo>
                    <a:pt x="498949" y="407276"/>
                    <a:pt x="502796" y="405379"/>
                    <a:pt x="509533" y="401644"/>
                  </a:cubicBezTo>
                  <a:cubicBezTo>
                    <a:pt x="497838" y="425427"/>
                    <a:pt x="512244" y="452218"/>
                    <a:pt x="518157" y="466622"/>
                  </a:cubicBezTo>
                  <a:cubicBezTo>
                    <a:pt x="496919" y="478615"/>
                    <a:pt x="492176" y="512303"/>
                    <a:pt x="485798" y="505871"/>
                  </a:cubicBezTo>
                  <a:close/>
                  <a:moveTo>
                    <a:pt x="1869145" y="4458214"/>
                  </a:moveTo>
                  <a:cubicBezTo>
                    <a:pt x="1837407" y="4358652"/>
                    <a:pt x="1738848" y="4370419"/>
                    <a:pt x="1652677" y="4403713"/>
                  </a:cubicBezTo>
                  <a:cubicBezTo>
                    <a:pt x="1728850" y="4340370"/>
                    <a:pt x="1797128" y="4253768"/>
                    <a:pt x="1727752" y="4180819"/>
                  </a:cubicBezTo>
                  <a:cubicBezTo>
                    <a:pt x="1654564" y="4103788"/>
                    <a:pt x="1574926" y="4189685"/>
                    <a:pt x="1521770" y="4293388"/>
                  </a:cubicBezTo>
                  <a:cubicBezTo>
                    <a:pt x="1549077" y="4183038"/>
                    <a:pt x="1542101" y="4069109"/>
                    <a:pt x="1426485" y="4084396"/>
                  </a:cubicBezTo>
                  <a:cubicBezTo>
                    <a:pt x="1305660" y="4100328"/>
                    <a:pt x="1317199" y="4229305"/>
                    <a:pt x="1344625" y="4327422"/>
                  </a:cubicBezTo>
                  <a:cubicBezTo>
                    <a:pt x="1300249" y="4232825"/>
                    <a:pt x="1226225" y="4127118"/>
                    <a:pt x="1131131" y="4182144"/>
                  </a:cubicBezTo>
                  <a:cubicBezTo>
                    <a:pt x="1024318" y="4243947"/>
                    <a:pt x="1130247" y="4363056"/>
                    <a:pt x="1238792" y="4439514"/>
                  </a:cubicBezTo>
                  <a:cubicBezTo>
                    <a:pt x="1139122" y="4415349"/>
                    <a:pt x="1012026" y="4411852"/>
                    <a:pt x="1002267" y="4546247"/>
                  </a:cubicBezTo>
                  <a:cubicBezTo>
                    <a:pt x="991648" y="4692814"/>
                    <a:pt x="1138298" y="4676071"/>
                    <a:pt x="1257593" y="4625163"/>
                  </a:cubicBezTo>
                  <a:cubicBezTo>
                    <a:pt x="1174240" y="4686836"/>
                    <a:pt x="1089777" y="4777101"/>
                    <a:pt x="1160970" y="4856853"/>
                  </a:cubicBezTo>
                  <a:cubicBezTo>
                    <a:pt x="1234467" y="4939086"/>
                    <a:pt x="1320436" y="4845766"/>
                    <a:pt x="1376877" y="4738722"/>
                  </a:cubicBezTo>
                  <a:cubicBezTo>
                    <a:pt x="1361085" y="4837639"/>
                    <a:pt x="1365565" y="4960841"/>
                    <a:pt x="1484848" y="4963825"/>
                  </a:cubicBezTo>
                  <a:cubicBezTo>
                    <a:pt x="1618920" y="4967142"/>
                    <a:pt x="1592163" y="4816780"/>
                    <a:pt x="1538219" y="4700499"/>
                  </a:cubicBezTo>
                  <a:cubicBezTo>
                    <a:pt x="1597574" y="4784046"/>
                    <a:pt x="1684677" y="4867807"/>
                    <a:pt x="1766525" y="4800431"/>
                  </a:cubicBezTo>
                  <a:cubicBezTo>
                    <a:pt x="1850475" y="4731456"/>
                    <a:pt x="1763957" y="4645439"/>
                    <a:pt x="1660274" y="4586237"/>
                  </a:cubicBezTo>
                  <a:cubicBezTo>
                    <a:pt x="1780298" y="4597550"/>
                    <a:pt x="1906067" y="4573909"/>
                    <a:pt x="1869145" y="4458214"/>
                  </a:cubicBezTo>
                  <a:close/>
                  <a:moveTo>
                    <a:pt x="1505441" y="4526199"/>
                  </a:moveTo>
                  <a:cubicBezTo>
                    <a:pt x="1471434" y="4532106"/>
                    <a:pt x="1474241" y="4583420"/>
                    <a:pt x="1465390" y="4576618"/>
                  </a:cubicBezTo>
                  <a:cubicBezTo>
                    <a:pt x="1465390" y="4576618"/>
                    <a:pt x="1471076" y="4588814"/>
                    <a:pt x="1481241" y="4607848"/>
                  </a:cubicBezTo>
                  <a:cubicBezTo>
                    <a:pt x="1463359" y="4594817"/>
                    <a:pt x="1443590" y="4601833"/>
                    <a:pt x="1428993" y="4608945"/>
                  </a:cubicBezTo>
                  <a:cubicBezTo>
                    <a:pt x="1441249" y="4553848"/>
                    <a:pt x="1369853" y="4561557"/>
                    <a:pt x="1377462" y="4551080"/>
                  </a:cubicBezTo>
                  <a:cubicBezTo>
                    <a:pt x="1377462" y="4551080"/>
                    <a:pt x="1373616" y="4552966"/>
                    <a:pt x="1366867" y="4556677"/>
                  </a:cubicBezTo>
                  <a:cubicBezTo>
                    <a:pt x="1378716" y="4532738"/>
                    <a:pt x="1364561" y="4505518"/>
                    <a:pt x="1358780" y="4490911"/>
                  </a:cubicBezTo>
                  <a:cubicBezTo>
                    <a:pt x="1380066" y="4478966"/>
                    <a:pt x="1385071" y="4444955"/>
                    <a:pt x="1391378" y="4451519"/>
                  </a:cubicBezTo>
                  <a:cubicBezTo>
                    <a:pt x="1391378" y="4451519"/>
                    <a:pt x="1390100" y="4446925"/>
                    <a:pt x="1387603" y="4438857"/>
                  </a:cubicBezTo>
                  <a:cubicBezTo>
                    <a:pt x="1395893" y="4435803"/>
                    <a:pt x="1442001" y="4473071"/>
                    <a:pt x="1468985" y="4430802"/>
                  </a:cubicBezTo>
                  <a:cubicBezTo>
                    <a:pt x="1468842" y="4431554"/>
                    <a:pt x="1468674" y="4432127"/>
                    <a:pt x="1468543" y="4432688"/>
                  </a:cubicBezTo>
                  <a:cubicBezTo>
                    <a:pt x="1458091" y="4475016"/>
                    <a:pt x="1491991" y="4482164"/>
                    <a:pt x="1510399" y="4486591"/>
                  </a:cubicBezTo>
                  <a:cubicBezTo>
                    <a:pt x="1509443" y="4494659"/>
                    <a:pt x="1503913" y="4510626"/>
                    <a:pt x="1505441" y="452619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4298368" y="1588317"/>
              <a:ext cx="610889" cy="2161067"/>
            </a:xfrm>
            <a:custGeom>
              <a:avLst/>
              <a:gdLst/>
              <a:ahLst/>
              <a:cxnLst/>
              <a:rect l="l" t="t" r="r" b="b"/>
              <a:pathLst>
                <a:path w="1221778" h="4322133" extrusionOk="0">
                  <a:moveTo>
                    <a:pt x="214173" y="105331"/>
                  </a:moveTo>
                  <a:cubicBezTo>
                    <a:pt x="217972" y="167027"/>
                    <a:pt x="173153" y="219988"/>
                    <a:pt x="114073" y="223616"/>
                  </a:cubicBezTo>
                  <a:cubicBezTo>
                    <a:pt x="54993" y="227243"/>
                    <a:pt x="4023" y="180178"/>
                    <a:pt x="225" y="118481"/>
                  </a:cubicBezTo>
                  <a:cubicBezTo>
                    <a:pt x="-3574" y="56785"/>
                    <a:pt x="41244" y="3824"/>
                    <a:pt x="100324" y="196"/>
                  </a:cubicBezTo>
                  <a:cubicBezTo>
                    <a:pt x="159405" y="-3431"/>
                    <a:pt x="210386" y="43634"/>
                    <a:pt x="214173" y="105331"/>
                  </a:cubicBezTo>
                  <a:close/>
                  <a:moveTo>
                    <a:pt x="1221609" y="4203322"/>
                  </a:moveTo>
                  <a:cubicBezTo>
                    <a:pt x="1218312" y="4140922"/>
                    <a:pt x="1167832" y="4092865"/>
                    <a:pt x="1108871" y="4096004"/>
                  </a:cubicBezTo>
                  <a:cubicBezTo>
                    <a:pt x="1049910" y="4099142"/>
                    <a:pt x="1004782" y="4152270"/>
                    <a:pt x="1008079" y="4214671"/>
                  </a:cubicBezTo>
                  <a:cubicBezTo>
                    <a:pt x="1011375" y="4277071"/>
                    <a:pt x="1061855" y="4325127"/>
                    <a:pt x="1120816" y="4321989"/>
                  </a:cubicBezTo>
                  <a:cubicBezTo>
                    <a:pt x="1179777" y="4318862"/>
                    <a:pt x="1224906" y="4265734"/>
                    <a:pt x="1221609" y="420332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3330371" y="1706636"/>
              <a:ext cx="2552059" cy="1917501"/>
            </a:xfrm>
            <a:custGeom>
              <a:avLst/>
              <a:gdLst/>
              <a:ahLst/>
              <a:cxnLst/>
              <a:rect l="l" t="t" r="r" b="b"/>
              <a:pathLst>
                <a:path w="5104118" h="3835002" extrusionOk="0">
                  <a:moveTo>
                    <a:pt x="143081" y="1760751"/>
                  </a:moveTo>
                  <a:cubicBezTo>
                    <a:pt x="145136" y="1802971"/>
                    <a:pt x="114783" y="1838760"/>
                    <a:pt x="75305" y="1840669"/>
                  </a:cubicBezTo>
                  <a:cubicBezTo>
                    <a:pt x="35826" y="1842579"/>
                    <a:pt x="2153" y="1809905"/>
                    <a:pt x="98" y="1767684"/>
                  </a:cubicBezTo>
                  <a:cubicBezTo>
                    <a:pt x="-1956" y="1725463"/>
                    <a:pt x="28396" y="1689674"/>
                    <a:pt x="67875" y="1687765"/>
                  </a:cubicBezTo>
                  <a:cubicBezTo>
                    <a:pt x="107365" y="1685844"/>
                    <a:pt x="141027" y="1718530"/>
                    <a:pt x="143081" y="1760751"/>
                  </a:cubicBezTo>
                  <a:close/>
                  <a:moveTo>
                    <a:pt x="415763" y="3238059"/>
                  </a:moveTo>
                  <a:cubicBezTo>
                    <a:pt x="376285" y="3239969"/>
                    <a:pt x="345932" y="3275757"/>
                    <a:pt x="347987" y="3317978"/>
                  </a:cubicBezTo>
                  <a:cubicBezTo>
                    <a:pt x="350041" y="3360199"/>
                    <a:pt x="383703" y="3392885"/>
                    <a:pt x="423193" y="3390964"/>
                  </a:cubicBezTo>
                  <a:cubicBezTo>
                    <a:pt x="462672" y="3389054"/>
                    <a:pt x="493024" y="3353266"/>
                    <a:pt x="490970" y="3311045"/>
                  </a:cubicBezTo>
                  <a:cubicBezTo>
                    <a:pt x="488915" y="3268824"/>
                    <a:pt x="455242" y="3236150"/>
                    <a:pt x="415763" y="3238059"/>
                  </a:cubicBezTo>
                  <a:close/>
                  <a:moveTo>
                    <a:pt x="1002995" y="1008438"/>
                  </a:moveTo>
                  <a:cubicBezTo>
                    <a:pt x="963517" y="1010347"/>
                    <a:pt x="933164" y="1046136"/>
                    <a:pt x="935219" y="1088357"/>
                  </a:cubicBezTo>
                  <a:cubicBezTo>
                    <a:pt x="937273" y="1130578"/>
                    <a:pt x="970935" y="1163263"/>
                    <a:pt x="1010425" y="1161342"/>
                  </a:cubicBezTo>
                  <a:cubicBezTo>
                    <a:pt x="1049916" y="1159421"/>
                    <a:pt x="1080256" y="1123644"/>
                    <a:pt x="1078201" y="1081423"/>
                  </a:cubicBezTo>
                  <a:cubicBezTo>
                    <a:pt x="1076147" y="1039203"/>
                    <a:pt x="1042486" y="1006517"/>
                    <a:pt x="1002995" y="1008438"/>
                  </a:cubicBezTo>
                  <a:close/>
                  <a:moveTo>
                    <a:pt x="3276645" y="81"/>
                  </a:moveTo>
                  <a:cubicBezTo>
                    <a:pt x="3237167" y="1990"/>
                    <a:pt x="3206814" y="37778"/>
                    <a:pt x="3208869" y="79999"/>
                  </a:cubicBezTo>
                  <a:cubicBezTo>
                    <a:pt x="3210923" y="122220"/>
                    <a:pt x="3244584" y="154906"/>
                    <a:pt x="3284075" y="152984"/>
                  </a:cubicBezTo>
                  <a:cubicBezTo>
                    <a:pt x="3323554" y="151075"/>
                    <a:pt x="3353906" y="115287"/>
                    <a:pt x="3351851" y="73066"/>
                  </a:cubicBezTo>
                  <a:cubicBezTo>
                    <a:pt x="3349797" y="30845"/>
                    <a:pt x="3316124" y="-1841"/>
                    <a:pt x="3276645" y="81"/>
                  </a:cubicBezTo>
                  <a:close/>
                  <a:moveTo>
                    <a:pt x="5029609" y="2003394"/>
                  </a:moveTo>
                  <a:cubicBezTo>
                    <a:pt x="4990202" y="2004970"/>
                    <a:pt x="4959647" y="2040866"/>
                    <a:pt x="4961355" y="2083576"/>
                  </a:cubicBezTo>
                  <a:cubicBezTo>
                    <a:pt x="4963063" y="2126286"/>
                    <a:pt x="4996390" y="2159628"/>
                    <a:pt x="5035797" y="2158053"/>
                  </a:cubicBezTo>
                  <a:cubicBezTo>
                    <a:pt x="5075204" y="2156478"/>
                    <a:pt x="5105759" y="2120582"/>
                    <a:pt x="5104051" y="2077871"/>
                  </a:cubicBezTo>
                  <a:cubicBezTo>
                    <a:pt x="5102331" y="2035162"/>
                    <a:pt x="5069004" y="2001819"/>
                    <a:pt x="5029609" y="2003394"/>
                  </a:cubicBezTo>
                  <a:close/>
                  <a:moveTo>
                    <a:pt x="4694873" y="432969"/>
                  </a:moveTo>
                  <a:cubicBezTo>
                    <a:pt x="4655466" y="434544"/>
                    <a:pt x="4624910" y="470440"/>
                    <a:pt x="4626618" y="513150"/>
                  </a:cubicBezTo>
                  <a:cubicBezTo>
                    <a:pt x="4628326" y="555860"/>
                    <a:pt x="4661653" y="589202"/>
                    <a:pt x="4701060" y="587627"/>
                  </a:cubicBezTo>
                  <a:cubicBezTo>
                    <a:pt x="4740467" y="586052"/>
                    <a:pt x="4771022" y="550156"/>
                    <a:pt x="4769314" y="507446"/>
                  </a:cubicBezTo>
                  <a:cubicBezTo>
                    <a:pt x="4767606" y="464735"/>
                    <a:pt x="4734279" y="431393"/>
                    <a:pt x="4694873" y="432969"/>
                  </a:cubicBezTo>
                  <a:close/>
                  <a:moveTo>
                    <a:pt x="4091335" y="2681624"/>
                  </a:moveTo>
                  <a:cubicBezTo>
                    <a:pt x="4051928" y="2683199"/>
                    <a:pt x="4021373" y="2719095"/>
                    <a:pt x="4023081" y="2761805"/>
                  </a:cubicBezTo>
                  <a:cubicBezTo>
                    <a:pt x="4024789" y="2804515"/>
                    <a:pt x="4058116" y="2837857"/>
                    <a:pt x="4097523" y="2836282"/>
                  </a:cubicBezTo>
                  <a:cubicBezTo>
                    <a:pt x="4136930" y="2834707"/>
                    <a:pt x="4167485" y="2798811"/>
                    <a:pt x="4165777" y="2756101"/>
                  </a:cubicBezTo>
                  <a:cubicBezTo>
                    <a:pt x="4164069" y="2713391"/>
                    <a:pt x="4130742" y="2680048"/>
                    <a:pt x="4091335" y="2681624"/>
                  </a:cubicBezTo>
                  <a:close/>
                  <a:moveTo>
                    <a:pt x="1815165" y="3680291"/>
                  </a:moveTo>
                  <a:cubicBezTo>
                    <a:pt x="1775758" y="3681867"/>
                    <a:pt x="1745203" y="3717763"/>
                    <a:pt x="1746911" y="3760473"/>
                  </a:cubicBezTo>
                  <a:cubicBezTo>
                    <a:pt x="1748619" y="3803182"/>
                    <a:pt x="1781946" y="3836525"/>
                    <a:pt x="1821353" y="3834949"/>
                  </a:cubicBezTo>
                  <a:cubicBezTo>
                    <a:pt x="1860759" y="3833375"/>
                    <a:pt x="1891315" y="3797479"/>
                    <a:pt x="1889607" y="3754768"/>
                  </a:cubicBezTo>
                  <a:cubicBezTo>
                    <a:pt x="1887899" y="3712058"/>
                    <a:pt x="1854572" y="3678716"/>
                    <a:pt x="1815165" y="368029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3361041" y="1575845"/>
              <a:ext cx="2494431" cy="2177413"/>
            </a:xfrm>
            <a:custGeom>
              <a:avLst/>
              <a:gdLst/>
              <a:ahLst/>
              <a:cxnLst/>
              <a:rect l="l" t="t" r="r" b="b"/>
              <a:pathLst>
                <a:path w="4988861" h="4354826" extrusionOk="0">
                  <a:moveTo>
                    <a:pt x="143081" y="2938087"/>
                  </a:moveTo>
                  <a:cubicBezTo>
                    <a:pt x="145136" y="2980308"/>
                    <a:pt x="114783" y="3016096"/>
                    <a:pt x="75305" y="3018006"/>
                  </a:cubicBezTo>
                  <a:cubicBezTo>
                    <a:pt x="35826" y="3019915"/>
                    <a:pt x="2153" y="2987241"/>
                    <a:pt x="98" y="2945020"/>
                  </a:cubicBezTo>
                  <a:cubicBezTo>
                    <a:pt x="-1956" y="2902799"/>
                    <a:pt x="28396" y="2867011"/>
                    <a:pt x="67875" y="2865101"/>
                  </a:cubicBezTo>
                  <a:cubicBezTo>
                    <a:pt x="107365" y="2863180"/>
                    <a:pt x="141027" y="2895866"/>
                    <a:pt x="143081" y="2938087"/>
                  </a:cubicBezTo>
                  <a:close/>
                  <a:moveTo>
                    <a:pt x="767414" y="3092435"/>
                  </a:moveTo>
                  <a:cubicBezTo>
                    <a:pt x="727936" y="3094344"/>
                    <a:pt x="697583" y="3130133"/>
                    <a:pt x="699638" y="3172353"/>
                  </a:cubicBezTo>
                  <a:cubicBezTo>
                    <a:pt x="701692" y="3214574"/>
                    <a:pt x="735354" y="3247260"/>
                    <a:pt x="774844" y="3245339"/>
                  </a:cubicBezTo>
                  <a:cubicBezTo>
                    <a:pt x="814323" y="3243429"/>
                    <a:pt x="844675" y="3207641"/>
                    <a:pt x="842621" y="3165420"/>
                  </a:cubicBezTo>
                  <a:cubicBezTo>
                    <a:pt x="840566" y="3123199"/>
                    <a:pt x="806893" y="3090513"/>
                    <a:pt x="767414" y="3092435"/>
                  </a:cubicBezTo>
                  <a:close/>
                  <a:moveTo>
                    <a:pt x="423289" y="867229"/>
                  </a:moveTo>
                  <a:cubicBezTo>
                    <a:pt x="383810" y="869138"/>
                    <a:pt x="353458" y="904927"/>
                    <a:pt x="355512" y="947148"/>
                  </a:cubicBezTo>
                  <a:cubicBezTo>
                    <a:pt x="357567" y="989368"/>
                    <a:pt x="391228" y="1022054"/>
                    <a:pt x="430718" y="1020133"/>
                  </a:cubicBezTo>
                  <a:cubicBezTo>
                    <a:pt x="470197" y="1018224"/>
                    <a:pt x="500549" y="982435"/>
                    <a:pt x="498495" y="940214"/>
                  </a:cubicBezTo>
                  <a:cubicBezTo>
                    <a:pt x="496440" y="897994"/>
                    <a:pt x="462767" y="865320"/>
                    <a:pt x="423289" y="867229"/>
                  </a:cubicBezTo>
                  <a:close/>
                  <a:moveTo>
                    <a:pt x="3896714" y="81"/>
                  </a:moveTo>
                  <a:cubicBezTo>
                    <a:pt x="3857236" y="1990"/>
                    <a:pt x="3826883" y="37778"/>
                    <a:pt x="3828938" y="79999"/>
                  </a:cubicBezTo>
                  <a:cubicBezTo>
                    <a:pt x="3830992" y="122220"/>
                    <a:pt x="3864654" y="154906"/>
                    <a:pt x="3904144" y="152984"/>
                  </a:cubicBezTo>
                  <a:cubicBezTo>
                    <a:pt x="3943634" y="151063"/>
                    <a:pt x="3973975" y="115287"/>
                    <a:pt x="3971920" y="73066"/>
                  </a:cubicBezTo>
                  <a:cubicBezTo>
                    <a:pt x="3969878" y="30845"/>
                    <a:pt x="3936204" y="-1841"/>
                    <a:pt x="3896714" y="81"/>
                  </a:cubicBezTo>
                  <a:close/>
                  <a:moveTo>
                    <a:pt x="4914351" y="1338650"/>
                  </a:moveTo>
                  <a:cubicBezTo>
                    <a:pt x="4874944" y="1340225"/>
                    <a:pt x="4844389" y="1376122"/>
                    <a:pt x="4846097" y="1418831"/>
                  </a:cubicBezTo>
                  <a:cubicBezTo>
                    <a:pt x="4847805" y="1461542"/>
                    <a:pt x="4881132" y="1494884"/>
                    <a:pt x="4920539" y="1493308"/>
                  </a:cubicBezTo>
                  <a:cubicBezTo>
                    <a:pt x="4959945" y="1491733"/>
                    <a:pt x="4990501" y="1455837"/>
                    <a:pt x="4988793" y="1413127"/>
                  </a:cubicBezTo>
                  <a:cubicBezTo>
                    <a:pt x="4987085" y="1370417"/>
                    <a:pt x="4953746" y="1337075"/>
                    <a:pt x="4914351" y="1338650"/>
                  </a:cubicBezTo>
                  <a:close/>
                  <a:moveTo>
                    <a:pt x="4218299" y="1102450"/>
                  </a:moveTo>
                  <a:cubicBezTo>
                    <a:pt x="4178893" y="1104025"/>
                    <a:pt x="4148337" y="1139922"/>
                    <a:pt x="4150045" y="1182632"/>
                  </a:cubicBezTo>
                  <a:cubicBezTo>
                    <a:pt x="4151754" y="1225342"/>
                    <a:pt x="4185080" y="1258684"/>
                    <a:pt x="4224487" y="1257109"/>
                  </a:cubicBezTo>
                  <a:cubicBezTo>
                    <a:pt x="4263894" y="1255533"/>
                    <a:pt x="4294449" y="1219638"/>
                    <a:pt x="4292741" y="1176927"/>
                  </a:cubicBezTo>
                  <a:cubicBezTo>
                    <a:pt x="4291033" y="1134217"/>
                    <a:pt x="4257706" y="1100875"/>
                    <a:pt x="4218299" y="1102450"/>
                  </a:cubicBezTo>
                  <a:close/>
                  <a:moveTo>
                    <a:pt x="4543922" y="3355127"/>
                  </a:moveTo>
                  <a:cubicBezTo>
                    <a:pt x="4504515" y="3356702"/>
                    <a:pt x="4473960" y="3392598"/>
                    <a:pt x="4475668" y="3435308"/>
                  </a:cubicBezTo>
                  <a:cubicBezTo>
                    <a:pt x="4477377" y="3478019"/>
                    <a:pt x="4510703" y="3511360"/>
                    <a:pt x="4550110" y="3509785"/>
                  </a:cubicBezTo>
                  <a:cubicBezTo>
                    <a:pt x="4589517" y="3508210"/>
                    <a:pt x="4620072" y="3472314"/>
                    <a:pt x="4618364" y="3429604"/>
                  </a:cubicBezTo>
                  <a:cubicBezTo>
                    <a:pt x="4616656" y="3386894"/>
                    <a:pt x="4583329" y="3353552"/>
                    <a:pt x="4543922" y="3355127"/>
                  </a:cubicBezTo>
                  <a:close/>
                  <a:moveTo>
                    <a:pt x="1071978" y="4200115"/>
                  </a:moveTo>
                  <a:cubicBezTo>
                    <a:pt x="1032571" y="4201690"/>
                    <a:pt x="1002016" y="4237586"/>
                    <a:pt x="1003724" y="4280297"/>
                  </a:cubicBezTo>
                  <a:cubicBezTo>
                    <a:pt x="1005432" y="4323006"/>
                    <a:pt x="1038759" y="4356349"/>
                    <a:pt x="1078166" y="4354773"/>
                  </a:cubicBezTo>
                  <a:cubicBezTo>
                    <a:pt x="1117572" y="4353199"/>
                    <a:pt x="1148128" y="4317302"/>
                    <a:pt x="1146420" y="4274592"/>
                  </a:cubicBezTo>
                  <a:cubicBezTo>
                    <a:pt x="1144712" y="4231882"/>
                    <a:pt x="1111373" y="4198540"/>
                    <a:pt x="1071978" y="420011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4086404" y="1394729"/>
              <a:ext cx="1033872" cy="2549720"/>
            </a:xfrm>
            <a:custGeom>
              <a:avLst/>
              <a:gdLst/>
              <a:ahLst/>
              <a:cxnLst/>
              <a:rect l="l" t="t" r="r" b="b"/>
              <a:pathLst>
                <a:path w="2067745" h="5099439" extrusionOk="0">
                  <a:moveTo>
                    <a:pt x="100166" y="386655"/>
                  </a:moveTo>
                  <a:cubicBezTo>
                    <a:pt x="101575" y="415582"/>
                    <a:pt x="80301" y="440129"/>
                    <a:pt x="52660" y="441465"/>
                  </a:cubicBezTo>
                  <a:cubicBezTo>
                    <a:pt x="25020" y="442802"/>
                    <a:pt x="1476" y="420439"/>
                    <a:pt x="66" y="391500"/>
                  </a:cubicBezTo>
                  <a:cubicBezTo>
                    <a:pt x="-1343" y="362573"/>
                    <a:pt x="19931" y="338026"/>
                    <a:pt x="47572" y="336689"/>
                  </a:cubicBezTo>
                  <a:cubicBezTo>
                    <a:pt x="75225" y="335353"/>
                    <a:pt x="98768" y="357716"/>
                    <a:pt x="100166" y="386655"/>
                  </a:cubicBezTo>
                  <a:close/>
                  <a:moveTo>
                    <a:pt x="356256" y="906097"/>
                  </a:moveTo>
                  <a:cubicBezTo>
                    <a:pt x="328616" y="907433"/>
                    <a:pt x="307353" y="931980"/>
                    <a:pt x="308751" y="960907"/>
                  </a:cubicBezTo>
                  <a:cubicBezTo>
                    <a:pt x="310148" y="989834"/>
                    <a:pt x="333704" y="1012210"/>
                    <a:pt x="361345" y="1010873"/>
                  </a:cubicBezTo>
                  <a:cubicBezTo>
                    <a:pt x="388986" y="1009536"/>
                    <a:pt x="410248" y="984989"/>
                    <a:pt x="408851" y="956062"/>
                  </a:cubicBezTo>
                  <a:cubicBezTo>
                    <a:pt x="407441" y="927124"/>
                    <a:pt x="383897" y="904760"/>
                    <a:pt x="356256" y="906097"/>
                  </a:cubicBezTo>
                  <a:close/>
                  <a:moveTo>
                    <a:pt x="725455" y="899152"/>
                  </a:moveTo>
                  <a:cubicBezTo>
                    <a:pt x="697814" y="900488"/>
                    <a:pt x="676552" y="925035"/>
                    <a:pt x="677950" y="953962"/>
                  </a:cubicBezTo>
                  <a:cubicBezTo>
                    <a:pt x="679359" y="982889"/>
                    <a:pt x="702903" y="1005264"/>
                    <a:pt x="730544" y="1003928"/>
                  </a:cubicBezTo>
                  <a:cubicBezTo>
                    <a:pt x="758184" y="1002591"/>
                    <a:pt x="779447" y="978044"/>
                    <a:pt x="778049" y="949117"/>
                  </a:cubicBezTo>
                  <a:cubicBezTo>
                    <a:pt x="776640" y="920178"/>
                    <a:pt x="753096" y="897803"/>
                    <a:pt x="725455" y="899152"/>
                  </a:cubicBezTo>
                  <a:close/>
                  <a:moveTo>
                    <a:pt x="986598" y="605838"/>
                  </a:moveTo>
                  <a:cubicBezTo>
                    <a:pt x="958957" y="607174"/>
                    <a:pt x="937695" y="631721"/>
                    <a:pt x="939093" y="660648"/>
                  </a:cubicBezTo>
                  <a:cubicBezTo>
                    <a:pt x="940490" y="689575"/>
                    <a:pt x="964046" y="711950"/>
                    <a:pt x="991687" y="710614"/>
                  </a:cubicBezTo>
                  <a:cubicBezTo>
                    <a:pt x="1019328" y="709277"/>
                    <a:pt x="1040590" y="684730"/>
                    <a:pt x="1039192" y="655803"/>
                  </a:cubicBezTo>
                  <a:cubicBezTo>
                    <a:pt x="1037783" y="626864"/>
                    <a:pt x="1014239" y="604501"/>
                    <a:pt x="986598" y="605838"/>
                  </a:cubicBezTo>
                  <a:close/>
                  <a:moveTo>
                    <a:pt x="985858" y="251770"/>
                  </a:moveTo>
                  <a:cubicBezTo>
                    <a:pt x="984448" y="222843"/>
                    <a:pt x="960904" y="200468"/>
                    <a:pt x="933264" y="201805"/>
                  </a:cubicBezTo>
                  <a:cubicBezTo>
                    <a:pt x="905623" y="203141"/>
                    <a:pt x="884360" y="227689"/>
                    <a:pt x="885758" y="256615"/>
                  </a:cubicBezTo>
                  <a:cubicBezTo>
                    <a:pt x="887155" y="285542"/>
                    <a:pt x="910711" y="307917"/>
                    <a:pt x="938352" y="306581"/>
                  </a:cubicBezTo>
                  <a:cubicBezTo>
                    <a:pt x="965993" y="305244"/>
                    <a:pt x="987255" y="280709"/>
                    <a:pt x="985858" y="251770"/>
                  </a:cubicBezTo>
                  <a:close/>
                  <a:moveTo>
                    <a:pt x="718909" y="50022"/>
                  </a:moveTo>
                  <a:cubicBezTo>
                    <a:pt x="717499" y="21096"/>
                    <a:pt x="693956" y="-1280"/>
                    <a:pt x="666315" y="57"/>
                  </a:cubicBezTo>
                  <a:cubicBezTo>
                    <a:pt x="638674" y="1393"/>
                    <a:pt x="617412" y="25941"/>
                    <a:pt x="618809" y="54868"/>
                  </a:cubicBezTo>
                  <a:cubicBezTo>
                    <a:pt x="620219" y="83794"/>
                    <a:pt x="643763" y="106170"/>
                    <a:pt x="671404" y="104833"/>
                  </a:cubicBezTo>
                  <a:cubicBezTo>
                    <a:pt x="699044" y="103497"/>
                    <a:pt x="720319" y="78961"/>
                    <a:pt x="718909" y="50022"/>
                  </a:cubicBezTo>
                  <a:close/>
                  <a:moveTo>
                    <a:pt x="330825" y="101969"/>
                  </a:moveTo>
                  <a:cubicBezTo>
                    <a:pt x="329416" y="73042"/>
                    <a:pt x="305872" y="50667"/>
                    <a:pt x="278231" y="52003"/>
                  </a:cubicBezTo>
                  <a:cubicBezTo>
                    <a:pt x="250590" y="53340"/>
                    <a:pt x="229328" y="77887"/>
                    <a:pt x="230726" y="106814"/>
                  </a:cubicBezTo>
                  <a:cubicBezTo>
                    <a:pt x="232123" y="135741"/>
                    <a:pt x="255679" y="158116"/>
                    <a:pt x="283320" y="156780"/>
                  </a:cubicBezTo>
                  <a:cubicBezTo>
                    <a:pt x="310961" y="155443"/>
                    <a:pt x="332223" y="130896"/>
                    <a:pt x="330825" y="101969"/>
                  </a:cubicBezTo>
                  <a:close/>
                  <a:moveTo>
                    <a:pt x="2015631" y="4658780"/>
                  </a:moveTo>
                  <a:cubicBezTo>
                    <a:pt x="1988049" y="4659878"/>
                    <a:pt x="1966632" y="4684496"/>
                    <a:pt x="1967803" y="4713758"/>
                  </a:cubicBezTo>
                  <a:cubicBezTo>
                    <a:pt x="1968973" y="4743018"/>
                    <a:pt x="1992290" y="4765847"/>
                    <a:pt x="2019871" y="4764737"/>
                  </a:cubicBezTo>
                  <a:cubicBezTo>
                    <a:pt x="2047453" y="4763640"/>
                    <a:pt x="2068870" y="4739021"/>
                    <a:pt x="2067700" y="4709760"/>
                  </a:cubicBezTo>
                  <a:cubicBezTo>
                    <a:pt x="2066529" y="4680499"/>
                    <a:pt x="2043212" y="4657670"/>
                    <a:pt x="2015631" y="4658780"/>
                  </a:cubicBezTo>
                  <a:close/>
                  <a:moveTo>
                    <a:pt x="1764294" y="4131319"/>
                  </a:moveTo>
                  <a:cubicBezTo>
                    <a:pt x="1763124" y="4102057"/>
                    <a:pt x="1739807" y="4079229"/>
                    <a:pt x="1712226" y="4080338"/>
                  </a:cubicBezTo>
                  <a:cubicBezTo>
                    <a:pt x="1684645" y="4081448"/>
                    <a:pt x="1663227" y="4106055"/>
                    <a:pt x="1664398" y="4135317"/>
                  </a:cubicBezTo>
                  <a:cubicBezTo>
                    <a:pt x="1665568" y="4164577"/>
                    <a:pt x="1688885" y="4187406"/>
                    <a:pt x="1716466" y="4186296"/>
                  </a:cubicBezTo>
                  <a:cubicBezTo>
                    <a:pt x="1744048" y="4185186"/>
                    <a:pt x="1765465" y="4160579"/>
                    <a:pt x="1764294" y="4131319"/>
                  </a:cubicBezTo>
                  <a:close/>
                  <a:moveTo>
                    <a:pt x="1395932" y="4134982"/>
                  </a:moveTo>
                  <a:cubicBezTo>
                    <a:pt x="1394761" y="4105721"/>
                    <a:pt x="1371445" y="4082893"/>
                    <a:pt x="1343864" y="4084002"/>
                  </a:cubicBezTo>
                  <a:cubicBezTo>
                    <a:pt x="1316282" y="4085112"/>
                    <a:pt x="1294865" y="4109719"/>
                    <a:pt x="1296035" y="4138980"/>
                  </a:cubicBezTo>
                  <a:cubicBezTo>
                    <a:pt x="1297206" y="4168241"/>
                    <a:pt x="1320523" y="4191070"/>
                    <a:pt x="1348104" y="4189960"/>
                  </a:cubicBezTo>
                  <a:cubicBezTo>
                    <a:pt x="1375685" y="4188850"/>
                    <a:pt x="1397103" y="4164243"/>
                    <a:pt x="1395932" y="4134982"/>
                  </a:cubicBezTo>
                  <a:close/>
                  <a:moveTo>
                    <a:pt x="1133081" y="4429120"/>
                  </a:moveTo>
                  <a:cubicBezTo>
                    <a:pt x="1131910" y="4399858"/>
                    <a:pt x="1108593" y="4377029"/>
                    <a:pt x="1081012" y="4378139"/>
                  </a:cubicBezTo>
                  <a:cubicBezTo>
                    <a:pt x="1053431" y="4379237"/>
                    <a:pt x="1032013" y="4403856"/>
                    <a:pt x="1033184" y="4433117"/>
                  </a:cubicBezTo>
                  <a:cubicBezTo>
                    <a:pt x="1034354" y="4462378"/>
                    <a:pt x="1057672" y="4485207"/>
                    <a:pt x="1085253" y="4484097"/>
                  </a:cubicBezTo>
                  <a:cubicBezTo>
                    <a:pt x="1112846" y="4482999"/>
                    <a:pt x="1134251" y="4458380"/>
                    <a:pt x="1133081" y="4429120"/>
                  </a:cubicBezTo>
                  <a:close/>
                  <a:moveTo>
                    <a:pt x="1131014" y="4787065"/>
                  </a:moveTo>
                  <a:cubicBezTo>
                    <a:pt x="1103433" y="4788163"/>
                    <a:pt x="1082016" y="4812782"/>
                    <a:pt x="1083186" y="4842043"/>
                  </a:cubicBezTo>
                  <a:cubicBezTo>
                    <a:pt x="1084357" y="4871303"/>
                    <a:pt x="1107673" y="4894133"/>
                    <a:pt x="1135255" y="4893022"/>
                  </a:cubicBezTo>
                  <a:cubicBezTo>
                    <a:pt x="1162836" y="4891925"/>
                    <a:pt x="1184253" y="4867306"/>
                    <a:pt x="1183083" y="4838045"/>
                  </a:cubicBezTo>
                  <a:cubicBezTo>
                    <a:pt x="1181900" y="4808784"/>
                    <a:pt x="1158595" y="4785955"/>
                    <a:pt x="1131014" y="4787065"/>
                  </a:cubicBezTo>
                  <a:close/>
                  <a:moveTo>
                    <a:pt x="1395705" y="4993443"/>
                  </a:moveTo>
                  <a:cubicBezTo>
                    <a:pt x="1368124" y="4994541"/>
                    <a:pt x="1346707" y="5019160"/>
                    <a:pt x="1347877" y="5048421"/>
                  </a:cubicBezTo>
                  <a:cubicBezTo>
                    <a:pt x="1349048" y="5077682"/>
                    <a:pt x="1372364" y="5100511"/>
                    <a:pt x="1399946" y="5099401"/>
                  </a:cubicBezTo>
                  <a:cubicBezTo>
                    <a:pt x="1427527" y="5098303"/>
                    <a:pt x="1448944" y="5073684"/>
                    <a:pt x="1447774" y="5044423"/>
                  </a:cubicBezTo>
                  <a:cubicBezTo>
                    <a:pt x="1446603" y="5015174"/>
                    <a:pt x="1423286" y="4992345"/>
                    <a:pt x="1395705" y="4993443"/>
                  </a:cubicBezTo>
                  <a:close/>
                  <a:moveTo>
                    <a:pt x="1783275" y="4944468"/>
                  </a:moveTo>
                  <a:cubicBezTo>
                    <a:pt x="1755694" y="4945566"/>
                    <a:pt x="1734276" y="4970185"/>
                    <a:pt x="1735447" y="4999446"/>
                  </a:cubicBezTo>
                  <a:cubicBezTo>
                    <a:pt x="1736618" y="5028706"/>
                    <a:pt x="1759934" y="5051536"/>
                    <a:pt x="1787516" y="5050426"/>
                  </a:cubicBezTo>
                  <a:cubicBezTo>
                    <a:pt x="1815097" y="5049315"/>
                    <a:pt x="1836514" y="5024709"/>
                    <a:pt x="1835344" y="4995448"/>
                  </a:cubicBezTo>
                  <a:cubicBezTo>
                    <a:pt x="1834173" y="4966199"/>
                    <a:pt x="1810856" y="4943370"/>
                    <a:pt x="1783275" y="494446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3282126" y="1498320"/>
              <a:ext cx="2649184" cy="2335657"/>
            </a:xfrm>
            <a:custGeom>
              <a:avLst/>
              <a:gdLst/>
              <a:ahLst/>
              <a:cxnLst/>
              <a:rect l="l" t="t" r="r" b="b"/>
              <a:pathLst>
                <a:path w="5298367" h="4671314" extrusionOk="0">
                  <a:moveTo>
                    <a:pt x="513819" y="1916850"/>
                  </a:moveTo>
                  <a:cubicBezTo>
                    <a:pt x="497502" y="1925956"/>
                    <a:pt x="472023" y="1937412"/>
                    <a:pt x="472023" y="1937412"/>
                  </a:cubicBezTo>
                  <a:cubicBezTo>
                    <a:pt x="465490" y="1940204"/>
                    <a:pt x="462444" y="1947651"/>
                    <a:pt x="465239" y="1954226"/>
                  </a:cubicBezTo>
                  <a:cubicBezTo>
                    <a:pt x="468034" y="1960801"/>
                    <a:pt x="475607" y="1963797"/>
                    <a:pt x="482153" y="1960992"/>
                  </a:cubicBezTo>
                  <a:cubicBezTo>
                    <a:pt x="482153" y="1960992"/>
                    <a:pt x="525502" y="1943283"/>
                    <a:pt x="539406" y="1933999"/>
                  </a:cubicBezTo>
                  <a:cubicBezTo>
                    <a:pt x="544972" y="1930371"/>
                    <a:pt x="547600" y="1926159"/>
                    <a:pt x="548532" y="1923927"/>
                  </a:cubicBezTo>
                  <a:cubicBezTo>
                    <a:pt x="550025" y="1920060"/>
                    <a:pt x="549714" y="1916719"/>
                    <a:pt x="548771" y="1913700"/>
                  </a:cubicBezTo>
                  <a:cubicBezTo>
                    <a:pt x="547922" y="1910967"/>
                    <a:pt x="546262" y="1908569"/>
                    <a:pt x="543431" y="1906373"/>
                  </a:cubicBezTo>
                  <a:cubicBezTo>
                    <a:pt x="542691" y="1905681"/>
                    <a:pt x="540433" y="1903449"/>
                    <a:pt x="538343" y="1901074"/>
                  </a:cubicBezTo>
                  <a:cubicBezTo>
                    <a:pt x="527293" y="1888914"/>
                    <a:pt x="504968" y="1861383"/>
                    <a:pt x="494516" y="1830380"/>
                  </a:cubicBezTo>
                  <a:cubicBezTo>
                    <a:pt x="489834" y="1816537"/>
                    <a:pt x="488890" y="1801406"/>
                    <a:pt x="489583" y="1788434"/>
                  </a:cubicBezTo>
                  <a:cubicBezTo>
                    <a:pt x="498434" y="1797408"/>
                    <a:pt x="513568" y="1806334"/>
                    <a:pt x="531546" y="1814425"/>
                  </a:cubicBezTo>
                  <a:cubicBezTo>
                    <a:pt x="545127" y="1820475"/>
                    <a:pt x="560429" y="1825869"/>
                    <a:pt x="575205" y="1830691"/>
                  </a:cubicBezTo>
                  <a:cubicBezTo>
                    <a:pt x="585215" y="1833423"/>
                    <a:pt x="596288" y="1835798"/>
                    <a:pt x="607516" y="1837003"/>
                  </a:cubicBezTo>
                  <a:cubicBezTo>
                    <a:pt x="625207" y="1838925"/>
                    <a:pt x="643113" y="1838638"/>
                    <a:pt x="657411" y="1836048"/>
                  </a:cubicBezTo>
                  <a:cubicBezTo>
                    <a:pt x="658570" y="1835834"/>
                    <a:pt x="659609" y="1835524"/>
                    <a:pt x="660720" y="1835273"/>
                  </a:cubicBezTo>
                  <a:cubicBezTo>
                    <a:pt x="659059" y="1838375"/>
                    <a:pt x="657256" y="1841347"/>
                    <a:pt x="655273" y="1844032"/>
                  </a:cubicBezTo>
                  <a:cubicBezTo>
                    <a:pt x="652335" y="1848412"/>
                    <a:pt x="649121" y="1852505"/>
                    <a:pt x="645657" y="1856323"/>
                  </a:cubicBezTo>
                  <a:cubicBezTo>
                    <a:pt x="642181" y="1860285"/>
                    <a:pt x="638478" y="1863973"/>
                    <a:pt x="634620" y="1867374"/>
                  </a:cubicBezTo>
                  <a:cubicBezTo>
                    <a:pt x="628289" y="1872935"/>
                    <a:pt x="621444" y="1877637"/>
                    <a:pt x="614289" y="1881790"/>
                  </a:cubicBezTo>
                  <a:cubicBezTo>
                    <a:pt x="606621" y="1886396"/>
                    <a:pt x="598617" y="1890286"/>
                    <a:pt x="590554" y="1894177"/>
                  </a:cubicBezTo>
                  <a:cubicBezTo>
                    <a:pt x="585573" y="1896456"/>
                    <a:pt x="582121" y="1901146"/>
                    <a:pt x="581405" y="1906444"/>
                  </a:cubicBezTo>
                  <a:cubicBezTo>
                    <a:pt x="580688" y="1911874"/>
                    <a:pt x="582802" y="1917328"/>
                    <a:pt x="587019" y="1920764"/>
                  </a:cubicBezTo>
                  <a:cubicBezTo>
                    <a:pt x="587019" y="1920764"/>
                    <a:pt x="620011" y="1947328"/>
                    <a:pt x="649217" y="1971458"/>
                  </a:cubicBezTo>
                  <a:cubicBezTo>
                    <a:pt x="666370" y="1985659"/>
                    <a:pt x="682233" y="1999048"/>
                    <a:pt x="688898" y="2005588"/>
                  </a:cubicBezTo>
                  <a:cubicBezTo>
                    <a:pt x="694070" y="2011030"/>
                    <a:pt x="702587" y="2011053"/>
                    <a:pt x="707915" y="2005982"/>
                  </a:cubicBezTo>
                  <a:cubicBezTo>
                    <a:pt x="713242" y="2000767"/>
                    <a:pt x="713374" y="1992294"/>
                    <a:pt x="708214" y="1986996"/>
                  </a:cubicBezTo>
                  <a:cubicBezTo>
                    <a:pt x="702814" y="1981124"/>
                    <a:pt x="691467" y="1970587"/>
                    <a:pt x="678148" y="1958534"/>
                  </a:cubicBezTo>
                  <a:cubicBezTo>
                    <a:pt x="660995" y="1943021"/>
                    <a:pt x="640569" y="1925192"/>
                    <a:pt x="626067" y="1912602"/>
                  </a:cubicBezTo>
                  <a:cubicBezTo>
                    <a:pt x="629340" y="1910836"/>
                    <a:pt x="632589" y="1909070"/>
                    <a:pt x="635767" y="1907172"/>
                  </a:cubicBezTo>
                  <a:cubicBezTo>
                    <a:pt x="642969" y="1903019"/>
                    <a:pt x="649874" y="1898318"/>
                    <a:pt x="656420" y="1892888"/>
                  </a:cubicBezTo>
                  <a:cubicBezTo>
                    <a:pt x="661425" y="1888699"/>
                    <a:pt x="666227" y="1884093"/>
                    <a:pt x="670766" y="1879355"/>
                  </a:cubicBezTo>
                  <a:cubicBezTo>
                    <a:pt x="675293" y="1874463"/>
                    <a:pt x="679522" y="1869438"/>
                    <a:pt x="683392" y="1864152"/>
                  </a:cubicBezTo>
                  <a:cubicBezTo>
                    <a:pt x="686211" y="1860214"/>
                    <a:pt x="688827" y="1856300"/>
                    <a:pt x="691204" y="1852099"/>
                  </a:cubicBezTo>
                  <a:cubicBezTo>
                    <a:pt x="693629" y="1847743"/>
                    <a:pt x="695779" y="1843411"/>
                    <a:pt x="697666" y="1838948"/>
                  </a:cubicBezTo>
                  <a:cubicBezTo>
                    <a:pt x="707927" y="1814043"/>
                    <a:pt x="706254" y="1796286"/>
                    <a:pt x="698574" y="1782885"/>
                  </a:cubicBezTo>
                  <a:cubicBezTo>
                    <a:pt x="700891" y="1782085"/>
                    <a:pt x="703065" y="1780844"/>
                    <a:pt x="704654" y="1778768"/>
                  </a:cubicBezTo>
                  <a:cubicBezTo>
                    <a:pt x="704654" y="1778768"/>
                    <a:pt x="709480" y="1775033"/>
                    <a:pt x="716862" y="1768111"/>
                  </a:cubicBezTo>
                  <a:cubicBezTo>
                    <a:pt x="720230" y="1764889"/>
                    <a:pt x="724232" y="1761333"/>
                    <a:pt x="727971" y="1756631"/>
                  </a:cubicBezTo>
                  <a:cubicBezTo>
                    <a:pt x="730491" y="1753445"/>
                    <a:pt x="732725" y="1749841"/>
                    <a:pt x="734911" y="1746082"/>
                  </a:cubicBezTo>
                  <a:cubicBezTo>
                    <a:pt x="738016" y="1740533"/>
                    <a:pt x="740382" y="1734721"/>
                    <a:pt x="743332" y="1728587"/>
                  </a:cubicBezTo>
                  <a:cubicBezTo>
                    <a:pt x="747811" y="1722680"/>
                    <a:pt x="746641" y="1714279"/>
                    <a:pt x="740728" y="1709744"/>
                  </a:cubicBezTo>
                  <a:cubicBezTo>
                    <a:pt x="734803" y="1705209"/>
                    <a:pt x="726370" y="1706498"/>
                    <a:pt x="721891" y="1712405"/>
                  </a:cubicBezTo>
                  <a:cubicBezTo>
                    <a:pt x="716814" y="1716880"/>
                    <a:pt x="711845" y="1720771"/>
                    <a:pt x="707377" y="1725222"/>
                  </a:cubicBezTo>
                  <a:cubicBezTo>
                    <a:pt x="704236" y="1728289"/>
                    <a:pt x="701357" y="1731487"/>
                    <a:pt x="699016" y="1734817"/>
                  </a:cubicBezTo>
                  <a:cubicBezTo>
                    <a:pt x="695516" y="1739650"/>
                    <a:pt x="693163" y="1744447"/>
                    <a:pt x="691013" y="1748480"/>
                  </a:cubicBezTo>
                  <a:cubicBezTo>
                    <a:pt x="686282" y="1757466"/>
                    <a:pt x="684108" y="1763123"/>
                    <a:pt x="684108" y="1763123"/>
                  </a:cubicBezTo>
                  <a:cubicBezTo>
                    <a:pt x="683451" y="1764006"/>
                    <a:pt x="683165" y="1764996"/>
                    <a:pt x="682759" y="1765951"/>
                  </a:cubicBezTo>
                  <a:cubicBezTo>
                    <a:pt x="672641" y="1758898"/>
                    <a:pt x="659227" y="1753457"/>
                    <a:pt x="643423" y="1749029"/>
                  </a:cubicBezTo>
                  <a:cubicBezTo>
                    <a:pt x="630726" y="1745533"/>
                    <a:pt x="617933" y="1742705"/>
                    <a:pt x="605080" y="1740175"/>
                  </a:cubicBezTo>
                  <a:cubicBezTo>
                    <a:pt x="606955" y="1730401"/>
                    <a:pt x="612450" y="1711343"/>
                    <a:pt x="617574" y="1689708"/>
                  </a:cubicBezTo>
                  <a:cubicBezTo>
                    <a:pt x="619008" y="1683658"/>
                    <a:pt x="620345" y="1677309"/>
                    <a:pt x="621504" y="1671128"/>
                  </a:cubicBezTo>
                  <a:cubicBezTo>
                    <a:pt x="622663" y="1664791"/>
                    <a:pt x="623618" y="1658478"/>
                    <a:pt x="624443" y="1652153"/>
                  </a:cubicBezTo>
                  <a:cubicBezTo>
                    <a:pt x="626760" y="1635255"/>
                    <a:pt x="628313" y="1619276"/>
                    <a:pt x="629221" y="1607414"/>
                  </a:cubicBezTo>
                  <a:cubicBezTo>
                    <a:pt x="630236" y="1594228"/>
                    <a:pt x="629961" y="1585039"/>
                    <a:pt x="629089" y="1582760"/>
                  </a:cubicBezTo>
                  <a:cubicBezTo>
                    <a:pt x="627178" y="1575993"/>
                    <a:pt x="620059" y="1571960"/>
                    <a:pt x="613214" y="1573893"/>
                  </a:cubicBezTo>
                  <a:cubicBezTo>
                    <a:pt x="606967" y="1575659"/>
                    <a:pt x="603085" y="1581829"/>
                    <a:pt x="603921" y="1588058"/>
                  </a:cubicBezTo>
                  <a:lnTo>
                    <a:pt x="603813" y="1587915"/>
                  </a:lnTo>
                  <a:cubicBezTo>
                    <a:pt x="603252" y="1587939"/>
                    <a:pt x="603670" y="1588655"/>
                    <a:pt x="603993" y="1589216"/>
                  </a:cubicBezTo>
                  <a:lnTo>
                    <a:pt x="604076" y="1588917"/>
                  </a:lnTo>
                  <a:cubicBezTo>
                    <a:pt x="604136" y="1589204"/>
                    <a:pt x="604208" y="1589490"/>
                    <a:pt x="604291" y="1589789"/>
                  </a:cubicBezTo>
                  <a:cubicBezTo>
                    <a:pt x="604267" y="1589645"/>
                    <a:pt x="604148" y="1589359"/>
                    <a:pt x="603993" y="1589216"/>
                  </a:cubicBezTo>
                  <a:cubicBezTo>
                    <a:pt x="603718" y="1590111"/>
                    <a:pt x="603133" y="1591304"/>
                    <a:pt x="602918" y="1592331"/>
                  </a:cubicBezTo>
                  <a:cubicBezTo>
                    <a:pt x="601592" y="1598966"/>
                    <a:pt x="598820" y="1609013"/>
                    <a:pt x="595775" y="1621138"/>
                  </a:cubicBezTo>
                  <a:cubicBezTo>
                    <a:pt x="593254" y="1631329"/>
                    <a:pt x="590292" y="1642714"/>
                    <a:pt x="587747" y="1654504"/>
                  </a:cubicBezTo>
                  <a:cubicBezTo>
                    <a:pt x="586123" y="1661879"/>
                    <a:pt x="584630" y="1669397"/>
                    <a:pt x="583519" y="1676891"/>
                  </a:cubicBezTo>
                  <a:cubicBezTo>
                    <a:pt x="579935" y="1700890"/>
                    <a:pt x="578120" y="1723145"/>
                    <a:pt x="577737" y="1735592"/>
                  </a:cubicBezTo>
                  <a:cubicBezTo>
                    <a:pt x="563069" y="1733599"/>
                    <a:pt x="548329" y="1732072"/>
                    <a:pt x="533517" y="1731272"/>
                  </a:cubicBezTo>
                  <a:cubicBezTo>
                    <a:pt x="528356" y="1731010"/>
                    <a:pt x="522802" y="1730652"/>
                    <a:pt x="517128" y="1730437"/>
                  </a:cubicBezTo>
                  <a:cubicBezTo>
                    <a:pt x="517104" y="1730401"/>
                    <a:pt x="517116" y="1730353"/>
                    <a:pt x="517092" y="1730318"/>
                  </a:cubicBezTo>
                  <a:cubicBezTo>
                    <a:pt x="514799" y="1723718"/>
                    <a:pt x="511705" y="1713360"/>
                    <a:pt x="506306" y="1703109"/>
                  </a:cubicBezTo>
                  <a:cubicBezTo>
                    <a:pt x="503797" y="1698276"/>
                    <a:pt x="500536" y="1693610"/>
                    <a:pt x="497443" y="1689243"/>
                  </a:cubicBezTo>
                  <a:cubicBezTo>
                    <a:pt x="492282" y="1682046"/>
                    <a:pt x="486561" y="1676342"/>
                    <a:pt x="484291" y="1671342"/>
                  </a:cubicBezTo>
                  <a:cubicBezTo>
                    <a:pt x="482523" y="1664421"/>
                    <a:pt x="475499" y="1660375"/>
                    <a:pt x="468607" y="1662034"/>
                  </a:cubicBezTo>
                  <a:cubicBezTo>
                    <a:pt x="461715" y="1663824"/>
                    <a:pt x="457570" y="1670889"/>
                    <a:pt x="459338" y="1677810"/>
                  </a:cubicBezTo>
                  <a:cubicBezTo>
                    <a:pt x="459708" y="1683335"/>
                    <a:pt x="461500" y="1690257"/>
                    <a:pt x="464223" y="1698300"/>
                  </a:cubicBezTo>
                  <a:cubicBezTo>
                    <a:pt x="466123" y="1703766"/>
                    <a:pt x="468416" y="1709780"/>
                    <a:pt x="471546" y="1715460"/>
                  </a:cubicBezTo>
                  <a:cubicBezTo>
                    <a:pt x="473935" y="1719721"/>
                    <a:pt x="476837" y="1723671"/>
                    <a:pt x="479704" y="1727322"/>
                  </a:cubicBezTo>
                  <a:cubicBezTo>
                    <a:pt x="481221" y="1729267"/>
                    <a:pt x="482738" y="1731034"/>
                    <a:pt x="484219" y="1732728"/>
                  </a:cubicBezTo>
                  <a:cubicBezTo>
                    <a:pt x="481078" y="1733408"/>
                    <a:pt x="477936" y="1734077"/>
                    <a:pt x="475022" y="1735139"/>
                  </a:cubicBezTo>
                  <a:cubicBezTo>
                    <a:pt x="472179" y="1736153"/>
                    <a:pt x="467090" y="1738743"/>
                    <a:pt x="463746" y="1745760"/>
                  </a:cubicBezTo>
                  <a:cubicBezTo>
                    <a:pt x="461572" y="1750390"/>
                    <a:pt x="458669" y="1760605"/>
                    <a:pt x="457367" y="1774102"/>
                  </a:cubicBezTo>
                  <a:cubicBezTo>
                    <a:pt x="455527" y="1793016"/>
                    <a:pt x="456316" y="1818518"/>
                    <a:pt x="464630" y="1840881"/>
                  </a:cubicBezTo>
                  <a:cubicBezTo>
                    <a:pt x="476718" y="1873269"/>
                    <a:pt x="499891" y="1901922"/>
                    <a:pt x="513819" y="1916850"/>
                  </a:cubicBezTo>
                  <a:close/>
                  <a:moveTo>
                    <a:pt x="528082" y="1905370"/>
                  </a:moveTo>
                  <a:lnTo>
                    <a:pt x="528464" y="1905203"/>
                  </a:lnTo>
                  <a:lnTo>
                    <a:pt x="527950" y="1905526"/>
                  </a:lnTo>
                  <a:lnTo>
                    <a:pt x="528082" y="1905370"/>
                  </a:lnTo>
                  <a:close/>
                  <a:moveTo>
                    <a:pt x="522169" y="1911492"/>
                  </a:moveTo>
                  <a:cubicBezTo>
                    <a:pt x="522324" y="1911194"/>
                    <a:pt x="522468" y="1911039"/>
                    <a:pt x="522623" y="1910740"/>
                  </a:cubicBezTo>
                  <a:lnTo>
                    <a:pt x="522910" y="1910287"/>
                  </a:lnTo>
                  <a:lnTo>
                    <a:pt x="522527" y="1911027"/>
                  </a:lnTo>
                  <a:lnTo>
                    <a:pt x="521990" y="1911934"/>
                  </a:lnTo>
                  <a:lnTo>
                    <a:pt x="521882" y="1912089"/>
                  </a:lnTo>
                  <a:lnTo>
                    <a:pt x="522169" y="1911492"/>
                  </a:lnTo>
                  <a:close/>
                  <a:moveTo>
                    <a:pt x="582957" y="1772813"/>
                  </a:moveTo>
                  <a:cubicBezTo>
                    <a:pt x="600003" y="1775641"/>
                    <a:pt x="616929" y="1779341"/>
                    <a:pt x="633664" y="1784078"/>
                  </a:cubicBezTo>
                  <a:cubicBezTo>
                    <a:pt x="647831" y="1787921"/>
                    <a:pt x="659848" y="1791429"/>
                    <a:pt x="666215" y="1798995"/>
                  </a:cubicBezTo>
                  <a:cubicBezTo>
                    <a:pt x="667087" y="1800033"/>
                    <a:pt x="667552" y="1801250"/>
                    <a:pt x="668054" y="1802456"/>
                  </a:cubicBezTo>
                  <a:cubicBezTo>
                    <a:pt x="666394" y="1803363"/>
                    <a:pt x="664303" y="1803768"/>
                    <a:pt x="661986" y="1804162"/>
                  </a:cubicBezTo>
                  <a:cubicBezTo>
                    <a:pt x="654413" y="1805845"/>
                    <a:pt x="644702" y="1805582"/>
                    <a:pt x="634214" y="1804783"/>
                  </a:cubicBezTo>
                  <a:cubicBezTo>
                    <a:pt x="618052" y="1803661"/>
                    <a:pt x="600218" y="1800582"/>
                    <a:pt x="585370" y="1795761"/>
                  </a:cubicBezTo>
                  <a:cubicBezTo>
                    <a:pt x="567716" y="1791214"/>
                    <a:pt x="549380" y="1785832"/>
                    <a:pt x="533994" y="1779711"/>
                  </a:cubicBezTo>
                  <a:cubicBezTo>
                    <a:pt x="527126" y="1776978"/>
                    <a:pt x="520831" y="1774507"/>
                    <a:pt x="515623" y="1771548"/>
                  </a:cubicBezTo>
                  <a:cubicBezTo>
                    <a:pt x="512338" y="1769674"/>
                    <a:pt x="509424" y="1767920"/>
                    <a:pt x="507261" y="1765975"/>
                  </a:cubicBezTo>
                  <a:cubicBezTo>
                    <a:pt x="506975" y="1765712"/>
                    <a:pt x="506509" y="1765438"/>
                    <a:pt x="506079" y="1765164"/>
                  </a:cubicBezTo>
                  <a:cubicBezTo>
                    <a:pt x="514763" y="1765187"/>
                    <a:pt x="523531" y="1765927"/>
                    <a:pt x="531319" y="1766560"/>
                  </a:cubicBezTo>
                  <a:cubicBezTo>
                    <a:pt x="548651" y="1767753"/>
                    <a:pt x="565864" y="1769842"/>
                    <a:pt x="582957" y="1772813"/>
                  </a:cubicBezTo>
                  <a:close/>
                  <a:moveTo>
                    <a:pt x="326246" y="2713627"/>
                  </a:moveTo>
                  <a:cubicBezTo>
                    <a:pt x="289682" y="2678184"/>
                    <a:pt x="249917" y="2644938"/>
                    <a:pt x="211573" y="2610605"/>
                  </a:cubicBezTo>
                  <a:cubicBezTo>
                    <a:pt x="172035" y="2575306"/>
                    <a:pt x="134181" y="2538467"/>
                    <a:pt x="100985" y="2498764"/>
                  </a:cubicBezTo>
                  <a:cubicBezTo>
                    <a:pt x="90617" y="2486270"/>
                    <a:pt x="80392" y="2473489"/>
                    <a:pt x="70287" y="2460696"/>
                  </a:cubicBezTo>
                  <a:cubicBezTo>
                    <a:pt x="55224" y="2441579"/>
                    <a:pt x="40400" y="2422306"/>
                    <a:pt x="25505" y="2403034"/>
                  </a:cubicBezTo>
                  <a:cubicBezTo>
                    <a:pt x="22984" y="2399656"/>
                    <a:pt x="13237" y="2372973"/>
                    <a:pt x="8471" y="2379047"/>
                  </a:cubicBezTo>
                  <a:lnTo>
                    <a:pt x="8387" y="2379345"/>
                  </a:lnTo>
                  <a:cubicBezTo>
                    <a:pt x="3287" y="2377400"/>
                    <a:pt x="-249" y="2372317"/>
                    <a:pt x="14" y="2366613"/>
                  </a:cubicBezTo>
                  <a:cubicBezTo>
                    <a:pt x="348" y="2359595"/>
                    <a:pt x="6369" y="2354046"/>
                    <a:pt x="13476" y="2354428"/>
                  </a:cubicBezTo>
                  <a:cubicBezTo>
                    <a:pt x="17286" y="2354392"/>
                    <a:pt x="22805" y="2356755"/>
                    <a:pt x="28156" y="2361887"/>
                  </a:cubicBezTo>
                  <a:cubicBezTo>
                    <a:pt x="35276" y="2368701"/>
                    <a:pt x="44151" y="2382568"/>
                    <a:pt x="46874" y="2385646"/>
                  </a:cubicBezTo>
                  <a:lnTo>
                    <a:pt x="125783" y="2477558"/>
                  </a:lnTo>
                  <a:cubicBezTo>
                    <a:pt x="158955" y="2515209"/>
                    <a:pt x="197430" y="2549100"/>
                    <a:pt x="235893" y="2583588"/>
                  </a:cubicBezTo>
                  <a:cubicBezTo>
                    <a:pt x="274751" y="2618338"/>
                    <a:pt x="313775" y="2653220"/>
                    <a:pt x="349574" y="2690452"/>
                  </a:cubicBezTo>
                  <a:cubicBezTo>
                    <a:pt x="381325" y="2723508"/>
                    <a:pt x="410160" y="2758592"/>
                    <a:pt x="433859" y="2796995"/>
                  </a:cubicBezTo>
                  <a:cubicBezTo>
                    <a:pt x="437884" y="2803224"/>
                    <a:pt x="436105" y="2811625"/>
                    <a:pt x="429869" y="2815575"/>
                  </a:cubicBezTo>
                  <a:cubicBezTo>
                    <a:pt x="423646" y="2819680"/>
                    <a:pt x="415308" y="2817890"/>
                    <a:pt x="411283" y="2811661"/>
                  </a:cubicBezTo>
                  <a:cubicBezTo>
                    <a:pt x="387010" y="2775908"/>
                    <a:pt x="357614" y="2744201"/>
                    <a:pt x="326246" y="2713627"/>
                  </a:cubicBezTo>
                  <a:close/>
                  <a:moveTo>
                    <a:pt x="8387" y="2379345"/>
                  </a:moveTo>
                  <a:cubicBezTo>
                    <a:pt x="9618" y="2379715"/>
                    <a:pt x="10920" y="2379954"/>
                    <a:pt x="12293" y="2380026"/>
                  </a:cubicBezTo>
                  <a:cubicBezTo>
                    <a:pt x="11302" y="2379930"/>
                    <a:pt x="7802" y="2380396"/>
                    <a:pt x="8387" y="2379345"/>
                  </a:cubicBezTo>
                  <a:close/>
                  <a:moveTo>
                    <a:pt x="462599" y="2919361"/>
                  </a:moveTo>
                  <a:lnTo>
                    <a:pt x="462587" y="2919074"/>
                  </a:lnTo>
                  <a:cubicBezTo>
                    <a:pt x="464665" y="2920721"/>
                    <a:pt x="466505" y="2922678"/>
                    <a:pt x="464080" y="2923239"/>
                  </a:cubicBezTo>
                  <a:cubicBezTo>
                    <a:pt x="463805" y="2921926"/>
                    <a:pt x="463292" y="2920638"/>
                    <a:pt x="462599" y="2919361"/>
                  </a:cubicBezTo>
                  <a:close/>
                  <a:moveTo>
                    <a:pt x="721508" y="2585437"/>
                  </a:moveTo>
                  <a:cubicBezTo>
                    <a:pt x="705645" y="2612037"/>
                    <a:pt x="686712" y="2635283"/>
                    <a:pt x="666083" y="2657014"/>
                  </a:cubicBezTo>
                  <a:cubicBezTo>
                    <a:pt x="637881" y="2686836"/>
                    <a:pt x="607027" y="2713734"/>
                    <a:pt x="577618" y="2742303"/>
                  </a:cubicBezTo>
                  <a:cubicBezTo>
                    <a:pt x="558924" y="2760573"/>
                    <a:pt x="540481" y="2779130"/>
                    <a:pt x="524522" y="2800336"/>
                  </a:cubicBezTo>
                  <a:cubicBezTo>
                    <a:pt x="512900" y="2815646"/>
                    <a:pt x="501480" y="2831089"/>
                    <a:pt x="491375" y="2847485"/>
                  </a:cubicBezTo>
                  <a:cubicBezTo>
                    <a:pt x="484817" y="2858165"/>
                    <a:pt x="478737" y="2868965"/>
                    <a:pt x="473612" y="2880457"/>
                  </a:cubicBezTo>
                  <a:cubicBezTo>
                    <a:pt x="471283" y="2885684"/>
                    <a:pt x="468989" y="2890899"/>
                    <a:pt x="467090" y="2896389"/>
                  </a:cubicBezTo>
                  <a:cubicBezTo>
                    <a:pt x="465334" y="2901436"/>
                    <a:pt x="463829" y="2906616"/>
                    <a:pt x="463029" y="2911759"/>
                  </a:cubicBezTo>
                  <a:cubicBezTo>
                    <a:pt x="462802" y="2913227"/>
                    <a:pt x="462515" y="2916306"/>
                    <a:pt x="462575" y="2919074"/>
                  </a:cubicBezTo>
                  <a:lnTo>
                    <a:pt x="462181" y="2918656"/>
                  </a:lnTo>
                  <a:lnTo>
                    <a:pt x="462157" y="2918656"/>
                  </a:lnTo>
                  <a:cubicBezTo>
                    <a:pt x="462312" y="2918943"/>
                    <a:pt x="462456" y="2919074"/>
                    <a:pt x="462599" y="2919361"/>
                  </a:cubicBezTo>
                  <a:cubicBezTo>
                    <a:pt x="462659" y="2921700"/>
                    <a:pt x="463005" y="2923573"/>
                    <a:pt x="463877" y="2923382"/>
                  </a:cubicBezTo>
                  <a:lnTo>
                    <a:pt x="464080" y="2923227"/>
                  </a:lnTo>
                  <a:cubicBezTo>
                    <a:pt x="464188" y="2923812"/>
                    <a:pt x="464259" y="2924241"/>
                    <a:pt x="464295" y="2924683"/>
                  </a:cubicBezTo>
                  <a:cubicBezTo>
                    <a:pt x="466421" y="2942535"/>
                    <a:pt x="444908" y="2938025"/>
                    <a:pt x="443558" y="2937070"/>
                  </a:cubicBezTo>
                  <a:cubicBezTo>
                    <a:pt x="442973" y="2936664"/>
                    <a:pt x="440047" y="2934468"/>
                    <a:pt x="438649" y="2929134"/>
                  </a:cubicBezTo>
                  <a:cubicBezTo>
                    <a:pt x="437765" y="2925673"/>
                    <a:pt x="435890" y="2913513"/>
                    <a:pt x="436332" y="2908525"/>
                  </a:cubicBezTo>
                  <a:cubicBezTo>
                    <a:pt x="436833" y="2902952"/>
                    <a:pt x="437908" y="2897499"/>
                    <a:pt x="439258" y="2891890"/>
                  </a:cubicBezTo>
                  <a:cubicBezTo>
                    <a:pt x="441181" y="2884204"/>
                    <a:pt x="443845" y="2876639"/>
                    <a:pt x="446616" y="2869347"/>
                  </a:cubicBezTo>
                  <a:cubicBezTo>
                    <a:pt x="452780" y="2853142"/>
                    <a:pt x="460544" y="2837592"/>
                    <a:pt x="469216" y="2822711"/>
                  </a:cubicBezTo>
                  <a:cubicBezTo>
                    <a:pt x="477745" y="2808140"/>
                    <a:pt x="487218" y="2794107"/>
                    <a:pt x="496810" y="2780216"/>
                  </a:cubicBezTo>
                  <a:cubicBezTo>
                    <a:pt x="508599" y="2763449"/>
                    <a:pt x="521464" y="2747780"/>
                    <a:pt x="535380" y="2733258"/>
                  </a:cubicBezTo>
                  <a:cubicBezTo>
                    <a:pt x="557204" y="2710453"/>
                    <a:pt x="581070" y="2689736"/>
                    <a:pt x="604745" y="2669031"/>
                  </a:cubicBezTo>
                  <a:cubicBezTo>
                    <a:pt x="638693" y="2639222"/>
                    <a:pt x="672629" y="2609555"/>
                    <a:pt x="698872" y="2570926"/>
                  </a:cubicBezTo>
                  <a:cubicBezTo>
                    <a:pt x="702874" y="2564745"/>
                    <a:pt x="711188" y="2562883"/>
                    <a:pt x="717435" y="2566964"/>
                  </a:cubicBezTo>
                  <a:cubicBezTo>
                    <a:pt x="723682" y="2570890"/>
                    <a:pt x="725522" y="2579256"/>
                    <a:pt x="721508" y="2585437"/>
                  </a:cubicBezTo>
                  <a:close/>
                  <a:moveTo>
                    <a:pt x="767796" y="3613127"/>
                  </a:moveTo>
                  <a:lnTo>
                    <a:pt x="767736" y="3613569"/>
                  </a:lnTo>
                  <a:cubicBezTo>
                    <a:pt x="765920" y="3613509"/>
                    <a:pt x="766494" y="3612029"/>
                    <a:pt x="767700" y="3610359"/>
                  </a:cubicBezTo>
                  <a:lnTo>
                    <a:pt x="767760" y="3610943"/>
                  </a:lnTo>
                  <a:cubicBezTo>
                    <a:pt x="767807" y="3611230"/>
                    <a:pt x="767927" y="3611671"/>
                    <a:pt x="768034" y="3612101"/>
                  </a:cubicBezTo>
                  <a:cubicBezTo>
                    <a:pt x="767939" y="3612399"/>
                    <a:pt x="767867" y="3612841"/>
                    <a:pt x="767796" y="3613127"/>
                  </a:cubicBezTo>
                  <a:close/>
                  <a:moveTo>
                    <a:pt x="3180056" y="529854"/>
                  </a:moveTo>
                  <a:cubicBezTo>
                    <a:pt x="3184942" y="535463"/>
                    <a:pt x="3184356" y="543948"/>
                    <a:pt x="3178766" y="548900"/>
                  </a:cubicBezTo>
                  <a:cubicBezTo>
                    <a:pt x="3173164" y="553697"/>
                    <a:pt x="3164671" y="553077"/>
                    <a:pt x="3159797" y="547635"/>
                  </a:cubicBezTo>
                  <a:cubicBezTo>
                    <a:pt x="3128191" y="513111"/>
                    <a:pt x="3099069" y="475855"/>
                    <a:pt x="3069636" y="438897"/>
                  </a:cubicBezTo>
                  <a:cubicBezTo>
                    <a:pt x="3050440" y="414875"/>
                    <a:pt x="3030958" y="390996"/>
                    <a:pt x="3010508" y="368346"/>
                  </a:cubicBezTo>
                  <a:cubicBezTo>
                    <a:pt x="2988887" y="344300"/>
                    <a:pt x="2966335" y="321448"/>
                    <a:pt x="2940569" y="301686"/>
                  </a:cubicBezTo>
                  <a:cubicBezTo>
                    <a:pt x="2926283" y="290552"/>
                    <a:pt x="2911411" y="280468"/>
                    <a:pt x="2895763" y="271744"/>
                  </a:cubicBezTo>
                  <a:cubicBezTo>
                    <a:pt x="2880235" y="263307"/>
                    <a:pt x="2864049" y="256064"/>
                    <a:pt x="2846920" y="251052"/>
                  </a:cubicBezTo>
                  <a:cubicBezTo>
                    <a:pt x="2841234" y="249429"/>
                    <a:pt x="2835453" y="247818"/>
                    <a:pt x="2829599" y="246493"/>
                  </a:cubicBezTo>
                  <a:cubicBezTo>
                    <a:pt x="2823902" y="245312"/>
                    <a:pt x="2818156" y="244273"/>
                    <a:pt x="2812410" y="243677"/>
                  </a:cubicBezTo>
                  <a:cubicBezTo>
                    <a:pt x="2808839" y="243271"/>
                    <a:pt x="2801290" y="245383"/>
                    <a:pt x="2797778" y="245407"/>
                  </a:cubicBezTo>
                  <a:cubicBezTo>
                    <a:pt x="2793669" y="245312"/>
                    <a:pt x="2790659" y="244154"/>
                    <a:pt x="2788903" y="242913"/>
                  </a:cubicBezTo>
                  <a:cubicBezTo>
                    <a:pt x="2785188" y="240467"/>
                    <a:pt x="2783038" y="237221"/>
                    <a:pt x="2782679" y="233139"/>
                  </a:cubicBezTo>
                  <a:cubicBezTo>
                    <a:pt x="2782464" y="230669"/>
                    <a:pt x="2782393" y="226886"/>
                    <a:pt x="2785701" y="222638"/>
                  </a:cubicBezTo>
                  <a:cubicBezTo>
                    <a:pt x="2788592" y="218712"/>
                    <a:pt x="2793287" y="217017"/>
                    <a:pt x="2797766" y="217530"/>
                  </a:cubicBezTo>
                  <a:cubicBezTo>
                    <a:pt x="2797431" y="217841"/>
                    <a:pt x="2797264" y="218437"/>
                    <a:pt x="2797324" y="219309"/>
                  </a:cubicBezTo>
                  <a:cubicBezTo>
                    <a:pt x="2797431" y="221051"/>
                    <a:pt x="2799593" y="220955"/>
                    <a:pt x="2802401" y="220227"/>
                  </a:cubicBezTo>
                  <a:cubicBezTo>
                    <a:pt x="2801469" y="219392"/>
                    <a:pt x="2800537" y="218569"/>
                    <a:pt x="2799737" y="218020"/>
                  </a:cubicBezTo>
                  <a:cubicBezTo>
                    <a:pt x="2801087" y="218390"/>
                    <a:pt x="2802401" y="219058"/>
                    <a:pt x="2803595" y="219881"/>
                  </a:cubicBezTo>
                  <a:cubicBezTo>
                    <a:pt x="2807501" y="218819"/>
                    <a:pt x="2812195" y="216838"/>
                    <a:pt x="2814453" y="216874"/>
                  </a:cubicBezTo>
                  <a:cubicBezTo>
                    <a:pt x="2821226" y="217268"/>
                    <a:pt x="2828011" y="218115"/>
                    <a:pt x="2834784" y="219094"/>
                  </a:cubicBezTo>
                  <a:cubicBezTo>
                    <a:pt x="2836695" y="219428"/>
                    <a:pt x="2838547" y="219893"/>
                    <a:pt x="2840446" y="220251"/>
                  </a:cubicBezTo>
                  <a:cubicBezTo>
                    <a:pt x="2840541" y="220227"/>
                    <a:pt x="2840613" y="220144"/>
                    <a:pt x="2840720" y="220120"/>
                  </a:cubicBezTo>
                  <a:cubicBezTo>
                    <a:pt x="2868947" y="212184"/>
                    <a:pt x="2895118" y="200692"/>
                    <a:pt x="2920502" y="187792"/>
                  </a:cubicBezTo>
                  <a:cubicBezTo>
                    <a:pt x="2956838" y="169104"/>
                    <a:pt x="2990965" y="146431"/>
                    <a:pt x="3025845" y="124306"/>
                  </a:cubicBezTo>
                  <a:cubicBezTo>
                    <a:pt x="3049377" y="109294"/>
                    <a:pt x="3073446" y="94997"/>
                    <a:pt x="3098005" y="81262"/>
                  </a:cubicBezTo>
                  <a:cubicBezTo>
                    <a:pt x="3114060" y="72455"/>
                    <a:pt x="3130365" y="64221"/>
                    <a:pt x="3147040" y="56846"/>
                  </a:cubicBezTo>
                  <a:cubicBezTo>
                    <a:pt x="3163763" y="49614"/>
                    <a:pt x="3180773" y="42955"/>
                    <a:pt x="3198117" y="37156"/>
                  </a:cubicBezTo>
                  <a:lnTo>
                    <a:pt x="3231277" y="27513"/>
                  </a:lnTo>
                  <a:cubicBezTo>
                    <a:pt x="3234777" y="26618"/>
                    <a:pt x="3241908" y="23348"/>
                    <a:pt x="3245372" y="22752"/>
                  </a:cubicBezTo>
                  <a:cubicBezTo>
                    <a:pt x="3249469" y="22119"/>
                    <a:pt x="3252634" y="22692"/>
                    <a:pt x="3254581" y="23468"/>
                  </a:cubicBezTo>
                  <a:cubicBezTo>
                    <a:pt x="3258559" y="25317"/>
                    <a:pt x="3261259" y="28110"/>
                    <a:pt x="3262310" y="32143"/>
                  </a:cubicBezTo>
                  <a:cubicBezTo>
                    <a:pt x="3262919" y="34447"/>
                    <a:pt x="3263648" y="38062"/>
                    <a:pt x="3261259" y="42561"/>
                  </a:cubicBezTo>
                  <a:cubicBezTo>
                    <a:pt x="3259228" y="46738"/>
                    <a:pt x="3255203" y="49423"/>
                    <a:pt x="3250855" y="49781"/>
                  </a:cubicBezTo>
                  <a:cubicBezTo>
                    <a:pt x="3250998" y="49483"/>
                    <a:pt x="3250986" y="48898"/>
                    <a:pt x="3250795" y="48170"/>
                  </a:cubicBezTo>
                  <a:cubicBezTo>
                    <a:pt x="3250413" y="46738"/>
                    <a:pt x="3248490" y="47418"/>
                    <a:pt x="3246244" y="48838"/>
                  </a:cubicBezTo>
                  <a:cubicBezTo>
                    <a:pt x="3246793" y="49101"/>
                    <a:pt x="3247343" y="49507"/>
                    <a:pt x="3247844" y="49781"/>
                  </a:cubicBezTo>
                  <a:cubicBezTo>
                    <a:pt x="3247104" y="49674"/>
                    <a:pt x="3246351" y="49423"/>
                    <a:pt x="3245623" y="49161"/>
                  </a:cubicBezTo>
                  <a:cubicBezTo>
                    <a:pt x="3243066" y="50748"/>
                    <a:pt x="3240223" y="52920"/>
                    <a:pt x="3238695" y="53290"/>
                  </a:cubicBezTo>
                  <a:lnTo>
                    <a:pt x="3207996" y="64412"/>
                  </a:lnTo>
                  <a:cubicBezTo>
                    <a:pt x="3191858" y="70736"/>
                    <a:pt x="3176126" y="77920"/>
                    <a:pt x="3160621" y="85677"/>
                  </a:cubicBezTo>
                  <a:cubicBezTo>
                    <a:pt x="3145153" y="93577"/>
                    <a:pt x="3129994" y="101907"/>
                    <a:pt x="3115146" y="110940"/>
                  </a:cubicBezTo>
                  <a:cubicBezTo>
                    <a:pt x="3089620" y="126048"/>
                    <a:pt x="3065156" y="142552"/>
                    <a:pt x="3040287" y="158209"/>
                  </a:cubicBezTo>
                  <a:cubicBezTo>
                    <a:pt x="3014641" y="174343"/>
                    <a:pt x="2988720" y="189749"/>
                    <a:pt x="2962047" y="203449"/>
                  </a:cubicBezTo>
                  <a:cubicBezTo>
                    <a:pt x="2938634" y="215538"/>
                    <a:pt x="2914457" y="225884"/>
                    <a:pt x="2889313" y="234297"/>
                  </a:cubicBezTo>
                  <a:cubicBezTo>
                    <a:pt x="2896492" y="237149"/>
                    <a:pt x="2903587" y="240204"/>
                    <a:pt x="2910528" y="243605"/>
                  </a:cubicBezTo>
                  <a:cubicBezTo>
                    <a:pt x="2928111" y="252388"/>
                    <a:pt x="2944858" y="262818"/>
                    <a:pt x="2961031" y="274429"/>
                  </a:cubicBezTo>
                  <a:cubicBezTo>
                    <a:pt x="2989102" y="294824"/>
                    <a:pt x="3014474" y="318249"/>
                    <a:pt x="3037599" y="343978"/>
                  </a:cubicBezTo>
                  <a:cubicBezTo>
                    <a:pt x="3058646" y="367475"/>
                    <a:pt x="3077902" y="392667"/>
                    <a:pt x="3096715" y="418181"/>
                  </a:cubicBezTo>
                  <a:cubicBezTo>
                    <a:pt x="3124344" y="455783"/>
                    <a:pt x="3150635" y="494352"/>
                    <a:pt x="3180056" y="529854"/>
                  </a:cubicBezTo>
                  <a:close/>
                  <a:moveTo>
                    <a:pt x="2799713" y="218008"/>
                  </a:moveTo>
                  <a:cubicBezTo>
                    <a:pt x="2799068" y="217745"/>
                    <a:pt x="2798411" y="217638"/>
                    <a:pt x="2797754" y="217519"/>
                  </a:cubicBezTo>
                  <a:cubicBezTo>
                    <a:pt x="2798184" y="217208"/>
                    <a:pt x="2798889" y="217471"/>
                    <a:pt x="2799713" y="218008"/>
                  </a:cubicBezTo>
                  <a:close/>
                  <a:moveTo>
                    <a:pt x="3247821" y="49757"/>
                  </a:moveTo>
                  <a:cubicBezTo>
                    <a:pt x="3248824" y="49853"/>
                    <a:pt x="3249827" y="49805"/>
                    <a:pt x="3250831" y="49757"/>
                  </a:cubicBezTo>
                  <a:cubicBezTo>
                    <a:pt x="3250520" y="50652"/>
                    <a:pt x="3249326" y="50426"/>
                    <a:pt x="3247821" y="49757"/>
                  </a:cubicBezTo>
                  <a:close/>
                  <a:moveTo>
                    <a:pt x="3606639" y="484662"/>
                  </a:moveTo>
                  <a:cubicBezTo>
                    <a:pt x="3639309" y="524090"/>
                    <a:pt x="3672086" y="563364"/>
                    <a:pt x="3706607" y="601682"/>
                  </a:cubicBezTo>
                  <a:cubicBezTo>
                    <a:pt x="3711433" y="607279"/>
                    <a:pt x="3719926" y="607887"/>
                    <a:pt x="3725564" y="603090"/>
                  </a:cubicBezTo>
                  <a:cubicBezTo>
                    <a:pt x="3731202" y="598293"/>
                    <a:pt x="3731871" y="589796"/>
                    <a:pt x="3727045" y="584188"/>
                  </a:cubicBezTo>
                  <a:cubicBezTo>
                    <a:pt x="3702952" y="554425"/>
                    <a:pt x="3680232" y="523708"/>
                    <a:pt x="3657214" y="493445"/>
                  </a:cubicBezTo>
                  <a:cubicBezTo>
                    <a:pt x="3641674" y="472896"/>
                    <a:pt x="3626133" y="452477"/>
                    <a:pt x="3610007" y="432536"/>
                  </a:cubicBezTo>
                  <a:cubicBezTo>
                    <a:pt x="3596486" y="415830"/>
                    <a:pt x="3582557" y="399278"/>
                    <a:pt x="3568080" y="383335"/>
                  </a:cubicBezTo>
                  <a:cubicBezTo>
                    <a:pt x="3553579" y="367403"/>
                    <a:pt x="3538385" y="351938"/>
                    <a:pt x="3522665" y="336794"/>
                  </a:cubicBezTo>
                  <a:cubicBezTo>
                    <a:pt x="3506408" y="321388"/>
                    <a:pt x="3489481" y="306005"/>
                    <a:pt x="3470931" y="293177"/>
                  </a:cubicBezTo>
                  <a:cubicBezTo>
                    <a:pt x="3457899" y="284322"/>
                    <a:pt x="3444150" y="276673"/>
                    <a:pt x="3429398" y="271112"/>
                  </a:cubicBezTo>
                  <a:cubicBezTo>
                    <a:pt x="3426065" y="269883"/>
                    <a:pt x="3422673" y="268892"/>
                    <a:pt x="3419268" y="267854"/>
                  </a:cubicBezTo>
                  <a:cubicBezTo>
                    <a:pt x="3437497" y="263296"/>
                    <a:pt x="3455307" y="257305"/>
                    <a:pt x="3472794" y="250181"/>
                  </a:cubicBezTo>
                  <a:cubicBezTo>
                    <a:pt x="3496911" y="240407"/>
                    <a:pt x="3520479" y="228605"/>
                    <a:pt x="3543724" y="215955"/>
                  </a:cubicBezTo>
                  <a:cubicBezTo>
                    <a:pt x="3577182" y="197697"/>
                    <a:pt x="3609947" y="177720"/>
                    <a:pt x="3644624" y="161885"/>
                  </a:cubicBezTo>
                  <a:cubicBezTo>
                    <a:pt x="3656820" y="156180"/>
                    <a:pt x="3669135" y="150631"/>
                    <a:pt x="3681642" y="145500"/>
                  </a:cubicBezTo>
                  <a:cubicBezTo>
                    <a:pt x="3689848" y="142039"/>
                    <a:pt x="3698102" y="138865"/>
                    <a:pt x="3706476" y="136120"/>
                  </a:cubicBezTo>
                  <a:lnTo>
                    <a:pt x="3726950" y="129879"/>
                  </a:lnTo>
                  <a:cubicBezTo>
                    <a:pt x="3729159" y="129927"/>
                    <a:pt x="3736159" y="130308"/>
                    <a:pt x="3738369" y="129616"/>
                  </a:cubicBezTo>
                  <a:cubicBezTo>
                    <a:pt x="3742490" y="128542"/>
                    <a:pt x="3745357" y="126358"/>
                    <a:pt x="3747041" y="123650"/>
                  </a:cubicBezTo>
                  <a:cubicBezTo>
                    <a:pt x="3748904" y="120642"/>
                    <a:pt x="3750541" y="116764"/>
                    <a:pt x="3748750" y="111454"/>
                  </a:cubicBezTo>
                  <a:cubicBezTo>
                    <a:pt x="3746707" y="104687"/>
                    <a:pt x="3739540" y="100809"/>
                    <a:pt x="3732719" y="102885"/>
                  </a:cubicBezTo>
                  <a:cubicBezTo>
                    <a:pt x="3731106" y="103255"/>
                    <a:pt x="3729685" y="104055"/>
                    <a:pt x="3728455" y="104997"/>
                  </a:cubicBezTo>
                  <a:cubicBezTo>
                    <a:pt x="3725863" y="104389"/>
                    <a:pt x="3723032" y="103506"/>
                    <a:pt x="3721538" y="103720"/>
                  </a:cubicBezTo>
                  <a:lnTo>
                    <a:pt x="3698425" y="109222"/>
                  </a:lnTo>
                  <a:cubicBezTo>
                    <a:pt x="3689239" y="111561"/>
                    <a:pt x="3680161" y="114485"/>
                    <a:pt x="3671118" y="117552"/>
                  </a:cubicBezTo>
                  <a:cubicBezTo>
                    <a:pt x="3657847" y="121991"/>
                    <a:pt x="3644744" y="127146"/>
                    <a:pt x="3631747" y="132301"/>
                  </a:cubicBezTo>
                  <a:cubicBezTo>
                    <a:pt x="3596617" y="146705"/>
                    <a:pt x="3562645" y="164402"/>
                    <a:pt x="3529211" y="182362"/>
                  </a:cubicBezTo>
                  <a:cubicBezTo>
                    <a:pt x="3496601" y="200000"/>
                    <a:pt x="3464456" y="217900"/>
                    <a:pt x="3430497" y="230633"/>
                  </a:cubicBezTo>
                  <a:cubicBezTo>
                    <a:pt x="3402246" y="241207"/>
                    <a:pt x="3373005" y="248892"/>
                    <a:pt x="3341303" y="250133"/>
                  </a:cubicBezTo>
                  <a:cubicBezTo>
                    <a:pt x="3333873" y="250204"/>
                    <a:pt x="3327889" y="256183"/>
                    <a:pt x="3327924" y="263618"/>
                  </a:cubicBezTo>
                  <a:cubicBezTo>
                    <a:pt x="3327960" y="270909"/>
                    <a:pt x="3334028" y="277043"/>
                    <a:pt x="3341446" y="276983"/>
                  </a:cubicBezTo>
                  <a:cubicBezTo>
                    <a:pt x="3348386" y="277150"/>
                    <a:pt x="3355219" y="276959"/>
                    <a:pt x="3362004" y="276613"/>
                  </a:cubicBezTo>
                  <a:cubicBezTo>
                    <a:pt x="3363210" y="279978"/>
                    <a:pt x="3365945" y="283010"/>
                    <a:pt x="3371655" y="284131"/>
                  </a:cubicBezTo>
                  <a:cubicBezTo>
                    <a:pt x="3372444" y="284382"/>
                    <a:pt x="3375322" y="284537"/>
                    <a:pt x="3376481" y="284919"/>
                  </a:cubicBezTo>
                  <a:lnTo>
                    <a:pt x="3389023" y="288105"/>
                  </a:lnTo>
                  <a:cubicBezTo>
                    <a:pt x="3395175" y="289847"/>
                    <a:pt x="3401315" y="291590"/>
                    <a:pt x="3407371" y="293642"/>
                  </a:cubicBezTo>
                  <a:cubicBezTo>
                    <a:pt x="3411170" y="294919"/>
                    <a:pt x="3414920" y="296339"/>
                    <a:pt x="3418623" y="297915"/>
                  </a:cubicBezTo>
                  <a:cubicBezTo>
                    <a:pt x="3430831" y="303153"/>
                    <a:pt x="3442024" y="310349"/>
                    <a:pt x="3452655" y="318452"/>
                  </a:cubicBezTo>
                  <a:cubicBezTo>
                    <a:pt x="3469234" y="331078"/>
                    <a:pt x="3484238" y="346114"/>
                    <a:pt x="3498643" y="361031"/>
                  </a:cubicBezTo>
                  <a:cubicBezTo>
                    <a:pt x="3513360" y="376079"/>
                    <a:pt x="3527252" y="391760"/>
                    <a:pt x="3541084" y="407428"/>
                  </a:cubicBezTo>
                  <a:cubicBezTo>
                    <a:pt x="3563493" y="432751"/>
                    <a:pt x="3585090" y="458695"/>
                    <a:pt x="3606639" y="484662"/>
                  </a:cubicBezTo>
                  <a:close/>
                  <a:moveTo>
                    <a:pt x="3733806" y="104138"/>
                  </a:moveTo>
                  <a:cubicBezTo>
                    <a:pt x="3733758" y="105749"/>
                    <a:pt x="3731883" y="105690"/>
                    <a:pt x="3729578" y="105212"/>
                  </a:cubicBezTo>
                  <a:cubicBezTo>
                    <a:pt x="3731501" y="103673"/>
                    <a:pt x="3733878" y="102098"/>
                    <a:pt x="3733806" y="104138"/>
                  </a:cubicBezTo>
                  <a:close/>
                  <a:moveTo>
                    <a:pt x="3748558" y="332999"/>
                  </a:moveTo>
                  <a:cubicBezTo>
                    <a:pt x="3757875" y="335028"/>
                    <a:pt x="3768267" y="335983"/>
                    <a:pt x="3774312" y="337581"/>
                  </a:cubicBezTo>
                  <a:cubicBezTo>
                    <a:pt x="3794833" y="342856"/>
                    <a:pt x="3815188" y="348441"/>
                    <a:pt x="3835292" y="354909"/>
                  </a:cubicBezTo>
                  <a:cubicBezTo>
                    <a:pt x="3848861" y="359348"/>
                    <a:pt x="3862251" y="364396"/>
                    <a:pt x="3875546" y="369886"/>
                  </a:cubicBezTo>
                  <a:cubicBezTo>
                    <a:pt x="3903271" y="381676"/>
                    <a:pt x="3930780" y="394934"/>
                    <a:pt x="3957298" y="410149"/>
                  </a:cubicBezTo>
                  <a:cubicBezTo>
                    <a:pt x="3974786" y="420245"/>
                    <a:pt x="3991844" y="431248"/>
                    <a:pt x="4008507" y="442692"/>
                  </a:cubicBezTo>
                  <a:cubicBezTo>
                    <a:pt x="4050028" y="471619"/>
                    <a:pt x="4088921" y="504316"/>
                    <a:pt x="4125043" y="538912"/>
                  </a:cubicBezTo>
                  <a:cubicBezTo>
                    <a:pt x="4130550" y="543900"/>
                    <a:pt x="4130968" y="552337"/>
                    <a:pt x="4125987" y="557838"/>
                  </a:cubicBezTo>
                  <a:cubicBezTo>
                    <a:pt x="4120994" y="563340"/>
                    <a:pt x="4112489" y="563757"/>
                    <a:pt x="4106994" y="558757"/>
                  </a:cubicBezTo>
                  <a:cubicBezTo>
                    <a:pt x="4070156" y="527277"/>
                    <a:pt x="4030319" y="498409"/>
                    <a:pt x="3988989" y="471953"/>
                  </a:cubicBezTo>
                  <a:cubicBezTo>
                    <a:pt x="3972564" y="461511"/>
                    <a:pt x="3955865" y="451523"/>
                    <a:pt x="3939058" y="441678"/>
                  </a:cubicBezTo>
                  <a:cubicBezTo>
                    <a:pt x="3913663" y="426999"/>
                    <a:pt x="3888029" y="413061"/>
                    <a:pt x="3861750" y="400913"/>
                  </a:cubicBezTo>
                  <a:cubicBezTo>
                    <a:pt x="3846400" y="393633"/>
                    <a:pt x="3830812" y="387380"/>
                    <a:pt x="3815021" y="381580"/>
                  </a:cubicBezTo>
                  <a:cubicBezTo>
                    <a:pt x="3798954" y="375649"/>
                    <a:pt x="3782733" y="370148"/>
                    <a:pt x="3766368" y="364969"/>
                  </a:cubicBezTo>
                  <a:cubicBezTo>
                    <a:pt x="3759608" y="362809"/>
                    <a:pt x="3747053" y="360935"/>
                    <a:pt x="3737186" y="357475"/>
                  </a:cubicBezTo>
                  <a:cubicBezTo>
                    <a:pt x="3730473" y="355172"/>
                    <a:pt x="3724692" y="352248"/>
                    <a:pt x="3720989" y="348477"/>
                  </a:cubicBezTo>
                  <a:cubicBezTo>
                    <a:pt x="3715805" y="343620"/>
                    <a:pt x="3715542" y="335469"/>
                    <a:pt x="3720404" y="330266"/>
                  </a:cubicBezTo>
                  <a:cubicBezTo>
                    <a:pt x="3725289" y="325207"/>
                    <a:pt x="3733436" y="324813"/>
                    <a:pt x="3738620" y="329825"/>
                  </a:cubicBezTo>
                  <a:cubicBezTo>
                    <a:pt x="3740770" y="331627"/>
                    <a:pt x="3744628" y="332164"/>
                    <a:pt x="3748558" y="332999"/>
                  </a:cubicBezTo>
                  <a:close/>
                  <a:moveTo>
                    <a:pt x="431601" y="3027108"/>
                  </a:moveTo>
                  <a:lnTo>
                    <a:pt x="409192" y="2997406"/>
                  </a:lnTo>
                  <a:cubicBezTo>
                    <a:pt x="392266" y="2975162"/>
                    <a:pt x="361973" y="2937667"/>
                    <a:pt x="329005" y="2918108"/>
                  </a:cubicBezTo>
                  <a:cubicBezTo>
                    <a:pt x="310681" y="2907320"/>
                    <a:pt x="291378" y="2901830"/>
                    <a:pt x="273293" y="2914969"/>
                  </a:cubicBezTo>
                  <a:cubicBezTo>
                    <a:pt x="256690" y="2926724"/>
                    <a:pt x="258004" y="2947524"/>
                    <a:pt x="266652" y="2963013"/>
                  </a:cubicBezTo>
                  <a:cubicBezTo>
                    <a:pt x="275754" y="2979362"/>
                    <a:pt x="293397" y="2991487"/>
                    <a:pt x="311816" y="2980818"/>
                  </a:cubicBezTo>
                  <a:cubicBezTo>
                    <a:pt x="318111" y="2976868"/>
                    <a:pt x="326413" y="2978801"/>
                    <a:pt x="330331" y="2985031"/>
                  </a:cubicBezTo>
                  <a:cubicBezTo>
                    <a:pt x="334249" y="2991260"/>
                    <a:pt x="332338" y="2999673"/>
                    <a:pt x="326031" y="3003480"/>
                  </a:cubicBezTo>
                  <a:cubicBezTo>
                    <a:pt x="293134" y="3025211"/>
                    <a:pt x="258147" y="3007943"/>
                    <a:pt x="239931" y="2978897"/>
                  </a:cubicBezTo>
                  <a:cubicBezTo>
                    <a:pt x="222085" y="2950280"/>
                    <a:pt x="222168" y="2911162"/>
                    <a:pt x="252736" y="2887355"/>
                  </a:cubicBezTo>
                  <a:cubicBezTo>
                    <a:pt x="282885" y="2864442"/>
                    <a:pt x="316260" y="2868667"/>
                    <a:pt x="347484" y="2886854"/>
                  </a:cubicBezTo>
                  <a:cubicBezTo>
                    <a:pt x="361950" y="2895351"/>
                    <a:pt x="375901" y="2906926"/>
                    <a:pt x="388551" y="2919456"/>
                  </a:cubicBezTo>
                  <a:cubicBezTo>
                    <a:pt x="408428" y="2939218"/>
                    <a:pt x="425127" y="2961605"/>
                    <a:pt x="436344" y="2977119"/>
                  </a:cubicBezTo>
                  <a:lnTo>
                    <a:pt x="458299" y="3008599"/>
                  </a:lnTo>
                  <a:cubicBezTo>
                    <a:pt x="463757" y="3016941"/>
                    <a:pt x="469013" y="3025294"/>
                    <a:pt x="474054" y="3033815"/>
                  </a:cubicBezTo>
                  <a:cubicBezTo>
                    <a:pt x="479071" y="3042335"/>
                    <a:pt x="483897" y="3050999"/>
                    <a:pt x="488508" y="3059818"/>
                  </a:cubicBezTo>
                  <a:cubicBezTo>
                    <a:pt x="494994" y="3072205"/>
                    <a:pt x="506784" y="3090607"/>
                    <a:pt x="513377" y="3107946"/>
                  </a:cubicBezTo>
                  <a:cubicBezTo>
                    <a:pt x="516973" y="3117409"/>
                    <a:pt x="519218" y="3126646"/>
                    <a:pt x="519027" y="3134820"/>
                  </a:cubicBezTo>
                  <a:cubicBezTo>
                    <a:pt x="519051" y="3141968"/>
                    <a:pt x="513294" y="3147649"/>
                    <a:pt x="506186" y="3147697"/>
                  </a:cubicBezTo>
                  <a:cubicBezTo>
                    <a:pt x="499079" y="3147744"/>
                    <a:pt x="493286" y="3142040"/>
                    <a:pt x="493262" y="3134892"/>
                  </a:cubicBezTo>
                  <a:cubicBezTo>
                    <a:pt x="493047" y="3127899"/>
                    <a:pt x="489559" y="3120034"/>
                    <a:pt x="485474" y="3112063"/>
                  </a:cubicBezTo>
                  <a:cubicBezTo>
                    <a:pt x="478283" y="3097969"/>
                    <a:pt x="468380" y="3084138"/>
                    <a:pt x="462527" y="3074210"/>
                  </a:cubicBezTo>
                  <a:cubicBezTo>
                    <a:pt x="457737" y="3066131"/>
                    <a:pt x="452768" y="3058195"/>
                    <a:pt x="447608" y="3050271"/>
                  </a:cubicBezTo>
                  <a:cubicBezTo>
                    <a:pt x="442483" y="3042491"/>
                    <a:pt x="437132" y="3034722"/>
                    <a:pt x="431601" y="3027108"/>
                  </a:cubicBezTo>
                  <a:close/>
                  <a:moveTo>
                    <a:pt x="640664" y="3011869"/>
                  </a:moveTo>
                  <a:cubicBezTo>
                    <a:pt x="639434" y="3012943"/>
                    <a:pt x="637821" y="3014781"/>
                    <a:pt x="636316" y="3016308"/>
                  </a:cubicBezTo>
                  <a:cubicBezTo>
                    <a:pt x="633545" y="3012359"/>
                    <a:pt x="628659" y="3009972"/>
                    <a:pt x="623499" y="3010652"/>
                  </a:cubicBezTo>
                  <a:cubicBezTo>
                    <a:pt x="616141" y="3011595"/>
                    <a:pt x="610969" y="3018409"/>
                    <a:pt x="611936" y="3025807"/>
                  </a:cubicBezTo>
                  <a:cubicBezTo>
                    <a:pt x="612760" y="3033505"/>
                    <a:pt x="616057" y="3038016"/>
                    <a:pt x="619450" y="3041059"/>
                  </a:cubicBezTo>
                  <a:cubicBezTo>
                    <a:pt x="624383" y="3045498"/>
                    <a:pt x="631072" y="3046775"/>
                    <a:pt x="638824" y="3045092"/>
                  </a:cubicBezTo>
                  <a:cubicBezTo>
                    <a:pt x="647270" y="3043075"/>
                    <a:pt x="658200" y="3035247"/>
                    <a:pt x="665617" y="3027741"/>
                  </a:cubicBezTo>
                  <a:cubicBezTo>
                    <a:pt x="670467" y="3022836"/>
                    <a:pt x="673668" y="3017860"/>
                    <a:pt x="674946" y="3014877"/>
                  </a:cubicBezTo>
                  <a:cubicBezTo>
                    <a:pt x="689316" y="2980460"/>
                    <a:pt x="675807" y="2938800"/>
                    <a:pt x="651749" y="2921425"/>
                  </a:cubicBezTo>
                  <a:cubicBezTo>
                    <a:pt x="632864" y="2907893"/>
                    <a:pt x="607278" y="2906353"/>
                    <a:pt x="580843" y="2931437"/>
                  </a:cubicBezTo>
                  <a:cubicBezTo>
                    <a:pt x="551876" y="2959541"/>
                    <a:pt x="535285" y="2996105"/>
                    <a:pt x="528189" y="3035856"/>
                  </a:cubicBezTo>
                  <a:cubicBezTo>
                    <a:pt x="518358" y="3091203"/>
                    <a:pt x="526780" y="3152386"/>
                    <a:pt x="538653" y="3203187"/>
                  </a:cubicBezTo>
                  <a:cubicBezTo>
                    <a:pt x="542225" y="3218044"/>
                    <a:pt x="546310" y="3232734"/>
                    <a:pt x="550921" y="3247258"/>
                  </a:cubicBezTo>
                  <a:cubicBezTo>
                    <a:pt x="555508" y="3261626"/>
                    <a:pt x="560560" y="3275982"/>
                    <a:pt x="565971" y="3290159"/>
                  </a:cubicBezTo>
                  <a:cubicBezTo>
                    <a:pt x="566366" y="3291161"/>
                    <a:pt x="573640" y="3300147"/>
                    <a:pt x="576196" y="3306305"/>
                  </a:cubicBezTo>
                  <a:cubicBezTo>
                    <a:pt x="576913" y="3305100"/>
                    <a:pt x="577606" y="3304049"/>
                    <a:pt x="577833" y="3303751"/>
                  </a:cubicBezTo>
                  <a:cubicBezTo>
                    <a:pt x="577188" y="3304658"/>
                    <a:pt x="576686" y="3305553"/>
                    <a:pt x="576316" y="3306591"/>
                  </a:cubicBezTo>
                  <a:cubicBezTo>
                    <a:pt x="577379" y="3309312"/>
                    <a:pt x="577475" y="3311353"/>
                    <a:pt x="575647" y="3311878"/>
                  </a:cubicBezTo>
                  <a:lnTo>
                    <a:pt x="575551" y="3311878"/>
                  </a:lnTo>
                  <a:cubicBezTo>
                    <a:pt x="575778" y="3315660"/>
                    <a:pt x="577690" y="3319360"/>
                    <a:pt x="581034" y="3321687"/>
                  </a:cubicBezTo>
                  <a:cubicBezTo>
                    <a:pt x="586887" y="3325780"/>
                    <a:pt x="594902" y="3324229"/>
                    <a:pt x="598976" y="3318477"/>
                  </a:cubicBezTo>
                  <a:cubicBezTo>
                    <a:pt x="600230" y="3316818"/>
                    <a:pt x="602356" y="3311890"/>
                    <a:pt x="600624" y="3304968"/>
                  </a:cubicBezTo>
                  <a:cubicBezTo>
                    <a:pt x="598964" y="3298333"/>
                    <a:pt x="592095" y="3282760"/>
                    <a:pt x="591546" y="3281041"/>
                  </a:cubicBezTo>
                  <a:cubicBezTo>
                    <a:pt x="586995" y="3267246"/>
                    <a:pt x="582826" y="3253153"/>
                    <a:pt x="579051" y="3239036"/>
                  </a:cubicBezTo>
                  <a:cubicBezTo>
                    <a:pt x="575301" y="3225061"/>
                    <a:pt x="571992" y="3210920"/>
                    <a:pt x="569209" y="3196600"/>
                  </a:cubicBezTo>
                  <a:cubicBezTo>
                    <a:pt x="559724" y="3149474"/>
                    <a:pt x="554301" y="3093113"/>
                    <a:pt x="563857" y="3042443"/>
                  </a:cubicBezTo>
                  <a:cubicBezTo>
                    <a:pt x="569949" y="3010031"/>
                    <a:pt x="582026" y="2979673"/>
                    <a:pt x="605426" y="2956366"/>
                  </a:cubicBezTo>
                  <a:cubicBezTo>
                    <a:pt x="611769" y="2949923"/>
                    <a:pt x="617634" y="2946139"/>
                    <a:pt x="623451" y="2945996"/>
                  </a:cubicBezTo>
                  <a:cubicBezTo>
                    <a:pt x="629746" y="2945686"/>
                    <a:pt x="635181" y="2949373"/>
                    <a:pt x="639410" y="2954564"/>
                  </a:cubicBezTo>
                  <a:cubicBezTo>
                    <a:pt x="649348" y="2966629"/>
                    <a:pt x="653887" y="2986558"/>
                    <a:pt x="647664" y="3003790"/>
                  </a:cubicBezTo>
                  <a:cubicBezTo>
                    <a:pt x="646852" y="3004864"/>
                    <a:pt x="643447" y="3009399"/>
                    <a:pt x="640664" y="3011869"/>
                  </a:cubicBezTo>
                  <a:close/>
                  <a:moveTo>
                    <a:pt x="631837" y="3018278"/>
                  </a:moveTo>
                  <a:cubicBezTo>
                    <a:pt x="631574" y="3017418"/>
                    <a:pt x="632792" y="3017800"/>
                    <a:pt x="633939" y="3018468"/>
                  </a:cubicBezTo>
                  <a:cubicBezTo>
                    <a:pt x="632900" y="3019101"/>
                    <a:pt x="632123" y="3019292"/>
                    <a:pt x="631837" y="3018278"/>
                  </a:cubicBezTo>
                  <a:close/>
                  <a:moveTo>
                    <a:pt x="576304" y="3306591"/>
                  </a:moveTo>
                  <a:cubicBezTo>
                    <a:pt x="575671" y="3308369"/>
                    <a:pt x="575420" y="3310135"/>
                    <a:pt x="575540" y="3311878"/>
                  </a:cubicBezTo>
                  <a:cubicBezTo>
                    <a:pt x="572733" y="3312737"/>
                    <a:pt x="574560" y="3309002"/>
                    <a:pt x="576196" y="3306305"/>
                  </a:cubicBezTo>
                  <a:lnTo>
                    <a:pt x="576304" y="3306591"/>
                  </a:lnTo>
                  <a:close/>
                  <a:moveTo>
                    <a:pt x="435579" y="2613600"/>
                  </a:moveTo>
                  <a:cubicBezTo>
                    <a:pt x="435352" y="2613027"/>
                    <a:pt x="435089" y="2612455"/>
                    <a:pt x="434803" y="2612037"/>
                  </a:cubicBezTo>
                  <a:cubicBezTo>
                    <a:pt x="435388" y="2612586"/>
                    <a:pt x="435758" y="2613159"/>
                    <a:pt x="435579" y="2613600"/>
                  </a:cubicBezTo>
                  <a:close/>
                  <a:moveTo>
                    <a:pt x="269961" y="2327256"/>
                  </a:moveTo>
                  <a:cubicBezTo>
                    <a:pt x="258553" y="2309857"/>
                    <a:pt x="255435" y="2287672"/>
                    <a:pt x="258780" y="2265190"/>
                  </a:cubicBezTo>
                  <a:cubicBezTo>
                    <a:pt x="263200" y="2235356"/>
                    <a:pt x="279266" y="2205092"/>
                    <a:pt x="299740" y="2185999"/>
                  </a:cubicBezTo>
                  <a:cubicBezTo>
                    <a:pt x="315531" y="2171368"/>
                    <a:pt x="334106" y="2163456"/>
                    <a:pt x="352274" y="2164483"/>
                  </a:cubicBezTo>
                  <a:cubicBezTo>
                    <a:pt x="369200" y="2165556"/>
                    <a:pt x="386592" y="2174053"/>
                    <a:pt x="401631" y="2194782"/>
                  </a:cubicBezTo>
                  <a:cubicBezTo>
                    <a:pt x="409252" y="2205510"/>
                    <a:pt x="414950" y="2217491"/>
                    <a:pt x="419178" y="2230415"/>
                  </a:cubicBezTo>
                  <a:cubicBezTo>
                    <a:pt x="424876" y="2247659"/>
                    <a:pt x="428006" y="2266180"/>
                    <a:pt x="430789" y="2283269"/>
                  </a:cubicBezTo>
                  <a:cubicBezTo>
                    <a:pt x="435615" y="2313974"/>
                    <a:pt x="438076" y="2344941"/>
                    <a:pt x="438792" y="2375992"/>
                  </a:cubicBezTo>
                  <a:cubicBezTo>
                    <a:pt x="439115" y="2390169"/>
                    <a:pt x="439019" y="2404358"/>
                    <a:pt x="438745" y="2418571"/>
                  </a:cubicBezTo>
                  <a:cubicBezTo>
                    <a:pt x="442436" y="2409657"/>
                    <a:pt x="446354" y="2400838"/>
                    <a:pt x="450630" y="2392198"/>
                  </a:cubicBezTo>
                  <a:cubicBezTo>
                    <a:pt x="466290" y="2360503"/>
                    <a:pt x="485975" y="2331086"/>
                    <a:pt x="509113" y="2305441"/>
                  </a:cubicBezTo>
                  <a:cubicBezTo>
                    <a:pt x="520282" y="2293078"/>
                    <a:pt x="533027" y="2280357"/>
                    <a:pt x="547182" y="2270321"/>
                  </a:cubicBezTo>
                  <a:cubicBezTo>
                    <a:pt x="557717" y="2262946"/>
                    <a:pt x="569030" y="2257003"/>
                    <a:pt x="580975" y="2253507"/>
                  </a:cubicBezTo>
                  <a:cubicBezTo>
                    <a:pt x="620274" y="2242253"/>
                    <a:pt x="649121" y="2257647"/>
                    <a:pt x="666585" y="2284677"/>
                  </a:cubicBezTo>
                  <a:cubicBezTo>
                    <a:pt x="688898" y="2319200"/>
                    <a:pt x="690642" y="2374727"/>
                    <a:pt x="669918" y="2410468"/>
                  </a:cubicBezTo>
                  <a:cubicBezTo>
                    <a:pt x="666740" y="2415886"/>
                    <a:pt x="663145" y="2421160"/>
                    <a:pt x="659048" y="2425886"/>
                  </a:cubicBezTo>
                  <a:cubicBezTo>
                    <a:pt x="654819" y="2430612"/>
                    <a:pt x="650148" y="2435075"/>
                    <a:pt x="645012" y="2438834"/>
                  </a:cubicBezTo>
                  <a:cubicBezTo>
                    <a:pt x="640796" y="2441949"/>
                    <a:pt x="636209" y="2444801"/>
                    <a:pt x="631371" y="2446937"/>
                  </a:cubicBezTo>
                  <a:cubicBezTo>
                    <a:pt x="626103" y="2449085"/>
                    <a:pt x="620596" y="2450815"/>
                    <a:pt x="614946" y="2451245"/>
                  </a:cubicBezTo>
                  <a:cubicBezTo>
                    <a:pt x="584331" y="2454180"/>
                    <a:pt x="566318" y="2433309"/>
                    <a:pt x="563140" y="2411578"/>
                  </a:cubicBezTo>
                  <a:cubicBezTo>
                    <a:pt x="561205" y="2398248"/>
                    <a:pt x="564741" y="2384942"/>
                    <a:pt x="573485" y="2376338"/>
                  </a:cubicBezTo>
                  <a:cubicBezTo>
                    <a:pt x="581118" y="2368808"/>
                    <a:pt x="592633" y="2363880"/>
                    <a:pt x="608854" y="2366887"/>
                  </a:cubicBezTo>
                  <a:cubicBezTo>
                    <a:pt x="616153" y="2367997"/>
                    <a:pt x="621122" y="2374906"/>
                    <a:pt x="619903" y="2382269"/>
                  </a:cubicBezTo>
                  <a:cubicBezTo>
                    <a:pt x="618685" y="2389620"/>
                    <a:pt x="611769" y="2394632"/>
                    <a:pt x="604435" y="2393379"/>
                  </a:cubicBezTo>
                  <a:cubicBezTo>
                    <a:pt x="599442" y="2392592"/>
                    <a:pt x="595727" y="2393355"/>
                    <a:pt x="593469" y="2395659"/>
                  </a:cubicBezTo>
                  <a:cubicBezTo>
                    <a:pt x="590901" y="2398559"/>
                    <a:pt x="590853" y="2402795"/>
                    <a:pt x="591594" y="2406840"/>
                  </a:cubicBezTo>
                  <a:cubicBezTo>
                    <a:pt x="593087" y="2414943"/>
                    <a:pt x="600099" y="2422330"/>
                    <a:pt x="611458" y="2420910"/>
                  </a:cubicBezTo>
                  <a:cubicBezTo>
                    <a:pt x="613907" y="2420504"/>
                    <a:pt x="616272" y="2419657"/>
                    <a:pt x="618542" y="2418666"/>
                  </a:cubicBezTo>
                  <a:cubicBezTo>
                    <a:pt x="621158" y="2417366"/>
                    <a:pt x="623595" y="2415647"/>
                    <a:pt x="625852" y="2413941"/>
                  </a:cubicBezTo>
                  <a:cubicBezTo>
                    <a:pt x="629065" y="2411303"/>
                    <a:pt x="631932" y="2408392"/>
                    <a:pt x="634536" y="2405194"/>
                  </a:cubicBezTo>
                  <a:cubicBezTo>
                    <a:pt x="637224" y="2401995"/>
                    <a:pt x="639529" y="2398391"/>
                    <a:pt x="641560" y="2394644"/>
                  </a:cubicBezTo>
                  <a:cubicBezTo>
                    <a:pt x="653421" y="2372901"/>
                    <a:pt x="653469" y="2341672"/>
                    <a:pt x="643913" y="2317470"/>
                  </a:cubicBezTo>
                  <a:cubicBezTo>
                    <a:pt x="635432" y="2296145"/>
                    <a:pt x="617909" y="2280345"/>
                    <a:pt x="591247" y="2288352"/>
                  </a:cubicBezTo>
                  <a:cubicBezTo>
                    <a:pt x="580879" y="2291479"/>
                    <a:pt x="571323" y="2297350"/>
                    <a:pt x="562436" y="2304200"/>
                  </a:cubicBezTo>
                  <a:cubicBezTo>
                    <a:pt x="552593" y="2311969"/>
                    <a:pt x="543574" y="2320883"/>
                    <a:pt x="535464" y="2329583"/>
                  </a:cubicBezTo>
                  <a:cubicBezTo>
                    <a:pt x="513867" y="2352519"/>
                    <a:pt x="495484" y="2378952"/>
                    <a:pt x="480445" y="2407413"/>
                  </a:cubicBezTo>
                  <a:cubicBezTo>
                    <a:pt x="465382" y="2435874"/>
                    <a:pt x="453580" y="2466221"/>
                    <a:pt x="445541" y="2497261"/>
                  </a:cubicBezTo>
                  <a:cubicBezTo>
                    <a:pt x="442244" y="2509827"/>
                    <a:pt x="439354" y="2522512"/>
                    <a:pt x="437144" y="2535472"/>
                  </a:cubicBezTo>
                  <a:cubicBezTo>
                    <a:pt x="435770" y="2543443"/>
                    <a:pt x="434767" y="2551474"/>
                    <a:pt x="433966" y="2559541"/>
                  </a:cubicBezTo>
                  <a:cubicBezTo>
                    <a:pt x="433966" y="2559649"/>
                    <a:pt x="433943" y="2559744"/>
                    <a:pt x="433943" y="2559852"/>
                  </a:cubicBezTo>
                  <a:cubicBezTo>
                    <a:pt x="433489" y="2564482"/>
                    <a:pt x="433011" y="2569124"/>
                    <a:pt x="432796" y="2573790"/>
                  </a:cubicBezTo>
                  <a:cubicBezTo>
                    <a:pt x="432569" y="2578766"/>
                    <a:pt x="432438" y="2583874"/>
                    <a:pt x="432533" y="2588826"/>
                  </a:cubicBezTo>
                  <a:cubicBezTo>
                    <a:pt x="432629" y="2593779"/>
                    <a:pt x="432867" y="2598588"/>
                    <a:pt x="433381" y="2603385"/>
                  </a:cubicBezTo>
                  <a:cubicBezTo>
                    <a:pt x="433513" y="2604686"/>
                    <a:pt x="433202" y="2607335"/>
                    <a:pt x="433142" y="2609674"/>
                  </a:cubicBezTo>
                  <a:cubicBezTo>
                    <a:pt x="433775" y="2610366"/>
                    <a:pt x="434361" y="2611213"/>
                    <a:pt x="434827" y="2612073"/>
                  </a:cubicBezTo>
                  <a:cubicBezTo>
                    <a:pt x="434349" y="2611512"/>
                    <a:pt x="433751" y="2611094"/>
                    <a:pt x="433118" y="2610557"/>
                  </a:cubicBezTo>
                  <a:cubicBezTo>
                    <a:pt x="433118" y="2612741"/>
                    <a:pt x="433417" y="2614483"/>
                    <a:pt x="434671" y="2614269"/>
                  </a:cubicBezTo>
                  <a:cubicBezTo>
                    <a:pt x="435197" y="2614101"/>
                    <a:pt x="435483" y="2613935"/>
                    <a:pt x="435591" y="2613636"/>
                  </a:cubicBezTo>
                  <a:cubicBezTo>
                    <a:pt x="436666" y="2616357"/>
                    <a:pt x="436821" y="2619412"/>
                    <a:pt x="435842" y="2622526"/>
                  </a:cubicBezTo>
                  <a:cubicBezTo>
                    <a:pt x="432879" y="2631871"/>
                    <a:pt x="425748" y="2632216"/>
                    <a:pt x="422714" y="2632073"/>
                  </a:cubicBezTo>
                  <a:cubicBezTo>
                    <a:pt x="419393" y="2632085"/>
                    <a:pt x="415010" y="2630832"/>
                    <a:pt x="411689" y="2625749"/>
                  </a:cubicBezTo>
                  <a:cubicBezTo>
                    <a:pt x="410208" y="2623481"/>
                    <a:pt x="407938" y="2611631"/>
                    <a:pt x="407233" y="2606846"/>
                  </a:cubicBezTo>
                  <a:cubicBezTo>
                    <a:pt x="406409" y="2601201"/>
                    <a:pt x="405896" y="2595533"/>
                    <a:pt x="405597" y="2589853"/>
                  </a:cubicBezTo>
                  <a:cubicBezTo>
                    <a:pt x="405274" y="2584172"/>
                    <a:pt x="405203" y="2578635"/>
                    <a:pt x="405262" y="2573086"/>
                  </a:cubicBezTo>
                  <a:cubicBezTo>
                    <a:pt x="405322" y="2566546"/>
                    <a:pt x="405645" y="2560007"/>
                    <a:pt x="406122" y="2553467"/>
                  </a:cubicBezTo>
                  <a:cubicBezTo>
                    <a:pt x="404689" y="2546832"/>
                    <a:pt x="403913" y="2539612"/>
                    <a:pt x="403745" y="2531856"/>
                  </a:cubicBezTo>
                  <a:cubicBezTo>
                    <a:pt x="403256" y="2509850"/>
                    <a:pt x="407389" y="2484396"/>
                    <a:pt x="407639" y="2467009"/>
                  </a:cubicBezTo>
                  <a:cubicBezTo>
                    <a:pt x="408261" y="2431232"/>
                    <a:pt x="407843" y="2395193"/>
                    <a:pt x="405143" y="2359572"/>
                  </a:cubicBezTo>
                  <a:cubicBezTo>
                    <a:pt x="403363" y="2336015"/>
                    <a:pt x="400568" y="2312506"/>
                    <a:pt x="396256" y="2289355"/>
                  </a:cubicBezTo>
                  <a:cubicBezTo>
                    <a:pt x="393473" y="2273877"/>
                    <a:pt x="390391" y="2257385"/>
                    <a:pt x="385051" y="2241884"/>
                  </a:cubicBezTo>
                  <a:cubicBezTo>
                    <a:pt x="381850" y="2232706"/>
                    <a:pt x="377813" y="2223852"/>
                    <a:pt x="372199" y="2216095"/>
                  </a:cubicBezTo>
                  <a:cubicBezTo>
                    <a:pt x="365211" y="2206512"/>
                    <a:pt x="357924" y="2201321"/>
                    <a:pt x="350040" y="2200677"/>
                  </a:cubicBezTo>
                  <a:cubicBezTo>
                    <a:pt x="335790" y="2199770"/>
                    <a:pt x="322387" y="2211357"/>
                    <a:pt x="311625" y="2225892"/>
                  </a:cubicBezTo>
                  <a:cubicBezTo>
                    <a:pt x="300695" y="2240869"/>
                    <a:pt x="292728" y="2259652"/>
                    <a:pt x="291091" y="2277827"/>
                  </a:cubicBezTo>
                  <a:cubicBezTo>
                    <a:pt x="290040" y="2289546"/>
                    <a:pt x="291354" y="2300871"/>
                    <a:pt x="297040" y="2310227"/>
                  </a:cubicBezTo>
                  <a:cubicBezTo>
                    <a:pt x="302081" y="2318449"/>
                    <a:pt x="311052" y="2322387"/>
                    <a:pt x="319616" y="2321683"/>
                  </a:cubicBezTo>
                  <a:cubicBezTo>
                    <a:pt x="328121" y="2320979"/>
                    <a:pt x="336327" y="2316062"/>
                    <a:pt x="339469" y="2306563"/>
                  </a:cubicBezTo>
                  <a:cubicBezTo>
                    <a:pt x="340341" y="2303890"/>
                    <a:pt x="340472" y="2300823"/>
                    <a:pt x="339672" y="2298090"/>
                  </a:cubicBezTo>
                  <a:cubicBezTo>
                    <a:pt x="339170" y="2296360"/>
                    <a:pt x="338693" y="2294200"/>
                    <a:pt x="336638" y="2294594"/>
                  </a:cubicBezTo>
                  <a:cubicBezTo>
                    <a:pt x="329411" y="2296253"/>
                    <a:pt x="322184" y="2291789"/>
                    <a:pt x="320488" y="2284570"/>
                  </a:cubicBezTo>
                  <a:cubicBezTo>
                    <a:pt x="318792" y="2277350"/>
                    <a:pt x="323283" y="2270130"/>
                    <a:pt x="330510" y="2268471"/>
                  </a:cubicBezTo>
                  <a:cubicBezTo>
                    <a:pt x="343196" y="2265225"/>
                    <a:pt x="352871" y="2269868"/>
                    <a:pt x="359620" y="2277577"/>
                  </a:cubicBezTo>
                  <a:cubicBezTo>
                    <a:pt x="367731" y="2286813"/>
                    <a:pt x="370443" y="2302446"/>
                    <a:pt x="366895" y="2314880"/>
                  </a:cubicBezTo>
                  <a:cubicBezTo>
                    <a:pt x="360528" y="2337363"/>
                    <a:pt x="342192" y="2349643"/>
                    <a:pt x="322591" y="2351898"/>
                  </a:cubicBezTo>
                  <a:cubicBezTo>
                    <a:pt x="303013" y="2354118"/>
                    <a:pt x="282204" y="2345777"/>
                    <a:pt x="269961" y="2327256"/>
                  </a:cubicBezTo>
                  <a:close/>
                  <a:moveTo>
                    <a:pt x="1120988" y="946656"/>
                  </a:moveTo>
                  <a:lnTo>
                    <a:pt x="1120773" y="946811"/>
                  </a:lnTo>
                  <a:cubicBezTo>
                    <a:pt x="1120438" y="946393"/>
                    <a:pt x="1121370" y="946059"/>
                    <a:pt x="1122039" y="946023"/>
                  </a:cubicBezTo>
                  <a:lnTo>
                    <a:pt x="1121525" y="946346"/>
                  </a:lnTo>
                  <a:cubicBezTo>
                    <a:pt x="1121346" y="946501"/>
                    <a:pt x="1121167" y="946501"/>
                    <a:pt x="1120988" y="946656"/>
                  </a:cubicBezTo>
                  <a:close/>
                  <a:moveTo>
                    <a:pt x="1406176" y="700050"/>
                  </a:moveTo>
                  <a:cubicBezTo>
                    <a:pt x="1406714" y="699585"/>
                    <a:pt x="1407216" y="698976"/>
                    <a:pt x="1407646" y="698236"/>
                  </a:cubicBezTo>
                  <a:cubicBezTo>
                    <a:pt x="1407275" y="699406"/>
                    <a:pt x="1406785" y="700014"/>
                    <a:pt x="1406176" y="700050"/>
                  </a:cubicBezTo>
                  <a:close/>
                  <a:moveTo>
                    <a:pt x="1366996" y="702389"/>
                  </a:moveTo>
                  <a:cubicBezTo>
                    <a:pt x="1366328" y="702854"/>
                    <a:pt x="1365730" y="703332"/>
                    <a:pt x="1365169" y="703785"/>
                  </a:cubicBezTo>
                  <a:cubicBezTo>
                    <a:pt x="1365193" y="703200"/>
                    <a:pt x="1365921" y="702735"/>
                    <a:pt x="1366996" y="702389"/>
                  </a:cubicBezTo>
                  <a:close/>
                  <a:moveTo>
                    <a:pt x="980024" y="1116040"/>
                  </a:moveTo>
                  <a:cubicBezTo>
                    <a:pt x="979964" y="1115980"/>
                    <a:pt x="979809" y="1115814"/>
                    <a:pt x="979809" y="1115802"/>
                  </a:cubicBezTo>
                  <a:cubicBezTo>
                    <a:pt x="978483" y="1111339"/>
                    <a:pt x="979606" y="1106899"/>
                    <a:pt x="982377" y="1103701"/>
                  </a:cubicBezTo>
                  <a:lnTo>
                    <a:pt x="982652" y="1103248"/>
                  </a:lnTo>
                  <a:cubicBezTo>
                    <a:pt x="983930" y="1101577"/>
                    <a:pt x="987059" y="1097341"/>
                    <a:pt x="987418" y="1096887"/>
                  </a:cubicBezTo>
                  <a:lnTo>
                    <a:pt x="998861" y="1079691"/>
                  </a:lnTo>
                  <a:lnTo>
                    <a:pt x="1032821" y="1024331"/>
                  </a:lnTo>
                  <a:cubicBezTo>
                    <a:pt x="1051216" y="992791"/>
                    <a:pt x="1073733" y="953172"/>
                    <a:pt x="1083731" y="912848"/>
                  </a:cubicBezTo>
                  <a:cubicBezTo>
                    <a:pt x="1089847" y="888325"/>
                    <a:pt x="1091340" y="863444"/>
                    <a:pt x="1082071" y="840245"/>
                  </a:cubicBezTo>
                  <a:cubicBezTo>
                    <a:pt x="1080446" y="835937"/>
                    <a:pt x="1078368" y="831963"/>
                    <a:pt x="1075835" y="828144"/>
                  </a:cubicBezTo>
                  <a:cubicBezTo>
                    <a:pt x="1073315" y="824481"/>
                    <a:pt x="1070424" y="820960"/>
                    <a:pt x="1067151" y="817917"/>
                  </a:cubicBezTo>
                  <a:cubicBezTo>
                    <a:pt x="1061131" y="812225"/>
                    <a:pt x="1055158" y="809301"/>
                    <a:pt x="1049198" y="809445"/>
                  </a:cubicBezTo>
                  <a:cubicBezTo>
                    <a:pt x="1042305" y="809492"/>
                    <a:pt x="1035891" y="812857"/>
                    <a:pt x="1030551" y="818084"/>
                  </a:cubicBezTo>
                  <a:cubicBezTo>
                    <a:pt x="1018690" y="829314"/>
                    <a:pt x="1011081" y="848073"/>
                    <a:pt x="1014115" y="865293"/>
                  </a:cubicBezTo>
                  <a:cubicBezTo>
                    <a:pt x="1015094" y="871093"/>
                    <a:pt x="1017806" y="877967"/>
                    <a:pt x="1022046" y="882716"/>
                  </a:cubicBezTo>
                  <a:cubicBezTo>
                    <a:pt x="1024316" y="885378"/>
                    <a:pt x="1026789" y="888182"/>
                    <a:pt x="1030217" y="886690"/>
                  </a:cubicBezTo>
                  <a:cubicBezTo>
                    <a:pt x="1036882" y="883456"/>
                    <a:pt x="1044933" y="886272"/>
                    <a:pt x="1048158" y="892824"/>
                  </a:cubicBezTo>
                  <a:cubicBezTo>
                    <a:pt x="1051408" y="899530"/>
                    <a:pt x="1048612" y="907550"/>
                    <a:pt x="1041935" y="910784"/>
                  </a:cubicBezTo>
                  <a:cubicBezTo>
                    <a:pt x="1029190" y="917383"/>
                    <a:pt x="1017173" y="914614"/>
                    <a:pt x="1006996" y="907228"/>
                  </a:cubicBezTo>
                  <a:cubicBezTo>
                    <a:pt x="995875" y="899006"/>
                    <a:pt x="987693" y="883647"/>
                    <a:pt x="984862" y="871224"/>
                  </a:cubicBezTo>
                  <a:cubicBezTo>
                    <a:pt x="977336" y="837584"/>
                    <a:pt x="994943" y="799659"/>
                    <a:pt x="1020888" y="783668"/>
                  </a:cubicBezTo>
                  <a:cubicBezTo>
                    <a:pt x="1041242" y="771007"/>
                    <a:pt x="1066530" y="770219"/>
                    <a:pt x="1090910" y="791652"/>
                  </a:cubicBezTo>
                  <a:cubicBezTo>
                    <a:pt x="1096333" y="796353"/>
                    <a:pt x="1101219" y="801950"/>
                    <a:pt x="1105423" y="807881"/>
                  </a:cubicBezTo>
                  <a:cubicBezTo>
                    <a:pt x="1109592" y="813812"/>
                    <a:pt x="1113044" y="820208"/>
                    <a:pt x="1115768" y="826939"/>
                  </a:cubicBezTo>
                  <a:cubicBezTo>
                    <a:pt x="1127617" y="857453"/>
                    <a:pt x="1126841" y="890043"/>
                    <a:pt x="1118133" y="921834"/>
                  </a:cubicBezTo>
                  <a:cubicBezTo>
                    <a:pt x="1106319" y="965022"/>
                    <a:pt x="1080147" y="1006873"/>
                    <a:pt x="1058993" y="1040143"/>
                  </a:cubicBezTo>
                  <a:cubicBezTo>
                    <a:pt x="1055672" y="1045298"/>
                    <a:pt x="1052220" y="1050346"/>
                    <a:pt x="1048827" y="1055454"/>
                  </a:cubicBezTo>
                  <a:cubicBezTo>
                    <a:pt x="1064535" y="1044511"/>
                    <a:pt x="1081210" y="1034761"/>
                    <a:pt x="1098423" y="1027577"/>
                  </a:cubicBezTo>
                  <a:cubicBezTo>
                    <a:pt x="1111348" y="1021980"/>
                    <a:pt x="1124631" y="1017983"/>
                    <a:pt x="1137902" y="1015739"/>
                  </a:cubicBezTo>
                  <a:cubicBezTo>
                    <a:pt x="1159427" y="1012064"/>
                    <a:pt x="1180952" y="1012780"/>
                    <a:pt x="1201545" y="1019223"/>
                  </a:cubicBezTo>
                  <a:cubicBezTo>
                    <a:pt x="1212272" y="1022792"/>
                    <a:pt x="1230034" y="1027470"/>
                    <a:pt x="1242947" y="1035310"/>
                  </a:cubicBezTo>
                  <a:cubicBezTo>
                    <a:pt x="1250747" y="1040036"/>
                    <a:pt x="1257161" y="1045716"/>
                    <a:pt x="1260709" y="1052554"/>
                  </a:cubicBezTo>
                  <a:cubicBezTo>
                    <a:pt x="1264472" y="1058938"/>
                    <a:pt x="1262346" y="1067208"/>
                    <a:pt x="1255931" y="1070884"/>
                  </a:cubicBezTo>
                  <a:cubicBezTo>
                    <a:pt x="1249540" y="1074703"/>
                    <a:pt x="1241299" y="1072471"/>
                    <a:pt x="1237536" y="1066086"/>
                  </a:cubicBezTo>
                  <a:cubicBezTo>
                    <a:pt x="1235075" y="1062411"/>
                    <a:pt x="1230010" y="1060621"/>
                    <a:pt x="1224850" y="1058676"/>
                  </a:cubicBezTo>
                  <a:cubicBezTo>
                    <a:pt x="1213920" y="1054392"/>
                    <a:pt x="1201103" y="1052244"/>
                    <a:pt x="1192921" y="1050442"/>
                  </a:cubicBezTo>
                  <a:cubicBezTo>
                    <a:pt x="1177034" y="1046539"/>
                    <a:pt x="1160813" y="1047613"/>
                    <a:pt x="1144603" y="1051026"/>
                  </a:cubicBezTo>
                  <a:cubicBezTo>
                    <a:pt x="1133745" y="1053306"/>
                    <a:pt x="1122911" y="1056743"/>
                    <a:pt x="1112124" y="1061063"/>
                  </a:cubicBezTo>
                  <a:cubicBezTo>
                    <a:pt x="1091806" y="1069058"/>
                    <a:pt x="1071810" y="1079798"/>
                    <a:pt x="1053259" y="1091935"/>
                  </a:cubicBezTo>
                  <a:cubicBezTo>
                    <a:pt x="1033000" y="1105324"/>
                    <a:pt x="1014246" y="1119656"/>
                    <a:pt x="998682" y="1133404"/>
                  </a:cubicBezTo>
                  <a:cubicBezTo>
                    <a:pt x="993558" y="1138320"/>
                    <a:pt x="985399" y="1138129"/>
                    <a:pt x="980466" y="1132974"/>
                  </a:cubicBezTo>
                  <a:cubicBezTo>
                    <a:pt x="975903" y="1128189"/>
                    <a:pt x="975903" y="1120885"/>
                    <a:pt x="980024" y="1116040"/>
                  </a:cubicBezTo>
                  <a:close/>
                  <a:moveTo>
                    <a:pt x="1122039" y="946023"/>
                  </a:moveTo>
                  <a:cubicBezTo>
                    <a:pt x="1122290" y="945868"/>
                    <a:pt x="1122505" y="945857"/>
                    <a:pt x="1122576" y="945857"/>
                  </a:cubicBezTo>
                  <a:lnTo>
                    <a:pt x="1123090" y="945677"/>
                  </a:lnTo>
                  <a:cubicBezTo>
                    <a:pt x="1122063" y="946608"/>
                    <a:pt x="1121167" y="947372"/>
                    <a:pt x="1120820" y="946954"/>
                  </a:cubicBezTo>
                  <a:lnTo>
                    <a:pt x="1120773" y="946811"/>
                  </a:lnTo>
                  <a:cubicBezTo>
                    <a:pt x="1120319" y="947121"/>
                    <a:pt x="1119913" y="947587"/>
                    <a:pt x="1119507" y="947897"/>
                  </a:cubicBezTo>
                  <a:cubicBezTo>
                    <a:pt x="1112937" y="954055"/>
                    <a:pt x="1115744" y="960332"/>
                    <a:pt x="1115887" y="960917"/>
                  </a:cubicBezTo>
                  <a:cubicBezTo>
                    <a:pt x="1116198" y="962217"/>
                    <a:pt x="1124762" y="975666"/>
                    <a:pt x="1136277" y="967516"/>
                  </a:cubicBezTo>
                  <a:cubicBezTo>
                    <a:pt x="1137137" y="966895"/>
                    <a:pt x="1140100" y="964556"/>
                    <a:pt x="1141378" y="963768"/>
                  </a:cubicBezTo>
                  <a:lnTo>
                    <a:pt x="1150659" y="957921"/>
                  </a:lnTo>
                  <a:cubicBezTo>
                    <a:pt x="1155533" y="955057"/>
                    <a:pt x="1160466" y="952181"/>
                    <a:pt x="1165483" y="949616"/>
                  </a:cubicBezTo>
                  <a:cubicBezTo>
                    <a:pt x="1170392" y="947038"/>
                    <a:pt x="1175386" y="944615"/>
                    <a:pt x="1180486" y="942312"/>
                  </a:cubicBezTo>
                  <a:cubicBezTo>
                    <a:pt x="1196146" y="935570"/>
                    <a:pt x="1212320" y="931572"/>
                    <a:pt x="1228744" y="928887"/>
                  </a:cubicBezTo>
                  <a:cubicBezTo>
                    <a:pt x="1245730" y="926166"/>
                    <a:pt x="1262979" y="925044"/>
                    <a:pt x="1280359" y="924627"/>
                  </a:cubicBezTo>
                  <a:cubicBezTo>
                    <a:pt x="1319156" y="923039"/>
                    <a:pt x="1357763" y="924961"/>
                    <a:pt x="1396357" y="926739"/>
                  </a:cubicBezTo>
                  <a:cubicBezTo>
                    <a:pt x="1435585" y="928481"/>
                    <a:pt x="1474813" y="930379"/>
                    <a:pt x="1514052" y="931393"/>
                  </a:cubicBezTo>
                  <a:cubicBezTo>
                    <a:pt x="1548084" y="932228"/>
                    <a:pt x="1582080" y="931894"/>
                    <a:pt x="1616171" y="929806"/>
                  </a:cubicBezTo>
                  <a:cubicBezTo>
                    <a:pt x="1623589" y="929591"/>
                    <a:pt x="1629406" y="923326"/>
                    <a:pt x="1629143" y="915891"/>
                  </a:cubicBezTo>
                  <a:cubicBezTo>
                    <a:pt x="1628892" y="908457"/>
                    <a:pt x="1622657" y="902633"/>
                    <a:pt x="1615251" y="902991"/>
                  </a:cubicBezTo>
                  <a:cubicBezTo>
                    <a:pt x="1568462" y="903361"/>
                    <a:pt x="1522032" y="899626"/>
                    <a:pt x="1475494" y="895903"/>
                  </a:cubicBezTo>
                  <a:cubicBezTo>
                    <a:pt x="1444090" y="893480"/>
                    <a:pt x="1412663" y="890915"/>
                    <a:pt x="1381175" y="889673"/>
                  </a:cubicBezTo>
                  <a:cubicBezTo>
                    <a:pt x="1347084" y="888265"/>
                    <a:pt x="1312933" y="888612"/>
                    <a:pt x="1278710" y="890700"/>
                  </a:cubicBezTo>
                  <a:cubicBezTo>
                    <a:pt x="1259909" y="892048"/>
                    <a:pt x="1241239" y="893981"/>
                    <a:pt x="1222987" y="897788"/>
                  </a:cubicBezTo>
                  <a:cubicBezTo>
                    <a:pt x="1209118" y="900724"/>
                    <a:pt x="1195489" y="904638"/>
                    <a:pt x="1182194" y="909996"/>
                  </a:cubicBezTo>
                  <a:cubicBezTo>
                    <a:pt x="1185300" y="903373"/>
                    <a:pt x="1188238" y="896666"/>
                    <a:pt x="1190902" y="889853"/>
                  </a:cubicBezTo>
                  <a:cubicBezTo>
                    <a:pt x="1201163" y="863384"/>
                    <a:pt x="1208330" y="835734"/>
                    <a:pt x="1215593" y="807953"/>
                  </a:cubicBezTo>
                  <a:cubicBezTo>
                    <a:pt x="1223070" y="777522"/>
                    <a:pt x="1230488" y="747247"/>
                    <a:pt x="1236843" y="716578"/>
                  </a:cubicBezTo>
                  <a:cubicBezTo>
                    <a:pt x="1243186" y="686052"/>
                    <a:pt x="1248477" y="655299"/>
                    <a:pt x="1254020" y="624666"/>
                  </a:cubicBezTo>
                  <a:cubicBezTo>
                    <a:pt x="1257090" y="606563"/>
                    <a:pt x="1260602" y="588734"/>
                    <a:pt x="1264639" y="571037"/>
                  </a:cubicBezTo>
                  <a:cubicBezTo>
                    <a:pt x="1268653" y="553328"/>
                    <a:pt x="1273144" y="535738"/>
                    <a:pt x="1278436" y="518410"/>
                  </a:cubicBezTo>
                  <a:lnTo>
                    <a:pt x="1288720" y="487264"/>
                  </a:lnTo>
                  <a:lnTo>
                    <a:pt x="1294884" y="470616"/>
                  </a:lnTo>
                  <a:cubicBezTo>
                    <a:pt x="1296688" y="464697"/>
                    <a:pt x="1294514" y="460568"/>
                    <a:pt x="1294048" y="459864"/>
                  </a:cubicBezTo>
                  <a:cubicBezTo>
                    <a:pt x="1291719" y="455890"/>
                    <a:pt x="1288541" y="453850"/>
                    <a:pt x="1284695" y="453313"/>
                  </a:cubicBezTo>
                  <a:cubicBezTo>
                    <a:pt x="1282485" y="453122"/>
                    <a:pt x="1277934" y="452322"/>
                    <a:pt x="1273610" y="457060"/>
                  </a:cubicBezTo>
                  <a:cubicBezTo>
                    <a:pt x="1272057" y="458599"/>
                    <a:pt x="1270982" y="460401"/>
                    <a:pt x="1270397" y="462322"/>
                  </a:cubicBezTo>
                  <a:lnTo>
                    <a:pt x="1270444" y="462466"/>
                  </a:lnTo>
                  <a:cubicBezTo>
                    <a:pt x="1270898" y="462597"/>
                    <a:pt x="1270504" y="463337"/>
                    <a:pt x="1269979" y="464244"/>
                  </a:cubicBezTo>
                  <a:cubicBezTo>
                    <a:pt x="1269644" y="466452"/>
                    <a:pt x="1269919" y="468767"/>
                    <a:pt x="1270767" y="470915"/>
                  </a:cubicBezTo>
                  <a:cubicBezTo>
                    <a:pt x="1270158" y="469638"/>
                    <a:pt x="1269298" y="467776"/>
                    <a:pt x="1268772" y="466189"/>
                  </a:cubicBezTo>
                  <a:lnTo>
                    <a:pt x="1263863" y="477228"/>
                  </a:lnTo>
                  <a:lnTo>
                    <a:pt x="1251177" y="509364"/>
                  </a:lnTo>
                  <a:cubicBezTo>
                    <a:pt x="1244727" y="527181"/>
                    <a:pt x="1239017" y="545117"/>
                    <a:pt x="1233952" y="563316"/>
                  </a:cubicBezTo>
                  <a:cubicBezTo>
                    <a:pt x="1228911" y="581371"/>
                    <a:pt x="1224575" y="599677"/>
                    <a:pt x="1220586" y="618258"/>
                  </a:cubicBezTo>
                  <a:lnTo>
                    <a:pt x="1182242" y="800065"/>
                  </a:lnTo>
                  <a:cubicBezTo>
                    <a:pt x="1176592" y="827047"/>
                    <a:pt x="1170990" y="853885"/>
                    <a:pt x="1162521" y="879685"/>
                  </a:cubicBezTo>
                  <a:cubicBezTo>
                    <a:pt x="1157002" y="896296"/>
                    <a:pt x="1150420" y="912669"/>
                    <a:pt x="1141581" y="928278"/>
                  </a:cubicBezTo>
                  <a:cubicBezTo>
                    <a:pt x="1140673" y="929770"/>
                    <a:pt x="1140148" y="931369"/>
                    <a:pt x="1139873" y="932992"/>
                  </a:cubicBezTo>
                  <a:cubicBezTo>
                    <a:pt x="1138642" y="933816"/>
                    <a:pt x="1137376" y="934579"/>
                    <a:pt x="1136146" y="935403"/>
                  </a:cubicBezTo>
                  <a:lnTo>
                    <a:pt x="1126411" y="942300"/>
                  </a:lnTo>
                  <a:cubicBezTo>
                    <a:pt x="1125718" y="942766"/>
                    <a:pt x="1124547" y="944138"/>
                    <a:pt x="1123448" y="945212"/>
                  </a:cubicBezTo>
                  <a:cubicBezTo>
                    <a:pt x="1122958" y="945546"/>
                    <a:pt x="1122481" y="945701"/>
                    <a:pt x="1122039" y="946023"/>
                  </a:cubicBezTo>
                  <a:close/>
                  <a:moveTo>
                    <a:pt x="1141426" y="957921"/>
                  </a:moveTo>
                  <a:cubicBezTo>
                    <a:pt x="1141390" y="959532"/>
                    <a:pt x="1140984" y="961454"/>
                    <a:pt x="1139741" y="963554"/>
                  </a:cubicBezTo>
                  <a:cubicBezTo>
                    <a:pt x="1140733" y="961752"/>
                    <a:pt x="1141306" y="959974"/>
                    <a:pt x="1141426" y="957921"/>
                  </a:cubicBezTo>
                  <a:close/>
                  <a:moveTo>
                    <a:pt x="1367128" y="702377"/>
                  </a:moveTo>
                  <a:lnTo>
                    <a:pt x="1366996" y="702389"/>
                  </a:lnTo>
                  <a:lnTo>
                    <a:pt x="1367295" y="702294"/>
                  </a:lnTo>
                  <a:cubicBezTo>
                    <a:pt x="1367247" y="702329"/>
                    <a:pt x="1367176" y="702341"/>
                    <a:pt x="1367128" y="702377"/>
                  </a:cubicBezTo>
                  <a:close/>
                  <a:moveTo>
                    <a:pt x="1268892" y="465891"/>
                  </a:moveTo>
                  <a:lnTo>
                    <a:pt x="1268748" y="466189"/>
                  </a:lnTo>
                  <a:cubicBezTo>
                    <a:pt x="1267912" y="463611"/>
                    <a:pt x="1267805" y="461428"/>
                    <a:pt x="1270373" y="462322"/>
                  </a:cubicBezTo>
                  <a:cubicBezTo>
                    <a:pt x="1270194" y="462919"/>
                    <a:pt x="1270062" y="463647"/>
                    <a:pt x="1269955" y="464244"/>
                  </a:cubicBezTo>
                  <a:lnTo>
                    <a:pt x="1269322" y="465151"/>
                  </a:lnTo>
                  <a:cubicBezTo>
                    <a:pt x="1269071" y="465449"/>
                    <a:pt x="1269095" y="465449"/>
                    <a:pt x="1268892" y="465891"/>
                  </a:cubicBezTo>
                  <a:close/>
                  <a:moveTo>
                    <a:pt x="828930" y="1098438"/>
                  </a:moveTo>
                  <a:cubicBezTo>
                    <a:pt x="827485" y="1056623"/>
                    <a:pt x="829611" y="1014486"/>
                    <a:pt x="833350" y="972122"/>
                  </a:cubicBezTo>
                  <a:cubicBezTo>
                    <a:pt x="836993" y="931083"/>
                    <a:pt x="842022" y="889972"/>
                    <a:pt x="844125" y="849004"/>
                  </a:cubicBezTo>
                  <a:cubicBezTo>
                    <a:pt x="845904" y="814182"/>
                    <a:pt x="846060" y="779587"/>
                    <a:pt x="841736" y="745051"/>
                  </a:cubicBezTo>
                  <a:cubicBezTo>
                    <a:pt x="840625" y="737807"/>
                    <a:pt x="845689" y="730994"/>
                    <a:pt x="853024" y="729765"/>
                  </a:cubicBezTo>
                  <a:cubicBezTo>
                    <a:pt x="860358" y="728679"/>
                    <a:pt x="867214" y="733750"/>
                    <a:pt x="868325" y="741137"/>
                  </a:cubicBezTo>
                  <a:cubicBezTo>
                    <a:pt x="874716" y="777021"/>
                    <a:pt x="876818" y="813407"/>
                    <a:pt x="876472" y="850054"/>
                  </a:cubicBezTo>
                  <a:cubicBezTo>
                    <a:pt x="876042" y="891666"/>
                    <a:pt x="872888" y="933422"/>
                    <a:pt x="869496" y="975177"/>
                  </a:cubicBezTo>
                  <a:cubicBezTo>
                    <a:pt x="866175" y="1016204"/>
                    <a:pt x="862365" y="1056958"/>
                    <a:pt x="863070" y="1097496"/>
                  </a:cubicBezTo>
                  <a:cubicBezTo>
                    <a:pt x="863213" y="1120694"/>
                    <a:pt x="863870" y="1143869"/>
                    <a:pt x="865877" y="1166829"/>
                  </a:cubicBezTo>
                  <a:cubicBezTo>
                    <a:pt x="867202" y="1182092"/>
                    <a:pt x="869042" y="1197176"/>
                    <a:pt x="871813" y="1212069"/>
                  </a:cubicBezTo>
                  <a:cubicBezTo>
                    <a:pt x="872219" y="1214301"/>
                    <a:pt x="872757" y="1216473"/>
                    <a:pt x="873187" y="1218692"/>
                  </a:cubicBezTo>
                  <a:cubicBezTo>
                    <a:pt x="875863" y="1216878"/>
                    <a:pt x="878180" y="1215506"/>
                    <a:pt x="879363" y="1214921"/>
                  </a:cubicBezTo>
                  <a:cubicBezTo>
                    <a:pt x="890221" y="1209289"/>
                    <a:pt x="901915" y="1204921"/>
                    <a:pt x="913956" y="1201424"/>
                  </a:cubicBezTo>
                  <a:cubicBezTo>
                    <a:pt x="931001" y="1196520"/>
                    <a:pt x="948692" y="1193167"/>
                    <a:pt x="965367" y="1189586"/>
                  </a:cubicBezTo>
                  <a:cubicBezTo>
                    <a:pt x="999841" y="1182665"/>
                    <a:pt x="1034457" y="1178643"/>
                    <a:pt x="1069277" y="1177402"/>
                  </a:cubicBezTo>
                  <a:cubicBezTo>
                    <a:pt x="1103560" y="1176030"/>
                    <a:pt x="1137962" y="1177283"/>
                    <a:pt x="1172435" y="1178381"/>
                  </a:cubicBezTo>
                  <a:cubicBezTo>
                    <a:pt x="1200554" y="1179801"/>
                    <a:pt x="1228935" y="1182069"/>
                    <a:pt x="1257233" y="1182152"/>
                  </a:cubicBezTo>
                  <a:cubicBezTo>
                    <a:pt x="1275521" y="1182295"/>
                    <a:pt x="1293737" y="1181555"/>
                    <a:pt x="1311822" y="1178631"/>
                  </a:cubicBezTo>
                  <a:cubicBezTo>
                    <a:pt x="1319109" y="1177259"/>
                    <a:pt x="1326156" y="1182164"/>
                    <a:pt x="1327530" y="1189395"/>
                  </a:cubicBezTo>
                  <a:cubicBezTo>
                    <a:pt x="1328904" y="1196627"/>
                    <a:pt x="1324114" y="1203728"/>
                    <a:pt x="1316827" y="1205088"/>
                  </a:cubicBezTo>
                  <a:cubicBezTo>
                    <a:pt x="1297440" y="1209384"/>
                    <a:pt x="1277755" y="1211508"/>
                    <a:pt x="1257950" y="1212618"/>
                  </a:cubicBezTo>
                  <a:cubicBezTo>
                    <a:pt x="1229198" y="1214014"/>
                    <a:pt x="1200231" y="1212929"/>
                    <a:pt x="1171623" y="1213000"/>
                  </a:cubicBezTo>
                  <a:cubicBezTo>
                    <a:pt x="1147231" y="1212726"/>
                    <a:pt x="1122899" y="1212737"/>
                    <a:pt x="1098603" y="1213036"/>
                  </a:cubicBezTo>
                  <a:cubicBezTo>
                    <a:pt x="1082524" y="1213227"/>
                    <a:pt x="1066470" y="1213430"/>
                    <a:pt x="1050428" y="1214050"/>
                  </a:cubicBezTo>
                  <a:cubicBezTo>
                    <a:pt x="1023982" y="1215041"/>
                    <a:pt x="997571" y="1217057"/>
                    <a:pt x="971208" y="1221401"/>
                  </a:cubicBezTo>
                  <a:cubicBezTo>
                    <a:pt x="955094" y="1223931"/>
                    <a:pt x="937989" y="1226222"/>
                    <a:pt x="921433" y="1229946"/>
                  </a:cubicBezTo>
                  <a:cubicBezTo>
                    <a:pt x="911017" y="1232344"/>
                    <a:pt x="900804" y="1235328"/>
                    <a:pt x="891284" y="1239576"/>
                  </a:cubicBezTo>
                  <a:cubicBezTo>
                    <a:pt x="889970" y="1240077"/>
                    <a:pt x="882922" y="1242464"/>
                    <a:pt x="879816" y="1244803"/>
                  </a:cubicBezTo>
                  <a:lnTo>
                    <a:pt x="879590" y="1243645"/>
                  </a:lnTo>
                  <a:lnTo>
                    <a:pt x="879506" y="1243359"/>
                  </a:lnTo>
                  <a:lnTo>
                    <a:pt x="879578" y="1243800"/>
                  </a:lnTo>
                  <a:cubicBezTo>
                    <a:pt x="879613" y="1243944"/>
                    <a:pt x="879637" y="1244230"/>
                    <a:pt x="879661" y="1244385"/>
                  </a:cubicBezTo>
                  <a:lnTo>
                    <a:pt x="879697" y="1244815"/>
                  </a:lnTo>
                  <a:cubicBezTo>
                    <a:pt x="879554" y="1244934"/>
                    <a:pt x="879542" y="1245029"/>
                    <a:pt x="879422" y="1245149"/>
                  </a:cubicBezTo>
                  <a:cubicBezTo>
                    <a:pt x="879506" y="1245435"/>
                    <a:pt x="879578" y="1245722"/>
                    <a:pt x="879649" y="1246008"/>
                  </a:cubicBezTo>
                  <a:cubicBezTo>
                    <a:pt x="879649" y="1245614"/>
                    <a:pt x="879733" y="1245209"/>
                    <a:pt x="879697" y="1244815"/>
                  </a:cubicBezTo>
                  <a:lnTo>
                    <a:pt x="879805" y="1244815"/>
                  </a:lnTo>
                  <a:cubicBezTo>
                    <a:pt x="879972" y="1245686"/>
                    <a:pt x="880008" y="1246485"/>
                    <a:pt x="879924" y="1247094"/>
                  </a:cubicBezTo>
                  <a:cubicBezTo>
                    <a:pt x="880414" y="1248824"/>
                    <a:pt x="880796" y="1250602"/>
                    <a:pt x="881322" y="1252333"/>
                  </a:cubicBezTo>
                  <a:cubicBezTo>
                    <a:pt x="881584" y="1253192"/>
                    <a:pt x="885909" y="1263932"/>
                    <a:pt x="887676" y="1268372"/>
                  </a:cubicBezTo>
                  <a:lnTo>
                    <a:pt x="888214" y="1269660"/>
                  </a:lnTo>
                  <a:cubicBezTo>
                    <a:pt x="890352" y="1273944"/>
                    <a:pt x="889994" y="1279207"/>
                    <a:pt x="886876" y="1283300"/>
                  </a:cubicBezTo>
                  <a:cubicBezTo>
                    <a:pt x="884654" y="1286176"/>
                    <a:pt x="881811" y="1287632"/>
                    <a:pt x="878574" y="1288074"/>
                  </a:cubicBezTo>
                  <a:cubicBezTo>
                    <a:pt x="876197" y="1288480"/>
                    <a:pt x="872924" y="1288348"/>
                    <a:pt x="869233" y="1285902"/>
                  </a:cubicBezTo>
                  <a:cubicBezTo>
                    <a:pt x="868612" y="1285496"/>
                    <a:pt x="867155" y="1284386"/>
                    <a:pt x="865626" y="1281988"/>
                  </a:cubicBezTo>
                  <a:lnTo>
                    <a:pt x="863977" y="1278706"/>
                  </a:lnTo>
                  <a:cubicBezTo>
                    <a:pt x="861672" y="1273861"/>
                    <a:pt x="856153" y="1261581"/>
                    <a:pt x="855795" y="1260722"/>
                  </a:cubicBezTo>
                  <a:cubicBezTo>
                    <a:pt x="853287" y="1253693"/>
                    <a:pt x="851005" y="1246653"/>
                    <a:pt x="848915" y="1239457"/>
                  </a:cubicBezTo>
                  <a:cubicBezTo>
                    <a:pt x="846836" y="1232404"/>
                    <a:pt x="844985" y="1225351"/>
                    <a:pt x="843265" y="1218131"/>
                  </a:cubicBezTo>
                  <a:cubicBezTo>
                    <a:pt x="838654" y="1198358"/>
                    <a:pt x="835452" y="1178381"/>
                    <a:pt x="833207" y="1158189"/>
                  </a:cubicBezTo>
                  <a:cubicBezTo>
                    <a:pt x="831057" y="1138475"/>
                    <a:pt x="829826" y="1118391"/>
                    <a:pt x="828930" y="1098438"/>
                  </a:cubicBezTo>
                  <a:close/>
                  <a:moveTo>
                    <a:pt x="1363031" y="720086"/>
                  </a:moveTo>
                  <a:cubicBezTo>
                    <a:pt x="1359710" y="714705"/>
                    <a:pt x="1360761" y="707938"/>
                    <a:pt x="1365181" y="703785"/>
                  </a:cubicBezTo>
                  <a:cubicBezTo>
                    <a:pt x="1365169" y="704227"/>
                    <a:pt x="1365456" y="704644"/>
                    <a:pt x="1366160" y="705050"/>
                  </a:cubicBezTo>
                  <a:cubicBezTo>
                    <a:pt x="1367582" y="705861"/>
                    <a:pt x="1368573" y="704060"/>
                    <a:pt x="1369457" y="701828"/>
                  </a:cubicBezTo>
                  <a:lnTo>
                    <a:pt x="1368573" y="702019"/>
                  </a:lnTo>
                  <a:cubicBezTo>
                    <a:pt x="1368239" y="702031"/>
                    <a:pt x="1367916" y="702198"/>
                    <a:pt x="1367582" y="702210"/>
                  </a:cubicBezTo>
                  <a:lnTo>
                    <a:pt x="1367307" y="702294"/>
                  </a:lnTo>
                  <a:cubicBezTo>
                    <a:pt x="1368072" y="701745"/>
                    <a:pt x="1368872" y="701398"/>
                    <a:pt x="1369684" y="701088"/>
                  </a:cubicBezTo>
                  <a:cubicBezTo>
                    <a:pt x="1370520" y="698857"/>
                    <a:pt x="1371249" y="696195"/>
                    <a:pt x="1372133" y="695277"/>
                  </a:cubicBezTo>
                  <a:lnTo>
                    <a:pt x="1391400" y="673772"/>
                  </a:lnTo>
                  <a:lnTo>
                    <a:pt x="1452499" y="609654"/>
                  </a:lnTo>
                  <a:cubicBezTo>
                    <a:pt x="1482171" y="578006"/>
                    <a:pt x="1526284" y="535010"/>
                    <a:pt x="1556290" y="487860"/>
                  </a:cubicBezTo>
                  <a:cubicBezTo>
                    <a:pt x="1574984" y="458647"/>
                    <a:pt x="1588542" y="428073"/>
                    <a:pt x="1586428" y="396939"/>
                  </a:cubicBezTo>
                  <a:cubicBezTo>
                    <a:pt x="1585126" y="373501"/>
                    <a:pt x="1571305" y="362642"/>
                    <a:pt x="1554881" y="362713"/>
                  </a:cubicBezTo>
                  <a:cubicBezTo>
                    <a:pt x="1536067" y="362749"/>
                    <a:pt x="1515283" y="373967"/>
                    <a:pt x="1505428" y="393562"/>
                  </a:cubicBezTo>
                  <a:cubicBezTo>
                    <a:pt x="1500805" y="402548"/>
                    <a:pt x="1499742" y="411641"/>
                    <a:pt x="1503338" y="418181"/>
                  </a:cubicBezTo>
                  <a:cubicBezTo>
                    <a:pt x="1506622" y="424302"/>
                    <a:pt x="1513682" y="427023"/>
                    <a:pt x="1523059" y="425245"/>
                  </a:cubicBezTo>
                  <a:cubicBezTo>
                    <a:pt x="1530298" y="423586"/>
                    <a:pt x="1537465" y="428193"/>
                    <a:pt x="1539018" y="435413"/>
                  </a:cubicBezTo>
                  <a:cubicBezTo>
                    <a:pt x="1540582" y="442787"/>
                    <a:pt x="1535972" y="449864"/>
                    <a:pt x="1528709" y="451380"/>
                  </a:cubicBezTo>
                  <a:cubicBezTo>
                    <a:pt x="1504879" y="457215"/>
                    <a:pt x="1487546" y="447537"/>
                    <a:pt x="1478432" y="432513"/>
                  </a:cubicBezTo>
                  <a:cubicBezTo>
                    <a:pt x="1470274" y="419195"/>
                    <a:pt x="1469103" y="399839"/>
                    <a:pt x="1478002" y="380280"/>
                  </a:cubicBezTo>
                  <a:cubicBezTo>
                    <a:pt x="1492312" y="349085"/>
                    <a:pt x="1524600" y="330302"/>
                    <a:pt x="1554188" y="329157"/>
                  </a:cubicBezTo>
                  <a:cubicBezTo>
                    <a:pt x="1587347" y="327987"/>
                    <a:pt x="1618058" y="347081"/>
                    <a:pt x="1622000" y="394314"/>
                  </a:cubicBezTo>
                  <a:cubicBezTo>
                    <a:pt x="1624747" y="432859"/>
                    <a:pt x="1610115" y="471666"/>
                    <a:pt x="1586571" y="507395"/>
                  </a:cubicBezTo>
                  <a:cubicBezTo>
                    <a:pt x="1556852" y="552743"/>
                    <a:pt x="1513515" y="593174"/>
                    <a:pt x="1481956" y="624427"/>
                  </a:cubicBezTo>
                  <a:cubicBezTo>
                    <a:pt x="1485480" y="622685"/>
                    <a:pt x="1488920" y="620764"/>
                    <a:pt x="1492480" y="619081"/>
                  </a:cubicBezTo>
                  <a:lnTo>
                    <a:pt x="1536270" y="600023"/>
                  </a:lnTo>
                  <a:cubicBezTo>
                    <a:pt x="1569430" y="586885"/>
                    <a:pt x="1620734" y="566741"/>
                    <a:pt x="1666603" y="566275"/>
                  </a:cubicBezTo>
                  <a:cubicBezTo>
                    <a:pt x="1702462" y="566001"/>
                    <a:pt x="1734965" y="577409"/>
                    <a:pt x="1756454" y="608186"/>
                  </a:cubicBezTo>
                  <a:cubicBezTo>
                    <a:pt x="1765938" y="621885"/>
                    <a:pt x="1769044" y="637053"/>
                    <a:pt x="1767658" y="652161"/>
                  </a:cubicBezTo>
                  <a:cubicBezTo>
                    <a:pt x="1765819" y="671947"/>
                    <a:pt x="1755761" y="691852"/>
                    <a:pt x="1743673" y="707174"/>
                  </a:cubicBezTo>
                  <a:cubicBezTo>
                    <a:pt x="1724083" y="731757"/>
                    <a:pt x="1688570" y="760637"/>
                    <a:pt x="1651361" y="774694"/>
                  </a:cubicBezTo>
                  <a:cubicBezTo>
                    <a:pt x="1623194" y="785255"/>
                    <a:pt x="1594192" y="787391"/>
                    <a:pt x="1569764" y="775589"/>
                  </a:cubicBezTo>
                  <a:cubicBezTo>
                    <a:pt x="1536796" y="759527"/>
                    <a:pt x="1536688" y="726113"/>
                    <a:pt x="1554021" y="701040"/>
                  </a:cubicBezTo>
                  <a:cubicBezTo>
                    <a:pt x="1570373" y="677185"/>
                    <a:pt x="1601216" y="663438"/>
                    <a:pt x="1626384" y="681195"/>
                  </a:cubicBezTo>
                  <a:cubicBezTo>
                    <a:pt x="1632524" y="685276"/>
                    <a:pt x="1634124" y="693666"/>
                    <a:pt x="1629955" y="699847"/>
                  </a:cubicBezTo>
                  <a:cubicBezTo>
                    <a:pt x="1625799" y="705898"/>
                    <a:pt x="1617437" y="707604"/>
                    <a:pt x="1611285" y="703380"/>
                  </a:cubicBezTo>
                  <a:cubicBezTo>
                    <a:pt x="1599006" y="695360"/>
                    <a:pt x="1585735" y="705492"/>
                    <a:pt x="1578389" y="717091"/>
                  </a:cubicBezTo>
                  <a:cubicBezTo>
                    <a:pt x="1571854" y="727330"/>
                    <a:pt x="1569669" y="741161"/>
                    <a:pt x="1583023" y="747080"/>
                  </a:cubicBezTo>
                  <a:cubicBezTo>
                    <a:pt x="1600093" y="754718"/>
                    <a:pt x="1619910" y="751126"/>
                    <a:pt x="1639117" y="743345"/>
                  </a:cubicBezTo>
                  <a:cubicBezTo>
                    <a:pt x="1670019" y="730898"/>
                    <a:pt x="1699333" y="706124"/>
                    <a:pt x="1715303" y="685217"/>
                  </a:cubicBezTo>
                  <a:cubicBezTo>
                    <a:pt x="1722004" y="676422"/>
                    <a:pt x="1727977" y="665777"/>
                    <a:pt x="1730461" y="654703"/>
                  </a:cubicBezTo>
                  <a:cubicBezTo>
                    <a:pt x="1732456" y="646003"/>
                    <a:pt x="1732110" y="636814"/>
                    <a:pt x="1726531" y="628771"/>
                  </a:cubicBezTo>
                  <a:cubicBezTo>
                    <a:pt x="1712544" y="608138"/>
                    <a:pt x="1690398" y="601622"/>
                    <a:pt x="1666567" y="601324"/>
                  </a:cubicBezTo>
                  <a:cubicBezTo>
                    <a:pt x="1624915" y="600859"/>
                    <a:pt x="1578030" y="618317"/>
                    <a:pt x="1547618" y="629571"/>
                  </a:cubicBezTo>
                  <a:lnTo>
                    <a:pt x="1504855" y="646528"/>
                  </a:lnTo>
                  <a:cubicBezTo>
                    <a:pt x="1493519" y="651457"/>
                    <a:pt x="1482326" y="656672"/>
                    <a:pt x="1471277" y="662161"/>
                  </a:cubicBezTo>
                  <a:cubicBezTo>
                    <a:pt x="1460240" y="667806"/>
                    <a:pt x="1449322" y="673581"/>
                    <a:pt x="1438583" y="679799"/>
                  </a:cubicBezTo>
                  <a:lnTo>
                    <a:pt x="1416652" y="693117"/>
                  </a:lnTo>
                  <a:cubicBezTo>
                    <a:pt x="1415278" y="694059"/>
                    <a:pt x="1411791" y="694811"/>
                    <a:pt x="1408936" y="695826"/>
                  </a:cubicBezTo>
                  <a:cubicBezTo>
                    <a:pt x="1408601" y="696720"/>
                    <a:pt x="1408171" y="697461"/>
                    <a:pt x="1407669" y="698224"/>
                  </a:cubicBezTo>
                  <a:lnTo>
                    <a:pt x="1407908" y="697341"/>
                  </a:lnTo>
                  <a:cubicBezTo>
                    <a:pt x="1407992" y="697043"/>
                    <a:pt x="1408064" y="696601"/>
                    <a:pt x="1408159" y="696303"/>
                  </a:cubicBezTo>
                  <a:lnTo>
                    <a:pt x="1408183" y="696112"/>
                  </a:lnTo>
                  <a:lnTo>
                    <a:pt x="1405089" y="699286"/>
                  </a:lnTo>
                  <a:cubicBezTo>
                    <a:pt x="1405495" y="699716"/>
                    <a:pt x="1405878" y="700062"/>
                    <a:pt x="1406200" y="700050"/>
                  </a:cubicBezTo>
                  <a:cubicBezTo>
                    <a:pt x="1404862" y="701482"/>
                    <a:pt x="1403166" y="702425"/>
                    <a:pt x="1401375" y="703093"/>
                  </a:cubicBezTo>
                  <a:lnTo>
                    <a:pt x="1391675" y="713022"/>
                  </a:lnTo>
                  <a:cubicBezTo>
                    <a:pt x="1390839" y="714370"/>
                    <a:pt x="1386957" y="720838"/>
                    <a:pt x="1385213" y="722533"/>
                  </a:cubicBezTo>
                  <a:cubicBezTo>
                    <a:pt x="1382059" y="725612"/>
                    <a:pt x="1378703" y="726793"/>
                    <a:pt x="1375812" y="726781"/>
                  </a:cubicBezTo>
                  <a:cubicBezTo>
                    <a:pt x="1371607" y="726972"/>
                    <a:pt x="1366638" y="726196"/>
                    <a:pt x="1363031" y="720086"/>
                  </a:cubicBezTo>
                  <a:close/>
                  <a:moveTo>
                    <a:pt x="2856918" y="381616"/>
                  </a:moveTo>
                  <a:cubicBezTo>
                    <a:pt x="2857252" y="386569"/>
                    <a:pt x="2857288" y="391521"/>
                    <a:pt x="2856846" y="396366"/>
                  </a:cubicBezTo>
                  <a:cubicBezTo>
                    <a:pt x="2856392" y="401497"/>
                    <a:pt x="2855508" y="406641"/>
                    <a:pt x="2854075" y="411534"/>
                  </a:cubicBezTo>
                  <a:cubicBezTo>
                    <a:pt x="2848293" y="431379"/>
                    <a:pt x="2837507" y="442847"/>
                    <a:pt x="2825001" y="448408"/>
                  </a:cubicBezTo>
                  <a:cubicBezTo>
                    <a:pt x="2805817" y="457072"/>
                    <a:pt x="2780876" y="452298"/>
                    <a:pt x="2761142" y="437787"/>
                  </a:cubicBezTo>
                  <a:cubicBezTo>
                    <a:pt x="2730611" y="415328"/>
                    <a:pt x="2713637" y="373680"/>
                    <a:pt x="2745888" y="344384"/>
                  </a:cubicBezTo>
                  <a:cubicBezTo>
                    <a:pt x="2751228" y="339169"/>
                    <a:pt x="2759733" y="339336"/>
                    <a:pt x="2764893" y="344634"/>
                  </a:cubicBezTo>
                  <a:cubicBezTo>
                    <a:pt x="2770053" y="349933"/>
                    <a:pt x="2769910" y="358549"/>
                    <a:pt x="2764582" y="363620"/>
                  </a:cubicBezTo>
                  <a:cubicBezTo>
                    <a:pt x="2748481" y="380160"/>
                    <a:pt x="2762635" y="400495"/>
                    <a:pt x="2779418" y="411498"/>
                  </a:cubicBezTo>
                  <a:cubicBezTo>
                    <a:pt x="2789345" y="418025"/>
                    <a:pt x="2801099" y="421975"/>
                    <a:pt x="2810201" y="417453"/>
                  </a:cubicBezTo>
                  <a:cubicBezTo>
                    <a:pt x="2814883" y="415042"/>
                    <a:pt x="2817798" y="409791"/>
                    <a:pt x="2819733" y="402249"/>
                  </a:cubicBezTo>
                  <a:cubicBezTo>
                    <a:pt x="2820450" y="399445"/>
                    <a:pt x="2820784" y="396509"/>
                    <a:pt x="2820987" y="393717"/>
                  </a:cubicBezTo>
                  <a:cubicBezTo>
                    <a:pt x="2821178" y="390638"/>
                    <a:pt x="2821095" y="387440"/>
                    <a:pt x="2820832" y="384385"/>
                  </a:cubicBezTo>
                  <a:cubicBezTo>
                    <a:pt x="2820438" y="379731"/>
                    <a:pt x="2819554" y="374957"/>
                    <a:pt x="2818395" y="370339"/>
                  </a:cubicBezTo>
                  <a:cubicBezTo>
                    <a:pt x="2817200" y="365578"/>
                    <a:pt x="2815660" y="360983"/>
                    <a:pt x="2813844" y="356413"/>
                  </a:cubicBezTo>
                  <a:cubicBezTo>
                    <a:pt x="2810774" y="348680"/>
                    <a:pt x="2804527" y="341102"/>
                    <a:pt x="2796667" y="333739"/>
                  </a:cubicBezTo>
                  <a:cubicBezTo>
                    <a:pt x="2785451" y="323047"/>
                    <a:pt x="2771069" y="312951"/>
                    <a:pt x="2755492" y="303488"/>
                  </a:cubicBezTo>
                  <a:cubicBezTo>
                    <a:pt x="2707007" y="274167"/>
                    <a:pt x="2647736" y="251947"/>
                    <a:pt x="2636101" y="251338"/>
                  </a:cubicBezTo>
                  <a:cubicBezTo>
                    <a:pt x="2635181" y="251326"/>
                    <a:pt x="2634369" y="250968"/>
                    <a:pt x="2633509" y="250777"/>
                  </a:cubicBezTo>
                  <a:cubicBezTo>
                    <a:pt x="2624861" y="251994"/>
                    <a:pt x="2616499" y="253116"/>
                    <a:pt x="2609284" y="254381"/>
                  </a:cubicBezTo>
                  <a:cubicBezTo>
                    <a:pt x="2602321" y="255742"/>
                    <a:pt x="2595512" y="251255"/>
                    <a:pt x="2594102" y="244321"/>
                  </a:cubicBezTo>
                  <a:cubicBezTo>
                    <a:pt x="2592693" y="237388"/>
                    <a:pt x="2597196" y="230598"/>
                    <a:pt x="2604172" y="229237"/>
                  </a:cubicBezTo>
                  <a:cubicBezTo>
                    <a:pt x="2617706" y="226099"/>
                    <a:pt x="2635385" y="223199"/>
                    <a:pt x="2651247" y="219511"/>
                  </a:cubicBezTo>
                  <a:cubicBezTo>
                    <a:pt x="2657805" y="218032"/>
                    <a:pt x="2664017" y="216265"/>
                    <a:pt x="2669380" y="214261"/>
                  </a:cubicBezTo>
                  <a:cubicBezTo>
                    <a:pt x="2703089" y="202124"/>
                    <a:pt x="2757822" y="186038"/>
                    <a:pt x="2795257" y="158102"/>
                  </a:cubicBezTo>
                  <a:cubicBezTo>
                    <a:pt x="2816854" y="142027"/>
                    <a:pt x="2832574" y="121704"/>
                    <a:pt x="2829827" y="93374"/>
                  </a:cubicBezTo>
                  <a:cubicBezTo>
                    <a:pt x="2827844" y="68218"/>
                    <a:pt x="2808839" y="52800"/>
                    <a:pt x="2787063" y="47717"/>
                  </a:cubicBezTo>
                  <a:cubicBezTo>
                    <a:pt x="2763878" y="42275"/>
                    <a:pt x="2737061" y="47227"/>
                    <a:pt x="2720816" y="65963"/>
                  </a:cubicBezTo>
                  <a:cubicBezTo>
                    <a:pt x="2716790" y="70534"/>
                    <a:pt x="2716325" y="76548"/>
                    <a:pt x="2718630" y="81095"/>
                  </a:cubicBezTo>
                  <a:cubicBezTo>
                    <a:pt x="2720828" y="85367"/>
                    <a:pt x="2725295" y="88649"/>
                    <a:pt x="2731065" y="87360"/>
                  </a:cubicBezTo>
                  <a:cubicBezTo>
                    <a:pt x="2738220" y="85403"/>
                    <a:pt x="2745614" y="89723"/>
                    <a:pt x="2747537" y="96775"/>
                  </a:cubicBezTo>
                  <a:cubicBezTo>
                    <a:pt x="2749472" y="103983"/>
                    <a:pt x="2745219" y="111334"/>
                    <a:pt x="2738052" y="113291"/>
                  </a:cubicBezTo>
                  <a:cubicBezTo>
                    <a:pt x="2718307" y="119210"/>
                    <a:pt x="2701787" y="109353"/>
                    <a:pt x="2693366" y="94735"/>
                  </a:cubicBezTo>
                  <a:cubicBezTo>
                    <a:pt x="2685339" y="80677"/>
                    <a:pt x="2685494" y="61691"/>
                    <a:pt x="2697475" y="46523"/>
                  </a:cubicBezTo>
                  <a:cubicBezTo>
                    <a:pt x="2720398" y="17823"/>
                    <a:pt x="2759649" y="7453"/>
                    <a:pt x="2794350" y="14386"/>
                  </a:cubicBezTo>
                  <a:cubicBezTo>
                    <a:pt x="2830926" y="21654"/>
                    <a:pt x="2861720" y="48194"/>
                    <a:pt x="2866020" y="90152"/>
                  </a:cubicBezTo>
                  <a:cubicBezTo>
                    <a:pt x="2869520" y="132015"/>
                    <a:pt x="2848425" y="163388"/>
                    <a:pt x="2815839" y="186432"/>
                  </a:cubicBezTo>
                  <a:cubicBezTo>
                    <a:pt x="2778296" y="212865"/>
                    <a:pt x="2725450" y="227626"/>
                    <a:pt x="2688636" y="238915"/>
                  </a:cubicBezTo>
                  <a:cubicBezTo>
                    <a:pt x="2713995" y="247424"/>
                    <a:pt x="2744598" y="259656"/>
                    <a:pt x="2772108" y="274513"/>
                  </a:cubicBezTo>
                  <a:cubicBezTo>
                    <a:pt x="2790527" y="284418"/>
                    <a:pt x="2807501" y="295707"/>
                    <a:pt x="2820760" y="307473"/>
                  </a:cubicBezTo>
                  <a:cubicBezTo>
                    <a:pt x="2833314" y="318691"/>
                    <a:pt x="2842488" y="330791"/>
                    <a:pt x="2847505" y="342808"/>
                  </a:cubicBezTo>
                  <a:cubicBezTo>
                    <a:pt x="2849990" y="348811"/>
                    <a:pt x="2852128" y="355136"/>
                    <a:pt x="2853729" y="361628"/>
                  </a:cubicBezTo>
                  <a:cubicBezTo>
                    <a:pt x="2855341" y="368119"/>
                    <a:pt x="2856440" y="374922"/>
                    <a:pt x="2856918" y="381616"/>
                  </a:cubicBezTo>
                  <a:close/>
                  <a:moveTo>
                    <a:pt x="3162724" y="236899"/>
                  </a:moveTo>
                  <a:cubicBezTo>
                    <a:pt x="3162939" y="236887"/>
                    <a:pt x="3163429" y="236576"/>
                    <a:pt x="3163620" y="236708"/>
                  </a:cubicBezTo>
                  <a:lnTo>
                    <a:pt x="3162724" y="236899"/>
                  </a:lnTo>
                  <a:close/>
                  <a:moveTo>
                    <a:pt x="3350202" y="181981"/>
                  </a:moveTo>
                  <a:cubicBezTo>
                    <a:pt x="3329656" y="197136"/>
                    <a:pt x="3308071" y="210728"/>
                    <a:pt x="3285926" y="222901"/>
                  </a:cubicBezTo>
                  <a:cubicBezTo>
                    <a:pt x="3273084" y="229798"/>
                    <a:pt x="3259921" y="236278"/>
                    <a:pt x="3246423" y="241887"/>
                  </a:cubicBezTo>
                  <a:cubicBezTo>
                    <a:pt x="3232770" y="247507"/>
                    <a:pt x="3218830" y="252412"/>
                    <a:pt x="3204603" y="256028"/>
                  </a:cubicBezTo>
                  <a:cubicBezTo>
                    <a:pt x="3199790" y="257281"/>
                    <a:pt x="3194952" y="258391"/>
                    <a:pt x="3190078" y="259357"/>
                  </a:cubicBezTo>
                  <a:cubicBezTo>
                    <a:pt x="3185157" y="260467"/>
                    <a:pt x="3180212" y="261291"/>
                    <a:pt x="3175231" y="261828"/>
                  </a:cubicBezTo>
                  <a:lnTo>
                    <a:pt x="3164671" y="262925"/>
                  </a:lnTo>
                  <a:cubicBezTo>
                    <a:pt x="3163990" y="262961"/>
                    <a:pt x="3162664" y="262436"/>
                    <a:pt x="3161326" y="262066"/>
                  </a:cubicBezTo>
                  <a:lnTo>
                    <a:pt x="3161171" y="262078"/>
                  </a:lnTo>
                  <a:lnTo>
                    <a:pt x="3160992" y="262090"/>
                  </a:lnTo>
                  <a:lnTo>
                    <a:pt x="3161087" y="261935"/>
                  </a:lnTo>
                  <a:cubicBezTo>
                    <a:pt x="3159284" y="261434"/>
                    <a:pt x="3157504" y="261088"/>
                    <a:pt x="3157313" y="262114"/>
                  </a:cubicBezTo>
                  <a:lnTo>
                    <a:pt x="3157289" y="262269"/>
                  </a:lnTo>
                  <a:cubicBezTo>
                    <a:pt x="3156274" y="262174"/>
                    <a:pt x="3155258" y="261923"/>
                    <a:pt x="3154255" y="261541"/>
                  </a:cubicBezTo>
                  <a:cubicBezTo>
                    <a:pt x="3148151" y="259501"/>
                    <a:pt x="3147016" y="255467"/>
                    <a:pt x="3146646" y="254751"/>
                  </a:cubicBezTo>
                  <a:cubicBezTo>
                    <a:pt x="3145141" y="251756"/>
                    <a:pt x="3145260" y="248844"/>
                    <a:pt x="3145810" y="246338"/>
                  </a:cubicBezTo>
                  <a:cubicBezTo>
                    <a:pt x="3146479" y="243092"/>
                    <a:pt x="3148497" y="239488"/>
                    <a:pt x="3153849" y="237328"/>
                  </a:cubicBezTo>
                  <a:cubicBezTo>
                    <a:pt x="3154601" y="236994"/>
                    <a:pt x="3156584" y="236314"/>
                    <a:pt x="3159654" y="236457"/>
                  </a:cubicBezTo>
                  <a:cubicBezTo>
                    <a:pt x="3160144" y="236433"/>
                    <a:pt x="3162151" y="237507"/>
                    <a:pt x="3163130" y="237459"/>
                  </a:cubicBezTo>
                  <a:lnTo>
                    <a:pt x="3163058" y="237316"/>
                  </a:lnTo>
                  <a:lnTo>
                    <a:pt x="3163154" y="237459"/>
                  </a:lnTo>
                  <a:cubicBezTo>
                    <a:pt x="3163464" y="237448"/>
                    <a:pt x="3163667" y="237292"/>
                    <a:pt x="3163692" y="236851"/>
                  </a:cubicBezTo>
                  <a:cubicBezTo>
                    <a:pt x="3163692" y="236851"/>
                    <a:pt x="3163655" y="236708"/>
                    <a:pt x="3163596" y="236708"/>
                  </a:cubicBezTo>
                  <a:lnTo>
                    <a:pt x="3171097" y="235610"/>
                  </a:lnTo>
                  <a:lnTo>
                    <a:pt x="3196684" y="228975"/>
                  </a:lnTo>
                  <a:cubicBezTo>
                    <a:pt x="3209429" y="224846"/>
                    <a:pt x="3221852" y="219726"/>
                    <a:pt x="3233988" y="214022"/>
                  </a:cubicBezTo>
                  <a:cubicBezTo>
                    <a:pt x="3246196" y="208175"/>
                    <a:pt x="3258058" y="201623"/>
                    <a:pt x="3269597" y="194642"/>
                  </a:cubicBezTo>
                  <a:cubicBezTo>
                    <a:pt x="3290047" y="182267"/>
                    <a:pt x="3309720" y="168472"/>
                    <a:pt x="3328772" y="153686"/>
                  </a:cubicBezTo>
                  <a:cubicBezTo>
                    <a:pt x="3347705" y="139056"/>
                    <a:pt x="3365993" y="123423"/>
                    <a:pt x="3383135" y="106835"/>
                  </a:cubicBezTo>
                  <a:cubicBezTo>
                    <a:pt x="3403787" y="87443"/>
                    <a:pt x="3422887" y="65354"/>
                    <a:pt x="3443791" y="45807"/>
                  </a:cubicBezTo>
                  <a:cubicBezTo>
                    <a:pt x="3453324" y="36881"/>
                    <a:pt x="3463226" y="28516"/>
                    <a:pt x="3473678" y="21009"/>
                  </a:cubicBezTo>
                  <a:cubicBezTo>
                    <a:pt x="3483222" y="14124"/>
                    <a:pt x="3494379" y="7011"/>
                    <a:pt x="3506145" y="3229"/>
                  </a:cubicBezTo>
                  <a:cubicBezTo>
                    <a:pt x="3515546" y="293"/>
                    <a:pt x="3525245" y="-1056"/>
                    <a:pt x="3534909" y="961"/>
                  </a:cubicBezTo>
                  <a:cubicBezTo>
                    <a:pt x="3543270" y="2739"/>
                    <a:pt x="3554463" y="10078"/>
                    <a:pt x="3559647" y="19613"/>
                  </a:cubicBezTo>
                  <a:cubicBezTo>
                    <a:pt x="3564031" y="27716"/>
                    <a:pt x="3565130" y="36857"/>
                    <a:pt x="3560304" y="45270"/>
                  </a:cubicBezTo>
                  <a:cubicBezTo>
                    <a:pt x="3556828" y="51858"/>
                    <a:pt x="3548681" y="54304"/>
                    <a:pt x="3542124" y="50831"/>
                  </a:cubicBezTo>
                  <a:cubicBezTo>
                    <a:pt x="3536007" y="47621"/>
                    <a:pt x="3533439" y="40306"/>
                    <a:pt x="3535936" y="34053"/>
                  </a:cubicBezTo>
                  <a:lnTo>
                    <a:pt x="3536019" y="34053"/>
                  </a:lnTo>
                  <a:cubicBezTo>
                    <a:pt x="3536641" y="33874"/>
                    <a:pt x="3536700" y="33432"/>
                    <a:pt x="3536414" y="33003"/>
                  </a:cubicBezTo>
                  <a:lnTo>
                    <a:pt x="3536557" y="32704"/>
                  </a:lnTo>
                  <a:lnTo>
                    <a:pt x="3536402" y="33003"/>
                  </a:lnTo>
                  <a:cubicBezTo>
                    <a:pt x="3535518" y="31582"/>
                    <a:pt x="3531421" y="29601"/>
                    <a:pt x="3529820" y="29387"/>
                  </a:cubicBezTo>
                  <a:cubicBezTo>
                    <a:pt x="3523764" y="28516"/>
                    <a:pt x="3517923" y="30544"/>
                    <a:pt x="3512356" y="33301"/>
                  </a:cubicBezTo>
                  <a:cubicBezTo>
                    <a:pt x="3505249" y="36714"/>
                    <a:pt x="3498715" y="41702"/>
                    <a:pt x="3492922" y="46356"/>
                  </a:cubicBezTo>
                  <a:cubicBezTo>
                    <a:pt x="3483879" y="53504"/>
                    <a:pt x="3475470" y="61655"/>
                    <a:pt x="3467228" y="69937"/>
                  </a:cubicBezTo>
                  <a:cubicBezTo>
                    <a:pt x="3447077" y="90319"/>
                    <a:pt x="3428418" y="112826"/>
                    <a:pt x="3408315" y="132779"/>
                  </a:cubicBezTo>
                  <a:cubicBezTo>
                    <a:pt x="3390003" y="150285"/>
                    <a:pt x="3370652" y="166980"/>
                    <a:pt x="3350202" y="181981"/>
                  </a:cubicBezTo>
                  <a:close/>
                  <a:moveTo>
                    <a:pt x="3157313" y="262269"/>
                  </a:moveTo>
                  <a:cubicBezTo>
                    <a:pt x="3158567" y="262353"/>
                    <a:pt x="3159797" y="262293"/>
                    <a:pt x="3161016" y="262090"/>
                  </a:cubicBezTo>
                  <a:cubicBezTo>
                    <a:pt x="3158364" y="266160"/>
                    <a:pt x="3156393" y="267711"/>
                    <a:pt x="3157313" y="262269"/>
                  </a:cubicBezTo>
                  <a:close/>
                  <a:moveTo>
                    <a:pt x="3536450" y="32991"/>
                  </a:moveTo>
                  <a:cubicBezTo>
                    <a:pt x="3536270" y="33289"/>
                    <a:pt x="3536115" y="33742"/>
                    <a:pt x="3535972" y="34041"/>
                  </a:cubicBezTo>
                  <a:lnTo>
                    <a:pt x="3535948" y="34041"/>
                  </a:lnTo>
                  <a:cubicBezTo>
                    <a:pt x="3535900" y="33898"/>
                    <a:pt x="3536007" y="33742"/>
                    <a:pt x="3536067" y="33599"/>
                  </a:cubicBezTo>
                  <a:lnTo>
                    <a:pt x="3536450" y="32991"/>
                  </a:lnTo>
                  <a:lnTo>
                    <a:pt x="3536450" y="32991"/>
                  </a:lnTo>
                  <a:close/>
                  <a:moveTo>
                    <a:pt x="3869705" y="514663"/>
                  </a:moveTo>
                  <a:cubicBezTo>
                    <a:pt x="3887169" y="539795"/>
                    <a:pt x="3904083" y="565106"/>
                    <a:pt x="3922240" y="589617"/>
                  </a:cubicBezTo>
                  <a:cubicBezTo>
                    <a:pt x="3926862" y="595381"/>
                    <a:pt x="3925895" y="603890"/>
                    <a:pt x="3920090" y="608544"/>
                  </a:cubicBezTo>
                  <a:cubicBezTo>
                    <a:pt x="3914284" y="613055"/>
                    <a:pt x="3905815" y="612160"/>
                    <a:pt x="3901204" y="606396"/>
                  </a:cubicBezTo>
                  <a:cubicBezTo>
                    <a:pt x="3877912" y="579068"/>
                    <a:pt x="3855753" y="550666"/>
                    <a:pt x="3833512" y="522396"/>
                  </a:cubicBezTo>
                  <a:cubicBezTo>
                    <a:pt x="3818951" y="503839"/>
                    <a:pt x="3804187" y="485581"/>
                    <a:pt x="3789040" y="467776"/>
                  </a:cubicBezTo>
                  <a:cubicBezTo>
                    <a:pt x="3773046" y="448850"/>
                    <a:pt x="3756753" y="430233"/>
                    <a:pt x="3738512" y="413312"/>
                  </a:cubicBezTo>
                  <a:cubicBezTo>
                    <a:pt x="3726747" y="402213"/>
                    <a:pt x="3714574" y="391414"/>
                    <a:pt x="3701817" y="381234"/>
                  </a:cubicBezTo>
                  <a:cubicBezTo>
                    <a:pt x="3693384" y="374635"/>
                    <a:pt x="3684796" y="368346"/>
                    <a:pt x="3675825" y="362499"/>
                  </a:cubicBezTo>
                  <a:lnTo>
                    <a:pt x="3648685" y="346448"/>
                  </a:lnTo>
                  <a:cubicBezTo>
                    <a:pt x="3646237" y="346138"/>
                    <a:pt x="3639070" y="344873"/>
                    <a:pt x="3636764" y="343524"/>
                  </a:cubicBezTo>
                  <a:cubicBezTo>
                    <a:pt x="3630756" y="340171"/>
                    <a:pt x="3627196" y="335386"/>
                    <a:pt x="3628928" y="327414"/>
                  </a:cubicBezTo>
                  <a:cubicBezTo>
                    <a:pt x="3630182" y="320349"/>
                    <a:pt x="3636908" y="315791"/>
                    <a:pt x="3643895" y="317056"/>
                  </a:cubicBezTo>
                  <a:cubicBezTo>
                    <a:pt x="3646380" y="317509"/>
                    <a:pt x="3648554" y="318572"/>
                    <a:pt x="3650286" y="320242"/>
                  </a:cubicBezTo>
                  <a:cubicBezTo>
                    <a:pt x="3653380" y="320529"/>
                    <a:pt x="3657943" y="321185"/>
                    <a:pt x="3660021" y="322104"/>
                  </a:cubicBezTo>
                  <a:lnTo>
                    <a:pt x="3690864" y="337534"/>
                  </a:lnTo>
                  <a:cubicBezTo>
                    <a:pt x="3703561" y="344503"/>
                    <a:pt x="3715793" y="352534"/>
                    <a:pt x="3727631" y="361150"/>
                  </a:cubicBezTo>
                  <a:cubicBezTo>
                    <a:pt x="3739265" y="369492"/>
                    <a:pt x="3750434" y="378585"/>
                    <a:pt x="3761387" y="387977"/>
                  </a:cubicBezTo>
                  <a:cubicBezTo>
                    <a:pt x="3774766" y="399588"/>
                    <a:pt x="3787487" y="411665"/>
                    <a:pt x="3799480" y="424660"/>
                  </a:cubicBezTo>
                  <a:cubicBezTo>
                    <a:pt x="3811330" y="437369"/>
                    <a:pt x="3822522" y="450699"/>
                    <a:pt x="3833249" y="464626"/>
                  </a:cubicBezTo>
                  <a:cubicBezTo>
                    <a:pt x="3845910" y="480796"/>
                    <a:pt x="3857868" y="497729"/>
                    <a:pt x="3869705" y="514663"/>
                  </a:cubicBezTo>
                  <a:close/>
                  <a:moveTo>
                    <a:pt x="1228446" y="3742880"/>
                  </a:moveTo>
                  <a:cubicBezTo>
                    <a:pt x="1229652" y="3735672"/>
                    <a:pt x="1224695" y="3728763"/>
                    <a:pt x="1217384" y="3727498"/>
                  </a:cubicBezTo>
                  <a:cubicBezTo>
                    <a:pt x="1192551" y="3722724"/>
                    <a:pt x="1170142" y="3712282"/>
                    <a:pt x="1148760" y="3699442"/>
                  </a:cubicBezTo>
                  <a:cubicBezTo>
                    <a:pt x="1115242" y="3679322"/>
                    <a:pt x="1084448" y="3653235"/>
                    <a:pt x="1052841" y="3630681"/>
                  </a:cubicBezTo>
                  <a:cubicBezTo>
                    <a:pt x="1035783" y="3618808"/>
                    <a:pt x="1018081" y="3607841"/>
                    <a:pt x="999829" y="3597924"/>
                  </a:cubicBezTo>
                  <a:cubicBezTo>
                    <a:pt x="972940" y="3583317"/>
                    <a:pt x="945001" y="3570668"/>
                    <a:pt x="917491" y="3557696"/>
                  </a:cubicBezTo>
                  <a:cubicBezTo>
                    <a:pt x="897149" y="3548316"/>
                    <a:pt x="877666" y="3542552"/>
                    <a:pt x="858172" y="3538674"/>
                  </a:cubicBezTo>
                  <a:cubicBezTo>
                    <a:pt x="832550" y="3533566"/>
                    <a:pt x="806916" y="3531442"/>
                    <a:pt x="779490" y="3527003"/>
                  </a:cubicBezTo>
                  <a:cubicBezTo>
                    <a:pt x="778092" y="3520619"/>
                    <a:pt x="776790" y="3514187"/>
                    <a:pt x="775333" y="3507802"/>
                  </a:cubicBezTo>
                  <a:cubicBezTo>
                    <a:pt x="770053" y="3484854"/>
                    <a:pt x="764403" y="3462073"/>
                    <a:pt x="758634" y="3439292"/>
                  </a:cubicBezTo>
                  <a:cubicBezTo>
                    <a:pt x="741278" y="3371390"/>
                    <a:pt x="722118" y="3299061"/>
                    <a:pt x="717160" y="3227054"/>
                  </a:cubicBezTo>
                  <a:cubicBezTo>
                    <a:pt x="713935" y="3180359"/>
                    <a:pt x="716635" y="3133961"/>
                    <a:pt x="730849" y="3088912"/>
                  </a:cubicBezTo>
                  <a:cubicBezTo>
                    <a:pt x="733919" y="3079127"/>
                    <a:pt x="737718" y="3069162"/>
                    <a:pt x="742341" y="3059746"/>
                  </a:cubicBezTo>
                  <a:cubicBezTo>
                    <a:pt x="746832" y="3050486"/>
                    <a:pt x="752088" y="3041763"/>
                    <a:pt x="758323" y="3034018"/>
                  </a:cubicBezTo>
                  <a:cubicBezTo>
                    <a:pt x="762301" y="3029018"/>
                    <a:pt x="767186" y="3024543"/>
                    <a:pt x="772478" y="3020640"/>
                  </a:cubicBezTo>
                  <a:cubicBezTo>
                    <a:pt x="778271" y="3016416"/>
                    <a:pt x="784483" y="3012764"/>
                    <a:pt x="790563" y="3009685"/>
                  </a:cubicBezTo>
                  <a:cubicBezTo>
                    <a:pt x="813378" y="2998074"/>
                    <a:pt x="837722" y="3002298"/>
                    <a:pt x="856918" y="3015521"/>
                  </a:cubicBezTo>
                  <a:cubicBezTo>
                    <a:pt x="876687" y="3029018"/>
                    <a:pt x="891415" y="3051799"/>
                    <a:pt x="894366" y="3077491"/>
                  </a:cubicBezTo>
                  <a:cubicBezTo>
                    <a:pt x="896348" y="3094616"/>
                    <a:pt x="894891" y="3113221"/>
                    <a:pt x="888357" y="3128567"/>
                  </a:cubicBezTo>
                  <a:cubicBezTo>
                    <a:pt x="882313" y="3142875"/>
                    <a:pt x="871885" y="3154475"/>
                    <a:pt x="855198" y="3157899"/>
                  </a:cubicBezTo>
                  <a:cubicBezTo>
                    <a:pt x="847899" y="3159284"/>
                    <a:pt x="843097" y="3166229"/>
                    <a:pt x="844471" y="3173604"/>
                  </a:cubicBezTo>
                  <a:cubicBezTo>
                    <a:pt x="845845" y="3180836"/>
                    <a:pt x="852880" y="3185597"/>
                    <a:pt x="860179" y="3184237"/>
                  </a:cubicBezTo>
                  <a:cubicBezTo>
                    <a:pt x="881596" y="3180573"/>
                    <a:pt x="897161" y="3168723"/>
                    <a:pt x="907864" y="3152589"/>
                  </a:cubicBezTo>
                  <a:cubicBezTo>
                    <a:pt x="922114" y="3131181"/>
                    <a:pt x="926999" y="3101454"/>
                    <a:pt x="924646" y="3074425"/>
                  </a:cubicBezTo>
                  <a:cubicBezTo>
                    <a:pt x="921553" y="3039257"/>
                    <a:pt x="902285" y="3007931"/>
                    <a:pt x="875815" y="2988778"/>
                  </a:cubicBezTo>
                  <a:cubicBezTo>
                    <a:pt x="847171" y="2967978"/>
                    <a:pt x="810224" y="2961749"/>
                    <a:pt x="775189" y="2978623"/>
                  </a:cubicBezTo>
                  <a:cubicBezTo>
                    <a:pt x="767354" y="2982358"/>
                    <a:pt x="759327" y="2986976"/>
                    <a:pt x="751837" y="2992298"/>
                  </a:cubicBezTo>
                  <a:cubicBezTo>
                    <a:pt x="743929" y="2997788"/>
                    <a:pt x="736655" y="3004423"/>
                    <a:pt x="730682" y="3011714"/>
                  </a:cubicBezTo>
                  <a:cubicBezTo>
                    <a:pt x="722727" y="3021440"/>
                    <a:pt x="715858" y="3032276"/>
                    <a:pt x="710077" y="3043791"/>
                  </a:cubicBezTo>
                  <a:cubicBezTo>
                    <a:pt x="704475" y="3054854"/>
                    <a:pt x="699912" y="3066465"/>
                    <a:pt x="696221" y="3078172"/>
                  </a:cubicBezTo>
                  <a:cubicBezTo>
                    <a:pt x="680859" y="3127517"/>
                    <a:pt x="677527" y="3178616"/>
                    <a:pt x="681731" y="3229775"/>
                  </a:cubicBezTo>
                  <a:cubicBezTo>
                    <a:pt x="687823" y="3303763"/>
                    <a:pt x="709504" y="3377727"/>
                    <a:pt x="728855" y="3447132"/>
                  </a:cubicBezTo>
                  <a:cubicBezTo>
                    <a:pt x="734134" y="3465856"/>
                    <a:pt x="739295" y="3484568"/>
                    <a:pt x="744276" y="3503446"/>
                  </a:cubicBezTo>
                  <a:cubicBezTo>
                    <a:pt x="744598" y="3504652"/>
                    <a:pt x="744873" y="3505893"/>
                    <a:pt x="745195" y="3507110"/>
                  </a:cubicBezTo>
                  <a:cubicBezTo>
                    <a:pt x="743690" y="3504866"/>
                    <a:pt x="742233" y="3502599"/>
                    <a:pt x="740644" y="3500415"/>
                  </a:cubicBezTo>
                  <a:cubicBezTo>
                    <a:pt x="730049" y="3485892"/>
                    <a:pt x="717435" y="3472932"/>
                    <a:pt x="703674" y="3462359"/>
                  </a:cubicBezTo>
                  <a:cubicBezTo>
                    <a:pt x="679593" y="3444113"/>
                    <a:pt x="654353" y="3430449"/>
                    <a:pt x="628134" y="3420043"/>
                  </a:cubicBezTo>
                  <a:cubicBezTo>
                    <a:pt x="603766" y="3410138"/>
                    <a:pt x="578657" y="3403026"/>
                    <a:pt x="553465" y="3395937"/>
                  </a:cubicBezTo>
                  <a:cubicBezTo>
                    <a:pt x="517618" y="3385854"/>
                    <a:pt x="481460" y="3376366"/>
                    <a:pt x="446545" y="3359970"/>
                  </a:cubicBezTo>
                  <a:cubicBezTo>
                    <a:pt x="439939" y="3356640"/>
                    <a:pt x="431840" y="3359218"/>
                    <a:pt x="428460" y="3365805"/>
                  </a:cubicBezTo>
                  <a:cubicBezTo>
                    <a:pt x="425103" y="3372536"/>
                    <a:pt x="427731" y="3380591"/>
                    <a:pt x="434337" y="3383908"/>
                  </a:cubicBezTo>
                  <a:cubicBezTo>
                    <a:pt x="469682" y="3403348"/>
                    <a:pt x="506557" y="3416164"/>
                    <a:pt x="543467" y="3428385"/>
                  </a:cubicBezTo>
                  <a:cubicBezTo>
                    <a:pt x="567333" y="3436272"/>
                    <a:pt x="591092" y="3444173"/>
                    <a:pt x="614493" y="3453696"/>
                  </a:cubicBezTo>
                  <a:cubicBezTo>
                    <a:pt x="638024" y="3463207"/>
                    <a:pt x="661305" y="3474197"/>
                    <a:pt x="683344" y="3489914"/>
                  </a:cubicBezTo>
                  <a:cubicBezTo>
                    <a:pt x="695122" y="3498100"/>
                    <a:pt x="705932" y="3508375"/>
                    <a:pt x="715333" y="3519891"/>
                  </a:cubicBezTo>
                  <a:cubicBezTo>
                    <a:pt x="715369" y="3519926"/>
                    <a:pt x="715392" y="3519974"/>
                    <a:pt x="715428" y="3520010"/>
                  </a:cubicBezTo>
                  <a:cubicBezTo>
                    <a:pt x="714927" y="3525917"/>
                    <a:pt x="718212" y="3533113"/>
                    <a:pt x="726633" y="3538602"/>
                  </a:cubicBezTo>
                  <a:cubicBezTo>
                    <a:pt x="727588" y="3539235"/>
                    <a:pt x="728735" y="3539843"/>
                    <a:pt x="729858" y="3540452"/>
                  </a:cubicBezTo>
                  <a:cubicBezTo>
                    <a:pt x="733286" y="3546061"/>
                    <a:pt x="736452" y="3551801"/>
                    <a:pt x="739175" y="3557696"/>
                  </a:cubicBezTo>
                  <a:lnTo>
                    <a:pt x="751049" y="3586014"/>
                  </a:lnTo>
                  <a:cubicBezTo>
                    <a:pt x="752267" y="3589451"/>
                    <a:pt x="754620" y="3597960"/>
                    <a:pt x="755480" y="3600239"/>
                  </a:cubicBezTo>
                  <a:cubicBezTo>
                    <a:pt x="756268" y="3602387"/>
                    <a:pt x="757069" y="3603807"/>
                    <a:pt x="757475" y="3604237"/>
                  </a:cubicBezTo>
                  <a:cubicBezTo>
                    <a:pt x="761011" y="3608915"/>
                    <a:pt x="764977" y="3609666"/>
                    <a:pt x="767616" y="3609666"/>
                  </a:cubicBezTo>
                  <a:cubicBezTo>
                    <a:pt x="767640" y="3609869"/>
                    <a:pt x="767676" y="3610108"/>
                    <a:pt x="767700" y="3610311"/>
                  </a:cubicBezTo>
                  <a:cubicBezTo>
                    <a:pt x="767855" y="3610108"/>
                    <a:pt x="768070" y="3609905"/>
                    <a:pt x="768249" y="3609690"/>
                  </a:cubicBezTo>
                  <a:cubicBezTo>
                    <a:pt x="768261" y="3609690"/>
                    <a:pt x="768285" y="3609690"/>
                    <a:pt x="768309" y="3609690"/>
                  </a:cubicBezTo>
                  <a:cubicBezTo>
                    <a:pt x="768656" y="3609678"/>
                    <a:pt x="768978" y="3609523"/>
                    <a:pt x="769324" y="3609487"/>
                  </a:cubicBezTo>
                  <a:cubicBezTo>
                    <a:pt x="768882" y="3610335"/>
                    <a:pt x="768285" y="3611122"/>
                    <a:pt x="768046" y="3612041"/>
                  </a:cubicBezTo>
                  <a:cubicBezTo>
                    <a:pt x="768261" y="3612912"/>
                    <a:pt x="768465" y="3613628"/>
                    <a:pt x="768023" y="3613509"/>
                  </a:cubicBezTo>
                  <a:lnTo>
                    <a:pt x="767748" y="3613521"/>
                  </a:lnTo>
                  <a:cubicBezTo>
                    <a:pt x="766792" y="3620418"/>
                    <a:pt x="771439" y="3626767"/>
                    <a:pt x="778319" y="3628032"/>
                  </a:cubicBezTo>
                  <a:cubicBezTo>
                    <a:pt x="783336" y="3628963"/>
                    <a:pt x="790862" y="3628008"/>
                    <a:pt x="793406" y="3617817"/>
                  </a:cubicBezTo>
                  <a:cubicBezTo>
                    <a:pt x="793752" y="3616337"/>
                    <a:pt x="793991" y="3612972"/>
                    <a:pt x="793609" y="3608318"/>
                  </a:cubicBezTo>
                  <a:cubicBezTo>
                    <a:pt x="792558" y="3595812"/>
                    <a:pt x="787744" y="3567458"/>
                    <a:pt x="785976" y="3557398"/>
                  </a:cubicBezTo>
                  <a:cubicBezTo>
                    <a:pt x="808421" y="3561765"/>
                    <a:pt x="829826" y="3564964"/>
                    <a:pt x="851196" y="3570214"/>
                  </a:cubicBezTo>
                  <a:cubicBezTo>
                    <a:pt x="868098" y="3574355"/>
                    <a:pt x="884989" y="3579809"/>
                    <a:pt x="902488" y="3588747"/>
                  </a:cubicBezTo>
                  <a:cubicBezTo>
                    <a:pt x="929174" y="3601898"/>
                    <a:pt x="956050" y="3615478"/>
                    <a:pt x="982365" y="3629822"/>
                  </a:cubicBezTo>
                  <a:cubicBezTo>
                    <a:pt x="999518" y="3639357"/>
                    <a:pt x="1016504" y="3649035"/>
                    <a:pt x="1032725" y="3659930"/>
                  </a:cubicBezTo>
                  <a:cubicBezTo>
                    <a:pt x="1065897" y="3681816"/>
                    <a:pt x="1098292" y="3707390"/>
                    <a:pt x="1133446" y="3726269"/>
                  </a:cubicBezTo>
                  <a:cubicBezTo>
                    <a:pt x="1158364" y="3739801"/>
                    <a:pt x="1184547" y="3750064"/>
                    <a:pt x="1213012" y="3753942"/>
                  </a:cubicBezTo>
                  <a:cubicBezTo>
                    <a:pt x="1220311" y="3755243"/>
                    <a:pt x="1227239" y="3750243"/>
                    <a:pt x="1228446" y="3742880"/>
                  </a:cubicBezTo>
                  <a:close/>
                  <a:moveTo>
                    <a:pt x="779705" y="3602697"/>
                  </a:moveTo>
                  <a:cubicBezTo>
                    <a:pt x="779705" y="3602697"/>
                    <a:pt x="779705" y="3602685"/>
                    <a:pt x="779705" y="3602685"/>
                  </a:cubicBezTo>
                  <a:cubicBezTo>
                    <a:pt x="780039" y="3602673"/>
                    <a:pt x="780338" y="3602566"/>
                    <a:pt x="780672" y="3602578"/>
                  </a:cubicBezTo>
                  <a:cubicBezTo>
                    <a:pt x="780338" y="3602566"/>
                    <a:pt x="780027" y="3602697"/>
                    <a:pt x="779705" y="3602697"/>
                  </a:cubicBezTo>
                  <a:close/>
                  <a:moveTo>
                    <a:pt x="4782047" y="2760931"/>
                  </a:moveTo>
                  <a:cubicBezTo>
                    <a:pt x="4798387" y="2752029"/>
                    <a:pt x="4824093" y="2740668"/>
                    <a:pt x="4824093" y="2740668"/>
                  </a:cubicBezTo>
                  <a:cubicBezTo>
                    <a:pt x="4830651" y="2737900"/>
                    <a:pt x="4833709" y="2730250"/>
                    <a:pt x="4830938" y="2723735"/>
                  </a:cubicBezTo>
                  <a:cubicBezTo>
                    <a:pt x="4828178" y="2717207"/>
                    <a:pt x="4820617" y="2714116"/>
                    <a:pt x="4814059" y="2716885"/>
                  </a:cubicBezTo>
                  <a:cubicBezTo>
                    <a:pt x="4814059" y="2716885"/>
                    <a:pt x="4770627" y="2734546"/>
                    <a:pt x="4756687" y="2743663"/>
                  </a:cubicBezTo>
                  <a:cubicBezTo>
                    <a:pt x="4751073" y="2747422"/>
                    <a:pt x="4748457" y="2751516"/>
                    <a:pt x="4747525" y="2753914"/>
                  </a:cubicBezTo>
                  <a:cubicBezTo>
                    <a:pt x="4746056" y="2757518"/>
                    <a:pt x="4746367" y="2760895"/>
                    <a:pt x="4747274" y="2763963"/>
                  </a:cubicBezTo>
                  <a:cubicBezTo>
                    <a:pt x="4748099" y="2766576"/>
                    <a:pt x="4749723" y="2769034"/>
                    <a:pt x="4752482" y="2771134"/>
                  </a:cubicBezTo>
                  <a:cubicBezTo>
                    <a:pt x="4753223" y="2771994"/>
                    <a:pt x="4755457" y="2774261"/>
                    <a:pt x="4757535" y="2776684"/>
                  </a:cubicBezTo>
                  <a:cubicBezTo>
                    <a:pt x="4768465" y="2789082"/>
                    <a:pt x="4790527" y="2817102"/>
                    <a:pt x="4800717" y="2848702"/>
                  </a:cubicBezTo>
                  <a:cubicBezTo>
                    <a:pt x="4805279" y="2862700"/>
                    <a:pt x="4806104" y="2878011"/>
                    <a:pt x="4805304" y="2891162"/>
                  </a:cubicBezTo>
                  <a:cubicBezTo>
                    <a:pt x="4796548" y="2882080"/>
                    <a:pt x="4781652" y="2872891"/>
                    <a:pt x="4763926" y="2864777"/>
                  </a:cubicBezTo>
                  <a:cubicBezTo>
                    <a:pt x="4750368" y="2858380"/>
                    <a:pt x="4735126" y="2852951"/>
                    <a:pt x="4720374" y="2847926"/>
                  </a:cubicBezTo>
                  <a:cubicBezTo>
                    <a:pt x="4710388" y="2844931"/>
                    <a:pt x="4699351" y="2842569"/>
                    <a:pt x="4688134" y="2841101"/>
                  </a:cubicBezTo>
                  <a:cubicBezTo>
                    <a:pt x="4670456" y="2839000"/>
                    <a:pt x="4652538" y="2839131"/>
                    <a:pt x="4638240" y="2841769"/>
                  </a:cubicBezTo>
                  <a:cubicBezTo>
                    <a:pt x="4637057" y="2841984"/>
                    <a:pt x="4635994" y="2842270"/>
                    <a:pt x="4634859" y="2842521"/>
                  </a:cubicBezTo>
                  <a:cubicBezTo>
                    <a:pt x="4634919" y="2842413"/>
                    <a:pt x="4634955" y="2842306"/>
                    <a:pt x="4635014" y="2842199"/>
                  </a:cubicBezTo>
                  <a:cubicBezTo>
                    <a:pt x="4636711" y="2839036"/>
                    <a:pt x="4638574" y="2836005"/>
                    <a:pt x="4640593" y="2833129"/>
                  </a:cubicBezTo>
                  <a:cubicBezTo>
                    <a:pt x="4643567" y="2828881"/>
                    <a:pt x="4646804" y="2824776"/>
                    <a:pt x="4650280" y="2820790"/>
                  </a:cubicBezTo>
                  <a:cubicBezTo>
                    <a:pt x="4653792" y="2816959"/>
                    <a:pt x="4657519" y="2813272"/>
                    <a:pt x="4661401" y="2809871"/>
                  </a:cubicBezTo>
                  <a:cubicBezTo>
                    <a:pt x="4667744" y="2804310"/>
                    <a:pt x="4674612" y="2799608"/>
                    <a:pt x="4681755" y="2795491"/>
                  </a:cubicBezTo>
                  <a:cubicBezTo>
                    <a:pt x="4689460" y="2790908"/>
                    <a:pt x="4697463" y="2787042"/>
                    <a:pt x="4705526" y="2783187"/>
                  </a:cubicBezTo>
                  <a:cubicBezTo>
                    <a:pt x="4710495" y="2780920"/>
                    <a:pt x="4713959" y="2776361"/>
                    <a:pt x="4714712" y="2770872"/>
                  </a:cubicBezTo>
                  <a:cubicBezTo>
                    <a:pt x="4715488" y="2765538"/>
                    <a:pt x="4713446" y="2760156"/>
                    <a:pt x="4709325" y="2756635"/>
                  </a:cubicBezTo>
                  <a:cubicBezTo>
                    <a:pt x="4709325" y="2756635"/>
                    <a:pt x="4676607" y="2729630"/>
                    <a:pt x="4647652" y="2704820"/>
                  </a:cubicBezTo>
                  <a:cubicBezTo>
                    <a:pt x="4630655" y="2690309"/>
                    <a:pt x="4614935" y="2676633"/>
                    <a:pt x="4608341" y="2669962"/>
                  </a:cubicBezTo>
                  <a:cubicBezTo>
                    <a:pt x="4603264" y="2664556"/>
                    <a:pt x="4594747" y="2664306"/>
                    <a:pt x="4589336" y="2669389"/>
                  </a:cubicBezTo>
                  <a:cubicBezTo>
                    <a:pt x="4583937" y="2674473"/>
                    <a:pt x="4583674" y="2682898"/>
                    <a:pt x="4588751" y="2688292"/>
                  </a:cubicBezTo>
                  <a:cubicBezTo>
                    <a:pt x="4594091" y="2694271"/>
                    <a:pt x="4605331" y="2705035"/>
                    <a:pt x="4618482" y="2717338"/>
                  </a:cubicBezTo>
                  <a:cubicBezTo>
                    <a:pt x="4635600" y="2733174"/>
                    <a:pt x="4655990" y="2751683"/>
                    <a:pt x="4670372" y="2764535"/>
                  </a:cubicBezTo>
                  <a:cubicBezTo>
                    <a:pt x="4666991" y="2766290"/>
                    <a:pt x="4663659" y="2768044"/>
                    <a:pt x="4660374" y="2769941"/>
                  </a:cubicBezTo>
                  <a:cubicBezTo>
                    <a:pt x="4653159" y="2774214"/>
                    <a:pt x="4646231" y="2778915"/>
                    <a:pt x="4639661" y="2784333"/>
                  </a:cubicBezTo>
                  <a:cubicBezTo>
                    <a:pt x="4634632" y="2788521"/>
                    <a:pt x="4629795" y="2792985"/>
                    <a:pt x="4625231" y="2797889"/>
                  </a:cubicBezTo>
                  <a:cubicBezTo>
                    <a:pt x="4620681" y="2802639"/>
                    <a:pt x="4616452" y="2807830"/>
                    <a:pt x="4612546" y="2813141"/>
                  </a:cubicBezTo>
                  <a:cubicBezTo>
                    <a:pt x="4609703" y="2816947"/>
                    <a:pt x="4607063" y="2821028"/>
                    <a:pt x="4604650" y="2825265"/>
                  </a:cubicBezTo>
                  <a:cubicBezTo>
                    <a:pt x="4602202" y="2829489"/>
                    <a:pt x="4600015" y="2833857"/>
                    <a:pt x="4598116" y="2838356"/>
                  </a:cubicBezTo>
                  <a:cubicBezTo>
                    <a:pt x="4587688" y="2863488"/>
                    <a:pt x="4589265" y="2881472"/>
                    <a:pt x="4596886" y="2895028"/>
                  </a:cubicBezTo>
                  <a:cubicBezTo>
                    <a:pt x="4594521" y="2895828"/>
                    <a:pt x="4592299" y="2897104"/>
                    <a:pt x="4590686" y="2899276"/>
                  </a:cubicBezTo>
                  <a:cubicBezTo>
                    <a:pt x="4590686" y="2899276"/>
                    <a:pt x="4585825" y="2902857"/>
                    <a:pt x="4578395" y="2909790"/>
                  </a:cubicBezTo>
                  <a:cubicBezTo>
                    <a:pt x="4575002" y="2913024"/>
                    <a:pt x="4570977" y="2916580"/>
                    <a:pt x="4567214" y="2921294"/>
                  </a:cubicBezTo>
                  <a:cubicBezTo>
                    <a:pt x="4564682" y="2924492"/>
                    <a:pt x="4562424" y="2928120"/>
                    <a:pt x="4560214" y="2932046"/>
                  </a:cubicBezTo>
                  <a:cubicBezTo>
                    <a:pt x="4557085" y="2937488"/>
                    <a:pt x="4554684" y="2943323"/>
                    <a:pt x="4551697" y="2949493"/>
                  </a:cubicBezTo>
                  <a:cubicBezTo>
                    <a:pt x="4547218" y="2955424"/>
                    <a:pt x="4548365" y="2963789"/>
                    <a:pt x="4554278" y="2968419"/>
                  </a:cubicBezTo>
                  <a:cubicBezTo>
                    <a:pt x="4560191" y="2972894"/>
                    <a:pt x="4568612" y="2971689"/>
                    <a:pt x="4573115" y="2965746"/>
                  </a:cubicBezTo>
                  <a:cubicBezTo>
                    <a:pt x="4578215" y="2961259"/>
                    <a:pt x="4583233" y="2957381"/>
                    <a:pt x="4587712" y="2952918"/>
                  </a:cubicBezTo>
                  <a:cubicBezTo>
                    <a:pt x="4590878" y="2949696"/>
                    <a:pt x="4593768" y="2946485"/>
                    <a:pt x="4596145" y="2943287"/>
                  </a:cubicBezTo>
                  <a:cubicBezTo>
                    <a:pt x="4599657" y="2938418"/>
                    <a:pt x="4602058" y="2933609"/>
                    <a:pt x="4604220" y="2929397"/>
                  </a:cubicBezTo>
                  <a:cubicBezTo>
                    <a:pt x="4608998" y="2920351"/>
                    <a:pt x="4611220" y="2914802"/>
                    <a:pt x="4611220" y="2914802"/>
                  </a:cubicBezTo>
                  <a:cubicBezTo>
                    <a:pt x="4611877" y="2913931"/>
                    <a:pt x="4612176" y="2912941"/>
                    <a:pt x="4612582" y="2911974"/>
                  </a:cubicBezTo>
                  <a:cubicBezTo>
                    <a:pt x="4622615" y="2919122"/>
                    <a:pt x="4635886" y="2924755"/>
                    <a:pt x="4651523" y="2929421"/>
                  </a:cubicBezTo>
                  <a:cubicBezTo>
                    <a:pt x="4664184" y="2932977"/>
                    <a:pt x="4676965" y="2935972"/>
                    <a:pt x="4689794" y="2938633"/>
                  </a:cubicBezTo>
                  <a:cubicBezTo>
                    <a:pt x="4687907" y="2948407"/>
                    <a:pt x="4682221" y="2967763"/>
                    <a:pt x="4676882" y="2989911"/>
                  </a:cubicBezTo>
                  <a:cubicBezTo>
                    <a:pt x="4675401" y="2996021"/>
                    <a:pt x="4674015" y="3002275"/>
                    <a:pt x="4672809" y="3008659"/>
                  </a:cubicBezTo>
                  <a:cubicBezTo>
                    <a:pt x="4671602" y="3015055"/>
                    <a:pt x="4670599" y="3021440"/>
                    <a:pt x="4669715" y="3027669"/>
                  </a:cubicBezTo>
                  <a:cubicBezTo>
                    <a:pt x="4667290" y="3044877"/>
                    <a:pt x="4665618" y="3061023"/>
                    <a:pt x="4664603" y="3072862"/>
                  </a:cubicBezTo>
                  <a:cubicBezTo>
                    <a:pt x="4663491" y="3086179"/>
                    <a:pt x="4663682" y="3095320"/>
                    <a:pt x="4664531" y="3097647"/>
                  </a:cubicBezTo>
                  <a:cubicBezTo>
                    <a:pt x="4666370" y="3104497"/>
                    <a:pt x="4673454" y="3108650"/>
                    <a:pt x="4680310" y="3106753"/>
                  </a:cubicBezTo>
                  <a:cubicBezTo>
                    <a:pt x="4686605" y="3105022"/>
                    <a:pt x="4690547" y="3098972"/>
                    <a:pt x="4689747" y="3092659"/>
                  </a:cubicBezTo>
                  <a:cubicBezTo>
                    <a:pt x="4689448" y="3092671"/>
                    <a:pt x="4689448" y="3092229"/>
                    <a:pt x="4689579" y="3091776"/>
                  </a:cubicBezTo>
                  <a:cubicBezTo>
                    <a:pt x="4689544" y="3091478"/>
                    <a:pt x="4689472" y="3091191"/>
                    <a:pt x="4689400" y="3090893"/>
                  </a:cubicBezTo>
                  <a:cubicBezTo>
                    <a:pt x="4689424" y="3091048"/>
                    <a:pt x="4689532" y="3091334"/>
                    <a:pt x="4689663" y="3091478"/>
                  </a:cubicBezTo>
                  <a:cubicBezTo>
                    <a:pt x="4689950" y="3090583"/>
                    <a:pt x="4690547" y="3089377"/>
                    <a:pt x="4690774" y="3088339"/>
                  </a:cubicBezTo>
                  <a:cubicBezTo>
                    <a:pt x="4692160" y="3081645"/>
                    <a:pt x="4695015" y="3071358"/>
                    <a:pt x="4698132" y="3059138"/>
                  </a:cubicBezTo>
                  <a:cubicBezTo>
                    <a:pt x="4700736" y="3048851"/>
                    <a:pt x="4703794" y="3037383"/>
                    <a:pt x="4706434" y="3025617"/>
                  </a:cubicBezTo>
                  <a:cubicBezTo>
                    <a:pt x="4708094" y="3018027"/>
                    <a:pt x="4709647" y="3010449"/>
                    <a:pt x="4710818" y="3002883"/>
                  </a:cubicBezTo>
                  <a:cubicBezTo>
                    <a:pt x="4714593" y="2978634"/>
                    <a:pt x="4716587" y="2956044"/>
                    <a:pt x="4717053" y="2943514"/>
                  </a:cubicBezTo>
                  <a:cubicBezTo>
                    <a:pt x="4731650" y="2945722"/>
                    <a:pt x="4746307" y="2947428"/>
                    <a:pt x="4761035" y="2948359"/>
                  </a:cubicBezTo>
                  <a:cubicBezTo>
                    <a:pt x="4766171" y="2948669"/>
                    <a:pt x="4771690" y="2949075"/>
                    <a:pt x="4777352" y="2949338"/>
                  </a:cubicBezTo>
                  <a:cubicBezTo>
                    <a:pt x="4777376" y="2949385"/>
                    <a:pt x="4777364" y="2949433"/>
                    <a:pt x="4777388" y="2949469"/>
                  </a:cubicBezTo>
                  <a:cubicBezTo>
                    <a:pt x="4779622" y="2956163"/>
                    <a:pt x="4782632" y="2966665"/>
                    <a:pt x="4787923" y="2977083"/>
                  </a:cubicBezTo>
                  <a:cubicBezTo>
                    <a:pt x="4790408" y="2982000"/>
                    <a:pt x="4793609" y="2986582"/>
                    <a:pt x="4796667" y="2991188"/>
                  </a:cubicBezTo>
                  <a:cubicBezTo>
                    <a:pt x="4801768" y="2998659"/>
                    <a:pt x="4807454" y="3004327"/>
                    <a:pt x="4809675" y="3009542"/>
                  </a:cubicBezTo>
                  <a:cubicBezTo>
                    <a:pt x="4811384" y="3016404"/>
                    <a:pt x="4818359" y="3020557"/>
                    <a:pt x="4825264" y="3018946"/>
                  </a:cubicBezTo>
                  <a:cubicBezTo>
                    <a:pt x="4832156" y="3017192"/>
                    <a:pt x="4836397" y="3010246"/>
                    <a:pt x="4834688" y="3003372"/>
                  </a:cubicBezTo>
                  <a:cubicBezTo>
                    <a:pt x="4834378" y="2997776"/>
                    <a:pt x="4832658" y="2990771"/>
                    <a:pt x="4830018" y="2982763"/>
                  </a:cubicBezTo>
                  <a:cubicBezTo>
                    <a:pt x="4828178" y="2977083"/>
                    <a:pt x="4825933" y="2970973"/>
                    <a:pt x="4822851" y="2965209"/>
                  </a:cubicBezTo>
                  <a:cubicBezTo>
                    <a:pt x="4820521" y="2960877"/>
                    <a:pt x="4817643" y="2956856"/>
                    <a:pt x="4814800" y="2953132"/>
                  </a:cubicBezTo>
                  <a:cubicBezTo>
                    <a:pt x="4813223" y="2951044"/>
                    <a:pt x="4811646" y="2949170"/>
                    <a:pt x="4810094" y="2947368"/>
                  </a:cubicBezTo>
                  <a:cubicBezTo>
                    <a:pt x="4813307" y="2946712"/>
                    <a:pt x="4816508" y="2946056"/>
                    <a:pt x="4819506" y="2944970"/>
                  </a:cubicBezTo>
                  <a:cubicBezTo>
                    <a:pt x="4822349" y="2943967"/>
                    <a:pt x="4827485" y="2941414"/>
                    <a:pt x="4830878" y="2934337"/>
                  </a:cubicBezTo>
                  <a:cubicBezTo>
                    <a:pt x="4833076" y="2929671"/>
                    <a:pt x="4836026" y="2919384"/>
                    <a:pt x="4837412" y="2905899"/>
                  </a:cubicBezTo>
                  <a:cubicBezTo>
                    <a:pt x="4839383" y="2886806"/>
                    <a:pt x="4838797" y="2861018"/>
                    <a:pt x="4830699" y="2838320"/>
                  </a:cubicBezTo>
                  <a:cubicBezTo>
                    <a:pt x="4818849" y="2805479"/>
                    <a:pt x="4795819" y="2776170"/>
                    <a:pt x="4782047" y="2760931"/>
                  </a:cubicBezTo>
                  <a:close/>
                  <a:moveTo>
                    <a:pt x="4763293" y="2773927"/>
                  </a:moveTo>
                  <a:cubicBezTo>
                    <a:pt x="4765347" y="2773700"/>
                    <a:pt x="4767330" y="2772877"/>
                    <a:pt x="4769074" y="2771636"/>
                  </a:cubicBezTo>
                  <a:cubicBezTo>
                    <a:pt x="4767509" y="2772877"/>
                    <a:pt x="4765610" y="2773688"/>
                    <a:pt x="4763293" y="2773927"/>
                  </a:cubicBezTo>
                  <a:close/>
                  <a:moveTo>
                    <a:pt x="4773518" y="2766886"/>
                  </a:moveTo>
                  <a:lnTo>
                    <a:pt x="4773995" y="2765824"/>
                  </a:lnTo>
                  <a:lnTo>
                    <a:pt x="4774055" y="2765681"/>
                  </a:lnTo>
                  <a:lnTo>
                    <a:pt x="4774151" y="2765681"/>
                  </a:lnTo>
                  <a:cubicBezTo>
                    <a:pt x="4773948" y="2766122"/>
                    <a:pt x="4773721" y="2766433"/>
                    <a:pt x="4773518" y="2766886"/>
                  </a:cubicBezTo>
                  <a:close/>
                  <a:moveTo>
                    <a:pt x="4712132" y="2906365"/>
                  </a:moveTo>
                  <a:cubicBezTo>
                    <a:pt x="4695158" y="2903203"/>
                    <a:pt x="4678315" y="2899301"/>
                    <a:pt x="4661676" y="2894515"/>
                  </a:cubicBezTo>
                  <a:cubicBezTo>
                    <a:pt x="4647545" y="2890362"/>
                    <a:pt x="4635528" y="2886866"/>
                    <a:pt x="4629281" y="2879001"/>
                  </a:cubicBezTo>
                  <a:cubicBezTo>
                    <a:pt x="4628373" y="2877856"/>
                    <a:pt x="4627883" y="2876543"/>
                    <a:pt x="4627382" y="2875231"/>
                  </a:cubicBezTo>
                  <a:cubicBezTo>
                    <a:pt x="4629030" y="2874300"/>
                    <a:pt x="4631156" y="2873906"/>
                    <a:pt x="4633486" y="2873381"/>
                  </a:cubicBezTo>
                  <a:cubicBezTo>
                    <a:pt x="4641047" y="2871758"/>
                    <a:pt x="4650698" y="2872259"/>
                    <a:pt x="4661162" y="2873011"/>
                  </a:cubicBezTo>
                  <a:cubicBezTo>
                    <a:pt x="4677252" y="2874288"/>
                    <a:pt x="4695003" y="2877713"/>
                    <a:pt x="4709779" y="2882582"/>
                  </a:cubicBezTo>
                  <a:cubicBezTo>
                    <a:pt x="4727398" y="2887331"/>
                    <a:pt x="4745686" y="2893095"/>
                    <a:pt x="4761011" y="2899408"/>
                  </a:cubicBezTo>
                  <a:cubicBezTo>
                    <a:pt x="4767832" y="2902236"/>
                    <a:pt x="4774115" y="2904933"/>
                    <a:pt x="4779251" y="2907821"/>
                  </a:cubicBezTo>
                  <a:cubicBezTo>
                    <a:pt x="4782512" y="2909754"/>
                    <a:pt x="4785403" y="2911556"/>
                    <a:pt x="4787505" y="2913537"/>
                  </a:cubicBezTo>
                  <a:cubicBezTo>
                    <a:pt x="4787947" y="2913955"/>
                    <a:pt x="4788772" y="2914396"/>
                    <a:pt x="4789261" y="2914790"/>
                  </a:cubicBezTo>
                  <a:cubicBezTo>
                    <a:pt x="4780422" y="2914623"/>
                    <a:pt x="4771499" y="2913752"/>
                    <a:pt x="4763591" y="2913155"/>
                  </a:cubicBezTo>
                  <a:cubicBezTo>
                    <a:pt x="4746307" y="2911783"/>
                    <a:pt x="4729142" y="2909372"/>
                    <a:pt x="4712132" y="2906365"/>
                  </a:cubicBezTo>
                  <a:close/>
                  <a:moveTo>
                    <a:pt x="4689579" y="3091776"/>
                  </a:moveTo>
                  <a:lnTo>
                    <a:pt x="4689663" y="3091478"/>
                  </a:lnTo>
                  <a:cubicBezTo>
                    <a:pt x="4689986" y="3092050"/>
                    <a:pt x="4690404" y="3092778"/>
                    <a:pt x="4689842" y="3092647"/>
                  </a:cubicBezTo>
                  <a:lnTo>
                    <a:pt x="4689747" y="3092647"/>
                  </a:lnTo>
                  <a:lnTo>
                    <a:pt x="4689687" y="3092205"/>
                  </a:lnTo>
                  <a:lnTo>
                    <a:pt x="4689579" y="3091776"/>
                  </a:lnTo>
                  <a:close/>
                  <a:moveTo>
                    <a:pt x="5290166" y="2298436"/>
                  </a:moveTo>
                  <a:cubicBezTo>
                    <a:pt x="5288924" y="2297899"/>
                    <a:pt x="5287598" y="2297505"/>
                    <a:pt x="5286189" y="2297565"/>
                  </a:cubicBezTo>
                  <a:cubicBezTo>
                    <a:pt x="5287216" y="2297517"/>
                    <a:pt x="5290787" y="2297231"/>
                    <a:pt x="5290166" y="2298436"/>
                  </a:cubicBezTo>
                  <a:close/>
                  <a:moveTo>
                    <a:pt x="5298348" y="2311086"/>
                  </a:moveTo>
                  <a:cubicBezTo>
                    <a:pt x="5297954" y="2318186"/>
                    <a:pt x="5291874" y="2323580"/>
                    <a:pt x="5284779" y="2323282"/>
                  </a:cubicBezTo>
                  <a:cubicBezTo>
                    <a:pt x="5280945" y="2323139"/>
                    <a:pt x="5275414" y="2320704"/>
                    <a:pt x="5270098" y="2315453"/>
                  </a:cubicBezTo>
                  <a:cubicBezTo>
                    <a:pt x="5263051" y="2308365"/>
                    <a:pt x="5254319" y="2294403"/>
                    <a:pt x="5251632" y="2291121"/>
                  </a:cubicBezTo>
                  <a:lnTo>
                    <a:pt x="5173618" y="2197622"/>
                  </a:lnTo>
                  <a:cubicBezTo>
                    <a:pt x="5140817" y="2159113"/>
                    <a:pt x="5102676" y="2124494"/>
                    <a:pt x="5064571" y="2089445"/>
                  </a:cubicBezTo>
                  <a:cubicBezTo>
                    <a:pt x="5026060" y="2053954"/>
                    <a:pt x="4987370" y="2018190"/>
                    <a:pt x="4951953" y="1980229"/>
                  </a:cubicBezTo>
                  <a:cubicBezTo>
                    <a:pt x="4920598" y="1946529"/>
                    <a:pt x="4892168" y="1910943"/>
                    <a:pt x="4868863" y="1871897"/>
                  </a:cubicBezTo>
                  <a:cubicBezTo>
                    <a:pt x="4864909" y="1865560"/>
                    <a:pt x="4866821" y="1857231"/>
                    <a:pt x="4873104" y="1853292"/>
                  </a:cubicBezTo>
                  <a:cubicBezTo>
                    <a:pt x="4879387" y="1849354"/>
                    <a:pt x="4887701" y="1851371"/>
                    <a:pt x="4891630" y="1857565"/>
                  </a:cubicBezTo>
                  <a:cubicBezTo>
                    <a:pt x="4915545" y="1893926"/>
                    <a:pt x="4944595" y="1926242"/>
                    <a:pt x="4975604" y="1957305"/>
                  </a:cubicBezTo>
                  <a:cubicBezTo>
                    <a:pt x="5011834" y="1993619"/>
                    <a:pt x="5051265" y="2027593"/>
                    <a:pt x="5089274" y="2062654"/>
                  </a:cubicBezTo>
                  <a:cubicBezTo>
                    <a:pt x="5128454" y="2098848"/>
                    <a:pt x="5165937" y="2136439"/>
                    <a:pt x="5198727" y="2176715"/>
                  </a:cubicBezTo>
                  <a:cubicBezTo>
                    <a:pt x="5208975" y="2189579"/>
                    <a:pt x="5219069" y="2202455"/>
                    <a:pt x="5229043" y="2215475"/>
                  </a:cubicBezTo>
                  <a:cubicBezTo>
                    <a:pt x="5243915" y="2234950"/>
                    <a:pt x="5258536" y="2254712"/>
                    <a:pt x="5273240" y="2274188"/>
                  </a:cubicBezTo>
                  <a:cubicBezTo>
                    <a:pt x="5275737" y="2277636"/>
                    <a:pt x="5285161" y="2304690"/>
                    <a:pt x="5290047" y="2298591"/>
                  </a:cubicBezTo>
                  <a:lnTo>
                    <a:pt x="5290143" y="2298436"/>
                  </a:lnTo>
                  <a:cubicBezTo>
                    <a:pt x="5295219" y="2300298"/>
                    <a:pt x="5298659" y="2305322"/>
                    <a:pt x="5298348" y="2311086"/>
                  </a:cubicBezTo>
                  <a:close/>
                  <a:moveTo>
                    <a:pt x="4580234" y="2083442"/>
                  </a:moveTo>
                  <a:cubicBezTo>
                    <a:pt x="4596253" y="2056842"/>
                    <a:pt x="4615305" y="2033369"/>
                    <a:pt x="4636006" y="2011603"/>
                  </a:cubicBezTo>
                  <a:cubicBezTo>
                    <a:pt x="4664411" y="1981852"/>
                    <a:pt x="4695409" y="1954799"/>
                    <a:pt x="4725021" y="1926182"/>
                  </a:cubicBezTo>
                  <a:cubicBezTo>
                    <a:pt x="4743810" y="1908031"/>
                    <a:pt x="4762337" y="1889439"/>
                    <a:pt x="4778415" y="1868006"/>
                  </a:cubicBezTo>
                  <a:cubicBezTo>
                    <a:pt x="4790145" y="1852791"/>
                    <a:pt x="4801672" y="1837134"/>
                    <a:pt x="4811897" y="1820642"/>
                  </a:cubicBezTo>
                  <a:cubicBezTo>
                    <a:pt x="4818515" y="1809902"/>
                    <a:pt x="4824679" y="1799043"/>
                    <a:pt x="4829875" y="1787479"/>
                  </a:cubicBezTo>
                  <a:cubicBezTo>
                    <a:pt x="4832240" y="1782216"/>
                    <a:pt x="4834581" y="1776823"/>
                    <a:pt x="4836516" y="1771429"/>
                  </a:cubicBezTo>
                  <a:cubicBezTo>
                    <a:pt x="4838308" y="1766345"/>
                    <a:pt x="4839861" y="1761118"/>
                    <a:pt x="4840709" y="1755772"/>
                  </a:cubicBezTo>
                  <a:cubicBezTo>
                    <a:pt x="4840948" y="1754280"/>
                    <a:pt x="4841258" y="1751034"/>
                    <a:pt x="4841234" y="1748373"/>
                  </a:cubicBezTo>
                  <a:lnTo>
                    <a:pt x="4841485" y="1748480"/>
                  </a:lnTo>
                  <a:lnTo>
                    <a:pt x="4841258" y="1748075"/>
                  </a:lnTo>
                  <a:lnTo>
                    <a:pt x="4841234" y="1748075"/>
                  </a:lnTo>
                  <a:cubicBezTo>
                    <a:pt x="4841199" y="1745712"/>
                    <a:pt x="4840864" y="1743815"/>
                    <a:pt x="4839980" y="1743993"/>
                  </a:cubicBezTo>
                  <a:lnTo>
                    <a:pt x="4839753" y="1744005"/>
                  </a:lnTo>
                  <a:cubicBezTo>
                    <a:pt x="4839669" y="1743564"/>
                    <a:pt x="4839610" y="1743122"/>
                    <a:pt x="4839574" y="1742537"/>
                  </a:cubicBezTo>
                  <a:cubicBezTo>
                    <a:pt x="4837603" y="1724769"/>
                    <a:pt x="4859176" y="1729506"/>
                    <a:pt x="4860502" y="1730485"/>
                  </a:cubicBezTo>
                  <a:cubicBezTo>
                    <a:pt x="4861063" y="1730914"/>
                    <a:pt x="4863942" y="1733146"/>
                    <a:pt x="4865268" y="1738552"/>
                  </a:cubicBezTo>
                  <a:cubicBezTo>
                    <a:pt x="4866116" y="1741905"/>
                    <a:pt x="4867884" y="1754220"/>
                    <a:pt x="4867406" y="1759113"/>
                  </a:cubicBezTo>
                  <a:cubicBezTo>
                    <a:pt x="4866880" y="1764889"/>
                    <a:pt x="4865769" y="1770390"/>
                    <a:pt x="4864384" y="1775904"/>
                  </a:cubicBezTo>
                  <a:cubicBezTo>
                    <a:pt x="4862413" y="1783648"/>
                    <a:pt x="4859701" y="1791274"/>
                    <a:pt x="4856870" y="1798625"/>
                  </a:cubicBezTo>
                  <a:cubicBezTo>
                    <a:pt x="4850599" y="1814950"/>
                    <a:pt x="4842763" y="1830452"/>
                    <a:pt x="4833996" y="1845548"/>
                  </a:cubicBezTo>
                  <a:cubicBezTo>
                    <a:pt x="4825371" y="1860202"/>
                    <a:pt x="4815815" y="1874295"/>
                    <a:pt x="4806128" y="1888257"/>
                  </a:cubicBezTo>
                  <a:cubicBezTo>
                    <a:pt x="4794230" y="1904953"/>
                    <a:pt x="4781282" y="1920669"/>
                    <a:pt x="4767318" y="1935228"/>
                  </a:cubicBezTo>
                  <a:cubicBezTo>
                    <a:pt x="4745339" y="1958236"/>
                    <a:pt x="4721353" y="1978964"/>
                    <a:pt x="4697547" y="1999669"/>
                  </a:cubicBezTo>
                  <a:cubicBezTo>
                    <a:pt x="4663444" y="2029503"/>
                    <a:pt x="4629352" y="2059181"/>
                    <a:pt x="4602870" y="2098001"/>
                  </a:cubicBezTo>
                  <a:cubicBezTo>
                    <a:pt x="4598857" y="2104206"/>
                    <a:pt x="4590519" y="2106008"/>
                    <a:pt x="4584284" y="2101987"/>
                  </a:cubicBezTo>
                  <a:cubicBezTo>
                    <a:pt x="4578024" y="2097989"/>
                    <a:pt x="4576221" y="2089647"/>
                    <a:pt x="4580234" y="2083442"/>
                  </a:cubicBezTo>
                  <a:close/>
                  <a:moveTo>
                    <a:pt x="4841234" y="1748075"/>
                  </a:moveTo>
                  <a:lnTo>
                    <a:pt x="4841246" y="1748373"/>
                  </a:lnTo>
                  <a:cubicBezTo>
                    <a:pt x="4839215" y="1746679"/>
                    <a:pt x="4837352" y="1744542"/>
                    <a:pt x="4839753" y="1744005"/>
                  </a:cubicBezTo>
                  <a:cubicBezTo>
                    <a:pt x="4840040" y="1745473"/>
                    <a:pt x="4840541" y="1746786"/>
                    <a:pt x="4841234" y="1748075"/>
                  </a:cubicBezTo>
                  <a:close/>
                  <a:moveTo>
                    <a:pt x="4461369" y="3585573"/>
                  </a:moveTo>
                  <a:cubicBezTo>
                    <a:pt x="4462468" y="3627722"/>
                    <a:pt x="4460019" y="3670432"/>
                    <a:pt x="4455958" y="3713082"/>
                  </a:cubicBezTo>
                  <a:cubicBezTo>
                    <a:pt x="4452004" y="3754682"/>
                    <a:pt x="4446664" y="3796199"/>
                    <a:pt x="4444240" y="3837585"/>
                  </a:cubicBezTo>
                  <a:cubicBezTo>
                    <a:pt x="4442173" y="3872776"/>
                    <a:pt x="4441743" y="3907741"/>
                    <a:pt x="4445792" y="3942695"/>
                  </a:cubicBezTo>
                  <a:cubicBezTo>
                    <a:pt x="4446832" y="3950034"/>
                    <a:pt x="4441719" y="3956860"/>
                    <a:pt x="4434361" y="3957898"/>
                  </a:cubicBezTo>
                  <a:cubicBezTo>
                    <a:pt x="4427015" y="3958924"/>
                    <a:pt x="4420206" y="3953733"/>
                    <a:pt x="4419155" y="3946406"/>
                  </a:cubicBezTo>
                  <a:cubicBezTo>
                    <a:pt x="4413075" y="3910069"/>
                    <a:pt x="4411247" y="3873266"/>
                    <a:pt x="4411892" y="3836224"/>
                  </a:cubicBezTo>
                  <a:cubicBezTo>
                    <a:pt x="4412633" y="3794302"/>
                    <a:pt x="4416121" y="3751974"/>
                    <a:pt x="4419836" y="3709789"/>
                  </a:cubicBezTo>
                  <a:cubicBezTo>
                    <a:pt x="4423491" y="3668344"/>
                    <a:pt x="4427612" y="3627173"/>
                    <a:pt x="4427230" y="3586193"/>
                  </a:cubicBezTo>
                  <a:cubicBezTo>
                    <a:pt x="4427266" y="3562744"/>
                    <a:pt x="4426800" y="3539306"/>
                    <a:pt x="4424984" y="3516072"/>
                  </a:cubicBezTo>
                  <a:cubicBezTo>
                    <a:pt x="4423790" y="3500630"/>
                    <a:pt x="4422070" y="3485367"/>
                    <a:pt x="4419430" y="3470128"/>
                  </a:cubicBezTo>
                  <a:cubicBezTo>
                    <a:pt x="4419048" y="3467896"/>
                    <a:pt x="4418534" y="3465700"/>
                    <a:pt x="4418116" y="3463493"/>
                  </a:cubicBezTo>
                  <a:cubicBezTo>
                    <a:pt x="4415464" y="3465259"/>
                    <a:pt x="4413195" y="3466619"/>
                    <a:pt x="4412012" y="3467192"/>
                  </a:cubicBezTo>
                  <a:cubicBezTo>
                    <a:pt x="4401142" y="3472789"/>
                    <a:pt x="4389424" y="3477085"/>
                    <a:pt x="4377371" y="3480522"/>
                  </a:cubicBezTo>
                  <a:cubicBezTo>
                    <a:pt x="4360325" y="3485331"/>
                    <a:pt x="4342635" y="3488541"/>
                    <a:pt x="4325972" y="3492014"/>
                  </a:cubicBezTo>
                  <a:cubicBezTo>
                    <a:pt x="4291522" y="3498709"/>
                    <a:pt x="4256929" y="3502444"/>
                    <a:pt x="4222169" y="3503398"/>
                  </a:cubicBezTo>
                  <a:cubicBezTo>
                    <a:pt x="4187970" y="3504473"/>
                    <a:pt x="4153640" y="3502742"/>
                    <a:pt x="4119274" y="3501465"/>
                  </a:cubicBezTo>
                  <a:cubicBezTo>
                    <a:pt x="4091239" y="3499783"/>
                    <a:pt x="4062941" y="3497229"/>
                    <a:pt x="4034726" y="3496883"/>
                  </a:cubicBezTo>
                  <a:cubicBezTo>
                    <a:pt x="4016498" y="3496585"/>
                    <a:pt x="3998318" y="3497157"/>
                    <a:pt x="3980269" y="3499806"/>
                  </a:cubicBezTo>
                  <a:cubicBezTo>
                    <a:pt x="3972982" y="3501274"/>
                    <a:pt x="3965971" y="3496394"/>
                    <a:pt x="3964633" y="3489078"/>
                  </a:cubicBezTo>
                  <a:cubicBezTo>
                    <a:pt x="3963307" y="3481751"/>
                    <a:pt x="3968156" y="3474782"/>
                    <a:pt x="3975443" y="3473445"/>
                  </a:cubicBezTo>
                  <a:cubicBezTo>
                    <a:pt x="3994842" y="3469281"/>
                    <a:pt x="4014491" y="3467312"/>
                    <a:pt x="4034285" y="3466524"/>
                  </a:cubicBezTo>
                  <a:cubicBezTo>
                    <a:pt x="4062977" y="3465235"/>
                    <a:pt x="4091860" y="3466584"/>
                    <a:pt x="4120408" y="3466774"/>
                  </a:cubicBezTo>
                  <a:cubicBezTo>
                    <a:pt x="4144729" y="3467276"/>
                    <a:pt x="4169001" y="3467491"/>
                    <a:pt x="4193238" y="3467407"/>
                  </a:cubicBezTo>
                  <a:cubicBezTo>
                    <a:pt x="4209268" y="3467502"/>
                    <a:pt x="4225286" y="3467455"/>
                    <a:pt x="4241293" y="3466966"/>
                  </a:cubicBezTo>
                  <a:cubicBezTo>
                    <a:pt x="4267668" y="3466058"/>
                    <a:pt x="4294006" y="3464268"/>
                    <a:pt x="4320345" y="3460116"/>
                  </a:cubicBezTo>
                  <a:cubicBezTo>
                    <a:pt x="4336447" y="3457705"/>
                    <a:pt x="4353517" y="3455688"/>
                    <a:pt x="4370073" y="3451929"/>
                  </a:cubicBezTo>
                  <a:cubicBezTo>
                    <a:pt x="4380477" y="3449602"/>
                    <a:pt x="4390666" y="3446678"/>
                    <a:pt x="4400186" y="3442478"/>
                  </a:cubicBezTo>
                  <a:cubicBezTo>
                    <a:pt x="4401500" y="3441977"/>
                    <a:pt x="4408619" y="3439626"/>
                    <a:pt x="4411725" y="3437287"/>
                  </a:cubicBezTo>
                  <a:lnTo>
                    <a:pt x="4411904" y="3438313"/>
                  </a:lnTo>
                  <a:lnTo>
                    <a:pt x="4412024" y="3438743"/>
                  </a:lnTo>
                  <a:lnTo>
                    <a:pt x="4411916" y="3438158"/>
                  </a:lnTo>
                  <a:cubicBezTo>
                    <a:pt x="4411892" y="3438015"/>
                    <a:pt x="4411868" y="3437716"/>
                    <a:pt x="4411833" y="3437573"/>
                  </a:cubicBezTo>
                  <a:lnTo>
                    <a:pt x="4411821" y="3437275"/>
                  </a:lnTo>
                  <a:cubicBezTo>
                    <a:pt x="4411976" y="3437143"/>
                    <a:pt x="4411988" y="3437036"/>
                    <a:pt x="4412119" y="3436905"/>
                  </a:cubicBezTo>
                  <a:cubicBezTo>
                    <a:pt x="4412036" y="3436583"/>
                    <a:pt x="4411952" y="3436261"/>
                    <a:pt x="4411868" y="3435938"/>
                  </a:cubicBezTo>
                  <a:cubicBezTo>
                    <a:pt x="4411856" y="3436380"/>
                    <a:pt x="4411773" y="3436834"/>
                    <a:pt x="4411809" y="3437275"/>
                  </a:cubicBezTo>
                  <a:lnTo>
                    <a:pt x="4411713" y="3437275"/>
                  </a:lnTo>
                  <a:cubicBezTo>
                    <a:pt x="4411534" y="3436272"/>
                    <a:pt x="4411498" y="3435461"/>
                    <a:pt x="4411594" y="3434888"/>
                  </a:cubicBezTo>
                  <a:cubicBezTo>
                    <a:pt x="4411116" y="3433098"/>
                    <a:pt x="4410734" y="3431308"/>
                    <a:pt x="4410220" y="3429518"/>
                  </a:cubicBezTo>
                  <a:cubicBezTo>
                    <a:pt x="4409957" y="3428647"/>
                    <a:pt x="4405741" y="3417596"/>
                    <a:pt x="4403997" y="3413241"/>
                  </a:cubicBezTo>
                  <a:cubicBezTo>
                    <a:pt x="4403734" y="3412513"/>
                    <a:pt x="4403447" y="3411785"/>
                    <a:pt x="4403447" y="3411785"/>
                  </a:cubicBezTo>
                  <a:cubicBezTo>
                    <a:pt x="4401416" y="3407584"/>
                    <a:pt x="4401787" y="3402262"/>
                    <a:pt x="4404893" y="3398312"/>
                  </a:cubicBezTo>
                  <a:cubicBezTo>
                    <a:pt x="4407150" y="3395412"/>
                    <a:pt x="4410017" y="3393968"/>
                    <a:pt x="4413266" y="3393551"/>
                  </a:cubicBezTo>
                  <a:cubicBezTo>
                    <a:pt x="4415655" y="3393157"/>
                    <a:pt x="4418964" y="3393324"/>
                    <a:pt x="4422667" y="3395830"/>
                  </a:cubicBezTo>
                  <a:cubicBezTo>
                    <a:pt x="4423288" y="3396248"/>
                    <a:pt x="4424733" y="3397369"/>
                    <a:pt x="4426215" y="3399816"/>
                  </a:cubicBezTo>
                  <a:lnTo>
                    <a:pt x="4427803" y="3403145"/>
                  </a:lnTo>
                  <a:cubicBezTo>
                    <a:pt x="4430061" y="3408074"/>
                    <a:pt x="4435472" y="3420389"/>
                    <a:pt x="4435818" y="3421415"/>
                  </a:cubicBezTo>
                  <a:cubicBezTo>
                    <a:pt x="4438267" y="3428540"/>
                    <a:pt x="4440477" y="3435688"/>
                    <a:pt x="4442508" y="3442824"/>
                  </a:cubicBezTo>
                  <a:cubicBezTo>
                    <a:pt x="4444514" y="3449972"/>
                    <a:pt x="4446318" y="3457275"/>
                    <a:pt x="4447978" y="3464591"/>
                  </a:cubicBezTo>
                  <a:cubicBezTo>
                    <a:pt x="4452422" y="3484472"/>
                    <a:pt x="4455456" y="3504699"/>
                    <a:pt x="4457523" y="3525129"/>
                  </a:cubicBezTo>
                  <a:cubicBezTo>
                    <a:pt x="4459577" y="3545225"/>
                    <a:pt x="4460628" y="3565393"/>
                    <a:pt x="4461369" y="3585573"/>
                  </a:cubicBezTo>
                  <a:close/>
                  <a:moveTo>
                    <a:pt x="4167759" y="3736842"/>
                  </a:moveTo>
                  <a:cubicBezTo>
                    <a:pt x="4168213" y="3736675"/>
                    <a:pt x="4168655" y="3736364"/>
                    <a:pt x="4169073" y="3736054"/>
                  </a:cubicBezTo>
                  <a:cubicBezTo>
                    <a:pt x="4169419" y="3736627"/>
                    <a:pt x="4168440" y="3736806"/>
                    <a:pt x="4167759" y="3736842"/>
                  </a:cubicBezTo>
                  <a:close/>
                  <a:moveTo>
                    <a:pt x="4166397" y="3737486"/>
                  </a:moveTo>
                  <a:lnTo>
                    <a:pt x="4166660" y="3737474"/>
                  </a:lnTo>
                  <a:cubicBezTo>
                    <a:pt x="4166839" y="3737319"/>
                    <a:pt x="4167030" y="3737319"/>
                    <a:pt x="4167221" y="3737152"/>
                  </a:cubicBezTo>
                  <a:lnTo>
                    <a:pt x="4167759" y="3736830"/>
                  </a:lnTo>
                  <a:cubicBezTo>
                    <a:pt x="4167496" y="3736997"/>
                    <a:pt x="4167281" y="3736997"/>
                    <a:pt x="4167209" y="3737009"/>
                  </a:cubicBezTo>
                  <a:lnTo>
                    <a:pt x="4166743" y="3737176"/>
                  </a:lnTo>
                  <a:cubicBezTo>
                    <a:pt x="4167771" y="3736257"/>
                    <a:pt x="4168679" y="3735481"/>
                    <a:pt x="4169037" y="3735911"/>
                  </a:cubicBezTo>
                  <a:lnTo>
                    <a:pt x="4169085" y="3736054"/>
                  </a:lnTo>
                  <a:cubicBezTo>
                    <a:pt x="4169527" y="3735601"/>
                    <a:pt x="4169945" y="3735290"/>
                    <a:pt x="4170351" y="3734825"/>
                  </a:cubicBezTo>
                  <a:cubicBezTo>
                    <a:pt x="4175845" y="3729741"/>
                    <a:pt x="4174460" y="3724777"/>
                    <a:pt x="4174424" y="3724192"/>
                  </a:cubicBezTo>
                  <a:cubicBezTo>
                    <a:pt x="4174341" y="3722724"/>
                    <a:pt x="4166051" y="3706531"/>
                    <a:pt x="4153640" y="3715290"/>
                  </a:cubicBezTo>
                  <a:cubicBezTo>
                    <a:pt x="4152780" y="3715910"/>
                    <a:pt x="4149805" y="3718249"/>
                    <a:pt x="4148527" y="3719037"/>
                  </a:cubicBezTo>
                  <a:lnTo>
                    <a:pt x="4139222" y="3724873"/>
                  </a:lnTo>
                  <a:cubicBezTo>
                    <a:pt x="4134337" y="3727713"/>
                    <a:pt x="4129391" y="3730577"/>
                    <a:pt x="4124374" y="3733130"/>
                  </a:cubicBezTo>
                  <a:cubicBezTo>
                    <a:pt x="4119441" y="3735684"/>
                    <a:pt x="4114460" y="3738095"/>
                    <a:pt x="4109347" y="3740362"/>
                  </a:cubicBezTo>
                  <a:cubicBezTo>
                    <a:pt x="4093687" y="3747033"/>
                    <a:pt x="4077538" y="3750936"/>
                    <a:pt x="4061149" y="3753501"/>
                  </a:cubicBezTo>
                  <a:cubicBezTo>
                    <a:pt x="4044199" y="3756090"/>
                    <a:pt x="4026974" y="3757081"/>
                    <a:pt x="4009642" y="3757331"/>
                  </a:cubicBezTo>
                  <a:cubicBezTo>
                    <a:pt x="3970916" y="3758585"/>
                    <a:pt x="3932453" y="3756282"/>
                    <a:pt x="3893978" y="3754288"/>
                  </a:cubicBezTo>
                  <a:cubicBezTo>
                    <a:pt x="3854846" y="3752009"/>
                    <a:pt x="3815737" y="3749742"/>
                    <a:pt x="3776605" y="3748501"/>
                  </a:cubicBezTo>
                  <a:cubicBezTo>
                    <a:pt x="3742645" y="3747355"/>
                    <a:pt x="3708709" y="3747236"/>
                    <a:pt x="3674690" y="3749038"/>
                  </a:cubicBezTo>
                  <a:cubicBezTo>
                    <a:pt x="3667272" y="3749181"/>
                    <a:pt x="3661407" y="3755327"/>
                    <a:pt x="3661598" y="3762833"/>
                  </a:cubicBezTo>
                  <a:cubicBezTo>
                    <a:pt x="3661801" y="3770196"/>
                    <a:pt x="3667977" y="3776151"/>
                    <a:pt x="3675395" y="3775852"/>
                  </a:cubicBezTo>
                  <a:cubicBezTo>
                    <a:pt x="3722076" y="3775912"/>
                    <a:pt x="3768351" y="3780101"/>
                    <a:pt x="3814722" y="3784146"/>
                  </a:cubicBezTo>
                  <a:cubicBezTo>
                    <a:pt x="3846042" y="3787034"/>
                    <a:pt x="3877350" y="3789898"/>
                    <a:pt x="3908754" y="3791449"/>
                  </a:cubicBezTo>
                  <a:cubicBezTo>
                    <a:pt x="3942761" y="3793192"/>
                    <a:pt x="3976840" y="3793001"/>
                    <a:pt x="4011027" y="3791342"/>
                  </a:cubicBezTo>
                  <a:cubicBezTo>
                    <a:pt x="4029829" y="3790149"/>
                    <a:pt x="4048463" y="3788228"/>
                    <a:pt x="4066715" y="3784552"/>
                  </a:cubicBezTo>
                  <a:cubicBezTo>
                    <a:pt x="4080607" y="3781807"/>
                    <a:pt x="4094261" y="3777929"/>
                    <a:pt x="4107591" y="3772631"/>
                  </a:cubicBezTo>
                  <a:cubicBezTo>
                    <a:pt x="4104366" y="3779469"/>
                    <a:pt x="4101320" y="3786378"/>
                    <a:pt x="4098561" y="3793455"/>
                  </a:cubicBezTo>
                  <a:cubicBezTo>
                    <a:pt x="4088109" y="3819982"/>
                    <a:pt x="4080763" y="3847847"/>
                    <a:pt x="4073297" y="3875879"/>
                  </a:cubicBezTo>
                  <a:cubicBezTo>
                    <a:pt x="4065604" y="3906560"/>
                    <a:pt x="4057960" y="3937110"/>
                    <a:pt x="4051378" y="3968054"/>
                  </a:cubicBezTo>
                  <a:cubicBezTo>
                    <a:pt x="4044796" y="3998699"/>
                    <a:pt x="4039278" y="4029750"/>
                    <a:pt x="4033532" y="4060800"/>
                  </a:cubicBezTo>
                  <a:cubicBezTo>
                    <a:pt x="4030307" y="4078928"/>
                    <a:pt x="4026652" y="4096924"/>
                    <a:pt x="4022518" y="4114931"/>
                  </a:cubicBezTo>
                  <a:cubicBezTo>
                    <a:pt x="4018362" y="4132796"/>
                    <a:pt x="4013751" y="4150386"/>
                    <a:pt x="4008316" y="4168011"/>
                  </a:cubicBezTo>
                  <a:lnTo>
                    <a:pt x="3997792" y="4199409"/>
                  </a:lnTo>
                  <a:lnTo>
                    <a:pt x="3991545" y="4216175"/>
                  </a:lnTo>
                  <a:cubicBezTo>
                    <a:pt x="3989765" y="4221856"/>
                    <a:pt x="3991748" y="4225901"/>
                    <a:pt x="3992178" y="4226617"/>
                  </a:cubicBezTo>
                  <a:cubicBezTo>
                    <a:pt x="3994412" y="4230662"/>
                    <a:pt x="3997577" y="4232894"/>
                    <a:pt x="4001340" y="4233335"/>
                  </a:cubicBezTo>
                  <a:cubicBezTo>
                    <a:pt x="4003598" y="4233681"/>
                    <a:pt x="4008292" y="4234529"/>
                    <a:pt x="4012772" y="4229779"/>
                  </a:cubicBezTo>
                  <a:cubicBezTo>
                    <a:pt x="4014324" y="4228252"/>
                    <a:pt x="4015399" y="4226438"/>
                    <a:pt x="4015997" y="4224493"/>
                  </a:cubicBezTo>
                  <a:lnTo>
                    <a:pt x="4015961" y="4224493"/>
                  </a:lnTo>
                  <a:cubicBezTo>
                    <a:pt x="4015483" y="4224218"/>
                    <a:pt x="4015889" y="4223454"/>
                    <a:pt x="4016427" y="4222703"/>
                  </a:cubicBezTo>
                  <a:cubicBezTo>
                    <a:pt x="4016761" y="4220483"/>
                    <a:pt x="4016510" y="4218132"/>
                    <a:pt x="4015686" y="4216091"/>
                  </a:cubicBezTo>
                  <a:cubicBezTo>
                    <a:pt x="4016247" y="4217249"/>
                    <a:pt x="4017096" y="4218992"/>
                    <a:pt x="4017621" y="4220734"/>
                  </a:cubicBezTo>
                  <a:lnTo>
                    <a:pt x="4022650" y="4209468"/>
                  </a:lnTo>
                  <a:lnTo>
                    <a:pt x="4035563" y="4177236"/>
                  </a:lnTo>
                  <a:cubicBezTo>
                    <a:pt x="4042132" y="4159121"/>
                    <a:pt x="4047974" y="4141041"/>
                    <a:pt x="4053158" y="4122700"/>
                  </a:cubicBezTo>
                  <a:cubicBezTo>
                    <a:pt x="4058318" y="4104502"/>
                    <a:pt x="4062797" y="4086028"/>
                    <a:pt x="4066918" y="4067424"/>
                  </a:cubicBezTo>
                  <a:lnTo>
                    <a:pt x="4106612" y="3883827"/>
                  </a:lnTo>
                  <a:cubicBezTo>
                    <a:pt x="4112453" y="3856594"/>
                    <a:pt x="4118270" y="3829530"/>
                    <a:pt x="4126919" y="3803669"/>
                  </a:cubicBezTo>
                  <a:cubicBezTo>
                    <a:pt x="4132545" y="3786772"/>
                    <a:pt x="4139258" y="3770280"/>
                    <a:pt x="4148217" y="3754587"/>
                  </a:cubicBezTo>
                  <a:cubicBezTo>
                    <a:pt x="4149124" y="3753084"/>
                    <a:pt x="4149650" y="3751484"/>
                    <a:pt x="4149937" y="3749861"/>
                  </a:cubicBezTo>
                  <a:cubicBezTo>
                    <a:pt x="4151179" y="3749050"/>
                    <a:pt x="4152469" y="3748263"/>
                    <a:pt x="4153699" y="3747439"/>
                  </a:cubicBezTo>
                  <a:lnTo>
                    <a:pt x="4163471" y="3740565"/>
                  </a:lnTo>
                  <a:cubicBezTo>
                    <a:pt x="4164115" y="3740088"/>
                    <a:pt x="4165298" y="3738704"/>
                    <a:pt x="4166397" y="3737486"/>
                  </a:cubicBezTo>
                  <a:close/>
                  <a:moveTo>
                    <a:pt x="3997099" y="4209600"/>
                  </a:moveTo>
                  <a:cubicBezTo>
                    <a:pt x="4000349" y="4207559"/>
                    <a:pt x="4003287" y="4207583"/>
                    <a:pt x="4005186" y="4207941"/>
                  </a:cubicBezTo>
                  <a:cubicBezTo>
                    <a:pt x="4002415" y="4207619"/>
                    <a:pt x="3999560" y="4208167"/>
                    <a:pt x="3997099" y="4209600"/>
                  </a:cubicBezTo>
                  <a:close/>
                  <a:moveTo>
                    <a:pt x="4012616" y="4211533"/>
                  </a:moveTo>
                  <a:cubicBezTo>
                    <a:pt x="4011708" y="4210602"/>
                    <a:pt x="4010717" y="4209922"/>
                    <a:pt x="4009666" y="4209397"/>
                  </a:cubicBezTo>
                  <a:cubicBezTo>
                    <a:pt x="4010741" y="4209874"/>
                    <a:pt x="4011708" y="4210638"/>
                    <a:pt x="4012616" y="4211533"/>
                  </a:cubicBezTo>
                  <a:close/>
                  <a:moveTo>
                    <a:pt x="4017466" y="4221032"/>
                  </a:moveTo>
                  <a:lnTo>
                    <a:pt x="4017562" y="4220734"/>
                  </a:lnTo>
                  <a:cubicBezTo>
                    <a:pt x="4018350" y="4223204"/>
                    <a:pt x="4018433" y="4225411"/>
                    <a:pt x="4015949" y="4224481"/>
                  </a:cubicBezTo>
                  <a:cubicBezTo>
                    <a:pt x="4016140" y="4223884"/>
                    <a:pt x="4016259" y="4223288"/>
                    <a:pt x="4016367" y="4222691"/>
                  </a:cubicBezTo>
                  <a:lnTo>
                    <a:pt x="4017012" y="4221641"/>
                  </a:lnTo>
                  <a:cubicBezTo>
                    <a:pt x="4017287" y="4221330"/>
                    <a:pt x="4017251" y="4221330"/>
                    <a:pt x="4017466" y="4221032"/>
                  </a:cubicBezTo>
                  <a:close/>
                  <a:moveTo>
                    <a:pt x="4542321" y="1043938"/>
                  </a:moveTo>
                  <a:lnTo>
                    <a:pt x="4542380" y="1043485"/>
                  </a:lnTo>
                  <a:cubicBezTo>
                    <a:pt x="4544172" y="1043568"/>
                    <a:pt x="4543599" y="1045060"/>
                    <a:pt x="4542380" y="1046587"/>
                  </a:cubicBezTo>
                  <a:lnTo>
                    <a:pt x="4542345" y="1046289"/>
                  </a:lnTo>
                  <a:cubicBezTo>
                    <a:pt x="4542297" y="1045847"/>
                    <a:pt x="4542177" y="1045406"/>
                    <a:pt x="4542070" y="1044976"/>
                  </a:cubicBezTo>
                  <a:cubicBezTo>
                    <a:pt x="4542166" y="1044523"/>
                    <a:pt x="4542249" y="1044236"/>
                    <a:pt x="4542321" y="1043938"/>
                  </a:cubicBezTo>
                  <a:close/>
                  <a:moveTo>
                    <a:pt x="4574632" y="1652094"/>
                  </a:moveTo>
                  <a:cubicBezTo>
                    <a:pt x="4582647" y="1642332"/>
                    <a:pt x="4589588" y="1631436"/>
                    <a:pt x="4595440" y="1619849"/>
                  </a:cubicBezTo>
                  <a:cubicBezTo>
                    <a:pt x="4601090" y="1608703"/>
                    <a:pt x="4605737" y="1597020"/>
                    <a:pt x="4609512" y="1585218"/>
                  </a:cubicBezTo>
                  <a:cubicBezTo>
                    <a:pt x="4625208" y="1535479"/>
                    <a:pt x="4628946" y="1483998"/>
                    <a:pt x="4625148" y="1432230"/>
                  </a:cubicBezTo>
                  <a:cubicBezTo>
                    <a:pt x="4619653" y="1357371"/>
                    <a:pt x="4598630" y="1282405"/>
                    <a:pt x="4579876" y="1212057"/>
                  </a:cubicBezTo>
                  <a:cubicBezTo>
                    <a:pt x="4574775" y="1193083"/>
                    <a:pt x="4569759" y="1174109"/>
                    <a:pt x="4564945" y="1155122"/>
                  </a:cubicBezTo>
                  <a:cubicBezTo>
                    <a:pt x="4564622" y="1153846"/>
                    <a:pt x="4564347" y="1152557"/>
                    <a:pt x="4564025" y="1151280"/>
                  </a:cubicBezTo>
                  <a:cubicBezTo>
                    <a:pt x="4565446" y="1153464"/>
                    <a:pt x="4566832" y="1155672"/>
                    <a:pt x="4568325" y="1157784"/>
                  </a:cubicBezTo>
                  <a:cubicBezTo>
                    <a:pt x="4578801" y="1172701"/>
                    <a:pt x="4591272" y="1185780"/>
                    <a:pt x="4604937" y="1196734"/>
                  </a:cubicBezTo>
                  <a:cubicBezTo>
                    <a:pt x="4628803" y="1215244"/>
                    <a:pt x="4653840" y="1229289"/>
                    <a:pt x="4679904" y="1240196"/>
                  </a:cubicBezTo>
                  <a:cubicBezTo>
                    <a:pt x="4704141" y="1250292"/>
                    <a:pt x="4729166" y="1257846"/>
                    <a:pt x="4754262" y="1265245"/>
                  </a:cubicBezTo>
                  <a:cubicBezTo>
                    <a:pt x="4789954" y="1275770"/>
                    <a:pt x="4825957" y="1285544"/>
                    <a:pt x="4860681" y="1302585"/>
                  </a:cubicBezTo>
                  <a:cubicBezTo>
                    <a:pt x="4867239" y="1306010"/>
                    <a:pt x="4875373" y="1303480"/>
                    <a:pt x="4878838" y="1296845"/>
                  </a:cubicBezTo>
                  <a:cubicBezTo>
                    <a:pt x="4882301" y="1290365"/>
                    <a:pt x="4879793" y="1282202"/>
                    <a:pt x="4873223" y="1278789"/>
                  </a:cubicBezTo>
                  <a:cubicBezTo>
                    <a:pt x="4838105" y="1258801"/>
                    <a:pt x="4801421" y="1245674"/>
                    <a:pt x="4764666" y="1232834"/>
                  </a:cubicBezTo>
                  <a:cubicBezTo>
                    <a:pt x="4740908" y="1224635"/>
                    <a:pt x="4717268" y="1216437"/>
                    <a:pt x="4693999" y="1206604"/>
                  </a:cubicBezTo>
                  <a:cubicBezTo>
                    <a:pt x="4670623" y="1196771"/>
                    <a:pt x="4647533" y="1185446"/>
                    <a:pt x="4625697" y="1169359"/>
                  </a:cubicBezTo>
                  <a:cubicBezTo>
                    <a:pt x="4613979" y="1160982"/>
                    <a:pt x="4603264" y="1150492"/>
                    <a:pt x="4593947" y="1138618"/>
                  </a:cubicBezTo>
                  <a:cubicBezTo>
                    <a:pt x="4593900" y="1138571"/>
                    <a:pt x="4593864" y="1138511"/>
                    <a:pt x="4593828" y="1138451"/>
                  </a:cubicBezTo>
                  <a:cubicBezTo>
                    <a:pt x="4594353" y="1132508"/>
                    <a:pt x="4591140" y="1125360"/>
                    <a:pt x="4582910" y="1119740"/>
                  </a:cubicBezTo>
                  <a:cubicBezTo>
                    <a:pt x="4581930" y="1119071"/>
                    <a:pt x="4580760" y="1118427"/>
                    <a:pt x="4579613" y="1117782"/>
                  </a:cubicBezTo>
                  <a:cubicBezTo>
                    <a:pt x="4576245" y="1112114"/>
                    <a:pt x="4573139" y="1106302"/>
                    <a:pt x="4570475" y="1100324"/>
                  </a:cubicBezTo>
                  <a:lnTo>
                    <a:pt x="4558853" y="1071433"/>
                  </a:lnTo>
                  <a:cubicBezTo>
                    <a:pt x="4557658" y="1068091"/>
                    <a:pt x="4555365" y="1059332"/>
                    <a:pt x="4554528" y="1057005"/>
                  </a:cubicBezTo>
                  <a:cubicBezTo>
                    <a:pt x="4553764" y="1054821"/>
                    <a:pt x="4552987" y="1053521"/>
                    <a:pt x="4552605" y="1053103"/>
                  </a:cubicBezTo>
                  <a:cubicBezTo>
                    <a:pt x="4549153" y="1048425"/>
                    <a:pt x="4545235" y="1047506"/>
                    <a:pt x="4542512" y="1047506"/>
                  </a:cubicBezTo>
                  <a:cubicBezTo>
                    <a:pt x="4542476" y="1047208"/>
                    <a:pt x="4542428" y="1046862"/>
                    <a:pt x="4542404" y="1046575"/>
                  </a:cubicBezTo>
                  <a:cubicBezTo>
                    <a:pt x="4542154" y="1046945"/>
                    <a:pt x="4541855" y="1047160"/>
                    <a:pt x="4541568" y="1047506"/>
                  </a:cubicBezTo>
                  <a:cubicBezTo>
                    <a:pt x="4541532" y="1047506"/>
                    <a:pt x="4541473" y="1047506"/>
                    <a:pt x="4541437" y="1047506"/>
                  </a:cubicBezTo>
                  <a:cubicBezTo>
                    <a:pt x="4541174" y="1047530"/>
                    <a:pt x="4540935" y="1047637"/>
                    <a:pt x="4540672" y="1047673"/>
                  </a:cubicBezTo>
                  <a:cubicBezTo>
                    <a:pt x="4541174" y="1046802"/>
                    <a:pt x="4541807" y="1046015"/>
                    <a:pt x="4542094" y="1044976"/>
                  </a:cubicBezTo>
                  <a:cubicBezTo>
                    <a:pt x="4541879" y="1044105"/>
                    <a:pt x="4541688" y="1043377"/>
                    <a:pt x="4542129" y="1043353"/>
                  </a:cubicBezTo>
                  <a:lnTo>
                    <a:pt x="4542416" y="1043485"/>
                  </a:lnTo>
                  <a:cubicBezTo>
                    <a:pt x="4543432" y="1036658"/>
                    <a:pt x="4538857" y="1030202"/>
                    <a:pt x="4532012" y="1028854"/>
                  </a:cubicBezTo>
                  <a:cubicBezTo>
                    <a:pt x="4527031" y="1027875"/>
                    <a:pt x="4519374" y="1028627"/>
                    <a:pt x="4516794" y="1039045"/>
                  </a:cubicBezTo>
                  <a:cubicBezTo>
                    <a:pt x="4516436" y="1040537"/>
                    <a:pt x="4516185" y="1043795"/>
                    <a:pt x="4516531" y="1048496"/>
                  </a:cubicBezTo>
                  <a:cubicBezTo>
                    <a:pt x="4517475" y="1061206"/>
                    <a:pt x="4522086" y="1090109"/>
                    <a:pt x="4523758" y="1100181"/>
                  </a:cubicBezTo>
                  <a:cubicBezTo>
                    <a:pt x="4501421" y="1095574"/>
                    <a:pt x="4480123" y="1092137"/>
                    <a:pt x="4458849" y="1086648"/>
                  </a:cubicBezTo>
                  <a:cubicBezTo>
                    <a:pt x="4442054" y="1082447"/>
                    <a:pt x="4425247" y="1076636"/>
                    <a:pt x="4407903" y="1067590"/>
                  </a:cubicBezTo>
                  <a:cubicBezTo>
                    <a:pt x="4381361" y="1053902"/>
                    <a:pt x="4354663" y="1040071"/>
                    <a:pt x="4328528" y="1025190"/>
                  </a:cubicBezTo>
                  <a:cubicBezTo>
                    <a:pt x="4311506" y="1015548"/>
                    <a:pt x="4294664" y="1005595"/>
                    <a:pt x="4278573" y="994295"/>
                  </a:cubicBezTo>
                  <a:cubicBezTo>
                    <a:pt x="4245689" y="972003"/>
                    <a:pt x="4213592" y="945857"/>
                    <a:pt x="4178724" y="926297"/>
                  </a:cubicBezTo>
                  <a:cubicBezTo>
                    <a:pt x="4153914" y="912538"/>
                    <a:pt x="4127814" y="901941"/>
                    <a:pt x="4099385" y="897609"/>
                  </a:cubicBezTo>
                  <a:cubicBezTo>
                    <a:pt x="4092075" y="896284"/>
                    <a:pt x="4085099" y="901130"/>
                    <a:pt x="4083809" y="908552"/>
                  </a:cubicBezTo>
                  <a:cubicBezTo>
                    <a:pt x="4082507" y="915832"/>
                    <a:pt x="4087392" y="922718"/>
                    <a:pt x="4094691" y="924054"/>
                  </a:cubicBezTo>
                  <a:cubicBezTo>
                    <a:pt x="4119453" y="929114"/>
                    <a:pt x="4141730" y="939878"/>
                    <a:pt x="4162969" y="953040"/>
                  </a:cubicBezTo>
                  <a:cubicBezTo>
                    <a:pt x="4196200" y="973697"/>
                    <a:pt x="4226672" y="1000202"/>
                    <a:pt x="4257980" y="1023281"/>
                  </a:cubicBezTo>
                  <a:cubicBezTo>
                    <a:pt x="4274906" y="1035441"/>
                    <a:pt x="4292465" y="1046683"/>
                    <a:pt x="4310598" y="1056874"/>
                  </a:cubicBezTo>
                  <a:cubicBezTo>
                    <a:pt x="4337319" y="1071886"/>
                    <a:pt x="4365104" y="1084930"/>
                    <a:pt x="4392458" y="1098295"/>
                  </a:cubicBezTo>
                  <a:cubicBezTo>
                    <a:pt x="4412681" y="1108104"/>
                    <a:pt x="4432056" y="1113964"/>
                    <a:pt x="4451478" y="1118200"/>
                  </a:cubicBezTo>
                  <a:cubicBezTo>
                    <a:pt x="4477029" y="1123606"/>
                    <a:pt x="4502591" y="1125981"/>
                    <a:pt x="4529922" y="1130707"/>
                  </a:cubicBezTo>
                  <a:cubicBezTo>
                    <a:pt x="4531283" y="1137246"/>
                    <a:pt x="4532526" y="1143798"/>
                    <a:pt x="4533947" y="1150301"/>
                  </a:cubicBezTo>
                  <a:cubicBezTo>
                    <a:pt x="4539012" y="1173405"/>
                    <a:pt x="4544471" y="1196639"/>
                    <a:pt x="4550061" y="1219719"/>
                  </a:cubicBezTo>
                  <a:cubicBezTo>
                    <a:pt x="4566832" y="1288372"/>
                    <a:pt x="4585359" y="1361823"/>
                    <a:pt x="4589743" y="1434653"/>
                  </a:cubicBezTo>
                  <a:cubicBezTo>
                    <a:pt x="4592574" y="1481886"/>
                    <a:pt x="4589539" y="1528916"/>
                    <a:pt x="4574978" y="1574335"/>
                  </a:cubicBezTo>
                  <a:cubicBezTo>
                    <a:pt x="4571837" y="1584192"/>
                    <a:pt x="4567967" y="1594228"/>
                    <a:pt x="4563260" y="1603715"/>
                  </a:cubicBezTo>
                  <a:cubicBezTo>
                    <a:pt x="4558686" y="1613047"/>
                    <a:pt x="4553382" y="1621818"/>
                    <a:pt x="4547087" y="1629730"/>
                  </a:cubicBezTo>
                  <a:cubicBezTo>
                    <a:pt x="4543097" y="1634754"/>
                    <a:pt x="4538176" y="1639086"/>
                    <a:pt x="4532872" y="1642976"/>
                  </a:cubicBezTo>
                  <a:cubicBezTo>
                    <a:pt x="4527067" y="1647332"/>
                    <a:pt x="4520832" y="1650972"/>
                    <a:pt x="4514739" y="1654027"/>
                  </a:cubicBezTo>
                  <a:cubicBezTo>
                    <a:pt x="4491853" y="1665566"/>
                    <a:pt x="4467557" y="1660936"/>
                    <a:pt x="4448528" y="1647236"/>
                  </a:cubicBezTo>
                  <a:cubicBezTo>
                    <a:pt x="4429010" y="1633262"/>
                    <a:pt x="4414592" y="1610243"/>
                    <a:pt x="4411845" y="1584252"/>
                  </a:cubicBezTo>
                  <a:cubicBezTo>
                    <a:pt x="4410017" y="1566912"/>
                    <a:pt x="4411594" y="1548117"/>
                    <a:pt x="4418188" y="1532675"/>
                  </a:cubicBezTo>
                  <a:cubicBezTo>
                    <a:pt x="4424327" y="1518116"/>
                    <a:pt x="4434803" y="1506493"/>
                    <a:pt x="4451550" y="1503163"/>
                  </a:cubicBezTo>
                  <a:cubicBezTo>
                    <a:pt x="4458849" y="1501839"/>
                    <a:pt x="4463698" y="1494869"/>
                    <a:pt x="4462384" y="1487542"/>
                  </a:cubicBezTo>
                  <a:cubicBezTo>
                    <a:pt x="4461058" y="1480215"/>
                    <a:pt x="4454047" y="1475334"/>
                    <a:pt x="4446748" y="1476814"/>
                  </a:cubicBezTo>
                  <a:cubicBezTo>
                    <a:pt x="4425223" y="1480335"/>
                    <a:pt x="4409539" y="1492304"/>
                    <a:pt x="4398729" y="1508677"/>
                  </a:cubicBezTo>
                  <a:cubicBezTo>
                    <a:pt x="4384502" y="1530193"/>
                    <a:pt x="4379426" y="1559895"/>
                    <a:pt x="4381528" y="1586948"/>
                  </a:cubicBezTo>
                  <a:cubicBezTo>
                    <a:pt x="4384323" y="1622379"/>
                    <a:pt x="4403137" y="1654074"/>
                    <a:pt x="4429141" y="1673681"/>
                  </a:cubicBezTo>
                  <a:cubicBezTo>
                    <a:pt x="4457642" y="1695114"/>
                    <a:pt x="4494696" y="1701892"/>
                    <a:pt x="4529981" y="1685137"/>
                  </a:cubicBezTo>
                  <a:cubicBezTo>
                    <a:pt x="4537865" y="1681426"/>
                    <a:pt x="4545916" y="1676832"/>
                    <a:pt x="4553442" y="1671509"/>
                  </a:cubicBezTo>
                  <a:cubicBezTo>
                    <a:pt x="4561325" y="1665900"/>
                    <a:pt x="4568612" y="1659421"/>
                    <a:pt x="4574632" y="1652094"/>
                  </a:cubicBezTo>
                  <a:close/>
                  <a:moveTo>
                    <a:pt x="4530435" y="1054213"/>
                  </a:moveTo>
                  <a:cubicBezTo>
                    <a:pt x="4530435" y="1054225"/>
                    <a:pt x="4530424" y="1054225"/>
                    <a:pt x="4530424" y="1054225"/>
                  </a:cubicBezTo>
                  <a:cubicBezTo>
                    <a:pt x="4530041" y="1054237"/>
                    <a:pt x="4529695" y="1054368"/>
                    <a:pt x="4529300" y="1054332"/>
                  </a:cubicBezTo>
                  <a:cubicBezTo>
                    <a:pt x="4529695" y="1054368"/>
                    <a:pt x="4530053" y="1054225"/>
                    <a:pt x="4530435" y="1054213"/>
                  </a:cubicBezTo>
                  <a:close/>
                  <a:moveTo>
                    <a:pt x="4529086" y="1054344"/>
                  </a:moveTo>
                  <a:lnTo>
                    <a:pt x="4528871" y="1054356"/>
                  </a:lnTo>
                  <a:lnTo>
                    <a:pt x="4528811" y="1054356"/>
                  </a:lnTo>
                  <a:lnTo>
                    <a:pt x="4529086" y="1054344"/>
                  </a:lnTo>
                  <a:close/>
                  <a:moveTo>
                    <a:pt x="2488185" y="4457531"/>
                  </a:moveTo>
                  <a:cubicBezTo>
                    <a:pt x="2488866" y="4457649"/>
                    <a:pt x="2489559" y="4457924"/>
                    <a:pt x="2490252" y="4458044"/>
                  </a:cubicBezTo>
                  <a:cubicBezTo>
                    <a:pt x="2489810" y="4458354"/>
                    <a:pt x="2489069" y="4458079"/>
                    <a:pt x="2488185" y="4457531"/>
                  </a:cubicBezTo>
                  <a:close/>
                  <a:moveTo>
                    <a:pt x="2040006" y="4623824"/>
                  </a:moveTo>
                  <a:cubicBezTo>
                    <a:pt x="2038967" y="4623716"/>
                    <a:pt x="2037927" y="4623764"/>
                    <a:pt x="2036900" y="4623800"/>
                  </a:cubicBezTo>
                  <a:cubicBezTo>
                    <a:pt x="2037199" y="4622905"/>
                    <a:pt x="2038441" y="4623156"/>
                    <a:pt x="2040006" y="4623824"/>
                  </a:cubicBezTo>
                  <a:close/>
                  <a:moveTo>
                    <a:pt x="2447489" y="4455024"/>
                  </a:moveTo>
                  <a:cubicBezTo>
                    <a:pt x="2419239" y="4462782"/>
                    <a:pt x="2393019" y="4474166"/>
                    <a:pt x="2367600" y="4487126"/>
                  </a:cubicBezTo>
                  <a:cubicBezTo>
                    <a:pt x="2331203" y="4505539"/>
                    <a:pt x="2297016" y="4528141"/>
                    <a:pt x="2262065" y="4550194"/>
                  </a:cubicBezTo>
                  <a:cubicBezTo>
                    <a:pt x="2238462" y="4565146"/>
                    <a:pt x="2214356" y="4579384"/>
                    <a:pt x="2189773" y="4593060"/>
                  </a:cubicBezTo>
                  <a:cubicBezTo>
                    <a:pt x="2173684" y="4601806"/>
                    <a:pt x="2157367" y="4609838"/>
                    <a:pt x="2140679" y="4617141"/>
                  </a:cubicBezTo>
                  <a:cubicBezTo>
                    <a:pt x="2123932" y="4624445"/>
                    <a:pt x="2106874" y="4631020"/>
                    <a:pt x="2089530" y="4636581"/>
                  </a:cubicBezTo>
                  <a:lnTo>
                    <a:pt x="2056359" y="4646163"/>
                  </a:lnTo>
                  <a:cubicBezTo>
                    <a:pt x="2052847" y="4647034"/>
                    <a:pt x="2045692" y="4650281"/>
                    <a:pt x="2042216" y="4650865"/>
                  </a:cubicBezTo>
                  <a:cubicBezTo>
                    <a:pt x="2037976" y="4651617"/>
                    <a:pt x="2034714" y="4650865"/>
                    <a:pt x="2032731" y="4649911"/>
                  </a:cubicBezTo>
                  <a:cubicBezTo>
                    <a:pt x="2028861" y="4648001"/>
                    <a:pt x="2026233" y="4645161"/>
                    <a:pt x="2025290" y="4641056"/>
                  </a:cubicBezTo>
                  <a:cubicBezTo>
                    <a:pt x="2024764" y="4638717"/>
                    <a:pt x="2024167" y="4635352"/>
                    <a:pt x="2026472" y="4630984"/>
                  </a:cubicBezTo>
                  <a:cubicBezTo>
                    <a:pt x="2028527" y="4626771"/>
                    <a:pt x="2032576" y="4624098"/>
                    <a:pt x="2036912" y="4623776"/>
                  </a:cubicBezTo>
                  <a:cubicBezTo>
                    <a:pt x="2036781" y="4624075"/>
                    <a:pt x="2036805" y="4624671"/>
                    <a:pt x="2036996" y="4625399"/>
                  </a:cubicBezTo>
                  <a:cubicBezTo>
                    <a:pt x="2037366" y="4626855"/>
                    <a:pt x="2039277" y="4626044"/>
                    <a:pt x="2041547" y="4624778"/>
                  </a:cubicBezTo>
                  <a:lnTo>
                    <a:pt x="2040544" y="4624230"/>
                  </a:lnTo>
                  <a:lnTo>
                    <a:pt x="2040018" y="4623800"/>
                  </a:lnTo>
                  <a:cubicBezTo>
                    <a:pt x="2040735" y="4623920"/>
                    <a:pt x="2041451" y="4624193"/>
                    <a:pt x="2042144" y="4624456"/>
                  </a:cubicBezTo>
                  <a:cubicBezTo>
                    <a:pt x="2044700" y="4622881"/>
                    <a:pt x="2047543" y="4620852"/>
                    <a:pt x="2049072" y="4620339"/>
                  </a:cubicBezTo>
                  <a:lnTo>
                    <a:pt x="2079759" y="4609373"/>
                  </a:lnTo>
                  <a:cubicBezTo>
                    <a:pt x="2095897" y="4603119"/>
                    <a:pt x="2111677" y="4596007"/>
                    <a:pt x="2127205" y="4588310"/>
                  </a:cubicBezTo>
                  <a:cubicBezTo>
                    <a:pt x="2142674" y="4580613"/>
                    <a:pt x="2157856" y="4572331"/>
                    <a:pt x="2172740" y="4563333"/>
                  </a:cubicBezTo>
                  <a:cubicBezTo>
                    <a:pt x="2198302" y="4548297"/>
                    <a:pt x="2222814" y="4531828"/>
                    <a:pt x="2247743" y="4516231"/>
                  </a:cubicBezTo>
                  <a:cubicBezTo>
                    <a:pt x="2273437" y="4500157"/>
                    <a:pt x="2299405" y="4484823"/>
                    <a:pt x="2326114" y="4471218"/>
                  </a:cubicBezTo>
                  <a:cubicBezTo>
                    <a:pt x="2349754" y="4459130"/>
                    <a:pt x="2374134" y="4448759"/>
                    <a:pt x="2399481" y="4440430"/>
                  </a:cubicBezTo>
                  <a:cubicBezTo>
                    <a:pt x="2392159" y="4437410"/>
                    <a:pt x="2384920" y="4434141"/>
                    <a:pt x="2377837" y="4430513"/>
                  </a:cubicBezTo>
                  <a:cubicBezTo>
                    <a:pt x="2360397" y="4421622"/>
                    <a:pt x="2343769" y="4410775"/>
                    <a:pt x="2327763" y="4399032"/>
                  </a:cubicBezTo>
                  <a:cubicBezTo>
                    <a:pt x="2299883" y="4378018"/>
                    <a:pt x="2274703" y="4354102"/>
                    <a:pt x="2251816" y="4327885"/>
                  </a:cubicBezTo>
                  <a:cubicBezTo>
                    <a:pt x="2231020" y="4303934"/>
                    <a:pt x="2212039" y="4278289"/>
                    <a:pt x="2193488" y="4252334"/>
                  </a:cubicBezTo>
                  <a:cubicBezTo>
                    <a:pt x="2166254" y="4214194"/>
                    <a:pt x="2140333" y="4174813"/>
                    <a:pt x="2111318" y="4138798"/>
                  </a:cubicBezTo>
                  <a:cubicBezTo>
                    <a:pt x="2106516" y="4133094"/>
                    <a:pt x="2107233" y="4124657"/>
                    <a:pt x="2112895" y="4119860"/>
                  </a:cubicBezTo>
                  <a:cubicBezTo>
                    <a:pt x="2118557" y="4115063"/>
                    <a:pt x="2127050" y="4115755"/>
                    <a:pt x="2131828" y="4121459"/>
                  </a:cubicBezTo>
                  <a:cubicBezTo>
                    <a:pt x="2163076" y="4156496"/>
                    <a:pt x="2191816" y="4194432"/>
                    <a:pt x="2220878" y="4232059"/>
                  </a:cubicBezTo>
                  <a:cubicBezTo>
                    <a:pt x="2239835" y="4256522"/>
                    <a:pt x="2259079" y="4280831"/>
                    <a:pt x="2279290" y="4303910"/>
                  </a:cubicBezTo>
                  <a:cubicBezTo>
                    <a:pt x="2300683" y="4328433"/>
                    <a:pt x="2323033" y="4351871"/>
                    <a:pt x="2348595" y="4371943"/>
                  </a:cubicBezTo>
                  <a:cubicBezTo>
                    <a:pt x="2362738" y="4383328"/>
                    <a:pt x="2377490" y="4393794"/>
                    <a:pt x="2392995" y="4402612"/>
                  </a:cubicBezTo>
                  <a:cubicBezTo>
                    <a:pt x="2408428" y="4411444"/>
                    <a:pt x="2424518" y="4418759"/>
                    <a:pt x="2441576" y="4423974"/>
                  </a:cubicBezTo>
                  <a:cubicBezTo>
                    <a:pt x="2447238" y="4425668"/>
                    <a:pt x="2452983" y="4427363"/>
                    <a:pt x="2458800" y="4428747"/>
                  </a:cubicBezTo>
                  <a:cubicBezTo>
                    <a:pt x="2464474" y="4430000"/>
                    <a:pt x="2470184" y="4431098"/>
                    <a:pt x="2475918" y="4431754"/>
                  </a:cubicBezTo>
                  <a:cubicBezTo>
                    <a:pt x="2479489" y="4432195"/>
                    <a:pt x="2487051" y="4430131"/>
                    <a:pt x="2490539" y="4430143"/>
                  </a:cubicBezTo>
                  <a:cubicBezTo>
                    <a:pt x="2494791" y="4430262"/>
                    <a:pt x="2497849" y="4431468"/>
                    <a:pt x="2499629" y="4432876"/>
                  </a:cubicBezTo>
                  <a:cubicBezTo>
                    <a:pt x="2503188" y="4435382"/>
                    <a:pt x="2505267" y="4438687"/>
                    <a:pt x="2505506" y="4442816"/>
                  </a:cubicBezTo>
                  <a:cubicBezTo>
                    <a:pt x="2505661" y="4445323"/>
                    <a:pt x="2505625" y="4448855"/>
                    <a:pt x="2502424" y="4452960"/>
                  </a:cubicBezTo>
                  <a:cubicBezTo>
                    <a:pt x="2499509" y="4456767"/>
                    <a:pt x="2494791" y="4458580"/>
                    <a:pt x="2490288" y="4458020"/>
                  </a:cubicBezTo>
                  <a:cubicBezTo>
                    <a:pt x="2490610" y="4457709"/>
                    <a:pt x="2490789" y="4457113"/>
                    <a:pt x="2490730" y="4456230"/>
                  </a:cubicBezTo>
                  <a:cubicBezTo>
                    <a:pt x="2490646" y="4454464"/>
                    <a:pt x="2488472" y="4454559"/>
                    <a:pt x="2485665" y="4455263"/>
                  </a:cubicBezTo>
                  <a:cubicBezTo>
                    <a:pt x="2486549" y="4456110"/>
                    <a:pt x="2487445" y="4456958"/>
                    <a:pt x="2488221" y="4457518"/>
                  </a:cubicBezTo>
                  <a:cubicBezTo>
                    <a:pt x="2486907" y="4457137"/>
                    <a:pt x="2485641" y="4456445"/>
                    <a:pt x="2484471" y="4455609"/>
                  </a:cubicBezTo>
                  <a:cubicBezTo>
                    <a:pt x="2480564" y="4456791"/>
                    <a:pt x="2475870" y="4458604"/>
                    <a:pt x="2473613" y="4458545"/>
                  </a:cubicBezTo>
                  <a:cubicBezTo>
                    <a:pt x="2466852" y="4458079"/>
                    <a:pt x="2460078" y="4457172"/>
                    <a:pt x="2453342" y="4456110"/>
                  </a:cubicBezTo>
                  <a:cubicBezTo>
                    <a:pt x="2451454" y="4455764"/>
                    <a:pt x="2449627" y="4455275"/>
                    <a:pt x="2447763" y="4454905"/>
                  </a:cubicBezTo>
                  <a:cubicBezTo>
                    <a:pt x="2447644" y="4454941"/>
                    <a:pt x="2447572" y="4455000"/>
                    <a:pt x="2447489" y="4455024"/>
                  </a:cubicBezTo>
                  <a:close/>
                  <a:moveTo>
                    <a:pt x="1859086" y="4439022"/>
                  </a:moveTo>
                  <a:cubicBezTo>
                    <a:pt x="1887360" y="4428604"/>
                    <a:pt x="1916601" y="4421086"/>
                    <a:pt x="1948256" y="4420119"/>
                  </a:cubicBezTo>
                  <a:cubicBezTo>
                    <a:pt x="1955674" y="4420119"/>
                    <a:pt x="1961730" y="4414272"/>
                    <a:pt x="1961742" y="4406754"/>
                  </a:cubicBezTo>
                  <a:cubicBezTo>
                    <a:pt x="1961766" y="4399378"/>
                    <a:pt x="1955769" y="4393269"/>
                    <a:pt x="1948351" y="4393269"/>
                  </a:cubicBezTo>
                  <a:cubicBezTo>
                    <a:pt x="1941447" y="4393041"/>
                    <a:pt x="1934638" y="4393161"/>
                    <a:pt x="1927878" y="4393460"/>
                  </a:cubicBezTo>
                  <a:cubicBezTo>
                    <a:pt x="1926707" y="4390095"/>
                    <a:pt x="1924007" y="4387027"/>
                    <a:pt x="1918309" y="4385775"/>
                  </a:cubicBezTo>
                  <a:cubicBezTo>
                    <a:pt x="1917545" y="4385512"/>
                    <a:pt x="1914654" y="4385332"/>
                    <a:pt x="1913508" y="4384927"/>
                  </a:cubicBezTo>
                  <a:lnTo>
                    <a:pt x="1901013" y="4381597"/>
                  </a:lnTo>
                  <a:cubicBezTo>
                    <a:pt x="1894897" y="4379927"/>
                    <a:pt x="1888769" y="4377958"/>
                    <a:pt x="1882749" y="4375977"/>
                  </a:cubicBezTo>
                  <a:cubicBezTo>
                    <a:pt x="1878963" y="4374509"/>
                    <a:pt x="1875248" y="4373041"/>
                    <a:pt x="1871580" y="4371406"/>
                  </a:cubicBezTo>
                  <a:cubicBezTo>
                    <a:pt x="1859420" y="4365989"/>
                    <a:pt x="1848311" y="4358614"/>
                    <a:pt x="1837752" y="4350343"/>
                  </a:cubicBezTo>
                  <a:cubicBezTo>
                    <a:pt x="1821328" y="4337432"/>
                    <a:pt x="1806504" y="4322097"/>
                    <a:pt x="1792265" y="4306882"/>
                  </a:cubicBezTo>
                  <a:cubicBezTo>
                    <a:pt x="1777692" y="4291535"/>
                    <a:pt x="1763955" y="4275712"/>
                    <a:pt x="1750290" y="4259733"/>
                  </a:cubicBezTo>
                  <a:cubicBezTo>
                    <a:pt x="1728144" y="4233765"/>
                    <a:pt x="1706822" y="4207488"/>
                    <a:pt x="1685512" y="4180900"/>
                  </a:cubicBezTo>
                  <a:cubicBezTo>
                    <a:pt x="1653248" y="4140743"/>
                    <a:pt x="1620853" y="4100730"/>
                    <a:pt x="1586714" y="4061684"/>
                  </a:cubicBezTo>
                  <a:cubicBezTo>
                    <a:pt x="1581972" y="4055979"/>
                    <a:pt x="1573491" y="4055276"/>
                    <a:pt x="1567781" y="4059929"/>
                  </a:cubicBezTo>
                  <a:cubicBezTo>
                    <a:pt x="1562071" y="4064727"/>
                    <a:pt x="1561283" y="4073164"/>
                    <a:pt x="1566013" y="4078880"/>
                  </a:cubicBezTo>
                  <a:cubicBezTo>
                    <a:pt x="1589820" y="4109203"/>
                    <a:pt x="1612205" y="4140314"/>
                    <a:pt x="1634924" y="4171258"/>
                  </a:cubicBezTo>
                  <a:cubicBezTo>
                    <a:pt x="1650250" y="4192033"/>
                    <a:pt x="1665564" y="4212810"/>
                    <a:pt x="1681498" y="4233109"/>
                  </a:cubicBezTo>
                  <a:cubicBezTo>
                    <a:pt x="1694865" y="4250281"/>
                    <a:pt x="1708626" y="4266988"/>
                    <a:pt x="1722936" y="4283230"/>
                  </a:cubicBezTo>
                  <a:cubicBezTo>
                    <a:pt x="1737294" y="4299614"/>
                    <a:pt x="1752345" y="4315391"/>
                    <a:pt x="1767909" y="4330689"/>
                  </a:cubicBezTo>
                  <a:cubicBezTo>
                    <a:pt x="1783999" y="4346417"/>
                    <a:pt x="1800746" y="4362265"/>
                    <a:pt x="1819118" y="4375249"/>
                  </a:cubicBezTo>
                  <a:cubicBezTo>
                    <a:pt x="1832066" y="4384461"/>
                    <a:pt x="1845755" y="4392325"/>
                    <a:pt x="1860460" y="4397935"/>
                  </a:cubicBezTo>
                  <a:cubicBezTo>
                    <a:pt x="1864043" y="4399307"/>
                    <a:pt x="1867698" y="4400477"/>
                    <a:pt x="1871353" y="4401586"/>
                  </a:cubicBezTo>
                  <a:cubicBezTo>
                    <a:pt x="1852803" y="4406073"/>
                    <a:pt x="1834682" y="4412076"/>
                    <a:pt x="1816884" y="4419295"/>
                  </a:cubicBezTo>
                  <a:cubicBezTo>
                    <a:pt x="1792767" y="4428961"/>
                    <a:pt x="1769175" y="4440668"/>
                    <a:pt x="1745882" y="4453258"/>
                  </a:cubicBezTo>
                  <a:cubicBezTo>
                    <a:pt x="1712388" y="4471409"/>
                    <a:pt x="1679587" y="4491302"/>
                    <a:pt x="1644887" y="4506852"/>
                  </a:cubicBezTo>
                  <a:cubicBezTo>
                    <a:pt x="1632679" y="4512508"/>
                    <a:pt x="1620376" y="4518165"/>
                    <a:pt x="1607845" y="4523236"/>
                  </a:cubicBezTo>
                  <a:cubicBezTo>
                    <a:pt x="1599639" y="4526506"/>
                    <a:pt x="1591385" y="4529645"/>
                    <a:pt x="1582999" y="4532342"/>
                  </a:cubicBezTo>
                  <a:lnTo>
                    <a:pt x="1562561" y="4538464"/>
                  </a:lnTo>
                  <a:cubicBezTo>
                    <a:pt x="1560304" y="4538416"/>
                    <a:pt x="1553280" y="4537950"/>
                    <a:pt x="1551058" y="4538630"/>
                  </a:cubicBezTo>
                  <a:cubicBezTo>
                    <a:pt x="1546889" y="4539836"/>
                    <a:pt x="1543987" y="4542008"/>
                    <a:pt x="1542279" y="4544741"/>
                  </a:cubicBezTo>
                  <a:cubicBezTo>
                    <a:pt x="1540499" y="4547616"/>
                    <a:pt x="1538934" y="4551519"/>
                    <a:pt x="1540630" y="4556614"/>
                  </a:cubicBezTo>
                  <a:cubicBezTo>
                    <a:pt x="1542589" y="4563464"/>
                    <a:pt x="1549720" y="4567462"/>
                    <a:pt x="1556553" y="4565565"/>
                  </a:cubicBezTo>
                  <a:cubicBezTo>
                    <a:pt x="1558178" y="4565051"/>
                    <a:pt x="1559623" y="4564264"/>
                    <a:pt x="1560889" y="4563321"/>
                  </a:cubicBezTo>
                  <a:cubicBezTo>
                    <a:pt x="1563445" y="4563953"/>
                    <a:pt x="1566288" y="4564873"/>
                    <a:pt x="1567769" y="4564669"/>
                  </a:cubicBezTo>
                  <a:lnTo>
                    <a:pt x="1590895" y="4559323"/>
                  </a:lnTo>
                  <a:cubicBezTo>
                    <a:pt x="1600081" y="4557044"/>
                    <a:pt x="1609171" y="4554168"/>
                    <a:pt x="1618213" y="4551149"/>
                  </a:cubicBezTo>
                  <a:cubicBezTo>
                    <a:pt x="1631508" y="4546781"/>
                    <a:pt x="1644612" y="4541686"/>
                    <a:pt x="1657620" y="4536590"/>
                  </a:cubicBezTo>
                  <a:cubicBezTo>
                    <a:pt x="1692763" y="4522198"/>
                    <a:pt x="1726782" y="4504763"/>
                    <a:pt x="1760252" y="4486767"/>
                  </a:cubicBezTo>
                  <a:cubicBezTo>
                    <a:pt x="1792958" y="4469392"/>
                    <a:pt x="1825126" y="4451587"/>
                    <a:pt x="1859086" y="4439022"/>
                  </a:cubicBezTo>
                  <a:close/>
                  <a:moveTo>
                    <a:pt x="1555538" y="4564133"/>
                  </a:moveTo>
                  <a:cubicBezTo>
                    <a:pt x="1555597" y="4562510"/>
                    <a:pt x="1557497" y="4562581"/>
                    <a:pt x="1559814" y="4563071"/>
                  </a:cubicBezTo>
                  <a:cubicBezTo>
                    <a:pt x="1557843" y="4564634"/>
                    <a:pt x="1555454" y="4566209"/>
                    <a:pt x="1555538" y="4564133"/>
                  </a:cubicBezTo>
                  <a:close/>
                  <a:moveTo>
                    <a:pt x="1542613" y="4332646"/>
                  </a:moveTo>
                  <a:cubicBezTo>
                    <a:pt x="1533332" y="4330510"/>
                    <a:pt x="1522963" y="4329293"/>
                    <a:pt x="1516931" y="4327777"/>
                  </a:cubicBezTo>
                  <a:cubicBezTo>
                    <a:pt x="1496481" y="4322109"/>
                    <a:pt x="1476222" y="4316417"/>
                    <a:pt x="1456202" y="4309555"/>
                  </a:cubicBezTo>
                  <a:cubicBezTo>
                    <a:pt x="1442704" y="4304936"/>
                    <a:pt x="1429386" y="4299865"/>
                    <a:pt x="1416174" y="4294197"/>
                  </a:cubicBezTo>
                  <a:cubicBezTo>
                    <a:pt x="1388569" y="4281881"/>
                    <a:pt x="1361191" y="4268229"/>
                    <a:pt x="1334804" y="4252608"/>
                  </a:cubicBezTo>
                  <a:cubicBezTo>
                    <a:pt x="1317425" y="4242238"/>
                    <a:pt x="1300486" y="4230973"/>
                    <a:pt x="1283954" y="4219099"/>
                  </a:cubicBezTo>
                  <a:cubicBezTo>
                    <a:pt x="1242827" y="4189611"/>
                    <a:pt x="1204352" y="4156352"/>
                    <a:pt x="1168613" y="4121053"/>
                  </a:cubicBezTo>
                  <a:cubicBezTo>
                    <a:pt x="1163201" y="4115957"/>
                    <a:pt x="1162903" y="4107556"/>
                    <a:pt x="1167968" y="4102055"/>
                  </a:cubicBezTo>
                  <a:cubicBezTo>
                    <a:pt x="1173032" y="4096685"/>
                    <a:pt x="1181537" y="4096350"/>
                    <a:pt x="1186972" y="4101434"/>
                  </a:cubicBezTo>
                  <a:cubicBezTo>
                    <a:pt x="1223440" y="4133607"/>
                    <a:pt x="1262931" y="4163154"/>
                    <a:pt x="1303914" y="4190267"/>
                  </a:cubicBezTo>
                  <a:cubicBezTo>
                    <a:pt x="1320231" y="4200972"/>
                    <a:pt x="1336811" y="4211223"/>
                    <a:pt x="1353499" y="4221330"/>
                  </a:cubicBezTo>
                  <a:cubicBezTo>
                    <a:pt x="1378750" y="4236391"/>
                    <a:pt x="1404241" y="4250866"/>
                    <a:pt x="1430377" y="4263241"/>
                  </a:cubicBezTo>
                  <a:cubicBezTo>
                    <a:pt x="1445619" y="4270747"/>
                    <a:pt x="1461124" y="4277203"/>
                    <a:pt x="1476796" y="4283217"/>
                  </a:cubicBezTo>
                  <a:cubicBezTo>
                    <a:pt x="1492790" y="4289376"/>
                    <a:pt x="1508928" y="4295068"/>
                    <a:pt x="1525209" y="4300461"/>
                  </a:cubicBezTo>
                  <a:cubicBezTo>
                    <a:pt x="1531946" y="4302848"/>
                    <a:pt x="1544464" y="4304710"/>
                    <a:pt x="1554283" y="4308290"/>
                  </a:cubicBezTo>
                  <a:cubicBezTo>
                    <a:pt x="1560949" y="4310677"/>
                    <a:pt x="1566694" y="4313696"/>
                    <a:pt x="1570361" y="4317526"/>
                  </a:cubicBezTo>
                  <a:cubicBezTo>
                    <a:pt x="1575474" y="4322491"/>
                    <a:pt x="1575605" y="4330594"/>
                    <a:pt x="1570672" y="4335654"/>
                  </a:cubicBezTo>
                  <a:cubicBezTo>
                    <a:pt x="1565727" y="4340869"/>
                    <a:pt x="1557568" y="4340904"/>
                    <a:pt x="1552456" y="4335940"/>
                  </a:cubicBezTo>
                  <a:cubicBezTo>
                    <a:pt x="1550341" y="4334102"/>
                    <a:pt x="1546507" y="4333517"/>
                    <a:pt x="1542613" y="4332646"/>
                  </a:cubicBezTo>
                  <a:close/>
                  <a:moveTo>
                    <a:pt x="4873128" y="1639575"/>
                  </a:moveTo>
                  <a:lnTo>
                    <a:pt x="4895250" y="1669815"/>
                  </a:lnTo>
                  <a:cubicBezTo>
                    <a:pt x="4911937" y="1692309"/>
                    <a:pt x="4941764" y="1730640"/>
                    <a:pt x="4974434" y="1750724"/>
                  </a:cubicBezTo>
                  <a:cubicBezTo>
                    <a:pt x="4992614" y="1761798"/>
                    <a:pt x="5011822" y="1767514"/>
                    <a:pt x="5029955" y="1754400"/>
                  </a:cubicBezTo>
                  <a:cubicBezTo>
                    <a:pt x="5046678" y="1742669"/>
                    <a:pt x="5045567" y="1721475"/>
                    <a:pt x="5037098" y="1705735"/>
                  </a:cubicBezTo>
                  <a:cubicBezTo>
                    <a:pt x="5028211" y="1689123"/>
                    <a:pt x="5010723" y="1676545"/>
                    <a:pt x="4992232" y="1687166"/>
                  </a:cubicBezTo>
                  <a:cubicBezTo>
                    <a:pt x="4985925" y="1691104"/>
                    <a:pt x="4977635" y="1689231"/>
                    <a:pt x="4973729" y="1682894"/>
                  </a:cubicBezTo>
                  <a:cubicBezTo>
                    <a:pt x="4969823" y="1676557"/>
                    <a:pt x="4971770" y="1668228"/>
                    <a:pt x="4978077" y="1664433"/>
                  </a:cubicBezTo>
                  <a:cubicBezTo>
                    <a:pt x="5011213" y="1642606"/>
                    <a:pt x="5046176" y="1660531"/>
                    <a:pt x="5064105" y="1690495"/>
                  </a:cubicBezTo>
                  <a:cubicBezTo>
                    <a:pt x="5081438" y="1719303"/>
                    <a:pt x="5080912" y="1758409"/>
                    <a:pt x="5050452" y="1782049"/>
                  </a:cubicBezTo>
                  <a:cubicBezTo>
                    <a:pt x="5020040" y="1805236"/>
                    <a:pt x="4986582" y="1800534"/>
                    <a:pt x="4955429" y="1781572"/>
                  </a:cubicBezTo>
                  <a:cubicBezTo>
                    <a:pt x="4941107" y="1773004"/>
                    <a:pt x="4927298" y="1761166"/>
                    <a:pt x="4914804" y="1748242"/>
                  </a:cubicBezTo>
                  <a:cubicBezTo>
                    <a:pt x="4895226" y="1728086"/>
                    <a:pt x="4878813" y="1705436"/>
                    <a:pt x="4867788" y="1689648"/>
                  </a:cubicBezTo>
                  <a:lnTo>
                    <a:pt x="4846132" y="1657619"/>
                  </a:lnTo>
                  <a:cubicBezTo>
                    <a:pt x="4840768" y="1649277"/>
                    <a:pt x="4835596" y="1640781"/>
                    <a:pt x="4830639" y="1632129"/>
                  </a:cubicBezTo>
                  <a:cubicBezTo>
                    <a:pt x="4825706" y="1623334"/>
                    <a:pt x="4820975" y="1614670"/>
                    <a:pt x="4816424" y="1605708"/>
                  </a:cubicBezTo>
                  <a:cubicBezTo>
                    <a:pt x="4810069" y="1593130"/>
                    <a:pt x="4798459" y="1574573"/>
                    <a:pt x="4792009" y="1556828"/>
                  </a:cubicBezTo>
                  <a:cubicBezTo>
                    <a:pt x="4788533" y="1547234"/>
                    <a:pt x="4786382" y="1538021"/>
                    <a:pt x="4786633" y="1529751"/>
                  </a:cubicBezTo>
                  <a:cubicBezTo>
                    <a:pt x="4786669" y="1522675"/>
                    <a:pt x="4792474" y="1516982"/>
                    <a:pt x="4799570" y="1516994"/>
                  </a:cubicBezTo>
                  <a:cubicBezTo>
                    <a:pt x="4806677" y="1516994"/>
                    <a:pt x="4812423" y="1522818"/>
                    <a:pt x="4812387" y="1529894"/>
                  </a:cubicBezTo>
                  <a:cubicBezTo>
                    <a:pt x="4812554" y="1536971"/>
                    <a:pt x="4815971" y="1544943"/>
                    <a:pt x="4819984" y="1553045"/>
                  </a:cubicBezTo>
                  <a:cubicBezTo>
                    <a:pt x="4827055" y="1567366"/>
                    <a:pt x="4836838" y="1581579"/>
                    <a:pt x="4842608" y="1591662"/>
                  </a:cubicBezTo>
                  <a:cubicBezTo>
                    <a:pt x="4847326" y="1599884"/>
                    <a:pt x="4852224" y="1607939"/>
                    <a:pt x="4857312" y="1615995"/>
                  </a:cubicBezTo>
                  <a:cubicBezTo>
                    <a:pt x="4862389" y="1624073"/>
                    <a:pt x="4867657" y="1631830"/>
                    <a:pt x="4873128" y="1639575"/>
                  </a:cubicBezTo>
                  <a:close/>
                  <a:moveTo>
                    <a:pt x="4730886" y="1355581"/>
                  </a:moveTo>
                  <a:cubicBezTo>
                    <a:pt x="4731542" y="1353935"/>
                    <a:pt x="4731841" y="1352014"/>
                    <a:pt x="4731734" y="1350235"/>
                  </a:cubicBezTo>
                  <a:cubicBezTo>
                    <a:pt x="4734553" y="1349531"/>
                    <a:pt x="4732642" y="1353290"/>
                    <a:pt x="4730993" y="1355868"/>
                  </a:cubicBezTo>
                  <a:lnTo>
                    <a:pt x="4730886" y="1355581"/>
                  </a:lnTo>
                  <a:close/>
                  <a:moveTo>
                    <a:pt x="4664435" y="1652786"/>
                  </a:moveTo>
                  <a:cubicBezTo>
                    <a:pt x="4665630" y="1651556"/>
                    <a:pt x="4667206" y="1649874"/>
                    <a:pt x="4668700" y="1648334"/>
                  </a:cubicBezTo>
                  <a:cubicBezTo>
                    <a:pt x="4671447" y="1652356"/>
                    <a:pt x="4676296" y="1654814"/>
                    <a:pt x="4681457" y="1654170"/>
                  </a:cubicBezTo>
                  <a:cubicBezTo>
                    <a:pt x="4688815" y="1653287"/>
                    <a:pt x="4694071" y="1646592"/>
                    <a:pt x="4693163" y="1639253"/>
                  </a:cubicBezTo>
                  <a:cubicBezTo>
                    <a:pt x="4692422" y="1631616"/>
                    <a:pt x="4689233" y="1626866"/>
                    <a:pt x="4685960" y="1623907"/>
                  </a:cubicBezTo>
                  <a:cubicBezTo>
                    <a:pt x="4681027" y="1619384"/>
                    <a:pt x="4674290" y="1617880"/>
                    <a:pt x="4666442" y="1619670"/>
                  </a:cubicBezTo>
                  <a:cubicBezTo>
                    <a:pt x="4659048" y="1621293"/>
                    <a:pt x="4649755" y="1627415"/>
                    <a:pt x="4642504" y="1633907"/>
                  </a:cubicBezTo>
                  <a:cubicBezTo>
                    <a:pt x="4636137" y="1639766"/>
                    <a:pt x="4631670" y="1646282"/>
                    <a:pt x="4630141" y="1649731"/>
                  </a:cubicBezTo>
                  <a:cubicBezTo>
                    <a:pt x="4615640" y="1684087"/>
                    <a:pt x="4628588" y="1726057"/>
                    <a:pt x="4652144" y="1743850"/>
                  </a:cubicBezTo>
                  <a:cubicBezTo>
                    <a:pt x="4670957" y="1757991"/>
                    <a:pt x="4696699" y="1759913"/>
                    <a:pt x="4723515" y="1734506"/>
                  </a:cubicBezTo>
                  <a:cubicBezTo>
                    <a:pt x="4752650" y="1706355"/>
                    <a:pt x="4769504" y="1669540"/>
                    <a:pt x="4776851" y="1629420"/>
                  </a:cubicBezTo>
                  <a:cubicBezTo>
                    <a:pt x="4787028" y="1573702"/>
                    <a:pt x="4779120" y="1511923"/>
                    <a:pt x="4767700" y="1460465"/>
                  </a:cubicBezTo>
                  <a:cubicBezTo>
                    <a:pt x="4764272" y="1445560"/>
                    <a:pt x="4760294" y="1430667"/>
                    <a:pt x="4755815" y="1415953"/>
                  </a:cubicBezTo>
                  <a:cubicBezTo>
                    <a:pt x="4751360" y="1401227"/>
                    <a:pt x="4746426" y="1386824"/>
                    <a:pt x="4741134" y="1372432"/>
                  </a:cubicBezTo>
                  <a:cubicBezTo>
                    <a:pt x="4740740" y="1371274"/>
                    <a:pt x="4733478" y="1362121"/>
                    <a:pt x="4731005" y="1355880"/>
                  </a:cubicBezTo>
                  <a:lnTo>
                    <a:pt x="4730683" y="1356489"/>
                  </a:lnTo>
                  <a:lnTo>
                    <a:pt x="4729823" y="1357706"/>
                  </a:lnTo>
                  <a:cubicBezTo>
                    <a:pt x="4730264" y="1357097"/>
                    <a:pt x="4730623" y="1356345"/>
                    <a:pt x="4730898" y="1355593"/>
                  </a:cubicBezTo>
                  <a:cubicBezTo>
                    <a:pt x="4729882" y="1352980"/>
                    <a:pt x="4729823" y="1350916"/>
                    <a:pt x="4731674" y="1350402"/>
                  </a:cubicBezTo>
                  <a:lnTo>
                    <a:pt x="4731758" y="1350259"/>
                  </a:lnTo>
                  <a:cubicBezTo>
                    <a:pt x="4731579" y="1346441"/>
                    <a:pt x="4729679" y="1342825"/>
                    <a:pt x="4726287" y="1340450"/>
                  </a:cubicBezTo>
                  <a:cubicBezTo>
                    <a:pt x="4720458" y="1336261"/>
                    <a:pt x="4712419" y="1337765"/>
                    <a:pt x="4708345" y="1343529"/>
                  </a:cubicBezTo>
                  <a:cubicBezTo>
                    <a:pt x="4707103" y="1345199"/>
                    <a:pt x="4704977" y="1350009"/>
                    <a:pt x="4706625" y="1357025"/>
                  </a:cubicBezTo>
                  <a:cubicBezTo>
                    <a:pt x="4708202" y="1363601"/>
                    <a:pt x="4714939" y="1379556"/>
                    <a:pt x="4715465" y="1381155"/>
                  </a:cubicBezTo>
                  <a:cubicBezTo>
                    <a:pt x="4719896" y="1395284"/>
                    <a:pt x="4723946" y="1409437"/>
                    <a:pt x="4727601" y="1423746"/>
                  </a:cubicBezTo>
                  <a:cubicBezTo>
                    <a:pt x="4731232" y="1438054"/>
                    <a:pt x="4734422" y="1452386"/>
                    <a:pt x="4737073" y="1466874"/>
                  </a:cubicBezTo>
                  <a:cubicBezTo>
                    <a:pt x="4746152" y="1514453"/>
                    <a:pt x="4751097" y="1571471"/>
                    <a:pt x="4741230" y="1622761"/>
                  </a:cubicBezTo>
                  <a:cubicBezTo>
                    <a:pt x="4734899" y="1655614"/>
                    <a:pt x="4722596" y="1686188"/>
                    <a:pt x="4698992" y="1709697"/>
                  </a:cubicBezTo>
                  <a:cubicBezTo>
                    <a:pt x="4692614" y="1716152"/>
                    <a:pt x="4686760" y="1719780"/>
                    <a:pt x="4680967" y="1720007"/>
                  </a:cubicBezTo>
                  <a:cubicBezTo>
                    <a:pt x="4674660" y="1720103"/>
                    <a:pt x="4669321" y="1716344"/>
                    <a:pt x="4665140" y="1711045"/>
                  </a:cubicBezTo>
                  <a:cubicBezTo>
                    <a:pt x="4655345" y="1698455"/>
                    <a:pt x="4651021" y="1678419"/>
                    <a:pt x="4657388" y="1660912"/>
                  </a:cubicBezTo>
                  <a:cubicBezTo>
                    <a:pt x="4658164" y="1659815"/>
                    <a:pt x="4661604" y="1655256"/>
                    <a:pt x="4664435" y="1652786"/>
                  </a:cubicBezTo>
                  <a:close/>
                  <a:moveTo>
                    <a:pt x="4673239" y="1646377"/>
                  </a:moveTo>
                  <a:cubicBezTo>
                    <a:pt x="4673502" y="1647248"/>
                    <a:pt x="4672283" y="1646866"/>
                    <a:pt x="4671124" y="1646318"/>
                  </a:cubicBezTo>
                  <a:cubicBezTo>
                    <a:pt x="4672164" y="1645542"/>
                    <a:pt x="4672964" y="1645363"/>
                    <a:pt x="4673239" y="1646377"/>
                  </a:cubicBezTo>
                  <a:close/>
                  <a:moveTo>
                    <a:pt x="4865961" y="2057857"/>
                  </a:moveTo>
                  <a:cubicBezTo>
                    <a:pt x="4866032" y="2058000"/>
                    <a:pt x="4866128" y="2058286"/>
                    <a:pt x="4866224" y="2058429"/>
                  </a:cubicBezTo>
                  <a:cubicBezTo>
                    <a:pt x="4865973" y="2058048"/>
                    <a:pt x="4865674" y="2057630"/>
                    <a:pt x="4865769" y="2057427"/>
                  </a:cubicBezTo>
                  <a:lnTo>
                    <a:pt x="4865961" y="2057857"/>
                  </a:lnTo>
                  <a:close/>
                  <a:moveTo>
                    <a:pt x="4866224" y="2058441"/>
                  </a:moveTo>
                  <a:lnTo>
                    <a:pt x="4866427" y="2058883"/>
                  </a:lnTo>
                  <a:cubicBezTo>
                    <a:pt x="4866271" y="2058704"/>
                    <a:pt x="4866331" y="2058597"/>
                    <a:pt x="4866224" y="2058441"/>
                  </a:cubicBezTo>
                  <a:cubicBezTo>
                    <a:pt x="4866224" y="2058429"/>
                    <a:pt x="4866224" y="2058441"/>
                    <a:pt x="4866224" y="2058441"/>
                  </a:cubicBezTo>
                  <a:close/>
                  <a:moveTo>
                    <a:pt x="5028796" y="2348557"/>
                  </a:moveTo>
                  <a:cubicBezTo>
                    <a:pt x="5039952" y="2366099"/>
                    <a:pt x="5042903" y="2388403"/>
                    <a:pt x="5039463" y="2410957"/>
                  </a:cubicBezTo>
                  <a:cubicBezTo>
                    <a:pt x="5034900" y="2440934"/>
                    <a:pt x="5018774" y="2471222"/>
                    <a:pt x="4998336" y="2490327"/>
                  </a:cubicBezTo>
                  <a:cubicBezTo>
                    <a:pt x="4982413" y="2505125"/>
                    <a:pt x="4963683" y="2513108"/>
                    <a:pt x="4945467" y="2511903"/>
                  </a:cubicBezTo>
                  <a:cubicBezTo>
                    <a:pt x="4928529" y="2510817"/>
                    <a:pt x="4911113" y="2502070"/>
                    <a:pt x="4896205" y="2480840"/>
                  </a:cubicBezTo>
                  <a:cubicBezTo>
                    <a:pt x="4888704" y="2470076"/>
                    <a:pt x="4883114" y="2457761"/>
                    <a:pt x="4879016" y="2444801"/>
                  </a:cubicBezTo>
                  <a:cubicBezTo>
                    <a:pt x="4873474" y="2427330"/>
                    <a:pt x="4870500" y="2408714"/>
                    <a:pt x="4867860" y="2391267"/>
                  </a:cubicBezTo>
                  <a:cubicBezTo>
                    <a:pt x="4863297" y="2360180"/>
                    <a:pt x="4861111" y="2328998"/>
                    <a:pt x="4860633" y="2297601"/>
                  </a:cubicBezTo>
                  <a:cubicBezTo>
                    <a:pt x="4860418" y="2283328"/>
                    <a:pt x="4860633" y="2269044"/>
                    <a:pt x="4861027" y="2254760"/>
                  </a:cubicBezTo>
                  <a:cubicBezTo>
                    <a:pt x="4857336" y="2263579"/>
                    <a:pt x="4853418" y="2272278"/>
                    <a:pt x="4849166" y="2280799"/>
                  </a:cubicBezTo>
                  <a:cubicBezTo>
                    <a:pt x="4833279" y="2312697"/>
                    <a:pt x="4813402" y="2342256"/>
                    <a:pt x="4790097" y="2368116"/>
                  </a:cubicBezTo>
                  <a:cubicBezTo>
                    <a:pt x="4778857" y="2380372"/>
                    <a:pt x="4766064" y="2393117"/>
                    <a:pt x="4751873" y="2403129"/>
                  </a:cubicBezTo>
                  <a:cubicBezTo>
                    <a:pt x="4741290" y="2410635"/>
                    <a:pt x="4729918" y="2416399"/>
                    <a:pt x="4717937" y="2419979"/>
                  </a:cubicBezTo>
                  <a:cubicBezTo>
                    <a:pt x="4678375" y="2430994"/>
                    <a:pt x="4649540" y="2415038"/>
                    <a:pt x="4632363" y="2387257"/>
                  </a:cubicBezTo>
                  <a:cubicBezTo>
                    <a:pt x="4610682" y="2352137"/>
                    <a:pt x="4609500" y="2296419"/>
                    <a:pt x="4630332" y="2260786"/>
                  </a:cubicBezTo>
                  <a:cubicBezTo>
                    <a:pt x="4633521" y="2255344"/>
                    <a:pt x="4637153" y="2250189"/>
                    <a:pt x="4641262" y="2245451"/>
                  </a:cubicBezTo>
                  <a:cubicBezTo>
                    <a:pt x="4645502" y="2240559"/>
                    <a:pt x="4650209" y="2236096"/>
                    <a:pt x="4655381" y="2232349"/>
                  </a:cubicBezTo>
                  <a:cubicBezTo>
                    <a:pt x="4659621" y="2229222"/>
                    <a:pt x="4664208" y="2226537"/>
                    <a:pt x="4669058" y="2224425"/>
                  </a:cubicBezTo>
                  <a:cubicBezTo>
                    <a:pt x="4674350" y="2222145"/>
                    <a:pt x="4679892" y="2220606"/>
                    <a:pt x="4685554" y="2220081"/>
                  </a:cubicBezTo>
                  <a:cubicBezTo>
                    <a:pt x="4716110" y="2217384"/>
                    <a:pt x="4733979" y="2238494"/>
                    <a:pt x="4736954" y="2260500"/>
                  </a:cubicBezTo>
                  <a:cubicBezTo>
                    <a:pt x="4739163" y="2276932"/>
                    <a:pt x="4733239" y="2293102"/>
                    <a:pt x="4719944" y="2301002"/>
                  </a:cubicBezTo>
                  <a:cubicBezTo>
                    <a:pt x="4712705" y="2305274"/>
                    <a:pt x="4703125" y="2307577"/>
                    <a:pt x="4690918" y="2305107"/>
                  </a:cubicBezTo>
                  <a:cubicBezTo>
                    <a:pt x="4683631" y="2303926"/>
                    <a:pt x="4678745" y="2296897"/>
                    <a:pt x="4680036" y="2289606"/>
                  </a:cubicBezTo>
                  <a:cubicBezTo>
                    <a:pt x="4681338" y="2282326"/>
                    <a:pt x="4688313" y="2277338"/>
                    <a:pt x="4695624" y="2278663"/>
                  </a:cubicBezTo>
                  <a:cubicBezTo>
                    <a:pt x="4700557" y="2279498"/>
                    <a:pt x="4704248" y="2278758"/>
                    <a:pt x="4706470" y="2276455"/>
                  </a:cubicBezTo>
                  <a:cubicBezTo>
                    <a:pt x="4709086" y="2273543"/>
                    <a:pt x="4709170" y="2269128"/>
                    <a:pt x="4708441" y="2264879"/>
                  </a:cubicBezTo>
                  <a:cubicBezTo>
                    <a:pt x="4707043" y="2256824"/>
                    <a:pt x="4700139" y="2248984"/>
                    <a:pt x="4688791" y="2250464"/>
                  </a:cubicBezTo>
                  <a:cubicBezTo>
                    <a:pt x="4686354" y="2250714"/>
                    <a:pt x="4684025" y="2251693"/>
                    <a:pt x="4681755" y="2252659"/>
                  </a:cubicBezTo>
                  <a:cubicBezTo>
                    <a:pt x="4679127" y="2253948"/>
                    <a:pt x="4676703" y="2255523"/>
                    <a:pt x="4674445" y="2257385"/>
                  </a:cubicBezTo>
                  <a:cubicBezTo>
                    <a:pt x="4671208" y="2259867"/>
                    <a:pt x="4668317" y="2262934"/>
                    <a:pt x="4665701" y="2266144"/>
                  </a:cubicBezTo>
                  <a:cubicBezTo>
                    <a:pt x="4663002" y="2269354"/>
                    <a:pt x="4660660" y="2272982"/>
                    <a:pt x="4658606" y="2276753"/>
                  </a:cubicBezTo>
                  <a:cubicBezTo>
                    <a:pt x="4646613" y="2298615"/>
                    <a:pt x="4646291" y="2330191"/>
                    <a:pt x="4655536" y="2354750"/>
                  </a:cubicBezTo>
                  <a:cubicBezTo>
                    <a:pt x="4663790" y="2376541"/>
                    <a:pt x="4681075" y="2392818"/>
                    <a:pt x="4707832" y="2384966"/>
                  </a:cubicBezTo>
                  <a:cubicBezTo>
                    <a:pt x="4718212" y="2382043"/>
                    <a:pt x="4727780" y="2376207"/>
                    <a:pt x="4736679" y="2369214"/>
                  </a:cubicBezTo>
                  <a:cubicBezTo>
                    <a:pt x="4746558" y="2361588"/>
                    <a:pt x="4755600" y="2352531"/>
                    <a:pt x="4763747" y="2343795"/>
                  </a:cubicBezTo>
                  <a:cubicBezTo>
                    <a:pt x="4785522" y="2320800"/>
                    <a:pt x="4804097" y="2294093"/>
                    <a:pt x="4819363" y="2265464"/>
                  </a:cubicBezTo>
                  <a:cubicBezTo>
                    <a:pt x="4834581" y="2236836"/>
                    <a:pt x="4846586" y="2206262"/>
                    <a:pt x="4854864" y="2175103"/>
                  </a:cubicBezTo>
                  <a:cubicBezTo>
                    <a:pt x="4858256" y="2162442"/>
                    <a:pt x="4861230" y="2149482"/>
                    <a:pt x="4863548" y="2136558"/>
                  </a:cubicBezTo>
                  <a:cubicBezTo>
                    <a:pt x="4864993" y="2128408"/>
                    <a:pt x="4866056" y="2120257"/>
                    <a:pt x="4866916" y="2112095"/>
                  </a:cubicBezTo>
                  <a:cubicBezTo>
                    <a:pt x="4866916" y="2112035"/>
                    <a:pt x="4866928" y="2111975"/>
                    <a:pt x="4866928" y="2111915"/>
                  </a:cubicBezTo>
                  <a:cubicBezTo>
                    <a:pt x="4867430" y="2107190"/>
                    <a:pt x="4867932" y="2102476"/>
                    <a:pt x="4868194" y="2097739"/>
                  </a:cubicBezTo>
                  <a:cubicBezTo>
                    <a:pt x="4868469" y="2092715"/>
                    <a:pt x="4868624" y="2087547"/>
                    <a:pt x="4868577" y="2082535"/>
                  </a:cubicBezTo>
                  <a:cubicBezTo>
                    <a:pt x="4868541" y="2077523"/>
                    <a:pt x="4868338" y="2072666"/>
                    <a:pt x="4867836" y="2067666"/>
                  </a:cubicBezTo>
                  <a:cubicBezTo>
                    <a:pt x="4867717" y="2066496"/>
                    <a:pt x="4868075" y="2063823"/>
                    <a:pt x="4868158" y="2061317"/>
                  </a:cubicBezTo>
                  <a:cubicBezTo>
                    <a:pt x="4867466" y="2060601"/>
                    <a:pt x="4866880" y="2059754"/>
                    <a:pt x="4866390" y="2058883"/>
                  </a:cubicBezTo>
                  <a:cubicBezTo>
                    <a:pt x="4866868" y="2059301"/>
                    <a:pt x="4867525" y="2059873"/>
                    <a:pt x="4868170" y="2060434"/>
                  </a:cubicBezTo>
                  <a:cubicBezTo>
                    <a:pt x="4868194" y="2058227"/>
                    <a:pt x="4867884" y="2056460"/>
                    <a:pt x="4866630" y="2056807"/>
                  </a:cubicBezTo>
                  <a:cubicBezTo>
                    <a:pt x="4866092" y="2056973"/>
                    <a:pt x="4865805" y="2057141"/>
                    <a:pt x="4865734" y="2057427"/>
                  </a:cubicBezTo>
                  <a:cubicBezTo>
                    <a:pt x="4864671" y="2054670"/>
                    <a:pt x="4864515" y="2051580"/>
                    <a:pt x="4865518" y="2048584"/>
                  </a:cubicBezTo>
                  <a:cubicBezTo>
                    <a:pt x="4868589" y="2038870"/>
                    <a:pt x="4875970" y="2038870"/>
                    <a:pt x="4879053" y="2039049"/>
                  </a:cubicBezTo>
                  <a:cubicBezTo>
                    <a:pt x="4882278" y="2039062"/>
                    <a:pt x="4886590" y="2040517"/>
                    <a:pt x="4889779" y="2045553"/>
                  </a:cubicBezTo>
                  <a:cubicBezTo>
                    <a:pt x="4891248" y="2048012"/>
                    <a:pt x="4893363" y="2059718"/>
                    <a:pt x="4894020" y="2064706"/>
                  </a:cubicBezTo>
                  <a:cubicBezTo>
                    <a:pt x="4894808" y="2070280"/>
                    <a:pt x="4895262" y="2076019"/>
                    <a:pt x="4895525" y="2081760"/>
                  </a:cubicBezTo>
                  <a:cubicBezTo>
                    <a:pt x="4895787" y="2087500"/>
                    <a:pt x="4895823" y="2093108"/>
                    <a:pt x="4895728" y="2098717"/>
                  </a:cubicBezTo>
                  <a:cubicBezTo>
                    <a:pt x="4895620" y="2105340"/>
                    <a:pt x="4895238" y="2111975"/>
                    <a:pt x="4894712" y="2118586"/>
                  </a:cubicBezTo>
                  <a:cubicBezTo>
                    <a:pt x="4896086" y="2125305"/>
                    <a:pt x="4896791" y="2132656"/>
                    <a:pt x="4896910" y="2140413"/>
                  </a:cubicBezTo>
                  <a:cubicBezTo>
                    <a:pt x="4897245" y="2162669"/>
                    <a:pt x="4892921" y="2188362"/>
                    <a:pt x="4892527" y="2205928"/>
                  </a:cubicBezTo>
                  <a:cubicBezTo>
                    <a:pt x="4891630" y="2242098"/>
                    <a:pt x="4891750" y="2278531"/>
                    <a:pt x="4894163" y="2314559"/>
                  </a:cubicBezTo>
                  <a:cubicBezTo>
                    <a:pt x="4895764" y="2338390"/>
                    <a:pt x="4898367" y="2362185"/>
                    <a:pt x="4902489" y="2385766"/>
                  </a:cubicBezTo>
                  <a:cubicBezTo>
                    <a:pt x="4905141" y="2401291"/>
                    <a:pt x="4908091" y="2418141"/>
                    <a:pt x="4913275" y="2433714"/>
                  </a:cubicBezTo>
                  <a:cubicBezTo>
                    <a:pt x="4916417" y="2443178"/>
                    <a:pt x="4920394" y="2452164"/>
                    <a:pt x="4925949" y="2460052"/>
                  </a:cubicBezTo>
                  <a:cubicBezTo>
                    <a:pt x="4932865" y="2469957"/>
                    <a:pt x="4940068" y="2475267"/>
                    <a:pt x="4947940" y="2475840"/>
                  </a:cubicBezTo>
                  <a:cubicBezTo>
                    <a:pt x="4962190" y="2476890"/>
                    <a:pt x="4975640" y="2465290"/>
                    <a:pt x="4986474" y="2450398"/>
                  </a:cubicBezTo>
                  <a:cubicBezTo>
                    <a:pt x="4997464" y="2435361"/>
                    <a:pt x="5005503" y="2416447"/>
                    <a:pt x="5007235" y="2398093"/>
                  </a:cubicBezTo>
                  <a:cubicBezTo>
                    <a:pt x="5008358" y="2386255"/>
                    <a:pt x="5007103" y="2374787"/>
                    <a:pt x="5001513" y="2365276"/>
                  </a:cubicBezTo>
                  <a:cubicBezTo>
                    <a:pt x="4996568" y="2356922"/>
                    <a:pt x="4987681" y="2352853"/>
                    <a:pt x="4979152" y="2353486"/>
                  </a:cubicBezTo>
                  <a:cubicBezTo>
                    <a:pt x="4970659" y="2354118"/>
                    <a:pt x="4962477" y="2359023"/>
                    <a:pt x="4959287" y="2368593"/>
                  </a:cubicBezTo>
                  <a:cubicBezTo>
                    <a:pt x="4958392" y="2371278"/>
                    <a:pt x="4958224" y="2374536"/>
                    <a:pt x="4959001" y="2377305"/>
                  </a:cubicBezTo>
                  <a:cubicBezTo>
                    <a:pt x="4959478" y="2379059"/>
                    <a:pt x="4959837" y="2381398"/>
                    <a:pt x="4961927" y="2381016"/>
                  </a:cubicBezTo>
                  <a:cubicBezTo>
                    <a:pt x="4969166" y="2379405"/>
                    <a:pt x="4976369" y="2383832"/>
                    <a:pt x="4978029" y="2391148"/>
                  </a:cubicBezTo>
                  <a:cubicBezTo>
                    <a:pt x="4979678" y="2398308"/>
                    <a:pt x="4975151" y="2405563"/>
                    <a:pt x="4967912" y="2407186"/>
                  </a:cubicBezTo>
                  <a:cubicBezTo>
                    <a:pt x="4955107" y="2410361"/>
                    <a:pt x="4945419" y="2405575"/>
                    <a:pt x="4938718" y="2397580"/>
                  </a:cubicBezTo>
                  <a:cubicBezTo>
                    <a:pt x="4930834" y="2388164"/>
                    <a:pt x="4928314" y="2372627"/>
                    <a:pt x="4931897" y="2360097"/>
                  </a:cubicBezTo>
                  <a:cubicBezTo>
                    <a:pt x="4938431" y="2337566"/>
                    <a:pt x="4956839" y="2325477"/>
                    <a:pt x="4976393" y="2323210"/>
                  </a:cubicBezTo>
                  <a:cubicBezTo>
                    <a:pt x="4995959" y="2321110"/>
                    <a:pt x="5016707" y="2329726"/>
                    <a:pt x="5028796" y="2348557"/>
                  </a:cubicBezTo>
                  <a:close/>
                  <a:moveTo>
                    <a:pt x="4310682" y="3566443"/>
                  </a:moveTo>
                  <a:cubicBezTo>
                    <a:pt x="4310789" y="3566574"/>
                    <a:pt x="4311004" y="3566789"/>
                    <a:pt x="4311004" y="3566801"/>
                  </a:cubicBezTo>
                  <a:cubicBezTo>
                    <a:pt x="4312271" y="3571169"/>
                    <a:pt x="4311136" y="3575644"/>
                    <a:pt x="4308388" y="3578699"/>
                  </a:cubicBezTo>
                  <a:lnTo>
                    <a:pt x="4308102" y="3579153"/>
                  </a:lnTo>
                  <a:cubicBezTo>
                    <a:pt x="4306812" y="3580823"/>
                    <a:pt x="4303670" y="3585072"/>
                    <a:pt x="4303312" y="3585537"/>
                  </a:cubicBezTo>
                  <a:lnTo>
                    <a:pt x="4291761" y="3602805"/>
                  </a:lnTo>
                  <a:lnTo>
                    <a:pt x="4257443" y="3658463"/>
                  </a:lnTo>
                  <a:cubicBezTo>
                    <a:pt x="4238820" y="3690182"/>
                    <a:pt x="4216005" y="3730183"/>
                    <a:pt x="4205708" y="3770852"/>
                  </a:cubicBezTo>
                  <a:cubicBezTo>
                    <a:pt x="4199425" y="3795590"/>
                    <a:pt x="4197753" y="3820722"/>
                    <a:pt x="4206819" y="3844410"/>
                  </a:cubicBezTo>
                  <a:cubicBezTo>
                    <a:pt x="4208408" y="3848767"/>
                    <a:pt x="4210463" y="3852812"/>
                    <a:pt x="4212959" y="3856702"/>
                  </a:cubicBezTo>
                  <a:cubicBezTo>
                    <a:pt x="4215468" y="3860581"/>
                    <a:pt x="4218334" y="3864160"/>
                    <a:pt x="4221595" y="3867275"/>
                  </a:cubicBezTo>
                  <a:cubicBezTo>
                    <a:pt x="4227556" y="3872931"/>
                    <a:pt x="4233469" y="3876094"/>
                    <a:pt x="4239406" y="3876010"/>
                  </a:cubicBezTo>
                  <a:cubicBezTo>
                    <a:pt x="4246286" y="3875879"/>
                    <a:pt x="4252664" y="3872382"/>
                    <a:pt x="4258040" y="3867299"/>
                  </a:cubicBezTo>
                  <a:cubicBezTo>
                    <a:pt x="4269925" y="3855902"/>
                    <a:pt x="4277594" y="3837024"/>
                    <a:pt x="4274703" y="3819434"/>
                  </a:cubicBezTo>
                  <a:cubicBezTo>
                    <a:pt x="4273771" y="3813718"/>
                    <a:pt x="4271132" y="3806748"/>
                    <a:pt x="4266927" y="3801748"/>
                  </a:cubicBezTo>
                  <a:cubicBezTo>
                    <a:pt x="4264705" y="3799182"/>
                    <a:pt x="4262316" y="3796175"/>
                    <a:pt x="4258936" y="3797643"/>
                  </a:cubicBezTo>
                  <a:cubicBezTo>
                    <a:pt x="4252246" y="3800865"/>
                    <a:pt x="4244196" y="3798085"/>
                    <a:pt x="4240994" y="3791425"/>
                  </a:cubicBezTo>
                  <a:cubicBezTo>
                    <a:pt x="4237781" y="3784624"/>
                    <a:pt x="4240612" y="3776688"/>
                    <a:pt x="4247301" y="3773466"/>
                  </a:cubicBezTo>
                  <a:cubicBezTo>
                    <a:pt x="4260190" y="3766759"/>
                    <a:pt x="4272267" y="3769814"/>
                    <a:pt x="4282420" y="3777523"/>
                  </a:cubicBezTo>
                  <a:cubicBezTo>
                    <a:pt x="4293326" y="3785793"/>
                    <a:pt x="4301305" y="3801402"/>
                    <a:pt x="4304016" y="3813968"/>
                  </a:cubicBezTo>
                  <a:cubicBezTo>
                    <a:pt x="4311231" y="3847752"/>
                    <a:pt x="4293505" y="3885629"/>
                    <a:pt x="4267727" y="3901703"/>
                  </a:cubicBezTo>
                  <a:cubicBezTo>
                    <a:pt x="4247230" y="3914472"/>
                    <a:pt x="4221786" y="3915045"/>
                    <a:pt x="4197442" y="3893159"/>
                  </a:cubicBezTo>
                  <a:cubicBezTo>
                    <a:pt x="4192055" y="3888207"/>
                    <a:pt x="4187253" y="3882657"/>
                    <a:pt x="4183108" y="3876619"/>
                  </a:cubicBezTo>
                  <a:cubicBezTo>
                    <a:pt x="4179011" y="3870593"/>
                    <a:pt x="4175631" y="3864089"/>
                    <a:pt x="4172991" y="3857263"/>
                  </a:cubicBezTo>
                  <a:cubicBezTo>
                    <a:pt x="4161464" y="3826450"/>
                    <a:pt x="4162467" y="3793669"/>
                    <a:pt x="4171354" y="3761747"/>
                  </a:cubicBezTo>
                  <a:cubicBezTo>
                    <a:pt x="4183466" y="3718046"/>
                    <a:pt x="4209925" y="3675981"/>
                    <a:pt x="4231319" y="3642531"/>
                  </a:cubicBezTo>
                  <a:cubicBezTo>
                    <a:pt x="4234759" y="3637209"/>
                    <a:pt x="4238343" y="3631982"/>
                    <a:pt x="4241866" y="3626707"/>
                  </a:cubicBezTo>
                  <a:cubicBezTo>
                    <a:pt x="4226135" y="3637615"/>
                    <a:pt x="4209435" y="3647340"/>
                    <a:pt x="4192234" y="3654560"/>
                  </a:cubicBezTo>
                  <a:cubicBezTo>
                    <a:pt x="4179250" y="3659942"/>
                    <a:pt x="4165943" y="3663869"/>
                    <a:pt x="4152648" y="3666172"/>
                  </a:cubicBezTo>
                  <a:cubicBezTo>
                    <a:pt x="4131040" y="3669680"/>
                    <a:pt x="4109491" y="3668630"/>
                    <a:pt x="4088921" y="3662079"/>
                  </a:cubicBezTo>
                  <a:cubicBezTo>
                    <a:pt x="4078230" y="3658379"/>
                    <a:pt x="4060516" y="3653474"/>
                    <a:pt x="4047675" y="3645431"/>
                  </a:cubicBezTo>
                  <a:cubicBezTo>
                    <a:pt x="4039959" y="3640431"/>
                    <a:pt x="4033639" y="3634786"/>
                    <a:pt x="4030176" y="3627841"/>
                  </a:cubicBezTo>
                  <a:cubicBezTo>
                    <a:pt x="4026508" y="3621504"/>
                    <a:pt x="4028766" y="3613294"/>
                    <a:pt x="4035204" y="3609499"/>
                  </a:cubicBezTo>
                  <a:cubicBezTo>
                    <a:pt x="4041655" y="3605848"/>
                    <a:pt x="4049873" y="3608175"/>
                    <a:pt x="4053552" y="3614523"/>
                  </a:cubicBezTo>
                  <a:cubicBezTo>
                    <a:pt x="4055965" y="3618414"/>
                    <a:pt x="4061018" y="3620263"/>
                    <a:pt x="4066142" y="3622280"/>
                  </a:cubicBezTo>
                  <a:cubicBezTo>
                    <a:pt x="4077000" y="3626707"/>
                    <a:pt x="4089781" y="3628999"/>
                    <a:pt x="4097964" y="3630884"/>
                  </a:cubicBezTo>
                  <a:cubicBezTo>
                    <a:pt x="4113779" y="3634966"/>
                    <a:pt x="4129953" y="3634023"/>
                    <a:pt x="4146150" y="3630717"/>
                  </a:cubicBezTo>
                  <a:cubicBezTo>
                    <a:pt x="4157020" y="3628521"/>
                    <a:pt x="4167854" y="3625132"/>
                    <a:pt x="4178653" y="3621015"/>
                  </a:cubicBezTo>
                  <a:cubicBezTo>
                    <a:pt x="4198971" y="3612984"/>
                    <a:pt x="4218991" y="3602292"/>
                    <a:pt x="4237566" y="3590048"/>
                  </a:cubicBezTo>
                  <a:cubicBezTo>
                    <a:pt x="4257849" y="3576849"/>
                    <a:pt x="4276626" y="3562529"/>
                    <a:pt x="4292251" y="3548925"/>
                  </a:cubicBezTo>
                  <a:cubicBezTo>
                    <a:pt x="4297387" y="3543996"/>
                    <a:pt x="4305557" y="3544116"/>
                    <a:pt x="4310467" y="3549235"/>
                  </a:cubicBezTo>
                  <a:cubicBezTo>
                    <a:pt x="4315018" y="3554092"/>
                    <a:pt x="4314958" y="3561479"/>
                    <a:pt x="4310682" y="3566443"/>
                  </a:cubicBezTo>
                  <a:close/>
                  <a:moveTo>
                    <a:pt x="3921511" y="3980906"/>
                  </a:moveTo>
                  <a:cubicBezTo>
                    <a:pt x="3922168" y="3980428"/>
                    <a:pt x="3922777" y="3979975"/>
                    <a:pt x="3923327" y="3979498"/>
                  </a:cubicBezTo>
                  <a:cubicBezTo>
                    <a:pt x="3923303" y="3979951"/>
                    <a:pt x="3922586" y="3980417"/>
                    <a:pt x="3921511" y="3980906"/>
                  </a:cubicBezTo>
                  <a:close/>
                  <a:moveTo>
                    <a:pt x="3925584" y="3963340"/>
                  </a:moveTo>
                  <a:cubicBezTo>
                    <a:pt x="3928809" y="3968674"/>
                    <a:pt x="3927722" y="3975345"/>
                    <a:pt x="3923327" y="3979510"/>
                  </a:cubicBezTo>
                  <a:cubicBezTo>
                    <a:pt x="3923339" y="3979068"/>
                    <a:pt x="3923040" y="3978639"/>
                    <a:pt x="3922347" y="3978221"/>
                  </a:cubicBezTo>
                  <a:cubicBezTo>
                    <a:pt x="3920938" y="3977385"/>
                    <a:pt x="3919922" y="3979200"/>
                    <a:pt x="3919026" y="3981455"/>
                  </a:cubicBezTo>
                  <a:lnTo>
                    <a:pt x="3919910" y="3981276"/>
                  </a:lnTo>
                  <a:cubicBezTo>
                    <a:pt x="3920245" y="3981264"/>
                    <a:pt x="3920567" y="3981097"/>
                    <a:pt x="3920902" y="3981085"/>
                  </a:cubicBezTo>
                  <a:lnTo>
                    <a:pt x="3921499" y="3980918"/>
                  </a:lnTo>
                  <a:lnTo>
                    <a:pt x="3921224" y="3981073"/>
                  </a:lnTo>
                  <a:cubicBezTo>
                    <a:pt x="3920448" y="3981550"/>
                    <a:pt x="3919612" y="3981884"/>
                    <a:pt x="3918788" y="3982206"/>
                  </a:cubicBezTo>
                  <a:cubicBezTo>
                    <a:pt x="3917951" y="3984450"/>
                    <a:pt x="3917211" y="3987135"/>
                    <a:pt x="3916315" y="3988054"/>
                  </a:cubicBezTo>
                  <a:lnTo>
                    <a:pt x="3896916" y="4009630"/>
                  </a:lnTo>
                  <a:lnTo>
                    <a:pt x="3835459" y="4073737"/>
                  </a:lnTo>
                  <a:cubicBezTo>
                    <a:pt x="3805572" y="4105599"/>
                    <a:pt x="3761124" y="4148822"/>
                    <a:pt x="3730796" y="4196211"/>
                  </a:cubicBezTo>
                  <a:cubicBezTo>
                    <a:pt x="3711983" y="4225579"/>
                    <a:pt x="3698269" y="4256510"/>
                    <a:pt x="3700121" y="4287848"/>
                  </a:cubicBezTo>
                  <a:cubicBezTo>
                    <a:pt x="3701232" y="4311703"/>
                    <a:pt x="3714814" y="4322956"/>
                    <a:pt x="3731202" y="4323028"/>
                  </a:cubicBezTo>
                  <a:cubicBezTo>
                    <a:pt x="3749968" y="4323159"/>
                    <a:pt x="3770788" y="4311858"/>
                    <a:pt x="3780774" y="4292287"/>
                  </a:cubicBezTo>
                  <a:cubicBezTo>
                    <a:pt x="3785480" y="4282955"/>
                    <a:pt x="3786615" y="4273766"/>
                    <a:pt x="3783103" y="4266976"/>
                  </a:cubicBezTo>
                  <a:cubicBezTo>
                    <a:pt x="3779902" y="4260902"/>
                    <a:pt x="3772902" y="4257942"/>
                    <a:pt x="3763537" y="4259637"/>
                  </a:cubicBezTo>
                  <a:cubicBezTo>
                    <a:pt x="3756275" y="4261260"/>
                    <a:pt x="3749144" y="4256522"/>
                    <a:pt x="3747626" y="4249362"/>
                  </a:cubicBezTo>
                  <a:cubicBezTo>
                    <a:pt x="3746098" y="4242047"/>
                    <a:pt x="3750780" y="4234922"/>
                    <a:pt x="3758031" y="4233455"/>
                  </a:cubicBezTo>
                  <a:cubicBezTo>
                    <a:pt x="3782016" y="4227774"/>
                    <a:pt x="3799325" y="4237715"/>
                    <a:pt x="3808284" y="4253133"/>
                  </a:cubicBezTo>
                  <a:cubicBezTo>
                    <a:pt x="3816155" y="4266678"/>
                    <a:pt x="3817099" y="4285963"/>
                    <a:pt x="3808164" y="4305497"/>
                  </a:cubicBezTo>
                  <a:cubicBezTo>
                    <a:pt x="3793603" y="4337050"/>
                    <a:pt x="3761112" y="4355762"/>
                    <a:pt x="3731501" y="4356502"/>
                  </a:cubicBezTo>
                  <a:cubicBezTo>
                    <a:pt x="3698532" y="4357384"/>
                    <a:pt x="3668060" y="4337658"/>
                    <a:pt x="3664489" y="4290008"/>
                  </a:cubicBezTo>
                  <a:cubicBezTo>
                    <a:pt x="3662076" y="4251319"/>
                    <a:pt x="3676888" y="4212524"/>
                    <a:pt x="3700515" y="4176615"/>
                  </a:cubicBezTo>
                  <a:cubicBezTo>
                    <a:pt x="3730712" y="4130767"/>
                    <a:pt x="3774718" y="4089918"/>
                    <a:pt x="3806552" y="4058402"/>
                  </a:cubicBezTo>
                  <a:cubicBezTo>
                    <a:pt x="3802884" y="4060216"/>
                    <a:pt x="3799301" y="4062233"/>
                    <a:pt x="3795598" y="4063963"/>
                  </a:cubicBezTo>
                  <a:lnTo>
                    <a:pt x="3751759" y="4082675"/>
                  </a:lnTo>
                  <a:cubicBezTo>
                    <a:pt x="3718528" y="4095802"/>
                    <a:pt x="3667081" y="4115707"/>
                    <a:pt x="3621224" y="4115624"/>
                  </a:cubicBezTo>
                  <a:cubicBezTo>
                    <a:pt x="3585508" y="4115576"/>
                    <a:pt x="3553197" y="4103749"/>
                    <a:pt x="3532018" y="4072579"/>
                  </a:cubicBezTo>
                  <a:cubicBezTo>
                    <a:pt x="3522701" y="4058653"/>
                    <a:pt x="3519750" y="4043425"/>
                    <a:pt x="3521231" y="4028318"/>
                  </a:cubicBezTo>
                  <a:cubicBezTo>
                    <a:pt x="3523202" y="4008329"/>
                    <a:pt x="3533379" y="3988305"/>
                    <a:pt x="3545552" y="3972923"/>
                  </a:cubicBezTo>
                  <a:cubicBezTo>
                    <a:pt x="3565261" y="3948387"/>
                    <a:pt x="3600857" y="3919532"/>
                    <a:pt x="3638042" y="3905653"/>
                  </a:cubicBezTo>
                  <a:cubicBezTo>
                    <a:pt x="3666340" y="3895080"/>
                    <a:pt x="3695414" y="3893183"/>
                    <a:pt x="3719770" y="3905343"/>
                  </a:cubicBezTo>
                  <a:cubicBezTo>
                    <a:pt x="3752273" y="3921740"/>
                    <a:pt x="3752273" y="3955225"/>
                    <a:pt x="3735024" y="3980393"/>
                  </a:cubicBezTo>
                  <a:cubicBezTo>
                    <a:pt x="3718516" y="4004355"/>
                    <a:pt x="3687435" y="4018282"/>
                    <a:pt x="3662339" y="3999964"/>
                  </a:cubicBezTo>
                  <a:cubicBezTo>
                    <a:pt x="3656259" y="3995787"/>
                    <a:pt x="3654778" y="3987434"/>
                    <a:pt x="3659030" y="3981359"/>
                  </a:cubicBezTo>
                  <a:cubicBezTo>
                    <a:pt x="3663294" y="3975142"/>
                    <a:pt x="3671692" y="3973770"/>
                    <a:pt x="3677760" y="3977959"/>
                  </a:cubicBezTo>
                  <a:cubicBezTo>
                    <a:pt x="3689944" y="3986180"/>
                    <a:pt x="3703227" y="3975906"/>
                    <a:pt x="3710621" y="3964259"/>
                  </a:cubicBezTo>
                  <a:cubicBezTo>
                    <a:pt x="3717214" y="3953817"/>
                    <a:pt x="3719496" y="3939867"/>
                    <a:pt x="3706129" y="3933756"/>
                  </a:cubicBezTo>
                  <a:cubicBezTo>
                    <a:pt x="3689167" y="3925881"/>
                    <a:pt x="3669386" y="3929329"/>
                    <a:pt x="3650167" y="3937027"/>
                  </a:cubicBezTo>
                  <a:cubicBezTo>
                    <a:pt x="3619301" y="3949318"/>
                    <a:pt x="3589940" y="3974092"/>
                    <a:pt x="3573873" y="3995095"/>
                  </a:cubicBezTo>
                  <a:cubicBezTo>
                    <a:pt x="3567089" y="4003770"/>
                    <a:pt x="3561021" y="4014642"/>
                    <a:pt x="3558440" y="4025800"/>
                  </a:cubicBezTo>
                  <a:cubicBezTo>
                    <a:pt x="3556386" y="4034726"/>
                    <a:pt x="3556672" y="4044154"/>
                    <a:pt x="3562215" y="4052495"/>
                  </a:cubicBezTo>
                  <a:cubicBezTo>
                    <a:pt x="3575964" y="4073331"/>
                    <a:pt x="3597919" y="4080121"/>
                    <a:pt x="3621618" y="4080646"/>
                  </a:cubicBezTo>
                  <a:cubicBezTo>
                    <a:pt x="3663175" y="4081493"/>
                    <a:pt x="3710107" y="4064286"/>
                    <a:pt x="3740543" y="4053175"/>
                  </a:cubicBezTo>
                  <a:lnTo>
                    <a:pt x="3783318" y="4036421"/>
                  </a:lnTo>
                  <a:cubicBezTo>
                    <a:pt x="3794690" y="4031683"/>
                    <a:pt x="3805883" y="4026385"/>
                    <a:pt x="3816956" y="4020919"/>
                  </a:cubicBezTo>
                  <a:cubicBezTo>
                    <a:pt x="3828017" y="4015466"/>
                    <a:pt x="3838935" y="4009570"/>
                    <a:pt x="3849697" y="4003389"/>
                  </a:cubicBezTo>
                  <a:lnTo>
                    <a:pt x="3871688" y="3990119"/>
                  </a:lnTo>
                  <a:cubicBezTo>
                    <a:pt x="3873062" y="3989176"/>
                    <a:pt x="3876574" y="3988448"/>
                    <a:pt x="3879440" y="3987457"/>
                  </a:cubicBezTo>
                  <a:lnTo>
                    <a:pt x="3879452" y="3987457"/>
                  </a:lnTo>
                  <a:cubicBezTo>
                    <a:pt x="3879799" y="3986563"/>
                    <a:pt x="3880217" y="3985799"/>
                    <a:pt x="3880718" y="3985047"/>
                  </a:cubicBezTo>
                  <a:lnTo>
                    <a:pt x="3880444" y="3985942"/>
                  </a:lnTo>
                  <a:cubicBezTo>
                    <a:pt x="3880372" y="3986240"/>
                    <a:pt x="3880289" y="3986681"/>
                    <a:pt x="3880205" y="3986980"/>
                  </a:cubicBezTo>
                  <a:lnTo>
                    <a:pt x="3880181" y="3987171"/>
                  </a:lnTo>
                  <a:lnTo>
                    <a:pt x="3883299" y="3984021"/>
                  </a:lnTo>
                  <a:cubicBezTo>
                    <a:pt x="3882880" y="3983555"/>
                    <a:pt x="3882474" y="3983197"/>
                    <a:pt x="3882128" y="3983209"/>
                  </a:cubicBezTo>
                  <a:cubicBezTo>
                    <a:pt x="3883538" y="3981741"/>
                    <a:pt x="3885305" y="3980751"/>
                    <a:pt x="3887181" y="3980082"/>
                  </a:cubicBezTo>
                  <a:lnTo>
                    <a:pt x="3896773" y="3970381"/>
                  </a:lnTo>
                  <a:cubicBezTo>
                    <a:pt x="3897609" y="3968865"/>
                    <a:pt x="3901515" y="3962373"/>
                    <a:pt x="3903259" y="3960691"/>
                  </a:cubicBezTo>
                  <a:cubicBezTo>
                    <a:pt x="3906448" y="3957755"/>
                    <a:pt x="3909817" y="3956442"/>
                    <a:pt x="3912732" y="3956478"/>
                  </a:cubicBezTo>
                  <a:cubicBezTo>
                    <a:pt x="3916996" y="3956311"/>
                    <a:pt x="3922013" y="3957135"/>
                    <a:pt x="3925584" y="3963340"/>
                  </a:cubicBezTo>
                  <a:close/>
                  <a:moveTo>
                    <a:pt x="3882200" y="3983209"/>
                  </a:moveTo>
                  <a:cubicBezTo>
                    <a:pt x="3881686" y="3983818"/>
                    <a:pt x="3881208" y="3984426"/>
                    <a:pt x="3880790" y="3985035"/>
                  </a:cubicBezTo>
                  <a:cubicBezTo>
                    <a:pt x="3881149" y="3983997"/>
                    <a:pt x="3881614" y="3983233"/>
                    <a:pt x="3882200" y="3983209"/>
                  </a:cubicBezTo>
                  <a:close/>
                  <a:moveTo>
                    <a:pt x="2693688" y="4432948"/>
                  </a:moveTo>
                  <a:cubicBezTo>
                    <a:pt x="2695062" y="4439833"/>
                    <a:pt x="2690499" y="4446647"/>
                    <a:pt x="2683535" y="4448103"/>
                  </a:cubicBezTo>
                  <a:cubicBezTo>
                    <a:pt x="2669989" y="4451002"/>
                    <a:pt x="2652335" y="4453772"/>
                    <a:pt x="2636471" y="4457363"/>
                  </a:cubicBezTo>
                  <a:cubicBezTo>
                    <a:pt x="2629926" y="4458808"/>
                    <a:pt x="2623738" y="4460526"/>
                    <a:pt x="2618363" y="4462507"/>
                  </a:cubicBezTo>
                  <a:cubicBezTo>
                    <a:pt x="2584558" y="4474476"/>
                    <a:pt x="2529635" y="4490240"/>
                    <a:pt x="2492067" y="4518296"/>
                  </a:cubicBezTo>
                  <a:cubicBezTo>
                    <a:pt x="2470507" y="4534346"/>
                    <a:pt x="2454823" y="4554884"/>
                    <a:pt x="2457343" y="4583405"/>
                  </a:cubicBezTo>
                  <a:cubicBezTo>
                    <a:pt x="2459099" y="4608848"/>
                    <a:pt x="2477817" y="4624623"/>
                    <a:pt x="2499473" y="4630101"/>
                  </a:cubicBezTo>
                  <a:cubicBezTo>
                    <a:pt x="2522539" y="4635817"/>
                    <a:pt x="2549380" y="4631055"/>
                    <a:pt x="2565733" y="4612260"/>
                  </a:cubicBezTo>
                  <a:cubicBezTo>
                    <a:pt x="2569854" y="4607678"/>
                    <a:pt x="2570367" y="4601449"/>
                    <a:pt x="2568086" y="4596830"/>
                  </a:cubicBezTo>
                  <a:cubicBezTo>
                    <a:pt x="2565948" y="4592344"/>
                    <a:pt x="2561576" y="4588835"/>
                    <a:pt x="2555818" y="4590243"/>
                  </a:cubicBezTo>
                  <a:cubicBezTo>
                    <a:pt x="2548651" y="4592152"/>
                    <a:pt x="2541293" y="4587869"/>
                    <a:pt x="2539394" y="4580720"/>
                  </a:cubicBezTo>
                  <a:cubicBezTo>
                    <a:pt x="2537507" y="4573560"/>
                    <a:pt x="2541795" y="4566173"/>
                    <a:pt x="2548962" y="4564264"/>
                  </a:cubicBezTo>
                  <a:cubicBezTo>
                    <a:pt x="2568839" y="4558452"/>
                    <a:pt x="2585323" y="4568560"/>
                    <a:pt x="2593613" y="4583715"/>
                  </a:cubicBezTo>
                  <a:cubicBezTo>
                    <a:pt x="2601365" y="4597713"/>
                    <a:pt x="2600983" y="4616747"/>
                    <a:pt x="2589061" y="4631688"/>
                  </a:cubicBezTo>
                  <a:cubicBezTo>
                    <a:pt x="2565864" y="4660794"/>
                    <a:pt x="2526386" y="4670925"/>
                    <a:pt x="2491697" y="4663312"/>
                  </a:cubicBezTo>
                  <a:cubicBezTo>
                    <a:pt x="2455432" y="4655627"/>
                    <a:pt x="2425067" y="4628657"/>
                    <a:pt x="2421114" y="4586340"/>
                  </a:cubicBezTo>
                  <a:cubicBezTo>
                    <a:pt x="2417984" y="4544275"/>
                    <a:pt x="2439079" y="4512902"/>
                    <a:pt x="2471474" y="4489930"/>
                  </a:cubicBezTo>
                  <a:cubicBezTo>
                    <a:pt x="2509340" y="4463306"/>
                    <a:pt x="2562687" y="4448699"/>
                    <a:pt x="2599669" y="4437577"/>
                  </a:cubicBezTo>
                  <a:cubicBezTo>
                    <a:pt x="2574273" y="4428723"/>
                    <a:pt x="2543539" y="4415978"/>
                    <a:pt x="2515982" y="4400536"/>
                  </a:cubicBezTo>
                  <a:cubicBezTo>
                    <a:pt x="2497694" y="4390202"/>
                    <a:pt x="2480863" y="4378782"/>
                    <a:pt x="2467747" y="4366633"/>
                  </a:cubicBezTo>
                  <a:cubicBezTo>
                    <a:pt x="2455408" y="4355320"/>
                    <a:pt x="2446437" y="4343148"/>
                    <a:pt x="2441540" y="4330951"/>
                  </a:cubicBezTo>
                  <a:cubicBezTo>
                    <a:pt x="2439127" y="4324854"/>
                    <a:pt x="2437049" y="4318445"/>
                    <a:pt x="2435496" y="4312025"/>
                  </a:cubicBezTo>
                  <a:cubicBezTo>
                    <a:pt x="2433919" y="4305306"/>
                    <a:pt x="2432891" y="4298564"/>
                    <a:pt x="2432474" y="4291798"/>
                  </a:cubicBezTo>
                  <a:cubicBezTo>
                    <a:pt x="2432175" y="4286786"/>
                    <a:pt x="2432187" y="4281774"/>
                    <a:pt x="2432653" y="4276893"/>
                  </a:cubicBezTo>
                  <a:cubicBezTo>
                    <a:pt x="2433143" y="4271714"/>
                    <a:pt x="2434074" y="4266666"/>
                    <a:pt x="2435531" y="4261737"/>
                  </a:cubicBezTo>
                  <a:cubicBezTo>
                    <a:pt x="2441444" y="4241880"/>
                    <a:pt x="2452279" y="4230388"/>
                    <a:pt x="2464773" y="4224731"/>
                  </a:cubicBezTo>
                  <a:cubicBezTo>
                    <a:pt x="2484112" y="4216139"/>
                    <a:pt x="2509185" y="4221187"/>
                    <a:pt x="2528870" y="4236331"/>
                  </a:cubicBezTo>
                  <a:cubicBezTo>
                    <a:pt x="2558888" y="4259315"/>
                    <a:pt x="2575277" y="4301142"/>
                    <a:pt x="2543073" y="4330308"/>
                  </a:cubicBezTo>
                  <a:cubicBezTo>
                    <a:pt x="2537734" y="4335546"/>
                    <a:pt x="2529217" y="4335295"/>
                    <a:pt x="2524057" y="4330033"/>
                  </a:cubicBezTo>
                  <a:cubicBezTo>
                    <a:pt x="2518908" y="4324639"/>
                    <a:pt x="2519076" y="4316214"/>
                    <a:pt x="2524415" y="4310987"/>
                  </a:cubicBezTo>
                  <a:cubicBezTo>
                    <a:pt x="2540648" y="4294412"/>
                    <a:pt x="2526804" y="4273575"/>
                    <a:pt x="2510117" y="4262143"/>
                  </a:cubicBezTo>
                  <a:cubicBezTo>
                    <a:pt x="2500298" y="4255460"/>
                    <a:pt x="2488615" y="4251355"/>
                    <a:pt x="2479501" y="4255854"/>
                  </a:cubicBezTo>
                  <a:cubicBezTo>
                    <a:pt x="2474783" y="4258253"/>
                    <a:pt x="2471845" y="4263539"/>
                    <a:pt x="2469861" y="4271284"/>
                  </a:cubicBezTo>
                  <a:cubicBezTo>
                    <a:pt x="2469109" y="4274112"/>
                    <a:pt x="2468727" y="4276929"/>
                    <a:pt x="2468524" y="4279888"/>
                  </a:cubicBezTo>
                  <a:cubicBezTo>
                    <a:pt x="2468297" y="4282991"/>
                    <a:pt x="2468357" y="4286237"/>
                    <a:pt x="2468595" y="4289316"/>
                  </a:cubicBezTo>
                  <a:cubicBezTo>
                    <a:pt x="2468954" y="4294029"/>
                    <a:pt x="2469790" y="4298850"/>
                    <a:pt x="2470913" y="4303528"/>
                  </a:cubicBezTo>
                  <a:cubicBezTo>
                    <a:pt x="2472083" y="4308350"/>
                    <a:pt x="2473576" y="4313147"/>
                    <a:pt x="2475368" y="4317801"/>
                  </a:cubicBezTo>
                  <a:cubicBezTo>
                    <a:pt x="2479107" y="4327682"/>
                    <a:pt x="2487612" y="4337073"/>
                    <a:pt x="2498291" y="4346525"/>
                  </a:cubicBezTo>
                  <a:cubicBezTo>
                    <a:pt x="2508337" y="4355272"/>
                    <a:pt x="2520258" y="4363793"/>
                    <a:pt x="2533015" y="4371836"/>
                  </a:cubicBezTo>
                  <a:cubicBezTo>
                    <a:pt x="2581130" y="4401920"/>
                    <a:pt x="2640186" y="4424928"/>
                    <a:pt x="2651821" y="4425644"/>
                  </a:cubicBezTo>
                  <a:cubicBezTo>
                    <a:pt x="2652729" y="4425668"/>
                    <a:pt x="2653529" y="4426026"/>
                    <a:pt x="2654377" y="4426229"/>
                  </a:cubicBezTo>
                  <a:cubicBezTo>
                    <a:pt x="2662989" y="4425083"/>
                    <a:pt x="2671327" y="4424021"/>
                    <a:pt x="2678518" y="4422804"/>
                  </a:cubicBezTo>
                  <a:cubicBezTo>
                    <a:pt x="2685530" y="4421467"/>
                    <a:pt x="2692315" y="4425918"/>
                    <a:pt x="2693688" y="4432948"/>
                  </a:cubicBezTo>
                  <a:close/>
                  <a:moveTo>
                    <a:pt x="2126321" y="4435119"/>
                  </a:moveTo>
                  <a:cubicBezTo>
                    <a:pt x="2126106" y="4435131"/>
                    <a:pt x="2125605" y="4435442"/>
                    <a:pt x="2125402" y="4435311"/>
                  </a:cubicBezTo>
                  <a:lnTo>
                    <a:pt x="2126321" y="4435119"/>
                  </a:lnTo>
                  <a:close/>
                  <a:moveTo>
                    <a:pt x="2131971" y="4409820"/>
                  </a:moveTo>
                  <a:cubicBezTo>
                    <a:pt x="2130777" y="4409713"/>
                    <a:pt x="2129582" y="4409760"/>
                    <a:pt x="2128447" y="4409964"/>
                  </a:cubicBezTo>
                  <a:cubicBezTo>
                    <a:pt x="2131039" y="4405883"/>
                    <a:pt x="2132963" y="4404331"/>
                    <a:pt x="2131971" y="4409820"/>
                  </a:cubicBezTo>
                  <a:close/>
                  <a:moveTo>
                    <a:pt x="1752106" y="4637547"/>
                  </a:moveTo>
                  <a:lnTo>
                    <a:pt x="1752321" y="4637094"/>
                  </a:lnTo>
                  <a:cubicBezTo>
                    <a:pt x="1752679" y="4636927"/>
                    <a:pt x="1752106" y="4637691"/>
                    <a:pt x="1751855" y="4638001"/>
                  </a:cubicBezTo>
                  <a:lnTo>
                    <a:pt x="1752106" y="4637547"/>
                  </a:lnTo>
                  <a:close/>
                  <a:moveTo>
                    <a:pt x="2055069" y="4457590"/>
                  </a:moveTo>
                  <a:cubicBezTo>
                    <a:pt x="2042861" y="4463390"/>
                    <a:pt x="2030987" y="4469906"/>
                    <a:pt x="2019425" y="4476863"/>
                  </a:cubicBezTo>
                  <a:cubicBezTo>
                    <a:pt x="1998927" y="4489035"/>
                    <a:pt x="1979182" y="4502961"/>
                    <a:pt x="1960046" y="4517592"/>
                  </a:cubicBezTo>
                  <a:cubicBezTo>
                    <a:pt x="1941065" y="4532366"/>
                    <a:pt x="1922693" y="4547855"/>
                    <a:pt x="1905492" y="4564610"/>
                  </a:cubicBezTo>
                  <a:cubicBezTo>
                    <a:pt x="1884744" y="4584026"/>
                    <a:pt x="1865512" y="4606031"/>
                    <a:pt x="1844513" y="4625602"/>
                  </a:cubicBezTo>
                  <a:cubicBezTo>
                    <a:pt x="1834909" y="4634540"/>
                    <a:pt x="1824971" y="4642893"/>
                    <a:pt x="1814471" y="4650543"/>
                  </a:cubicBezTo>
                  <a:cubicBezTo>
                    <a:pt x="1804879" y="4657262"/>
                    <a:pt x="1793687" y="4664505"/>
                    <a:pt x="1781933" y="4668217"/>
                  </a:cubicBezTo>
                  <a:cubicBezTo>
                    <a:pt x="1772496" y="4671104"/>
                    <a:pt x="1762749" y="4672381"/>
                    <a:pt x="1753085" y="4670257"/>
                  </a:cubicBezTo>
                  <a:cubicBezTo>
                    <a:pt x="1744712" y="4668383"/>
                    <a:pt x="1733567" y="4660866"/>
                    <a:pt x="1728490" y="4651032"/>
                  </a:cubicBezTo>
                  <a:cubicBezTo>
                    <a:pt x="1724274" y="4642942"/>
                    <a:pt x="1723258" y="4633836"/>
                    <a:pt x="1728084" y="4625530"/>
                  </a:cubicBezTo>
                  <a:cubicBezTo>
                    <a:pt x="1731572" y="4618907"/>
                    <a:pt x="1739731" y="4616509"/>
                    <a:pt x="1746277" y="4619933"/>
                  </a:cubicBezTo>
                  <a:cubicBezTo>
                    <a:pt x="1752464" y="4623227"/>
                    <a:pt x="1755020" y="4630793"/>
                    <a:pt x="1752333" y="4637094"/>
                  </a:cubicBezTo>
                  <a:cubicBezTo>
                    <a:pt x="1751735" y="4637261"/>
                    <a:pt x="1751640" y="4637560"/>
                    <a:pt x="1751867" y="4638001"/>
                  </a:cubicBezTo>
                  <a:cubicBezTo>
                    <a:pt x="1752607" y="4639445"/>
                    <a:pt x="1756860" y="4641629"/>
                    <a:pt x="1758496" y="4641867"/>
                  </a:cubicBezTo>
                  <a:cubicBezTo>
                    <a:pt x="1764493" y="4642810"/>
                    <a:pt x="1770298" y="4640805"/>
                    <a:pt x="1775829" y="4638072"/>
                  </a:cubicBezTo>
                  <a:cubicBezTo>
                    <a:pt x="1782936" y="4634695"/>
                    <a:pt x="1789458" y="4629707"/>
                    <a:pt x="1795263" y="4625053"/>
                  </a:cubicBezTo>
                  <a:cubicBezTo>
                    <a:pt x="1804354" y="4617905"/>
                    <a:pt x="1812811" y="4609897"/>
                    <a:pt x="1821100" y="4601461"/>
                  </a:cubicBezTo>
                  <a:cubicBezTo>
                    <a:pt x="1841371" y="4581031"/>
                    <a:pt x="1860149" y="4558452"/>
                    <a:pt x="1880360" y="4538475"/>
                  </a:cubicBezTo>
                  <a:cubicBezTo>
                    <a:pt x="1898779" y="4520921"/>
                    <a:pt x="1918214" y="4504370"/>
                    <a:pt x="1938724" y="4489381"/>
                  </a:cubicBezTo>
                  <a:cubicBezTo>
                    <a:pt x="1959365" y="4474250"/>
                    <a:pt x="1981021" y="4460705"/>
                    <a:pt x="2003215" y="4448461"/>
                  </a:cubicBezTo>
                  <a:cubicBezTo>
                    <a:pt x="2016080" y="4441599"/>
                    <a:pt x="2029268" y="4435179"/>
                    <a:pt x="2042777" y="4429630"/>
                  </a:cubicBezTo>
                  <a:cubicBezTo>
                    <a:pt x="2056455" y="4424069"/>
                    <a:pt x="2070418" y="4419379"/>
                    <a:pt x="2084657" y="4415715"/>
                  </a:cubicBezTo>
                  <a:cubicBezTo>
                    <a:pt x="2089470" y="4414486"/>
                    <a:pt x="2094297" y="4413412"/>
                    <a:pt x="2099182" y="4412481"/>
                  </a:cubicBezTo>
                  <a:cubicBezTo>
                    <a:pt x="2104103" y="4411551"/>
                    <a:pt x="2109037" y="4410608"/>
                    <a:pt x="2114006" y="4410119"/>
                  </a:cubicBezTo>
                  <a:lnTo>
                    <a:pt x="2124553" y="4409104"/>
                  </a:lnTo>
                  <a:cubicBezTo>
                    <a:pt x="2125258" y="4409081"/>
                    <a:pt x="2126572" y="4409618"/>
                    <a:pt x="2127910" y="4410011"/>
                  </a:cubicBezTo>
                  <a:lnTo>
                    <a:pt x="2128101" y="4409999"/>
                  </a:lnTo>
                  <a:lnTo>
                    <a:pt x="2128436" y="4409988"/>
                  </a:lnTo>
                  <a:lnTo>
                    <a:pt x="2128292" y="4410143"/>
                  </a:lnTo>
                  <a:cubicBezTo>
                    <a:pt x="2130048" y="4410668"/>
                    <a:pt x="2131744" y="4411037"/>
                    <a:pt x="2131947" y="4409999"/>
                  </a:cubicBezTo>
                  <a:lnTo>
                    <a:pt x="2131971" y="4409856"/>
                  </a:lnTo>
                  <a:cubicBezTo>
                    <a:pt x="2132986" y="4409964"/>
                    <a:pt x="2134014" y="4410214"/>
                    <a:pt x="2135017" y="4410620"/>
                  </a:cubicBezTo>
                  <a:cubicBezTo>
                    <a:pt x="2140810" y="4412601"/>
                    <a:pt x="2141969" y="4416384"/>
                    <a:pt x="2142351" y="4417112"/>
                  </a:cubicBezTo>
                  <a:cubicBezTo>
                    <a:pt x="2144394" y="4421014"/>
                    <a:pt x="2143869" y="4424570"/>
                    <a:pt x="2142650" y="4427720"/>
                  </a:cubicBezTo>
                  <a:cubicBezTo>
                    <a:pt x="2141682" y="4430262"/>
                    <a:pt x="2139628" y="4433007"/>
                    <a:pt x="2135423" y="4434797"/>
                  </a:cubicBezTo>
                  <a:cubicBezTo>
                    <a:pt x="2134647" y="4435119"/>
                    <a:pt x="2132568" y="4435799"/>
                    <a:pt x="2129319" y="4435633"/>
                  </a:cubicBezTo>
                  <a:cubicBezTo>
                    <a:pt x="2128842" y="4435657"/>
                    <a:pt x="2126835" y="4434547"/>
                    <a:pt x="2125843" y="4434594"/>
                  </a:cubicBezTo>
                  <a:cubicBezTo>
                    <a:pt x="2125545" y="4434761"/>
                    <a:pt x="2125330" y="4434761"/>
                    <a:pt x="2125306" y="4435203"/>
                  </a:cubicBezTo>
                  <a:cubicBezTo>
                    <a:pt x="2125306" y="4435203"/>
                    <a:pt x="2125342" y="4435358"/>
                    <a:pt x="2125402" y="4435346"/>
                  </a:cubicBezTo>
                  <a:lnTo>
                    <a:pt x="2117948" y="4436384"/>
                  </a:lnTo>
                  <a:lnTo>
                    <a:pt x="2092397" y="4442864"/>
                  </a:lnTo>
                  <a:cubicBezTo>
                    <a:pt x="2079652" y="4446862"/>
                    <a:pt x="2067229" y="4451933"/>
                    <a:pt x="2055069" y="4457590"/>
                  </a:cubicBezTo>
                  <a:close/>
                  <a:moveTo>
                    <a:pt x="1503409" y="4196294"/>
                  </a:moveTo>
                  <a:cubicBezTo>
                    <a:pt x="1519225" y="4215579"/>
                    <a:pt x="1535338" y="4234553"/>
                    <a:pt x="1553411" y="4251820"/>
                  </a:cubicBezTo>
                  <a:cubicBezTo>
                    <a:pt x="1565070" y="4263301"/>
                    <a:pt x="1577122" y="4274327"/>
                    <a:pt x="1589748" y="4284590"/>
                  </a:cubicBezTo>
                  <a:cubicBezTo>
                    <a:pt x="1598086" y="4291333"/>
                    <a:pt x="1606639" y="4297920"/>
                    <a:pt x="1615538" y="4303755"/>
                  </a:cubicBezTo>
                  <a:lnTo>
                    <a:pt x="1642462" y="4320236"/>
                  </a:lnTo>
                  <a:cubicBezTo>
                    <a:pt x="1644935" y="4320724"/>
                    <a:pt x="1652125" y="4321906"/>
                    <a:pt x="1654407" y="4323290"/>
                  </a:cubicBezTo>
                  <a:cubicBezTo>
                    <a:pt x="1660236" y="4326739"/>
                    <a:pt x="1663748" y="4331620"/>
                    <a:pt x="1661980" y="4339508"/>
                  </a:cubicBezTo>
                  <a:cubicBezTo>
                    <a:pt x="1660678" y="4346489"/>
                    <a:pt x="1653941" y="4351036"/>
                    <a:pt x="1646941" y="4349699"/>
                  </a:cubicBezTo>
                  <a:cubicBezTo>
                    <a:pt x="1644433" y="4349365"/>
                    <a:pt x="1642211" y="4348112"/>
                    <a:pt x="1640479" y="4346417"/>
                  </a:cubicBezTo>
                  <a:cubicBezTo>
                    <a:pt x="1637397" y="4346107"/>
                    <a:pt x="1632858" y="4345391"/>
                    <a:pt x="1630803" y="4344449"/>
                  </a:cubicBezTo>
                  <a:lnTo>
                    <a:pt x="1600129" y="4328565"/>
                  </a:lnTo>
                  <a:cubicBezTo>
                    <a:pt x="1587503" y="4321250"/>
                    <a:pt x="1575366" y="4313183"/>
                    <a:pt x="1563624" y="4304364"/>
                  </a:cubicBezTo>
                  <a:cubicBezTo>
                    <a:pt x="1552085" y="4295676"/>
                    <a:pt x="1541000" y="4286380"/>
                    <a:pt x="1530166" y="4276798"/>
                  </a:cubicBezTo>
                  <a:cubicBezTo>
                    <a:pt x="1516907" y="4265079"/>
                    <a:pt x="1504269" y="4252608"/>
                    <a:pt x="1492408" y="4239362"/>
                  </a:cubicBezTo>
                  <a:cubicBezTo>
                    <a:pt x="1480690" y="4226402"/>
                    <a:pt x="1469629" y="4212846"/>
                    <a:pt x="1459045" y="4198800"/>
                  </a:cubicBezTo>
                  <a:cubicBezTo>
                    <a:pt x="1446563" y="4182200"/>
                    <a:pt x="1434785" y="4165112"/>
                    <a:pt x="1423114" y="4147736"/>
                  </a:cubicBezTo>
                  <a:cubicBezTo>
                    <a:pt x="1405902" y="4122318"/>
                    <a:pt x="1389238" y="4096578"/>
                    <a:pt x="1371344" y="4071625"/>
                  </a:cubicBezTo>
                  <a:cubicBezTo>
                    <a:pt x="1366805" y="4065765"/>
                    <a:pt x="1367880" y="4057304"/>
                    <a:pt x="1373757" y="4052794"/>
                  </a:cubicBezTo>
                  <a:cubicBezTo>
                    <a:pt x="1379634" y="4048283"/>
                    <a:pt x="1388080" y="4049273"/>
                    <a:pt x="1392607" y="4055132"/>
                  </a:cubicBezTo>
                  <a:cubicBezTo>
                    <a:pt x="1415625" y="4082973"/>
                    <a:pt x="1437508" y="4111900"/>
                    <a:pt x="1459451" y="4140660"/>
                  </a:cubicBezTo>
                  <a:cubicBezTo>
                    <a:pt x="1473857" y="4159575"/>
                    <a:pt x="1488430" y="4178167"/>
                    <a:pt x="1503409" y="419629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EBF2784B-C0BD-4AD4-B2C2-4C6950802396}"/>
              </a:ext>
            </a:extLst>
          </p:cNvPr>
          <p:cNvGrpSpPr/>
          <p:nvPr/>
        </p:nvGrpSpPr>
        <p:grpSpPr>
          <a:xfrm>
            <a:off x="2879226" y="102448"/>
            <a:ext cx="2914089" cy="494557"/>
            <a:chOff x="3209026" y="0"/>
            <a:chExt cx="5855262" cy="966158"/>
          </a:xfrm>
        </p:grpSpPr>
        <p:sp>
          <p:nvSpPr>
            <p:cNvPr id="98" name="Rectangle: Rounded Corners 97">
              <a:extLst>
                <a:ext uri="{FF2B5EF4-FFF2-40B4-BE49-F238E27FC236}">
                  <a16:creationId xmlns:a16="http://schemas.microsoft.com/office/drawing/2014/main" id="{137A31C9-1D6F-4A67-8F06-A7C845A9A949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9CEA5469-CA2D-459F-8ED9-144A1CE9B118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100" name="Picture 99">
                <a:extLst>
                  <a:ext uri="{FF2B5EF4-FFF2-40B4-BE49-F238E27FC236}">
                    <a16:creationId xmlns:a16="http://schemas.microsoft.com/office/drawing/2014/main" id="{71E80D7C-35B3-4543-8681-506B9945DAA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101" name="Picture 100">
                <a:extLst>
                  <a:ext uri="{FF2B5EF4-FFF2-40B4-BE49-F238E27FC236}">
                    <a16:creationId xmlns:a16="http://schemas.microsoft.com/office/drawing/2014/main" id="{A7BAE848-2386-4046-8D01-F605E40376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102" name="Picture 101">
                <a:extLst>
                  <a:ext uri="{FF2B5EF4-FFF2-40B4-BE49-F238E27FC236}">
                    <a16:creationId xmlns:a16="http://schemas.microsoft.com/office/drawing/2014/main" id="{A43E24F7-EBBA-409F-9804-32F426E446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103" name="Picture 102">
                <a:extLst>
                  <a:ext uri="{FF2B5EF4-FFF2-40B4-BE49-F238E27FC236}">
                    <a16:creationId xmlns:a16="http://schemas.microsoft.com/office/drawing/2014/main" id="{4B603D19-45C8-408D-97F5-0223439EE27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Google Shape;1034;p15"/>
          <p:cNvSpPr txBox="1">
            <a:spLocks noGrp="1"/>
          </p:cNvSpPr>
          <p:nvPr>
            <p:ph type="ctrTitle"/>
          </p:nvPr>
        </p:nvSpPr>
        <p:spPr>
          <a:xfrm>
            <a:off x="1373368" y="1788709"/>
            <a:ext cx="6397264" cy="131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/>
              <a:t>Menjadi</a:t>
            </a:r>
            <a:r>
              <a:rPr lang="en-ID" dirty="0"/>
              <a:t> </a:t>
            </a:r>
            <a:r>
              <a:rPr lang="en-ID" dirty="0" err="1"/>
              <a:t>universitas</a:t>
            </a:r>
            <a:r>
              <a:rPr lang="en-ID" dirty="0"/>
              <a:t> </a:t>
            </a:r>
            <a:r>
              <a:rPr lang="en-ID" dirty="0" err="1"/>
              <a:t>unggul</a:t>
            </a:r>
            <a:r>
              <a:rPr lang="en-ID" dirty="0"/>
              <a:t> </a:t>
            </a:r>
            <a:r>
              <a:rPr lang="en-ID" dirty="0" err="1"/>
              <a:t>berdasarkan</a:t>
            </a:r>
            <a:r>
              <a:rPr lang="en-ID" dirty="0"/>
              <a:t> </a:t>
            </a:r>
            <a:r>
              <a:rPr lang="en-ID" dirty="0" err="1"/>
              <a:t>semangat</a:t>
            </a:r>
            <a:r>
              <a:rPr lang="en-ID" dirty="0"/>
              <a:t> </a:t>
            </a:r>
            <a:r>
              <a:rPr lang="en-ID" dirty="0" err="1"/>
              <a:t>kevirausahaan</a:t>
            </a:r>
            <a:r>
              <a:rPr lang="en-ID" dirty="0"/>
              <a:t> dan </a:t>
            </a:r>
            <a:r>
              <a:rPr lang="en-ID" dirty="0" err="1"/>
              <a:t>nilai</a:t>
            </a:r>
            <a:r>
              <a:rPr lang="en-ID" dirty="0"/>
              <a:t> – </a:t>
            </a:r>
            <a:r>
              <a:rPr lang="en-ID" dirty="0" err="1"/>
              <a:t>nilai</a:t>
            </a:r>
            <a:r>
              <a:rPr lang="en-ID" dirty="0"/>
              <a:t> </a:t>
            </a:r>
            <a:r>
              <a:rPr lang="en-ID" dirty="0" err="1"/>
              <a:t>kristiani</a:t>
            </a:r>
            <a:endParaRPr dirty="0"/>
          </a:p>
        </p:txBody>
      </p:sp>
      <p:sp>
        <p:nvSpPr>
          <p:cNvPr id="1035" name="Google Shape;1035;p15"/>
          <p:cNvSpPr txBox="1">
            <a:spLocks noGrp="1"/>
          </p:cNvSpPr>
          <p:nvPr>
            <p:ph type="subTitle" idx="1"/>
          </p:nvPr>
        </p:nvSpPr>
        <p:spPr>
          <a:xfrm>
            <a:off x="2208445" y="4182143"/>
            <a:ext cx="4358400" cy="453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-ID" sz="2400" dirty="0" err="1"/>
              <a:t>Visi</a:t>
            </a:r>
            <a:r>
              <a:rPr lang="en-ID" sz="2400" dirty="0"/>
              <a:t> </a:t>
            </a:r>
            <a:r>
              <a:rPr lang="en-ID" sz="2400" dirty="0" err="1"/>
              <a:t>Universitas</a:t>
            </a:r>
            <a:endParaRPr sz="240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FE4F17C-8A3A-4FB0-BF07-D029CBCBCEFC}"/>
              </a:ext>
            </a:extLst>
          </p:cNvPr>
          <p:cNvGrpSpPr/>
          <p:nvPr/>
        </p:nvGrpSpPr>
        <p:grpSpPr>
          <a:xfrm>
            <a:off x="2879226" y="102448"/>
            <a:ext cx="2914089" cy="494557"/>
            <a:chOff x="3209026" y="0"/>
            <a:chExt cx="5855262" cy="966158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46FFB9D4-AAEB-46EA-95F0-755B098D4DDF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D5C85AB-F189-430F-BFCC-B28D49C3A0AA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828733FD-F683-47B5-BE5A-DB4DF70E5C8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8" name="Picture 7">
                <a:extLst>
                  <a:ext uri="{FF2B5EF4-FFF2-40B4-BE49-F238E27FC236}">
                    <a16:creationId xmlns:a16="http://schemas.microsoft.com/office/drawing/2014/main" id="{5849E32B-11C2-494D-A49D-5AF8B8C93E4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AD7454AA-A91E-43FD-8F10-A45AECDBBB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AF38CFDD-730C-4D3D-8128-8FF34C3F4D3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" name="Google Shape;1105;p19"/>
          <p:cNvGrpSpPr/>
          <p:nvPr/>
        </p:nvGrpSpPr>
        <p:grpSpPr>
          <a:xfrm>
            <a:off x="1493239" y="1725628"/>
            <a:ext cx="481102" cy="478447"/>
            <a:chOff x="1374679" y="2209612"/>
            <a:chExt cx="481102" cy="478447"/>
          </a:xfrm>
        </p:grpSpPr>
        <p:sp>
          <p:nvSpPr>
            <p:cNvPr id="1106" name="Google Shape;1106;p19"/>
            <p:cNvSpPr/>
            <p:nvPr/>
          </p:nvSpPr>
          <p:spPr>
            <a:xfrm>
              <a:off x="1374679" y="2209612"/>
              <a:ext cx="481102" cy="478447"/>
            </a:xfrm>
            <a:custGeom>
              <a:avLst/>
              <a:gdLst/>
              <a:ahLst/>
              <a:cxnLst/>
              <a:rect l="l" t="t" r="r" b="b"/>
              <a:pathLst>
                <a:path w="962204" h="956895" extrusionOk="0">
                  <a:moveTo>
                    <a:pt x="928130" y="539836"/>
                  </a:moveTo>
                  <a:cubicBezTo>
                    <a:pt x="913530" y="529048"/>
                    <a:pt x="897794" y="520362"/>
                    <a:pt x="881376" y="513208"/>
                  </a:cubicBezTo>
                  <a:cubicBezTo>
                    <a:pt x="912564" y="504294"/>
                    <a:pt x="962102" y="487261"/>
                    <a:pt x="955512" y="469093"/>
                  </a:cubicBezTo>
                  <a:cubicBezTo>
                    <a:pt x="952445" y="460633"/>
                    <a:pt x="944207" y="455296"/>
                    <a:pt x="936254" y="450981"/>
                  </a:cubicBezTo>
                  <a:cubicBezTo>
                    <a:pt x="898191" y="430088"/>
                    <a:pt x="856152" y="417654"/>
                    <a:pt x="813034" y="411919"/>
                  </a:cubicBezTo>
                  <a:cubicBezTo>
                    <a:pt x="849505" y="394546"/>
                    <a:pt x="883648" y="372914"/>
                    <a:pt x="914098" y="345889"/>
                  </a:cubicBezTo>
                  <a:cubicBezTo>
                    <a:pt x="928585" y="333000"/>
                    <a:pt x="942730" y="318012"/>
                    <a:pt x="947218" y="299162"/>
                  </a:cubicBezTo>
                  <a:cubicBezTo>
                    <a:pt x="949547" y="289340"/>
                    <a:pt x="948070" y="277190"/>
                    <a:pt x="939378" y="272080"/>
                  </a:cubicBezTo>
                  <a:cubicBezTo>
                    <a:pt x="934379" y="269184"/>
                    <a:pt x="928244" y="269298"/>
                    <a:pt x="922506" y="269582"/>
                  </a:cubicBezTo>
                  <a:cubicBezTo>
                    <a:pt x="885011" y="271512"/>
                    <a:pt x="847744" y="276508"/>
                    <a:pt x="811102" y="284457"/>
                  </a:cubicBezTo>
                  <a:cubicBezTo>
                    <a:pt x="818885" y="274748"/>
                    <a:pt x="826952" y="263790"/>
                    <a:pt x="834224" y="252662"/>
                  </a:cubicBezTo>
                  <a:cubicBezTo>
                    <a:pt x="859163" y="214225"/>
                    <a:pt x="873934" y="173516"/>
                    <a:pt x="829963" y="173857"/>
                  </a:cubicBezTo>
                  <a:cubicBezTo>
                    <a:pt x="779061" y="174198"/>
                    <a:pt x="732818" y="187540"/>
                    <a:pt x="692143" y="210591"/>
                  </a:cubicBezTo>
                  <a:cubicBezTo>
                    <a:pt x="707652" y="168463"/>
                    <a:pt x="718389" y="123270"/>
                    <a:pt x="725149" y="75123"/>
                  </a:cubicBezTo>
                  <a:cubicBezTo>
                    <a:pt x="727024" y="61554"/>
                    <a:pt x="727478" y="45430"/>
                    <a:pt x="716855" y="36800"/>
                  </a:cubicBezTo>
                  <a:cubicBezTo>
                    <a:pt x="705436" y="27545"/>
                    <a:pt x="688393" y="32655"/>
                    <a:pt x="675270" y="39298"/>
                  </a:cubicBezTo>
                  <a:cubicBezTo>
                    <a:pt x="640332" y="56898"/>
                    <a:pt x="609712" y="82334"/>
                    <a:pt x="583068" y="111006"/>
                  </a:cubicBezTo>
                  <a:cubicBezTo>
                    <a:pt x="572501" y="122361"/>
                    <a:pt x="562560" y="134398"/>
                    <a:pt x="554606" y="147683"/>
                  </a:cubicBezTo>
                  <a:cubicBezTo>
                    <a:pt x="553356" y="124689"/>
                    <a:pt x="549550" y="101808"/>
                    <a:pt x="542335" y="79949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26387" y="69105"/>
                    <a:pt x="413661" y="104477"/>
                    <a:pt x="407696" y="140984"/>
                  </a:cubicBezTo>
                  <a:cubicBezTo>
                    <a:pt x="388949" y="97720"/>
                    <a:pt x="366282" y="56217"/>
                    <a:pt x="339866" y="17269"/>
                  </a:cubicBezTo>
                  <a:cubicBezTo>
                    <a:pt x="336173" y="11818"/>
                    <a:pt x="332253" y="6254"/>
                    <a:pt x="326629" y="2847"/>
                  </a:cubicBezTo>
                  <a:cubicBezTo>
                    <a:pt x="321005" y="-559"/>
                    <a:pt x="313222" y="-1297"/>
                    <a:pt x="308109" y="2904"/>
                  </a:cubicBezTo>
                  <a:cubicBezTo>
                    <a:pt x="305552" y="5062"/>
                    <a:pt x="303962" y="8128"/>
                    <a:pt x="302542" y="11194"/>
                  </a:cubicBezTo>
                  <a:cubicBezTo>
                    <a:pt x="282204" y="54798"/>
                    <a:pt x="278852" y="104250"/>
                    <a:pt x="284249" y="152396"/>
                  </a:cubicBezTo>
                  <a:cubicBezTo>
                    <a:pt x="257719" y="133773"/>
                    <a:pt x="181480" y="95903"/>
                    <a:pt x="161256" y="138826"/>
                  </a:cubicBezTo>
                  <a:cubicBezTo>
                    <a:pt x="158074" y="145583"/>
                    <a:pt x="158074" y="153361"/>
                    <a:pt x="158529" y="160799"/>
                  </a:cubicBezTo>
                  <a:cubicBezTo>
                    <a:pt x="159836" y="184247"/>
                    <a:pt x="164948" y="206503"/>
                    <a:pt x="172959" y="227397"/>
                  </a:cubicBezTo>
                  <a:cubicBezTo>
                    <a:pt x="133305" y="216950"/>
                    <a:pt x="92459" y="214849"/>
                    <a:pt x="54908" y="226943"/>
                  </a:cubicBezTo>
                  <a:cubicBezTo>
                    <a:pt x="49625" y="228646"/>
                    <a:pt x="44171" y="230860"/>
                    <a:pt x="40535" y="235062"/>
                  </a:cubicBezTo>
                  <a:cubicBezTo>
                    <a:pt x="37695" y="238355"/>
                    <a:pt x="36274" y="242613"/>
                    <a:pt x="35593" y="246928"/>
                  </a:cubicBezTo>
                  <a:cubicBezTo>
                    <a:pt x="33093" y="263336"/>
                    <a:pt x="41785" y="279290"/>
                    <a:pt x="51272" y="292917"/>
                  </a:cubicBezTo>
                  <a:cubicBezTo>
                    <a:pt x="63486" y="310460"/>
                    <a:pt x="77746" y="327550"/>
                    <a:pt x="93709" y="341801"/>
                  </a:cubicBezTo>
                  <a:cubicBezTo>
                    <a:pt x="122284" y="367293"/>
                    <a:pt x="155120" y="387506"/>
                    <a:pt x="190058" y="403232"/>
                  </a:cubicBezTo>
                  <a:cubicBezTo>
                    <a:pt x="146315" y="404538"/>
                    <a:pt x="102742" y="412317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15069" y="515252"/>
                    <a:pt x="152450" y="521100"/>
                    <a:pt x="190058" y="523655"/>
                  </a:cubicBezTo>
                  <a:cubicBezTo>
                    <a:pt x="124045" y="550510"/>
                    <a:pt x="63600" y="592467"/>
                    <a:pt x="20709" y="649243"/>
                  </a:cubicBezTo>
                  <a:cubicBezTo>
                    <a:pt x="-7469" y="686545"/>
                    <a:pt x="38206" y="691769"/>
                    <a:pt x="67122" y="690406"/>
                  </a:cubicBezTo>
                  <a:cubicBezTo>
                    <a:pt x="110013" y="688362"/>
                    <a:pt x="152507" y="680470"/>
                    <a:pt x="193353" y="667355"/>
                  </a:cubicBezTo>
                  <a:cubicBezTo>
                    <a:pt x="182219" y="680130"/>
                    <a:pt x="172050" y="693529"/>
                    <a:pt x="163131" y="707552"/>
                  </a:cubicBezTo>
                  <a:cubicBezTo>
                    <a:pt x="148246" y="730831"/>
                    <a:pt x="97572" y="813667"/>
                    <a:pt x="158699" y="813213"/>
                  </a:cubicBezTo>
                  <a:cubicBezTo>
                    <a:pt x="211873" y="812815"/>
                    <a:pt x="260616" y="782043"/>
                    <a:pt x="300894" y="743435"/>
                  </a:cubicBezTo>
                  <a:cubicBezTo>
                    <a:pt x="288794" y="790389"/>
                    <a:pt x="283794" y="839216"/>
                    <a:pt x="286919" y="887646"/>
                  </a:cubicBezTo>
                  <a:cubicBezTo>
                    <a:pt x="288850" y="917340"/>
                    <a:pt x="297201" y="970199"/>
                    <a:pt x="338502" y="946750"/>
                  </a:cubicBezTo>
                  <a:cubicBezTo>
                    <a:pt x="382643" y="921712"/>
                    <a:pt x="410196" y="877029"/>
                    <a:pt x="429511" y="829110"/>
                  </a:cubicBezTo>
                  <a:cubicBezTo>
                    <a:pt x="431216" y="844099"/>
                    <a:pt x="433886" y="858917"/>
                    <a:pt x="437805" y="873566"/>
                  </a:cubicBezTo>
                  <a:cubicBezTo>
                    <a:pt x="442407" y="890655"/>
                    <a:pt x="471607" y="980702"/>
                    <a:pt x="496092" y="950895"/>
                  </a:cubicBezTo>
                  <a:cubicBezTo>
                    <a:pt x="506602" y="938120"/>
                    <a:pt x="512056" y="921996"/>
                    <a:pt x="516885" y="906155"/>
                  </a:cubicBezTo>
                  <a:cubicBezTo>
                    <a:pt x="531598" y="857782"/>
                    <a:pt x="542392" y="807819"/>
                    <a:pt x="546482" y="757515"/>
                  </a:cubicBezTo>
                  <a:cubicBezTo>
                    <a:pt x="574262" y="814405"/>
                    <a:pt x="612950" y="865049"/>
                    <a:pt x="662033" y="901499"/>
                  </a:cubicBezTo>
                  <a:cubicBezTo>
                    <a:pt x="670498" y="907802"/>
                    <a:pt x="679588" y="913706"/>
                    <a:pt x="689870" y="916034"/>
                  </a:cubicBezTo>
                  <a:cubicBezTo>
                    <a:pt x="700153" y="918362"/>
                    <a:pt x="711969" y="916488"/>
                    <a:pt x="719298" y="908880"/>
                  </a:cubicBezTo>
                  <a:cubicBezTo>
                    <a:pt x="739920" y="887476"/>
                    <a:pt x="721286" y="836093"/>
                    <a:pt x="717196" y="810828"/>
                  </a:cubicBezTo>
                  <a:cubicBezTo>
                    <a:pt x="711856" y="777387"/>
                    <a:pt x="703334" y="744400"/>
                    <a:pt x="691347" y="712719"/>
                  </a:cubicBezTo>
                  <a:cubicBezTo>
                    <a:pt x="697199" y="716353"/>
                    <a:pt x="703220" y="719702"/>
                    <a:pt x="709413" y="722712"/>
                  </a:cubicBezTo>
                  <a:cubicBezTo>
                    <a:pt x="732307" y="733840"/>
                    <a:pt x="854561" y="801914"/>
                    <a:pt x="863367" y="748602"/>
                  </a:cubicBezTo>
                  <a:cubicBezTo>
                    <a:pt x="868480" y="717715"/>
                    <a:pt x="843824" y="672294"/>
                    <a:pt x="825418" y="649414"/>
                  </a:cubicBezTo>
                  <a:cubicBezTo>
                    <a:pt x="820817" y="643736"/>
                    <a:pt x="815704" y="638513"/>
                    <a:pt x="810420" y="633516"/>
                  </a:cubicBezTo>
                  <a:cubicBezTo>
                    <a:pt x="835928" y="635958"/>
                    <a:pt x="861776" y="636639"/>
                    <a:pt x="889102" y="633460"/>
                  </a:cubicBezTo>
                  <a:cubicBezTo>
                    <a:pt x="909837" y="631018"/>
                    <a:pt x="946650" y="625568"/>
                    <a:pt x="958466" y="605128"/>
                  </a:cubicBezTo>
                  <a:cubicBezTo>
                    <a:pt x="971987" y="581509"/>
                    <a:pt x="945798" y="552951"/>
                    <a:pt x="928130" y="53983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9"/>
            <p:cNvSpPr/>
            <p:nvPr/>
          </p:nvSpPr>
          <p:spPr>
            <a:xfrm>
              <a:off x="1374679" y="2209612"/>
              <a:ext cx="478077" cy="478390"/>
            </a:xfrm>
            <a:custGeom>
              <a:avLst/>
              <a:gdLst/>
              <a:ahLst/>
              <a:cxnLst/>
              <a:rect l="l" t="t" r="r" b="b"/>
              <a:pathLst>
                <a:path w="956154" h="956781" extrusionOk="0">
                  <a:moveTo>
                    <a:pt x="860413" y="518829"/>
                  </a:moveTo>
                  <a:cubicBezTo>
                    <a:pt x="815079" y="530241"/>
                    <a:pt x="767529" y="532568"/>
                    <a:pt x="721059" y="528537"/>
                  </a:cubicBezTo>
                  <a:cubicBezTo>
                    <a:pt x="641866" y="521667"/>
                    <a:pt x="566195" y="497538"/>
                    <a:pt x="491888" y="472954"/>
                  </a:cubicBezTo>
                  <a:lnTo>
                    <a:pt x="487741" y="471988"/>
                  </a:lnTo>
                  <a:cubicBezTo>
                    <a:pt x="554890" y="433267"/>
                    <a:pt x="645502" y="414701"/>
                    <a:pt x="722081" y="409308"/>
                  </a:cubicBezTo>
                  <a:cubicBezTo>
                    <a:pt x="795650" y="404141"/>
                    <a:pt x="871661" y="415496"/>
                    <a:pt x="936311" y="450924"/>
                  </a:cubicBezTo>
                  <a:cubicBezTo>
                    <a:pt x="944207" y="455239"/>
                    <a:pt x="952501" y="460576"/>
                    <a:pt x="955569" y="469036"/>
                  </a:cubicBezTo>
                  <a:cubicBezTo>
                    <a:pt x="964034" y="492655"/>
                    <a:pt x="878251" y="514343"/>
                    <a:pt x="860413" y="518829"/>
                  </a:cubicBezTo>
                  <a:close/>
                  <a:moveTo>
                    <a:pt x="289021" y="522633"/>
                  </a:moveTo>
                  <a:cubicBezTo>
                    <a:pt x="349580" y="517125"/>
                    <a:pt x="409344" y="502761"/>
                    <a:pt x="465529" y="479540"/>
                  </a:cubicBezTo>
                  <a:lnTo>
                    <a:pt x="461552" y="463245"/>
                  </a:lnTo>
                  <a:cubicBezTo>
                    <a:pt x="335889" y="408910"/>
                    <a:pt x="192103" y="378251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47053" y="523427"/>
                    <a:pt x="218577" y="528992"/>
                    <a:pt x="289021" y="522633"/>
                  </a:cubicBezTo>
                  <a:close/>
                  <a:moveTo>
                    <a:pt x="477629" y="471364"/>
                  </a:moveTo>
                  <a:lnTo>
                    <a:pt x="488196" y="466367"/>
                  </a:lnTo>
                  <a:cubicBezTo>
                    <a:pt x="504557" y="423956"/>
                    <a:pt x="514158" y="378705"/>
                    <a:pt x="525747" y="334590"/>
                  </a:cubicBezTo>
                  <a:cubicBezTo>
                    <a:pt x="538472" y="285990"/>
                    <a:pt x="551311" y="237049"/>
                    <a:pt x="554379" y="186859"/>
                  </a:cubicBezTo>
                  <a:cubicBezTo>
                    <a:pt x="556595" y="150920"/>
                    <a:pt x="553584" y="114185"/>
                    <a:pt x="542279" y="79836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14570" y="86592"/>
                    <a:pt x="401618" y="146548"/>
                    <a:pt x="403833" y="203948"/>
                  </a:cubicBezTo>
                  <a:cubicBezTo>
                    <a:pt x="407526" y="299162"/>
                    <a:pt x="452917" y="381430"/>
                    <a:pt x="477629" y="471364"/>
                  </a:cubicBezTo>
                  <a:close/>
                  <a:moveTo>
                    <a:pt x="477743" y="478631"/>
                  </a:moveTo>
                  <a:lnTo>
                    <a:pt x="465529" y="491008"/>
                  </a:lnTo>
                  <a:cubicBezTo>
                    <a:pt x="455928" y="553405"/>
                    <a:pt x="446327" y="615802"/>
                    <a:pt x="436726" y="678256"/>
                  </a:cubicBezTo>
                  <a:cubicBezTo>
                    <a:pt x="432749" y="704203"/>
                    <a:pt x="428716" y="730263"/>
                    <a:pt x="427580" y="756493"/>
                  </a:cubicBezTo>
                  <a:cubicBezTo>
                    <a:pt x="425819" y="795669"/>
                    <a:pt x="427693" y="835469"/>
                    <a:pt x="437862" y="873452"/>
                  </a:cubicBezTo>
                  <a:cubicBezTo>
                    <a:pt x="442464" y="890542"/>
                    <a:pt x="471664" y="980589"/>
                    <a:pt x="496149" y="950781"/>
                  </a:cubicBezTo>
                  <a:cubicBezTo>
                    <a:pt x="506659" y="938007"/>
                    <a:pt x="512113" y="921882"/>
                    <a:pt x="516941" y="906042"/>
                  </a:cubicBezTo>
                  <a:cubicBezTo>
                    <a:pt x="538529" y="835071"/>
                    <a:pt x="551709" y="760808"/>
                    <a:pt x="547619" y="686772"/>
                  </a:cubicBezTo>
                  <a:cubicBezTo>
                    <a:pt x="543472" y="612680"/>
                    <a:pt x="521429" y="538587"/>
                    <a:pt x="477743" y="478631"/>
                  </a:cubicBezTo>
                  <a:close/>
                  <a:moveTo>
                    <a:pt x="574035" y="417937"/>
                  </a:moveTo>
                  <a:cubicBezTo>
                    <a:pt x="598861" y="408569"/>
                    <a:pt x="623914" y="399769"/>
                    <a:pt x="648626" y="390117"/>
                  </a:cubicBezTo>
                  <a:cubicBezTo>
                    <a:pt x="695949" y="371608"/>
                    <a:pt x="742590" y="349636"/>
                    <a:pt x="781561" y="317046"/>
                  </a:cubicBezTo>
                  <a:cubicBezTo>
                    <a:pt x="791219" y="308984"/>
                    <a:pt x="815590" y="281448"/>
                    <a:pt x="834280" y="252719"/>
                  </a:cubicBezTo>
                  <a:cubicBezTo>
                    <a:pt x="859220" y="214282"/>
                    <a:pt x="873990" y="173573"/>
                    <a:pt x="830020" y="173914"/>
                  </a:cubicBezTo>
                  <a:cubicBezTo>
                    <a:pt x="718729" y="174652"/>
                    <a:pt x="629368" y="237390"/>
                    <a:pt x="572842" y="328515"/>
                  </a:cubicBezTo>
                  <a:cubicBezTo>
                    <a:pt x="548755" y="367350"/>
                    <a:pt x="525633" y="407036"/>
                    <a:pt x="502000" y="446098"/>
                  </a:cubicBezTo>
                  <a:cubicBezTo>
                    <a:pt x="523645" y="441386"/>
                    <a:pt x="555345" y="424921"/>
                    <a:pt x="574035" y="417937"/>
                  </a:cubicBezTo>
                  <a:close/>
                  <a:moveTo>
                    <a:pt x="457348" y="495721"/>
                  </a:moveTo>
                  <a:cubicBezTo>
                    <a:pt x="411389" y="524904"/>
                    <a:pt x="360715" y="545741"/>
                    <a:pt x="313051" y="572028"/>
                  </a:cubicBezTo>
                  <a:cubicBezTo>
                    <a:pt x="254708" y="604163"/>
                    <a:pt x="199091" y="651230"/>
                    <a:pt x="163131" y="707496"/>
                  </a:cubicBezTo>
                  <a:cubicBezTo>
                    <a:pt x="148246" y="730774"/>
                    <a:pt x="97572" y="813610"/>
                    <a:pt x="158699" y="813156"/>
                  </a:cubicBezTo>
                  <a:cubicBezTo>
                    <a:pt x="243914" y="812475"/>
                    <a:pt x="317710" y="734010"/>
                    <a:pt x="363726" y="669739"/>
                  </a:cubicBezTo>
                  <a:cubicBezTo>
                    <a:pt x="403549" y="614156"/>
                    <a:pt x="433431" y="552270"/>
                    <a:pt x="463143" y="490724"/>
                  </a:cubicBezTo>
                  <a:lnTo>
                    <a:pt x="457348" y="495721"/>
                  </a:lnTo>
                  <a:close/>
                  <a:moveTo>
                    <a:pt x="276125" y="351964"/>
                  </a:moveTo>
                  <a:cubicBezTo>
                    <a:pt x="334469" y="391196"/>
                    <a:pt x="382302" y="404538"/>
                    <a:pt x="458882" y="455921"/>
                  </a:cubicBezTo>
                  <a:lnTo>
                    <a:pt x="462859" y="449164"/>
                  </a:lnTo>
                  <a:cubicBezTo>
                    <a:pt x="440873" y="400053"/>
                    <a:pt x="411446" y="354632"/>
                    <a:pt x="392585" y="304101"/>
                  </a:cubicBezTo>
                  <a:cubicBezTo>
                    <a:pt x="370884" y="246019"/>
                    <a:pt x="336514" y="190152"/>
                    <a:pt x="285612" y="153361"/>
                  </a:cubicBezTo>
                  <a:cubicBezTo>
                    <a:pt x="260446" y="135136"/>
                    <a:pt x="181764" y="95109"/>
                    <a:pt x="161199" y="138826"/>
                  </a:cubicBezTo>
                  <a:cubicBezTo>
                    <a:pt x="158018" y="145583"/>
                    <a:pt x="158018" y="153361"/>
                    <a:pt x="158472" y="160799"/>
                  </a:cubicBezTo>
                  <a:cubicBezTo>
                    <a:pt x="163017" y="241023"/>
                    <a:pt x="210226" y="307622"/>
                    <a:pt x="276125" y="351964"/>
                  </a:cubicBezTo>
                  <a:close/>
                  <a:moveTo>
                    <a:pt x="799683" y="623637"/>
                  </a:moveTo>
                  <a:cubicBezTo>
                    <a:pt x="716457" y="550453"/>
                    <a:pt x="608178" y="534556"/>
                    <a:pt x="511317" y="486409"/>
                  </a:cubicBezTo>
                  <a:lnTo>
                    <a:pt x="497172" y="493336"/>
                  </a:lnTo>
                  <a:cubicBezTo>
                    <a:pt x="528247" y="538189"/>
                    <a:pt x="560799" y="582020"/>
                    <a:pt x="596475" y="623297"/>
                  </a:cubicBezTo>
                  <a:cubicBezTo>
                    <a:pt x="629084" y="661053"/>
                    <a:pt x="663908" y="700569"/>
                    <a:pt x="709356" y="722598"/>
                  </a:cubicBezTo>
                  <a:cubicBezTo>
                    <a:pt x="732250" y="733726"/>
                    <a:pt x="854505" y="801801"/>
                    <a:pt x="863310" y="748488"/>
                  </a:cubicBezTo>
                  <a:cubicBezTo>
                    <a:pt x="868423" y="717602"/>
                    <a:pt x="843768" y="672181"/>
                    <a:pt x="825361" y="649300"/>
                  </a:cubicBezTo>
                  <a:cubicBezTo>
                    <a:pt x="817806" y="639875"/>
                    <a:pt x="808830" y="631643"/>
                    <a:pt x="799683" y="62363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9"/>
            <p:cNvSpPr/>
            <p:nvPr/>
          </p:nvSpPr>
          <p:spPr>
            <a:xfrm>
              <a:off x="1536041" y="2353112"/>
              <a:ext cx="163179" cy="196792"/>
            </a:xfrm>
            <a:custGeom>
              <a:avLst/>
              <a:gdLst/>
              <a:ahLst/>
              <a:cxnLst/>
              <a:rect l="l" t="t" r="r" b="b"/>
              <a:pathLst>
                <a:path w="326358" h="393583" extrusionOk="0">
                  <a:moveTo>
                    <a:pt x="323576" y="298881"/>
                  </a:moveTo>
                  <a:cubicBezTo>
                    <a:pt x="274606" y="281394"/>
                    <a:pt x="229613" y="250564"/>
                    <a:pt x="195356" y="211275"/>
                  </a:cubicBezTo>
                  <a:cubicBezTo>
                    <a:pt x="199901" y="201964"/>
                    <a:pt x="201776" y="191290"/>
                    <a:pt x="200583" y="181127"/>
                  </a:cubicBezTo>
                  <a:cubicBezTo>
                    <a:pt x="239327" y="173803"/>
                    <a:pt x="278753" y="171135"/>
                    <a:pt x="318236" y="173406"/>
                  </a:cubicBezTo>
                  <a:cubicBezTo>
                    <a:pt x="320622" y="173576"/>
                    <a:pt x="322610" y="171759"/>
                    <a:pt x="322724" y="169374"/>
                  </a:cubicBezTo>
                  <a:cubicBezTo>
                    <a:pt x="322837" y="167047"/>
                    <a:pt x="321076" y="165003"/>
                    <a:pt x="318690" y="164889"/>
                  </a:cubicBezTo>
                  <a:cubicBezTo>
                    <a:pt x="278412" y="162618"/>
                    <a:pt x="238248" y="165287"/>
                    <a:pt x="198765" y="172781"/>
                  </a:cubicBezTo>
                  <a:cubicBezTo>
                    <a:pt x="197117" y="167331"/>
                    <a:pt x="194390" y="162221"/>
                    <a:pt x="190641" y="157735"/>
                  </a:cubicBezTo>
                  <a:cubicBezTo>
                    <a:pt x="237282" y="121115"/>
                    <a:pt x="280628" y="80122"/>
                    <a:pt x="319713" y="35610"/>
                  </a:cubicBezTo>
                  <a:cubicBezTo>
                    <a:pt x="321247" y="33850"/>
                    <a:pt x="321076" y="31125"/>
                    <a:pt x="319315" y="29592"/>
                  </a:cubicBezTo>
                  <a:cubicBezTo>
                    <a:pt x="317554" y="28059"/>
                    <a:pt x="314827" y="28229"/>
                    <a:pt x="313293" y="29989"/>
                  </a:cubicBezTo>
                  <a:cubicBezTo>
                    <a:pt x="274322" y="74445"/>
                    <a:pt x="231033" y="115324"/>
                    <a:pt x="184449" y="151774"/>
                  </a:cubicBezTo>
                  <a:cubicBezTo>
                    <a:pt x="179222" y="147686"/>
                    <a:pt x="172689" y="144450"/>
                    <a:pt x="164736" y="142576"/>
                  </a:cubicBezTo>
                  <a:cubicBezTo>
                    <a:pt x="164963" y="141270"/>
                    <a:pt x="165133" y="139964"/>
                    <a:pt x="165361" y="138659"/>
                  </a:cubicBezTo>
                  <a:cubicBezTo>
                    <a:pt x="171723" y="94089"/>
                    <a:pt x="173144" y="48782"/>
                    <a:pt x="169735" y="3929"/>
                  </a:cubicBezTo>
                  <a:cubicBezTo>
                    <a:pt x="169565" y="1601"/>
                    <a:pt x="167463" y="-159"/>
                    <a:pt x="165133" y="11"/>
                  </a:cubicBezTo>
                  <a:cubicBezTo>
                    <a:pt x="162804" y="182"/>
                    <a:pt x="161043" y="2226"/>
                    <a:pt x="161214" y="4610"/>
                  </a:cubicBezTo>
                  <a:cubicBezTo>
                    <a:pt x="164622" y="48839"/>
                    <a:pt x="163145" y="93578"/>
                    <a:pt x="156896" y="137523"/>
                  </a:cubicBezTo>
                  <a:cubicBezTo>
                    <a:pt x="156726" y="138829"/>
                    <a:pt x="156498" y="140078"/>
                    <a:pt x="156328" y="141384"/>
                  </a:cubicBezTo>
                  <a:cubicBezTo>
                    <a:pt x="147238" y="140816"/>
                    <a:pt x="139285" y="142974"/>
                    <a:pt x="132582" y="147005"/>
                  </a:cubicBezTo>
                  <a:cubicBezTo>
                    <a:pt x="106847" y="122023"/>
                    <a:pt x="68841" y="83075"/>
                    <a:pt x="46572" y="53324"/>
                  </a:cubicBezTo>
                  <a:cubicBezTo>
                    <a:pt x="45151" y="51451"/>
                    <a:pt x="42481" y="51053"/>
                    <a:pt x="40607" y="52473"/>
                  </a:cubicBezTo>
                  <a:cubicBezTo>
                    <a:pt x="38732" y="53892"/>
                    <a:pt x="38334" y="56560"/>
                    <a:pt x="39754" y="58434"/>
                  </a:cubicBezTo>
                  <a:cubicBezTo>
                    <a:pt x="62081" y="88185"/>
                    <a:pt x="99746" y="126963"/>
                    <a:pt x="125708" y="152228"/>
                  </a:cubicBezTo>
                  <a:cubicBezTo>
                    <a:pt x="119345" y="158190"/>
                    <a:pt x="114630" y="166025"/>
                    <a:pt x="111846" y="174598"/>
                  </a:cubicBezTo>
                  <a:cubicBezTo>
                    <a:pt x="75772" y="170226"/>
                    <a:pt x="38618" y="172043"/>
                    <a:pt x="3339" y="180048"/>
                  </a:cubicBezTo>
                  <a:cubicBezTo>
                    <a:pt x="1067" y="180559"/>
                    <a:pt x="-410" y="182830"/>
                    <a:pt x="101" y="185158"/>
                  </a:cubicBezTo>
                  <a:cubicBezTo>
                    <a:pt x="556" y="187145"/>
                    <a:pt x="2317" y="188451"/>
                    <a:pt x="4248" y="188451"/>
                  </a:cubicBezTo>
                  <a:cubicBezTo>
                    <a:pt x="4532" y="188451"/>
                    <a:pt x="4873" y="188394"/>
                    <a:pt x="5214" y="188338"/>
                  </a:cubicBezTo>
                  <a:cubicBezTo>
                    <a:pt x="39186" y="180616"/>
                    <a:pt x="75033" y="178856"/>
                    <a:pt x="109801" y="182944"/>
                  </a:cubicBezTo>
                  <a:cubicBezTo>
                    <a:pt x="107244" y="197990"/>
                    <a:pt x="110426" y="213887"/>
                    <a:pt x="120538" y="224788"/>
                  </a:cubicBezTo>
                  <a:cubicBezTo>
                    <a:pt x="94121" y="262203"/>
                    <a:pt x="60774" y="293771"/>
                    <a:pt x="27768" y="322500"/>
                  </a:cubicBezTo>
                  <a:cubicBezTo>
                    <a:pt x="26007" y="324033"/>
                    <a:pt x="25836" y="326758"/>
                    <a:pt x="27370" y="328518"/>
                  </a:cubicBezTo>
                  <a:cubicBezTo>
                    <a:pt x="28222" y="329483"/>
                    <a:pt x="29415" y="329994"/>
                    <a:pt x="30608" y="329994"/>
                  </a:cubicBezTo>
                  <a:cubicBezTo>
                    <a:pt x="31574" y="329994"/>
                    <a:pt x="32596" y="329653"/>
                    <a:pt x="33392" y="328972"/>
                  </a:cubicBezTo>
                  <a:cubicBezTo>
                    <a:pt x="66569" y="300073"/>
                    <a:pt x="100200" y="268222"/>
                    <a:pt x="127014" y="230466"/>
                  </a:cubicBezTo>
                  <a:cubicBezTo>
                    <a:pt x="132241" y="234042"/>
                    <a:pt x="138660" y="236654"/>
                    <a:pt x="146329" y="237790"/>
                  </a:cubicBezTo>
                  <a:cubicBezTo>
                    <a:pt x="151386" y="238528"/>
                    <a:pt x="156214" y="238471"/>
                    <a:pt x="160646" y="237846"/>
                  </a:cubicBezTo>
                  <a:cubicBezTo>
                    <a:pt x="162009" y="288434"/>
                    <a:pt x="157010" y="338965"/>
                    <a:pt x="145421" y="388360"/>
                  </a:cubicBezTo>
                  <a:cubicBezTo>
                    <a:pt x="144909" y="390631"/>
                    <a:pt x="146329" y="392959"/>
                    <a:pt x="148602" y="393470"/>
                  </a:cubicBezTo>
                  <a:cubicBezTo>
                    <a:pt x="148943" y="393527"/>
                    <a:pt x="149227" y="393583"/>
                    <a:pt x="149568" y="393583"/>
                  </a:cubicBezTo>
                  <a:cubicBezTo>
                    <a:pt x="151499" y="393583"/>
                    <a:pt x="153260" y="392277"/>
                    <a:pt x="153715" y="390290"/>
                  </a:cubicBezTo>
                  <a:cubicBezTo>
                    <a:pt x="165588" y="339532"/>
                    <a:pt x="170701" y="287639"/>
                    <a:pt x="169110" y="235689"/>
                  </a:cubicBezTo>
                  <a:cubicBezTo>
                    <a:pt x="178029" y="232453"/>
                    <a:pt x="185301" y="226548"/>
                    <a:pt x="190641" y="219110"/>
                  </a:cubicBezTo>
                  <a:cubicBezTo>
                    <a:pt x="225636" y="258456"/>
                    <a:pt x="271140" y="289399"/>
                    <a:pt x="320622" y="307057"/>
                  </a:cubicBezTo>
                  <a:cubicBezTo>
                    <a:pt x="321076" y="307227"/>
                    <a:pt x="321587" y="307284"/>
                    <a:pt x="322042" y="307284"/>
                  </a:cubicBezTo>
                  <a:cubicBezTo>
                    <a:pt x="323803" y="307284"/>
                    <a:pt x="325451" y="306205"/>
                    <a:pt x="326075" y="304445"/>
                  </a:cubicBezTo>
                  <a:cubicBezTo>
                    <a:pt x="326928" y="302117"/>
                    <a:pt x="325791" y="299676"/>
                    <a:pt x="323576" y="29888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09" name="Google Shape;1109;p19"/>
          <p:cNvGrpSpPr/>
          <p:nvPr/>
        </p:nvGrpSpPr>
        <p:grpSpPr>
          <a:xfrm>
            <a:off x="4297650" y="1725599"/>
            <a:ext cx="481102" cy="478447"/>
            <a:chOff x="4327732" y="2209612"/>
            <a:chExt cx="481102" cy="478447"/>
          </a:xfrm>
        </p:grpSpPr>
        <p:sp>
          <p:nvSpPr>
            <p:cNvPr id="1110" name="Google Shape;1110;p19"/>
            <p:cNvSpPr/>
            <p:nvPr/>
          </p:nvSpPr>
          <p:spPr>
            <a:xfrm>
              <a:off x="4327732" y="2209612"/>
              <a:ext cx="481102" cy="478447"/>
            </a:xfrm>
            <a:custGeom>
              <a:avLst/>
              <a:gdLst/>
              <a:ahLst/>
              <a:cxnLst/>
              <a:rect l="l" t="t" r="r" b="b"/>
              <a:pathLst>
                <a:path w="962204" h="956895" extrusionOk="0">
                  <a:moveTo>
                    <a:pt x="928130" y="539836"/>
                  </a:moveTo>
                  <a:cubicBezTo>
                    <a:pt x="913530" y="529048"/>
                    <a:pt x="897794" y="520362"/>
                    <a:pt x="881376" y="513208"/>
                  </a:cubicBezTo>
                  <a:cubicBezTo>
                    <a:pt x="912564" y="504294"/>
                    <a:pt x="962102" y="487261"/>
                    <a:pt x="955512" y="469093"/>
                  </a:cubicBezTo>
                  <a:cubicBezTo>
                    <a:pt x="952445" y="460633"/>
                    <a:pt x="944207" y="455296"/>
                    <a:pt x="936254" y="450981"/>
                  </a:cubicBezTo>
                  <a:cubicBezTo>
                    <a:pt x="898191" y="430088"/>
                    <a:pt x="856152" y="417654"/>
                    <a:pt x="813034" y="411919"/>
                  </a:cubicBezTo>
                  <a:cubicBezTo>
                    <a:pt x="849505" y="394546"/>
                    <a:pt x="883648" y="372914"/>
                    <a:pt x="914098" y="345889"/>
                  </a:cubicBezTo>
                  <a:cubicBezTo>
                    <a:pt x="928585" y="333000"/>
                    <a:pt x="942730" y="318012"/>
                    <a:pt x="947218" y="299162"/>
                  </a:cubicBezTo>
                  <a:cubicBezTo>
                    <a:pt x="949547" y="289340"/>
                    <a:pt x="948070" y="277190"/>
                    <a:pt x="939378" y="272080"/>
                  </a:cubicBezTo>
                  <a:cubicBezTo>
                    <a:pt x="934379" y="269184"/>
                    <a:pt x="928244" y="269298"/>
                    <a:pt x="922506" y="269582"/>
                  </a:cubicBezTo>
                  <a:cubicBezTo>
                    <a:pt x="885011" y="271512"/>
                    <a:pt x="847744" y="276508"/>
                    <a:pt x="811102" y="284457"/>
                  </a:cubicBezTo>
                  <a:cubicBezTo>
                    <a:pt x="818885" y="274748"/>
                    <a:pt x="826952" y="263790"/>
                    <a:pt x="834224" y="252662"/>
                  </a:cubicBezTo>
                  <a:cubicBezTo>
                    <a:pt x="859163" y="214225"/>
                    <a:pt x="873934" y="173516"/>
                    <a:pt x="829963" y="173857"/>
                  </a:cubicBezTo>
                  <a:cubicBezTo>
                    <a:pt x="779061" y="174198"/>
                    <a:pt x="732818" y="187540"/>
                    <a:pt x="692143" y="210591"/>
                  </a:cubicBezTo>
                  <a:cubicBezTo>
                    <a:pt x="707652" y="168463"/>
                    <a:pt x="718389" y="123270"/>
                    <a:pt x="725149" y="75123"/>
                  </a:cubicBezTo>
                  <a:cubicBezTo>
                    <a:pt x="727024" y="61554"/>
                    <a:pt x="727478" y="45430"/>
                    <a:pt x="716855" y="36800"/>
                  </a:cubicBezTo>
                  <a:cubicBezTo>
                    <a:pt x="705436" y="27545"/>
                    <a:pt x="688393" y="32655"/>
                    <a:pt x="675270" y="39298"/>
                  </a:cubicBezTo>
                  <a:cubicBezTo>
                    <a:pt x="640332" y="56898"/>
                    <a:pt x="609712" y="82334"/>
                    <a:pt x="583068" y="111006"/>
                  </a:cubicBezTo>
                  <a:cubicBezTo>
                    <a:pt x="572501" y="122361"/>
                    <a:pt x="562560" y="134398"/>
                    <a:pt x="554606" y="147683"/>
                  </a:cubicBezTo>
                  <a:cubicBezTo>
                    <a:pt x="553356" y="124689"/>
                    <a:pt x="549550" y="101808"/>
                    <a:pt x="542335" y="79949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26387" y="69105"/>
                    <a:pt x="413661" y="104477"/>
                    <a:pt x="407696" y="140984"/>
                  </a:cubicBezTo>
                  <a:cubicBezTo>
                    <a:pt x="388949" y="97720"/>
                    <a:pt x="366282" y="56217"/>
                    <a:pt x="339866" y="17269"/>
                  </a:cubicBezTo>
                  <a:cubicBezTo>
                    <a:pt x="336173" y="11818"/>
                    <a:pt x="332253" y="6254"/>
                    <a:pt x="326629" y="2847"/>
                  </a:cubicBezTo>
                  <a:cubicBezTo>
                    <a:pt x="321005" y="-559"/>
                    <a:pt x="313222" y="-1297"/>
                    <a:pt x="308109" y="2904"/>
                  </a:cubicBezTo>
                  <a:cubicBezTo>
                    <a:pt x="305552" y="5062"/>
                    <a:pt x="303962" y="8128"/>
                    <a:pt x="302542" y="11194"/>
                  </a:cubicBezTo>
                  <a:cubicBezTo>
                    <a:pt x="282204" y="54798"/>
                    <a:pt x="278852" y="104250"/>
                    <a:pt x="284249" y="152396"/>
                  </a:cubicBezTo>
                  <a:cubicBezTo>
                    <a:pt x="257719" y="133773"/>
                    <a:pt x="181480" y="95903"/>
                    <a:pt x="161256" y="138826"/>
                  </a:cubicBezTo>
                  <a:cubicBezTo>
                    <a:pt x="158074" y="145583"/>
                    <a:pt x="158074" y="153361"/>
                    <a:pt x="158529" y="160799"/>
                  </a:cubicBezTo>
                  <a:cubicBezTo>
                    <a:pt x="159836" y="184247"/>
                    <a:pt x="164948" y="206503"/>
                    <a:pt x="172959" y="227397"/>
                  </a:cubicBezTo>
                  <a:cubicBezTo>
                    <a:pt x="133305" y="216950"/>
                    <a:pt x="92459" y="214849"/>
                    <a:pt x="54908" y="226943"/>
                  </a:cubicBezTo>
                  <a:cubicBezTo>
                    <a:pt x="49625" y="228646"/>
                    <a:pt x="44171" y="230860"/>
                    <a:pt x="40535" y="235062"/>
                  </a:cubicBezTo>
                  <a:cubicBezTo>
                    <a:pt x="37695" y="238355"/>
                    <a:pt x="36274" y="242613"/>
                    <a:pt x="35593" y="246928"/>
                  </a:cubicBezTo>
                  <a:cubicBezTo>
                    <a:pt x="33093" y="263336"/>
                    <a:pt x="41785" y="279290"/>
                    <a:pt x="51272" y="292917"/>
                  </a:cubicBezTo>
                  <a:cubicBezTo>
                    <a:pt x="63486" y="310460"/>
                    <a:pt x="77746" y="327550"/>
                    <a:pt x="93709" y="341801"/>
                  </a:cubicBezTo>
                  <a:cubicBezTo>
                    <a:pt x="122284" y="367293"/>
                    <a:pt x="155120" y="387506"/>
                    <a:pt x="190058" y="403232"/>
                  </a:cubicBezTo>
                  <a:cubicBezTo>
                    <a:pt x="146315" y="404538"/>
                    <a:pt x="102742" y="412317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15069" y="515252"/>
                    <a:pt x="152450" y="521100"/>
                    <a:pt x="190058" y="523655"/>
                  </a:cubicBezTo>
                  <a:cubicBezTo>
                    <a:pt x="124045" y="550510"/>
                    <a:pt x="63600" y="592467"/>
                    <a:pt x="20709" y="649243"/>
                  </a:cubicBezTo>
                  <a:cubicBezTo>
                    <a:pt x="-7469" y="686545"/>
                    <a:pt x="38206" y="691769"/>
                    <a:pt x="67122" y="690406"/>
                  </a:cubicBezTo>
                  <a:cubicBezTo>
                    <a:pt x="110013" y="688362"/>
                    <a:pt x="152507" y="680470"/>
                    <a:pt x="193353" y="667355"/>
                  </a:cubicBezTo>
                  <a:cubicBezTo>
                    <a:pt x="182219" y="680130"/>
                    <a:pt x="172050" y="693529"/>
                    <a:pt x="163131" y="707552"/>
                  </a:cubicBezTo>
                  <a:cubicBezTo>
                    <a:pt x="148246" y="730831"/>
                    <a:pt x="97572" y="813667"/>
                    <a:pt x="158699" y="813213"/>
                  </a:cubicBezTo>
                  <a:cubicBezTo>
                    <a:pt x="211873" y="812815"/>
                    <a:pt x="260616" y="782043"/>
                    <a:pt x="300894" y="743435"/>
                  </a:cubicBezTo>
                  <a:cubicBezTo>
                    <a:pt x="288794" y="790389"/>
                    <a:pt x="283794" y="839216"/>
                    <a:pt x="286919" y="887646"/>
                  </a:cubicBezTo>
                  <a:cubicBezTo>
                    <a:pt x="288850" y="917340"/>
                    <a:pt x="297201" y="970199"/>
                    <a:pt x="338502" y="946750"/>
                  </a:cubicBezTo>
                  <a:cubicBezTo>
                    <a:pt x="382643" y="921712"/>
                    <a:pt x="410196" y="877029"/>
                    <a:pt x="429511" y="829110"/>
                  </a:cubicBezTo>
                  <a:cubicBezTo>
                    <a:pt x="431216" y="844099"/>
                    <a:pt x="433886" y="858917"/>
                    <a:pt x="437805" y="873566"/>
                  </a:cubicBezTo>
                  <a:cubicBezTo>
                    <a:pt x="442407" y="890655"/>
                    <a:pt x="471607" y="980702"/>
                    <a:pt x="496092" y="950895"/>
                  </a:cubicBezTo>
                  <a:cubicBezTo>
                    <a:pt x="506602" y="938120"/>
                    <a:pt x="512056" y="921996"/>
                    <a:pt x="516885" y="906155"/>
                  </a:cubicBezTo>
                  <a:cubicBezTo>
                    <a:pt x="531598" y="857782"/>
                    <a:pt x="542392" y="807819"/>
                    <a:pt x="546482" y="757515"/>
                  </a:cubicBezTo>
                  <a:cubicBezTo>
                    <a:pt x="574262" y="814405"/>
                    <a:pt x="612950" y="865049"/>
                    <a:pt x="662033" y="901499"/>
                  </a:cubicBezTo>
                  <a:cubicBezTo>
                    <a:pt x="670498" y="907802"/>
                    <a:pt x="679588" y="913706"/>
                    <a:pt x="689870" y="916034"/>
                  </a:cubicBezTo>
                  <a:cubicBezTo>
                    <a:pt x="700153" y="918362"/>
                    <a:pt x="711969" y="916488"/>
                    <a:pt x="719298" y="908880"/>
                  </a:cubicBezTo>
                  <a:cubicBezTo>
                    <a:pt x="739920" y="887476"/>
                    <a:pt x="721286" y="836093"/>
                    <a:pt x="717196" y="810828"/>
                  </a:cubicBezTo>
                  <a:cubicBezTo>
                    <a:pt x="711856" y="777387"/>
                    <a:pt x="703334" y="744400"/>
                    <a:pt x="691347" y="712719"/>
                  </a:cubicBezTo>
                  <a:cubicBezTo>
                    <a:pt x="697199" y="716353"/>
                    <a:pt x="703220" y="719702"/>
                    <a:pt x="709413" y="722712"/>
                  </a:cubicBezTo>
                  <a:cubicBezTo>
                    <a:pt x="732307" y="733840"/>
                    <a:pt x="854561" y="801914"/>
                    <a:pt x="863367" y="748602"/>
                  </a:cubicBezTo>
                  <a:cubicBezTo>
                    <a:pt x="868480" y="717715"/>
                    <a:pt x="843824" y="672294"/>
                    <a:pt x="825418" y="649414"/>
                  </a:cubicBezTo>
                  <a:cubicBezTo>
                    <a:pt x="820817" y="643736"/>
                    <a:pt x="815704" y="638513"/>
                    <a:pt x="810420" y="633516"/>
                  </a:cubicBezTo>
                  <a:cubicBezTo>
                    <a:pt x="835928" y="635958"/>
                    <a:pt x="861776" y="636639"/>
                    <a:pt x="889102" y="633460"/>
                  </a:cubicBezTo>
                  <a:cubicBezTo>
                    <a:pt x="909837" y="631018"/>
                    <a:pt x="946650" y="625568"/>
                    <a:pt x="958466" y="605128"/>
                  </a:cubicBezTo>
                  <a:cubicBezTo>
                    <a:pt x="971987" y="581509"/>
                    <a:pt x="945798" y="552951"/>
                    <a:pt x="928130" y="53983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19"/>
            <p:cNvSpPr/>
            <p:nvPr/>
          </p:nvSpPr>
          <p:spPr>
            <a:xfrm>
              <a:off x="4327732" y="2209612"/>
              <a:ext cx="478077" cy="478390"/>
            </a:xfrm>
            <a:custGeom>
              <a:avLst/>
              <a:gdLst/>
              <a:ahLst/>
              <a:cxnLst/>
              <a:rect l="l" t="t" r="r" b="b"/>
              <a:pathLst>
                <a:path w="956154" h="956781" extrusionOk="0">
                  <a:moveTo>
                    <a:pt x="860413" y="518829"/>
                  </a:moveTo>
                  <a:cubicBezTo>
                    <a:pt x="815079" y="530241"/>
                    <a:pt x="767529" y="532568"/>
                    <a:pt x="721059" y="528537"/>
                  </a:cubicBezTo>
                  <a:cubicBezTo>
                    <a:pt x="641866" y="521667"/>
                    <a:pt x="566195" y="497538"/>
                    <a:pt x="491888" y="472954"/>
                  </a:cubicBezTo>
                  <a:lnTo>
                    <a:pt x="487741" y="471988"/>
                  </a:lnTo>
                  <a:cubicBezTo>
                    <a:pt x="554890" y="433267"/>
                    <a:pt x="645502" y="414701"/>
                    <a:pt x="722081" y="409308"/>
                  </a:cubicBezTo>
                  <a:cubicBezTo>
                    <a:pt x="795650" y="404141"/>
                    <a:pt x="871661" y="415496"/>
                    <a:pt x="936311" y="450924"/>
                  </a:cubicBezTo>
                  <a:cubicBezTo>
                    <a:pt x="944207" y="455239"/>
                    <a:pt x="952501" y="460576"/>
                    <a:pt x="955569" y="469036"/>
                  </a:cubicBezTo>
                  <a:cubicBezTo>
                    <a:pt x="964034" y="492655"/>
                    <a:pt x="878251" y="514343"/>
                    <a:pt x="860413" y="518829"/>
                  </a:cubicBezTo>
                  <a:close/>
                  <a:moveTo>
                    <a:pt x="289021" y="522633"/>
                  </a:moveTo>
                  <a:cubicBezTo>
                    <a:pt x="349580" y="517125"/>
                    <a:pt x="409344" y="502761"/>
                    <a:pt x="465529" y="479540"/>
                  </a:cubicBezTo>
                  <a:lnTo>
                    <a:pt x="461552" y="463245"/>
                  </a:lnTo>
                  <a:cubicBezTo>
                    <a:pt x="335889" y="408910"/>
                    <a:pt x="192103" y="378251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47053" y="523427"/>
                    <a:pt x="218577" y="528992"/>
                    <a:pt x="289021" y="522633"/>
                  </a:cubicBezTo>
                  <a:close/>
                  <a:moveTo>
                    <a:pt x="477629" y="471364"/>
                  </a:moveTo>
                  <a:lnTo>
                    <a:pt x="488196" y="466367"/>
                  </a:lnTo>
                  <a:cubicBezTo>
                    <a:pt x="504557" y="423956"/>
                    <a:pt x="514158" y="378705"/>
                    <a:pt x="525747" y="334590"/>
                  </a:cubicBezTo>
                  <a:cubicBezTo>
                    <a:pt x="538472" y="285990"/>
                    <a:pt x="551311" y="237049"/>
                    <a:pt x="554379" y="186859"/>
                  </a:cubicBezTo>
                  <a:cubicBezTo>
                    <a:pt x="556595" y="150920"/>
                    <a:pt x="553584" y="114185"/>
                    <a:pt x="542279" y="79836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14570" y="86592"/>
                    <a:pt x="401618" y="146548"/>
                    <a:pt x="403833" y="203948"/>
                  </a:cubicBezTo>
                  <a:cubicBezTo>
                    <a:pt x="407526" y="299162"/>
                    <a:pt x="452917" y="381430"/>
                    <a:pt x="477629" y="471364"/>
                  </a:cubicBezTo>
                  <a:close/>
                  <a:moveTo>
                    <a:pt x="477743" y="478631"/>
                  </a:moveTo>
                  <a:lnTo>
                    <a:pt x="465529" y="491008"/>
                  </a:lnTo>
                  <a:cubicBezTo>
                    <a:pt x="455928" y="553405"/>
                    <a:pt x="446327" y="615802"/>
                    <a:pt x="436726" y="678256"/>
                  </a:cubicBezTo>
                  <a:cubicBezTo>
                    <a:pt x="432749" y="704203"/>
                    <a:pt x="428716" y="730263"/>
                    <a:pt x="427580" y="756493"/>
                  </a:cubicBezTo>
                  <a:cubicBezTo>
                    <a:pt x="425819" y="795669"/>
                    <a:pt x="427693" y="835469"/>
                    <a:pt x="437862" y="873452"/>
                  </a:cubicBezTo>
                  <a:cubicBezTo>
                    <a:pt x="442464" y="890542"/>
                    <a:pt x="471664" y="980589"/>
                    <a:pt x="496149" y="950781"/>
                  </a:cubicBezTo>
                  <a:cubicBezTo>
                    <a:pt x="506659" y="938007"/>
                    <a:pt x="512113" y="921882"/>
                    <a:pt x="516941" y="906042"/>
                  </a:cubicBezTo>
                  <a:cubicBezTo>
                    <a:pt x="538529" y="835071"/>
                    <a:pt x="551709" y="760808"/>
                    <a:pt x="547619" y="686772"/>
                  </a:cubicBezTo>
                  <a:cubicBezTo>
                    <a:pt x="543472" y="612680"/>
                    <a:pt x="521429" y="538587"/>
                    <a:pt x="477743" y="478631"/>
                  </a:cubicBezTo>
                  <a:close/>
                  <a:moveTo>
                    <a:pt x="574035" y="417937"/>
                  </a:moveTo>
                  <a:cubicBezTo>
                    <a:pt x="598861" y="408569"/>
                    <a:pt x="623914" y="399769"/>
                    <a:pt x="648626" y="390117"/>
                  </a:cubicBezTo>
                  <a:cubicBezTo>
                    <a:pt x="695949" y="371608"/>
                    <a:pt x="742590" y="349636"/>
                    <a:pt x="781561" y="317046"/>
                  </a:cubicBezTo>
                  <a:cubicBezTo>
                    <a:pt x="791219" y="308984"/>
                    <a:pt x="815590" y="281448"/>
                    <a:pt x="834280" y="252719"/>
                  </a:cubicBezTo>
                  <a:cubicBezTo>
                    <a:pt x="859220" y="214282"/>
                    <a:pt x="873990" y="173573"/>
                    <a:pt x="830020" y="173914"/>
                  </a:cubicBezTo>
                  <a:cubicBezTo>
                    <a:pt x="718729" y="174652"/>
                    <a:pt x="629368" y="237390"/>
                    <a:pt x="572842" y="328515"/>
                  </a:cubicBezTo>
                  <a:cubicBezTo>
                    <a:pt x="548755" y="367350"/>
                    <a:pt x="525633" y="407036"/>
                    <a:pt x="502000" y="446098"/>
                  </a:cubicBezTo>
                  <a:cubicBezTo>
                    <a:pt x="523645" y="441386"/>
                    <a:pt x="555345" y="424921"/>
                    <a:pt x="574035" y="417937"/>
                  </a:cubicBezTo>
                  <a:close/>
                  <a:moveTo>
                    <a:pt x="457348" y="495721"/>
                  </a:moveTo>
                  <a:cubicBezTo>
                    <a:pt x="411389" y="524904"/>
                    <a:pt x="360715" y="545741"/>
                    <a:pt x="313051" y="572028"/>
                  </a:cubicBezTo>
                  <a:cubicBezTo>
                    <a:pt x="254708" y="604163"/>
                    <a:pt x="199091" y="651230"/>
                    <a:pt x="163131" y="707496"/>
                  </a:cubicBezTo>
                  <a:cubicBezTo>
                    <a:pt x="148246" y="730774"/>
                    <a:pt x="97572" y="813610"/>
                    <a:pt x="158699" y="813156"/>
                  </a:cubicBezTo>
                  <a:cubicBezTo>
                    <a:pt x="243914" y="812475"/>
                    <a:pt x="317710" y="734010"/>
                    <a:pt x="363726" y="669739"/>
                  </a:cubicBezTo>
                  <a:cubicBezTo>
                    <a:pt x="403549" y="614156"/>
                    <a:pt x="433431" y="552270"/>
                    <a:pt x="463143" y="490724"/>
                  </a:cubicBezTo>
                  <a:lnTo>
                    <a:pt x="457348" y="495721"/>
                  </a:lnTo>
                  <a:close/>
                  <a:moveTo>
                    <a:pt x="276125" y="351964"/>
                  </a:moveTo>
                  <a:cubicBezTo>
                    <a:pt x="334469" y="391196"/>
                    <a:pt x="382302" y="404538"/>
                    <a:pt x="458882" y="455921"/>
                  </a:cubicBezTo>
                  <a:lnTo>
                    <a:pt x="462859" y="449164"/>
                  </a:lnTo>
                  <a:cubicBezTo>
                    <a:pt x="440873" y="400053"/>
                    <a:pt x="411446" y="354632"/>
                    <a:pt x="392585" y="304101"/>
                  </a:cubicBezTo>
                  <a:cubicBezTo>
                    <a:pt x="370884" y="246019"/>
                    <a:pt x="336514" y="190152"/>
                    <a:pt x="285612" y="153361"/>
                  </a:cubicBezTo>
                  <a:cubicBezTo>
                    <a:pt x="260446" y="135136"/>
                    <a:pt x="181764" y="95109"/>
                    <a:pt x="161199" y="138826"/>
                  </a:cubicBezTo>
                  <a:cubicBezTo>
                    <a:pt x="158018" y="145583"/>
                    <a:pt x="158018" y="153361"/>
                    <a:pt x="158472" y="160799"/>
                  </a:cubicBezTo>
                  <a:cubicBezTo>
                    <a:pt x="163017" y="241023"/>
                    <a:pt x="210226" y="307622"/>
                    <a:pt x="276125" y="351964"/>
                  </a:cubicBezTo>
                  <a:close/>
                  <a:moveTo>
                    <a:pt x="799683" y="623637"/>
                  </a:moveTo>
                  <a:cubicBezTo>
                    <a:pt x="716457" y="550453"/>
                    <a:pt x="608178" y="534556"/>
                    <a:pt x="511317" y="486409"/>
                  </a:cubicBezTo>
                  <a:lnTo>
                    <a:pt x="497172" y="493336"/>
                  </a:lnTo>
                  <a:cubicBezTo>
                    <a:pt x="528247" y="538189"/>
                    <a:pt x="560799" y="582020"/>
                    <a:pt x="596475" y="623297"/>
                  </a:cubicBezTo>
                  <a:cubicBezTo>
                    <a:pt x="629084" y="661053"/>
                    <a:pt x="663908" y="700569"/>
                    <a:pt x="709356" y="722598"/>
                  </a:cubicBezTo>
                  <a:cubicBezTo>
                    <a:pt x="732250" y="733726"/>
                    <a:pt x="854505" y="801801"/>
                    <a:pt x="863310" y="748488"/>
                  </a:cubicBezTo>
                  <a:cubicBezTo>
                    <a:pt x="868423" y="717602"/>
                    <a:pt x="843768" y="672181"/>
                    <a:pt x="825361" y="649300"/>
                  </a:cubicBezTo>
                  <a:cubicBezTo>
                    <a:pt x="817806" y="639875"/>
                    <a:pt x="808830" y="631643"/>
                    <a:pt x="799683" y="62363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19"/>
            <p:cNvSpPr/>
            <p:nvPr/>
          </p:nvSpPr>
          <p:spPr>
            <a:xfrm>
              <a:off x="4489093" y="2353112"/>
              <a:ext cx="163179" cy="196792"/>
            </a:xfrm>
            <a:custGeom>
              <a:avLst/>
              <a:gdLst/>
              <a:ahLst/>
              <a:cxnLst/>
              <a:rect l="l" t="t" r="r" b="b"/>
              <a:pathLst>
                <a:path w="326358" h="393583" extrusionOk="0">
                  <a:moveTo>
                    <a:pt x="323576" y="298881"/>
                  </a:moveTo>
                  <a:cubicBezTo>
                    <a:pt x="274606" y="281394"/>
                    <a:pt x="229613" y="250564"/>
                    <a:pt x="195356" y="211275"/>
                  </a:cubicBezTo>
                  <a:cubicBezTo>
                    <a:pt x="199901" y="201964"/>
                    <a:pt x="201776" y="191290"/>
                    <a:pt x="200583" y="181127"/>
                  </a:cubicBezTo>
                  <a:cubicBezTo>
                    <a:pt x="239327" y="173803"/>
                    <a:pt x="278753" y="171135"/>
                    <a:pt x="318236" y="173406"/>
                  </a:cubicBezTo>
                  <a:cubicBezTo>
                    <a:pt x="320622" y="173576"/>
                    <a:pt x="322610" y="171759"/>
                    <a:pt x="322724" y="169374"/>
                  </a:cubicBezTo>
                  <a:cubicBezTo>
                    <a:pt x="322837" y="167047"/>
                    <a:pt x="321076" y="165003"/>
                    <a:pt x="318690" y="164889"/>
                  </a:cubicBezTo>
                  <a:cubicBezTo>
                    <a:pt x="278412" y="162618"/>
                    <a:pt x="238248" y="165287"/>
                    <a:pt x="198765" y="172781"/>
                  </a:cubicBezTo>
                  <a:cubicBezTo>
                    <a:pt x="197117" y="167331"/>
                    <a:pt x="194390" y="162221"/>
                    <a:pt x="190641" y="157735"/>
                  </a:cubicBezTo>
                  <a:cubicBezTo>
                    <a:pt x="237282" y="121115"/>
                    <a:pt x="280628" y="80122"/>
                    <a:pt x="319713" y="35610"/>
                  </a:cubicBezTo>
                  <a:cubicBezTo>
                    <a:pt x="321247" y="33850"/>
                    <a:pt x="321076" y="31125"/>
                    <a:pt x="319315" y="29592"/>
                  </a:cubicBezTo>
                  <a:cubicBezTo>
                    <a:pt x="317554" y="28059"/>
                    <a:pt x="314827" y="28229"/>
                    <a:pt x="313293" y="29989"/>
                  </a:cubicBezTo>
                  <a:cubicBezTo>
                    <a:pt x="274322" y="74445"/>
                    <a:pt x="231033" y="115324"/>
                    <a:pt x="184449" y="151774"/>
                  </a:cubicBezTo>
                  <a:cubicBezTo>
                    <a:pt x="179222" y="147686"/>
                    <a:pt x="172689" y="144450"/>
                    <a:pt x="164736" y="142576"/>
                  </a:cubicBezTo>
                  <a:cubicBezTo>
                    <a:pt x="164963" y="141270"/>
                    <a:pt x="165133" y="139964"/>
                    <a:pt x="165361" y="138659"/>
                  </a:cubicBezTo>
                  <a:cubicBezTo>
                    <a:pt x="171723" y="94089"/>
                    <a:pt x="173144" y="48782"/>
                    <a:pt x="169735" y="3929"/>
                  </a:cubicBezTo>
                  <a:cubicBezTo>
                    <a:pt x="169565" y="1601"/>
                    <a:pt x="167463" y="-159"/>
                    <a:pt x="165133" y="11"/>
                  </a:cubicBezTo>
                  <a:cubicBezTo>
                    <a:pt x="162804" y="182"/>
                    <a:pt x="161043" y="2226"/>
                    <a:pt x="161214" y="4610"/>
                  </a:cubicBezTo>
                  <a:cubicBezTo>
                    <a:pt x="164622" y="48839"/>
                    <a:pt x="163145" y="93578"/>
                    <a:pt x="156896" y="137523"/>
                  </a:cubicBezTo>
                  <a:cubicBezTo>
                    <a:pt x="156726" y="138829"/>
                    <a:pt x="156498" y="140078"/>
                    <a:pt x="156328" y="141384"/>
                  </a:cubicBezTo>
                  <a:cubicBezTo>
                    <a:pt x="147238" y="140816"/>
                    <a:pt x="139285" y="142974"/>
                    <a:pt x="132582" y="147005"/>
                  </a:cubicBezTo>
                  <a:cubicBezTo>
                    <a:pt x="106847" y="122023"/>
                    <a:pt x="68841" y="83075"/>
                    <a:pt x="46572" y="53324"/>
                  </a:cubicBezTo>
                  <a:cubicBezTo>
                    <a:pt x="45151" y="51451"/>
                    <a:pt x="42481" y="51053"/>
                    <a:pt x="40607" y="52473"/>
                  </a:cubicBezTo>
                  <a:cubicBezTo>
                    <a:pt x="38732" y="53892"/>
                    <a:pt x="38334" y="56560"/>
                    <a:pt x="39754" y="58434"/>
                  </a:cubicBezTo>
                  <a:cubicBezTo>
                    <a:pt x="62081" y="88185"/>
                    <a:pt x="99746" y="126963"/>
                    <a:pt x="125708" y="152228"/>
                  </a:cubicBezTo>
                  <a:cubicBezTo>
                    <a:pt x="119345" y="158190"/>
                    <a:pt x="114630" y="166025"/>
                    <a:pt x="111846" y="174598"/>
                  </a:cubicBezTo>
                  <a:cubicBezTo>
                    <a:pt x="75772" y="170226"/>
                    <a:pt x="38618" y="172043"/>
                    <a:pt x="3339" y="180048"/>
                  </a:cubicBezTo>
                  <a:cubicBezTo>
                    <a:pt x="1067" y="180559"/>
                    <a:pt x="-410" y="182830"/>
                    <a:pt x="101" y="185158"/>
                  </a:cubicBezTo>
                  <a:cubicBezTo>
                    <a:pt x="556" y="187145"/>
                    <a:pt x="2317" y="188451"/>
                    <a:pt x="4248" y="188451"/>
                  </a:cubicBezTo>
                  <a:cubicBezTo>
                    <a:pt x="4532" y="188451"/>
                    <a:pt x="4873" y="188394"/>
                    <a:pt x="5214" y="188338"/>
                  </a:cubicBezTo>
                  <a:cubicBezTo>
                    <a:pt x="39186" y="180616"/>
                    <a:pt x="75033" y="178856"/>
                    <a:pt x="109801" y="182944"/>
                  </a:cubicBezTo>
                  <a:cubicBezTo>
                    <a:pt x="107244" y="197990"/>
                    <a:pt x="110426" y="213887"/>
                    <a:pt x="120538" y="224788"/>
                  </a:cubicBezTo>
                  <a:cubicBezTo>
                    <a:pt x="94121" y="262203"/>
                    <a:pt x="60774" y="293771"/>
                    <a:pt x="27768" y="322500"/>
                  </a:cubicBezTo>
                  <a:cubicBezTo>
                    <a:pt x="26007" y="324033"/>
                    <a:pt x="25836" y="326758"/>
                    <a:pt x="27370" y="328518"/>
                  </a:cubicBezTo>
                  <a:cubicBezTo>
                    <a:pt x="28222" y="329483"/>
                    <a:pt x="29415" y="329994"/>
                    <a:pt x="30608" y="329994"/>
                  </a:cubicBezTo>
                  <a:cubicBezTo>
                    <a:pt x="31574" y="329994"/>
                    <a:pt x="32596" y="329653"/>
                    <a:pt x="33392" y="328972"/>
                  </a:cubicBezTo>
                  <a:cubicBezTo>
                    <a:pt x="66569" y="300073"/>
                    <a:pt x="100200" y="268222"/>
                    <a:pt x="127014" y="230466"/>
                  </a:cubicBezTo>
                  <a:cubicBezTo>
                    <a:pt x="132241" y="234042"/>
                    <a:pt x="138660" y="236654"/>
                    <a:pt x="146329" y="237790"/>
                  </a:cubicBezTo>
                  <a:cubicBezTo>
                    <a:pt x="151386" y="238528"/>
                    <a:pt x="156214" y="238471"/>
                    <a:pt x="160646" y="237846"/>
                  </a:cubicBezTo>
                  <a:cubicBezTo>
                    <a:pt x="162009" y="288434"/>
                    <a:pt x="157010" y="338965"/>
                    <a:pt x="145421" y="388360"/>
                  </a:cubicBezTo>
                  <a:cubicBezTo>
                    <a:pt x="144909" y="390631"/>
                    <a:pt x="146329" y="392959"/>
                    <a:pt x="148602" y="393470"/>
                  </a:cubicBezTo>
                  <a:cubicBezTo>
                    <a:pt x="148943" y="393527"/>
                    <a:pt x="149227" y="393583"/>
                    <a:pt x="149568" y="393583"/>
                  </a:cubicBezTo>
                  <a:cubicBezTo>
                    <a:pt x="151499" y="393583"/>
                    <a:pt x="153260" y="392277"/>
                    <a:pt x="153715" y="390290"/>
                  </a:cubicBezTo>
                  <a:cubicBezTo>
                    <a:pt x="165588" y="339532"/>
                    <a:pt x="170701" y="287639"/>
                    <a:pt x="169110" y="235689"/>
                  </a:cubicBezTo>
                  <a:cubicBezTo>
                    <a:pt x="178029" y="232453"/>
                    <a:pt x="185301" y="226548"/>
                    <a:pt x="190641" y="219110"/>
                  </a:cubicBezTo>
                  <a:cubicBezTo>
                    <a:pt x="225636" y="258456"/>
                    <a:pt x="271140" y="289399"/>
                    <a:pt x="320622" y="307057"/>
                  </a:cubicBezTo>
                  <a:cubicBezTo>
                    <a:pt x="321076" y="307227"/>
                    <a:pt x="321587" y="307284"/>
                    <a:pt x="322042" y="307284"/>
                  </a:cubicBezTo>
                  <a:cubicBezTo>
                    <a:pt x="323803" y="307284"/>
                    <a:pt x="325451" y="306205"/>
                    <a:pt x="326075" y="304445"/>
                  </a:cubicBezTo>
                  <a:cubicBezTo>
                    <a:pt x="326928" y="302117"/>
                    <a:pt x="325791" y="299676"/>
                    <a:pt x="323576" y="29888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13" name="Google Shape;1113;p19"/>
          <p:cNvGrpSpPr/>
          <p:nvPr/>
        </p:nvGrpSpPr>
        <p:grpSpPr>
          <a:xfrm>
            <a:off x="6778766" y="1725599"/>
            <a:ext cx="481102" cy="478447"/>
            <a:chOff x="7280783" y="2209612"/>
            <a:chExt cx="481102" cy="478447"/>
          </a:xfrm>
        </p:grpSpPr>
        <p:sp>
          <p:nvSpPr>
            <p:cNvPr id="1114" name="Google Shape;1114;p19"/>
            <p:cNvSpPr/>
            <p:nvPr/>
          </p:nvSpPr>
          <p:spPr>
            <a:xfrm>
              <a:off x="7280783" y="2209612"/>
              <a:ext cx="481102" cy="478447"/>
            </a:xfrm>
            <a:custGeom>
              <a:avLst/>
              <a:gdLst/>
              <a:ahLst/>
              <a:cxnLst/>
              <a:rect l="l" t="t" r="r" b="b"/>
              <a:pathLst>
                <a:path w="962204" h="956895" extrusionOk="0">
                  <a:moveTo>
                    <a:pt x="928130" y="539836"/>
                  </a:moveTo>
                  <a:cubicBezTo>
                    <a:pt x="913530" y="529048"/>
                    <a:pt x="897794" y="520362"/>
                    <a:pt x="881376" y="513208"/>
                  </a:cubicBezTo>
                  <a:cubicBezTo>
                    <a:pt x="912564" y="504294"/>
                    <a:pt x="962102" y="487261"/>
                    <a:pt x="955512" y="469093"/>
                  </a:cubicBezTo>
                  <a:cubicBezTo>
                    <a:pt x="952445" y="460633"/>
                    <a:pt x="944207" y="455296"/>
                    <a:pt x="936254" y="450981"/>
                  </a:cubicBezTo>
                  <a:cubicBezTo>
                    <a:pt x="898191" y="430088"/>
                    <a:pt x="856152" y="417654"/>
                    <a:pt x="813034" y="411919"/>
                  </a:cubicBezTo>
                  <a:cubicBezTo>
                    <a:pt x="849505" y="394546"/>
                    <a:pt x="883648" y="372914"/>
                    <a:pt x="914098" y="345889"/>
                  </a:cubicBezTo>
                  <a:cubicBezTo>
                    <a:pt x="928585" y="333000"/>
                    <a:pt x="942730" y="318012"/>
                    <a:pt x="947218" y="299162"/>
                  </a:cubicBezTo>
                  <a:cubicBezTo>
                    <a:pt x="949547" y="289340"/>
                    <a:pt x="948070" y="277190"/>
                    <a:pt x="939378" y="272080"/>
                  </a:cubicBezTo>
                  <a:cubicBezTo>
                    <a:pt x="934379" y="269184"/>
                    <a:pt x="928244" y="269298"/>
                    <a:pt x="922506" y="269582"/>
                  </a:cubicBezTo>
                  <a:cubicBezTo>
                    <a:pt x="885011" y="271512"/>
                    <a:pt x="847744" y="276508"/>
                    <a:pt x="811102" y="284457"/>
                  </a:cubicBezTo>
                  <a:cubicBezTo>
                    <a:pt x="818885" y="274748"/>
                    <a:pt x="826952" y="263790"/>
                    <a:pt x="834224" y="252662"/>
                  </a:cubicBezTo>
                  <a:cubicBezTo>
                    <a:pt x="859163" y="214225"/>
                    <a:pt x="873934" y="173516"/>
                    <a:pt x="829963" y="173857"/>
                  </a:cubicBezTo>
                  <a:cubicBezTo>
                    <a:pt x="779061" y="174198"/>
                    <a:pt x="732818" y="187540"/>
                    <a:pt x="692143" y="210591"/>
                  </a:cubicBezTo>
                  <a:cubicBezTo>
                    <a:pt x="707652" y="168463"/>
                    <a:pt x="718389" y="123270"/>
                    <a:pt x="725149" y="75123"/>
                  </a:cubicBezTo>
                  <a:cubicBezTo>
                    <a:pt x="727024" y="61554"/>
                    <a:pt x="727478" y="45430"/>
                    <a:pt x="716855" y="36800"/>
                  </a:cubicBezTo>
                  <a:cubicBezTo>
                    <a:pt x="705436" y="27545"/>
                    <a:pt x="688393" y="32655"/>
                    <a:pt x="675270" y="39298"/>
                  </a:cubicBezTo>
                  <a:cubicBezTo>
                    <a:pt x="640332" y="56898"/>
                    <a:pt x="609712" y="82334"/>
                    <a:pt x="583068" y="111006"/>
                  </a:cubicBezTo>
                  <a:cubicBezTo>
                    <a:pt x="572501" y="122361"/>
                    <a:pt x="562560" y="134398"/>
                    <a:pt x="554606" y="147683"/>
                  </a:cubicBezTo>
                  <a:cubicBezTo>
                    <a:pt x="553356" y="124689"/>
                    <a:pt x="549550" y="101808"/>
                    <a:pt x="542335" y="79949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26387" y="69105"/>
                    <a:pt x="413661" y="104477"/>
                    <a:pt x="407696" y="140984"/>
                  </a:cubicBezTo>
                  <a:cubicBezTo>
                    <a:pt x="388949" y="97720"/>
                    <a:pt x="366282" y="56217"/>
                    <a:pt x="339866" y="17269"/>
                  </a:cubicBezTo>
                  <a:cubicBezTo>
                    <a:pt x="336173" y="11818"/>
                    <a:pt x="332253" y="6254"/>
                    <a:pt x="326629" y="2847"/>
                  </a:cubicBezTo>
                  <a:cubicBezTo>
                    <a:pt x="321005" y="-559"/>
                    <a:pt x="313222" y="-1297"/>
                    <a:pt x="308109" y="2904"/>
                  </a:cubicBezTo>
                  <a:cubicBezTo>
                    <a:pt x="305552" y="5062"/>
                    <a:pt x="303962" y="8128"/>
                    <a:pt x="302542" y="11194"/>
                  </a:cubicBezTo>
                  <a:cubicBezTo>
                    <a:pt x="282204" y="54798"/>
                    <a:pt x="278852" y="104250"/>
                    <a:pt x="284249" y="152396"/>
                  </a:cubicBezTo>
                  <a:cubicBezTo>
                    <a:pt x="257719" y="133773"/>
                    <a:pt x="181480" y="95903"/>
                    <a:pt x="161256" y="138826"/>
                  </a:cubicBezTo>
                  <a:cubicBezTo>
                    <a:pt x="158074" y="145583"/>
                    <a:pt x="158074" y="153361"/>
                    <a:pt x="158529" y="160799"/>
                  </a:cubicBezTo>
                  <a:cubicBezTo>
                    <a:pt x="159836" y="184247"/>
                    <a:pt x="164948" y="206503"/>
                    <a:pt x="172959" y="227397"/>
                  </a:cubicBezTo>
                  <a:cubicBezTo>
                    <a:pt x="133305" y="216950"/>
                    <a:pt x="92459" y="214849"/>
                    <a:pt x="54908" y="226943"/>
                  </a:cubicBezTo>
                  <a:cubicBezTo>
                    <a:pt x="49625" y="228646"/>
                    <a:pt x="44171" y="230860"/>
                    <a:pt x="40535" y="235062"/>
                  </a:cubicBezTo>
                  <a:cubicBezTo>
                    <a:pt x="37695" y="238355"/>
                    <a:pt x="36274" y="242613"/>
                    <a:pt x="35593" y="246928"/>
                  </a:cubicBezTo>
                  <a:cubicBezTo>
                    <a:pt x="33093" y="263336"/>
                    <a:pt x="41785" y="279290"/>
                    <a:pt x="51272" y="292917"/>
                  </a:cubicBezTo>
                  <a:cubicBezTo>
                    <a:pt x="63486" y="310460"/>
                    <a:pt x="77746" y="327550"/>
                    <a:pt x="93709" y="341801"/>
                  </a:cubicBezTo>
                  <a:cubicBezTo>
                    <a:pt x="122284" y="367293"/>
                    <a:pt x="155120" y="387506"/>
                    <a:pt x="190058" y="403232"/>
                  </a:cubicBezTo>
                  <a:cubicBezTo>
                    <a:pt x="146315" y="404538"/>
                    <a:pt x="102742" y="412317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15069" y="515252"/>
                    <a:pt x="152450" y="521100"/>
                    <a:pt x="190058" y="523655"/>
                  </a:cubicBezTo>
                  <a:cubicBezTo>
                    <a:pt x="124045" y="550510"/>
                    <a:pt x="63600" y="592467"/>
                    <a:pt x="20709" y="649243"/>
                  </a:cubicBezTo>
                  <a:cubicBezTo>
                    <a:pt x="-7469" y="686545"/>
                    <a:pt x="38206" y="691769"/>
                    <a:pt x="67122" y="690406"/>
                  </a:cubicBezTo>
                  <a:cubicBezTo>
                    <a:pt x="110013" y="688362"/>
                    <a:pt x="152507" y="680470"/>
                    <a:pt x="193353" y="667355"/>
                  </a:cubicBezTo>
                  <a:cubicBezTo>
                    <a:pt x="182219" y="680130"/>
                    <a:pt x="172050" y="693529"/>
                    <a:pt x="163131" y="707552"/>
                  </a:cubicBezTo>
                  <a:cubicBezTo>
                    <a:pt x="148246" y="730831"/>
                    <a:pt x="97572" y="813667"/>
                    <a:pt x="158699" y="813213"/>
                  </a:cubicBezTo>
                  <a:cubicBezTo>
                    <a:pt x="211873" y="812815"/>
                    <a:pt x="260616" y="782043"/>
                    <a:pt x="300894" y="743435"/>
                  </a:cubicBezTo>
                  <a:cubicBezTo>
                    <a:pt x="288794" y="790389"/>
                    <a:pt x="283794" y="839216"/>
                    <a:pt x="286919" y="887646"/>
                  </a:cubicBezTo>
                  <a:cubicBezTo>
                    <a:pt x="288850" y="917340"/>
                    <a:pt x="297201" y="970199"/>
                    <a:pt x="338502" y="946750"/>
                  </a:cubicBezTo>
                  <a:cubicBezTo>
                    <a:pt x="382643" y="921712"/>
                    <a:pt x="410196" y="877029"/>
                    <a:pt x="429511" y="829110"/>
                  </a:cubicBezTo>
                  <a:cubicBezTo>
                    <a:pt x="431216" y="844099"/>
                    <a:pt x="433886" y="858917"/>
                    <a:pt x="437805" y="873566"/>
                  </a:cubicBezTo>
                  <a:cubicBezTo>
                    <a:pt x="442407" y="890655"/>
                    <a:pt x="471607" y="980702"/>
                    <a:pt x="496092" y="950895"/>
                  </a:cubicBezTo>
                  <a:cubicBezTo>
                    <a:pt x="506602" y="938120"/>
                    <a:pt x="512056" y="921996"/>
                    <a:pt x="516885" y="906155"/>
                  </a:cubicBezTo>
                  <a:cubicBezTo>
                    <a:pt x="531598" y="857782"/>
                    <a:pt x="542392" y="807819"/>
                    <a:pt x="546482" y="757515"/>
                  </a:cubicBezTo>
                  <a:cubicBezTo>
                    <a:pt x="574262" y="814405"/>
                    <a:pt x="612950" y="865049"/>
                    <a:pt x="662033" y="901499"/>
                  </a:cubicBezTo>
                  <a:cubicBezTo>
                    <a:pt x="670498" y="907802"/>
                    <a:pt x="679588" y="913706"/>
                    <a:pt x="689870" y="916034"/>
                  </a:cubicBezTo>
                  <a:cubicBezTo>
                    <a:pt x="700153" y="918362"/>
                    <a:pt x="711969" y="916488"/>
                    <a:pt x="719298" y="908880"/>
                  </a:cubicBezTo>
                  <a:cubicBezTo>
                    <a:pt x="739920" y="887476"/>
                    <a:pt x="721286" y="836093"/>
                    <a:pt x="717196" y="810828"/>
                  </a:cubicBezTo>
                  <a:cubicBezTo>
                    <a:pt x="711856" y="777387"/>
                    <a:pt x="703334" y="744400"/>
                    <a:pt x="691347" y="712719"/>
                  </a:cubicBezTo>
                  <a:cubicBezTo>
                    <a:pt x="697199" y="716353"/>
                    <a:pt x="703220" y="719702"/>
                    <a:pt x="709413" y="722712"/>
                  </a:cubicBezTo>
                  <a:cubicBezTo>
                    <a:pt x="732307" y="733840"/>
                    <a:pt x="854561" y="801914"/>
                    <a:pt x="863367" y="748602"/>
                  </a:cubicBezTo>
                  <a:cubicBezTo>
                    <a:pt x="868480" y="717715"/>
                    <a:pt x="843824" y="672294"/>
                    <a:pt x="825418" y="649414"/>
                  </a:cubicBezTo>
                  <a:cubicBezTo>
                    <a:pt x="820817" y="643736"/>
                    <a:pt x="815704" y="638513"/>
                    <a:pt x="810420" y="633516"/>
                  </a:cubicBezTo>
                  <a:cubicBezTo>
                    <a:pt x="835928" y="635958"/>
                    <a:pt x="861776" y="636639"/>
                    <a:pt x="889102" y="633460"/>
                  </a:cubicBezTo>
                  <a:cubicBezTo>
                    <a:pt x="909837" y="631018"/>
                    <a:pt x="946650" y="625568"/>
                    <a:pt x="958466" y="605128"/>
                  </a:cubicBezTo>
                  <a:cubicBezTo>
                    <a:pt x="971987" y="581509"/>
                    <a:pt x="945798" y="552951"/>
                    <a:pt x="928130" y="53983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1115;p19"/>
            <p:cNvSpPr/>
            <p:nvPr/>
          </p:nvSpPr>
          <p:spPr>
            <a:xfrm>
              <a:off x="7280783" y="2209612"/>
              <a:ext cx="478077" cy="478390"/>
            </a:xfrm>
            <a:custGeom>
              <a:avLst/>
              <a:gdLst/>
              <a:ahLst/>
              <a:cxnLst/>
              <a:rect l="l" t="t" r="r" b="b"/>
              <a:pathLst>
                <a:path w="956154" h="956781" extrusionOk="0">
                  <a:moveTo>
                    <a:pt x="860413" y="518829"/>
                  </a:moveTo>
                  <a:cubicBezTo>
                    <a:pt x="815079" y="530241"/>
                    <a:pt x="767529" y="532568"/>
                    <a:pt x="721059" y="528537"/>
                  </a:cubicBezTo>
                  <a:cubicBezTo>
                    <a:pt x="641866" y="521667"/>
                    <a:pt x="566195" y="497538"/>
                    <a:pt x="491888" y="472954"/>
                  </a:cubicBezTo>
                  <a:lnTo>
                    <a:pt x="487741" y="471988"/>
                  </a:lnTo>
                  <a:cubicBezTo>
                    <a:pt x="554890" y="433267"/>
                    <a:pt x="645502" y="414701"/>
                    <a:pt x="722081" y="409308"/>
                  </a:cubicBezTo>
                  <a:cubicBezTo>
                    <a:pt x="795650" y="404141"/>
                    <a:pt x="871661" y="415496"/>
                    <a:pt x="936311" y="450924"/>
                  </a:cubicBezTo>
                  <a:cubicBezTo>
                    <a:pt x="944207" y="455239"/>
                    <a:pt x="952501" y="460576"/>
                    <a:pt x="955569" y="469036"/>
                  </a:cubicBezTo>
                  <a:cubicBezTo>
                    <a:pt x="964034" y="492655"/>
                    <a:pt x="878251" y="514343"/>
                    <a:pt x="860413" y="518829"/>
                  </a:cubicBezTo>
                  <a:close/>
                  <a:moveTo>
                    <a:pt x="289021" y="522633"/>
                  </a:moveTo>
                  <a:cubicBezTo>
                    <a:pt x="349580" y="517125"/>
                    <a:pt x="409344" y="502761"/>
                    <a:pt x="465529" y="479540"/>
                  </a:cubicBezTo>
                  <a:lnTo>
                    <a:pt x="461552" y="463245"/>
                  </a:lnTo>
                  <a:cubicBezTo>
                    <a:pt x="335889" y="408910"/>
                    <a:pt x="192103" y="378251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47053" y="523427"/>
                    <a:pt x="218577" y="528992"/>
                    <a:pt x="289021" y="522633"/>
                  </a:cubicBezTo>
                  <a:close/>
                  <a:moveTo>
                    <a:pt x="477629" y="471364"/>
                  </a:moveTo>
                  <a:lnTo>
                    <a:pt x="488196" y="466367"/>
                  </a:lnTo>
                  <a:cubicBezTo>
                    <a:pt x="504557" y="423956"/>
                    <a:pt x="514158" y="378705"/>
                    <a:pt x="525747" y="334590"/>
                  </a:cubicBezTo>
                  <a:cubicBezTo>
                    <a:pt x="538472" y="285990"/>
                    <a:pt x="551311" y="237049"/>
                    <a:pt x="554379" y="186859"/>
                  </a:cubicBezTo>
                  <a:cubicBezTo>
                    <a:pt x="556595" y="150920"/>
                    <a:pt x="553584" y="114185"/>
                    <a:pt x="542279" y="79836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14570" y="86592"/>
                    <a:pt x="401618" y="146548"/>
                    <a:pt x="403833" y="203948"/>
                  </a:cubicBezTo>
                  <a:cubicBezTo>
                    <a:pt x="407526" y="299162"/>
                    <a:pt x="452917" y="381430"/>
                    <a:pt x="477629" y="471364"/>
                  </a:cubicBezTo>
                  <a:close/>
                  <a:moveTo>
                    <a:pt x="477743" y="478631"/>
                  </a:moveTo>
                  <a:lnTo>
                    <a:pt x="465529" y="491008"/>
                  </a:lnTo>
                  <a:cubicBezTo>
                    <a:pt x="455928" y="553405"/>
                    <a:pt x="446327" y="615802"/>
                    <a:pt x="436726" y="678256"/>
                  </a:cubicBezTo>
                  <a:cubicBezTo>
                    <a:pt x="432749" y="704203"/>
                    <a:pt x="428716" y="730263"/>
                    <a:pt x="427580" y="756493"/>
                  </a:cubicBezTo>
                  <a:cubicBezTo>
                    <a:pt x="425819" y="795669"/>
                    <a:pt x="427693" y="835469"/>
                    <a:pt x="437862" y="873452"/>
                  </a:cubicBezTo>
                  <a:cubicBezTo>
                    <a:pt x="442464" y="890542"/>
                    <a:pt x="471664" y="980589"/>
                    <a:pt x="496149" y="950781"/>
                  </a:cubicBezTo>
                  <a:cubicBezTo>
                    <a:pt x="506659" y="938007"/>
                    <a:pt x="512113" y="921882"/>
                    <a:pt x="516941" y="906042"/>
                  </a:cubicBezTo>
                  <a:cubicBezTo>
                    <a:pt x="538529" y="835071"/>
                    <a:pt x="551709" y="760808"/>
                    <a:pt x="547619" y="686772"/>
                  </a:cubicBezTo>
                  <a:cubicBezTo>
                    <a:pt x="543472" y="612680"/>
                    <a:pt x="521429" y="538587"/>
                    <a:pt x="477743" y="478631"/>
                  </a:cubicBezTo>
                  <a:close/>
                  <a:moveTo>
                    <a:pt x="574035" y="417937"/>
                  </a:moveTo>
                  <a:cubicBezTo>
                    <a:pt x="598861" y="408569"/>
                    <a:pt x="623914" y="399769"/>
                    <a:pt x="648626" y="390117"/>
                  </a:cubicBezTo>
                  <a:cubicBezTo>
                    <a:pt x="695949" y="371608"/>
                    <a:pt x="742590" y="349636"/>
                    <a:pt x="781561" y="317046"/>
                  </a:cubicBezTo>
                  <a:cubicBezTo>
                    <a:pt x="791219" y="308984"/>
                    <a:pt x="815590" y="281448"/>
                    <a:pt x="834280" y="252719"/>
                  </a:cubicBezTo>
                  <a:cubicBezTo>
                    <a:pt x="859220" y="214282"/>
                    <a:pt x="873990" y="173573"/>
                    <a:pt x="830020" y="173914"/>
                  </a:cubicBezTo>
                  <a:cubicBezTo>
                    <a:pt x="718729" y="174652"/>
                    <a:pt x="629368" y="237390"/>
                    <a:pt x="572842" y="328515"/>
                  </a:cubicBezTo>
                  <a:cubicBezTo>
                    <a:pt x="548755" y="367350"/>
                    <a:pt x="525633" y="407036"/>
                    <a:pt x="502000" y="446098"/>
                  </a:cubicBezTo>
                  <a:cubicBezTo>
                    <a:pt x="523645" y="441386"/>
                    <a:pt x="555345" y="424921"/>
                    <a:pt x="574035" y="417937"/>
                  </a:cubicBezTo>
                  <a:close/>
                  <a:moveTo>
                    <a:pt x="457348" y="495721"/>
                  </a:moveTo>
                  <a:cubicBezTo>
                    <a:pt x="411389" y="524904"/>
                    <a:pt x="360715" y="545741"/>
                    <a:pt x="313051" y="572028"/>
                  </a:cubicBezTo>
                  <a:cubicBezTo>
                    <a:pt x="254708" y="604163"/>
                    <a:pt x="199091" y="651230"/>
                    <a:pt x="163131" y="707496"/>
                  </a:cubicBezTo>
                  <a:cubicBezTo>
                    <a:pt x="148246" y="730774"/>
                    <a:pt x="97572" y="813610"/>
                    <a:pt x="158699" y="813156"/>
                  </a:cubicBezTo>
                  <a:cubicBezTo>
                    <a:pt x="243914" y="812475"/>
                    <a:pt x="317710" y="734010"/>
                    <a:pt x="363726" y="669739"/>
                  </a:cubicBezTo>
                  <a:cubicBezTo>
                    <a:pt x="403549" y="614156"/>
                    <a:pt x="433431" y="552270"/>
                    <a:pt x="463143" y="490724"/>
                  </a:cubicBezTo>
                  <a:lnTo>
                    <a:pt x="457348" y="495721"/>
                  </a:lnTo>
                  <a:close/>
                  <a:moveTo>
                    <a:pt x="276125" y="351964"/>
                  </a:moveTo>
                  <a:cubicBezTo>
                    <a:pt x="334469" y="391196"/>
                    <a:pt x="382302" y="404538"/>
                    <a:pt x="458882" y="455921"/>
                  </a:cubicBezTo>
                  <a:lnTo>
                    <a:pt x="462859" y="449164"/>
                  </a:lnTo>
                  <a:cubicBezTo>
                    <a:pt x="440873" y="400053"/>
                    <a:pt x="411446" y="354632"/>
                    <a:pt x="392585" y="304101"/>
                  </a:cubicBezTo>
                  <a:cubicBezTo>
                    <a:pt x="370884" y="246019"/>
                    <a:pt x="336514" y="190152"/>
                    <a:pt x="285612" y="153361"/>
                  </a:cubicBezTo>
                  <a:cubicBezTo>
                    <a:pt x="260446" y="135136"/>
                    <a:pt x="181764" y="95109"/>
                    <a:pt x="161199" y="138826"/>
                  </a:cubicBezTo>
                  <a:cubicBezTo>
                    <a:pt x="158018" y="145583"/>
                    <a:pt x="158018" y="153361"/>
                    <a:pt x="158472" y="160799"/>
                  </a:cubicBezTo>
                  <a:cubicBezTo>
                    <a:pt x="163017" y="241023"/>
                    <a:pt x="210226" y="307622"/>
                    <a:pt x="276125" y="351964"/>
                  </a:cubicBezTo>
                  <a:close/>
                  <a:moveTo>
                    <a:pt x="799683" y="623637"/>
                  </a:moveTo>
                  <a:cubicBezTo>
                    <a:pt x="716457" y="550453"/>
                    <a:pt x="608178" y="534556"/>
                    <a:pt x="511317" y="486409"/>
                  </a:cubicBezTo>
                  <a:lnTo>
                    <a:pt x="497172" y="493336"/>
                  </a:lnTo>
                  <a:cubicBezTo>
                    <a:pt x="528247" y="538189"/>
                    <a:pt x="560799" y="582020"/>
                    <a:pt x="596475" y="623297"/>
                  </a:cubicBezTo>
                  <a:cubicBezTo>
                    <a:pt x="629084" y="661053"/>
                    <a:pt x="663908" y="700569"/>
                    <a:pt x="709356" y="722598"/>
                  </a:cubicBezTo>
                  <a:cubicBezTo>
                    <a:pt x="732250" y="733726"/>
                    <a:pt x="854505" y="801801"/>
                    <a:pt x="863310" y="748488"/>
                  </a:cubicBezTo>
                  <a:cubicBezTo>
                    <a:pt x="868423" y="717602"/>
                    <a:pt x="843768" y="672181"/>
                    <a:pt x="825361" y="649300"/>
                  </a:cubicBezTo>
                  <a:cubicBezTo>
                    <a:pt x="817806" y="639875"/>
                    <a:pt x="808830" y="631643"/>
                    <a:pt x="799683" y="62363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" name="Google Shape;1116;p19"/>
            <p:cNvSpPr/>
            <p:nvPr/>
          </p:nvSpPr>
          <p:spPr>
            <a:xfrm>
              <a:off x="7442144" y="2353112"/>
              <a:ext cx="163179" cy="196792"/>
            </a:xfrm>
            <a:custGeom>
              <a:avLst/>
              <a:gdLst/>
              <a:ahLst/>
              <a:cxnLst/>
              <a:rect l="l" t="t" r="r" b="b"/>
              <a:pathLst>
                <a:path w="326358" h="393583" extrusionOk="0">
                  <a:moveTo>
                    <a:pt x="323576" y="298881"/>
                  </a:moveTo>
                  <a:cubicBezTo>
                    <a:pt x="274606" y="281394"/>
                    <a:pt x="229613" y="250564"/>
                    <a:pt x="195356" y="211275"/>
                  </a:cubicBezTo>
                  <a:cubicBezTo>
                    <a:pt x="199901" y="201964"/>
                    <a:pt x="201776" y="191290"/>
                    <a:pt x="200583" y="181127"/>
                  </a:cubicBezTo>
                  <a:cubicBezTo>
                    <a:pt x="239327" y="173803"/>
                    <a:pt x="278753" y="171135"/>
                    <a:pt x="318236" y="173406"/>
                  </a:cubicBezTo>
                  <a:cubicBezTo>
                    <a:pt x="320622" y="173576"/>
                    <a:pt x="322610" y="171759"/>
                    <a:pt x="322724" y="169374"/>
                  </a:cubicBezTo>
                  <a:cubicBezTo>
                    <a:pt x="322837" y="167047"/>
                    <a:pt x="321076" y="165003"/>
                    <a:pt x="318690" y="164889"/>
                  </a:cubicBezTo>
                  <a:cubicBezTo>
                    <a:pt x="278412" y="162618"/>
                    <a:pt x="238248" y="165287"/>
                    <a:pt x="198765" y="172781"/>
                  </a:cubicBezTo>
                  <a:cubicBezTo>
                    <a:pt x="197117" y="167331"/>
                    <a:pt x="194390" y="162221"/>
                    <a:pt x="190641" y="157735"/>
                  </a:cubicBezTo>
                  <a:cubicBezTo>
                    <a:pt x="237282" y="121115"/>
                    <a:pt x="280628" y="80122"/>
                    <a:pt x="319713" y="35610"/>
                  </a:cubicBezTo>
                  <a:cubicBezTo>
                    <a:pt x="321247" y="33850"/>
                    <a:pt x="321076" y="31125"/>
                    <a:pt x="319315" y="29592"/>
                  </a:cubicBezTo>
                  <a:cubicBezTo>
                    <a:pt x="317554" y="28059"/>
                    <a:pt x="314827" y="28229"/>
                    <a:pt x="313293" y="29989"/>
                  </a:cubicBezTo>
                  <a:cubicBezTo>
                    <a:pt x="274322" y="74445"/>
                    <a:pt x="231033" y="115324"/>
                    <a:pt x="184449" y="151774"/>
                  </a:cubicBezTo>
                  <a:cubicBezTo>
                    <a:pt x="179222" y="147686"/>
                    <a:pt x="172689" y="144450"/>
                    <a:pt x="164736" y="142576"/>
                  </a:cubicBezTo>
                  <a:cubicBezTo>
                    <a:pt x="164963" y="141270"/>
                    <a:pt x="165133" y="139964"/>
                    <a:pt x="165361" y="138659"/>
                  </a:cubicBezTo>
                  <a:cubicBezTo>
                    <a:pt x="171723" y="94089"/>
                    <a:pt x="173144" y="48782"/>
                    <a:pt x="169735" y="3929"/>
                  </a:cubicBezTo>
                  <a:cubicBezTo>
                    <a:pt x="169565" y="1601"/>
                    <a:pt x="167463" y="-159"/>
                    <a:pt x="165133" y="11"/>
                  </a:cubicBezTo>
                  <a:cubicBezTo>
                    <a:pt x="162804" y="182"/>
                    <a:pt x="161043" y="2226"/>
                    <a:pt x="161214" y="4610"/>
                  </a:cubicBezTo>
                  <a:cubicBezTo>
                    <a:pt x="164622" y="48839"/>
                    <a:pt x="163145" y="93578"/>
                    <a:pt x="156896" y="137523"/>
                  </a:cubicBezTo>
                  <a:cubicBezTo>
                    <a:pt x="156726" y="138829"/>
                    <a:pt x="156498" y="140078"/>
                    <a:pt x="156328" y="141384"/>
                  </a:cubicBezTo>
                  <a:cubicBezTo>
                    <a:pt x="147238" y="140816"/>
                    <a:pt x="139285" y="142974"/>
                    <a:pt x="132582" y="147005"/>
                  </a:cubicBezTo>
                  <a:cubicBezTo>
                    <a:pt x="106847" y="122023"/>
                    <a:pt x="68841" y="83075"/>
                    <a:pt x="46572" y="53324"/>
                  </a:cubicBezTo>
                  <a:cubicBezTo>
                    <a:pt x="45151" y="51451"/>
                    <a:pt x="42481" y="51053"/>
                    <a:pt x="40607" y="52473"/>
                  </a:cubicBezTo>
                  <a:cubicBezTo>
                    <a:pt x="38732" y="53892"/>
                    <a:pt x="38334" y="56560"/>
                    <a:pt x="39754" y="58434"/>
                  </a:cubicBezTo>
                  <a:cubicBezTo>
                    <a:pt x="62081" y="88185"/>
                    <a:pt x="99746" y="126963"/>
                    <a:pt x="125708" y="152228"/>
                  </a:cubicBezTo>
                  <a:cubicBezTo>
                    <a:pt x="119345" y="158190"/>
                    <a:pt x="114630" y="166025"/>
                    <a:pt x="111846" y="174598"/>
                  </a:cubicBezTo>
                  <a:cubicBezTo>
                    <a:pt x="75772" y="170226"/>
                    <a:pt x="38618" y="172043"/>
                    <a:pt x="3339" y="180048"/>
                  </a:cubicBezTo>
                  <a:cubicBezTo>
                    <a:pt x="1067" y="180559"/>
                    <a:pt x="-410" y="182830"/>
                    <a:pt x="101" y="185158"/>
                  </a:cubicBezTo>
                  <a:cubicBezTo>
                    <a:pt x="556" y="187145"/>
                    <a:pt x="2317" y="188451"/>
                    <a:pt x="4248" y="188451"/>
                  </a:cubicBezTo>
                  <a:cubicBezTo>
                    <a:pt x="4532" y="188451"/>
                    <a:pt x="4873" y="188394"/>
                    <a:pt x="5214" y="188338"/>
                  </a:cubicBezTo>
                  <a:cubicBezTo>
                    <a:pt x="39186" y="180616"/>
                    <a:pt x="75033" y="178856"/>
                    <a:pt x="109801" y="182944"/>
                  </a:cubicBezTo>
                  <a:cubicBezTo>
                    <a:pt x="107244" y="197990"/>
                    <a:pt x="110426" y="213887"/>
                    <a:pt x="120538" y="224788"/>
                  </a:cubicBezTo>
                  <a:cubicBezTo>
                    <a:pt x="94121" y="262203"/>
                    <a:pt x="60774" y="293771"/>
                    <a:pt x="27768" y="322500"/>
                  </a:cubicBezTo>
                  <a:cubicBezTo>
                    <a:pt x="26007" y="324033"/>
                    <a:pt x="25836" y="326758"/>
                    <a:pt x="27370" y="328518"/>
                  </a:cubicBezTo>
                  <a:cubicBezTo>
                    <a:pt x="28222" y="329483"/>
                    <a:pt x="29415" y="329994"/>
                    <a:pt x="30608" y="329994"/>
                  </a:cubicBezTo>
                  <a:cubicBezTo>
                    <a:pt x="31574" y="329994"/>
                    <a:pt x="32596" y="329653"/>
                    <a:pt x="33392" y="328972"/>
                  </a:cubicBezTo>
                  <a:cubicBezTo>
                    <a:pt x="66569" y="300073"/>
                    <a:pt x="100200" y="268222"/>
                    <a:pt x="127014" y="230466"/>
                  </a:cubicBezTo>
                  <a:cubicBezTo>
                    <a:pt x="132241" y="234042"/>
                    <a:pt x="138660" y="236654"/>
                    <a:pt x="146329" y="237790"/>
                  </a:cubicBezTo>
                  <a:cubicBezTo>
                    <a:pt x="151386" y="238528"/>
                    <a:pt x="156214" y="238471"/>
                    <a:pt x="160646" y="237846"/>
                  </a:cubicBezTo>
                  <a:cubicBezTo>
                    <a:pt x="162009" y="288434"/>
                    <a:pt x="157010" y="338965"/>
                    <a:pt x="145421" y="388360"/>
                  </a:cubicBezTo>
                  <a:cubicBezTo>
                    <a:pt x="144909" y="390631"/>
                    <a:pt x="146329" y="392959"/>
                    <a:pt x="148602" y="393470"/>
                  </a:cubicBezTo>
                  <a:cubicBezTo>
                    <a:pt x="148943" y="393527"/>
                    <a:pt x="149227" y="393583"/>
                    <a:pt x="149568" y="393583"/>
                  </a:cubicBezTo>
                  <a:cubicBezTo>
                    <a:pt x="151499" y="393583"/>
                    <a:pt x="153260" y="392277"/>
                    <a:pt x="153715" y="390290"/>
                  </a:cubicBezTo>
                  <a:cubicBezTo>
                    <a:pt x="165588" y="339532"/>
                    <a:pt x="170701" y="287639"/>
                    <a:pt x="169110" y="235689"/>
                  </a:cubicBezTo>
                  <a:cubicBezTo>
                    <a:pt x="178029" y="232453"/>
                    <a:pt x="185301" y="226548"/>
                    <a:pt x="190641" y="219110"/>
                  </a:cubicBezTo>
                  <a:cubicBezTo>
                    <a:pt x="225636" y="258456"/>
                    <a:pt x="271140" y="289399"/>
                    <a:pt x="320622" y="307057"/>
                  </a:cubicBezTo>
                  <a:cubicBezTo>
                    <a:pt x="321076" y="307227"/>
                    <a:pt x="321587" y="307284"/>
                    <a:pt x="322042" y="307284"/>
                  </a:cubicBezTo>
                  <a:cubicBezTo>
                    <a:pt x="323803" y="307284"/>
                    <a:pt x="325451" y="306205"/>
                    <a:pt x="326075" y="304445"/>
                  </a:cubicBezTo>
                  <a:cubicBezTo>
                    <a:pt x="326928" y="302117"/>
                    <a:pt x="325791" y="299676"/>
                    <a:pt x="323576" y="29888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7" name="Google Shape;1117;p19"/>
          <p:cNvSpPr txBox="1">
            <a:spLocks noGrp="1"/>
          </p:cNvSpPr>
          <p:nvPr>
            <p:ph type="title"/>
          </p:nvPr>
        </p:nvSpPr>
        <p:spPr>
          <a:xfrm>
            <a:off x="910000" y="785650"/>
            <a:ext cx="7323900" cy="531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/>
              <a:t>Makna</a:t>
            </a:r>
            <a:r>
              <a:rPr lang="en-ID" dirty="0"/>
              <a:t> </a:t>
            </a:r>
            <a:r>
              <a:rPr lang="en-ID" dirty="0" err="1"/>
              <a:t>Visi</a:t>
            </a:r>
            <a:r>
              <a:rPr lang="en-ID" dirty="0"/>
              <a:t> </a:t>
            </a:r>
            <a:r>
              <a:rPr lang="en-ID" dirty="0" err="1"/>
              <a:t>Universitas</a:t>
            </a:r>
            <a:endParaRPr dirty="0"/>
          </a:p>
        </p:txBody>
      </p:sp>
      <p:sp>
        <p:nvSpPr>
          <p:cNvPr id="1118" name="Google Shape;1118;p19"/>
          <p:cNvSpPr txBox="1">
            <a:spLocks noGrp="1"/>
          </p:cNvSpPr>
          <p:nvPr>
            <p:ph type="body" idx="1"/>
          </p:nvPr>
        </p:nvSpPr>
        <p:spPr>
          <a:xfrm>
            <a:off x="513851" y="2423451"/>
            <a:ext cx="2281500" cy="1403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400" b="1" dirty="0" err="1">
                <a:latin typeface="Gilda Display"/>
                <a:ea typeface="Gilda Display"/>
                <a:cs typeface="Gilda Display"/>
                <a:sym typeface="Gilda Display"/>
              </a:rPr>
              <a:t>Unggul</a:t>
            </a:r>
            <a:endParaRPr lang="en-ID" sz="2400" b="1" dirty="0">
              <a:latin typeface="Gilda Display"/>
              <a:ea typeface="Gilda Display"/>
              <a:cs typeface="Gilda Display"/>
              <a:sym typeface="Gilda Display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/>
              <a:t>Membentuk</a:t>
            </a:r>
            <a:r>
              <a:rPr lang="en-ID" dirty="0"/>
              <a:t> </a:t>
            </a:r>
            <a:r>
              <a:rPr lang="en-ID" dirty="0" err="1"/>
              <a:t>insan</a:t>
            </a:r>
            <a:r>
              <a:rPr lang="en-ID" dirty="0"/>
              <a:t> </a:t>
            </a:r>
            <a:r>
              <a:rPr lang="en-ID" dirty="0" err="1"/>
              <a:t>berkeahlian</a:t>
            </a:r>
            <a:r>
              <a:rPr lang="en-ID" dirty="0"/>
              <a:t> </a:t>
            </a:r>
            <a:r>
              <a:rPr lang="en-ID" dirty="0" err="1"/>
              <a:t>tinggi</a:t>
            </a:r>
            <a:r>
              <a:rPr lang="en-ID" dirty="0"/>
              <a:t>, </a:t>
            </a:r>
            <a:r>
              <a:rPr lang="en-ID" dirty="0" err="1"/>
              <a:t>insan</a:t>
            </a:r>
            <a:r>
              <a:rPr lang="en-ID" dirty="0"/>
              <a:t> </a:t>
            </a:r>
            <a:r>
              <a:rPr lang="en-ID" dirty="0" err="1"/>
              <a:t>berbudaya</a:t>
            </a:r>
            <a:r>
              <a:rPr lang="en-ID" dirty="0"/>
              <a:t>, dan </a:t>
            </a:r>
            <a:r>
              <a:rPr lang="en-ID" dirty="0" err="1"/>
              <a:t>wirausahawan</a:t>
            </a:r>
            <a:r>
              <a:rPr lang="en-ID" dirty="0"/>
              <a:t> </a:t>
            </a:r>
            <a:r>
              <a:rPr lang="en-ID" dirty="0" err="1"/>
              <a:t>profesional</a:t>
            </a:r>
            <a:r>
              <a:rPr lang="en" dirty="0"/>
              <a:t>. </a:t>
            </a:r>
            <a:endParaRPr dirty="0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dirty="0"/>
          </a:p>
        </p:txBody>
      </p:sp>
      <p:sp>
        <p:nvSpPr>
          <p:cNvPr id="1119" name="Google Shape;1119;p19"/>
          <p:cNvSpPr txBox="1">
            <a:spLocks noGrp="1"/>
          </p:cNvSpPr>
          <p:nvPr>
            <p:ph type="body" idx="2"/>
          </p:nvPr>
        </p:nvSpPr>
        <p:spPr>
          <a:xfrm>
            <a:off x="3395938" y="2423451"/>
            <a:ext cx="2281500" cy="1403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400" b="1" dirty="0" err="1">
                <a:latin typeface="Gilda Display"/>
                <a:ea typeface="Gilda Display"/>
                <a:cs typeface="Gilda Display"/>
                <a:sym typeface="Gilda Display"/>
              </a:rPr>
              <a:t>Semangat</a:t>
            </a:r>
            <a:r>
              <a:rPr lang="en-ID" sz="2400" b="1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2400" b="1" dirty="0" err="1">
                <a:latin typeface="Gilda Display"/>
                <a:ea typeface="Gilda Display"/>
                <a:cs typeface="Gilda Display"/>
                <a:sym typeface="Gilda Display"/>
              </a:rPr>
              <a:t>Kewirausahaan</a:t>
            </a:r>
            <a:endParaRPr lang="en-ID" sz="2400" b="1" dirty="0">
              <a:latin typeface="Gilda Display"/>
              <a:ea typeface="Gilda Display"/>
              <a:cs typeface="Gilda Display"/>
              <a:sym typeface="Gilda Display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ID" sz="2400" dirty="0">
              <a:latin typeface="Gilda Display"/>
              <a:sym typeface="Gilda Display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/>
              <a:t>Nilai – Nilai yang </a:t>
            </a:r>
            <a:r>
              <a:rPr lang="en-ID" dirty="0" err="1"/>
              <a:t>terkandung</a:t>
            </a:r>
            <a:r>
              <a:rPr lang="en-ID" dirty="0"/>
              <a:t> </a:t>
            </a:r>
            <a:r>
              <a:rPr lang="en-ID" dirty="0" err="1"/>
              <a:t>dalamnya</a:t>
            </a:r>
            <a:r>
              <a:rPr lang="en-ID" dirty="0"/>
              <a:t> </a:t>
            </a:r>
            <a:r>
              <a:rPr lang="en-ID" dirty="0" err="1"/>
              <a:t>adalah</a:t>
            </a:r>
            <a:r>
              <a:rPr lang="en-ID" dirty="0"/>
              <a:t> </a:t>
            </a:r>
            <a:r>
              <a:rPr lang="en-ID" dirty="0" err="1"/>
              <a:t>Kreativitas</a:t>
            </a:r>
            <a:r>
              <a:rPr lang="en-ID" dirty="0"/>
              <a:t>, </a:t>
            </a:r>
            <a:r>
              <a:rPr lang="en-ID" dirty="0" err="1"/>
              <a:t>Inovasi</a:t>
            </a:r>
            <a:r>
              <a:rPr lang="en-ID" dirty="0"/>
              <a:t>, </a:t>
            </a:r>
            <a:r>
              <a:rPr lang="en-ID" dirty="0" err="1"/>
              <a:t>Transformatif</a:t>
            </a:r>
            <a:r>
              <a:rPr lang="en-ID" dirty="0"/>
              <a:t>, dan </a:t>
            </a:r>
            <a:r>
              <a:rPr lang="en-ID" dirty="0" err="1"/>
              <a:t>Arif</a:t>
            </a:r>
            <a:r>
              <a:rPr lang="en-ID" dirty="0"/>
              <a:t> (KITA)</a:t>
            </a:r>
            <a:r>
              <a:rPr lang="en" dirty="0"/>
              <a:t>. </a:t>
            </a:r>
            <a:endParaRPr dirty="0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dirty="0"/>
          </a:p>
        </p:txBody>
      </p:sp>
      <p:sp>
        <p:nvSpPr>
          <p:cNvPr id="1120" name="Google Shape;1120;p19"/>
          <p:cNvSpPr txBox="1">
            <a:spLocks noGrp="1"/>
          </p:cNvSpPr>
          <p:nvPr>
            <p:ph type="body" idx="3"/>
          </p:nvPr>
        </p:nvSpPr>
        <p:spPr>
          <a:xfrm>
            <a:off x="5962556" y="2419290"/>
            <a:ext cx="2281500" cy="1403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400" b="1" dirty="0">
                <a:latin typeface="Gilda Display"/>
                <a:ea typeface="Gilda Display"/>
                <a:cs typeface="Gilda Display"/>
                <a:sym typeface="Gilda Display"/>
              </a:rPr>
              <a:t>Nilai – </a:t>
            </a:r>
            <a:r>
              <a:rPr lang="en-ID" sz="2400" b="1" dirty="0" err="1">
                <a:latin typeface="Gilda Display"/>
                <a:ea typeface="Gilda Display"/>
                <a:cs typeface="Gilda Display"/>
                <a:sym typeface="Gilda Display"/>
              </a:rPr>
              <a:t>nilai</a:t>
            </a:r>
            <a:r>
              <a:rPr lang="en-ID" sz="2400" b="1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2400" b="1" dirty="0" err="1">
                <a:latin typeface="Gilda Display"/>
                <a:ea typeface="Gilda Display"/>
                <a:cs typeface="Gilda Display"/>
                <a:sym typeface="Gilda Display"/>
              </a:rPr>
              <a:t>Kristiani</a:t>
            </a:r>
            <a:endParaRPr lang="en-ID" sz="2400" b="1" dirty="0">
              <a:latin typeface="Gilda Display"/>
              <a:ea typeface="Gilda Display"/>
              <a:cs typeface="Gilda Display"/>
              <a:sym typeface="Gilda Display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ID" sz="2400" dirty="0">
              <a:latin typeface="Gilda Display"/>
              <a:sym typeface="Gilda Display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/>
              <a:t>Kasih, </a:t>
            </a:r>
            <a:r>
              <a:rPr lang="en-ID" dirty="0" err="1"/>
              <a:t>Keadilan</a:t>
            </a:r>
            <a:r>
              <a:rPr lang="en-ID" dirty="0"/>
              <a:t>, </a:t>
            </a:r>
            <a:r>
              <a:rPr lang="en-ID" dirty="0" err="1"/>
              <a:t>Kebenaran</a:t>
            </a:r>
            <a:r>
              <a:rPr lang="en-ID" dirty="0"/>
              <a:t>, dan </a:t>
            </a:r>
            <a:r>
              <a:rPr lang="en-ID" dirty="0" err="1"/>
              <a:t>Damai</a:t>
            </a:r>
            <a:r>
              <a:rPr lang="en-ID" dirty="0"/>
              <a:t> Sejahtera</a:t>
            </a:r>
            <a:r>
              <a:rPr lang="en" dirty="0"/>
              <a:t> </a:t>
            </a:r>
            <a:endParaRPr dirty="0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dirty="0"/>
          </a:p>
        </p:txBody>
      </p:sp>
      <p:sp>
        <p:nvSpPr>
          <p:cNvPr id="1121" name="Google Shape;1121;p19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D30CCCB-67DE-45C5-9AC3-C675C096F89A}"/>
              </a:ext>
            </a:extLst>
          </p:cNvPr>
          <p:cNvGrpSpPr/>
          <p:nvPr/>
        </p:nvGrpSpPr>
        <p:grpSpPr>
          <a:xfrm>
            <a:off x="2879226" y="102448"/>
            <a:ext cx="2914089" cy="494557"/>
            <a:chOff x="3209026" y="0"/>
            <a:chExt cx="5855262" cy="966158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B8C4C55D-F08F-4B6F-A576-704B5C4651E2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DC3E4FA-5D72-4701-8051-17787F5E1E44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0C171D0C-5A98-4774-B335-D6FF4BC28E3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2D9E727A-4E97-4B7D-B711-894893BA0BD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4C3629AF-D520-4C97-B15A-59C4148FDB3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AC440ED3-9EF8-4DA2-8F9D-132E3D1064A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8"/>
          <p:cNvGrpSpPr/>
          <p:nvPr/>
        </p:nvGrpSpPr>
        <p:grpSpPr>
          <a:xfrm>
            <a:off x="1008421" y="1332364"/>
            <a:ext cx="544801" cy="510047"/>
            <a:chOff x="2472752" y="2517414"/>
            <a:chExt cx="544801" cy="510047"/>
          </a:xfrm>
        </p:grpSpPr>
        <p:sp>
          <p:nvSpPr>
            <p:cNvPr id="1090" name="Google Shape;1090;p18"/>
            <p:cNvSpPr/>
            <p:nvPr/>
          </p:nvSpPr>
          <p:spPr>
            <a:xfrm>
              <a:off x="2472752" y="2517414"/>
              <a:ext cx="544801" cy="510047"/>
            </a:xfrm>
            <a:custGeom>
              <a:avLst/>
              <a:gdLst/>
              <a:ahLst/>
              <a:cxnLst/>
              <a:rect l="l" t="t" r="r" b="b"/>
              <a:pathLst>
                <a:path w="1089602" h="1020093" extrusionOk="0">
                  <a:moveTo>
                    <a:pt x="1089602" y="497346"/>
                  </a:moveTo>
                  <a:cubicBezTo>
                    <a:pt x="1071597" y="439303"/>
                    <a:pt x="1019092" y="393448"/>
                    <a:pt x="959155" y="383312"/>
                  </a:cubicBezTo>
                  <a:cubicBezTo>
                    <a:pt x="951724" y="382045"/>
                    <a:pt x="944171" y="381381"/>
                    <a:pt x="936619" y="381019"/>
                  </a:cubicBezTo>
                  <a:cubicBezTo>
                    <a:pt x="956799" y="345904"/>
                    <a:pt x="968098" y="305901"/>
                    <a:pt x="978188" y="266321"/>
                  </a:cubicBezTo>
                  <a:cubicBezTo>
                    <a:pt x="939277" y="240618"/>
                    <a:pt x="891545" y="229697"/>
                    <a:pt x="844901" y="233016"/>
                  </a:cubicBezTo>
                  <a:cubicBezTo>
                    <a:pt x="858435" y="177990"/>
                    <a:pt x="859160" y="107156"/>
                    <a:pt x="852635" y="65404"/>
                  </a:cubicBezTo>
                  <a:cubicBezTo>
                    <a:pt x="770766" y="64257"/>
                    <a:pt x="682613" y="93339"/>
                    <a:pt x="627147" y="155002"/>
                  </a:cubicBezTo>
                  <a:cubicBezTo>
                    <a:pt x="616030" y="137987"/>
                    <a:pt x="604248" y="121395"/>
                    <a:pt x="592829" y="104803"/>
                  </a:cubicBezTo>
                  <a:cubicBezTo>
                    <a:pt x="581168" y="87849"/>
                    <a:pt x="569688" y="70713"/>
                    <a:pt x="559295" y="52914"/>
                  </a:cubicBezTo>
                  <a:cubicBezTo>
                    <a:pt x="554160" y="44045"/>
                    <a:pt x="549266" y="35055"/>
                    <a:pt x="544795" y="25884"/>
                  </a:cubicBezTo>
                  <a:cubicBezTo>
                    <a:pt x="541532" y="19006"/>
                    <a:pt x="532348" y="0"/>
                    <a:pt x="532348" y="0"/>
                  </a:cubicBezTo>
                  <a:cubicBezTo>
                    <a:pt x="532348" y="0"/>
                    <a:pt x="522500" y="15929"/>
                    <a:pt x="517908" y="22626"/>
                  </a:cubicBezTo>
                  <a:cubicBezTo>
                    <a:pt x="512832" y="30047"/>
                    <a:pt x="507274" y="37106"/>
                    <a:pt x="501534" y="44045"/>
                  </a:cubicBezTo>
                  <a:cubicBezTo>
                    <a:pt x="489933" y="57982"/>
                    <a:pt x="477305" y="71075"/>
                    <a:pt x="464919" y="84409"/>
                  </a:cubicBezTo>
                  <a:cubicBezTo>
                    <a:pt x="449814" y="100700"/>
                    <a:pt x="434649" y="117534"/>
                    <a:pt x="422625" y="136298"/>
                  </a:cubicBezTo>
                  <a:cubicBezTo>
                    <a:pt x="414650" y="131109"/>
                    <a:pt x="406372" y="126343"/>
                    <a:pt x="398034" y="121878"/>
                  </a:cubicBezTo>
                  <a:cubicBezTo>
                    <a:pt x="359245" y="101122"/>
                    <a:pt x="318401" y="80789"/>
                    <a:pt x="274596" y="76143"/>
                  </a:cubicBezTo>
                  <a:cubicBezTo>
                    <a:pt x="237136" y="72161"/>
                    <a:pt x="199011" y="77773"/>
                    <a:pt x="199011" y="77773"/>
                  </a:cubicBezTo>
                  <a:cubicBezTo>
                    <a:pt x="184570" y="110414"/>
                    <a:pt x="176836" y="146857"/>
                    <a:pt x="175689" y="182455"/>
                  </a:cubicBezTo>
                  <a:cubicBezTo>
                    <a:pt x="174843" y="207916"/>
                    <a:pt x="178226" y="232232"/>
                    <a:pt x="185416" y="254857"/>
                  </a:cubicBezTo>
                  <a:cubicBezTo>
                    <a:pt x="138288" y="259745"/>
                    <a:pt x="95028" y="277001"/>
                    <a:pt x="59319" y="308375"/>
                  </a:cubicBezTo>
                  <a:cubicBezTo>
                    <a:pt x="77264" y="343611"/>
                    <a:pt x="101251" y="375770"/>
                    <a:pt x="129709" y="403283"/>
                  </a:cubicBezTo>
                  <a:cubicBezTo>
                    <a:pt x="105662" y="408351"/>
                    <a:pt x="82642" y="418729"/>
                    <a:pt x="64697" y="435381"/>
                  </a:cubicBezTo>
                  <a:cubicBezTo>
                    <a:pt x="55634" y="443768"/>
                    <a:pt x="-9318" y="505431"/>
                    <a:pt x="1135" y="516533"/>
                  </a:cubicBezTo>
                  <a:cubicBezTo>
                    <a:pt x="33581" y="551105"/>
                    <a:pt x="72431" y="581213"/>
                    <a:pt x="115873" y="599977"/>
                  </a:cubicBezTo>
                  <a:cubicBezTo>
                    <a:pt x="113577" y="603295"/>
                    <a:pt x="111281" y="606553"/>
                    <a:pt x="109106" y="609993"/>
                  </a:cubicBezTo>
                  <a:cubicBezTo>
                    <a:pt x="87294" y="644444"/>
                    <a:pt x="73639" y="683421"/>
                    <a:pt x="62945" y="722699"/>
                  </a:cubicBezTo>
                  <a:cubicBezTo>
                    <a:pt x="110737" y="741886"/>
                    <a:pt x="162034" y="751962"/>
                    <a:pt x="213511" y="754376"/>
                  </a:cubicBezTo>
                  <a:cubicBezTo>
                    <a:pt x="226562" y="754979"/>
                    <a:pt x="239673" y="754979"/>
                    <a:pt x="252784" y="754134"/>
                  </a:cubicBezTo>
                  <a:cubicBezTo>
                    <a:pt x="248495" y="767529"/>
                    <a:pt x="245292" y="781225"/>
                    <a:pt x="243540" y="795162"/>
                  </a:cubicBezTo>
                  <a:cubicBezTo>
                    <a:pt x="236532" y="850550"/>
                    <a:pt x="249401" y="912153"/>
                    <a:pt x="266621" y="964705"/>
                  </a:cubicBezTo>
                  <a:cubicBezTo>
                    <a:pt x="268071" y="969170"/>
                    <a:pt x="324805" y="956741"/>
                    <a:pt x="328974" y="955534"/>
                  </a:cubicBezTo>
                  <a:cubicBezTo>
                    <a:pt x="353928" y="948475"/>
                    <a:pt x="378639" y="939606"/>
                    <a:pt x="400391" y="925186"/>
                  </a:cubicBezTo>
                  <a:cubicBezTo>
                    <a:pt x="410360" y="918549"/>
                    <a:pt x="419423" y="910886"/>
                    <a:pt x="427701" y="902379"/>
                  </a:cubicBezTo>
                  <a:cubicBezTo>
                    <a:pt x="454708" y="944855"/>
                    <a:pt x="488846" y="982746"/>
                    <a:pt x="522802" y="1020093"/>
                  </a:cubicBezTo>
                  <a:cubicBezTo>
                    <a:pt x="526306" y="1002717"/>
                    <a:pt x="539599" y="988478"/>
                    <a:pt x="551562" y="975324"/>
                  </a:cubicBezTo>
                  <a:cubicBezTo>
                    <a:pt x="575609" y="948777"/>
                    <a:pt x="601952" y="924220"/>
                    <a:pt x="623522" y="895681"/>
                  </a:cubicBezTo>
                  <a:cubicBezTo>
                    <a:pt x="627993" y="889769"/>
                    <a:pt x="632222" y="883675"/>
                    <a:pt x="636150" y="877400"/>
                  </a:cubicBezTo>
                  <a:cubicBezTo>
                    <a:pt x="664003" y="898457"/>
                    <a:pt x="697355" y="916980"/>
                    <a:pt x="730768" y="926634"/>
                  </a:cubicBezTo>
                  <a:cubicBezTo>
                    <a:pt x="740979" y="929590"/>
                    <a:pt x="832817" y="958611"/>
                    <a:pt x="836321" y="950949"/>
                  </a:cubicBezTo>
                  <a:cubicBezTo>
                    <a:pt x="855656" y="908231"/>
                    <a:pt x="866109" y="862738"/>
                    <a:pt x="859281" y="815556"/>
                  </a:cubicBezTo>
                  <a:cubicBezTo>
                    <a:pt x="856985" y="799567"/>
                    <a:pt x="852333" y="785388"/>
                    <a:pt x="845928" y="772597"/>
                  </a:cubicBezTo>
                  <a:cubicBezTo>
                    <a:pt x="896198" y="767167"/>
                    <a:pt x="945863" y="752686"/>
                    <a:pt x="991299" y="730603"/>
                  </a:cubicBezTo>
                  <a:cubicBezTo>
                    <a:pt x="983565" y="708279"/>
                    <a:pt x="976617" y="685412"/>
                    <a:pt x="968883" y="663088"/>
                  </a:cubicBezTo>
                  <a:cubicBezTo>
                    <a:pt x="961693" y="642332"/>
                    <a:pt x="954261" y="621215"/>
                    <a:pt x="943325" y="602330"/>
                  </a:cubicBezTo>
                  <a:cubicBezTo>
                    <a:pt x="951482" y="600158"/>
                    <a:pt x="959518" y="597503"/>
                    <a:pt x="967433" y="594305"/>
                  </a:cubicBezTo>
                  <a:cubicBezTo>
                    <a:pt x="1016675" y="574214"/>
                    <a:pt x="1054438" y="535961"/>
                    <a:pt x="1089602" y="4973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18"/>
            <p:cNvSpPr/>
            <p:nvPr/>
          </p:nvSpPr>
          <p:spPr>
            <a:xfrm>
              <a:off x="2502441" y="2517414"/>
              <a:ext cx="465959" cy="510047"/>
            </a:xfrm>
            <a:custGeom>
              <a:avLst/>
              <a:gdLst/>
              <a:ahLst/>
              <a:cxnLst/>
              <a:rect l="l" t="t" r="r" b="b"/>
              <a:pathLst>
                <a:path w="931918" h="1020093" extrusionOk="0">
                  <a:moveTo>
                    <a:pt x="387897" y="585979"/>
                  </a:moveTo>
                  <a:cubicBezTo>
                    <a:pt x="353518" y="601787"/>
                    <a:pt x="319501" y="618500"/>
                    <a:pt x="287479" y="638712"/>
                  </a:cubicBezTo>
                  <a:cubicBezTo>
                    <a:pt x="270803" y="649271"/>
                    <a:pt x="254610" y="660795"/>
                    <a:pt x="240653" y="674733"/>
                  </a:cubicBezTo>
                  <a:cubicBezTo>
                    <a:pt x="218600" y="696755"/>
                    <a:pt x="202891" y="724449"/>
                    <a:pt x="193344" y="754134"/>
                  </a:cubicBezTo>
                  <a:cubicBezTo>
                    <a:pt x="180293" y="754979"/>
                    <a:pt x="167122" y="754979"/>
                    <a:pt x="154071" y="754376"/>
                  </a:cubicBezTo>
                  <a:cubicBezTo>
                    <a:pt x="102593" y="752022"/>
                    <a:pt x="51297" y="741946"/>
                    <a:pt x="3504" y="722699"/>
                  </a:cubicBezTo>
                  <a:cubicBezTo>
                    <a:pt x="14199" y="683361"/>
                    <a:pt x="27914" y="644444"/>
                    <a:pt x="49665" y="609993"/>
                  </a:cubicBezTo>
                  <a:cubicBezTo>
                    <a:pt x="51780" y="606614"/>
                    <a:pt x="54076" y="603295"/>
                    <a:pt x="56432" y="599977"/>
                  </a:cubicBezTo>
                  <a:cubicBezTo>
                    <a:pt x="69543" y="605648"/>
                    <a:pt x="83078" y="610355"/>
                    <a:pt x="97035" y="613794"/>
                  </a:cubicBezTo>
                  <a:cubicBezTo>
                    <a:pt x="157032" y="628516"/>
                    <a:pt x="222285" y="623568"/>
                    <a:pt x="278053" y="597020"/>
                  </a:cubicBezTo>
                  <a:cubicBezTo>
                    <a:pt x="308263" y="582661"/>
                    <a:pt x="334002" y="559673"/>
                    <a:pt x="364212" y="546218"/>
                  </a:cubicBezTo>
                  <a:cubicBezTo>
                    <a:pt x="385359" y="536806"/>
                    <a:pt x="407835" y="530531"/>
                    <a:pt x="430735" y="527454"/>
                  </a:cubicBezTo>
                  <a:cubicBezTo>
                    <a:pt x="433091" y="532944"/>
                    <a:pt x="436414" y="537831"/>
                    <a:pt x="440523" y="541934"/>
                  </a:cubicBezTo>
                  <a:cubicBezTo>
                    <a:pt x="441610" y="543020"/>
                    <a:pt x="442758" y="544046"/>
                    <a:pt x="443906" y="544951"/>
                  </a:cubicBezTo>
                  <a:cubicBezTo>
                    <a:pt x="434722" y="558466"/>
                    <a:pt x="423242" y="567516"/>
                    <a:pt x="408440" y="575722"/>
                  </a:cubicBezTo>
                  <a:cubicBezTo>
                    <a:pt x="402277" y="579161"/>
                    <a:pt x="395449" y="582540"/>
                    <a:pt x="387897" y="585979"/>
                  </a:cubicBezTo>
                  <a:close/>
                  <a:moveTo>
                    <a:pt x="504024" y="783457"/>
                  </a:moveTo>
                  <a:cubicBezTo>
                    <a:pt x="487590" y="736818"/>
                    <a:pt x="493148" y="686619"/>
                    <a:pt x="495565" y="638290"/>
                  </a:cubicBezTo>
                  <a:cubicBezTo>
                    <a:pt x="495626" y="636540"/>
                    <a:pt x="495747" y="634790"/>
                    <a:pt x="495807" y="633041"/>
                  </a:cubicBezTo>
                  <a:cubicBezTo>
                    <a:pt x="496713" y="611441"/>
                    <a:pt x="496472" y="589599"/>
                    <a:pt x="492121" y="568361"/>
                  </a:cubicBezTo>
                  <a:cubicBezTo>
                    <a:pt x="491698" y="566430"/>
                    <a:pt x="490067" y="560216"/>
                    <a:pt x="487650" y="552734"/>
                  </a:cubicBezTo>
                  <a:cubicBezTo>
                    <a:pt x="485717" y="553398"/>
                    <a:pt x="483723" y="554001"/>
                    <a:pt x="481669" y="554363"/>
                  </a:cubicBezTo>
                  <a:cubicBezTo>
                    <a:pt x="475868" y="555510"/>
                    <a:pt x="470068" y="555449"/>
                    <a:pt x="464570" y="554424"/>
                  </a:cubicBezTo>
                  <a:cubicBezTo>
                    <a:pt x="462576" y="558526"/>
                    <a:pt x="460703" y="562629"/>
                    <a:pt x="459011" y="566792"/>
                  </a:cubicBezTo>
                  <a:cubicBezTo>
                    <a:pt x="447592" y="594788"/>
                    <a:pt x="442335" y="624473"/>
                    <a:pt x="439979" y="655848"/>
                  </a:cubicBezTo>
                  <a:cubicBezTo>
                    <a:pt x="436474" y="702246"/>
                    <a:pt x="437260" y="749609"/>
                    <a:pt x="425599" y="794981"/>
                  </a:cubicBezTo>
                  <a:cubicBezTo>
                    <a:pt x="415388" y="834682"/>
                    <a:pt x="396597" y="873297"/>
                    <a:pt x="368200" y="902379"/>
                  </a:cubicBezTo>
                  <a:cubicBezTo>
                    <a:pt x="395208" y="944855"/>
                    <a:pt x="429345" y="982746"/>
                    <a:pt x="463301" y="1020093"/>
                  </a:cubicBezTo>
                  <a:cubicBezTo>
                    <a:pt x="466805" y="1002717"/>
                    <a:pt x="480158" y="988478"/>
                    <a:pt x="492061" y="975324"/>
                  </a:cubicBezTo>
                  <a:cubicBezTo>
                    <a:pt x="516108" y="948777"/>
                    <a:pt x="542451" y="924220"/>
                    <a:pt x="564021" y="895681"/>
                  </a:cubicBezTo>
                  <a:cubicBezTo>
                    <a:pt x="568492" y="889769"/>
                    <a:pt x="572722" y="883675"/>
                    <a:pt x="576649" y="877400"/>
                  </a:cubicBezTo>
                  <a:cubicBezTo>
                    <a:pt x="575320" y="876434"/>
                    <a:pt x="573991" y="875469"/>
                    <a:pt x="572661" y="874443"/>
                  </a:cubicBezTo>
                  <a:cubicBezTo>
                    <a:pt x="542330" y="850731"/>
                    <a:pt x="516833" y="819779"/>
                    <a:pt x="504024" y="783457"/>
                  </a:cubicBezTo>
                  <a:close/>
                  <a:moveTo>
                    <a:pt x="406144" y="173827"/>
                  </a:moveTo>
                  <a:cubicBezTo>
                    <a:pt x="433393" y="208218"/>
                    <a:pt x="441973" y="253771"/>
                    <a:pt x="443483" y="297575"/>
                  </a:cubicBezTo>
                  <a:cubicBezTo>
                    <a:pt x="444087" y="315615"/>
                    <a:pt x="443362" y="334018"/>
                    <a:pt x="443121" y="352299"/>
                  </a:cubicBezTo>
                  <a:cubicBezTo>
                    <a:pt x="442939" y="371064"/>
                    <a:pt x="443362" y="389768"/>
                    <a:pt x="446444" y="408049"/>
                  </a:cubicBezTo>
                  <a:cubicBezTo>
                    <a:pt x="449767" y="427719"/>
                    <a:pt x="455749" y="446725"/>
                    <a:pt x="464147" y="464704"/>
                  </a:cubicBezTo>
                  <a:cubicBezTo>
                    <a:pt x="464147" y="464704"/>
                    <a:pt x="464147" y="464704"/>
                    <a:pt x="464147" y="464704"/>
                  </a:cubicBezTo>
                  <a:cubicBezTo>
                    <a:pt x="471518" y="463256"/>
                    <a:pt x="478829" y="463739"/>
                    <a:pt x="485596" y="465670"/>
                  </a:cubicBezTo>
                  <a:cubicBezTo>
                    <a:pt x="488436" y="459636"/>
                    <a:pt x="491034" y="453422"/>
                    <a:pt x="493390" y="447207"/>
                  </a:cubicBezTo>
                  <a:cubicBezTo>
                    <a:pt x="493874" y="445880"/>
                    <a:pt x="494417" y="444552"/>
                    <a:pt x="494901" y="443225"/>
                  </a:cubicBezTo>
                  <a:cubicBezTo>
                    <a:pt x="512483" y="394655"/>
                    <a:pt x="508616" y="346929"/>
                    <a:pt x="510731" y="296429"/>
                  </a:cubicBezTo>
                  <a:cubicBezTo>
                    <a:pt x="512362" y="258176"/>
                    <a:pt x="523540" y="220285"/>
                    <a:pt x="543418" y="187523"/>
                  </a:cubicBezTo>
                  <a:cubicBezTo>
                    <a:pt x="550548" y="175757"/>
                    <a:pt x="558765" y="165018"/>
                    <a:pt x="567767" y="155002"/>
                  </a:cubicBezTo>
                  <a:cubicBezTo>
                    <a:pt x="556650" y="137987"/>
                    <a:pt x="544868" y="121395"/>
                    <a:pt x="533449" y="104803"/>
                  </a:cubicBezTo>
                  <a:cubicBezTo>
                    <a:pt x="521788" y="87849"/>
                    <a:pt x="510308" y="70713"/>
                    <a:pt x="499916" y="52914"/>
                  </a:cubicBezTo>
                  <a:cubicBezTo>
                    <a:pt x="494780" y="44045"/>
                    <a:pt x="489886" y="35055"/>
                    <a:pt x="485415" y="25884"/>
                  </a:cubicBezTo>
                  <a:cubicBezTo>
                    <a:pt x="482152" y="19006"/>
                    <a:pt x="472968" y="0"/>
                    <a:pt x="472968" y="0"/>
                  </a:cubicBezTo>
                  <a:cubicBezTo>
                    <a:pt x="472968" y="0"/>
                    <a:pt x="463120" y="15929"/>
                    <a:pt x="458528" y="22626"/>
                  </a:cubicBezTo>
                  <a:cubicBezTo>
                    <a:pt x="453453" y="30047"/>
                    <a:pt x="447894" y="37106"/>
                    <a:pt x="442154" y="44045"/>
                  </a:cubicBezTo>
                  <a:cubicBezTo>
                    <a:pt x="430553" y="57982"/>
                    <a:pt x="417926" y="71075"/>
                    <a:pt x="405539" y="84409"/>
                  </a:cubicBezTo>
                  <a:cubicBezTo>
                    <a:pt x="390434" y="100700"/>
                    <a:pt x="375269" y="117534"/>
                    <a:pt x="363245" y="136298"/>
                  </a:cubicBezTo>
                  <a:cubicBezTo>
                    <a:pt x="379378" y="146676"/>
                    <a:pt x="394301" y="158864"/>
                    <a:pt x="406144" y="173827"/>
                  </a:cubicBezTo>
                  <a:close/>
                  <a:moveTo>
                    <a:pt x="507770" y="477254"/>
                  </a:moveTo>
                  <a:cubicBezTo>
                    <a:pt x="507347" y="477677"/>
                    <a:pt x="506924" y="478099"/>
                    <a:pt x="506501" y="478521"/>
                  </a:cubicBezTo>
                  <a:cubicBezTo>
                    <a:pt x="508253" y="480392"/>
                    <a:pt x="509885" y="482443"/>
                    <a:pt x="511275" y="484676"/>
                  </a:cubicBezTo>
                  <a:cubicBezTo>
                    <a:pt x="513389" y="487934"/>
                    <a:pt x="515081" y="491493"/>
                    <a:pt x="516350" y="495295"/>
                  </a:cubicBezTo>
                  <a:cubicBezTo>
                    <a:pt x="516833" y="496743"/>
                    <a:pt x="517256" y="498251"/>
                    <a:pt x="517558" y="499820"/>
                  </a:cubicBezTo>
                  <a:cubicBezTo>
                    <a:pt x="517860" y="499759"/>
                    <a:pt x="518162" y="499759"/>
                    <a:pt x="518404" y="499699"/>
                  </a:cubicBezTo>
                  <a:cubicBezTo>
                    <a:pt x="535563" y="497346"/>
                    <a:pt x="552602" y="492399"/>
                    <a:pt x="568311" y="486486"/>
                  </a:cubicBezTo>
                  <a:cubicBezTo>
                    <a:pt x="597917" y="475444"/>
                    <a:pt x="625166" y="459214"/>
                    <a:pt x="653080" y="444371"/>
                  </a:cubicBezTo>
                  <a:cubicBezTo>
                    <a:pt x="713742" y="412152"/>
                    <a:pt x="779177" y="386027"/>
                    <a:pt x="847693" y="381321"/>
                  </a:cubicBezTo>
                  <a:cubicBezTo>
                    <a:pt x="857481" y="380657"/>
                    <a:pt x="867330" y="380476"/>
                    <a:pt x="877118" y="380959"/>
                  </a:cubicBezTo>
                  <a:cubicBezTo>
                    <a:pt x="897298" y="345843"/>
                    <a:pt x="908597" y="305841"/>
                    <a:pt x="918687" y="266261"/>
                  </a:cubicBezTo>
                  <a:cubicBezTo>
                    <a:pt x="879776" y="240558"/>
                    <a:pt x="832045" y="229637"/>
                    <a:pt x="785461" y="232956"/>
                  </a:cubicBezTo>
                  <a:cubicBezTo>
                    <a:pt x="779781" y="256004"/>
                    <a:pt x="771927" y="276277"/>
                    <a:pt x="761353" y="290455"/>
                  </a:cubicBezTo>
                  <a:cubicBezTo>
                    <a:pt x="725584" y="338483"/>
                    <a:pt x="675678" y="374503"/>
                    <a:pt x="622810" y="402680"/>
                  </a:cubicBezTo>
                  <a:cubicBezTo>
                    <a:pt x="596708" y="416617"/>
                    <a:pt x="569459" y="428926"/>
                    <a:pt x="545533" y="446363"/>
                  </a:cubicBezTo>
                  <a:cubicBezTo>
                    <a:pt x="533026" y="455473"/>
                    <a:pt x="519190" y="465610"/>
                    <a:pt x="507770" y="477254"/>
                  </a:cubicBezTo>
                  <a:close/>
                  <a:moveTo>
                    <a:pt x="909443" y="663028"/>
                  </a:moveTo>
                  <a:cubicBezTo>
                    <a:pt x="902253" y="642272"/>
                    <a:pt x="894821" y="621155"/>
                    <a:pt x="883885" y="602270"/>
                  </a:cubicBezTo>
                  <a:cubicBezTo>
                    <a:pt x="836637" y="614940"/>
                    <a:pt x="785340" y="611199"/>
                    <a:pt x="737729" y="598649"/>
                  </a:cubicBezTo>
                  <a:cubicBezTo>
                    <a:pt x="699543" y="588634"/>
                    <a:pt x="662989" y="573309"/>
                    <a:pt x="627160" y="556958"/>
                  </a:cubicBezTo>
                  <a:cubicBezTo>
                    <a:pt x="592298" y="541089"/>
                    <a:pt x="559671" y="524437"/>
                    <a:pt x="520458" y="522144"/>
                  </a:cubicBezTo>
                  <a:cubicBezTo>
                    <a:pt x="519854" y="522084"/>
                    <a:pt x="518585" y="522084"/>
                    <a:pt x="516894" y="522084"/>
                  </a:cubicBezTo>
                  <a:cubicBezTo>
                    <a:pt x="514900" y="528962"/>
                    <a:pt x="511275" y="535297"/>
                    <a:pt x="506441" y="540486"/>
                  </a:cubicBezTo>
                  <a:cubicBezTo>
                    <a:pt x="511758" y="550321"/>
                    <a:pt x="517739" y="559793"/>
                    <a:pt x="524386" y="568844"/>
                  </a:cubicBezTo>
                  <a:cubicBezTo>
                    <a:pt x="526621" y="571860"/>
                    <a:pt x="528615" y="574817"/>
                    <a:pt x="530609" y="577713"/>
                  </a:cubicBezTo>
                  <a:cubicBezTo>
                    <a:pt x="536470" y="586341"/>
                    <a:pt x="541968" y="594607"/>
                    <a:pt x="550245" y="602451"/>
                  </a:cubicBezTo>
                  <a:cubicBezTo>
                    <a:pt x="560034" y="611682"/>
                    <a:pt x="570788" y="619827"/>
                    <a:pt x="582026" y="627249"/>
                  </a:cubicBezTo>
                  <a:cubicBezTo>
                    <a:pt x="604805" y="642332"/>
                    <a:pt x="629517" y="654219"/>
                    <a:pt x="653987" y="666225"/>
                  </a:cubicBezTo>
                  <a:cubicBezTo>
                    <a:pt x="706794" y="692049"/>
                    <a:pt x="760991" y="721010"/>
                    <a:pt x="786548" y="772476"/>
                  </a:cubicBezTo>
                  <a:cubicBezTo>
                    <a:pt x="836818" y="767046"/>
                    <a:pt x="886483" y="752566"/>
                    <a:pt x="931919" y="730483"/>
                  </a:cubicBezTo>
                  <a:cubicBezTo>
                    <a:pt x="924185" y="708219"/>
                    <a:pt x="917176" y="685352"/>
                    <a:pt x="909443" y="663028"/>
                  </a:cubicBezTo>
                  <a:close/>
                  <a:moveTo>
                    <a:pt x="106279" y="399482"/>
                  </a:moveTo>
                  <a:cubicBezTo>
                    <a:pt x="155340" y="399964"/>
                    <a:pt x="202105" y="418668"/>
                    <a:pt x="247541" y="437131"/>
                  </a:cubicBezTo>
                  <a:cubicBezTo>
                    <a:pt x="305786" y="460722"/>
                    <a:pt x="365481" y="491011"/>
                    <a:pt x="428741" y="497829"/>
                  </a:cubicBezTo>
                  <a:cubicBezTo>
                    <a:pt x="430674" y="490588"/>
                    <a:pt x="434360" y="483891"/>
                    <a:pt x="439435" y="478461"/>
                  </a:cubicBezTo>
                  <a:cubicBezTo>
                    <a:pt x="434058" y="470919"/>
                    <a:pt x="428197" y="463799"/>
                    <a:pt x="421853" y="457042"/>
                  </a:cubicBezTo>
                  <a:cubicBezTo>
                    <a:pt x="406264" y="440450"/>
                    <a:pt x="384151" y="430796"/>
                    <a:pt x="362883" y="422892"/>
                  </a:cubicBezTo>
                  <a:cubicBezTo>
                    <a:pt x="317810" y="406179"/>
                    <a:pt x="268567" y="399904"/>
                    <a:pt x="226394" y="375770"/>
                  </a:cubicBezTo>
                  <a:cubicBezTo>
                    <a:pt x="177031" y="347473"/>
                    <a:pt x="142048" y="305298"/>
                    <a:pt x="126097" y="254737"/>
                  </a:cubicBezTo>
                  <a:cubicBezTo>
                    <a:pt x="78969" y="259624"/>
                    <a:pt x="35708" y="276880"/>
                    <a:pt x="0" y="308254"/>
                  </a:cubicBezTo>
                  <a:cubicBezTo>
                    <a:pt x="17945" y="343490"/>
                    <a:pt x="41932" y="375649"/>
                    <a:pt x="70389" y="403162"/>
                  </a:cubicBezTo>
                  <a:cubicBezTo>
                    <a:pt x="82292" y="400689"/>
                    <a:pt x="94376" y="399361"/>
                    <a:pt x="106279" y="399482"/>
                  </a:cubicBezTo>
                  <a:close/>
                  <a:moveTo>
                    <a:pt x="372188" y="687644"/>
                  </a:moveTo>
                  <a:cubicBezTo>
                    <a:pt x="404814" y="648668"/>
                    <a:pt x="432849" y="604080"/>
                    <a:pt x="457319" y="552432"/>
                  </a:cubicBezTo>
                  <a:cubicBezTo>
                    <a:pt x="454480" y="551407"/>
                    <a:pt x="451761" y="550079"/>
                    <a:pt x="449163" y="548511"/>
                  </a:cubicBezTo>
                  <a:cubicBezTo>
                    <a:pt x="424995" y="599494"/>
                    <a:pt x="397383" y="643479"/>
                    <a:pt x="365239" y="681852"/>
                  </a:cubicBezTo>
                  <a:cubicBezTo>
                    <a:pt x="363608" y="683783"/>
                    <a:pt x="363910" y="686619"/>
                    <a:pt x="365783" y="688248"/>
                  </a:cubicBezTo>
                  <a:cubicBezTo>
                    <a:pt x="366629" y="688972"/>
                    <a:pt x="367656" y="689273"/>
                    <a:pt x="368683" y="689273"/>
                  </a:cubicBezTo>
                  <a:cubicBezTo>
                    <a:pt x="370012" y="689273"/>
                    <a:pt x="371281" y="688730"/>
                    <a:pt x="372188" y="687644"/>
                  </a:cubicBezTo>
                  <a:close/>
                  <a:moveTo>
                    <a:pt x="502997" y="475143"/>
                  </a:moveTo>
                  <a:cubicBezTo>
                    <a:pt x="543055" y="430434"/>
                    <a:pt x="572722" y="381924"/>
                    <a:pt x="587585" y="336310"/>
                  </a:cubicBezTo>
                  <a:cubicBezTo>
                    <a:pt x="588371" y="333957"/>
                    <a:pt x="587041" y="331363"/>
                    <a:pt x="584685" y="330639"/>
                  </a:cubicBezTo>
                  <a:cubicBezTo>
                    <a:pt x="582329" y="329855"/>
                    <a:pt x="579730" y="331182"/>
                    <a:pt x="579005" y="333535"/>
                  </a:cubicBezTo>
                  <a:cubicBezTo>
                    <a:pt x="564444" y="378244"/>
                    <a:pt x="535201" y="425848"/>
                    <a:pt x="495626" y="469893"/>
                  </a:cubicBezTo>
                  <a:cubicBezTo>
                    <a:pt x="498224" y="471402"/>
                    <a:pt x="500701" y="473151"/>
                    <a:pt x="502997" y="475143"/>
                  </a:cubicBezTo>
                  <a:close/>
                  <a:moveTo>
                    <a:pt x="507468" y="578377"/>
                  </a:moveTo>
                  <a:cubicBezTo>
                    <a:pt x="523479" y="614457"/>
                    <a:pt x="538584" y="648487"/>
                    <a:pt x="564565" y="677689"/>
                  </a:cubicBezTo>
                  <a:cubicBezTo>
                    <a:pt x="565471" y="678715"/>
                    <a:pt x="566680" y="679197"/>
                    <a:pt x="567949" y="679197"/>
                  </a:cubicBezTo>
                  <a:cubicBezTo>
                    <a:pt x="569036" y="679197"/>
                    <a:pt x="570124" y="678835"/>
                    <a:pt x="570970" y="678051"/>
                  </a:cubicBezTo>
                  <a:cubicBezTo>
                    <a:pt x="572843" y="676362"/>
                    <a:pt x="573024" y="673526"/>
                    <a:pt x="571332" y="671656"/>
                  </a:cubicBezTo>
                  <a:cubicBezTo>
                    <a:pt x="546318" y="643539"/>
                    <a:pt x="531455" y="610113"/>
                    <a:pt x="515746" y="574696"/>
                  </a:cubicBezTo>
                  <a:cubicBezTo>
                    <a:pt x="511335" y="564801"/>
                    <a:pt x="506924" y="554786"/>
                    <a:pt x="502151" y="544709"/>
                  </a:cubicBezTo>
                  <a:cubicBezTo>
                    <a:pt x="499795" y="546640"/>
                    <a:pt x="497257" y="548390"/>
                    <a:pt x="494538" y="549838"/>
                  </a:cubicBezTo>
                  <a:cubicBezTo>
                    <a:pt x="499009" y="559431"/>
                    <a:pt x="503239" y="568964"/>
                    <a:pt x="507468" y="578377"/>
                  </a:cubicBezTo>
                  <a:close/>
                  <a:moveTo>
                    <a:pt x="412911" y="399361"/>
                  </a:moveTo>
                  <a:cubicBezTo>
                    <a:pt x="410554" y="400206"/>
                    <a:pt x="409346" y="402861"/>
                    <a:pt x="410252" y="405153"/>
                  </a:cubicBezTo>
                  <a:cubicBezTo>
                    <a:pt x="418953" y="428503"/>
                    <a:pt x="432366" y="450767"/>
                    <a:pt x="446383" y="472307"/>
                  </a:cubicBezTo>
                  <a:cubicBezTo>
                    <a:pt x="448800" y="470557"/>
                    <a:pt x="451459" y="469049"/>
                    <a:pt x="454238" y="467782"/>
                  </a:cubicBezTo>
                  <a:cubicBezTo>
                    <a:pt x="440402" y="446544"/>
                    <a:pt x="427109" y="424642"/>
                    <a:pt x="418711" y="402016"/>
                  </a:cubicBezTo>
                  <a:cubicBezTo>
                    <a:pt x="417865" y="399723"/>
                    <a:pt x="415267" y="398516"/>
                    <a:pt x="412911" y="399361"/>
                  </a:cubicBezTo>
                  <a:close/>
                  <a:moveTo>
                    <a:pt x="299442" y="506698"/>
                  </a:moveTo>
                  <a:cubicBezTo>
                    <a:pt x="296965" y="506517"/>
                    <a:pt x="294729" y="508327"/>
                    <a:pt x="294548" y="510801"/>
                  </a:cubicBezTo>
                  <a:cubicBezTo>
                    <a:pt x="294306" y="513275"/>
                    <a:pt x="296179" y="515507"/>
                    <a:pt x="298656" y="515688"/>
                  </a:cubicBezTo>
                  <a:cubicBezTo>
                    <a:pt x="319501" y="517438"/>
                    <a:pt x="345603" y="518765"/>
                    <a:pt x="372188" y="518765"/>
                  </a:cubicBezTo>
                  <a:cubicBezTo>
                    <a:pt x="391099" y="518765"/>
                    <a:pt x="410192" y="518102"/>
                    <a:pt x="427774" y="516533"/>
                  </a:cubicBezTo>
                  <a:cubicBezTo>
                    <a:pt x="427291" y="513516"/>
                    <a:pt x="427109" y="510499"/>
                    <a:pt x="427291" y="507482"/>
                  </a:cubicBezTo>
                  <a:cubicBezTo>
                    <a:pt x="385480" y="511284"/>
                    <a:pt x="334848" y="509715"/>
                    <a:pt x="299442" y="506698"/>
                  </a:cubicBezTo>
                  <a:close/>
                  <a:moveTo>
                    <a:pt x="546560" y="516533"/>
                  </a:moveTo>
                  <a:cubicBezTo>
                    <a:pt x="562450" y="516533"/>
                    <a:pt x="578401" y="515628"/>
                    <a:pt x="594231" y="513818"/>
                  </a:cubicBezTo>
                  <a:cubicBezTo>
                    <a:pt x="596708" y="513516"/>
                    <a:pt x="598521" y="511284"/>
                    <a:pt x="598219" y="508810"/>
                  </a:cubicBezTo>
                  <a:cubicBezTo>
                    <a:pt x="597917" y="506336"/>
                    <a:pt x="595742" y="504647"/>
                    <a:pt x="593204" y="504828"/>
                  </a:cubicBezTo>
                  <a:cubicBezTo>
                    <a:pt x="568432" y="507663"/>
                    <a:pt x="543418" y="508206"/>
                    <a:pt x="518585" y="506517"/>
                  </a:cubicBezTo>
                  <a:cubicBezTo>
                    <a:pt x="518767" y="509594"/>
                    <a:pt x="518706" y="512611"/>
                    <a:pt x="518283" y="515567"/>
                  </a:cubicBezTo>
                  <a:cubicBezTo>
                    <a:pt x="527648" y="516231"/>
                    <a:pt x="537134" y="516533"/>
                    <a:pt x="546560" y="51653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18"/>
            <p:cNvSpPr/>
            <p:nvPr/>
          </p:nvSpPr>
          <p:spPr>
            <a:xfrm>
              <a:off x="2716129" y="2749346"/>
              <a:ext cx="45683" cy="45672"/>
            </a:xfrm>
            <a:custGeom>
              <a:avLst/>
              <a:gdLst/>
              <a:ahLst/>
              <a:cxnLst/>
              <a:rect l="l" t="t" r="r" b="b"/>
              <a:pathLst>
                <a:path w="91367" h="91345" extrusionOk="0">
                  <a:moveTo>
                    <a:pt x="83960" y="20873"/>
                  </a:moveTo>
                  <a:cubicBezTo>
                    <a:pt x="82510" y="18701"/>
                    <a:pt x="80939" y="16650"/>
                    <a:pt x="79187" y="14719"/>
                  </a:cubicBezTo>
                  <a:cubicBezTo>
                    <a:pt x="78099" y="13512"/>
                    <a:pt x="76891" y="12366"/>
                    <a:pt x="75683" y="11280"/>
                  </a:cubicBezTo>
                  <a:cubicBezTo>
                    <a:pt x="73387" y="9289"/>
                    <a:pt x="70909" y="7479"/>
                    <a:pt x="68251" y="6031"/>
                  </a:cubicBezTo>
                  <a:cubicBezTo>
                    <a:pt x="65109" y="4221"/>
                    <a:pt x="61786" y="2833"/>
                    <a:pt x="58282" y="1807"/>
                  </a:cubicBezTo>
                  <a:cubicBezTo>
                    <a:pt x="51515" y="-123"/>
                    <a:pt x="44204" y="-606"/>
                    <a:pt x="36833" y="842"/>
                  </a:cubicBezTo>
                  <a:cubicBezTo>
                    <a:pt x="36833" y="842"/>
                    <a:pt x="36833" y="842"/>
                    <a:pt x="36833" y="842"/>
                  </a:cubicBezTo>
                  <a:cubicBezTo>
                    <a:pt x="33328" y="1506"/>
                    <a:pt x="30066" y="2592"/>
                    <a:pt x="26984" y="3979"/>
                  </a:cubicBezTo>
                  <a:cubicBezTo>
                    <a:pt x="24205" y="5246"/>
                    <a:pt x="21546" y="6755"/>
                    <a:pt x="19130" y="8505"/>
                  </a:cubicBezTo>
                  <a:cubicBezTo>
                    <a:pt x="16592" y="10315"/>
                    <a:pt x="14296" y="12366"/>
                    <a:pt x="12181" y="14659"/>
                  </a:cubicBezTo>
                  <a:cubicBezTo>
                    <a:pt x="7106" y="20149"/>
                    <a:pt x="3420" y="26786"/>
                    <a:pt x="1487" y="34027"/>
                  </a:cubicBezTo>
                  <a:cubicBezTo>
                    <a:pt x="641" y="37164"/>
                    <a:pt x="158" y="40362"/>
                    <a:pt x="37" y="43680"/>
                  </a:cubicBezTo>
                  <a:cubicBezTo>
                    <a:pt x="-84" y="46637"/>
                    <a:pt x="97" y="49653"/>
                    <a:pt x="520" y="52731"/>
                  </a:cubicBezTo>
                  <a:cubicBezTo>
                    <a:pt x="641" y="53334"/>
                    <a:pt x="641" y="53877"/>
                    <a:pt x="762" y="54480"/>
                  </a:cubicBezTo>
                  <a:cubicBezTo>
                    <a:pt x="1366" y="57678"/>
                    <a:pt x="2333" y="60695"/>
                    <a:pt x="3541" y="63591"/>
                  </a:cubicBezTo>
                  <a:cubicBezTo>
                    <a:pt x="5897" y="69082"/>
                    <a:pt x="9221" y="73969"/>
                    <a:pt x="13329" y="78071"/>
                  </a:cubicBezTo>
                  <a:cubicBezTo>
                    <a:pt x="14417" y="79158"/>
                    <a:pt x="15565" y="80183"/>
                    <a:pt x="16713" y="81088"/>
                  </a:cubicBezTo>
                  <a:cubicBezTo>
                    <a:pt x="18344" y="82416"/>
                    <a:pt x="20036" y="83562"/>
                    <a:pt x="21848" y="84648"/>
                  </a:cubicBezTo>
                  <a:cubicBezTo>
                    <a:pt x="24446" y="86217"/>
                    <a:pt x="27165" y="87544"/>
                    <a:pt x="30005" y="88570"/>
                  </a:cubicBezTo>
                  <a:cubicBezTo>
                    <a:pt x="32361" y="89415"/>
                    <a:pt x="34778" y="90078"/>
                    <a:pt x="37316" y="90561"/>
                  </a:cubicBezTo>
                  <a:cubicBezTo>
                    <a:pt x="42814" y="91587"/>
                    <a:pt x="48614" y="91647"/>
                    <a:pt x="54415" y="90501"/>
                  </a:cubicBezTo>
                  <a:cubicBezTo>
                    <a:pt x="56469" y="90078"/>
                    <a:pt x="58463" y="89535"/>
                    <a:pt x="60396" y="88872"/>
                  </a:cubicBezTo>
                  <a:cubicBezTo>
                    <a:pt x="62753" y="88087"/>
                    <a:pt x="65049" y="87122"/>
                    <a:pt x="67224" y="85975"/>
                  </a:cubicBezTo>
                  <a:cubicBezTo>
                    <a:pt x="69943" y="84527"/>
                    <a:pt x="72480" y="82838"/>
                    <a:pt x="74837" y="80847"/>
                  </a:cubicBezTo>
                  <a:cubicBezTo>
                    <a:pt x="76347" y="79580"/>
                    <a:pt x="77797" y="78192"/>
                    <a:pt x="79127" y="76744"/>
                  </a:cubicBezTo>
                  <a:cubicBezTo>
                    <a:pt x="83960" y="71495"/>
                    <a:pt x="87585" y="65220"/>
                    <a:pt x="89579" y="58342"/>
                  </a:cubicBezTo>
                  <a:cubicBezTo>
                    <a:pt x="90183" y="56230"/>
                    <a:pt x="90667" y="53998"/>
                    <a:pt x="90969" y="51765"/>
                  </a:cubicBezTo>
                  <a:cubicBezTo>
                    <a:pt x="91392" y="48809"/>
                    <a:pt x="91452" y="45792"/>
                    <a:pt x="91271" y="42715"/>
                  </a:cubicBezTo>
                  <a:cubicBezTo>
                    <a:pt x="91150" y="40784"/>
                    <a:pt x="90909" y="38853"/>
                    <a:pt x="90546" y="36923"/>
                  </a:cubicBezTo>
                  <a:cubicBezTo>
                    <a:pt x="90486" y="36621"/>
                    <a:pt x="90365" y="36319"/>
                    <a:pt x="90304" y="36018"/>
                  </a:cubicBezTo>
                  <a:cubicBezTo>
                    <a:pt x="89942" y="34449"/>
                    <a:pt x="89579" y="32940"/>
                    <a:pt x="89096" y="31492"/>
                  </a:cubicBezTo>
                  <a:cubicBezTo>
                    <a:pt x="87767" y="27631"/>
                    <a:pt x="86075" y="24071"/>
                    <a:pt x="83960" y="20873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93" name="Google Shape;1093;p18"/>
          <p:cNvGrpSpPr/>
          <p:nvPr/>
        </p:nvGrpSpPr>
        <p:grpSpPr>
          <a:xfrm>
            <a:off x="979397" y="2214339"/>
            <a:ext cx="544801" cy="510047"/>
            <a:chOff x="6170856" y="2517414"/>
            <a:chExt cx="544801" cy="510047"/>
          </a:xfrm>
        </p:grpSpPr>
        <p:sp>
          <p:nvSpPr>
            <p:cNvPr id="1094" name="Google Shape;1094;p18"/>
            <p:cNvSpPr/>
            <p:nvPr/>
          </p:nvSpPr>
          <p:spPr>
            <a:xfrm>
              <a:off x="6170856" y="2517414"/>
              <a:ext cx="544801" cy="510047"/>
            </a:xfrm>
            <a:custGeom>
              <a:avLst/>
              <a:gdLst/>
              <a:ahLst/>
              <a:cxnLst/>
              <a:rect l="l" t="t" r="r" b="b"/>
              <a:pathLst>
                <a:path w="1089602" h="1020093" extrusionOk="0">
                  <a:moveTo>
                    <a:pt x="1089602" y="497346"/>
                  </a:moveTo>
                  <a:cubicBezTo>
                    <a:pt x="1071597" y="439303"/>
                    <a:pt x="1019092" y="393448"/>
                    <a:pt x="959155" y="383312"/>
                  </a:cubicBezTo>
                  <a:cubicBezTo>
                    <a:pt x="951724" y="382045"/>
                    <a:pt x="944171" y="381381"/>
                    <a:pt x="936619" y="381019"/>
                  </a:cubicBezTo>
                  <a:cubicBezTo>
                    <a:pt x="956799" y="345904"/>
                    <a:pt x="968098" y="305901"/>
                    <a:pt x="978188" y="266321"/>
                  </a:cubicBezTo>
                  <a:cubicBezTo>
                    <a:pt x="939277" y="240618"/>
                    <a:pt x="891545" y="229697"/>
                    <a:pt x="844901" y="233016"/>
                  </a:cubicBezTo>
                  <a:cubicBezTo>
                    <a:pt x="858435" y="177990"/>
                    <a:pt x="859160" y="107156"/>
                    <a:pt x="852635" y="65404"/>
                  </a:cubicBezTo>
                  <a:cubicBezTo>
                    <a:pt x="770766" y="64257"/>
                    <a:pt x="682613" y="93339"/>
                    <a:pt x="627147" y="155002"/>
                  </a:cubicBezTo>
                  <a:cubicBezTo>
                    <a:pt x="616030" y="137987"/>
                    <a:pt x="604248" y="121395"/>
                    <a:pt x="592829" y="104803"/>
                  </a:cubicBezTo>
                  <a:cubicBezTo>
                    <a:pt x="581168" y="87849"/>
                    <a:pt x="569688" y="70713"/>
                    <a:pt x="559295" y="52914"/>
                  </a:cubicBezTo>
                  <a:cubicBezTo>
                    <a:pt x="554160" y="44045"/>
                    <a:pt x="549266" y="35055"/>
                    <a:pt x="544795" y="25884"/>
                  </a:cubicBezTo>
                  <a:cubicBezTo>
                    <a:pt x="541532" y="19006"/>
                    <a:pt x="532348" y="0"/>
                    <a:pt x="532348" y="0"/>
                  </a:cubicBezTo>
                  <a:cubicBezTo>
                    <a:pt x="532348" y="0"/>
                    <a:pt x="522500" y="15929"/>
                    <a:pt x="517908" y="22626"/>
                  </a:cubicBezTo>
                  <a:cubicBezTo>
                    <a:pt x="512832" y="30047"/>
                    <a:pt x="507274" y="37106"/>
                    <a:pt x="501534" y="44045"/>
                  </a:cubicBezTo>
                  <a:cubicBezTo>
                    <a:pt x="489933" y="57982"/>
                    <a:pt x="477305" y="71075"/>
                    <a:pt x="464919" y="84409"/>
                  </a:cubicBezTo>
                  <a:cubicBezTo>
                    <a:pt x="449814" y="100700"/>
                    <a:pt x="434649" y="117534"/>
                    <a:pt x="422625" y="136298"/>
                  </a:cubicBezTo>
                  <a:cubicBezTo>
                    <a:pt x="414650" y="131109"/>
                    <a:pt x="406372" y="126343"/>
                    <a:pt x="398034" y="121878"/>
                  </a:cubicBezTo>
                  <a:cubicBezTo>
                    <a:pt x="359245" y="101122"/>
                    <a:pt x="318401" y="80789"/>
                    <a:pt x="274596" y="76143"/>
                  </a:cubicBezTo>
                  <a:cubicBezTo>
                    <a:pt x="237136" y="72161"/>
                    <a:pt x="199011" y="77773"/>
                    <a:pt x="199011" y="77773"/>
                  </a:cubicBezTo>
                  <a:cubicBezTo>
                    <a:pt x="184570" y="110414"/>
                    <a:pt x="176836" y="146857"/>
                    <a:pt x="175689" y="182455"/>
                  </a:cubicBezTo>
                  <a:cubicBezTo>
                    <a:pt x="174843" y="207916"/>
                    <a:pt x="178226" y="232232"/>
                    <a:pt x="185416" y="254857"/>
                  </a:cubicBezTo>
                  <a:cubicBezTo>
                    <a:pt x="138288" y="259745"/>
                    <a:pt x="95028" y="277001"/>
                    <a:pt x="59319" y="308375"/>
                  </a:cubicBezTo>
                  <a:cubicBezTo>
                    <a:pt x="77264" y="343611"/>
                    <a:pt x="101251" y="375770"/>
                    <a:pt x="129709" y="403283"/>
                  </a:cubicBezTo>
                  <a:cubicBezTo>
                    <a:pt x="105662" y="408351"/>
                    <a:pt x="82642" y="418729"/>
                    <a:pt x="64697" y="435381"/>
                  </a:cubicBezTo>
                  <a:cubicBezTo>
                    <a:pt x="55634" y="443768"/>
                    <a:pt x="-9318" y="505431"/>
                    <a:pt x="1135" y="516533"/>
                  </a:cubicBezTo>
                  <a:cubicBezTo>
                    <a:pt x="33581" y="551105"/>
                    <a:pt x="72431" y="581213"/>
                    <a:pt x="115873" y="599977"/>
                  </a:cubicBezTo>
                  <a:cubicBezTo>
                    <a:pt x="113577" y="603295"/>
                    <a:pt x="111281" y="606553"/>
                    <a:pt x="109106" y="609993"/>
                  </a:cubicBezTo>
                  <a:cubicBezTo>
                    <a:pt x="87294" y="644444"/>
                    <a:pt x="73639" y="683421"/>
                    <a:pt x="62945" y="722699"/>
                  </a:cubicBezTo>
                  <a:cubicBezTo>
                    <a:pt x="110737" y="741886"/>
                    <a:pt x="162034" y="751962"/>
                    <a:pt x="213511" y="754376"/>
                  </a:cubicBezTo>
                  <a:cubicBezTo>
                    <a:pt x="226562" y="754979"/>
                    <a:pt x="239673" y="754979"/>
                    <a:pt x="252784" y="754134"/>
                  </a:cubicBezTo>
                  <a:cubicBezTo>
                    <a:pt x="248495" y="767529"/>
                    <a:pt x="245292" y="781225"/>
                    <a:pt x="243540" y="795162"/>
                  </a:cubicBezTo>
                  <a:cubicBezTo>
                    <a:pt x="236532" y="850550"/>
                    <a:pt x="249401" y="912153"/>
                    <a:pt x="266621" y="964705"/>
                  </a:cubicBezTo>
                  <a:cubicBezTo>
                    <a:pt x="268071" y="969170"/>
                    <a:pt x="324805" y="956741"/>
                    <a:pt x="328974" y="955534"/>
                  </a:cubicBezTo>
                  <a:cubicBezTo>
                    <a:pt x="353928" y="948475"/>
                    <a:pt x="378639" y="939606"/>
                    <a:pt x="400391" y="925186"/>
                  </a:cubicBezTo>
                  <a:cubicBezTo>
                    <a:pt x="410360" y="918549"/>
                    <a:pt x="419423" y="910886"/>
                    <a:pt x="427701" y="902379"/>
                  </a:cubicBezTo>
                  <a:cubicBezTo>
                    <a:pt x="454708" y="944855"/>
                    <a:pt x="488846" y="982746"/>
                    <a:pt x="522802" y="1020093"/>
                  </a:cubicBezTo>
                  <a:cubicBezTo>
                    <a:pt x="526306" y="1002717"/>
                    <a:pt x="539599" y="988478"/>
                    <a:pt x="551562" y="975324"/>
                  </a:cubicBezTo>
                  <a:cubicBezTo>
                    <a:pt x="575609" y="948777"/>
                    <a:pt x="601952" y="924220"/>
                    <a:pt x="623522" y="895681"/>
                  </a:cubicBezTo>
                  <a:cubicBezTo>
                    <a:pt x="627993" y="889769"/>
                    <a:pt x="632222" y="883675"/>
                    <a:pt x="636150" y="877400"/>
                  </a:cubicBezTo>
                  <a:cubicBezTo>
                    <a:pt x="664003" y="898457"/>
                    <a:pt x="697355" y="916980"/>
                    <a:pt x="730768" y="926634"/>
                  </a:cubicBezTo>
                  <a:cubicBezTo>
                    <a:pt x="740979" y="929590"/>
                    <a:pt x="832817" y="958611"/>
                    <a:pt x="836321" y="950949"/>
                  </a:cubicBezTo>
                  <a:cubicBezTo>
                    <a:pt x="855656" y="908231"/>
                    <a:pt x="866109" y="862738"/>
                    <a:pt x="859281" y="815556"/>
                  </a:cubicBezTo>
                  <a:cubicBezTo>
                    <a:pt x="856985" y="799567"/>
                    <a:pt x="852333" y="785388"/>
                    <a:pt x="845928" y="772597"/>
                  </a:cubicBezTo>
                  <a:cubicBezTo>
                    <a:pt x="896198" y="767167"/>
                    <a:pt x="945863" y="752686"/>
                    <a:pt x="991299" y="730603"/>
                  </a:cubicBezTo>
                  <a:cubicBezTo>
                    <a:pt x="983565" y="708279"/>
                    <a:pt x="976617" y="685412"/>
                    <a:pt x="968883" y="663088"/>
                  </a:cubicBezTo>
                  <a:cubicBezTo>
                    <a:pt x="961693" y="642332"/>
                    <a:pt x="954261" y="621215"/>
                    <a:pt x="943325" y="602330"/>
                  </a:cubicBezTo>
                  <a:cubicBezTo>
                    <a:pt x="951482" y="600158"/>
                    <a:pt x="959518" y="597503"/>
                    <a:pt x="967433" y="594305"/>
                  </a:cubicBezTo>
                  <a:cubicBezTo>
                    <a:pt x="1016675" y="574214"/>
                    <a:pt x="1054438" y="535961"/>
                    <a:pt x="1089602" y="4973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18"/>
            <p:cNvSpPr/>
            <p:nvPr/>
          </p:nvSpPr>
          <p:spPr>
            <a:xfrm>
              <a:off x="6200545" y="2517414"/>
              <a:ext cx="465959" cy="510047"/>
            </a:xfrm>
            <a:custGeom>
              <a:avLst/>
              <a:gdLst/>
              <a:ahLst/>
              <a:cxnLst/>
              <a:rect l="l" t="t" r="r" b="b"/>
              <a:pathLst>
                <a:path w="931918" h="1020093" extrusionOk="0">
                  <a:moveTo>
                    <a:pt x="387897" y="585979"/>
                  </a:moveTo>
                  <a:cubicBezTo>
                    <a:pt x="353518" y="601787"/>
                    <a:pt x="319501" y="618500"/>
                    <a:pt x="287479" y="638712"/>
                  </a:cubicBezTo>
                  <a:cubicBezTo>
                    <a:pt x="270803" y="649271"/>
                    <a:pt x="254610" y="660795"/>
                    <a:pt x="240653" y="674733"/>
                  </a:cubicBezTo>
                  <a:cubicBezTo>
                    <a:pt x="218600" y="696755"/>
                    <a:pt x="202891" y="724449"/>
                    <a:pt x="193344" y="754134"/>
                  </a:cubicBezTo>
                  <a:cubicBezTo>
                    <a:pt x="180293" y="754979"/>
                    <a:pt x="167122" y="754979"/>
                    <a:pt x="154071" y="754376"/>
                  </a:cubicBezTo>
                  <a:cubicBezTo>
                    <a:pt x="102593" y="752022"/>
                    <a:pt x="51297" y="741946"/>
                    <a:pt x="3504" y="722699"/>
                  </a:cubicBezTo>
                  <a:cubicBezTo>
                    <a:pt x="14199" y="683361"/>
                    <a:pt x="27914" y="644444"/>
                    <a:pt x="49665" y="609993"/>
                  </a:cubicBezTo>
                  <a:cubicBezTo>
                    <a:pt x="51780" y="606614"/>
                    <a:pt x="54076" y="603295"/>
                    <a:pt x="56432" y="599977"/>
                  </a:cubicBezTo>
                  <a:cubicBezTo>
                    <a:pt x="69543" y="605648"/>
                    <a:pt x="83078" y="610355"/>
                    <a:pt x="97035" y="613794"/>
                  </a:cubicBezTo>
                  <a:cubicBezTo>
                    <a:pt x="157032" y="628516"/>
                    <a:pt x="222285" y="623568"/>
                    <a:pt x="278053" y="597020"/>
                  </a:cubicBezTo>
                  <a:cubicBezTo>
                    <a:pt x="308263" y="582661"/>
                    <a:pt x="334002" y="559673"/>
                    <a:pt x="364212" y="546218"/>
                  </a:cubicBezTo>
                  <a:cubicBezTo>
                    <a:pt x="385359" y="536806"/>
                    <a:pt x="407835" y="530531"/>
                    <a:pt x="430735" y="527454"/>
                  </a:cubicBezTo>
                  <a:cubicBezTo>
                    <a:pt x="433091" y="532944"/>
                    <a:pt x="436414" y="537831"/>
                    <a:pt x="440523" y="541934"/>
                  </a:cubicBezTo>
                  <a:cubicBezTo>
                    <a:pt x="441610" y="543020"/>
                    <a:pt x="442758" y="544046"/>
                    <a:pt x="443906" y="544951"/>
                  </a:cubicBezTo>
                  <a:cubicBezTo>
                    <a:pt x="434722" y="558466"/>
                    <a:pt x="423242" y="567516"/>
                    <a:pt x="408440" y="575722"/>
                  </a:cubicBezTo>
                  <a:cubicBezTo>
                    <a:pt x="402277" y="579161"/>
                    <a:pt x="395449" y="582540"/>
                    <a:pt x="387897" y="585979"/>
                  </a:cubicBezTo>
                  <a:close/>
                  <a:moveTo>
                    <a:pt x="504024" y="783457"/>
                  </a:moveTo>
                  <a:cubicBezTo>
                    <a:pt x="487590" y="736818"/>
                    <a:pt x="493148" y="686619"/>
                    <a:pt x="495565" y="638290"/>
                  </a:cubicBezTo>
                  <a:cubicBezTo>
                    <a:pt x="495626" y="636540"/>
                    <a:pt x="495747" y="634790"/>
                    <a:pt x="495807" y="633041"/>
                  </a:cubicBezTo>
                  <a:cubicBezTo>
                    <a:pt x="496713" y="611441"/>
                    <a:pt x="496472" y="589599"/>
                    <a:pt x="492121" y="568361"/>
                  </a:cubicBezTo>
                  <a:cubicBezTo>
                    <a:pt x="491698" y="566430"/>
                    <a:pt x="490067" y="560216"/>
                    <a:pt x="487650" y="552734"/>
                  </a:cubicBezTo>
                  <a:cubicBezTo>
                    <a:pt x="485717" y="553398"/>
                    <a:pt x="483723" y="554001"/>
                    <a:pt x="481669" y="554363"/>
                  </a:cubicBezTo>
                  <a:cubicBezTo>
                    <a:pt x="475868" y="555510"/>
                    <a:pt x="470068" y="555449"/>
                    <a:pt x="464570" y="554424"/>
                  </a:cubicBezTo>
                  <a:cubicBezTo>
                    <a:pt x="462576" y="558526"/>
                    <a:pt x="460703" y="562629"/>
                    <a:pt x="459011" y="566792"/>
                  </a:cubicBezTo>
                  <a:cubicBezTo>
                    <a:pt x="447592" y="594788"/>
                    <a:pt x="442335" y="624473"/>
                    <a:pt x="439979" y="655848"/>
                  </a:cubicBezTo>
                  <a:cubicBezTo>
                    <a:pt x="436474" y="702246"/>
                    <a:pt x="437260" y="749609"/>
                    <a:pt x="425599" y="794981"/>
                  </a:cubicBezTo>
                  <a:cubicBezTo>
                    <a:pt x="415388" y="834682"/>
                    <a:pt x="396597" y="873297"/>
                    <a:pt x="368200" y="902379"/>
                  </a:cubicBezTo>
                  <a:cubicBezTo>
                    <a:pt x="395208" y="944855"/>
                    <a:pt x="429345" y="982746"/>
                    <a:pt x="463301" y="1020093"/>
                  </a:cubicBezTo>
                  <a:cubicBezTo>
                    <a:pt x="466805" y="1002717"/>
                    <a:pt x="480158" y="988478"/>
                    <a:pt x="492061" y="975324"/>
                  </a:cubicBezTo>
                  <a:cubicBezTo>
                    <a:pt x="516108" y="948777"/>
                    <a:pt x="542451" y="924220"/>
                    <a:pt x="564021" y="895681"/>
                  </a:cubicBezTo>
                  <a:cubicBezTo>
                    <a:pt x="568492" y="889769"/>
                    <a:pt x="572722" y="883675"/>
                    <a:pt x="576649" y="877400"/>
                  </a:cubicBezTo>
                  <a:cubicBezTo>
                    <a:pt x="575320" y="876434"/>
                    <a:pt x="573991" y="875469"/>
                    <a:pt x="572661" y="874443"/>
                  </a:cubicBezTo>
                  <a:cubicBezTo>
                    <a:pt x="542330" y="850731"/>
                    <a:pt x="516833" y="819779"/>
                    <a:pt x="504024" y="783457"/>
                  </a:cubicBezTo>
                  <a:close/>
                  <a:moveTo>
                    <a:pt x="406144" y="173827"/>
                  </a:moveTo>
                  <a:cubicBezTo>
                    <a:pt x="433393" y="208218"/>
                    <a:pt x="441973" y="253771"/>
                    <a:pt x="443483" y="297575"/>
                  </a:cubicBezTo>
                  <a:cubicBezTo>
                    <a:pt x="444087" y="315615"/>
                    <a:pt x="443362" y="334018"/>
                    <a:pt x="443121" y="352299"/>
                  </a:cubicBezTo>
                  <a:cubicBezTo>
                    <a:pt x="442939" y="371064"/>
                    <a:pt x="443362" y="389768"/>
                    <a:pt x="446444" y="408049"/>
                  </a:cubicBezTo>
                  <a:cubicBezTo>
                    <a:pt x="449767" y="427719"/>
                    <a:pt x="455749" y="446725"/>
                    <a:pt x="464147" y="464704"/>
                  </a:cubicBezTo>
                  <a:cubicBezTo>
                    <a:pt x="464147" y="464704"/>
                    <a:pt x="464147" y="464704"/>
                    <a:pt x="464147" y="464704"/>
                  </a:cubicBezTo>
                  <a:cubicBezTo>
                    <a:pt x="471518" y="463256"/>
                    <a:pt x="478829" y="463739"/>
                    <a:pt x="485596" y="465670"/>
                  </a:cubicBezTo>
                  <a:cubicBezTo>
                    <a:pt x="488436" y="459636"/>
                    <a:pt x="491034" y="453422"/>
                    <a:pt x="493390" y="447207"/>
                  </a:cubicBezTo>
                  <a:cubicBezTo>
                    <a:pt x="493874" y="445880"/>
                    <a:pt x="494417" y="444552"/>
                    <a:pt x="494901" y="443225"/>
                  </a:cubicBezTo>
                  <a:cubicBezTo>
                    <a:pt x="512483" y="394655"/>
                    <a:pt x="508616" y="346929"/>
                    <a:pt x="510731" y="296429"/>
                  </a:cubicBezTo>
                  <a:cubicBezTo>
                    <a:pt x="512362" y="258176"/>
                    <a:pt x="523540" y="220285"/>
                    <a:pt x="543418" y="187523"/>
                  </a:cubicBezTo>
                  <a:cubicBezTo>
                    <a:pt x="550548" y="175757"/>
                    <a:pt x="558765" y="165018"/>
                    <a:pt x="567767" y="155002"/>
                  </a:cubicBezTo>
                  <a:cubicBezTo>
                    <a:pt x="556650" y="137987"/>
                    <a:pt x="544868" y="121395"/>
                    <a:pt x="533449" y="104803"/>
                  </a:cubicBezTo>
                  <a:cubicBezTo>
                    <a:pt x="521788" y="87849"/>
                    <a:pt x="510308" y="70713"/>
                    <a:pt x="499916" y="52914"/>
                  </a:cubicBezTo>
                  <a:cubicBezTo>
                    <a:pt x="494780" y="44045"/>
                    <a:pt x="489886" y="35055"/>
                    <a:pt x="485415" y="25884"/>
                  </a:cubicBezTo>
                  <a:cubicBezTo>
                    <a:pt x="482152" y="19006"/>
                    <a:pt x="472968" y="0"/>
                    <a:pt x="472968" y="0"/>
                  </a:cubicBezTo>
                  <a:cubicBezTo>
                    <a:pt x="472968" y="0"/>
                    <a:pt x="463120" y="15929"/>
                    <a:pt x="458528" y="22626"/>
                  </a:cubicBezTo>
                  <a:cubicBezTo>
                    <a:pt x="453453" y="30047"/>
                    <a:pt x="447894" y="37106"/>
                    <a:pt x="442154" y="44045"/>
                  </a:cubicBezTo>
                  <a:cubicBezTo>
                    <a:pt x="430553" y="57982"/>
                    <a:pt x="417926" y="71075"/>
                    <a:pt x="405539" y="84409"/>
                  </a:cubicBezTo>
                  <a:cubicBezTo>
                    <a:pt x="390434" y="100700"/>
                    <a:pt x="375269" y="117534"/>
                    <a:pt x="363245" y="136298"/>
                  </a:cubicBezTo>
                  <a:cubicBezTo>
                    <a:pt x="379378" y="146676"/>
                    <a:pt x="394301" y="158864"/>
                    <a:pt x="406144" y="173827"/>
                  </a:cubicBezTo>
                  <a:close/>
                  <a:moveTo>
                    <a:pt x="507770" y="477254"/>
                  </a:moveTo>
                  <a:cubicBezTo>
                    <a:pt x="507347" y="477677"/>
                    <a:pt x="506924" y="478099"/>
                    <a:pt x="506501" y="478521"/>
                  </a:cubicBezTo>
                  <a:cubicBezTo>
                    <a:pt x="508253" y="480392"/>
                    <a:pt x="509885" y="482443"/>
                    <a:pt x="511275" y="484676"/>
                  </a:cubicBezTo>
                  <a:cubicBezTo>
                    <a:pt x="513389" y="487934"/>
                    <a:pt x="515081" y="491493"/>
                    <a:pt x="516350" y="495295"/>
                  </a:cubicBezTo>
                  <a:cubicBezTo>
                    <a:pt x="516833" y="496743"/>
                    <a:pt x="517256" y="498251"/>
                    <a:pt x="517558" y="499820"/>
                  </a:cubicBezTo>
                  <a:cubicBezTo>
                    <a:pt x="517860" y="499759"/>
                    <a:pt x="518162" y="499759"/>
                    <a:pt x="518404" y="499699"/>
                  </a:cubicBezTo>
                  <a:cubicBezTo>
                    <a:pt x="535563" y="497346"/>
                    <a:pt x="552602" y="492399"/>
                    <a:pt x="568311" y="486486"/>
                  </a:cubicBezTo>
                  <a:cubicBezTo>
                    <a:pt x="597917" y="475444"/>
                    <a:pt x="625166" y="459214"/>
                    <a:pt x="653080" y="444371"/>
                  </a:cubicBezTo>
                  <a:cubicBezTo>
                    <a:pt x="713742" y="412152"/>
                    <a:pt x="779177" y="386027"/>
                    <a:pt x="847693" y="381321"/>
                  </a:cubicBezTo>
                  <a:cubicBezTo>
                    <a:pt x="857481" y="380657"/>
                    <a:pt x="867330" y="380476"/>
                    <a:pt x="877118" y="380959"/>
                  </a:cubicBezTo>
                  <a:cubicBezTo>
                    <a:pt x="897298" y="345843"/>
                    <a:pt x="908597" y="305841"/>
                    <a:pt x="918687" y="266261"/>
                  </a:cubicBezTo>
                  <a:cubicBezTo>
                    <a:pt x="879776" y="240558"/>
                    <a:pt x="832045" y="229637"/>
                    <a:pt x="785461" y="232956"/>
                  </a:cubicBezTo>
                  <a:cubicBezTo>
                    <a:pt x="779781" y="256004"/>
                    <a:pt x="771927" y="276277"/>
                    <a:pt x="761353" y="290455"/>
                  </a:cubicBezTo>
                  <a:cubicBezTo>
                    <a:pt x="725584" y="338483"/>
                    <a:pt x="675678" y="374503"/>
                    <a:pt x="622810" y="402680"/>
                  </a:cubicBezTo>
                  <a:cubicBezTo>
                    <a:pt x="596708" y="416617"/>
                    <a:pt x="569459" y="428926"/>
                    <a:pt x="545533" y="446363"/>
                  </a:cubicBezTo>
                  <a:cubicBezTo>
                    <a:pt x="533026" y="455473"/>
                    <a:pt x="519190" y="465610"/>
                    <a:pt x="507770" y="477254"/>
                  </a:cubicBezTo>
                  <a:close/>
                  <a:moveTo>
                    <a:pt x="909443" y="663028"/>
                  </a:moveTo>
                  <a:cubicBezTo>
                    <a:pt x="902253" y="642272"/>
                    <a:pt x="894821" y="621155"/>
                    <a:pt x="883885" y="602270"/>
                  </a:cubicBezTo>
                  <a:cubicBezTo>
                    <a:pt x="836637" y="614940"/>
                    <a:pt x="785340" y="611199"/>
                    <a:pt x="737729" y="598649"/>
                  </a:cubicBezTo>
                  <a:cubicBezTo>
                    <a:pt x="699543" y="588634"/>
                    <a:pt x="662989" y="573309"/>
                    <a:pt x="627160" y="556958"/>
                  </a:cubicBezTo>
                  <a:cubicBezTo>
                    <a:pt x="592298" y="541089"/>
                    <a:pt x="559671" y="524437"/>
                    <a:pt x="520458" y="522144"/>
                  </a:cubicBezTo>
                  <a:cubicBezTo>
                    <a:pt x="519854" y="522084"/>
                    <a:pt x="518585" y="522084"/>
                    <a:pt x="516894" y="522084"/>
                  </a:cubicBezTo>
                  <a:cubicBezTo>
                    <a:pt x="514900" y="528962"/>
                    <a:pt x="511275" y="535297"/>
                    <a:pt x="506441" y="540486"/>
                  </a:cubicBezTo>
                  <a:cubicBezTo>
                    <a:pt x="511758" y="550321"/>
                    <a:pt x="517739" y="559793"/>
                    <a:pt x="524386" y="568844"/>
                  </a:cubicBezTo>
                  <a:cubicBezTo>
                    <a:pt x="526621" y="571860"/>
                    <a:pt x="528615" y="574817"/>
                    <a:pt x="530609" y="577713"/>
                  </a:cubicBezTo>
                  <a:cubicBezTo>
                    <a:pt x="536470" y="586341"/>
                    <a:pt x="541968" y="594607"/>
                    <a:pt x="550245" y="602451"/>
                  </a:cubicBezTo>
                  <a:cubicBezTo>
                    <a:pt x="560034" y="611682"/>
                    <a:pt x="570788" y="619827"/>
                    <a:pt x="582026" y="627249"/>
                  </a:cubicBezTo>
                  <a:cubicBezTo>
                    <a:pt x="604805" y="642332"/>
                    <a:pt x="629517" y="654219"/>
                    <a:pt x="653987" y="666225"/>
                  </a:cubicBezTo>
                  <a:cubicBezTo>
                    <a:pt x="706794" y="692049"/>
                    <a:pt x="760991" y="721010"/>
                    <a:pt x="786548" y="772476"/>
                  </a:cubicBezTo>
                  <a:cubicBezTo>
                    <a:pt x="836818" y="767046"/>
                    <a:pt x="886483" y="752566"/>
                    <a:pt x="931919" y="730483"/>
                  </a:cubicBezTo>
                  <a:cubicBezTo>
                    <a:pt x="924185" y="708219"/>
                    <a:pt x="917176" y="685352"/>
                    <a:pt x="909443" y="663028"/>
                  </a:cubicBezTo>
                  <a:close/>
                  <a:moveTo>
                    <a:pt x="106279" y="399482"/>
                  </a:moveTo>
                  <a:cubicBezTo>
                    <a:pt x="155340" y="399964"/>
                    <a:pt x="202105" y="418668"/>
                    <a:pt x="247541" y="437131"/>
                  </a:cubicBezTo>
                  <a:cubicBezTo>
                    <a:pt x="305786" y="460722"/>
                    <a:pt x="365481" y="491011"/>
                    <a:pt x="428741" y="497829"/>
                  </a:cubicBezTo>
                  <a:cubicBezTo>
                    <a:pt x="430674" y="490588"/>
                    <a:pt x="434360" y="483891"/>
                    <a:pt x="439435" y="478461"/>
                  </a:cubicBezTo>
                  <a:cubicBezTo>
                    <a:pt x="434058" y="470919"/>
                    <a:pt x="428197" y="463799"/>
                    <a:pt x="421853" y="457042"/>
                  </a:cubicBezTo>
                  <a:cubicBezTo>
                    <a:pt x="406264" y="440450"/>
                    <a:pt x="384151" y="430796"/>
                    <a:pt x="362883" y="422892"/>
                  </a:cubicBezTo>
                  <a:cubicBezTo>
                    <a:pt x="317810" y="406179"/>
                    <a:pt x="268567" y="399904"/>
                    <a:pt x="226394" y="375770"/>
                  </a:cubicBezTo>
                  <a:cubicBezTo>
                    <a:pt x="177031" y="347473"/>
                    <a:pt x="142048" y="305298"/>
                    <a:pt x="126097" y="254737"/>
                  </a:cubicBezTo>
                  <a:cubicBezTo>
                    <a:pt x="78969" y="259624"/>
                    <a:pt x="35708" y="276880"/>
                    <a:pt x="0" y="308254"/>
                  </a:cubicBezTo>
                  <a:cubicBezTo>
                    <a:pt x="17945" y="343490"/>
                    <a:pt x="41932" y="375649"/>
                    <a:pt x="70389" y="403162"/>
                  </a:cubicBezTo>
                  <a:cubicBezTo>
                    <a:pt x="82292" y="400689"/>
                    <a:pt x="94376" y="399361"/>
                    <a:pt x="106279" y="399482"/>
                  </a:cubicBezTo>
                  <a:close/>
                  <a:moveTo>
                    <a:pt x="372188" y="687644"/>
                  </a:moveTo>
                  <a:cubicBezTo>
                    <a:pt x="404814" y="648668"/>
                    <a:pt x="432849" y="604080"/>
                    <a:pt x="457319" y="552432"/>
                  </a:cubicBezTo>
                  <a:cubicBezTo>
                    <a:pt x="454480" y="551407"/>
                    <a:pt x="451761" y="550079"/>
                    <a:pt x="449163" y="548511"/>
                  </a:cubicBezTo>
                  <a:cubicBezTo>
                    <a:pt x="424995" y="599494"/>
                    <a:pt x="397383" y="643479"/>
                    <a:pt x="365239" y="681852"/>
                  </a:cubicBezTo>
                  <a:cubicBezTo>
                    <a:pt x="363608" y="683783"/>
                    <a:pt x="363910" y="686619"/>
                    <a:pt x="365783" y="688248"/>
                  </a:cubicBezTo>
                  <a:cubicBezTo>
                    <a:pt x="366629" y="688972"/>
                    <a:pt x="367656" y="689273"/>
                    <a:pt x="368683" y="689273"/>
                  </a:cubicBezTo>
                  <a:cubicBezTo>
                    <a:pt x="370012" y="689273"/>
                    <a:pt x="371281" y="688730"/>
                    <a:pt x="372188" y="687644"/>
                  </a:cubicBezTo>
                  <a:close/>
                  <a:moveTo>
                    <a:pt x="502997" y="475143"/>
                  </a:moveTo>
                  <a:cubicBezTo>
                    <a:pt x="543055" y="430434"/>
                    <a:pt x="572722" y="381924"/>
                    <a:pt x="587585" y="336310"/>
                  </a:cubicBezTo>
                  <a:cubicBezTo>
                    <a:pt x="588371" y="333957"/>
                    <a:pt x="587041" y="331363"/>
                    <a:pt x="584685" y="330639"/>
                  </a:cubicBezTo>
                  <a:cubicBezTo>
                    <a:pt x="582329" y="329855"/>
                    <a:pt x="579730" y="331182"/>
                    <a:pt x="579005" y="333535"/>
                  </a:cubicBezTo>
                  <a:cubicBezTo>
                    <a:pt x="564444" y="378244"/>
                    <a:pt x="535201" y="425848"/>
                    <a:pt x="495626" y="469893"/>
                  </a:cubicBezTo>
                  <a:cubicBezTo>
                    <a:pt x="498224" y="471402"/>
                    <a:pt x="500701" y="473151"/>
                    <a:pt x="502997" y="475143"/>
                  </a:cubicBezTo>
                  <a:close/>
                  <a:moveTo>
                    <a:pt x="507468" y="578377"/>
                  </a:moveTo>
                  <a:cubicBezTo>
                    <a:pt x="523479" y="614457"/>
                    <a:pt x="538584" y="648487"/>
                    <a:pt x="564565" y="677689"/>
                  </a:cubicBezTo>
                  <a:cubicBezTo>
                    <a:pt x="565471" y="678715"/>
                    <a:pt x="566680" y="679197"/>
                    <a:pt x="567949" y="679197"/>
                  </a:cubicBezTo>
                  <a:cubicBezTo>
                    <a:pt x="569036" y="679197"/>
                    <a:pt x="570124" y="678835"/>
                    <a:pt x="570970" y="678051"/>
                  </a:cubicBezTo>
                  <a:cubicBezTo>
                    <a:pt x="572843" y="676362"/>
                    <a:pt x="573024" y="673526"/>
                    <a:pt x="571332" y="671656"/>
                  </a:cubicBezTo>
                  <a:cubicBezTo>
                    <a:pt x="546318" y="643539"/>
                    <a:pt x="531455" y="610113"/>
                    <a:pt x="515746" y="574696"/>
                  </a:cubicBezTo>
                  <a:cubicBezTo>
                    <a:pt x="511335" y="564801"/>
                    <a:pt x="506924" y="554786"/>
                    <a:pt x="502151" y="544709"/>
                  </a:cubicBezTo>
                  <a:cubicBezTo>
                    <a:pt x="499795" y="546640"/>
                    <a:pt x="497257" y="548390"/>
                    <a:pt x="494538" y="549838"/>
                  </a:cubicBezTo>
                  <a:cubicBezTo>
                    <a:pt x="499009" y="559431"/>
                    <a:pt x="503239" y="568964"/>
                    <a:pt x="507468" y="578377"/>
                  </a:cubicBezTo>
                  <a:close/>
                  <a:moveTo>
                    <a:pt x="412911" y="399361"/>
                  </a:moveTo>
                  <a:cubicBezTo>
                    <a:pt x="410554" y="400206"/>
                    <a:pt x="409346" y="402861"/>
                    <a:pt x="410252" y="405153"/>
                  </a:cubicBezTo>
                  <a:cubicBezTo>
                    <a:pt x="418953" y="428503"/>
                    <a:pt x="432366" y="450767"/>
                    <a:pt x="446383" y="472307"/>
                  </a:cubicBezTo>
                  <a:cubicBezTo>
                    <a:pt x="448800" y="470557"/>
                    <a:pt x="451459" y="469049"/>
                    <a:pt x="454238" y="467782"/>
                  </a:cubicBezTo>
                  <a:cubicBezTo>
                    <a:pt x="440402" y="446544"/>
                    <a:pt x="427109" y="424642"/>
                    <a:pt x="418711" y="402016"/>
                  </a:cubicBezTo>
                  <a:cubicBezTo>
                    <a:pt x="417865" y="399723"/>
                    <a:pt x="415267" y="398516"/>
                    <a:pt x="412911" y="399361"/>
                  </a:cubicBezTo>
                  <a:close/>
                  <a:moveTo>
                    <a:pt x="299442" y="506698"/>
                  </a:moveTo>
                  <a:cubicBezTo>
                    <a:pt x="296965" y="506517"/>
                    <a:pt x="294729" y="508327"/>
                    <a:pt x="294548" y="510801"/>
                  </a:cubicBezTo>
                  <a:cubicBezTo>
                    <a:pt x="294306" y="513275"/>
                    <a:pt x="296179" y="515507"/>
                    <a:pt x="298656" y="515688"/>
                  </a:cubicBezTo>
                  <a:cubicBezTo>
                    <a:pt x="319501" y="517438"/>
                    <a:pt x="345603" y="518765"/>
                    <a:pt x="372188" y="518765"/>
                  </a:cubicBezTo>
                  <a:cubicBezTo>
                    <a:pt x="391099" y="518765"/>
                    <a:pt x="410192" y="518102"/>
                    <a:pt x="427774" y="516533"/>
                  </a:cubicBezTo>
                  <a:cubicBezTo>
                    <a:pt x="427291" y="513516"/>
                    <a:pt x="427109" y="510499"/>
                    <a:pt x="427291" y="507482"/>
                  </a:cubicBezTo>
                  <a:cubicBezTo>
                    <a:pt x="385480" y="511284"/>
                    <a:pt x="334848" y="509715"/>
                    <a:pt x="299442" y="506698"/>
                  </a:cubicBezTo>
                  <a:close/>
                  <a:moveTo>
                    <a:pt x="546560" y="516533"/>
                  </a:moveTo>
                  <a:cubicBezTo>
                    <a:pt x="562450" y="516533"/>
                    <a:pt x="578401" y="515628"/>
                    <a:pt x="594231" y="513818"/>
                  </a:cubicBezTo>
                  <a:cubicBezTo>
                    <a:pt x="596708" y="513516"/>
                    <a:pt x="598521" y="511284"/>
                    <a:pt x="598219" y="508810"/>
                  </a:cubicBezTo>
                  <a:cubicBezTo>
                    <a:pt x="597917" y="506336"/>
                    <a:pt x="595742" y="504647"/>
                    <a:pt x="593204" y="504828"/>
                  </a:cubicBezTo>
                  <a:cubicBezTo>
                    <a:pt x="568432" y="507663"/>
                    <a:pt x="543418" y="508206"/>
                    <a:pt x="518585" y="506517"/>
                  </a:cubicBezTo>
                  <a:cubicBezTo>
                    <a:pt x="518767" y="509594"/>
                    <a:pt x="518706" y="512611"/>
                    <a:pt x="518283" y="515567"/>
                  </a:cubicBezTo>
                  <a:cubicBezTo>
                    <a:pt x="527648" y="516231"/>
                    <a:pt x="537134" y="516533"/>
                    <a:pt x="546560" y="51653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18"/>
            <p:cNvSpPr/>
            <p:nvPr/>
          </p:nvSpPr>
          <p:spPr>
            <a:xfrm>
              <a:off x="6414233" y="2749346"/>
              <a:ext cx="45683" cy="45672"/>
            </a:xfrm>
            <a:custGeom>
              <a:avLst/>
              <a:gdLst/>
              <a:ahLst/>
              <a:cxnLst/>
              <a:rect l="l" t="t" r="r" b="b"/>
              <a:pathLst>
                <a:path w="91367" h="91345" extrusionOk="0">
                  <a:moveTo>
                    <a:pt x="83960" y="20873"/>
                  </a:moveTo>
                  <a:cubicBezTo>
                    <a:pt x="82510" y="18701"/>
                    <a:pt x="80939" y="16650"/>
                    <a:pt x="79187" y="14719"/>
                  </a:cubicBezTo>
                  <a:cubicBezTo>
                    <a:pt x="78099" y="13512"/>
                    <a:pt x="76891" y="12366"/>
                    <a:pt x="75683" y="11280"/>
                  </a:cubicBezTo>
                  <a:cubicBezTo>
                    <a:pt x="73387" y="9289"/>
                    <a:pt x="70909" y="7479"/>
                    <a:pt x="68251" y="6031"/>
                  </a:cubicBezTo>
                  <a:cubicBezTo>
                    <a:pt x="65109" y="4221"/>
                    <a:pt x="61786" y="2833"/>
                    <a:pt x="58282" y="1807"/>
                  </a:cubicBezTo>
                  <a:cubicBezTo>
                    <a:pt x="51515" y="-123"/>
                    <a:pt x="44204" y="-606"/>
                    <a:pt x="36833" y="842"/>
                  </a:cubicBezTo>
                  <a:cubicBezTo>
                    <a:pt x="36833" y="842"/>
                    <a:pt x="36833" y="842"/>
                    <a:pt x="36833" y="842"/>
                  </a:cubicBezTo>
                  <a:cubicBezTo>
                    <a:pt x="33328" y="1506"/>
                    <a:pt x="30066" y="2592"/>
                    <a:pt x="26984" y="3979"/>
                  </a:cubicBezTo>
                  <a:cubicBezTo>
                    <a:pt x="24205" y="5246"/>
                    <a:pt x="21546" y="6755"/>
                    <a:pt x="19130" y="8505"/>
                  </a:cubicBezTo>
                  <a:cubicBezTo>
                    <a:pt x="16592" y="10315"/>
                    <a:pt x="14296" y="12366"/>
                    <a:pt x="12181" y="14659"/>
                  </a:cubicBezTo>
                  <a:cubicBezTo>
                    <a:pt x="7106" y="20149"/>
                    <a:pt x="3420" y="26786"/>
                    <a:pt x="1487" y="34027"/>
                  </a:cubicBezTo>
                  <a:cubicBezTo>
                    <a:pt x="641" y="37164"/>
                    <a:pt x="158" y="40362"/>
                    <a:pt x="37" y="43680"/>
                  </a:cubicBezTo>
                  <a:cubicBezTo>
                    <a:pt x="-84" y="46637"/>
                    <a:pt x="97" y="49653"/>
                    <a:pt x="520" y="52731"/>
                  </a:cubicBezTo>
                  <a:cubicBezTo>
                    <a:pt x="641" y="53334"/>
                    <a:pt x="641" y="53877"/>
                    <a:pt x="762" y="54480"/>
                  </a:cubicBezTo>
                  <a:cubicBezTo>
                    <a:pt x="1366" y="57678"/>
                    <a:pt x="2333" y="60695"/>
                    <a:pt x="3541" y="63591"/>
                  </a:cubicBezTo>
                  <a:cubicBezTo>
                    <a:pt x="5897" y="69082"/>
                    <a:pt x="9221" y="73969"/>
                    <a:pt x="13329" y="78071"/>
                  </a:cubicBezTo>
                  <a:cubicBezTo>
                    <a:pt x="14417" y="79158"/>
                    <a:pt x="15565" y="80183"/>
                    <a:pt x="16713" y="81088"/>
                  </a:cubicBezTo>
                  <a:cubicBezTo>
                    <a:pt x="18344" y="82416"/>
                    <a:pt x="20036" y="83562"/>
                    <a:pt x="21848" y="84648"/>
                  </a:cubicBezTo>
                  <a:cubicBezTo>
                    <a:pt x="24446" y="86217"/>
                    <a:pt x="27165" y="87544"/>
                    <a:pt x="30005" y="88570"/>
                  </a:cubicBezTo>
                  <a:cubicBezTo>
                    <a:pt x="32361" y="89415"/>
                    <a:pt x="34778" y="90078"/>
                    <a:pt x="37316" y="90561"/>
                  </a:cubicBezTo>
                  <a:cubicBezTo>
                    <a:pt x="42814" y="91587"/>
                    <a:pt x="48614" y="91647"/>
                    <a:pt x="54415" y="90501"/>
                  </a:cubicBezTo>
                  <a:cubicBezTo>
                    <a:pt x="56469" y="90078"/>
                    <a:pt x="58463" y="89535"/>
                    <a:pt x="60396" y="88872"/>
                  </a:cubicBezTo>
                  <a:cubicBezTo>
                    <a:pt x="62753" y="88087"/>
                    <a:pt x="65049" y="87122"/>
                    <a:pt x="67224" y="85975"/>
                  </a:cubicBezTo>
                  <a:cubicBezTo>
                    <a:pt x="69943" y="84527"/>
                    <a:pt x="72480" y="82838"/>
                    <a:pt x="74837" y="80847"/>
                  </a:cubicBezTo>
                  <a:cubicBezTo>
                    <a:pt x="76347" y="79580"/>
                    <a:pt x="77797" y="78192"/>
                    <a:pt x="79127" y="76744"/>
                  </a:cubicBezTo>
                  <a:cubicBezTo>
                    <a:pt x="83960" y="71495"/>
                    <a:pt x="87585" y="65220"/>
                    <a:pt x="89579" y="58342"/>
                  </a:cubicBezTo>
                  <a:cubicBezTo>
                    <a:pt x="90183" y="56230"/>
                    <a:pt x="90667" y="53998"/>
                    <a:pt x="90969" y="51765"/>
                  </a:cubicBezTo>
                  <a:cubicBezTo>
                    <a:pt x="91392" y="48809"/>
                    <a:pt x="91452" y="45792"/>
                    <a:pt x="91271" y="42715"/>
                  </a:cubicBezTo>
                  <a:cubicBezTo>
                    <a:pt x="91150" y="40784"/>
                    <a:pt x="90909" y="38853"/>
                    <a:pt x="90546" y="36923"/>
                  </a:cubicBezTo>
                  <a:cubicBezTo>
                    <a:pt x="90486" y="36621"/>
                    <a:pt x="90365" y="36319"/>
                    <a:pt x="90304" y="36018"/>
                  </a:cubicBezTo>
                  <a:cubicBezTo>
                    <a:pt x="89942" y="34449"/>
                    <a:pt x="89579" y="32940"/>
                    <a:pt x="89096" y="31492"/>
                  </a:cubicBezTo>
                  <a:cubicBezTo>
                    <a:pt x="87767" y="27631"/>
                    <a:pt x="86075" y="24071"/>
                    <a:pt x="83960" y="20873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7" name="Google Shape;1097;p18"/>
          <p:cNvSpPr txBox="1">
            <a:spLocks noGrp="1"/>
          </p:cNvSpPr>
          <p:nvPr>
            <p:ph type="title"/>
          </p:nvPr>
        </p:nvSpPr>
        <p:spPr>
          <a:xfrm>
            <a:off x="1153716" y="429136"/>
            <a:ext cx="6541500" cy="531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/>
              <a:t>Misi</a:t>
            </a:r>
            <a:r>
              <a:rPr lang="en-ID" dirty="0"/>
              <a:t> </a:t>
            </a:r>
            <a:r>
              <a:rPr lang="en-ID" dirty="0" err="1"/>
              <a:t>Universitas</a:t>
            </a:r>
            <a:endParaRPr dirty="0"/>
          </a:p>
        </p:txBody>
      </p:sp>
      <p:sp>
        <p:nvSpPr>
          <p:cNvPr id="1098" name="Google Shape;1098;p18"/>
          <p:cNvSpPr txBox="1">
            <a:spLocks noGrp="1"/>
          </p:cNvSpPr>
          <p:nvPr>
            <p:ph type="body" idx="1"/>
          </p:nvPr>
        </p:nvSpPr>
        <p:spPr>
          <a:xfrm>
            <a:off x="1917024" y="1274912"/>
            <a:ext cx="6418445" cy="110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Melaksanakan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Pendidikan dan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pengajaran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berkompetensi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kewirausahaan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yang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berlandaskan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pada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nilai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–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nilai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kristiani</a:t>
            </a:r>
            <a:endParaRPr sz="1100" dirty="0"/>
          </a:p>
        </p:txBody>
      </p:sp>
      <p:sp>
        <p:nvSpPr>
          <p:cNvPr id="1100" name="Google Shape;1100;p18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5</a:t>
            </a:fld>
            <a:endParaRPr/>
          </a:p>
        </p:txBody>
      </p:sp>
      <p:sp>
        <p:nvSpPr>
          <p:cNvPr id="16" name="Google Shape;1098;p18">
            <a:extLst>
              <a:ext uri="{FF2B5EF4-FFF2-40B4-BE49-F238E27FC236}">
                <a16:creationId xmlns:a16="http://schemas.microsoft.com/office/drawing/2014/main" id="{C5733E1E-D8CE-4FD1-94E7-5AB0B7E981AF}"/>
              </a:ext>
            </a:extLst>
          </p:cNvPr>
          <p:cNvSpPr txBox="1">
            <a:spLocks/>
          </p:cNvSpPr>
          <p:nvPr/>
        </p:nvSpPr>
        <p:spPr>
          <a:xfrm>
            <a:off x="1888000" y="2152578"/>
            <a:ext cx="6418445" cy="11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0" indent="0" algn="just">
              <a:spcAft>
                <a:spcPts val="800"/>
              </a:spcAft>
              <a:buFont typeface="Oxygen Light"/>
              <a:buNone/>
            </a:pP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Melaksanakan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penelitian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dan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pengabdian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kepada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masyarakat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yang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mengedepankan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pengembangan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kreativitas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,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inovasi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, dan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upaya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transformasi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masyarakat</a:t>
            </a:r>
            <a:endParaRPr lang="en-ID" sz="1100" dirty="0"/>
          </a:p>
        </p:txBody>
      </p:sp>
      <p:grpSp>
        <p:nvGrpSpPr>
          <p:cNvPr id="17" name="Google Shape;1093;p18">
            <a:extLst>
              <a:ext uri="{FF2B5EF4-FFF2-40B4-BE49-F238E27FC236}">
                <a16:creationId xmlns:a16="http://schemas.microsoft.com/office/drawing/2014/main" id="{1AC8BF70-F5AD-4B37-A574-AD135446ECCC}"/>
              </a:ext>
            </a:extLst>
          </p:cNvPr>
          <p:cNvGrpSpPr/>
          <p:nvPr/>
        </p:nvGrpSpPr>
        <p:grpSpPr>
          <a:xfrm>
            <a:off x="996056" y="3303931"/>
            <a:ext cx="544801" cy="510047"/>
            <a:chOff x="6170856" y="2517414"/>
            <a:chExt cx="544801" cy="510047"/>
          </a:xfrm>
        </p:grpSpPr>
        <p:sp>
          <p:nvSpPr>
            <p:cNvPr id="18" name="Google Shape;1094;p18">
              <a:extLst>
                <a:ext uri="{FF2B5EF4-FFF2-40B4-BE49-F238E27FC236}">
                  <a16:creationId xmlns:a16="http://schemas.microsoft.com/office/drawing/2014/main" id="{F4A61795-D6B2-4616-BDEE-97C5D1397A59}"/>
                </a:ext>
              </a:extLst>
            </p:cNvPr>
            <p:cNvSpPr/>
            <p:nvPr/>
          </p:nvSpPr>
          <p:spPr>
            <a:xfrm>
              <a:off x="6170856" y="2517414"/>
              <a:ext cx="544801" cy="510047"/>
            </a:xfrm>
            <a:custGeom>
              <a:avLst/>
              <a:gdLst/>
              <a:ahLst/>
              <a:cxnLst/>
              <a:rect l="l" t="t" r="r" b="b"/>
              <a:pathLst>
                <a:path w="1089602" h="1020093" extrusionOk="0">
                  <a:moveTo>
                    <a:pt x="1089602" y="497346"/>
                  </a:moveTo>
                  <a:cubicBezTo>
                    <a:pt x="1071597" y="439303"/>
                    <a:pt x="1019092" y="393448"/>
                    <a:pt x="959155" y="383312"/>
                  </a:cubicBezTo>
                  <a:cubicBezTo>
                    <a:pt x="951724" y="382045"/>
                    <a:pt x="944171" y="381381"/>
                    <a:pt x="936619" y="381019"/>
                  </a:cubicBezTo>
                  <a:cubicBezTo>
                    <a:pt x="956799" y="345904"/>
                    <a:pt x="968098" y="305901"/>
                    <a:pt x="978188" y="266321"/>
                  </a:cubicBezTo>
                  <a:cubicBezTo>
                    <a:pt x="939277" y="240618"/>
                    <a:pt x="891545" y="229697"/>
                    <a:pt x="844901" y="233016"/>
                  </a:cubicBezTo>
                  <a:cubicBezTo>
                    <a:pt x="858435" y="177990"/>
                    <a:pt x="859160" y="107156"/>
                    <a:pt x="852635" y="65404"/>
                  </a:cubicBezTo>
                  <a:cubicBezTo>
                    <a:pt x="770766" y="64257"/>
                    <a:pt x="682613" y="93339"/>
                    <a:pt x="627147" y="155002"/>
                  </a:cubicBezTo>
                  <a:cubicBezTo>
                    <a:pt x="616030" y="137987"/>
                    <a:pt x="604248" y="121395"/>
                    <a:pt x="592829" y="104803"/>
                  </a:cubicBezTo>
                  <a:cubicBezTo>
                    <a:pt x="581168" y="87849"/>
                    <a:pt x="569688" y="70713"/>
                    <a:pt x="559295" y="52914"/>
                  </a:cubicBezTo>
                  <a:cubicBezTo>
                    <a:pt x="554160" y="44045"/>
                    <a:pt x="549266" y="35055"/>
                    <a:pt x="544795" y="25884"/>
                  </a:cubicBezTo>
                  <a:cubicBezTo>
                    <a:pt x="541532" y="19006"/>
                    <a:pt x="532348" y="0"/>
                    <a:pt x="532348" y="0"/>
                  </a:cubicBezTo>
                  <a:cubicBezTo>
                    <a:pt x="532348" y="0"/>
                    <a:pt x="522500" y="15929"/>
                    <a:pt x="517908" y="22626"/>
                  </a:cubicBezTo>
                  <a:cubicBezTo>
                    <a:pt x="512832" y="30047"/>
                    <a:pt x="507274" y="37106"/>
                    <a:pt x="501534" y="44045"/>
                  </a:cubicBezTo>
                  <a:cubicBezTo>
                    <a:pt x="489933" y="57982"/>
                    <a:pt x="477305" y="71075"/>
                    <a:pt x="464919" y="84409"/>
                  </a:cubicBezTo>
                  <a:cubicBezTo>
                    <a:pt x="449814" y="100700"/>
                    <a:pt x="434649" y="117534"/>
                    <a:pt x="422625" y="136298"/>
                  </a:cubicBezTo>
                  <a:cubicBezTo>
                    <a:pt x="414650" y="131109"/>
                    <a:pt x="406372" y="126343"/>
                    <a:pt x="398034" y="121878"/>
                  </a:cubicBezTo>
                  <a:cubicBezTo>
                    <a:pt x="359245" y="101122"/>
                    <a:pt x="318401" y="80789"/>
                    <a:pt x="274596" y="76143"/>
                  </a:cubicBezTo>
                  <a:cubicBezTo>
                    <a:pt x="237136" y="72161"/>
                    <a:pt x="199011" y="77773"/>
                    <a:pt x="199011" y="77773"/>
                  </a:cubicBezTo>
                  <a:cubicBezTo>
                    <a:pt x="184570" y="110414"/>
                    <a:pt x="176836" y="146857"/>
                    <a:pt x="175689" y="182455"/>
                  </a:cubicBezTo>
                  <a:cubicBezTo>
                    <a:pt x="174843" y="207916"/>
                    <a:pt x="178226" y="232232"/>
                    <a:pt x="185416" y="254857"/>
                  </a:cubicBezTo>
                  <a:cubicBezTo>
                    <a:pt x="138288" y="259745"/>
                    <a:pt x="95028" y="277001"/>
                    <a:pt x="59319" y="308375"/>
                  </a:cubicBezTo>
                  <a:cubicBezTo>
                    <a:pt x="77264" y="343611"/>
                    <a:pt x="101251" y="375770"/>
                    <a:pt x="129709" y="403283"/>
                  </a:cubicBezTo>
                  <a:cubicBezTo>
                    <a:pt x="105662" y="408351"/>
                    <a:pt x="82642" y="418729"/>
                    <a:pt x="64697" y="435381"/>
                  </a:cubicBezTo>
                  <a:cubicBezTo>
                    <a:pt x="55634" y="443768"/>
                    <a:pt x="-9318" y="505431"/>
                    <a:pt x="1135" y="516533"/>
                  </a:cubicBezTo>
                  <a:cubicBezTo>
                    <a:pt x="33581" y="551105"/>
                    <a:pt x="72431" y="581213"/>
                    <a:pt x="115873" y="599977"/>
                  </a:cubicBezTo>
                  <a:cubicBezTo>
                    <a:pt x="113577" y="603295"/>
                    <a:pt x="111281" y="606553"/>
                    <a:pt x="109106" y="609993"/>
                  </a:cubicBezTo>
                  <a:cubicBezTo>
                    <a:pt x="87294" y="644444"/>
                    <a:pt x="73639" y="683421"/>
                    <a:pt x="62945" y="722699"/>
                  </a:cubicBezTo>
                  <a:cubicBezTo>
                    <a:pt x="110737" y="741886"/>
                    <a:pt x="162034" y="751962"/>
                    <a:pt x="213511" y="754376"/>
                  </a:cubicBezTo>
                  <a:cubicBezTo>
                    <a:pt x="226562" y="754979"/>
                    <a:pt x="239673" y="754979"/>
                    <a:pt x="252784" y="754134"/>
                  </a:cubicBezTo>
                  <a:cubicBezTo>
                    <a:pt x="248495" y="767529"/>
                    <a:pt x="245292" y="781225"/>
                    <a:pt x="243540" y="795162"/>
                  </a:cubicBezTo>
                  <a:cubicBezTo>
                    <a:pt x="236532" y="850550"/>
                    <a:pt x="249401" y="912153"/>
                    <a:pt x="266621" y="964705"/>
                  </a:cubicBezTo>
                  <a:cubicBezTo>
                    <a:pt x="268071" y="969170"/>
                    <a:pt x="324805" y="956741"/>
                    <a:pt x="328974" y="955534"/>
                  </a:cubicBezTo>
                  <a:cubicBezTo>
                    <a:pt x="353928" y="948475"/>
                    <a:pt x="378639" y="939606"/>
                    <a:pt x="400391" y="925186"/>
                  </a:cubicBezTo>
                  <a:cubicBezTo>
                    <a:pt x="410360" y="918549"/>
                    <a:pt x="419423" y="910886"/>
                    <a:pt x="427701" y="902379"/>
                  </a:cubicBezTo>
                  <a:cubicBezTo>
                    <a:pt x="454708" y="944855"/>
                    <a:pt x="488846" y="982746"/>
                    <a:pt x="522802" y="1020093"/>
                  </a:cubicBezTo>
                  <a:cubicBezTo>
                    <a:pt x="526306" y="1002717"/>
                    <a:pt x="539599" y="988478"/>
                    <a:pt x="551562" y="975324"/>
                  </a:cubicBezTo>
                  <a:cubicBezTo>
                    <a:pt x="575609" y="948777"/>
                    <a:pt x="601952" y="924220"/>
                    <a:pt x="623522" y="895681"/>
                  </a:cubicBezTo>
                  <a:cubicBezTo>
                    <a:pt x="627993" y="889769"/>
                    <a:pt x="632222" y="883675"/>
                    <a:pt x="636150" y="877400"/>
                  </a:cubicBezTo>
                  <a:cubicBezTo>
                    <a:pt x="664003" y="898457"/>
                    <a:pt x="697355" y="916980"/>
                    <a:pt x="730768" y="926634"/>
                  </a:cubicBezTo>
                  <a:cubicBezTo>
                    <a:pt x="740979" y="929590"/>
                    <a:pt x="832817" y="958611"/>
                    <a:pt x="836321" y="950949"/>
                  </a:cubicBezTo>
                  <a:cubicBezTo>
                    <a:pt x="855656" y="908231"/>
                    <a:pt x="866109" y="862738"/>
                    <a:pt x="859281" y="815556"/>
                  </a:cubicBezTo>
                  <a:cubicBezTo>
                    <a:pt x="856985" y="799567"/>
                    <a:pt x="852333" y="785388"/>
                    <a:pt x="845928" y="772597"/>
                  </a:cubicBezTo>
                  <a:cubicBezTo>
                    <a:pt x="896198" y="767167"/>
                    <a:pt x="945863" y="752686"/>
                    <a:pt x="991299" y="730603"/>
                  </a:cubicBezTo>
                  <a:cubicBezTo>
                    <a:pt x="983565" y="708279"/>
                    <a:pt x="976617" y="685412"/>
                    <a:pt x="968883" y="663088"/>
                  </a:cubicBezTo>
                  <a:cubicBezTo>
                    <a:pt x="961693" y="642332"/>
                    <a:pt x="954261" y="621215"/>
                    <a:pt x="943325" y="602330"/>
                  </a:cubicBezTo>
                  <a:cubicBezTo>
                    <a:pt x="951482" y="600158"/>
                    <a:pt x="959518" y="597503"/>
                    <a:pt x="967433" y="594305"/>
                  </a:cubicBezTo>
                  <a:cubicBezTo>
                    <a:pt x="1016675" y="574214"/>
                    <a:pt x="1054438" y="535961"/>
                    <a:pt x="1089602" y="4973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1095;p18">
              <a:extLst>
                <a:ext uri="{FF2B5EF4-FFF2-40B4-BE49-F238E27FC236}">
                  <a16:creationId xmlns:a16="http://schemas.microsoft.com/office/drawing/2014/main" id="{1D22F1A2-7489-4582-83B4-C4933A5AD4E4}"/>
                </a:ext>
              </a:extLst>
            </p:cNvPr>
            <p:cNvSpPr/>
            <p:nvPr/>
          </p:nvSpPr>
          <p:spPr>
            <a:xfrm>
              <a:off x="6200545" y="2517414"/>
              <a:ext cx="465959" cy="510047"/>
            </a:xfrm>
            <a:custGeom>
              <a:avLst/>
              <a:gdLst/>
              <a:ahLst/>
              <a:cxnLst/>
              <a:rect l="l" t="t" r="r" b="b"/>
              <a:pathLst>
                <a:path w="931918" h="1020093" extrusionOk="0">
                  <a:moveTo>
                    <a:pt x="387897" y="585979"/>
                  </a:moveTo>
                  <a:cubicBezTo>
                    <a:pt x="353518" y="601787"/>
                    <a:pt x="319501" y="618500"/>
                    <a:pt x="287479" y="638712"/>
                  </a:cubicBezTo>
                  <a:cubicBezTo>
                    <a:pt x="270803" y="649271"/>
                    <a:pt x="254610" y="660795"/>
                    <a:pt x="240653" y="674733"/>
                  </a:cubicBezTo>
                  <a:cubicBezTo>
                    <a:pt x="218600" y="696755"/>
                    <a:pt x="202891" y="724449"/>
                    <a:pt x="193344" y="754134"/>
                  </a:cubicBezTo>
                  <a:cubicBezTo>
                    <a:pt x="180293" y="754979"/>
                    <a:pt x="167122" y="754979"/>
                    <a:pt x="154071" y="754376"/>
                  </a:cubicBezTo>
                  <a:cubicBezTo>
                    <a:pt x="102593" y="752022"/>
                    <a:pt x="51297" y="741946"/>
                    <a:pt x="3504" y="722699"/>
                  </a:cubicBezTo>
                  <a:cubicBezTo>
                    <a:pt x="14199" y="683361"/>
                    <a:pt x="27914" y="644444"/>
                    <a:pt x="49665" y="609993"/>
                  </a:cubicBezTo>
                  <a:cubicBezTo>
                    <a:pt x="51780" y="606614"/>
                    <a:pt x="54076" y="603295"/>
                    <a:pt x="56432" y="599977"/>
                  </a:cubicBezTo>
                  <a:cubicBezTo>
                    <a:pt x="69543" y="605648"/>
                    <a:pt x="83078" y="610355"/>
                    <a:pt x="97035" y="613794"/>
                  </a:cubicBezTo>
                  <a:cubicBezTo>
                    <a:pt x="157032" y="628516"/>
                    <a:pt x="222285" y="623568"/>
                    <a:pt x="278053" y="597020"/>
                  </a:cubicBezTo>
                  <a:cubicBezTo>
                    <a:pt x="308263" y="582661"/>
                    <a:pt x="334002" y="559673"/>
                    <a:pt x="364212" y="546218"/>
                  </a:cubicBezTo>
                  <a:cubicBezTo>
                    <a:pt x="385359" y="536806"/>
                    <a:pt x="407835" y="530531"/>
                    <a:pt x="430735" y="527454"/>
                  </a:cubicBezTo>
                  <a:cubicBezTo>
                    <a:pt x="433091" y="532944"/>
                    <a:pt x="436414" y="537831"/>
                    <a:pt x="440523" y="541934"/>
                  </a:cubicBezTo>
                  <a:cubicBezTo>
                    <a:pt x="441610" y="543020"/>
                    <a:pt x="442758" y="544046"/>
                    <a:pt x="443906" y="544951"/>
                  </a:cubicBezTo>
                  <a:cubicBezTo>
                    <a:pt x="434722" y="558466"/>
                    <a:pt x="423242" y="567516"/>
                    <a:pt x="408440" y="575722"/>
                  </a:cubicBezTo>
                  <a:cubicBezTo>
                    <a:pt x="402277" y="579161"/>
                    <a:pt x="395449" y="582540"/>
                    <a:pt x="387897" y="585979"/>
                  </a:cubicBezTo>
                  <a:close/>
                  <a:moveTo>
                    <a:pt x="504024" y="783457"/>
                  </a:moveTo>
                  <a:cubicBezTo>
                    <a:pt x="487590" y="736818"/>
                    <a:pt x="493148" y="686619"/>
                    <a:pt x="495565" y="638290"/>
                  </a:cubicBezTo>
                  <a:cubicBezTo>
                    <a:pt x="495626" y="636540"/>
                    <a:pt x="495747" y="634790"/>
                    <a:pt x="495807" y="633041"/>
                  </a:cubicBezTo>
                  <a:cubicBezTo>
                    <a:pt x="496713" y="611441"/>
                    <a:pt x="496472" y="589599"/>
                    <a:pt x="492121" y="568361"/>
                  </a:cubicBezTo>
                  <a:cubicBezTo>
                    <a:pt x="491698" y="566430"/>
                    <a:pt x="490067" y="560216"/>
                    <a:pt x="487650" y="552734"/>
                  </a:cubicBezTo>
                  <a:cubicBezTo>
                    <a:pt x="485717" y="553398"/>
                    <a:pt x="483723" y="554001"/>
                    <a:pt x="481669" y="554363"/>
                  </a:cubicBezTo>
                  <a:cubicBezTo>
                    <a:pt x="475868" y="555510"/>
                    <a:pt x="470068" y="555449"/>
                    <a:pt x="464570" y="554424"/>
                  </a:cubicBezTo>
                  <a:cubicBezTo>
                    <a:pt x="462576" y="558526"/>
                    <a:pt x="460703" y="562629"/>
                    <a:pt x="459011" y="566792"/>
                  </a:cubicBezTo>
                  <a:cubicBezTo>
                    <a:pt x="447592" y="594788"/>
                    <a:pt x="442335" y="624473"/>
                    <a:pt x="439979" y="655848"/>
                  </a:cubicBezTo>
                  <a:cubicBezTo>
                    <a:pt x="436474" y="702246"/>
                    <a:pt x="437260" y="749609"/>
                    <a:pt x="425599" y="794981"/>
                  </a:cubicBezTo>
                  <a:cubicBezTo>
                    <a:pt x="415388" y="834682"/>
                    <a:pt x="396597" y="873297"/>
                    <a:pt x="368200" y="902379"/>
                  </a:cubicBezTo>
                  <a:cubicBezTo>
                    <a:pt x="395208" y="944855"/>
                    <a:pt x="429345" y="982746"/>
                    <a:pt x="463301" y="1020093"/>
                  </a:cubicBezTo>
                  <a:cubicBezTo>
                    <a:pt x="466805" y="1002717"/>
                    <a:pt x="480158" y="988478"/>
                    <a:pt x="492061" y="975324"/>
                  </a:cubicBezTo>
                  <a:cubicBezTo>
                    <a:pt x="516108" y="948777"/>
                    <a:pt x="542451" y="924220"/>
                    <a:pt x="564021" y="895681"/>
                  </a:cubicBezTo>
                  <a:cubicBezTo>
                    <a:pt x="568492" y="889769"/>
                    <a:pt x="572722" y="883675"/>
                    <a:pt x="576649" y="877400"/>
                  </a:cubicBezTo>
                  <a:cubicBezTo>
                    <a:pt x="575320" y="876434"/>
                    <a:pt x="573991" y="875469"/>
                    <a:pt x="572661" y="874443"/>
                  </a:cubicBezTo>
                  <a:cubicBezTo>
                    <a:pt x="542330" y="850731"/>
                    <a:pt x="516833" y="819779"/>
                    <a:pt x="504024" y="783457"/>
                  </a:cubicBezTo>
                  <a:close/>
                  <a:moveTo>
                    <a:pt x="406144" y="173827"/>
                  </a:moveTo>
                  <a:cubicBezTo>
                    <a:pt x="433393" y="208218"/>
                    <a:pt x="441973" y="253771"/>
                    <a:pt x="443483" y="297575"/>
                  </a:cubicBezTo>
                  <a:cubicBezTo>
                    <a:pt x="444087" y="315615"/>
                    <a:pt x="443362" y="334018"/>
                    <a:pt x="443121" y="352299"/>
                  </a:cubicBezTo>
                  <a:cubicBezTo>
                    <a:pt x="442939" y="371064"/>
                    <a:pt x="443362" y="389768"/>
                    <a:pt x="446444" y="408049"/>
                  </a:cubicBezTo>
                  <a:cubicBezTo>
                    <a:pt x="449767" y="427719"/>
                    <a:pt x="455749" y="446725"/>
                    <a:pt x="464147" y="464704"/>
                  </a:cubicBezTo>
                  <a:cubicBezTo>
                    <a:pt x="464147" y="464704"/>
                    <a:pt x="464147" y="464704"/>
                    <a:pt x="464147" y="464704"/>
                  </a:cubicBezTo>
                  <a:cubicBezTo>
                    <a:pt x="471518" y="463256"/>
                    <a:pt x="478829" y="463739"/>
                    <a:pt x="485596" y="465670"/>
                  </a:cubicBezTo>
                  <a:cubicBezTo>
                    <a:pt x="488436" y="459636"/>
                    <a:pt x="491034" y="453422"/>
                    <a:pt x="493390" y="447207"/>
                  </a:cubicBezTo>
                  <a:cubicBezTo>
                    <a:pt x="493874" y="445880"/>
                    <a:pt x="494417" y="444552"/>
                    <a:pt x="494901" y="443225"/>
                  </a:cubicBezTo>
                  <a:cubicBezTo>
                    <a:pt x="512483" y="394655"/>
                    <a:pt x="508616" y="346929"/>
                    <a:pt x="510731" y="296429"/>
                  </a:cubicBezTo>
                  <a:cubicBezTo>
                    <a:pt x="512362" y="258176"/>
                    <a:pt x="523540" y="220285"/>
                    <a:pt x="543418" y="187523"/>
                  </a:cubicBezTo>
                  <a:cubicBezTo>
                    <a:pt x="550548" y="175757"/>
                    <a:pt x="558765" y="165018"/>
                    <a:pt x="567767" y="155002"/>
                  </a:cubicBezTo>
                  <a:cubicBezTo>
                    <a:pt x="556650" y="137987"/>
                    <a:pt x="544868" y="121395"/>
                    <a:pt x="533449" y="104803"/>
                  </a:cubicBezTo>
                  <a:cubicBezTo>
                    <a:pt x="521788" y="87849"/>
                    <a:pt x="510308" y="70713"/>
                    <a:pt x="499916" y="52914"/>
                  </a:cubicBezTo>
                  <a:cubicBezTo>
                    <a:pt x="494780" y="44045"/>
                    <a:pt x="489886" y="35055"/>
                    <a:pt x="485415" y="25884"/>
                  </a:cubicBezTo>
                  <a:cubicBezTo>
                    <a:pt x="482152" y="19006"/>
                    <a:pt x="472968" y="0"/>
                    <a:pt x="472968" y="0"/>
                  </a:cubicBezTo>
                  <a:cubicBezTo>
                    <a:pt x="472968" y="0"/>
                    <a:pt x="463120" y="15929"/>
                    <a:pt x="458528" y="22626"/>
                  </a:cubicBezTo>
                  <a:cubicBezTo>
                    <a:pt x="453453" y="30047"/>
                    <a:pt x="447894" y="37106"/>
                    <a:pt x="442154" y="44045"/>
                  </a:cubicBezTo>
                  <a:cubicBezTo>
                    <a:pt x="430553" y="57982"/>
                    <a:pt x="417926" y="71075"/>
                    <a:pt x="405539" y="84409"/>
                  </a:cubicBezTo>
                  <a:cubicBezTo>
                    <a:pt x="390434" y="100700"/>
                    <a:pt x="375269" y="117534"/>
                    <a:pt x="363245" y="136298"/>
                  </a:cubicBezTo>
                  <a:cubicBezTo>
                    <a:pt x="379378" y="146676"/>
                    <a:pt x="394301" y="158864"/>
                    <a:pt x="406144" y="173827"/>
                  </a:cubicBezTo>
                  <a:close/>
                  <a:moveTo>
                    <a:pt x="507770" y="477254"/>
                  </a:moveTo>
                  <a:cubicBezTo>
                    <a:pt x="507347" y="477677"/>
                    <a:pt x="506924" y="478099"/>
                    <a:pt x="506501" y="478521"/>
                  </a:cubicBezTo>
                  <a:cubicBezTo>
                    <a:pt x="508253" y="480392"/>
                    <a:pt x="509885" y="482443"/>
                    <a:pt x="511275" y="484676"/>
                  </a:cubicBezTo>
                  <a:cubicBezTo>
                    <a:pt x="513389" y="487934"/>
                    <a:pt x="515081" y="491493"/>
                    <a:pt x="516350" y="495295"/>
                  </a:cubicBezTo>
                  <a:cubicBezTo>
                    <a:pt x="516833" y="496743"/>
                    <a:pt x="517256" y="498251"/>
                    <a:pt x="517558" y="499820"/>
                  </a:cubicBezTo>
                  <a:cubicBezTo>
                    <a:pt x="517860" y="499759"/>
                    <a:pt x="518162" y="499759"/>
                    <a:pt x="518404" y="499699"/>
                  </a:cubicBezTo>
                  <a:cubicBezTo>
                    <a:pt x="535563" y="497346"/>
                    <a:pt x="552602" y="492399"/>
                    <a:pt x="568311" y="486486"/>
                  </a:cubicBezTo>
                  <a:cubicBezTo>
                    <a:pt x="597917" y="475444"/>
                    <a:pt x="625166" y="459214"/>
                    <a:pt x="653080" y="444371"/>
                  </a:cubicBezTo>
                  <a:cubicBezTo>
                    <a:pt x="713742" y="412152"/>
                    <a:pt x="779177" y="386027"/>
                    <a:pt x="847693" y="381321"/>
                  </a:cubicBezTo>
                  <a:cubicBezTo>
                    <a:pt x="857481" y="380657"/>
                    <a:pt x="867330" y="380476"/>
                    <a:pt x="877118" y="380959"/>
                  </a:cubicBezTo>
                  <a:cubicBezTo>
                    <a:pt x="897298" y="345843"/>
                    <a:pt x="908597" y="305841"/>
                    <a:pt x="918687" y="266261"/>
                  </a:cubicBezTo>
                  <a:cubicBezTo>
                    <a:pt x="879776" y="240558"/>
                    <a:pt x="832045" y="229637"/>
                    <a:pt x="785461" y="232956"/>
                  </a:cubicBezTo>
                  <a:cubicBezTo>
                    <a:pt x="779781" y="256004"/>
                    <a:pt x="771927" y="276277"/>
                    <a:pt x="761353" y="290455"/>
                  </a:cubicBezTo>
                  <a:cubicBezTo>
                    <a:pt x="725584" y="338483"/>
                    <a:pt x="675678" y="374503"/>
                    <a:pt x="622810" y="402680"/>
                  </a:cubicBezTo>
                  <a:cubicBezTo>
                    <a:pt x="596708" y="416617"/>
                    <a:pt x="569459" y="428926"/>
                    <a:pt x="545533" y="446363"/>
                  </a:cubicBezTo>
                  <a:cubicBezTo>
                    <a:pt x="533026" y="455473"/>
                    <a:pt x="519190" y="465610"/>
                    <a:pt x="507770" y="477254"/>
                  </a:cubicBezTo>
                  <a:close/>
                  <a:moveTo>
                    <a:pt x="909443" y="663028"/>
                  </a:moveTo>
                  <a:cubicBezTo>
                    <a:pt x="902253" y="642272"/>
                    <a:pt x="894821" y="621155"/>
                    <a:pt x="883885" y="602270"/>
                  </a:cubicBezTo>
                  <a:cubicBezTo>
                    <a:pt x="836637" y="614940"/>
                    <a:pt x="785340" y="611199"/>
                    <a:pt x="737729" y="598649"/>
                  </a:cubicBezTo>
                  <a:cubicBezTo>
                    <a:pt x="699543" y="588634"/>
                    <a:pt x="662989" y="573309"/>
                    <a:pt x="627160" y="556958"/>
                  </a:cubicBezTo>
                  <a:cubicBezTo>
                    <a:pt x="592298" y="541089"/>
                    <a:pt x="559671" y="524437"/>
                    <a:pt x="520458" y="522144"/>
                  </a:cubicBezTo>
                  <a:cubicBezTo>
                    <a:pt x="519854" y="522084"/>
                    <a:pt x="518585" y="522084"/>
                    <a:pt x="516894" y="522084"/>
                  </a:cubicBezTo>
                  <a:cubicBezTo>
                    <a:pt x="514900" y="528962"/>
                    <a:pt x="511275" y="535297"/>
                    <a:pt x="506441" y="540486"/>
                  </a:cubicBezTo>
                  <a:cubicBezTo>
                    <a:pt x="511758" y="550321"/>
                    <a:pt x="517739" y="559793"/>
                    <a:pt x="524386" y="568844"/>
                  </a:cubicBezTo>
                  <a:cubicBezTo>
                    <a:pt x="526621" y="571860"/>
                    <a:pt x="528615" y="574817"/>
                    <a:pt x="530609" y="577713"/>
                  </a:cubicBezTo>
                  <a:cubicBezTo>
                    <a:pt x="536470" y="586341"/>
                    <a:pt x="541968" y="594607"/>
                    <a:pt x="550245" y="602451"/>
                  </a:cubicBezTo>
                  <a:cubicBezTo>
                    <a:pt x="560034" y="611682"/>
                    <a:pt x="570788" y="619827"/>
                    <a:pt x="582026" y="627249"/>
                  </a:cubicBezTo>
                  <a:cubicBezTo>
                    <a:pt x="604805" y="642332"/>
                    <a:pt x="629517" y="654219"/>
                    <a:pt x="653987" y="666225"/>
                  </a:cubicBezTo>
                  <a:cubicBezTo>
                    <a:pt x="706794" y="692049"/>
                    <a:pt x="760991" y="721010"/>
                    <a:pt x="786548" y="772476"/>
                  </a:cubicBezTo>
                  <a:cubicBezTo>
                    <a:pt x="836818" y="767046"/>
                    <a:pt x="886483" y="752566"/>
                    <a:pt x="931919" y="730483"/>
                  </a:cubicBezTo>
                  <a:cubicBezTo>
                    <a:pt x="924185" y="708219"/>
                    <a:pt x="917176" y="685352"/>
                    <a:pt x="909443" y="663028"/>
                  </a:cubicBezTo>
                  <a:close/>
                  <a:moveTo>
                    <a:pt x="106279" y="399482"/>
                  </a:moveTo>
                  <a:cubicBezTo>
                    <a:pt x="155340" y="399964"/>
                    <a:pt x="202105" y="418668"/>
                    <a:pt x="247541" y="437131"/>
                  </a:cubicBezTo>
                  <a:cubicBezTo>
                    <a:pt x="305786" y="460722"/>
                    <a:pt x="365481" y="491011"/>
                    <a:pt x="428741" y="497829"/>
                  </a:cubicBezTo>
                  <a:cubicBezTo>
                    <a:pt x="430674" y="490588"/>
                    <a:pt x="434360" y="483891"/>
                    <a:pt x="439435" y="478461"/>
                  </a:cubicBezTo>
                  <a:cubicBezTo>
                    <a:pt x="434058" y="470919"/>
                    <a:pt x="428197" y="463799"/>
                    <a:pt x="421853" y="457042"/>
                  </a:cubicBezTo>
                  <a:cubicBezTo>
                    <a:pt x="406264" y="440450"/>
                    <a:pt x="384151" y="430796"/>
                    <a:pt x="362883" y="422892"/>
                  </a:cubicBezTo>
                  <a:cubicBezTo>
                    <a:pt x="317810" y="406179"/>
                    <a:pt x="268567" y="399904"/>
                    <a:pt x="226394" y="375770"/>
                  </a:cubicBezTo>
                  <a:cubicBezTo>
                    <a:pt x="177031" y="347473"/>
                    <a:pt x="142048" y="305298"/>
                    <a:pt x="126097" y="254737"/>
                  </a:cubicBezTo>
                  <a:cubicBezTo>
                    <a:pt x="78969" y="259624"/>
                    <a:pt x="35708" y="276880"/>
                    <a:pt x="0" y="308254"/>
                  </a:cubicBezTo>
                  <a:cubicBezTo>
                    <a:pt x="17945" y="343490"/>
                    <a:pt x="41932" y="375649"/>
                    <a:pt x="70389" y="403162"/>
                  </a:cubicBezTo>
                  <a:cubicBezTo>
                    <a:pt x="82292" y="400689"/>
                    <a:pt x="94376" y="399361"/>
                    <a:pt x="106279" y="399482"/>
                  </a:cubicBezTo>
                  <a:close/>
                  <a:moveTo>
                    <a:pt x="372188" y="687644"/>
                  </a:moveTo>
                  <a:cubicBezTo>
                    <a:pt x="404814" y="648668"/>
                    <a:pt x="432849" y="604080"/>
                    <a:pt x="457319" y="552432"/>
                  </a:cubicBezTo>
                  <a:cubicBezTo>
                    <a:pt x="454480" y="551407"/>
                    <a:pt x="451761" y="550079"/>
                    <a:pt x="449163" y="548511"/>
                  </a:cubicBezTo>
                  <a:cubicBezTo>
                    <a:pt x="424995" y="599494"/>
                    <a:pt x="397383" y="643479"/>
                    <a:pt x="365239" y="681852"/>
                  </a:cubicBezTo>
                  <a:cubicBezTo>
                    <a:pt x="363608" y="683783"/>
                    <a:pt x="363910" y="686619"/>
                    <a:pt x="365783" y="688248"/>
                  </a:cubicBezTo>
                  <a:cubicBezTo>
                    <a:pt x="366629" y="688972"/>
                    <a:pt x="367656" y="689273"/>
                    <a:pt x="368683" y="689273"/>
                  </a:cubicBezTo>
                  <a:cubicBezTo>
                    <a:pt x="370012" y="689273"/>
                    <a:pt x="371281" y="688730"/>
                    <a:pt x="372188" y="687644"/>
                  </a:cubicBezTo>
                  <a:close/>
                  <a:moveTo>
                    <a:pt x="502997" y="475143"/>
                  </a:moveTo>
                  <a:cubicBezTo>
                    <a:pt x="543055" y="430434"/>
                    <a:pt x="572722" y="381924"/>
                    <a:pt x="587585" y="336310"/>
                  </a:cubicBezTo>
                  <a:cubicBezTo>
                    <a:pt x="588371" y="333957"/>
                    <a:pt x="587041" y="331363"/>
                    <a:pt x="584685" y="330639"/>
                  </a:cubicBezTo>
                  <a:cubicBezTo>
                    <a:pt x="582329" y="329855"/>
                    <a:pt x="579730" y="331182"/>
                    <a:pt x="579005" y="333535"/>
                  </a:cubicBezTo>
                  <a:cubicBezTo>
                    <a:pt x="564444" y="378244"/>
                    <a:pt x="535201" y="425848"/>
                    <a:pt x="495626" y="469893"/>
                  </a:cubicBezTo>
                  <a:cubicBezTo>
                    <a:pt x="498224" y="471402"/>
                    <a:pt x="500701" y="473151"/>
                    <a:pt x="502997" y="475143"/>
                  </a:cubicBezTo>
                  <a:close/>
                  <a:moveTo>
                    <a:pt x="507468" y="578377"/>
                  </a:moveTo>
                  <a:cubicBezTo>
                    <a:pt x="523479" y="614457"/>
                    <a:pt x="538584" y="648487"/>
                    <a:pt x="564565" y="677689"/>
                  </a:cubicBezTo>
                  <a:cubicBezTo>
                    <a:pt x="565471" y="678715"/>
                    <a:pt x="566680" y="679197"/>
                    <a:pt x="567949" y="679197"/>
                  </a:cubicBezTo>
                  <a:cubicBezTo>
                    <a:pt x="569036" y="679197"/>
                    <a:pt x="570124" y="678835"/>
                    <a:pt x="570970" y="678051"/>
                  </a:cubicBezTo>
                  <a:cubicBezTo>
                    <a:pt x="572843" y="676362"/>
                    <a:pt x="573024" y="673526"/>
                    <a:pt x="571332" y="671656"/>
                  </a:cubicBezTo>
                  <a:cubicBezTo>
                    <a:pt x="546318" y="643539"/>
                    <a:pt x="531455" y="610113"/>
                    <a:pt x="515746" y="574696"/>
                  </a:cubicBezTo>
                  <a:cubicBezTo>
                    <a:pt x="511335" y="564801"/>
                    <a:pt x="506924" y="554786"/>
                    <a:pt x="502151" y="544709"/>
                  </a:cubicBezTo>
                  <a:cubicBezTo>
                    <a:pt x="499795" y="546640"/>
                    <a:pt x="497257" y="548390"/>
                    <a:pt x="494538" y="549838"/>
                  </a:cubicBezTo>
                  <a:cubicBezTo>
                    <a:pt x="499009" y="559431"/>
                    <a:pt x="503239" y="568964"/>
                    <a:pt x="507468" y="578377"/>
                  </a:cubicBezTo>
                  <a:close/>
                  <a:moveTo>
                    <a:pt x="412911" y="399361"/>
                  </a:moveTo>
                  <a:cubicBezTo>
                    <a:pt x="410554" y="400206"/>
                    <a:pt x="409346" y="402861"/>
                    <a:pt x="410252" y="405153"/>
                  </a:cubicBezTo>
                  <a:cubicBezTo>
                    <a:pt x="418953" y="428503"/>
                    <a:pt x="432366" y="450767"/>
                    <a:pt x="446383" y="472307"/>
                  </a:cubicBezTo>
                  <a:cubicBezTo>
                    <a:pt x="448800" y="470557"/>
                    <a:pt x="451459" y="469049"/>
                    <a:pt x="454238" y="467782"/>
                  </a:cubicBezTo>
                  <a:cubicBezTo>
                    <a:pt x="440402" y="446544"/>
                    <a:pt x="427109" y="424642"/>
                    <a:pt x="418711" y="402016"/>
                  </a:cubicBezTo>
                  <a:cubicBezTo>
                    <a:pt x="417865" y="399723"/>
                    <a:pt x="415267" y="398516"/>
                    <a:pt x="412911" y="399361"/>
                  </a:cubicBezTo>
                  <a:close/>
                  <a:moveTo>
                    <a:pt x="299442" y="506698"/>
                  </a:moveTo>
                  <a:cubicBezTo>
                    <a:pt x="296965" y="506517"/>
                    <a:pt x="294729" y="508327"/>
                    <a:pt x="294548" y="510801"/>
                  </a:cubicBezTo>
                  <a:cubicBezTo>
                    <a:pt x="294306" y="513275"/>
                    <a:pt x="296179" y="515507"/>
                    <a:pt x="298656" y="515688"/>
                  </a:cubicBezTo>
                  <a:cubicBezTo>
                    <a:pt x="319501" y="517438"/>
                    <a:pt x="345603" y="518765"/>
                    <a:pt x="372188" y="518765"/>
                  </a:cubicBezTo>
                  <a:cubicBezTo>
                    <a:pt x="391099" y="518765"/>
                    <a:pt x="410192" y="518102"/>
                    <a:pt x="427774" y="516533"/>
                  </a:cubicBezTo>
                  <a:cubicBezTo>
                    <a:pt x="427291" y="513516"/>
                    <a:pt x="427109" y="510499"/>
                    <a:pt x="427291" y="507482"/>
                  </a:cubicBezTo>
                  <a:cubicBezTo>
                    <a:pt x="385480" y="511284"/>
                    <a:pt x="334848" y="509715"/>
                    <a:pt x="299442" y="506698"/>
                  </a:cubicBezTo>
                  <a:close/>
                  <a:moveTo>
                    <a:pt x="546560" y="516533"/>
                  </a:moveTo>
                  <a:cubicBezTo>
                    <a:pt x="562450" y="516533"/>
                    <a:pt x="578401" y="515628"/>
                    <a:pt x="594231" y="513818"/>
                  </a:cubicBezTo>
                  <a:cubicBezTo>
                    <a:pt x="596708" y="513516"/>
                    <a:pt x="598521" y="511284"/>
                    <a:pt x="598219" y="508810"/>
                  </a:cubicBezTo>
                  <a:cubicBezTo>
                    <a:pt x="597917" y="506336"/>
                    <a:pt x="595742" y="504647"/>
                    <a:pt x="593204" y="504828"/>
                  </a:cubicBezTo>
                  <a:cubicBezTo>
                    <a:pt x="568432" y="507663"/>
                    <a:pt x="543418" y="508206"/>
                    <a:pt x="518585" y="506517"/>
                  </a:cubicBezTo>
                  <a:cubicBezTo>
                    <a:pt x="518767" y="509594"/>
                    <a:pt x="518706" y="512611"/>
                    <a:pt x="518283" y="515567"/>
                  </a:cubicBezTo>
                  <a:cubicBezTo>
                    <a:pt x="527648" y="516231"/>
                    <a:pt x="537134" y="516533"/>
                    <a:pt x="546560" y="51653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1096;p18">
              <a:extLst>
                <a:ext uri="{FF2B5EF4-FFF2-40B4-BE49-F238E27FC236}">
                  <a16:creationId xmlns:a16="http://schemas.microsoft.com/office/drawing/2014/main" id="{78A8ADCF-E98B-4C0F-87CA-84D48A81FE62}"/>
                </a:ext>
              </a:extLst>
            </p:cNvPr>
            <p:cNvSpPr/>
            <p:nvPr/>
          </p:nvSpPr>
          <p:spPr>
            <a:xfrm>
              <a:off x="6414233" y="2749346"/>
              <a:ext cx="45683" cy="45672"/>
            </a:xfrm>
            <a:custGeom>
              <a:avLst/>
              <a:gdLst/>
              <a:ahLst/>
              <a:cxnLst/>
              <a:rect l="l" t="t" r="r" b="b"/>
              <a:pathLst>
                <a:path w="91367" h="91345" extrusionOk="0">
                  <a:moveTo>
                    <a:pt x="83960" y="20873"/>
                  </a:moveTo>
                  <a:cubicBezTo>
                    <a:pt x="82510" y="18701"/>
                    <a:pt x="80939" y="16650"/>
                    <a:pt x="79187" y="14719"/>
                  </a:cubicBezTo>
                  <a:cubicBezTo>
                    <a:pt x="78099" y="13512"/>
                    <a:pt x="76891" y="12366"/>
                    <a:pt x="75683" y="11280"/>
                  </a:cubicBezTo>
                  <a:cubicBezTo>
                    <a:pt x="73387" y="9289"/>
                    <a:pt x="70909" y="7479"/>
                    <a:pt x="68251" y="6031"/>
                  </a:cubicBezTo>
                  <a:cubicBezTo>
                    <a:pt x="65109" y="4221"/>
                    <a:pt x="61786" y="2833"/>
                    <a:pt x="58282" y="1807"/>
                  </a:cubicBezTo>
                  <a:cubicBezTo>
                    <a:pt x="51515" y="-123"/>
                    <a:pt x="44204" y="-606"/>
                    <a:pt x="36833" y="842"/>
                  </a:cubicBezTo>
                  <a:cubicBezTo>
                    <a:pt x="36833" y="842"/>
                    <a:pt x="36833" y="842"/>
                    <a:pt x="36833" y="842"/>
                  </a:cubicBezTo>
                  <a:cubicBezTo>
                    <a:pt x="33328" y="1506"/>
                    <a:pt x="30066" y="2592"/>
                    <a:pt x="26984" y="3979"/>
                  </a:cubicBezTo>
                  <a:cubicBezTo>
                    <a:pt x="24205" y="5246"/>
                    <a:pt x="21546" y="6755"/>
                    <a:pt x="19130" y="8505"/>
                  </a:cubicBezTo>
                  <a:cubicBezTo>
                    <a:pt x="16592" y="10315"/>
                    <a:pt x="14296" y="12366"/>
                    <a:pt x="12181" y="14659"/>
                  </a:cubicBezTo>
                  <a:cubicBezTo>
                    <a:pt x="7106" y="20149"/>
                    <a:pt x="3420" y="26786"/>
                    <a:pt x="1487" y="34027"/>
                  </a:cubicBezTo>
                  <a:cubicBezTo>
                    <a:pt x="641" y="37164"/>
                    <a:pt x="158" y="40362"/>
                    <a:pt x="37" y="43680"/>
                  </a:cubicBezTo>
                  <a:cubicBezTo>
                    <a:pt x="-84" y="46637"/>
                    <a:pt x="97" y="49653"/>
                    <a:pt x="520" y="52731"/>
                  </a:cubicBezTo>
                  <a:cubicBezTo>
                    <a:pt x="641" y="53334"/>
                    <a:pt x="641" y="53877"/>
                    <a:pt x="762" y="54480"/>
                  </a:cubicBezTo>
                  <a:cubicBezTo>
                    <a:pt x="1366" y="57678"/>
                    <a:pt x="2333" y="60695"/>
                    <a:pt x="3541" y="63591"/>
                  </a:cubicBezTo>
                  <a:cubicBezTo>
                    <a:pt x="5897" y="69082"/>
                    <a:pt x="9221" y="73969"/>
                    <a:pt x="13329" y="78071"/>
                  </a:cubicBezTo>
                  <a:cubicBezTo>
                    <a:pt x="14417" y="79158"/>
                    <a:pt x="15565" y="80183"/>
                    <a:pt x="16713" y="81088"/>
                  </a:cubicBezTo>
                  <a:cubicBezTo>
                    <a:pt x="18344" y="82416"/>
                    <a:pt x="20036" y="83562"/>
                    <a:pt x="21848" y="84648"/>
                  </a:cubicBezTo>
                  <a:cubicBezTo>
                    <a:pt x="24446" y="86217"/>
                    <a:pt x="27165" y="87544"/>
                    <a:pt x="30005" y="88570"/>
                  </a:cubicBezTo>
                  <a:cubicBezTo>
                    <a:pt x="32361" y="89415"/>
                    <a:pt x="34778" y="90078"/>
                    <a:pt x="37316" y="90561"/>
                  </a:cubicBezTo>
                  <a:cubicBezTo>
                    <a:pt x="42814" y="91587"/>
                    <a:pt x="48614" y="91647"/>
                    <a:pt x="54415" y="90501"/>
                  </a:cubicBezTo>
                  <a:cubicBezTo>
                    <a:pt x="56469" y="90078"/>
                    <a:pt x="58463" y="89535"/>
                    <a:pt x="60396" y="88872"/>
                  </a:cubicBezTo>
                  <a:cubicBezTo>
                    <a:pt x="62753" y="88087"/>
                    <a:pt x="65049" y="87122"/>
                    <a:pt x="67224" y="85975"/>
                  </a:cubicBezTo>
                  <a:cubicBezTo>
                    <a:pt x="69943" y="84527"/>
                    <a:pt x="72480" y="82838"/>
                    <a:pt x="74837" y="80847"/>
                  </a:cubicBezTo>
                  <a:cubicBezTo>
                    <a:pt x="76347" y="79580"/>
                    <a:pt x="77797" y="78192"/>
                    <a:pt x="79127" y="76744"/>
                  </a:cubicBezTo>
                  <a:cubicBezTo>
                    <a:pt x="83960" y="71495"/>
                    <a:pt x="87585" y="65220"/>
                    <a:pt x="89579" y="58342"/>
                  </a:cubicBezTo>
                  <a:cubicBezTo>
                    <a:pt x="90183" y="56230"/>
                    <a:pt x="90667" y="53998"/>
                    <a:pt x="90969" y="51765"/>
                  </a:cubicBezTo>
                  <a:cubicBezTo>
                    <a:pt x="91392" y="48809"/>
                    <a:pt x="91452" y="45792"/>
                    <a:pt x="91271" y="42715"/>
                  </a:cubicBezTo>
                  <a:cubicBezTo>
                    <a:pt x="91150" y="40784"/>
                    <a:pt x="90909" y="38853"/>
                    <a:pt x="90546" y="36923"/>
                  </a:cubicBezTo>
                  <a:cubicBezTo>
                    <a:pt x="90486" y="36621"/>
                    <a:pt x="90365" y="36319"/>
                    <a:pt x="90304" y="36018"/>
                  </a:cubicBezTo>
                  <a:cubicBezTo>
                    <a:pt x="89942" y="34449"/>
                    <a:pt x="89579" y="32940"/>
                    <a:pt x="89096" y="31492"/>
                  </a:cubicBezTo>
                  <a:cubicBezTo>
                    <a:pt x="87767" y="27631"/>
                    <a:pt x="86075" y="24071"/>
                    <a:pt x="83960" y="20873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" name="Google Shape;1098;p18">
            <a:extLst>
              <a:ext uri="{FF2B5EF4-FFF2-40B4-BE49-F238E27FC236}">
                <a16:creationId xmlns:a16="http://schemas.microsoft.com/office/drawing/2014/main" id="{759E2463-0C4F-47B0-95E6-4D278162310C}"/>
              </a:ext>
            </a:extLst>
          </p:cNvPr>
          <p:cNvSpPr txBox="1">
            <a:spLocks/>
          </p:cNvSpPr>
          <p:nvPr/>
        </p:nvSpPr>
        <p:spPr>
          <a:xfrm>
            <a:off x="1838847" y="3260178"/>
            <a:ext cx="6418445" cy="11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0" indent="0" algn="just">
              <a:spcAft>
                <a:spcPts val="800"/>
              </a:spcAft>
              <a:buFont typeface="Oxygen Light"/>
              <a:buNone/>
            </a:pP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Mengembangkan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kerjasama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yang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sinergi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untuk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mendukung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penyelenggaraan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Tri Dharma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Perguruan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Tinggi.</a:t>
            </a:r>
            <a:endParaRPr lang="en-ID" sz="1100" dirty="0"/>
          </a:p>
        </p:txBody>
      </p:sp>
      <p:grpSp>
        <p:nvGrpSpPr>
          <p:cNvPr id="22" name="Google Shape;1093;p18">
            <a:extLst>
              <a:ext uri="{FF2B5EF4-FFF2-40B4-BE49-F238E27FC236}">
                <a16:creationId xmlns:a16="http://schemas.microsoft.com/office/drawing/2014/main" id="{D81024B6-53A0-4C30-A599-E1CAF1DC9D8A}"/>
              </a:ext>
            </a:extLst>
          </p:cNvPr>
          <p:cNvGrpSpPr/>
          <p:nvPr/>
        </p:nvGrpSpPr>
        <p:grpSpPr>
          <a:xfrm>
            <a:off x="967032" y="4045910"/>
            <a:ext cx="544801" cy="510047"/>
            <a:chOff x="6170856" y="2517414"/>
            <a:chExt cx="544801" cy="510047"/>
          </a:xfrm>
        </p:grpSpPr>
        <p:sp>
          <p:nvSpPr>
            <p:cNvPr id="23" name="Google Shape;1094;p18">
              <a:extLst>
                <a:ext uri="{FF2B5EF4-FFF2-40B4-BE49-F238E27FC236}">
                  <a16:creationId xmlns:a16="http://schemas.microsoft.com/office/drawing/2014/main" id="{A4D07DCC-96D9-40D8-A75B-D7F740E483E3}"/>
                </a:ext>
              </a:extLst>
            </p:cNvPr>
            <p:cNvSpPr/>
            <p:nvPr/>
          </p:nvSpPr>
          <p:spPr>
            <a:xfrm>
              <a:off x="6170856" y="2517414"/>
              <a:ext cx="544801" cy="510047"/>
            </a:xfrm>
            <a:custGeom>
              <a:avLst/>
              <a:gdLst/>
              <a:ahLst/>
              <a:cxnLst/>
              <a:rect l="l" t="t" r="r" b="b"/>
              <a:pathLst>
                <a:path w="1089602" h="1020093" extrusionOk="0">
                  <a:moveTo>
                    <a:pt x="1089602" y="497346"/>
                  </a:moveTo>
                  <a:cubicBezTo>
                    <a:pt x="1071597" y="439303"/>
                    <a:pt x="1019092" y="393448"/>
                    <a:pt x="959155" y="383312"/>
                  </a:cubicBezTo>
                  <a:cubicBezTo>
                    <a:pt x="951724" y="382045"/>
                    <a:pt x="944171" y="381381"/>
                    <a:pt x="936619" y="381019"/>
                  </a:cubicBezTo>
                  <a:cubicBezTo>
                    <a:pt x="956799" y="345904"/>
                    <a:pt x="968098" y="305901"/>
                    <a:pt x="978188" y="266321"/>
                  </a:cubicBezTo>
                  <a:cubicBezTo>
                    <a:pt x="939277" y="240618"/>
                    <a:pt x="891545" y="229697"/>
                    <a:pt x="844901" y="233016"/>
                  </a:cubicBezTo>
                  <a:cubicBezTo>
                    <a:pt x="858435" y="177990"/>
                    <a:pt x="859160" y="107156"/>
                    <a:pt x="852635" y="65404"/>
                  </a:cubicBezTo>
                  <a:cubicBezTo>
                    <a:pt x="770766" y="64257"/>
                    <a:pt x="682613" y="93339"/>
                    <a:pt x="627147" y="155002"/>
                  </a:cubicBezTo>
                  <a:cubicBezTo>
                    <a:pt x="616030" y="137987"/>
                    <a:pt x="604248" y="121395"/>
                    <a:pt x="592829" y="104803"/>
                  </a:cubicBezTo>
                  <a:cubicBezTo>
                    <a:pt x="581168" y="87849"/>
                    <a:pt x="569688" y="70713"/>
                    <a:pt x="559295" y="52914"/>
                  </a:cubicBezTo>
                  <a:cubicBezTo>
                    <a:pt x="554160" y="44045"/>
                    <a:pt x="549266" y="35055"/>
                    <a:pt x="544795" y="25884"/>
                  </a:cubicBezTo>
                  <a:cubicBezTo>
                    <a:pt x="541532" y="19006"/>
                    <a:pt x="532348" y="0"/>
                    <a:pt x="532348" y="0"/>
                  </a:cubicBezTo>
                  <a:cubicBezTo>
                    <a:pt x="532348" y="0"/>
                    <a:pt x="522500" y="15929"/>
                    <a:pt x="517908" y="22626"/>
                  </a:cubicBezTo>
                  <a:cubicBezTo>
                    <a:pt x="512832" y="30047"/>
                    <a:pt x="507274" y="37106"/>
                    <a:pt x="501534" y="44045"/>
                  </a:cubicBezTo>
                  <a:cubicBezTo>
                    <a:pt x="489933" y="57982"/>
                    <a:pt x="477305" y="71075"/>
                    <a:pt x="464919" y="84409"/>
                  </a:cubicBezTo>
                  <a:cubicBezTo>
                    <a:pt x="449814" y="100700"/>
                    <a:pt x="434649" y="117534"/>
                    <a:pt x="422625" y="136298"/>
                  </a:cubicBezTo>
                  <a:cubicBezTo>
                    <a:pt x="414650" y="131109"/>
                    <a:pt x="406372" y="126343"/>
                    <a:pt x="398034" y="121878"/>
                  </a:cubicBezTo>
                  <a:cubicBezTo>
                    <a:pt x="359245" y="101122"/>
                    <a:pt x="318401" y="80789"/>
                    <a:pt x="274596" y="76143"/>
                  </a:cubicBezTo>
                  <a:cubicBezTo>
                    <a:pt x="237136" y="72161"/>
                    <a:pt x="199011" y="77773"/>
                    <a:pt x="199011" y="77773"/>
                  </a:cubicBezTo>
                  <a:cubicBezTo>
                    <a:pt x="184570" y="110414"/>
                    <a:pt x="176836" y="146857"/>
                    <a:pt x="175689" y="182455"/>
                  </a:cubicBezTo>
                  <a:cubicBezTo>
                    <a:pt x="174843" y="207916"/>
                    <a:pt x="178226" y="232232"/>
                    <a:pt x="185416" y="254857"/>
                  </a:cubicBezTo>
                  <a:cubicBezTo>
                    <a:pt x="138288" y="259745"/>
                    <a:pt x="95028" y="277001"/>
                    <a:pt x="59319" y="308375"/>
                  </a:cubicBezTo>
                  <a:cubicBezTo>
                    <a:pt x="77264" y="343611"/>
                    <a:pt x="101251" y="375770"/>
                    <a:pt x="129709" y="403283"/>
                  </a:cubicBezTo>
                  <a:cubicBezTo>
                    <a:pt x="105662" y="408351"/>
                    <a:pt x="82642" y="418729"/>
                    <a:pt x="64697" y="435381"/>
                  </a:cubicBezTo>
                  <a:cubicBezTo>
                    <a:pt x="55634" y="443768"/>
                    <a:pt x="-9318" y="505431"/>
                    <a:pt x="1135" y="516533"/>
                  </a:cubicBezTo>
                  <a:cubicBezTo>
                    <a:pt x="33581" y="551105"/>
                    <a:pt x="72431" y="581213"/>
                    <a:pt x="115873" y="599977"/>
                  </a:cubicBezTo>
                  <a:cubicBezTo>
                    <a:pt x="113577" y="603295"/>
                    <a:pt x="111281" y="606553"/>
                    <a:pt x="109106" y="609993"/>
                  </a:cubicBezTo>
                  <a:cubicBezTo>
                    <a:pt x="87294" y="644444"/>
                    <a:pt x="73639" y="683421"/>
                    <a:pt x="62945" y="722699"/>
                  </a:cubicBezTo>
                  <a:cubicBezTo>
                    <a:pt x="110737" y="741886"/>
                    <a:pt x="162034" y="751962"/>
                    <a:pt x="213511" y="754376"/>
                  </a:cubicBezTo>
                  <a:cubicBezTo>
                    <a:pt x="226562" y="754979"/>
                    <a:pt x="239673" y="754979"/>
                    <a:pt x="252784" y="754134"/>
                  </a:cubicBezTo>
                  <a:cubicBezTo>
                    <a:pt x="248495" y="767529"/>
                    <a:pt x="245292" y="781225"/>
                    <a:pt x="243540" y="795162"/>
                  </a:cubicBezTo>
                  <a:cubicBezTo>
                    <a:pt x="236532" y="850550"/>
                    <a:pt x="249401" y="912153"/>
                    <a:pt x="266621" y="964705"/>
                  </a:cubicBezTo>
                  <a:cubicBezTo>
                    <a:pt x="268071" y="969170"/>
                    <a:pt x="324805" y="956741"/>
                    <a:pt x="328974" y="955534"/>
                  </a:cubicBezTo>
                  <a:cubicBezTo>
                    <a:pt x="353928" y="948475"/>
                    <a:pt x="378639" y="939606"/>
                    <a:pt x="400391" y="925186"/>
                  </a:cubicBezTo>
                  <a:cubicBezTo>
                    <a:pt x="410360" y="918549"/>
                    <a:pt x="419423" y="910886"/>
                    <a:pt x="427701" y="902379"/>
                  </a:cubicBezTo>
                  <a:cubicBezTo>
                    <a:pt x="454708" y="944855"/>
                    <a:pt x="488846" y="982746"/>
                    <a:pt x="522802" y="1020093"/>
                  </a:cubicBezTo>
                  <a:cubicBezTo>
                    <a:pt x="526306" y="1002717"/>
                    <a:pt x="539599" y="988478"/>
                    <a:pt x="551562" y="975324"/>
                  </a:cubicBezTo>
                  <a:cubicBezTo>
                    <a:pt x="575609" y="948777"/>
                    <a:pt x="601952" y="924220"/>
                    <a:pt x="623522" y="895681"/>
                  </a:cubicBezTo>
                  <a:cubicBezTo>
                    <a:pt x="627993" y="889769"/>
                    <a:pt x="632222" y="883675"/>
                    <a:pt x="636150" y="877400"/>
                  </a:cubicBezTo>
                  <a:cubicBezTo>
                    <a:pt x="664003" y="898457"/>
                    <a:pt x="697355" y="916980"/>
                    <a:pt x="730768" y="926634"/>
                  </a:cubicBezTo>
                  <a:cubicBezTo>
                    <a:pt x="740979" y="929590"/>
                    <a:pt x="832817" y="958611"/>
                    <a:pt x="836321" y="950949"/>
                  </a:cubicBezTo>
                  <a:cubicBezTo>
                    <a:pt x="855656" y="908231"/>
                    <a:pt x="866109" y="862738"/>
                    <a:pt x="859281" y="815556"/>
                  </a:cubicBezTo>
                  <a:cubicBezTo>
                    <a:pt x="856985" y="799567"/>
                    <a:pt x="852333" y="785388"/>
                    <a:pt x="845928" y="772597"/>
                  </a:cubicBezTo>
                  <a:cubicBezTo>
                    <a:pt x="896198" y="767167"/>
                    <a:pt x="945863" y="752686"/>
                    <a:pt x="991299" y="730603"/>
                  </a:cubicBezTo>
                  <a:cubicBezTo>
                    <a:pt x="983565" y="708279"/>
                    <a:pt x="976617" y="685412"/>
                    <a:pt x="968883" y="663088"/>
                  </a:cubicBezTo>
                  <a:cubicBezTo>
                    <a:pt x="961693" y="642332"/>
                    <a:pt x="954261" y="621215"/>
                    <a:pt x="943325" y="602330"/>
                  </a:cubicBezTo>
                  <a:cubicBezTo>
                    <a:pt x="951482" y="600158"/>
                    <a:pt x="959518" y="597503"/>
                    <a:pt x="967433" y="594305"/>
                  </a:cubicBezTo>
                  <a:cubicBezTo>
                    <a:pt x="1016675" y="574214"/>
                    <a:pt x="1054438" y="535961"/>
                    <a:pt x="1089602" y="4973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1095;p18">
              <a:extLst>
                <a:ext uri="{FF2B5EF4-FFF2-40B4-BE49-F238E27FC236}">
                  <a16:creationId xmlns:a16="http://schemas.microsoft.com/office/drawing/2014/main" id="{3C5A469C-B276-4392-B616-529285DF3799}"/>
                </a:ext>
              </a:extLst>
            </p:cNvPr>
            <p:cNvSpPr/>
            <p:nvPr/>
          </p:nvSpPr>
          <p:spPr>
            <a:xfrm>
              <a:off x="6200545" y="2517414"/>
              <a:ext cx="465959" cy="510047"/>
            </a:xfrm>
            <a:custGeom>
              <a:avLst/>
              <a:gdLst/>
              <a:ahLst/>
              <a:cxnLst/>
              <a:rect l="l" t="t" r="r" b="b"/>
              <a:pathLst>
                <a:path w="931918" h="1020093" extrusionOk="0">
                  <a:moveTo>
                    <a:pt x="387897" y="585979"/>
                  </a:moveTo>
                  <a:cubicBezTo>
                    <a:pt x="353518" y="601787"/>
                    <a:pt x="319501" y="618500"/>
                    <a:pt x="287479" y="638712"/>
                  </a:cubicBezTo>
                  <a:cubicBezTo>
                    <a:pt x="270803" y="649271"/>
                    <a:pt x="254610" y="660795"/>
                    <a:pt x="240653" y="674733"/>
                  </a:cubicBezTo>
                  <a:cubicBezTo>
                    <a:pt x="218600" y="696755"/>
                    <a:pt x="202891" y="724449"/>
                    <a:pt x="193344" y="754134"/>
                  </a:cubicBezTo>
                  <a:cubicBezTo>
                    <a:pt x="180293" y="754979"/>
                    <a:pt x="167122" y="754979"/>
                    <a:pt x="154071" y="754376"/>
                  </a:cubicBezTo>
                  <a:cubicBezTo>
                    <a:pt x="102593" y="752022"/>
                    <a:pt x="51297" y="741946"/>
                    <a:pt x="3504" y="722699"/>
                  </a:cubicBezTo>
                  <a:cubicBezTo>
                    <a:pt x="14199" y="683361"/>
                    <a:pt x="27914" y="644444"/>
                    <a:pt x="49665" y="609993"/>
                  </a:cubicBezTo>
                  <a:cubicBezTo>
                    <a:pt x="51780" y="606614"/>
                    <a:pt x="54076" y="603295"/>
                    <a:pt x="56432" y="599977"/>
                  </a:cubicBezTo>
                  <a:cubicBezTo>
                    <a:pt x="69543" y="605648"/>
                    <a:pt x="83078" y="610355"/>
                    <a:pt x="97035" y="613794"/>
                  </a:cubicBezTo>
                  <a:cubicBezTo>
                    <a:pt x="157032" y="628516"/>
                    <a:pt x="222285" y="623568"/>
                    <a:pt x="278053" y="597020"/>
                  </a:cubicBezTo>
                  <a:cubicBezTo>
                    <a:pt x="308263" y="582661"/>
                    <a:pt x="334002" y="559673"/>
                    <a:pt x="364212" y="546218"/>
                  </a:cubicBezTo>
                  <a:cubicBezTo>
                    <a:pt x="385359" y="536806"/>
                    <a:pt x="407835" y="530531"/>
                    <a:pt x="430735" y="527454"/>
                  </a:cubicBezTo>
                  <a:cubicBezTo>
                    <a:pt x="433091" y="532944"/>
                    <a:pt x="436414" y="537831"/>
                    <a:pt x="440523" y="541934"/>
                  </a:cubicBezTo>
                  <a:cubicBezTo>
                    <a:pt x="441610" y="543020"/>
                    <a:pt x="442758" y="544046"/>
                    <a:pt x="443906" y="544951"/>
                  </a:cubicBezTo>
                  <a:cubicBezTo>
                    <a:pt x="434722" y="558466"/>
                    <a:pt x="423242" y="567516"/>
                    <a:pt x="408440" y="575722"/>
                  </a:cubicBezTo>
                  <a:cubicBezTo>
                    <a:pt x="402277" y="579161"/>
                    <a:pt x="395449" y="582540"/>
                    <a:pt x="387897" y="585979"/>
                  </a:cubicBezTo>
                  <a:close/>
                  <a:moveTo>
                    <a:pt x="504024" y="783457"/>
                  </a:moveTo>
                  <a:cubicBezTo>
                    <a:pt x="487590" y="736818"/>
                    <a:pt x="493148" y="686619"/>
                    <a:pt x="495565" y="638290"/>
                  </a:cubicBezTo>
                  <a:cubicBezTo>
                    <a:pt x="495626" y="636540"/>
                    <a:pt x="495747" y="634790"/>
                    <a:pt x="495807" y="633041"/>
                  </a:cubicBezTo>
                  <a:cubicBezTo>
                    <a:pt x="496713" y="611441"/>
                    <a:pt x="496472" y="589599"/>
                    <a:pt x="492121" y="568361"/>
                  </a:cubicBezTo>
                  <a:cubicBezTo>
                    <a:pt x="491698" y="566430"/>
                    <a:pt x="490067" y="560216"/>
                    <a:pt x="487650" y="552734"/>
                  </a:cubicBezTo>
                  <a:cubicBezTo>
                    <a:pt x="485717" y="553398"/>
                    <a:pt x="483723" y="554001"/>
                    <a:pt x="481669" y="554363"/>
                  </a:cubicBezTo>
                  <a:cubicBezTo>
                    <a:pt x="475868" y="555510"/>
                    <a:pt x="470068" y="555449"/>
                    <a:pt x="464570" y="554424"/>
                  </a:cubicBezTo>
                  <a:cubicBezTo>
                    <a:pt x="462576" y="558526"/>
                    <a:pt x="460703" y="562629"/>
                    <a:pt x="459011" y="566792"/>
                  </a:cubicBezTo>
                  <a:cubicBezTo>
                    <a:pt x="447592" y="594788"/>
                    <a:pt x="442335" y="624473"/>
                    <a:pt x="439979" y="655848"/>
                  </a:cubicBezTo>
                  <a:cubicBezTo>
                    <a:pt x="436474" y="702246"/>
                    <a:pt x="437260" y="749609"/>
                    <a:pt x="425599" y="794981"/>
                  </a:cubicBezTo>
                  <a:cubicBezTo>
                    <a:pt x="415388" y="834682"/>
                    <a:pt x="396597" y="873297"/>
                    <a:pt x="368200" y="902379"/>
                  </a:cubicBezTo>
                  <a:cubicBezTo>
                    <a:pt x="395208" y="944855"/>
                    <a:pt x="429345" y="982746"/>
                    <a:pt x="463301" y="1020093"/>
                  </a:cubicBezTo>
                  <a:cubicBezTo>
                    <a:pt x="466805" y="1002717"/>
                    <a:pt x="480158" y="988478"/>
                    <a:pt x="492061" y="975324"/>
                  </a:cubicBezTo>
                  <a:cubicBezTo>
                    <a:pt x="516108" y="948777"/>
                    <a:pt x="542451" y="924220"/>
                    <a:pt x="564021" y="895681"/>
                  </a:cubicBezTo>
                  <a:cubicBezTo>
                    <a:pt x="568492" y="889769"/>
                    <a:pt x="572722" y="883675"/>
                    <a:pt x="576649" y="877400"/>
                  </a:cubicBezTo>
                  <a:cubicBezTo>
                    <a:pt x="575320" y="876434"/>
                    <a:pt x="573991" y="875469"/>
                    <a:pt x="572661" y="874443"/>
                  </a:cubicBezTo>
                  <a:cubicBezTo>
                    <a:pt x="542330" y="850731"/>
                    <a:pt x="516833" y="819779"/>
                    <a:pt x="504024" y="783457"/>
                  </a:cubicBezTo>
                  <a:close/>
                  <a:moveTo>
                    <a:pt x="406144" y="173827"/>
                  </a:moveTo>
                  <a:cubicBezTo>
                    <a:pt x="433393" y="208218"/>
                    <a:pt x="441973" y="253771"/>
                    <a:pt x="443483" y="297575"/>
                  </a:cubicBezTo>
                  <a:cubicBezTo>
                    <a:pt x="444087" y="315615"/>
                    <a:pt x="443362" y="334018"/>
                    <a:pt x="443121" y="352299"/>
                  </a:cubicBezTo>
                  <a:cubicBezTo>
                    <a:pt x="442939" y="371064"/>
                    <a:pt x="443362" y="389768"/>
                    <a:pt x="446444" y="408049"/>
                  </a:cubicBezTo>
                  <a:cubicBezTo>
                    <a:pt x="449767" y="427719"/>
                    <a:pt x="455749" y="446725"/>
                    <a:pt x="464147" y="464704"/>
                  </a:cubicBezTo>
                  <a:cubicBezTo>
                    <a:pt x="464147" y="464704"/>
                    <a:pt x="464147" y="464704"/>
                    <a:pt x="464147" y="464704"/>
                  </a:cubicBezTo>
                  <a:cubicBezTo>
                    <a:pt x="471518" y="463256"/>
                    <a:pt x="478829" y="463739"/>
                    <a:pt x="485596" y="465670"/>
                  </a:cubicBezTo>
                  <a:cubicBezTo>
                    <a:pt x="488436" y="459636"/>
                    <a:pt x="491034" y="453422"/>
                    <a:pt x="493390" y="447207"/>
                  </a:cubicBezTo>
                  <a:cubicBezTo>
                    <a:pt x="493874" y="445880"/>
                    <a:pt x="494417" y="444552"/>
                    <a:pt x="494901" y="443225"/>
                  </a:cubicBezTo>
                  <a:cubicBezTo>
                    <a:pt x="512483" y="394655"/>
                    <a:pt x="508616" y="346929"/>
                    <a:pt x="510731" y="296429"/>
                  </a:cubicBezTo>
                  <a:cubicBezTo>
                    <a:pt x="512362" y="258176"/>
                    <a:pt x="523540" y="220285"/>
                    <a:pt x="543418" y="187523"/>
                  </a:cubicBezTo>
                  <a:cubicBezTo>
                    <a:pt x="550548" y="175757"/>
                    <a:pt x="558765" y="165018"/>
                    <a:pt x="567767" y="155002"/>
                  </a:cubicBezTo>
                  <a:cubicBezTo>
                    <a:pt x="556650" y="137987"/>
                    <a:pt x="544868" y="121395"/>
                    <a:pt x="533449" y="104803"/>
                  </a:cubicBezTo>
                  <a:cubicBezTo>
                    <a:pt x="521788" y="87849"/>
                    <a:pt x="510308" y="70713"/>
                    <a:pt x="499916" y="52914"/>
                  </a:cubicBezTo>
                  <a:cubicBezTo>
                    <a:pt x="494780" y="44045"/>
                    <a:pt x="489886" y="35055"/>
                    <a:pt x="485415" y="25884"/>
                  </a:cubicBezTo>
                  <a:cubicBezTo>
                    <a:pt x="482152" y="19006"/>
                    <a:pt x="472968" y="0"/>
                    <a:pt x="472968" y="0"/>
                  </a:cubicBezTo>
                  <a:cubicBezTo>
                    <a:pt x="472968" y="0"/>
                    <a:pt x="463120" y="15929"/>
                    <a:pt x="458528" y="22626"/>
                  </a:cubicBezTo>
                  <a:cubicBezTo>
                    <a:pt x="453453" y="30047"/>
                    <a:pt x="447894" y="37106"/>
                    <a:pt x="442154" y="44045"/>
                  </a:cubicBezTo>
                  <a:cubicBezTo>
                    <a:pt x="430553" y="57982"/>
                    <a:pt x="417926" y="71075"/>
                    <a:pt x="405539" y="84409"/>
                  </a:cubicBezTo>
                  <a:cubicBezTo>
                    <a:pt x="390434" y="100700"/>
                    <a:pt x="375269" y="117534"/>
                    <a:pt x="363245" y="136298"/>
                  </a:cubicBezTo>
                  <a:cubicBezTo>
                    <a:pt x="379378" y="146676"/>
                    <a:pt x="394301" y="158864"/>
                    <a:pt x="406144" y="173827"/>
                  </a:cubicBezTo>
                  <a:close/>
                  <a:moveTo>
                    <a:pt x="507770" y="477254"/>
                  </a:moveTo>
                  <a:cubicBezTo>
                    <a:pt x="507347" y="477677"/>
                    <a:pt x="506924" y="478099"/>
                    <a:pt x="506501" y="478521"/>
                  </a:cubicBezTo>
                  <a:cubicBezTo>
                    <a:pt x="508253" y="480392"/>
                    <a:pt x="509885" y="482443"/>
                    <a:pt x="511275" y="484676"/>
                  </a:cubicBezTo>
                  <a:cubicBezTo>
                    <a:pt x="513389" y="487934"/>
                    <a:pt x="515081" y="491493"/>
                    <a:pt x="516350" y="495295"/>
                  </a:cubicBezTo>
                  <a:cubicBezTo>
                    <a:pt x="516833" y="496743"/>
                    <a:pt x="517256" y="498251"/>
                    <a:pt x="517558" y="499820"/>
                  </a:cubicBezTo>
                  <a:cubicBezTo>
                    <a:pt x="517860" y="499759"/>
                    <a:pt x="518162" y="499759"/>
                    <a:pt x="518404" y="499699"/>
                  </a:cubicBezTo>
                  <a:cubicBezTo>
                    <a:pt x="535563" y="497346"/>
                    <a:pt x="552602" y="492399"/>
                    <a:pt x="568311" y="486486"/>
                  </a:cubicBezTo>
                  <a:cubicBezTo>
                    <a:pt x="597917" y="475444"/>
                    <a:pt x="625166" y="459214"/>
                    <a:pt x="653080" y="444371"/>
                  </a:cubicBezTo>
                  <a:cubicBezTo>
                    <a:pt x="713742" y="412152"/>
                    <a:pt x="779177" y="386027"/>
                    <a:pt x="847693" y="381321"/>
                  </a:cubicBezTo>
                  <a:cubicBezTo>
                    <a:pt x="857481" y="380657"/>
                    <a:pt x="867330" y="380476"/>
                    <a:pt x="877118" y="380959"/>
                  </a:cubicBezTo>
                  <a:cubicBezTo>
                    <a:pt x="897298" y="345843"/>
                    <a:pt x="908597" y="305841"/>
                    <a:pt x="918687" y="266261"/>
                  </a:cubicBezTo>
                  <a:cubicBezTo>
                    <a:pt x="879776" y="240558"/>
                    <a:pt x="832045" y="229637"/>
                    <a:pt x="785461" y="232956"/>
                  </a:cubicBezTo>
                  <a:cubicBezTo>
                    <a:pt x="779781" y="256004"/>
                    <a:pt x="771927" y="276277"/>
                    <a:pt x="761353" y="290455"/>
                  </a:cubicBezTo>
                  <a:cubicBezTo>
                    <a:pt x="725584" y="338483"/>
                    <a:pt x="675678" y="374503"/>
                    <a:pt x="622810" y="402680"/>
                  </a:cubicBezTo>
                  <a:cubicBezTo>
                    <a:pt x="596708" y="416617"/>
                    <a:pt x="569459" y="428926"/>
                    <a:pt x="545533" y="446363"/>
                  </a:cubicBezTo>
                  <a:cubicBezTo>
                    <a:pt x="533026" y="455473"/>
                    <a:pt x="519190" y="465610"/>
                    <a:pt x="507770" y="477254"/>
                  </a:cubicBezTo>
                  <a:close/>
                  <a:moveTo>
                    <a:pt x="909443" y="663028"/>
                  </a:moveTo>
                  <a:cubicBezTo>
                    <a:pt x="902253" y="642272"/>
                    <a:pt x="894821" y="621155"/>
                    <a:pt x="883885" y="602270"/>
                  </a:cubicBezTo>
                  <a:cubicBezTo>
                    <a:pt x="836637" y="614940"/>
                    <a:pt x="785340" y="611199"/>
                    <a:pt x="737729" y="598649"/>
                  </a:cubicBezTo>
                  <a:cubicBezTo>
                    <a:pt x="699543" y="588634"/>
                    <a:pt x="662989" y="573309"/>
                    <a:pt x="627160" y="556958"/>
                  </a:cubicBezTo>
                  <a:cubicBezTo>
                    <a:pt x="592298" y="541089"/>
                    <a:pt x="559671" y="524437"/>
                    <a:pt x="520458" y="522144"/>
                  </a:cubicBezTo>
                  <a:cubicBezTo>
                    <a:pt x="519854" y="522084"/>
                    <a:pt x="518585" y="522084"/>
                    <a:pt x="516894" y="522084"/>
                  </a:cubicBezTo>
                  <a:cubicBezTo>
                    <a:pt x="514900" y="528962"/>
                    <a:pt x="511275" y="535297"/>
                    <a:pt x="506441" y="540486"/>
                  </a:cubicBezTo>
                  <a:cubicBezTo>
                    <a:pt x="511758" y="550321"/>
                    <a:pt x="517739" y="559793"/>
                    <a:pt x="524386" y="568844"/>
                  </a:cubicBezTo>
                  <a:cubicBezTo>
                    <a:pt x="526621" y="571860"/>
                    <a:pt x="528615" y="574817"/>
                    <a:pt x="530609" y="577713"/>
                  </a:cubicBezTo>
                  <a:cubicBezTo>
                    <a:pt x="536470" y="586341"/>
                    <a:pt x="541968" y="594607"/>
                    <a:pt x="550245" y="602451"/>
                  </a:cubicBezTo>
                  <a:cubicBezTo>
                    <a:pt x="560034" y="611682"/>
                    <a:pt x="570788" y="619827"/>
                    <a:pt x="582026" y="627249"/>
                  </a:cubicBezTo>
                  <a:cubicBezTo>
                    <a:pt x="604805" y="642332"/>
                    <a:pt x="629517" y="654219"/>
                    <a:pt x="653987" y="666225"/>
                  </a:cubicBezTo>
                  <a:cubicBezTo>
                    <a:pt x="706794" y="692049"/>
                    <a:pt x="760991" y="721010"/>
                    <a:pt x="786548" y="772476"/>
                  </a:cubicBezTo>
                  <a:cubicBezTo>
                    <a:pt x="836818" y="767046"/>
                    <a:pt x="886483" y="752566"/>
                    <a:pt x="931919" y="730483"/>
                  </a:cubicBezTo>
                  <a:cubicBezTo>
                    <a:pt x="924185" y="708219"/>
                    <a:pt x="917176" y="685352"/>
                    <a:pt x="909443" y="663028"/>
                  </a:cubicBezTo>
                  <a:close/>
                  <a:moveTo>
                    <a:pt x="106279" y="399482"/>
                  </a:moveTo>
                  <a:cubicBezTo>
                    <a:pt x="155340" y="399964"/>
                    <a:pt x="202105" y="418668"/>
                    <a:pt x="247541" y="437131"/>
                  </a:cubicBezTo>
                  <a:cubicBezTo>
                    <a:pt x="305786" y="460722"/>
                    <a:pt x="365481" y="491011"/>
                    <a:pt x="428741" y="497829"/>
                  </a:cubicBezTo>
                  <a:cubicBezTo>
                    <a:pt x="430674" y="490588"/>
                    <a:pt x="434360" y="483891"/>
                    <a:pt x="439435" y="478461"/>
                  </a:cubicBezTo>
                  <a:cubicBezTo>
                    <a:pt x="434058" y="470919"/>
                    <a:pt x="428197" y="463799"/>
                    <a:pt x="421853" y="457042"/>
                  </a:cubicBezTo>
                  <a:cubicBezTo>
                    <a:pt x="406264" y="440450"/>
                    <a:pt x="384151" y="430796"/>
                    <a:pt x="362883" y="422892"/>
                  </a:cubicBezTo>
                  <a:cubicBezTo>
                    <a:pt x="317810" y="406179"/>
                    <a:pt x="268567" y="399904"/>
                    <a:pt x="226394" y="375770"/>
                  </a:cubicBezTo>
                  <a:cubicBezTo>
                    <a:pt x="177031" y="347473"/>
                    <a:pt x="142048" y="305298"/>
                    <a:pt x="126097" y="254737"/>
                  </a:cubicBezTo>
                  <a:cubicBezTo>
                    <a:pt x="78969" y="259624"/>
                    <a:pt x="35708" y="276880"/>
                    <a:pt x="0" y="308254"/>
                  </a:cubicBezTo>
                  <a:cubicBezTo>
                    <a:pt x="17945" y="343490"/>
                    <a:pt x="41932" y="375649"/>
                    <a:pt x="70389" y="403162"/>
                  </a:cubicBezTo>
                  <a:cubicBezTo>
                    <a:pt x="82292" y="400689"/>
                    <a:pt x="94376" y="399361"/>
                    <a:pt x="106279" y="399482"/>
                  </a:cubicBezTo>
                  <a:close/>
                  <a:moveTo>
                    <a:pt x="372188" y="687644"/>
                  </a:moveTo>
                  <a:cubicBezTo>
                    <a:pt x="404814" y="648668"/>
                    <a:pt x="432849" y="604080"/>
                    <a:pt x="457319" y="552432"/>
                  </a:cubicBezTo>
                  <a:cubicBezTo>
                    <a:pt x="454480" y="551407"/>
                    <a:pt x="451761" y="550079"/>
                    <a:pt x="449163" y="548511"/>
                  </a:cubicBezTo>
                  <a:cubicBezTo>
                    <a:pt x="424995" y="599494"/>
                    <a:pt x="397383" y="643479"/>
                    <a:pt x="365239" y="681852"/>
                  </a:cubicBezTo>
                  <a:cubicBezTo>
                    <a:pt x="363608" y="683783"/>
                    <a:pt x="363910" y="686619"/>
                    <a:pt x="365783" y="688248"/>
                  </a:cubicBezTo>
                  <a:cubicBezTo>
                    <a:pt x="366629" y="688972"/>
                    <a:pt x="367656" y="689273"/>
                    <a:pt x="368683" y="689273"/>
                  </a:cubicBezTo>
                  <a:cubicBezTo>
                    <a:pt x="370012" y="689273"/>
                    <a:pt x="371281" y="688730"/>
                    <a:pt x="372188" y="687644"/>
                  </a:cubicBezTo>
                  <a:close/>
                  <a:moveTo>
                    <a:pt x="502997" y="475143"/>
                  </a:moveTo>
                  <a:cubicBezTo>
                    <a:pt x="543055" y="430434"/>
                    <a:pt x="572722" y="381924"/>
                    <a:pt x="587585" y="336310"/>
                  </a:cubicBezTo>
                  <a:cubicBezTo>
                    <a:pt x="588371" y="333957"/>
                    <a:pt x="587041" y="331363"/>
                    <a:pt x="584685" y="330639"/>
                  </a:cubicBezTo>
                  <a:cubicBezTo>
                    <a:pt x="582329" y="329855"/>
                    <a:pt x="579730" y="331182"/>
                    <a:pt x="579005" y="333535"/>
                  </a:cubicBezTo>
                  <a:cubicBezTo>
                    <a:pt x="564444" y="378244"/>
                    <a:pt x="535201" y="425848"/>
                    <a:pt x="495626" y="469893"/>
                  </a:cubicBezTo>
                  <a:cubicBezTo>
                    <a:pt x="498224" y="471402"/>
                    <a:pt x="500701" y="473151"/>
                    <a:pt x="502997" y="475143"/>
                  </a:cubicBezTo>
                  <a:close/>
                  <a:moveTo>
                    <a:pt x="507468" y="578377"/>
                  </a:moveTo>
                  <a:cubicBezTo>
                    <a:pt x="523479" y="614457"/>
                    <a:pt x="538584" y="648487"/>
                    <a:pt x="564565" y="677689"/>
                  </a:cubicBezTo>
                  <a:cubicBezTo>
                    <a:pt x="565471" y="678715"/>
                    <a:pt x="566680" y="679197"/>
                    <a:pt x="567949" y="679197"/>
                  </a:cubicBezTo>
                  <a:cubicBezTo>
                    <a:pt x="569036" y="679197"/>
                    <a:pt x="570124" y="678835"/>
                    <a:pt x="570970" y="678051"/>
                  </a:cubicBezTo>
                  <a:cubicBezTo>
                    <a:pt x="572843" y="676362"/>
                    <a:pt x="573024" y="673526"/>
                    <a:pt x="571332" y="671656"/>
                  </a:cubicBezTo>
                  <a:cubicBezTo>
                    <a:pt x="546318" y="643539"/>
                    <a:pt x="531455" y="610113"/>
                    <a:pt x="515746" y="574696"/>
                  </a:cubicBezTo>
                  <a:cubicBezTo>
                    <a:pt x="511335" y="564801"/>
                    <a:pt x="506924" y="554786"/>
                    <a:pt x="502151" y="544709"/>
                  </a:cubicBezTo>
                  <a:cubicBezTo>
                    <a:pt x="499795" y="546640"/>
                    <a:pt x="497257" y="548390"/>
                    <a:pt x="494538" y="549838"/>
                  </a:cubicBezTo>
                  <a:cubicBezTo>
                    <a:pt x="499009" y="559431"/>
                    <a:pt x="503239" y="568964"/>
                    <a:pt x="507468" y="578377"/>
                  </a:cubicBezTo>
                  <a:close/>
                  <a:moveTo>
                    <a:pt x="412911" y="399361"/>
                  </a:moveTo>
                  <a:cubicBezTo>
                    <a:pt x="410554" y="400206"/>
                    <a:pt x="409346" y="402861"/>
                    <a:pt x="410252" y="405153"/>
                  </a:cubicBezTo>
                  <a:cubicBezTo>
                    <a:pt x="418953" y="428503"/>
                    <a:pt x="432366" y="450767"/>
                    <a:pt x="446383" y="472307"/>
                  </a:cubicBezTo>
                  <a:cubicBezTo>
                    <a:pt x="448800" y="470557"/>
                    <a:pt x="451459" y="469049"/>
                    <a:pt x="454238" y="467782"/>
                  </a:cubicBezTo>
                  <a:cubicBezTo>
                    <a:pt x="440402" y="446544"/>
                    <a:pt x="427109" y="424642"/>
                    <a:pt x="418711" y="402016"/>
                  </a:cubicBezTo>
                  <a:cubicBezTo>
                    <a:pt x="417865" y="399723"/>
                    <a:pt x="415267" y="398516"/>
                    <a:pt x="412911" y="399361"/>
                  </a:cubicBezTo>
                  <a:close/>
                  <a:moveTo>
                    <a:pt x="299442" y="506698"/>
                  </a:moveTo>
                  <a:cubicBezTo>
                    <a:pt x="296965" y="506517"/>
                    <a:pt x="294729" y="508327"/>
                    <a:pt x="294548" y="510801"/>
                  </a:cubicBezTo>
                  <a:cubicBezTo>
                    <a:pt x="294306" y="513275"/>
                    <a:pt x="296179" y="515507"/>
                    <a:pt x="298656" y="515688"/>
                  </a:cubicBezTo>
                  <a:cubicBezTo>
                    <a:pt x="319501" y="517438"/>
                    <a:pt x="345603" y="518765"/>
                    <a:pt x="372188" y="518765"/>
                  </a:cubicBezTo>
                  <a:cubicBezTo>
                    <a:pt x="391099" y="518765"/>
                    <a:pt x="410192" y="518102"/>
                    <a:pt x="427774" y="516533"/>
                  </a:cubicBezTo>
                  <a:cubicBezTo>
                    <a:pt x="427291" y="513516"/>
                    <a:pt x="427109" y="510499"/>
                    <a:pt x="427291" y="507482"/>
                  </a:cubicBezTo>
                  <a:cubicBezTo>
                    <a:pt x="385480" y="511284"/>
                    <a:pt x="334848" y="509715"/>
                    <a:pt x="299442" y="506698"/>
                  </a:cubicBezTo>
                  <a:close/>
                  <a:moveTo>
                    <a:pt x="546560" y="516533"/>
                  </a:moveTo>
                  <a:cubicBezTo>
                    <a:pt x="562450" y="516533"/>
                    <a:pt x="578401" y="515628"/>
                    <a:pt x="594231" y="513818"/>
                  </a:cubicBezTo>
                  <a:cubicBezTo>
                    <a:pt x="596708" y="513516"/>
                    <a:pt x="598521" y="511284"/>
                    <a:pt x="598219" y="508810"/>
                  </a:cubicBezTo>
                  <a:cubicBezTo>
                    <a:pt x="597917" y="506336"/>
                    <a:pt x="595742" y="504647"/>
                    <a:pt x="593204" y="504828"/>
                  </a:cubicBezTo>
                  <a:cubicBezTo>
                    <a:pt x="568432" y="507663"/>
                    <a:pt x="543418" y="508206"/>
                    <a:pt x="518585" y="506517"/>
                  </a:cubicBezTo>
                  <a:cubicBezTo>
                    <a:pt x="518767" y="509594"/>
                    <a:pt x="518706" y="512611"/>
                    <a:pt x="518283" y="515567"/>
                  </a:cubicBezTo>
                  <a:cubicBezTo>
                    <a:pt x="527648" y="516231"/>
                    <a:pt x="537134" y="516533"/>
                    <a:pt x="546560" y="51653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1096;p18">
              <a:extLst>
                <a:ext uri="{FF2B5EF4-FFF2-40B4-BE49-F238E27FC236}">
                  <a16:creationId xmlns:a16="http://schemas.microsoft.com/office/drawing/2014/main" id="{5D130EF3-7121-49A0-BB6E-830C670BDED4}"/>
                </a:ext>
              </a:extLst>
            </p:cNvPr>
            <p:cNvSpPr/>
            <p:nvPr/>
          </p:nvSpPr>
          <p:spPr>
            <a:xfrm>
              <a:off x="6414233" y="2749346"/>
              <a:ext cx="45683" cy="45672"/>
            </a:xfrm>
            <a:custGeom>
              <a:avLst/>
              <a:gdLst/>
              <a:ahLst/>
              <a:cxnLst/>
              <a:rect l="l" t="t" r="r" b="b"/>
              <a:pathLst>
                <a:path w="91367" h="91345" extrusionOk="0">
                  <a:moveTo>
                    <a:pt x="83960" y="20873"/>
                  </a:moveTo>
                  <a:cubicBezTo>
                    <a:pt x="82510" y="18701"/>
                    <a:pt x="80939" y="16650"/>
                    <a:pt x="79187" y="14719"/>
                  </a:cubicBezTo>
                  <a:cubicBezTo>
                    <a:pt x="78099" y="13512"/>
                    <a:pt x="76891" y="12366"/>
                    <a:pt x="75683" y="11280"/>
                  </a:cubicBezTo>
                  <a:cubicBezTo>
                    <a:pt x="73387" y="9289"/>
                    <a:pt x="70909" y="7479"/>
                    <a:pt x="68251" y="6031"/>
                  </a:cubicBezTo>
                  <a:cubicBezTo>
                    <a:pt x="65109" y="4221"/>
                    <a:pt x="61786" y="2833"/>
                    <a:pt x="58282" y="1807"/>
                  </a:cubicBezTo>
                  <a:cubicBezTo>
                    <a:pt x="51515" y="-123"/>
                    <a:pt x="44204" y="-606"/>
                    <a:pt x="36833" y="842"/>
                  </a:cubicBezTo>
                  <a:cubicBezTo>
                    <a:pt x="36833" y="842"/>
                    <a:pt x="36833" y="842"/>
                    <a:pt x="36833" y="842"/>
                  </a:cubicBezTo>
                  <a:cubicBezTo>
                    <a:pt x="33328" y="1506"/>
                    <a:pt x="30066" y="2592"/>
                    <a:pt x="26984" y="3979"/>
                  </a:cubicBezTo>
                  <a:cubicBezTo>
                    <a:pt x="24205" y="5246"/>
                    <a:pt x="21546" y="6755"/>
                    <a:pt x="19130" y="8505"/>
                  </a:cubicBezTo>
                  <a:cubicBezTo>
                    <a:pt x="16592" y="10315"/>
                    <a:pt x="14296" y="12366"/>
                    <a:pt x="12181" y="14659"/>
                  </a:cubicBezTo>
                  <a:cubicBezTo>
                    <a:pt x="7106" y="20149"/>
                    <a:pt x="3420" y="26786"/>
                    <a:pt x="1487" y="34027"/>
                  </a:cubicBezTo>
                  <a:cubicBezTo>
                    <a:pt x="641" y="37164"/>
                    <a:pt x="158" y="40362"/>
                    <a:pt x="37" y="43680"/>
                  </a:cubicBezTo>
                  <a:cubicBezTo>
                    <a:pt x="-84" y="46637"/>
                    <a:pt x="97" y="49653"/>
                    <a:pt x="520" y="52731"/>
                  </a:cubicBezTo>
                  <a:cubicBezTo>
                    <a:pt x="641" y="53334"/>
                    <a:pt x="641" y="53877"/>
                    <a:pt x="762" y="54480"/>
                  </a:cubicBezTo>
                  <a:cubicBezTo>
                    <a:pt x="1366" y="57678"/>
                    <a:pt x="2333" y="60695"/>
                    <a:pt x="3541" y="63591"/>
                  </a:cubicBezTo>
                  <a:cubicBezTo>
                    <a:pt x="5897" y="69082"/>
                    <a:pt x="9221" y="73969"/>
                    <a:pt x="13329" y="78071"/>
                  </a:cubicBezTo>
                  <a:cubicBezTo>
                    <a:pt x="14417" y="79158"/>
                    <a:pt x="15565" y="80183"/>
                    <a:pt x="16713" y="81088"/>
                  </a:cubicBezTo>
                  <a:cubicBezTo>
                    <a:pt x="18344" y="82416"/>
                    <a:pt x="20036" y="83562"/>
                    <a:pt x="21848" y="84648"/>
                  </a:cubicBezTo>
                  <a:cubicBezTo>
                    <a:pt x="24446" y="86217"/>
                    <a:pt x="27165" y="87544"/>
                    <a:pt x="30005" y="88570"/>
                  </a:cubicBezTo>
                  <a:cubicBezTo>
                    <a:pt x="32361" y="89415"/>
                    <a:pt x="34778" y="90078"/>
                    <a:pt x="37316" y="90561"/>
                  </a:cubicBezTo>
                  <a:cubicBezTo>
                    <a:pt x="42814" y="91587"/>
                    <a:pt x="48614" y="91647"/>
                    <a:pt x="54415" y="90501"/>
                  </a:cubicBezTo>
                  <a:cubicBezTo>
                    <a:pt x="56469" y="90078"/>
                    <a:pt x="58463" y="89535"/>
                    <a:pt x="60396" y="88872"/>
                  </a:cubicBezTo>
                  <a:cubicBezTo>
                    <a:pt x="62753" y="88087"/>
                    <a:pt x="65049" y="87122"/>
                    <a:pt x="67224" y="85975"/>
                  </a:cubicBezTo>
                  <a:cubicBezTo>
                    <a:pt x="69943" y="84527"/>
                    <a:pt x="72480" y="82838"/>
                    <a:pt x="74837" y="80847"/>
                  </a:cubicBezTo>
                  <a:cubicBezTo>
                    <a:pt x="76347" y="79580"/>
                    <a:pt x="77797" y="78192"/>
                    <a:pt x="79127" y="76744"/>
                  </a:cubicBezTo>
                  <a:cubicBezTo>
                    <a:pt x="83960" y="71495"/>
                    <a:pt x="87585" y="65220"/>
                    <a:pt x="89579" y="58342"/>
                  </a:cubicBezTo>
                  <a:cubicBezTo>
                    <a:pt x="90183" y="56230"/>
                    <a:pt x="90667" y="53998"/>
                    <a:pt x="90969" y="51765"/>
                  </a:cubicBezTo>
                  <a:cubicBezTo>
                    <a:pt x="91392" y="48809"/>
                    <a:pt x="91452" y="45792"/>
                    <a:pt x="91271" y="42715"/>
                  </a:cubicBezTo>
                  <a:cubicBezTo>
                    <a:pt x="91150" y="40784"/>
                    <a:pt x="90909" y="38853"/>
                    <a:pt x="90546" y="36923"/>
                  </a:cubicBezTo>
                  <a:cubicBezTo>
                    <a:pt x="90486" y="36621"/>
                    <a:pt x="90365" y="36319"/>
                    <a:pt x="90304" y="36018"/>
                  </a:cubicBezTo>
                  <a:cubicBezTo>
                    <a:pt x="89942" y="34449"/>
                    <a:pt x="89579" y="32940"/>
                    <a:pt x="89096" y="31492"/>
                  </a:cubicBezTo>
                  <a:cubicBezTo>
                    <a:pt x="87767" y="27631"/>
                    <a:pt x="86075" y="24071"/>
                    <a:pt x="83960" y="20873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" name="Google Shape;1098;p18">
            <a:extLst>
              <a:ext uri="{FF2B5EF4-FFF2-40B4-BE49-F238E27FC236}">
                <a16:creationId xmlns:a16="http://schemas.microsoft.com/office/drawing/2014/main" id="{5CA477A5-20D6-4D42-A1BF-79B45E16B97B}"/>
              </a:ext>
            </a:extLst>
          </p:cNvPr>
          <p:cNvSpPr txBox="1">
            <a:spLocks/>
          </p:cNvSpPr>
          <p:nvPr/>
        </p:nvSpPr>
        <p:spPr>
          <a:xfrm>
            <a:off x="1838847" y="4059364"/>
            <a:ext cx="6418445" cy="11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0" indent="0" algn="just">
              <a:spcAft>
                <a:spcPts val="800"/>
              </a:spcAft>
              <a:buFont typeface="Oxygen Light"/>
              <a:buNone/>
            </a:pP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Melaksanakan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tata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kelolauniversitas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 yang </a:t>
            </a:r>
            <a:r>
              <a:rPr lang="en-ID" sz="1800" dirty="0" err="1">
                <a:latin typeface="Gilda Display"/>
                <a:ea typeface="Gilda Display"/>
                <a:cs typeface="Gilda Display"/>
                <a:sym typeface="Gilda Display"/>
              </a:rPr>
              <a:t>unggul</a:t>
            </a:r>
            <a:r>
              <a:rPr lang="en-ID" sz="1800" dirty="0">
                <a:latin typeface="Gilda Display"/>
                <a:ea typeface="Gilda Display"/>
                <a:cs typeface="Gilda Display"/>
                <a:sym typeface="Gilda Display"/>
              </a:rPr>
              <a:t>.</a:t>
            </a:r>
            <a:endParaRPr lang="en-ID" sz="1100" dirty="0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B173D11-DA50-4CD6-ACEA-90256AEEFA16}"/>
              </a:ext>
            </a:extLst>
          </p:cNvPr>
          <p:cNvGrpSpPr/>
          <p:nvPr/>
        </p:nvGrpSpPr>
        <p:grpSpPr>
          <a:xfrm>
            <a:off x="3114955" y="4479059"/>
            <a:ext cx="2914089" cy="494557"/>
            <a:chOff x="3209026" y="0"/>
            <a:chExt cx="5855262" cy="96615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E2AF64B7-8660-4AD5-B484-FB7B2A568067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BB1EA1A9-7E60-4669-AA8F-C257496D504D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30" name="Picture 29">
                <a:extLst>
                  <a:ext uri="{FF2B5EF4-FFF2-40B4-BE49-F238E27FC236}">
                    <a16:creationId xmlns:a16="http://schemas.microsoft.com/office/drawing/2014/main" id="{8DDA4F31-FB23-48A5-B73B-542942C0AB1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EE956B62-1944-4359-8953-9BB2468EE7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8E849E49-0660-4862-B502-68D63483679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9ADE6AAD-7614-4B51-83BD-02FD409C0B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BC314C6-A3E4-4D41-B3EC-4ACDA9B952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6749" y="821226"/>
            <a:ext cx="2973710" cy="3301193"/>
          </a:xfrm>
          <a:prstGeom prst="rect">
            <a:avLst/>
          </a:prstGeom>
        </p:spPr>
      </p:pic>
      <p:grpSp>
        <p:nvGrpSpPr>
          <p:cNvPr id="1284" name="Google Shape;1284;p21"/>
          <p:cNvGrpSpPr/>
          <p:nvPr/>
        </p:nvGrpSpPr>
        <p:grpSpPr>
          <a:xfrm>
            <a:off x="5183989" y="300533"/>
            <a:ext cx="3424950" cy="1895250"/>
            <a:chOff x="5183989" y="300533"/>
            <a:chExt cx="3424950" cy="1895250"/>
          </a:xfrm>
        </p:grpSpPr>
        <p:sp>
          <p:nvSpPr>
            <p:cNvPr id="1285" name="Google Shape;1285;p21"/>
            <p:cNvSpPr/>
            <p:nvPr/>
          </p:nvSpPr>
          <p:spPr>
            <a:xfrm>
              <a:off x="5193754" y="943659"/>
              <a:ext cx="547277" cy="1252124"/>
            </a:xfrm>
            <a:custGeom>
              <a:avLst/>
              <a:gdLst/>
              <a:ahLst/>
              <a:cxnLst/>
              <a:rect l="l" t="t" r="r" b="b"/>
              <a:pathLst>
                <a:path w="1094554" h="2504248" extrusionOk="0">
                  <a:moveTo>
                    <a:pt x="396805" y="1916748"/>
                  </a:moveTo>
                  <a:cubicBezTo>
                    <a:pt x="479738" y="2031878"/>
                    <a:pt x="363457" y="2202953"/>
                    <a:pt x="340407" y="2234129"/>
                  </a:cubicBezTo>
                  <a:cubicBezTo>
                    <a:pt x="323059" y="2257630"/>
                    <a:pt x="285197" y="2305502"/>
                    <a:pt x="249156" y="2291417"/>
                  </a:cubicBezTo>
                  <a:cubicBezTo>
                    <a:pt x="222224" y="2280893"/>
                    <a:pt x="202501" y="2193615"/>
                    <a:pt x="203610" y="2170510"/>
                  </a:cubicBezTo>
                  <a:cubicBezTo>
                    <a:pt x="212402" y="1982423"/>
                    <a:pt x="370427" y="1880032"/>
                    <a:pt x="396805" y="1916748"/>
                  </a:cubicBezTo>
                  <a:close/>
                  <a:moveTo>
                    <a:pt x="683943" y="2054351"/>
                  </a:moveTo>
                  <a:cubicBezTo>
                    <a:pt x="641011" y="2037892"/>
                    <a:pt x="634832" y="2166395"/>
                    <a:pt x="632614" y="2198759"/>
                  </a:cubicBezTo>
                  <a:cubicBezTo>
                    <a:pt x="626040" y="2296481"/>
                    <a:pt x="657645" y="2456873"/>
                    <a:pt x="764421" y="2499602"/>
                  </a:cubicBezTo>
                  <a:cubicBezTo>
                    <a:pt x="833096" y="2527059"/>
                    <a:pt x="835393" y="2425539"/>
                    <a:pt x="831987" y="2386054"/>
                  </a:cubicBezTo>
                  <a:cubicBezTo>
                    <a:pt x="824066" y="2291813"/>
                    <a:pt x="783827" y="2092648"/>
                    <a:pt x="683943" y="2054351"/>
                  </a:cubicBezTo>
                  <a:close/>
                  <a:moveTo>
                    <a:pt x="616693" y="1687594"/>
                  </a:moveTo>
                  <a:cubicBezTo>
                    <a:pt x="619545" y="1683717"/>
                    <a:pt x="653447" y="1710383"/>
                    <a:pt x="657011" y="1712519"/>
                  </a:cubicBezTo>
                  <a:cubicBezTo>
                    <a:pt x="683626" y="1728661"/>
                    <a:pt x="735192" y="1755011"/>
                    <a:pt x="766005" y="1734517"/>
                  </a:cubicBezTo>
                  <a:cubicBezTo>
                    <a:pt x="795788" y="1714656"/>
                    <a:pt x="766559" y="1663302"/>
                    <a:pt x="755708" y="1641146"/>
                  </a:cubicBezTo>
                  <a:cubicBezTo>
                    <a:pt x="711350" y="1549912"/>
                    <a:pt x="644258" y="1482179"/>
                    <a:pt x="580573" y="1405108"/>
                  </a:cubicBezTo>
                  <a:lnTo>
                    <a:pt x="546512" y="1449341"/>
                  </a:lnTo>
                  <a:cubicBezTo>
                    <a:pt x="531383" y="1332706"/>
                    <a:pt x="519264" y="1478380"/>
                    <a:pt x="516888" y="1523325"/>
                  </a:cubicBezTo>
                  <a:cubicBezTo>
                    <a:pt x="512690" y="1605301"/>
                    <a:pt x="506670" y="1692896"/>
                    <a:pt x="528690" y="1773052"/>
                  </a:cubicBezTo>
                  <a:cubicBezTo>
                    <a:pt x="534948" y="1795762"/>
                    <a:pt x="551186" y="1839440"/>
                    <a:pt x="581444" y="1841022"/>
                  </a:cubicBezTo>
                  <a:cubicBezTo>
                    <a:pt x="648377" y="1844425"/>
                    <a:pt x="599584" y="1711095"/>
                    <a:pt x="616693" y="1687594"/>
                  </a:cubicBezTo>
                  <a:close/>
                  <a:moveTo>
                    <a:pt x="469678" y="897663"/>
                  </a:moveTo>
                  <a:cubicBezTo>
                    <a:pt x="453123" y="866170"/>
                    <a:pt x="433241" y="833727"/>
                    <a:pt x="395458" y="826052"/>
                  </a:cubicBezTo>
                  <a:cubicBezTo>
                    <a:pt x="339060" y="814658"/>
                    <a:pt x="308485" y="863242"/>
                    <a:pt x="256443" y="864587"/>
                  </a:cubicBezTo>
                  <a:cubicBezTo>
                    <a:pt x="192045" y="866249"/>
                    <a:pt x="58655" y="814183"/>
                    <a:pt x="25941" y="902252"/>
                  </a:cubicBezTo>
                  <a:cubicBezTo>
                    <a:pt x="3999" y="961202"/>
                    <a:pt x="84398" y="1072772"/>
                    <a:pt x="105072" y="1125709"/>
                  </a:cubicBezTo>
                  <a:cubicBezTo>
                    <a:pt x="130103" y="1189802"/>
                    <a:pt x="161787" y="1347503"/>
                    <a:pt x="258820" y="1336742"/>
                  </a:cubicBezTo>
                  <a:cubicBezTo>
                    <a:pt x="328208" y="1329066"/>
                    <a:pt x="391022" y="1270116"/>
                    <a:pt x="437123" y="1223273"/>
                  </a:cubicBezTo>
                  <a:cubicBezTo>
                    <a:pt x="448133" y="1212037"/>
                    <a:pt x="479421" y="1163611"/>
                    <a:pt x="497085" y="1161474"/>
                  </a:cubicBezTo>
                  <a:lnTo>
                    <a:pt x="492016" y="1143354"/>
                  </a:lnTo>
                  <a:cubicBezTo>
                    <a:pt x="527740" y="1068024"/>
                    <a:pt x="507145" y="969194"/>
                    <a:pt x="469678" y="897663"/>
                  </a:cubicBezTo>
                  <a:close/>
                  <a:moveTo>
                    <a:pt x="907633" y="780475"/>
                  </a:moveTo>
                  <a:cubicBezTo>
                    <a:pt x="864147" y="778259"/>
                    <a:pt x="826443" y="748982"/>
                    <a:pt x="781689" y="748982"/>
                  </a:cubicBezTo>
                  <a:cubicBezTo>
                    <a:pt x="650595" y="748982"/>
                    <a:pt x="549681" y="854696"/>
                    <a:pt x="535423" y="974970"/>
                  </a:cubicBezTo>
                  <a:lnTo>
                    <a:pt x="534948" y="1048163"/>
                  </a:lnTo>
                  <a:cubicBezTo>
                    <a:pt x="530829" y="1037639"/>
                    <a:pt x="542077" y="1069607"/>
                    <a:pt x="548017" y="1079181"/>
                  </a:cubicBezTo>
                  <a:cubicBezTo>
                    <a:pt x="561721" y="1101258"/>
                    <a:pt x="577721" y="1122306"/>
                    <a:pt x="594910" y="1141771"/>
                  </a:cubicBezTo>
                  <a:cubicBezTo>
                    <a:pt x="647823" y="1201671"/>
                    <a:pt x="739865" y="1272095"/>
                    <a:pt x="826839" y="1248831"/>
                  </a:cubicBezTo>
                  <a:cubicBezTo>
                    <a:pt x="977814" y="1208634"/>
                    <a:pt x="993022" y="1016908"/>
                    <a:pt x="1021617" y="892678"/>
                  </a:cubicBezTo>
                  <a:cubicBezTo>
                    <a:pt x="1029697" y="857466"/>
                    <a:pt x="1059638" y="787754"/>
                    <a:pt x="1043638" y="751751"/>
                  </a:cubicBezTo>
                  <a:cubicBezTo>
                    <a:pt x="1010528" y="677371"/>
                    <a:pt x="946288" y="782453"/>
                    <a:pt x="907633" y="780475"/>
                  </a:cubicBezTo>
                  <a:close/>
                  <a:moveTo>
                    <a:pt x="104597" y="478840"/>
                  </a:moveTo>
                  <a:cubicBezTo>
                    <a:pt x="161628" y="530194"/>
                    <a:pt x="173035" y="609005"/>
                    <a:pt x="230383" y="659963"/>
                  </a:cubicBezTo>
                  <a:cubicBezTo>
                    <a:pt x="288524" y="711792"/>
                    <a:pt x="366546" y="733710"/>
                    <a:pt x="441242" y="705224"/>
                  </a:cubicBezTo>
                  <a:cubicBezTo>
                    <a:pt x="468490" y="694858"/>
                    <a:pt x="493362" y="679745"/>
                    <a:pt x="513244" y="658618"/>
                  </a:cubicBezTo>
                  <a:cubicBezTo>
                    <a:pt x="523304" y="647936"/>
                    <a:pt x="528215" y="613673"/>
                    <a:pt x="539384" y="623327"/>
                  </a:cubicBezTo>
                  <a:lnTo>
                    <a:pt x="522512" y="613040"/>
                  </a:lnTo>
                  <a:cubicBezTo>
                    <a:pt x="489798" y="556543"/>
                    <a:pt x="511343" y="471402"/>
                    <a:pt x="502392" y="408891"/>
                  </a:cubicBezTo>
                  <a:cubicBezTo>
                    <a:pt x="485600" y="291466"/>
                    <a:pt x="434113" y="247708"/>
                    <a:pt x="347694" y="179263"/>
                  </a:cubicBezTo>
                  <a:cubicBezTo>
                    <a:pt x="319891" y="157265"/>
                    <a:pt x="295494" y="125931"/>
                    <a:pt x="261988" y="111846"/>
                  </a:cubicBezTo>
                  <a:cubicBezTo>
                    <a:pt x="227136" y="97286"/>
                    <a:pt x="200046" y="122132"/>
                    <a:pt x="177233" y="145159"/>
                  </a:cubicBezTo>
                  <a:cubicBezTo>
                    <a:pt x="127805" y="195088"/>
                    <a:pt x="75764" y="247866"/>
                    <a:pt x="33386" y="303651"/>
                  </a:cubicBezTo>
                  <a:cubicBezTo>
                    <a:pt x="17386" y="324858"/>
                    <a:pt x="-2179" y="353027"/>
                    <a:pt x="197" y="380801"/>
                  </a:cubicBezTo>
                  <a:cubicBezTo>
                    <a:pt x="4079" y="425824"/>
                    <a:pt x="74418" y="451541"/>
                    <a:pt x="104597" y="478840"/>
                  </a:cubicBezTo>
                  <a:close/>
                  <a:moveTo>
                    <a:pt x="1080312" y="190261"/>
                  </a:moveTo>
                  <a:cubicBezTo>
                    <a:pt x="1051242" y="142389"/>
                    <a:pt x="1007993" y="123873"/>
                    <a:pt x="958883" y="102034"/>
                  </a:cubicBezTo>
                  <a:cubicBezTo>
                    <a:pt x="928941" y="88741"/>
                    <a:pt x="905574" y="73469"/>
                    <a:pt x="884821" y="48227"/>
                  </a:cubicBezTo>
                  <a:cubicBezTo>
                    <a:pt x="874127" y="35250"/>
                    <a:pt x="861771" y="4628"/>
                    <a:pt x="843314" y="434"/>
                  </a:cubicBezTo>
                  <a:cubicBezTo>
                    <a:pt x="819393" y="-4947"/>
                    <a:pt x="798085" y="41185"/>
                    <a:pt x="791432" y="56298"/>
                  </a:cubicBezTo>
                  <a:cubicBezTo>
                    <a:pt x="762520" y="121974"/>
                    <a:pt x="761965" y="197066"/>
                    <a:pt x="721647" y="258390"/>
                  </a:cubicBezTo>
                  <a:cubicBezTo>
                    <a:pt x="665249" y="344402"/>
                    <a:pt x="544374" y="350416"/>
                    <a:pt x="541839" y="470373"/>
                  </a:cubicBezTo>
                  <a:cubicBezTo>
                    <a:pt x="597366" y="512707"/>
                    <a:pt x="716023" y="689161"/>
                    <a:pt x="841889" y="644533"/>
                  </a:cubicBezTo>
                  <a:cubicBezTo>
                    <a:pt x="966883" y="600222"/>
                    <a:pt x="1016548" y="452886"/>
                    <a:pt x="1060034" y="343611"/>
                  </a:cubicBezTo>
                  <a:cubicBezTo>
                    <a:pt x="1081421" y="290041"/>
                    <a:pt x="1113343" y="244543"/>
                    <a:pt x="1080312" y="19026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" name="Google Shape;1286;p21"/>
            <p:cNvSpPr/>
            <p:nvPr/>
          </p:nvSpPr>
          <p:spPr>
            <a:xfrm>
              <a:off x="5183989" y="300533"/>
              <a:ext cx="691557" cy="604783"/>
            </a:xfrm>
            <a:custGeom>
              <a:avLst/>
              <a:gdLst/>
              <a:ahLst/>
              <a:cxnLst/>
              <a:rect l="l" t="t" r="r" b="b"/>
              <a:pathLst>
                <a:path w="1383114" h="1209566" extrusionOk="0">
                  <a:moveTo>
                    <a:pt x="1382387" y="1202336"/>
                  </a:moveTo>
                  <a:cubicBezTo>
                    <a:pt x="1377397" y="1208429"/>
                    <a:pt x="726841" y="1254244"/>
                    <a:pt x="666720" y="1007286"/>
                  </a:cubicBezTo>
                  <a:lnTo>
                    <a:pt x="1133587" y="551273"/>
                  </a:lnTo>
                  <a:cubicBezTo>
                    <a:pt x="1323692" y="583795"/>
                    <a:pt x="1391021" y="1191970"/>
                    <a:pt x="1382387" y="1202336"/>
                  </a:cubicBezTo>
                  <a:close/>
                  <a:moveTo>
                    <a:pt x="480" y="8695"/>
                  </a:moveTo>
                  <a:cubicBezTo>
                    <a:pt x="-6174" y="20723"/>
                    <a:pt x="55610" y="496201"/>
                    <a:pt x="233200" y="638472"/>
                  </a:cubicBezTo>
                  <a:lnTo>
                    <a:pt x="729613" y="166159"/>
                  </a:lnTo>
                  <a:cubicBezTo>
                    <a:pt x="507427" y="-47565"/>
                    <a:pt x="2935" y="4185"/>
                    <a:pt x="480" y="86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7" name="Google Shape;1287;p21"/>
            <p:cNvSpPr/>
            <p:nvPr/>
          </p:nvSpPr>
          <p:spPr>
            <a:xfrm>
              <a:off x="5210314" y="334438"/>
              <a:ext cx="570342" cy="501776"/>
            </a:xfrm>
            <a:custGeom>
              <a:avLst/>
              <a:gdLst/>
              <a:ahLst/>
              <a:cxnLst/>
              <a:rect l="l" t="t" r="r" b="b"/>
              <a:pathLst>
                <a:path w="1140684" h="1003553" extrusionOk="0">
                  <a:moveTo>
                    <a:pt x="504283" y="181673"/>
                  </a:moveTo>
                  <a:cubicBezTo>
                    <a:pt x="510224" y="104207"/>
                    <a:pt x="527412" y="32913"/>
                    <a:pt x="568444" y="12656"/>
                  </a:cubicBezTo>
                  <a:cubicBezTo>
                    <a:pt x="669199" y="-37036"/>
                    <a:pt x="940971" y="68520"/>
                    <a:pt x="961882" y="174235"/>
                  </a:cubicBezTo>
                  <a:cubicBezTo>
                    <a:pt x="966081" y="195283"/>
                    <a:pt x="947228" y="225510"/>
                    <a:pt x="916336" y="259139"/>
                  </a:cubicBezTo>
                  <a:cubicBezTo>
                    <a:pt x="959031" y="243709"/>
                    <a:pt x="997052" y="237458"/>
                    <a:pt x="1022716" y="247903"/>
                  </a:cubicBezTo>
                  <a:cubicBezTo>
                    <a:pt x="1127670" y="290553"/>
                    <a:pt x="1185415" y="544078"/>
                    <a:pt x="1098045" y="620040"/>
                  </a:cubicBezTo>
                  <a:cubicBezTo>
                    <a:pt x="1084500" y="631830"/>
                    <a:pt x="1057648" y="636894"/>
                    <a:pt x="1022954" y="637369"/>
                  </a:cubicBezTo>
                  <a:cubicBezTo>
                    <a:pt x="1052578" y="657705"/>
                    <a:pt x="1072460" y="678832"/>
                    <a:pt x="1075391" y="699959"/>
                  </a:cubicBezTo>
                  <a:cubicBezTo>
                    <a:pt x="1089174" y="799739"/>
                    <a:pt x="873008" y="977064"/>
                    <a:pt x="753083" y="953326"/>
                  </a:cubicBezTo>
                  <a:cubicBezTo>
                    <a:pt x="738825" y="950556"/>
                    <a:pt x="724330" y="939874"/>
                    <a:pt x="709834" y="923811"/>
                  </a:cubicBezTo>
                  <a:cubicBezTo>
                    <a:pt x="706745" y="940349"/>
                    <a:pt x="700488" y="953959"/>
                    <a:pt x="690269" y="963296"/>
                  </a:cubicBezTo>
                  <a:cubicBezTo>
                    <a:pt x="610663" y="1036252"/>
                    <a:pt x="315366" y="1005075"/>
                    <a:pt x="259760" y="909806"/>
                  </a:cubicBezTo>
                  <a:cubicBezTo>
                    <a:pt x="242017" y="879421"/>
                    <a:pt x="273067" y="811371"/>
                    <a:pt x="317267" y="740077"/>
                  </a:cubicBezTo>
                  <a:cubicBezTo>
                    <a:pt x="254453" y="780036"/>
                    <a:pt x="192273" y="807731"/>
                    <a:pt x="152350" y="795941"/>
                  </a:cubicBezTo>
                  <a:cubicBezTo>
                    <a:pt x="42723" y="763657"/>
                    <a:pt x="-48131" y="517728"/>
                    <a:pt x="28307" y="434090"/>
                  </a:cubicBezTo>
                  <a:cubicBezTo>
                    <a:pt x="47872" y="412726"/>
                    <a:pt x="105933" y="405921"/>
                    <a:pt x="176193" y="406633"/>
                  </a:cubicBezTo>
                  <a:cubicBezTo>
                    <a:pt x="129142" y="384794"/>
                    <a:pt x="94448" y="360027"/>
                    <a:pt x="87873" y="333202"/>
                  </a:cubicBezTo>
                  <a:cubicBezTo>
                    <a:pt x="63793" y="234926"/>
                    <a:pt x="260869" y="41538"/>
                    <a:pt x="382695" y="55781"/>
                  </a:cubicBezTo>
                  <a:cubicBezTo>
                    <a:pt x="419528" y="60054"/>
                    <a:pt x="463569" y="114731"/>
                    <a:pt x="504283" y="181673"/>
                  </a:cubicBezTo>
                  <a:lnTo>
                    <a:pt x="504283" y="181673"/>
                  </a:lnTo>
                  <a:close/>
                  <a:moveTo>
                    <a:pt x="537947" y="490745"/>
                  </a:moveTo>
                  <a:lnTo>
                    <a:pt x="538185" y="534028"/>
                  </a:lnTo>
                  <a:lnTo>
                    <a:pt x="560919" y="542891"/>
                  </a:lnTo>
                  <a:lnTo>
                    <a:pt x="595930" y="528094"/>
                  </a:lnTo>
                  <a:lnTo>
                    <a:pt x="600920" y="488926"/>
                  </a:lnTo>
                  <a:lnTo>
                    <a:pt x="576840" y="470331"/>
                  </a:lnTo>
                  <a:lnTo>
                    <a:pt x="537947" y="490745"/>
                  </a:lnTo>
                  <a:lnTo>
                    <a:pt x="537947" y="49074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8" name="Google Shape;1288;p21"/>
            <p:cNvSpPr/>
            <p:nvPr/>
          </p:nvSpPr>
          <p:spPr>
            <a:xfrm>
              <a:off x="5290750" y="422385"/>
              <a:ext cx="438771" cy="385789"/>
            </a:xfrm>
            <a:custGeom>
              <a:avLst/>
              <a:gdLst/>
              <a:ahLst/>
              <a:cxnLst/>
              <a:rect l="l" t="t" r="r" b="b"/>
              <a:pathLst>
                <a:path w="877541" h="771578" extrusionOk="0">
                  <a:moveTo>
                    <a:pt x="283053" y="303457"/>
                  </a:moveTo>
                  <a:lnTo>
                    <a:pt x="301747" y="307809"/>
                  </a:lnTo>
                  <a:cubicBezTo>
                    <a:pt x="302302" y="307967"/>
                    <a:pt x="339055" y="316513"/>
                    <a:pt x="353392" y="320153"/>
                  </a:cubicBezTo>
                  <a:cubicBezTo>
                    <a:pt x="354105" y="320390"/>
                    <a:pt x="354897" y="320470"/>
                    <a:pt x="355610" y="320549"/>
                  </a:cubicBezTo>
                  <a:lnTo>
                    <a:pt x="355135" y="319995"/>
                  </a:lnTo>
                  <a:lnTo>
                    <a:pt x="354977" y="319836"/>
                  </a:lnTo>
                  <a:cubicBezTo>
                    <a:pt x="355373" y="320153"/>
                    <a:pt x="355848" y="320390"/>
                    <a:pt x="356323" y="320628"/>
                  </a:cubicBezTo>
                  <a:lnTo>
                    <a:pt x="355610" y="320549"/>
                  </a:lnTo>
                  <a:cubicBezTo>
                    <a:pt x="356323" y="321340"/>
                    <a:pt x="357274" y="322289"/>
                    <a:pt x="357670" y="321261"/>
                  </a:cubicBezTo>
                  <a:cubicBezTo>
                    <a:pt x="362264" y="323160"/>
                    <a:pt x="367729" y="322922"/>
                    <a:pt x="372403" y="320232"/>
                  </a:cubicBezTo>
                  <a:cubicBezTo>
                    <a:pt x="374700" y="319045"/>
                    <a:pt x="389116" y="298235"/>
                    <a:pt x="369314" y="289768"/>
                  </a:cubicBezTo>
                  <a:cubicBezTo>
                    <a:pt x="368363" y="289293"/>
                    <a:pt x="366304" y="288581"/>
                    <a:pt x="363452" y="287552"/>
                  </a:cubicBezTo>
                  <a:cubicBezTo>
                    <a:pt x="349432" y="282409"/>
                    <a:pt x="313549" y="270223"/>
                    <a:pt x="312995" y="270065"/>
                  </a:cubicBezTo>
                  <a:lnTo>
                    <a:pt x="294064" y="263735"/>
                  </a:lnTo>
                  <a:lnTo>
                    <a:pt x="225309" y="243478"/>
                  </a:lnTo>
                  <a:cubicBezTo>
                    <a:pt x="211922" y="239997"/>
                    <a:pt x="198536" y="236278"/>
                    <a:pt x="184991" y="233271"/>
                  </a:cubicBezTo>
                  <a:cubicBezTo>
                    <a:pt x="164634" y="228602"/>
                    <a:pt x="144197" y="224725"/>
                    <a:pt x="123603" y="221243"/>
                  </a:cubicBezTo>
                  <a:cubicBezTo>
                    <a:pt x="89304" y="215546"/>
                    <a:pt x="54848" y="211352"/>
                    <a:pt x="20154" y="207792"/>
                  </a:cubicBezTo>
                  <a:cubicBezTo>
                    <a:pt x="10569" y="206367"/>
                    <a:pt x="1697" y="212935"/>
                    <a:pt x="192" y="222509"/>
                  </a:cubicBezTo>
                  <a:cubicBezTo>
                    <a:pt x="-1233" y="232084"/>
                    <a:pt x="5420" y="240946"/>
                    <a:pt x="14926" y="242371"/>
                  </a:cubicBezTo>
                  <a:lnTo>
                    <a:pt x="214219" y="288423"/>
                  </a:lnTo>
                  <a:lnTo>
                    <a:pt x="283053" y="303457"/>
                  </a:lnTo>
                  <a:close/>
                  <a:moveTo>
                    <a:pt x="349511" y="314139"/>
                  </a:moveTo>
                  <a:cubicBezTo>
                    <a:pt x="350778" y="316355"/>
                    <a:pt x="352521" y="318175"/>
                    <a:pt x="354501" y="319520"/>
                  </a:cubicBezTo>
                  <a:cubicBezTo>
                    <a:pt x="349511" y="316513"/>
                    <a:pt x="348244" y="312398"/>
                    <a:pt x="347689" y="309629"/>
                  </a:cubicBezTo>
                  <a:cubicBezTo>
                    <a:pt x="348085" y="311212"/>
                    <a:pt x="348640" y="312715"/>
                    <a:pt x="349511" y="314139"/>
                  </a:cubicBezTo>
                  <a:close/>
                  <a:moveTo>
                    <a:pt x="377948" y="344603"/>
                  </a:moveTo>
                  <a:cubicBezTo>
                    <a:pt x="373908" y="347136"/>
                    <a:pt x="365670" y="352754"/>
                    <a:pt x="354501" y="360666"/>
                  </a:cubicBezTo>
                  <a:cubicBezTo>
                    <a:pt x="337471" y="372773"/>
                    <a:pt x="313470" y="389944"/>
                    <a:pt x="287885" y="409409"/>
                  </a:cubicBezTo>
                  <a:cubicBezTo>
                    <a:pt x="273707" y="420170"/>
                    <a:pt x="258973" y="431644"/>
                    <a:pt x="244874" y="443355"/>
                  </a:cubicBezTo>
                  <a:cubicBezTo>
                    <a:pt x="230220" y="455461"/>
                    <a:pt x="216358" y="467884"/>
                    <a:pt x="203605" y="479358"/>
                  </a:cubicBezTo>
                  <a:cubicBezTo>
                    <a:pt x="168753" y="510692"/>
                    <a:pt x="143168" y="535222"/>
                    <a:pt x="143168" y="535222"/>
                  </a:cubicBezTo>
                  <a:cubicBezTo>
                    <a:pt x="135722" y="541394"/>
                    <a:pt x="134692" y="552393"/>
                    <a:pt x="140870" y="559831"/>
                  </a:cubicBezTo>
                  <a:cubicBezTo>
                    <a:pt x="147049" y="567269"/>
                    <a:pt x="158059" y="568297"/>
                    <a:pt x="165505" y="562125"/>
                  </a:cubicBezTo>
                  <a:cubicBezTo>
                    <a:pt x="165505" y="562125"/>
                    <a:pt x="194417" y="541631"/>
                    <a:pt x="231725" y="513462"/>
                  </a:cubicBezTo>
                  <a:cubicBezTo>
                    <a:pt x="245349" y="503096"/>
                    <a:pt x="260241" y="491860"/>
                    <a:pt x="274974" y="479912"/>
                  </a:cubicBezTo>
                  <a:cubicBezTo>
                    <a:pt x="289153" y="468359"/>
                    <a:pt x="303173" y="456173"/>
                    <a:pt x="316639" y="444462"/>
                  </a:cubicBezTo>
                  <a:cubicBezTo>
                    <a:pt x="340639" y="423415"/>
                    <a:pt x="362185" y="403554"/>
                    <a:pt x="377710" y="389785"/>
                  </a:cubicBezTo>
                  <a:cubicBezTo>
                    <a:pt x="387215" y="381319"/>
                    <a:pt x="394027" y="375147"/>
                    <a:pt x="397513" y="372377"/>
                  </a:cubicBezTo>
                  <a:lnTo>
                    <a:pt x="397513" y="372298"/>
                  </a:lnTo>
                  <a:lnTo>
                    <a:pt x="397037" y="372377"/>
                  </a:lnTo>
                  <a:lnTo>
                    <a:pt x="397829" y="371982"/>
                  </a:lnTo>
                  <a:cubicBezTo>
                    <a:pt x="397988" y="371823"/>
                    <a:pt x="398146" y="371586"/>
                    <a:pt x="398226" y="371744"/>
                  </a:cubicBezTo>
                  <a:lnTo>
                    <a:pt x="398226" y="371823"/>
                  </a:lnTo>
                  <a:cubicBezTo>
                    <a:pt x="404087" y="368658"/>
                    <a:pt x="407731" y="362249"/>
                    <a:pt x="407018" y="355286"/>
                  </a:cubicBezTo>
                  <a:cubicBezTo>
                    <a:pt x="406939" y="352991"/>
                    <a:pt x="396008" y="333526"/>
                    <a:pt x="377948" y="344603"/>
                  </a:cubicBezTo>
                  <a:close/>
                  <a:moveTo>
                    <a:pt x="392047" y="373722"/>
                  </a:moveTo>
                  <a:cubicBezTo>
                    <a:pt x="390542" y="373881"/>
                    <a:pt x="389037" y="373802"/>
                    <a:pt x="387611" y="373564"/>
                  </a:cubicBezTo>
                  <a:cubicBezTo>
                    <a:pt x="389671" y="374039"/>
                    <a:pt x="392364" y="374276"/>
                    <a:pt x="395691" y="372931"/>
                  </a:cubicBezTo>
                  <a:cubicBezTo>
                    <a:pt x="394503" y="373327"/>
                    <a:pt x="393314" y="373564"/>
                    <a:pt x="392047" y="373722"/>
                  </a:cubicBezTo>
                  <a:close/>
                  <a:moveTo>
                    <a:pt x="397829" y="371982"/>
                  </a:moveTo>
                  <a:lnTo>
                    <a:pt x="398226" y="371823"/>
                  </a:lnTo>
                  <a:cubicBezTo>
                    <a:pt x="398463" y="372140"/>
                    <a:pt x="397988" y="372219"/>
                    <a:pt x="397513" y="372298"/>
                  </a:cubicBezTo>
                  <a:lnTo>
                    <a:pt x="397829" y="371982"/>
                  </a:lnTo>
                  <a:close/>
                  <a:moveTo>
                    <a:pt x="563538" y="704397"/>
                  </a:moveTo>
                  <a:cubicBezTo>
                    <a:pt x="566152" y="720855"/>
                    <a:pt x="567736" y="737314"/>
                    <a:pt x="567261" y="753773"/>
                  </a:cubicBezTo>
                  <a:cubicBezTo>
                    <a:pt x="567340" y="763505"/>
                    <a:pt x="559657" y="771418"/>
                    <a:pt x="549993" y="771576"/>
                  </a:cubicBezTo>
                  <a:cubicBezTo>
                    <a:pt x="540329" y="771735"/>
                    <a:pt x="532329" y="763980"/>
                    <a:pt x="532171" y="754326"/>
                  </a:cubicBezTo>
                  <a:cubicBezTo>
                    <a:pt x="531378" y="740083"/>
                    <a:pt x="528448" y="726157"/>
                    <a:pt x="525042" y="712231"/>
                  </a:cubicBezTo>
                  <a:cubicBezTo>
                    <a:pt x="519576" y="689917"/>
                    <a:pt x="512209" y="667919"/>
                    <a:pt x="506269" y="646080"/>
                  </a:cubicBezTo>
                  <a:cubicBezTo>
                    <a:pt x="500328" y="622500"/>
                    <a:pt x="493991" y="599157"/>
                    <a:pt x="488050" y="575656"/>
                  </a:cubicBezTo>
                  <a:cubicBezTo>
                    <a:pt x="482268" y="552393"/>
                    <a:pt x="476802" y="529050"/>
                    <a:pt x="470386" y="505866"/>
                  </a:cubicBezTo>
                  <a:cubicBezTo>
                    <a:pt x="467218" y="494392"/>
                    <a:pt x="464049" y="482839"/>
                    <a:pt x="460564" y="471445"/>
                  </a:cubicBezTo>
                  <a:cubicBezTo>
                    <a:pt x="456762" y="458864"/>
                    <a:pt x="452881" y="446362"/>
                    <a:pt x="448603" y="433859"/>
                  </a:cubicBezTo>
                  <a:cubicBezTo>
                    <a:pt x="444405" y="421595"/>
                    <a:pt x="439969" y="409409"/>
                    <a:pt x="434900" y="397461"/>
                  </a:cubicBezTo>
                  <a:cubicBezTo>
                    <a:pt x="434504" y="396590"/>
                    <a:pt x="433870" y="387411"/>
                    <a:pt x="431811" y="382426"/>
                  </a:cubicBezTo>
                  <a:cubicBezTo>
                    <a:pt x="430860" y="382110"/>
                    <a:pt x="429910" y="381635"/>
                    <a:pt x="429038" y="381081"/>
                  </a:cubicBezTo>
                  <a:cubicBezTo>
                    <a:pt x="429672" y="381319"/>
                    <a:pt x="430147" y="381477"/>
                    <a:pt x="430385" y="381635"/>
                  </a:cubicBezTo>
                  <a:cubicBezTo>
                    <a:pt x="430860" y="381952"/>
                    <a:pt x="431256" y="382189"/>
                    <a:pt x="431732" y="382347"/>
                  </a:cubicBezTo>
                  <a:cubicBezTo>
                    <a:pt x="430702" y="380053"/>
                    <a:pt x="429434" y="378707"/>
                    <a:pt x="427613" y="379736"/>
                  </a:cubicBezTo>
                  <a:cubicBezTo>
                    <a:pt x="427533" y="379815"/>
                    <a:pt x="427454" y="379894"/>
                    <a:pt x="427454" y="379973"/>
                  </a:cubicBezTo>
                  <a:cubicBezTo>
                    <a:pt x="423969" y="377204"/>
                    <a:pt x="421593" y="373089"/>
                    <a:pt x="421117" y="368342"/>
                  </a:cubicBezTo>
                  <a:cubicBezTo>
                    <a:pt x="420325" y="359084"/>
                    <a:pt x="427137" y="350934"/>
                    <a:pt x="436405" y="350142"/>
                  </a:cubicBezTo>
                  <a:cubicBezTo>
                    <a:pt x="440762" y="349588"/>
                    <a:pt x="446782" y="351013"/>
                    <a:pt x="452485" y="356631"/>
                  </a:cubicBezTo>
                  <a:cubicBezTo>
                    <a:pt x="458029" y="362091"/>
                    <a:pt x="466426" y="380053"/>
                    <a:pt x="467376" y="382031"/>
                  </a:cubicBezTo>
                  <a:cubicBezTo>
                    <a:pt x="473951" y="394296"/>
                    <a:pt x="479812" y="406877"/>
                    <a:pt x="485357" y="419537"/>
                  </a:cubicBezTo>
                  <a:cubicBezTo>
                    <a:pt x="490902" y="432198"/>
                    <a:pt x="495971" y="444937"/>
                    <a:pt x="500882" y="457677"/>
                  </a:cubicBezTo>
                  <a:cubicBezTo>
                    <a:pt x="511734" y="486954"/>
                    <a:pt x="521556" y="516310"/>
                    <a:pt x="529477" y="546300"/>
                  </a:cubicBezTo>
                  <a:cubicBezTo>
                    <a:pt x="537319" y="575894"/>
                    <a:pt x="543260" y="606041"/>
                    <a:pt x="549676" y="636031"/>
                  </a:cubicBezTo>
                  <a:cubicBezTo>
                    <a:pt x="554033" y="658661"/>
                    <a:pt x="559894" y="681450"/>
                    <a:pt x="563538" y="704397"/>
                  </a:cubicBezTo>
                  <a:close/>
                  <a:moveTo>
                    <a:pt x="875707" y="456253"/>
                  </a:moveTo>
                  <a:cubicBezTo>
                    <a:pt x="873489" y="461079"/>
                    <a:pt x="868182" y="465511"/>
                    <a:pt x="859944" y="467568"/>
                  </a:cubicBezTo>
                  <a:cubicBezTo>
                    <a:pt x="852498" y="469388"/>
                    <a:pt x="839428" y="468280"/>
                    <a:pt x="835785" y="468201"/>
                  </a:cubicBezTo>
                  <a:cubicBezTo>
                    <a:pt x="821844" y="467884"/>
                    <a:pt x="807903" y="466935"/>
                    <a:pt x="793961" y="465511"/>
                  </a:cubicBezTo>
                  <a:cubicBezTo>
                    <a:pt x="780100" y="464165"/>
                    <a:pt x="766317" y="462266"/>
                    <a:pt x="752613" y="460051"/>
                  </a:cubicBezTo>
                  <a:cubicBezTo>
                    <a:pt x="711266" y="452771"/>
                    <a:pt x="665561" y="439477"/>
                    <a:pt x="620015" y="422149"/>
                  </a:cubicBezTo>
                  <a:cubicBezTo>
                    <a:pt x="594747" y="412495"/>
                    <a:pt x="569716" y="401417"/>
                    <a:pt x="545240" y="390418"/>
                  </a:cubicBezTo>
                  <a:cubicBezTo>
                    <a:pt x="506269" y="373010"/>
                    <a:pt x="469119" y="355207"/>
                    <a:pt x="435454" y="341517"/>
                  </a:cubicBezTo>
                  <a:cubicBezTo>
                    <a:pt x="426424" y="338194"/>
                    <a:pt x="421672" y="328145"/>
                    <a:pt x="424999" y="319045"/>
                  </a:cubicBezTo>
                  <a:cubicBezTo>
                    <a:pt x="426583" y="314772"/>
                    <a:pt x="429830" y="311607"/>
                    <a:pt x="433633" y="309708"/>
                  </a:cubicBezTo>
                  <a:cubicBezTo>
                    <a:pt x="428088" y="302824"/>
                    <a:pt x="427850" y="293091"/>
                    <a:pt x="434187" y="286682"/>
                  </a:cubicBezTo>
                  <a:cubicBezTo>
                    <a:pt x="465634" y="252341"/>
                    <a:pt x="502863" y="216496"/>
                    <a:pt x="543656" y="184291"/>
                  </a:cubicBezTo>
                  <a:cubicBezTo>
                    <a:pt x="559419" y="171868"/>
                    <a:pt x="575657" y="160157"/>
                    <a:pt x="592212" y="149158"/>
                  </a:cubicBezTo>
                  <a:cubicBezTo>
                    <a:pt x="617956" y="132067"/>
                    <a:pt x="644412" y="117032"/>
                    <a:pt x="669839" y="103501"/>
                  </a:cubicBezTo>
                  <a:cubicBezTo>
                    <a:pt x="682591" y="96934"/>
                    <a:pt x="695344" y="90287"/>
                    <a:pt x="708256" y="83878"/>
                  </a:cubicBezTo>
                  <a:cubicBezTo>
                    <a:pt x="717048" y="79605"/>
                    <a:pt x="725840" y="75490"/>
                    <a:pt x="734791" y="71534"/>
                  </a:cubicBezTo>
                  <a:cubicBezTo>
                    <a:pt x="735425" y="71297"/>
                    <a:pt x="748732" y="65362"/>
                    <a:pt x="754118" y="63700"/>
                  </a:cubicBezTo>
                  <a:cubicBezTo>
                    <a:pt x="768931" y="59269"/>
                    <a:pt x="776694" y="70743"/>
                    <a:pt x="777565" y="73512"/>
                  </a:cubicBezTo>
                  <a:cubicBezTo>
                    <a:pt x="780733" y="82216"/>
                    <a:pt x="776218" y="91870"/>
                    <a:pt x="767505" y="95035"/>
                  </a:cubicBezTo>
                  <a:cubicBezTo>
                    <a:pt x="766871" y="95272"/>
                    <a:pt x="766159" y="95430"/>
                    <a:pt x="765525" y="95589"/>
                  </a:cubicBezTo>
                  <a:lnTo>
                    <a:pt x="765446" y="95510"/>
                  </a:lnTo>
                  <a:cubicBezTo>
                    <a:pt x="764812" y="94006"/>
                    <a:pt x="762752" y="94560"/>
                    <a:pt x="760376" y="95905"/>
                  </a:cubicBezTo>
                  <a:lnTo>
                    <a:pt x="760693" y="95984"/>
                  </a:lnTo>
                  <a:lnTo>
                    <a:pt x="760376" y="95984"/>
                  </a:lnTo>
                  <a:cubicBezTo>
                    <a:pt x="756099" y="98358"/>
                    <a:pt x="750871" y="103185"/>
                    <a:pt x="750554" y="103422"/>
                  </a:cubicBezTo>
                  <a:lnTo>
                    <a:pt x="690592" y="139821"/>
                  </a:lnTo>
                  <a:cubicBezTo>
                    <a:pt x="662314" y="156913"/>
                    <a:pt x="633718" y="177328"/>
                    <a:pt x="604648" y="197980"/>
                  </a:cubicBezTo>
                  <a:cubicBezTo>
                    <a:pt x="585875" y="211352"/>
                    <a:pt x="566944" y="224725"/>
                    <a:pt x="548567" y="238493"/>
                  </a:cubicBezTo>
                  <a:cubicBezTo>
                    <a:pt x="516408" y="262469"/>
                    <a:pt x="485595" y="286682"/>
                    <a:pt x="459059" y="311291"/>
                  </a:cubicBezTo>
                  <a:cubicBezTo>
                    <a:pt x="458584" y="311765"/>
                    <a:pt x="457792" y="311607"/>
                    <a:pt x="457237" y="312003"/>
                  </a:cubicBezTo>
                  <a:cubicBezTo>
                    <a:pt x="500882" y="326483"/>
                    <a:pt x="549835" y="344999"/>
                    <a:pt x="599658" y="363752"/>
                  </a:cubicBezTo>
                  <a:cubicBezTo>
                    <a:pt x="616292" y="370083"/>
                    <a:pt x="632847" y="376413"/>
                    <a:pt x="649323" y="382585"/>
                  </a:cubicBezTo>
                  <a:cubicBezTo>
                    <a:pt x="666036" y="388836"/>
                    <a:pt x="682512" y="395008"/>
                    <a:pt x="698750" y="400547"/>
                  </a:cubicBezTo>
                  <a:cubicBezTo>
                    <a:pt x="720137" y="407906"/>
                    <a:pt x="740890" y="414473"/>
                    <a:pt x="760772" y="418983"/>
                  </a:cubicBezTo>
                  <a:cubicBezTo>
                    <a:pt x="773525" y="421990"/>
                    <a:pt x="786357" y="424760"/>
                    <a:pt x="799348" y="427054"/>
                  </a:cubicBezTo>
                  <a:cubicBezTo>
                    <a:pt x="812180" y="429349"/>
                    <a:pt x="825091" y="431327"/>
                    <a:pt x="838082" y="432752"/>
                  </a:cubicBezTo>
                  <a:cubicBezTo>
                    <a:pt x="839507" y="432831"/>
                    <a:pt x="845211" y="435205"/>
                    <a:pt x="849171" y="435917"/>
                  </a:cubicBezTo>
                  <a:cubicBezTo>
                    <a:pt x="848458" y="436866"/>
                    <a:pt x="847666" y="437974"/>
                    <a:pt x="847112" y="438924"/>
                  </a:cubicBezTo>
                  <a:cubicBezTo>
                    <a:pt x="847904" y="437816"/>
                    <a:pt x="848775" y="436866"/>
                    <a:pt x="849726" y="435996"/>
                  </a:cubicBezTo>
                  <a:cubicBezTo>
                    <a:pt x="851944" y="436312"/>
                    <a:pt x="853528" y="435996"/>
                    <a:pt x="853211" y="434255"/>
                  </a:cubicBezTo>
                  <a:cubicBezTo>
                    <a:pt x="853211" y="434018"/>
                    <a:pt x="853132" y="433859"/>
                    <a:pt x="853132" y="433701"/>
                  </a:cubicBezTo>
                  <a:cubicBezTo>
                    <a:pt x="857726" y="431327"/>
                    <a:pt x="863429" y="431169"/>
                    <a:pt x="868419" y="433701"/>
                  </a:cubicBezTo>
                  <a:cubicBezTo>
                    <a:pt x="876657" y="437974"/>
                    <a:pt x="879905" y="448023"/>
                    <a:pt x="875707" y="456253"/>
                  </a:cubicBezTo>
                  <a:close/>
                  <a:moveTo>
                    <a:pt x="849726" y="435996"/>
                  </a:moveTo>
                  <a:lnTo>
                    <a:pt x="849171" y="435917"/>
                  </a:lnTo>
                  <a:cubicBezTo>
                    <a:pt x="850835" y="433780"/>
                    <a:pt x="852498" y="432119"/>
                    <a:pt x="853132" y="433701"/>
                  </a:cubicBezTo>
                  <a:cubicBezTo>
                    <a:pt x="851944" y="434334"/>
                    <a:pt x="850755" y="435126"/>
                    <a:pt x="849726" y="435996"/>
                  </a:cubicBezTo>
                  <a:close/>
                  <a:moveTo>
                    <a:pt x="760693" y="95984"/>
                  </a:moveTo>
                  <a:cubicBezTo>
                    <a:pt x="762277" y="96063"/>
                    <a:pt x="763861" y="95984"/>
                    <a:pt x="765525" y="95589"/>
                  </a:cubicBezTo>
                  <a:cubicBezTo>
                    <a:pt x="766238" y="97567"/>
                    <a:pt x="762356" y="96380"/>
                    <a:pt x="760693" y="95984"/>
                  </a:cubicBezTo>
                  <a:close/>
                  <a:moveTo>
                    <a:pt x="415414" y="323397"/>
                  </a:moveTo>
                  <a:cubicBezTo>
                    <a:pt x="405909" y="325455"/>
                    <a:pt x="396641" y="319441"/>
                    <a:pt x="394582" y="309946"/>
                  </a:cubicBezTo>
                  <a:cubicBezTo>
                    <a:pt x="388799" y="288818"/>
                    <a:pt x="375651" y="251075"/>
                    <a:pt x="363214" y="208425"/>
                  </a:cubicBezTo>
                  <a:cubicBezTo>
                    <a:pt x="359888" y="197189"/>
                    <a:pt x="356798" y="185636"/>
                    <a:pt x="353868" y="173846"/>
                  </a:cubicBezTo>
                  <a:cubicBezTo>
                    <a:pt x="351016" y="162214"/>
                    <a:pt x="348481" y="150424"/>
                    <a:pt x="346263" y="138792"/>
                  </a:cubicBezTo>
                  <a:cubicBezTo>
                    <a:pt x="336917" y="90445"/>
                    <a:pt x="331293" y="44630"/>
                    <a:pt x="332322" y="16936"/>
                  </a:cubicBezTo>
                  <a:cubicBezTo>
                    <a:pt x="332243" y="7678"/>
                    <a:pt x="339610" y="82"/>
                    <a:pt x="348877" y="2"/>
                  </a:cubicBezTo>
                  <a:cubicBezTo>
                    <a:pt x="358145" y="-156"/>
                    <a:pt x="365749" y="7282"/>
                    <a:pt x="365908" y="16540"/>
                  </a:cubicBezTo>
                  <a:cubicBezTo>
                    <a:pt x="367492" y="40120"/>
                    <a:pt x="377472" y="76835"/>
                    <a:pt x="388007" y="117111"/>
                  </a:cubicBezTo>
                  <a:cubicBezTo>
                    <a:pt x="393790" y="139505"/>
                    <a:pt x="400206" y="162768"/>
                    <a:pt x="405434" y="185478"/>
                  </a:cubicBezTo>
                  <a:cubicBezTo>
                    <a:pt x="416761" y="233825"/>
                    <a:pt x="424919" y="278769"/>
                    <a:pt x="428801" y="302587"/>
                  </a:cubicBezTo>
                  <a:cubicBezTo>
                    <a:pt x="430860" y="312003"/>
                    <a:pt x="424840" y="321340"/>
                    <a:pt x="415414" y="32339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9" name="Google Shape;1289;p21"/>
            <p:cNvSpPr/>
            <p:nvPr/>
          </p:nvSpPr>
          <p:spPr>
            <a:xfrm>
              <a:off x="5222286" y="353748"/>
              <a:ext cx="543768" cy="486344"/>
            </a:xfrm>
            <a:custGeom>
              <a:avLst/>
              <a:gdLst/>
              <a:ahLst/>
              <a:cxnLst/>
              <a:rect l="l" t="t" r="r" b="b"/>
              <a:pathLst>
                <a:path w="1087536" h="972688" extrusionOk="0">
                  <a:moveTo>
                    <a:pt x="179815" y="114724"/>
                  </a:moveTo>
                  <a:lnTo>
                    <a:pt x="179339" y="113854"/>
                  </a:lnTo>
                  <a:cubicBezTo>
                    <a:pt x="180607" y="112904"/>
                    <a:pt x="181082" y="114329"/>
                    <a:pt x="181320" y="116069"/>
                  </a:cubicBezTo>
                  <a:lnTo>
                    <a:pt x="180448" y="115199"/>
                  </a:lnTo>
                  <a:cubicBezTo>
                    <a:pt x="180290" y="114962"/>
                    <a:pt x="180052" y="114803"/>
                    <a:pt x="179815" y="114724"/>
                  </a:cubicBezTo>
                  <a:close/>
                  <a:moveTo>
                    <a:pt x="515667" y="483063"/>
                  </a:moveTo>
                  <a:lnTo>
                    <a:pt x="416575" y="513053"/>
                  </a:lnTo>
                  <a:cubicBezTo>
                    <a:pt x="387584" y="521440"/>
                    <a:pt x="355504" y="531094"/>
                    <a:pt x="322314" y="540352"/>
                  </a:cubicBezTo>
                  <a:cubicBezTo>
                    <a:pt x="301482" y="546128"/>
                    <a:pt x="280254" y="551825"/>
                    <a:pt x="259104" y="557206"/>
                  </a:cubicBezTo>
                  <a:cubicBezTo>
                    <a:pt x="217360" y="567809"/>
                    <a:pt x="176250" y="577621"/>
                    <a:pt x="140051" y="586404"/>
                  </a:cubicBezTo>
                  <a:cubicBezTo>
                    <a:pt x="80643" y="600805"/>
                    <a:pt x="34939" y="611488"/>
                    <a:pt x="23057" y="615840"/>
                  </a:cubicBezTo>
                  <a:cubicBezTo>
                    <a:pt x="14502" y="619321"/>
                    <a:pt x="4680" y="615207"/>
                    <a:pt x="1195" y="606661"/>
                  </a:cubicBezTo>
                  <a:cubicBezTo>
                    <a:pt x="-2211" y="598036"/>
                    <a:pt x="1908" y="588303"/>
                    <a:pt x="10462" y="584822"/>
                  </a:cubicBezTo>
                  <a:cubicBezTo>
                    <a:pt x="27176" y="577384"/>
                    <a:pt x="111139" y="550322"/>
                    <a:pt x="207618" y="522706"/>
                  </a:cubicBezTo>
                  <a:cubicBezTo>
                    <a:pt x="239777" y="513528"/>
                    <a:pt x="273442" y="504428"/>
                    <a:pt x="306393" y="496040"/>
                  </a:cubicBezTo>
                  <a:cubicBezTo>
                    <a:pt x="341167" y="487178"/>
                    <a:pt x="375227" y="479582"/>
                    <a:pt x="405802" y="472302"/>
                  </a:cubicBezTo>
                  <a:lnTo>
                    <a:pt x="503548" y="449909"/>
                  </a:lnTo>
                  <a:cubicBezTo>
                    <a:pt x="484538" y="435666"/>
                    <a:pt x="453170" y="411215"/>
                    <a:pt x="416496" y="381068"/>
                  </a:cubicBezTo>
                  <a:cubicBezTo>
                    <a:pt x="397961" y="366034"/>
                    <a:pt x="378158" y="349654"/>
                    <a:pt x="358276" y="332404"/>
                  </a:cubicBezTo>
                  <a:cubicBezTo>
                    <a:pt x="339345" y="316025"/>
                    <a:pt x="320255" y="298933"/>
                    <a:pt x="301799" y="281921"/>
                  </a:cubicBezTo>
                  <a:cubicBezTo>
                    <a:pt x="271699" y="254147"/>
                    <a:pt x="243341" y="226690"/>
                    <a:pt x="219420" y="203347"/>
                  </a:cubicBezTo>
                  <a:cubicBezTo>
                    <a:pt x="190825" y="175415"/>
                    <a:pt x="168884" y="153022"/>
                    <a:pt x="158903" y="142023"/>
                  </a:cubicBezTo>
                  <a:cubicBezTo>
                    <a:pt x="155022" y="137750"/>
                    <a:pt x="152566" y="134664"/>
                    <a:pt x="151616" y="133161"/>
                  </a:cubicBezTo>
                  <a:cubicBezTo>
                    <a:pt x="143774" y="120580"/>
                    <a:pt x="151536" y="112113"/>
                    <a:pt x="154626" y="109818"/>
                  </a:cubicBezTo>
                  <a:cubicBezTo>
                    <a:pt x="161834" y="104042"/>
                    <a:pt x="172448" y="105150"/>
                    <a:pt x="178230" y="112350"/>
                  </a:cubicBezTo>
                  <a:cubicBezTo>
                    <a:pt x="178626" y="112825"/>
                    <a:pt x="179023" y="113379"/>
                    <a:pt x="179339" y="113854"/>
                  </a:cubicBezTo>
                  <a:lnTo>
                    <a:pt x="179260" y="113933"/>
                  </a:lnTo>
                  <a:cubicBezTo>
                    <a:pt x="179023" y="114170"/>
                    <a:pt x="179419" y="114408"/>
                    <a:pt x="179815" y="114724"/>
                  </a:cubicBezTo>
                  <a:cubicBezTo>
                    <a:pt x="180686" y="116148"/>
                    <a:pt x="181240" y="117652"/>
                    <a:pt x="181557" y="119234"/>
                  </a:cubicBezTo>
                  <a:cubicBezTo>
                    <a:pt x="181557" y="118443"/>
                    <a:pt x="181478" y="117177"/>
                    <a:pt x="181320" y="116069"/>
                  </a:cubicBezTo>
                  <a:cubicBezTo>
                    <a:pt x="186548" y="121134"/>
                    <a:pt x="197083" y="130391"/>
                    <a:pt x="211182" y="142735"/>
                  </a:cubicBezTo>
                  <a:cubicBezTo>
                    <a:pt x="235341" y="163783"/>
                    <a:pt x="270115" y="193061"/>
                    <a:pt x="307898" y="225582"/>
                  </a:cubicBezTo>
                  <a:cubicBezTo>
                    <a:pt x="328730" y="243623"/>
                    <a:pt x="350593" y="262456"/>
                    <a:pt x="371979" y="281525"/>
                  </a:cubicBezTo>
                  <a:cubicBezTo>
                    <a:pt x="393683" y="300912"/>
                    <a:pt x="414832" y="320614"/>
                    <a:pt x="434635" y="338893"/>
                  </a:cubicBezTo>
                  <a:cubicBezTo>
                    <a:pt x="474953" y="376162"/>
                    <a:pt x="509093" y="408367"/>
                    <a:pt x="528183" y="424667"/>
                  </a:cubicBezTo>
                  <a:cubicBezTo>
                    <a:pt x="535708" y="430681"/>
                    <a:pt x="536975" y="441680"/>
                    <a:pt x="530955" y="449197"/>
                  </a:cubicBezTo>
                  <a:cubicBezTo>
                    <a:pt x="528737" y="452045"/>
                    <a:pt x="525410" y="453074"/>
                    <a:pt x="522163" y="454103"/>
                  </a:cubicBezTo>
                  <a:cubicBezTo>
                    <a:pt x="524460" y="456239"/>
                    <a:pt x="527074" y="458296"/>
                    <a:pt x="527945" y="461541"/>
                  </a:cubicBezTo>
                  <a:cubicBezTo>
                    <a:pt x="530480" y="470878"/>
                    <a:pt x="525014" y="480531"/>
                    <a:pt x="515667" y="483063"/>
                  </a:cubicBezTo>
                  <a:close/>
                  <a:moveTo>
                    <a:pt x="181874" y="120975"/>
                  </a:moveTo>
                  <a:cubicBezTo>
                    <a:pt x="182349" y="125565"/>
                    <a:pt x="181003" y="130312"/>
                    <a:pt x="177834" y="133873"/>
                  </a:cubicBezTo>
                  <a:cubicBezTo>
                    <a:pt x="180607" y="130866"/>
                    <a:pt x="182904" y="126831"/>
                    <a:pt x="181874" y="120975"/>
                  </a:cubicBezTo>
                  <a:close/>
                  <a:moveTo>
                    <a:pt x="846055" y="693939"/>
                  </a:moveTo>
                  <a:cubicBezTo>
                    <a:pt x="825301" y="674632"/>
                    <a:pt x="804865" y="655087"/>
                    <a:pt x="784033" y="635938"/>
                  </a:cubicBezTo>
                  <a:cubicBezTo>
                    <a:pt x="770092" y="623119"/>
                    <a:pt x="756071" y="610459"/>
                    <a:pt x="741972" y="598036"/>
                  </a:cubicBezTo>
                  <a:cubicBezTo>
                    <a:pt x="720664" y="579283"/>
                    <a:pt x="699198" y="560846"/>
                    <a:pt x="677574" y="542488"/>
                  </a:cubicBezTo>
                  <a:cubicBezTo>
                    <a:pt x="645097" y="514952"/>
                    <a:pt x="612304" y="488048"/>
                    <a:pt x="579590" y="460829"/>
                  </a:cubicBezTo>
                  <a:cubicBezTo>
                    <a:pt x="572382" y="454340"/>
                    <a:pt x="561293" y="454973"/>
                    <a:pt x="554877" y="462174"/>
                  </a:cubicBezTo>
                  <a:cubicBezTo>
                    <a:pt x="548461" y="469374"/>
                    <a:pt x="549094" y="480452"/>
                    <a:pt x="556302" y="486941"/>
                  </a:cubicBezTo>
                  <a:cubicBezTo>
                    <a:pt x="558045" y="488602"/>
                    <a:pt x="559867" y="490343"/>
                    <a:pt x="561610" y="492005"/>
                  </a:cubicBezTo>
                  <a:cubicBezTo>
                    <a:pt x="557253" y="494458"/>
                    <a:pt x="553688" y="498256"/>
                    <a:pt x="552659" y="503557"/>
                  </a:cubicBezTo>
                  <a:cubicBezTo>
                    <a:pt x="544658" y="539402"/>
                    <a:pt x="527787" y="609193"/>
                    <a:pt x="510439" y="684206"/>
                  </a:cubicBezTo>
                  <a:cubicBezTo>
                    <a:pt x="504895" y="708023"/>
                    <a:pt x="499667" y="732474"/>
                    <a:pt x="494360" y="756449"/>
                  </a:cubicBezTo>
                  <a:cubicBezTo>
                    <a:pt x="485884" y="794747"/>
                    <a:pt x="477726" y="831937"/>
                    <a:pt x="469250" y="863905"/>
                  </a:cubicBezTo>
                  <a:cubicBezTo>
                    <a:pt x="459428" y="901016"/>
                    <a:pt x="450239" y="931005"/>
                    <a:pt x="440576" y="946593"/>
                  </a:cubicBezTo>
                  <a:cubicBezTo>
                    <a:pt x="435427" y="954269"/>
                    <a:pt x="437487" y="964713"/>
                    <a:pt x="445170" y="969857"/>
                  </a:cubicBezTo>
                  <a:cubicBezTo>
                    <a:pt x="452853" y="975000"/>
                    <a:pt x="463309" y="972943"/>
                    <a:pt x="468458" y="965267"/>
                  </a:cubicBezTo>
                  <a:cubicBezTo>
                    <a:pt x="488340" y="937731"/>
                    <a:pt x="513449" y="866041"/>
                    <a:pt x="535074" y="785252"/>
                  </a:cubicBezTo>
                  <a:cubicBezTo>
                    <a:pt x="539827" y="767448"/>
                    <a:pt x="544421" y="749091"/>
                    <a:pt x="548540" y="730733"/>
                  </a:cubicBezTo>
                  <a:cubicBezTo>
                    <a:pt x="552738" y="712296"/>
                    <a:pt x="556540" y="693860"/>
                    <a:pt x="559946" y="675818"/>
                  </a:cubicBezTo>
                  <a:cubicBezTo>
                    <a:pt x="572303" y="609905"/>
                    <a:pt x="580937" y="550243"/>
                    <a:pt x="586244" y="515664"/>
                  </a:cubicBezTo>
                  <a:cubicBezTo>
                    <a:pt x="606839" y="535525"/>
                    <a:pt x="627433" y="555386"/>
                    <a:pt x="648266" y="575168"/>
                  </a:cubicBezTo>
                  <a:cubicBezTo>
                    <a:pt x="668781" y="594633"/>
                    <a:pt x="689455" y="614020"/>
                    <a:pt x="710367" y="633089"/>
                  </a:cubicBezTo>
                  <a:cubicBezTo>
                    <a:pt x="724308" y="645829"/>
                    <a:pt x="738407" y="658410"/>
                    <a:pt x="752665" y="670833"/>
                  </a:cubicBezTo>
                  <a:cubicBezTo>
                    <a:pt x="774052" y="689428"/>
                    <a:pt x="795756" y="707628"/>
                    <a:pt x="817301" y="726064"/>
                  </a:cubicBezTo>
                  <a:lnTo>
                    <a:pt x="923760" y="817773"/>
                  </a:lnTo>
                  <a:cubicBezTo>
                    <a:pt x="930572" y="824104"/>
                    <a:pt x="941186" y="823629"/>
                    <a:pt x="947523" y="816903"/>
                  </a:cubicBezTo>
                  <a:cubicBezTo>
                    <a:pt x="953781" y="810098"/>
                    <a:pt x="953385" y="799416"/>
                    <a:pt x="946573" y="793165"/>
                  </a:cubicBezTo>
                  <a:lnTo>
                    <a:pt x="846055" y="693939"/>
                  </a:lnTo>
                  <a:close/>
                  <a:moveTo>
                    <a:pt x="1067210" y="387240"/>
                  </a:moveTo>
                  <a:lnTo>
                    <a:pt x="1025625" y="392541"/>
                  </a:lnTo>
                  <a:lnTo>
                    <a:pt x="918691" y="402986"/>
                  </a:lnTo>
                  <a:cubicBezTo>
                    <a:pt x="897541" y="404885"/>
                    <a:pt x="876392" y="406310"/>
                    <a:pt x="855243" y="408130"/>
                  </a:cubicBezTo>
                  <a:cubicBezTo>
                    <a:pt x="834015" y="409949"/>
                    <a:pt x="812865" y="411849"/>
                    <a:pt x="791716" y="413985"/>
                  </a:cubicBezTo>
                  <a:cubicBezTo>
                    <a:pt x="766290" y="416517"/>
                    <a:pt x="740863" y="419366"/>
                    <a:pt x="715436" y="422293"/>
                  </a:cubicBezTo>
                  <a:cubicBezTo>
                    <a:pt x="678128" y="426725"/>
                    <a:pt x="640899" y="431472"/>
                    <a:pt x="603591" y="436457"/>
                  </a:cubicBezTo>
                  <a:cubicBezTo>
                    <a:pt x="603829" y="435270"/>
                    <a:pt x="604858" y="434558"/>
                    <a:pt x="604858" y="433371"/>
                  </a:cubicBezTo>
                  <a:cubicBezTo>
                    <a:pt x="604858" y="433688"/>
                    <a:pt x="604858" y="434558"/>
                    <a:pt x="604858" y="434558"/>
                  </a:cubicBezTo>
                  <a:cubicBezTo>
                    <a:pt x="604858" y="434558"/>
                    <a:pt x="607156" y="427832"/>
                    <a:pt x="609453" y="422056"/>
                  </a:cubicBezTo>
                  <a:cubicBezTo>
                    <a:pt x="615235" y="407180"/>
                    <a:pt x="625374" y="384391"/>
                    <a:pt x="637652" y="356776"/>
                  </a:cubicBezTo>
                  <a:cubicBezTo>
                    <a:pt x="647553" y="334541"/>
                    <a:pt x="658959" y="309378"/>
                    <a:pt x="670603" y="282950"/>
                  </a:cubicBezTo>
                  <a:cubicBezTo>
                    <a:pt x="677653" y="266728"/>
                    <a:pt x="684940" y="250112"/>
                    <a:pt x="691832" y="233337"/>
                  </a:cubicBezTo>
                  <a:cubicBezTo>
                    <a:pt x="706802" y="197254"/>
                    <a:pt x="721140" y="160856"/>
                    <a:pt x="733655" y="128809"/>
                  </a:cubicBezTo>
                  <a:cubicBezTo>
                    <a:pt x="755834" y="72233"/>
                    <a:pt x="771914" y="28792"/>
                    <a:pt x="773815" y="21828"/>
                  </a:cubicBezTo>
                  <a:cubicBezTo>
                    <a:pt x="776666" y="13045"/>
                    <a:pt x="771755" y="3550"/>
                    <a:pt x="762883" y="780"/>
                  </a:cubicBezTo>
                  <a:cubicBezTo>
                    <a:pt x="754091" y="-1989"/>
                    <a:pt x="744665" y="2838"/>
                    <a:pt x="741814" y="11700"/>
                  </a:cubicBezTo>
                  <a:cubicBezTo>
                    <a:pt x="738883" y="20008"/>
                    <a:pt x="707911" y="82598"/>
                    <a:pt x="674009" y="157295"/>
                  </a:cubicBezTo>
                  <a:cubicBezTo>
                    <a:pt x="659514" y="189262"/>
                    <a:pt x="644464" y="223446"/>
                    <a:pt x="630919" y="256521"/>
                  </a:cubicBezTo>
                  <a:cubicBezTo>
                    <a:pt x="615790" y="293474"/>
                    <a:pt x="602799" y="329002"/>
                    <a:pt x="592343" y="357963"/>
                  </a:cubicBezTo>
                  <a:cubicBezTo>
                    <a:pt x="577848" y="398239"/>
                    <a:pt x="569610" y="427199"/>
                    <a:pt x="569847" y="433371"/>
                  </a:cubicBezTo>
                  <a:cubicBezTo>
                    <a:pt x="569847" y="442787"/>
                    <a:pt x="577452" y="450384"/>
                    <a:pt x="586798" y="450700"/>
                  </a:cubicBezTo>
                  <a:cubicBezTo>
                    <a:pt x="586402" y="452520"/>
                    <a:pt x="585056" y="453944"/>
                    <a:pt x="585214" y="455923"/>
                  </a:cubicBezTo>
                  <a:cubicBezTo>
                    <a:pt x="586165" y="465497"/>
                    <a:pt x="594720" y="472539"/>
                    <a:pt x="604304" y="471669"/>
                  </a:cubicBezTo>
                  <a:cubicBezTo>
                    <a:pt x="642642" y="469374"/>
                    <a:pt x="680901" y="467792"/>
                    <a:pt x="719159" y="465655"/>
                  </a:cubicBezTo>
                  <a:cubicBezTo>
                    <a:pt x="744744" y="464231"/>
                    <a:pt x="770329" y="462807"/>
                    <a:pt x="795914" y="460829"/>
                  </a:cubicBezTo>
                  <a:cubicBezTo>
                    <a:pt x="817222" y="459167"/>
                    <a:pt x="838530" y="457110"/>
                    <a:pt x="859758" y="454815"/>
                  </a:cubicBezTo>
                  <a:cubicBezTo>
                    <a:pt x="881066" y="452520"/>
                    <a:pt x="902294" y="449592"/>
                    <a:pt x="923523" y="446744"/>
                  </a:cubicBezTo>
                  <a:cubicBezTo>
                    <a:pt x="937939" y="444766"/>
                    <a:pt x="952355" y="442629"/>
                    <a:pt x="966692" y="440334"/>
                  </a:cubicBezTo>
                  <a:cubicBezTo>
                    <a:pt x="988238" y="436853"/>
                    <a:pt x="1009624" y="433055"/>
                    <a:pt x="1031090" y="429019"/>
                  </a:cubicBezTo>
                  <a:lnTo>
                    <a:pt x="1074260" y="419999"/>
                  </a:lnTo>
                  <a:cubicBezTo>
                    <a:pt x="1083369" y="418020"/>
                    <a:pt x="1089073" y="409079"/>
                    <a:pt x="1087172" y="400059"/>
                  </a:cubicBezTo>
                  <a:cubicBezTo>
                    <a:pt x="1085191" y="391038"/>
                    <a:pt x="1076240" y="385262"/>
                    <a:pt x="1067210" y="38724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0" name="Google Shape;1290;p21"/>
            <p:cNvSpPr/>
            <p:nvPr/>
          </p:nvSpPr>
          <p:spPr>
            <a:xfrm>
              <a:off x="5469743" y="557100"/>
              <a:ext cx="732717" cy="266452"/>
            </a:xfrm>
            <a:custGeom>
              <a:avLst/>
              <a:gdLst/>
              <a:ahLst/>
              <a:cxnLst/>
              <a:rect l="l" t="t" r="r" b="b"/>
              <a:pathLst>
                <a:path w="1465434" h="532905" extrusionOk="0">
                  <a:moveTo>
                    <a:pt x="144559" y="62669"/>
                  </a:moveTo>
                  <a:cubicBezTo>
                    <a:pt x="144559" y="97327"/>
                    <a:pt x="112162" y="125417"/>
                    <a:pt x="72319" y="125417"/>
                  </a:cubicBezTo>
                  <a:cubicBezTo>
                    <a:pt x="32397" y="125417"/>
                    <a:pt x="0" y="97327"/>
                    <a:pt x="0" y="62669"/>
                  </a:cubicBezTo>
                  <a:cubicBezTo>
                    <a:pt x="0" y="28090"/>
                    <a:pt x="32397" y="0"/>
                    <a:pt x="72319" y="0"/>
                  </a:cubicBezTo>
                  <a:cubicBezTo>
                    <a:pt x="112162" y="0"/>
                    <a:pt x="144559" y="28090"/>
                    <a:pt x="144559" y="62669"/>
                  </a:cubicBezTo>
                  <a:close/>
                  <a:moveTo>
                    <a:pt x="1390066" y="128582"/>
                  </a:moveTo>
                  <a:cubicBezTo>
                    <a:pt x="1373194" y="124863"/>
                    <a:pt x="1350144" y="124547"/>
                    <a:pt x="1338421" y="139344"/>
                  </a:cubicBezTo>
                  <a:cubicBezTo>
                    <a:pt x="1325034" y="156277"/>
                    <a:pt x="1326777" y="187612"/>
                    <a:pt x="1298340" y="187770"/>
                  </a:cubicBezTo>
                  <a:cubicBezTo>
                    <a:pt x="1259131" y="187928"/>
                    <a:pt x="1217149" y="156594"/>
                    <a:pt x="1178019" y="171865"/>
                  </a:cubicBezTo>
                  <a:cubicBezTo>
                    <a:pt x="1150216" y="182785"/>
                    <a:pt x="1146969" y="216493"/>
                    <a:pt x="1153860" y="240865"/>
                  </a:cubicBezTo>
                  <a:cubicBezTo>
                    <a:pt x="1155999" y="248382"/>
                    <a:pt x="1167801" y="274652"/>
                    <a:pt x="1156632" y="279795"/>
                  </a:cubicBezTo>
                  <a:cubicBezTo>
                    <a:pt x="1146494" y="284543"/>
                    <a:pt x="1129226" y="272990"/>
                    <a:pt x="1120750" y="268876"/>
                  </a:cubicBezTo>
                  <a:cubicBezTo>
                    <a:pt x="1095403" y="256690"/>
                    <a:pt x="1059837" y="238095"/>
                    <a:pt x="1033698" y="259301"/>
                  </a:cubicBezTo>
                  <a:cubicBezTo>
                    <a:pt x="1003043" y="284227"/>
                    <a:pt x="1016747" y="333365"/>
                    <a:pt x="1036233" y="359873"/>
                  </a:cubicBezTo>
                  <a:cubicBezTo>
                    <a:pt x="1085739" y="427131"/>
                    <a:pt x="1317430" y="521293"/>
                    <a:pt x="1336282" y="532133"/>
                  </a:cubicBezTo>
                  <a:cubicBezTo>
                    <a:pt x="1339213" y="533795"/>
                    <a:pt x="1333668" y="532292"/>
                    <a:pt x="1336599" y="532054"/>
                  </a:cubicBezTo>
                  <a:cubicBezTo>
                    <a:pt x="1389353" y="456092"/>
                    <a:pt x="1458345" y="349902"/>
                    <a:pt x="1464682" y="257956"/>
                  </a:cubicBezTo>
                  <a:cubicBezTo>
                    <a:pt x="1468801" y="199085"/>
                    <a:pt x="1457633" y="143300"/>
                    <a:pt x="1390066" y="12858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1" name="Google Shape;1291;p21"/>
            <p:cNvSpPr/>
            <p:nvPr/>
          </p:nvSpPr>
          <p:spPr>
            <a:xfrm>
              <a:off x="6028850" y="405891"/>
              <a:ext cx="876168" cy="495103"/>
            </a:xfrm>
            <a:custGeom>
              <a:avLst/>
              <a:gdLst/>
              <a:ahLst/>
              <a:cxnLst/>
              <a:rect l="l" t="t" r="r" b="b"/>
              <a:pathLst>
                <a:path w="1752336" h="990205" extrusionOk="0">
                  <a:moveTo>
                    <a:pt x="1752297" y="28638"/>
                  </a:moveTo>
                  <a:cubicBezTo>
                    <a:pt x="1751663" y="37817"/>
                    <a:pt x="1743663" y="44701"/>
                    <a:pt x="1734474" y="43989"/>
                  </a:cubicBezTo>
                  <a:cubicBezTo>
                    <a:pt x="1652887" y="38767"/>
                    <a:pt x="1544765" y="30458"/>
                    <a:pt x="1431811" y="41219"/>
                  </a:cubicBezTo>
                  <a:cubicBezTo>
                    <a:pt x="1430543" y="42644"/>
                    <a:pt x="1430227" y="44147"/>
                    <a:pt x="1428246" y="45413"/>
                  </a:cubicBezTo>
                  <a:cubicBezTo>
                    <a:pt x="1421276" y="49686"/>
                    <a:pt x="1401869" y="57203"/>
                    <a:pt x="1400047" y="57915"/>
                  </a:cubicBezTo>
                  <a:cubicBezTo>
                    <a:pt x="1378898" y="67332"/>
                    <a:pt x="1357987" y="76985"/>
                    <a:pt x="1337630" y="87747"/>
                  </a:cubicBezTo>
                  <a:cubicBezTo>
                    <a:pt x="1324322" y="94789"/>
                    <a:pt x="1311252" y="102385"/>
                    <a:pt x="1298658" y="110694"/>
                  </a:cubicBezTo>
                  <a:cubicBezTo>
                    <a:pt x="1260795" y="135461"/>
                    <a:pt x="1226497" y="165054"/>
                    <a:pt x="1195367" y="197576"/>
                  </a:cubicBezTo>
                  <a:cubicBezTo>
                    <a:pt x="1163921" y="230335"/>
                    <a:pt x="1135801" y="266259"/>
                    <a:pt x="1110691" y="303686"/>
                  </a:cubicBezTo>
                  <a:cubicBezTo>
                    <a:pt x="1082175" y="346019"/>
                    <a:pt x="1060155" y="394129"/>
                    <a:pt x="1047877" y="444137"/>
                  </a:cubicBezTo>
                  <a:cubicBezTo>
                    <a:pt x="1035837" y="493434"/>
                    <a:pt x="1033461" y="544709"/>
                    <a:pt x="1045739" y="594164"/>
                  </a:cubicBezTo>
                  <a:cubicBezTo>
                    <a:pt x="1049937" y="611730"/>
                    <a:pt x="1057699" y="632778"/>
                    <a:pt x="1069502" y="650661"/>
                  </a:cubicBezTo>
                  <a:cubicBezTo>
                    <a:pt x="1079641" y="666170"/>
                    <a:pt x="1092552" y="679701"/>
                    <a:pt x="1109661" y="684290"/>
                  </a:cubicBezTo>
                  <a:cubicBezTo>
                    <a:pt x="1121781" y="687613"/>
                    <a:pt x="1133266" y="683578"/>
                    <a:pt x="1143167" y="676061"/>
                  </a:cubicBezTo>
                  <a:cubicBezTo>
                    <a:pt x="1154415" y="667436"/>
                    <a:pt x="1163762" y="654696"/>
                    <a:pt x="1170416" y="640532"/>
                  </a:cubicBezTo>
                  <a:cubicBezTo>
                    <a:pt x="1178495" y="623441"/>
                    <a:pt x="1182773" y="604213"/>
                    <a:pt x="1180713" y="587200"/>
                  </a:cubicBezTo>
                  <a:cubicBezTo>
                    <a:pt x="1179446" y="576597"/>
                    <a:pt x="1175802" y="566864"/>
                    <a:pt x="1168277" y="559980"/>
                  </a:cubicBezTo>
                  <a:cubicBezTo>
                    <a:pt x="1159089" y="551672"/>
                    <a:pt x="1146890" y="553413"/>
                    <a:pt x="1138811" y="559031"/>
                  </a:cubicBezTo>
                  <a:cubicBezTo>
                    <a:pt x="1134533" y="562038"/>
                    <a:pt x="1130415" y="565757"/>
                    <a:pt x="1131127" y="570425"/>
                  </a:cubicBezTo>
                  <a:cubicBezTo>
                    <a:pt x="1131603" y="573195"/>
                    <a:pt x="1133583" y="575648"/>
                    <a:pt x="1136751" y="578101"/>
                  </a:cubicBezTo>
                  <a:cubicBezTo>
                    <a:pt x="1144039" y="583640"/>
                    <a:pt x="1145544" y="594084"/>
                    <a:pt x="1139999" y="601364"/>
                  </a:cubicBezTo>
                  <a:cubicBezTo>
                    <a:pt x="1134454" y="608723"/>
                    <a:pt x="1123998" y="610226"/>
                    <a:pt x="1116711" y="604688"/>
                  </a:cubicBezTo>
                  <a:cubicBezTo>
                    <a:pt x="1104988" y="596142"/>
                    <a:pt x="1099523" y="586013"/>
                    <a:pt x="1097701" y="576281"/>
                  </a:cubicBezTo>
                  <a:cubicBezTo>
                    <a:pt x="1094453" y="559426"/>
                    <a:pt x="1103008" y="542018"/>
                    <a:pt x="1118375" y="530624"/>
                  </a:cubicBezTo>
                  <a:cubicBezTo>
                    <a:pt x="1138256" y="515985"/>
                    <a:pt x="1168753" y="512345"/>
                    <a:pt x="1192437" y="532602"/>
                  </a:cubicBezTo>
                  <a:cubicBezTo>
                    <a:pt x="1223962" y="559585"/>
                    <a:pt x="1225784" y="612679"/>
                    <a:pt x="1206457" y="656833"/>
                  </a:cubicBezTo>
                  <a:cubicBezTo>
                    <a:pt x="1186179" y="703043"/>
                    <a:pt x="1143959" y="735960"/>
                    <a:pt x="1099126" y="724962"/>
                  </a:cubicBezTo>
                  <a:cubicBezTo>
                    <a:pt x="1076868" y="719423"/>
                    <a:pt x="1058095" y="705575"/>
                    <a:pt x="1042966" y="687376"/>
                  </a:cubicBezTo>
                  <a:cubicBezTo>
                    <a:pt x="1022688" y="663163"/>
                    <a:pt x="1009381" y="631037"/>
                    <a:pt x="1002648" y="604846"/>
                  </a:cubicBezTo>
                  <a:cubicBezTo>
                    <a:pt x="988469" y="548349"/>
                    <a:pt x="990291" y="489715"/>
                    <a:pt x="1004391" y="433376"/>
                  </a:cubicBezTo>
                  <a:cubicBezTo>
                    <a:pt x="1018094" y="378382"/>
                    <a:pt x="1043521" y="325842"/>
                    <a:pt x="1075601" y="279710"/>
                  </a:cubicBezTo>
                  <a:cubicBezTo>
                    <a:pt x="1102770" y="240859"/>
                    <a:pt x="1133108" y="203589"/>
                    <a:pt x="1167010" y="169802"/>
                  </a:cubicBezTo>
                  <a:cubicBezTo>
                    <a:pt x="1200912" y="135935"/>
                    <a:pt x="1238220" y="105550"/>
                    <a:pt x="1279172" y="80229"/>
                  </a:cubicBezTo>
                  <a:cubicBezTo>
                    <a:pt x="1291212" y="72791"/>
                    <a:pt x="1303569" y="66224"/>
                    <a:pt x="1316084" y="59973"/>
                  </a:cubicBezTo>
                  <a:cubicBezTo>
                    <a:pt x="1289945" y="66066"/>
                    <a:pt x="1263964" y="73108"/>
                    <a:pt x="1238379" y="82208"/>
                  </a:cubicBezTo>
                  <a:cubicBezTo>
                    <a:pt x="1101899" y="131109"/>
                    <a:pt x="976825" y="228831"/>
                    <a:pt x="904348" y="418738"/>
                  </a:cubicBezTo>
                  <a:cubicBezTo>
                    <a:pt x="874960" y="494700"/>
                    <a:pt x="851276" y="572403"/>
                    <a:pt x="821256" y="647812"/>
                  </a:cubicBezTo>
                  <a:cubicBezTo>
                    <a:pt x="800899" y="698849"/>
                    <a:pt x="777690" y="748858"/>
                    <a:pt x="748303" y="796730"/>
                  </a:cubicBezTo>
                  <a:cubicBezTo>
                    <a:pt x="698559" y="877361"/>
                    <a:pt x="619586" y="942879"/>
                    <a:pt x="531424" y="972631"/>
                  </a:cubicBezTo>
                  <a:cubicBezTo>
                    <a:pt x="442233" y="1002700"/>
                    <a:pt x="343854" y="996844"/>
                    <a:pt x="256405" y="934254"/>
                  </a:cubicBezTo>
                  <a:cubicBezTo>
                    <a:pt x="235018" y="918903"/>
                    <a:pt x="217830" y="900467"/>
                    <a:pt x="203176" y="880210"/>
                  </a:cubicBezTo>
                  <a:cubicBezTo>
                    <a:pt x="171175" y="835899"/>
                    <a:pt x="151927" y="782487"/>
                    <a:pt x="123332" y="735881"/>
                  </a:cubicBezTo>
                  <a:cubicBezTo>
                    <a:pt x="110816" y="715466"/>
                    <a:pt x="96242" y="697662"/>
                    <a:pt x="80875" y="680967"/>
                  </a:cubicBezTo>
                  <a:cubicBezTo>
                    <a:pt x="56161" y="654221"/>
                    <a:pt x="29229" y="630167"/>
                    <a:pt x="4278" y="603026"/>
                  </a:cubicBezTo>
                  <a:cubicBezTo>
                    <a:pt x="-1742" y="596617"/>
                    <a:pt x="-1346" y="586488"/>
                    <a:pt x="5070" y="580554"/>
                  </a:cubicBezTo>
                  <a:cubicBezTo>
                    <a:pt x="11486" y="574540"/>
                    <a:pt x="21625" y="574856"/>
                    <a:pt x="27645" y="581345"/>
                  </a:cubicBezTo>
                  <a:cubicBezTo>
                    <a:pt x="57270" y="612679"/>
                    <a:pt x="89588" y="639820"/>
                    <a:pt x="118025" y="671946"/>
                  </a:cubicBezTo>
                  <a:cubicBezTo>
                    <a:pt x="130461" y="686031"/>
                    <a:pt x="142184" y="700986"/>
                    <a:pt x="152640" y="717603"/>
                  </a:cubicBezTo>
                  <a:cubicBezTo>
                    <a:pt x="168244" y="742211"/>
                    <a:pt x="181551" y="768482"/>
                    <a:pt x="195176" y="794515"/>
                  </a:cubicBezTo>
                  <a:cubicBezTo>
                    <a:pt x="195096" y="787552"/>
                    <a:pt x="194938" y="780509"/>
                    <a:pt x="194621" y="773546"/>
                  </a:cubicBezTo>
                  <a:cubicBezTo>
                    <a:pt x="193987" y="759303"/>
                    <a:pt x="192958" y="745060"/>
                    <a:pt x="191611" y="730896"/>
                  </a:cubicBezTo>
                  <a:cubicBezTo>
                    <a:pt x="189710" y="707949"/>
                    <a:pt x="186938" y="684923"/>
                    <a:pt x="184720" y="661818"/>
                  </a:cubicBezTo>
                  <a:cubicBezTo>
                    <a:pt x="182502" y="638950"/>
                    <a:pt x="180522" y="616003"/>
                    <a:pt x="177908" y="593135"/>
                  </a:cubicBezTo>
                  <a:cubicBezTo>
                    <a:pt x="174264" y="562671"/>
                    <a:pt x="170224" y="532365"/>
                    <a:pt x="163967" y="502455"/>
                  </a:cubicBezTo>
                  <a:cubicBezTo>
                    <a:pt x="161669" y="493592"/>
                    <a:pt x="166977" y="484493"/>
                    <a:pt x="175927" y="482198"/>
                  </a:cubicBezTo>
                  <a:cubicBezTo>
                    <a:pt x="184799" y="479903"/>
                    <a:pt x="193908" y="485205"/>
                    <a:pt x="196205" y="494146"/>
                  </a:cubicBezTo>
                  <a:cubicBezTo>
                    <a:pt x="207849" y="532127"/>
                    <a:pt x="217038" y="570900"/>
                    <a:pt x="223454" y="610306"/>
                  </a:cubicBezTo>
                  <a:cubicBezTo>
                    <a:pt x="225988" y="625973"/>
                    <a:pt x="228127" y="641719"/>
                    <a:pt x="229632" y="657466"/>
                  </a:cubicBezTo>
                  <a:cubicBezTo>
                    <a:pt x="231850" y="681125"/>
                    <a:pt x="232721" y="704784"/>
                    <a:pt x="233593" y="728364"/>
                  </a:cubicBezTo>
                  <a:cubicBezTo>
                    <a:pt x="233909" y="740866"/>
                    <a:pt x="234068" y="753448"/>
                    <a:pt x="233672" y="765950"/>
                  </a:cubicBezTo>
                  <a:cubicBezTo>
                    <a:pt x="233276" y="778531"/>
                    <a:pt x="232563" y="791112"/>
                    <a:pt x="231454" y="803614"/>
                  </a:cubicBezTo>
                  <a:lnTo>
                    <a:pt x="228206" y="830834"/>
                  </a:lnTo>
                  <a:cubicBezTo>
                    <a:pt x="227969" y="832575"/>
                    <a:pt x="225988" y="836057"/>
                    <a:pt x="224642" y="839143"/>
                  </a:cubicBezTo>
                  <a:cubicBezTo>
                    <a:pt x="224959" y="840171"/>
                    <a:pt x="225196" y="841279"/>
                    <a:pt x="225276" y="842387"/>
                  </a:cubicBezTo>
                  <a:lnTo>
                    <a:pt x="224879" y="841437"/>
                  </a:lnTo>
                  <a:lnTo>
                    <a:pt x="224246" y="840171"/>
                  </a:lnTo>
                  <a:cubicBezTo>
                    <a:pt x="223295" y="842624"/>
                    <a:pt x="222978" y="844682"/>
                    <a:pt x="224563" y="845077"/>
                  </a:cubicBezTo>
                  <a:cubicBezTo>
                    <a:pt x="224800" y="845156"/>
                    <a:pt x="225038" y="845156"/>
                    <a:pt x="225196" y="845077"/>
                  </a:cubicBezTo>
                  <a:cubicBezTo>
                    <a:pt x="225196" y="845473"/>
                    <a:pt x="224879" y="845790"/>
                    <a:pt x="224800" y="846185"/>
                  </a:cubicBezTo>
                  <a:cubicBezTo>
                    <a:pt x="239217" y="867787"/>
                    <a:pt x="255772" y="887806"/>
                    <a:pt x="278267" y="903394"/>
                  </a:cubicBezTo>
                  <a:cubicBezTo>
                    <a:pt x="355022" y="956964"/>
                    <a:pt x="440728" y="960920"/>
                    <a:pt x="518038" y="933859"/>
                  </a:cubicBezTo>
                  <a:cubicBezTo>
                    <a:pt x="596852" y="906243"/>
                    <a:pt x="667033" y="846739"/>
                    <a:pt x="710915" y="774021"/>
                  </a:cubicBezTo>
                  <a:cubicBezTo>
                    <a:pt x="738718" y="728127"/>
                    <a:pt x="760422" y="680175"/>
                    <a:pt x="779670" y="631354"/>
                  </a:cubicBezTo>
                  <a:cubicBezTo>
                    <a:pt x="809374" y="555945"/>
                    <a:pt x="833217" y="478479"/>
                    <a:pt x="862525" y="402595"/>
                  </a:cubicBezTo>
                  <a:cubicBezTo>
                    <a:pt x="924388" y="244419"/>
                    <a:pt x="1019995" y="146301"/>
                    <a:pt x="1128751" y="86560"/>
                  </a:cubicBezTo>
                  <a:cubicBezTo>
                    <a:pt x="1331847" y="-25090"/>
                    <a:pt x="1581123" y="-1351"/>
                    <a:pt x="1736930" y="10834"/>
                  </a:cubicBezTo>
                  <a:cubicBezTo>
                    <a:pt x="1746039" y="11547"/>
                    <a:pt x="1752930" y="19459"/>
                    <a:pt x="1752297" y="286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2" name="Google Shape;1292;p21"/>
            <p:cNvSpPr/>
            <p:nvPr/>
          </p:nvSpPr>
          <p:spPr>
            <a:xfrm>
              <a:off x="5187720" y="835258"/>
              <a:ext cx="538757" cy="1181974"/>
            </a:xfrm>
            <a:custGeom>
              <a:avLst/>
              <a:gdLst/>
              <a:ahLst/>
              <a:cxnLst/>
              <a:rect l="l" t="t" r="r" b="b"/>
              <a:pathLst>
                <a:path w="1077513" h="2363947" extrusionOk="0">
                  <a:moveTo>
                    <a:pt x="694744" y="2345533"/>
                  </a:moveTo>
                  <a:cubicBezTo>
                    <a:pt x="694506" y="2347116"/>
                    <a:pt x="694506" y="2348619"/>
                    <a:pt x="694744" y="2350043"/>
                  </a:cubicBezTo>
                  <a:cubicBezTo>
                    <a:pt x="693239" y="2349885"/>
                    <a:pt x="693793" y="2347590"/>
                    <a:pt x="694823" y="2345058"/>
                  </a:cubicBezTo>
                  <a:lnTo>
                    <a:pt x="694744" y="2345533"/>
                  </a:lnTo>
                  <a:close/>
                  <a:moveTo>
                    <a:pt x="723181" y="2330499"/>
                  </a:moveTo>
                  <a:lnTo>
                    <a:pt x="719616" y="2299955"/>
                  </a:lnTo>
                  <a:lnTo>
                    <a:pt x="706942" y="2198197"/>
                  </a:lnTo>
                  <a:cubicBezTo>
                    <a:pt x="703774" y="2175092"/>
                    <a:pt x="701239" y="2151828"/>
                    <a:pt x="698150" y="2128644"/>
                  </a:cubicBezTo>
                  <a:cubicBezTo>
                    <a:pt x="694982" y="2105381"/>
                    <a:pt x="691575" y="2082196"/>
                    <a:pt x="687932" y="2059012"/>
                  </a:cubicBezTo>
                  <a:cubicBezTo>
                    <a:pt x="680565" y="2012168"/>
                    <a:pt x="671931" y="1965641"/>
                    <a:pt x="662268" y="1919589"/>
                  </a:cubicBezTo>
                  <a:cubicBezTo>
                    <a:pt x="660763" y="1910568"/>
                    <a:pt x="652129" y="1904475"/>
                    <a:pt x="643099" y="1906058"/>
                  </a:cubicBezTo>
                  <a:cubicBezTo>
                    <a:pt x="633989" y="1907561"/>
                    <a:pt x="627890" y="1916186"/>
                    <a:pt x="629474" y="1925207"/>
                  </a:cubicBezTo>
                  <a:cubicBezTo>
                    <a:pt x="634702" y="1963979"/>
                    <a:pt x="638346" y="2003148"/>
                    <a:pt x="642544" y="2042316"/>
                  </a:cubicBezTo>
                  <a:cubicBezTo>
                    <a:pt x="645396" y="2068507"/>
                    <a:pt x="648089" y="2094698"/>
                    <a:pt x="651574" y="2120731"/>
                  </a:cubicBezTo>
                  <a:cubicBezTo>
                    <a:pt x="655376" y="2148901"/>
                    <a:pt x="660208" y="2176833"/>
                    <a:pt x="664961" y="2204765"/>
                  </a:cubicBezTo>
                  <a:lnTo>
                    <a:pt x="684288" y="2305653"/>
                  </a:lnTo>
                  <a:lnTo>
                    <a:pt x="690308" y="2335721"/>
                  </a:lnTo>
                  <a:cubicBezTo>
                    <a:pt x="690783" y="2337699"/>
                    <a:pt x="693239" y="2341181"/>
                    <a:pt x="694982" y="2344188"/>
                  </a:cubicBezTo>
                  <a:lnTo>
                    <a:pt x="694823" y="2345058"/>
                  </a:lnTo>
                  <a:lnTo>
                    <a:pt x="695140" y="2344346"/>
                  </a:lnTo>
                  <a:cubicBezTo>
                    <a:pt x="696645" y="2347036"/>
                    <a:pt x="697596" y="2349252"/>
                    <a:pt x="695853" y="2349885"/>
                  </a:cubicBezTo>
                  <a:cubicBezTo>
                    <a:pt x="695378" y="2350043"/>
                    <a:pt x="694982" y="2350122"/>
                    <a:pt x="694744" y="2350043"/>
                  </a:cubicBezTo>
                  <a:cubicBezTo>
                    <a:pt x="695615" y="2356927"/>
                    <a:pt x="701002" y="2362545"/>
                    <a:pt x="708210" y="2363653"/>
                  </a:cubicBezTo>
                  <a:cubicBezTo>
                    <a:pt x="714547" y="2364840"/>
                    <a:pt x="718745" y="2362229"/>
                    <a:pt x="721913" y="2359618"/>
                  </a:cubicBezTo>
                  <a:cubicBezTo>
                    <a:pt x="725002" y="2357086"/>
                    <a:pt x="727220" y="2353050"/>
                    <a:pt x="727537" y="2347353"/>
                  </a:cubicBezTo>
                  <a:cubicBezTo>
                    <a:pt x="727696" y="2345295"/>
                    <a:pt x="727141" y="2342210"/>
                    <a:pt x="725953" y="2338570"/>
                  </a:cubicBezTo>
                  <a:cubicBezTo>
                    <a:pt x="725240" y="2336117"/>
                    <a:pt x="723418" y="2332714"/>
                    <a:pt x="723181" y="2330499"/>
                  </a:cubicBezTo>
                  <a:close/>
                  <a:moveTo>
                    <a:pt x="875819" y="249758"/>
                  </a:moveTo>
                  <a:cubicBezTo>
                    <a:pt x="873205" y="249837"/>
                    <a:pt x="874710" y="252765"/>
                    <a:pt x="876374" y="255297"/>
                  </a:cubicBezTo>
                  <a:lnTo>
                    <a:pt x="876453" y="254901"/>
                  </a:lnTo>
                  <a:cubicBezTo>
                    <a:pt x="875978" y="253239"/>
                    <a:pt x="875740" y="251499"/>
                    <a:pt x="875819" y="249758"/>
                  </a:cubicBezTo>
                  <a:close/>
                  <a:moveTo>
                    <a:pt x="1075747" y="607177"/>
                  </a:moveTo>
                  <a:cubicBezTo>
                    <a:pt x="1071707" y="615407"/>
                    <a:pt x="1061726" y="618730"/>
                    <a:pt x="1053489" y="614615"/>
                  </a:cubicBezTo>
                  <a:cubicBezTo>
                    <a:pt x="1049766" y="613349"/>
                    <a:pt x="1043191" y="612875"/>
                    <a:pt x="1035032" y="611529"/>
                  </a:cubicBezTo>
                  <a:cubicBezTo>
                    <a:pt x="1025923" y="610184"/>
                    <a:pt x="1015230" y="609156"/>
                    <a:pt x="1004140" y="607652"/>
                  </a:cubicBezTo>
                  <a:cubicBezTo>
                    <a:pt x="999625" y="607098"/>
                    <a:pt x="995110" y="606307"/>
                    <a:pt x="990595" y="605595"/>
                  </a:cubicBezTo>
                  <a:cubicBezTo>
                    <a:pt x="983783" y="604408"/>
                    <a:pt x="977209" y="602984"/>
                    <a:pt x="970872" y="602113"/>
                  </a:cubicBezTo>
                  <a:cubicBezTo>
                    <a:pt x="963664" y="601164"/>
                    <a:pt x="957169" y="600056"/>
                    <a:pt x="951703" y="600452"/>
                  </a:cubicBezTo>
                  <a:cubicBezTo>
                    <a:pt x="950198" y="600531"/>
                    <a:pt x="948693" y="600214"/>
                    <a:pt x="947426" y="600610"/>
                  </a:cubicBezTo>
                  <a:cubicBezTo>
                    <a:pt x="947188" y="600689"/>
                    <a:pt x="946713" y="600372"/>
                    <a:pt x="946554" y="600372"/>
                  </a:cubicBezTo>
                  <a:cubicBezTo>
                    <a:pt x="946554" y="600135"/>
                    <a:pt x="946554" y="599660"/>
                    <a:pt x="946713" y="599581"/>
                  </a:cubicBezTo>
                  <a:cubicBezTo>
                    <a:pt x="943069" y="604012"/>
                    <a:pt x="937683" y="604962"/>
                    <a:pt x="932376" y="604250"/>
                  </a:cubicBezTo>
                  <a:cubicBezTo>
                    <a:pt x="928890" y="608048"/>
                    <a:pt x="926118" y="612558"/>
                    <a:pt x="922316" y="616119"/>
                  </a:cubicBezTo>
                  <a:cubicBezTo>
                    <a:pt x="900137" y="636929"/>
                    <a:pt x="873364" y="653230"/>
                    <a:pt x="843897" y="665653"/>
                  </a:cubicBezTo>
                  <a:cubicBezTo>
                    <a:pt x="762152" y="699994"/>
                    <a:pt x="659891" y="704821"/>
                    <a:pt x="583136" y="703317"/>
                  </a:cubicBezTo>
                  <a:cubicBezTo>
                    <a:pt x="574819" y="703317"/>
                    <a:pt x="568562" y="696829"/>
                    <a:pt x="567294" y="688837"/>
                  </a:cubicBezTo>
                  <a:cubicBezTo>
                    <a:pt x="564126" y="733070"/>
                    <a:pt x="560403" y="777302"/>
                    <a:pt x="557630" y="821455"/>
                  </a:cubicBezTo>
                  <a:cubicBezTo>
                    <a:pt x="550581" y="936823"/>
                    <a:pt x="545115" y="1051637"/>
                    <a:pt x="545036" y="1165265"/>
                  </a:cubicBezTo>
                  <a:cubicBezTo>
                    <a:pt x="545036" y="1190427"/>
                    <a:pt x="546066" y="1215827"/>
                    <a:pt x="546462" y="1241069"/>
                  </a:cubicBezTo>
                  <a:cubicBezTo>
                    <a:pt x="575453" y="1220100"/>
                    <a:pt x="606107" y="1194700"/>
                    <a:pt x="638425" y="1173652"/>
                  </a:cubicBezTo>
                  <a:cubicBezTo>
                    <a:pt x="665515" y="1156007"/>
                    <a:pt x="693635" y="1141764"/>
                    <a:pt x="721913" y="1135750"/>
                  </a:cubicBezTo>
                  <a:cubicBezTo>
                    <a:pt x="741161" y="1131715"/>
                    <a:pt x="760489" y="1132506"/>
                    <a:pt x="779737" y="1136858"/>
                  </a:cubicBezTo>
                  <a:cubicBezTo>
                    <a:pt x="777519" y="1133060"/>
                    <a:pt x="774984" y="1129341"/>
                    <a:pt x="773004" y="1125385"/>
                  </a:cubicBezTo>
                  <a:cubicBezTo>
                    <a:pt x="769202" y="1117472"/>
                    <a:pt x="766430" y="1109163"/>
                    <a:pt x="764291" y="1100617"/>
                  </a:cubicBezTo>
                  <a:cubicBezTo>
                    <a:pt x="761439" y="1087403"/>
                    <a:pt x="759063" y="1071261"/>
                    <a:pt x="760013" y="1055198"/>
                  </a:cubicBezTo>
                  <a:cubicBezTo>
                    <a:pt x="760964" y="1037948"/>
                    <a:pt x="765241" y="1020936"/>
                    <a:pt x="773004" y="1007642"/>
                  </a:cubicBezTo>
                  <a:cubicBezTo>
                    <a:pt x="785836" y="985882"/>
                    <a:pt x="806193" y="971086"/>
                    <a:pt x="838432" y="977732"/>
                  </a:cubicBezTo>
                  <a:cubicBezTo>
                    <a:pt x="847541" y="978840"/>
                    <a:pt x="854036" y="987148"/>
                    <a:pt x="852848" y="996248"/>
                  </a:cubicBezTo>
                  <a:cubicBezTo>
                    <a:pt x="851739" y="1005348"/>
                    <a:pt x="843422" y="1011836"/>
                    <a:pt x="834313" y="1010649"/>
                  </a:cubicBezTo>
                  <a:cubicBezTo>
                    <a:pt x="821085" y="1010095"/>
                    <a:pt x="814352" y="1017375"/>
                    <a:pt x="810233" y="1026633"/>
                  </a:cubicBezTo>
                  <a:cubicBezTo>
                    <a:pt x="806352" y="1035575"/>
                    <a:pt x="805559" y="1046573"/>
                    <a:pt x="805005" y="1057572"/>
                  </a:cubicBezTo>
                  <a:cubicBezTo>
                    <a:pt x="804371" y="1069995"/>
                    <a:pt x="804451" y="1082576"/>
                    <a:pt x="806035" y="1092863"/>
                  </a:cubicBezTo>
                  <a:cubicBezTo>
                    <a:pt x="806827" y="1098877"/>
                    <a:pt x="808015" y="1104811"/>
                    <a:pt x="809916" y="1110508"/>
                  </a:cubicBezTo>
                  <a:cubicBezTo>
                    <a:pt x="811976" y="1116680"/>
                    <a:pt x="814193" y="1122773"/>
                    <a:pt x="817045" y="1128629"/>
                  </a:cubicBezTo>
                  <a:cubicBezTo>
                    <a:pt x="819501" y="1133772"/>
                    <a:pt x="827897" y="1141764"/>
                    <a:pt x="829956" y="1146432"/>
                  </a:cubicBezTo>
                  <a:cubicBezTo>
                    <a:pt x="832412" y="1151892"/>
                    <a:pt x="833046" y="1156640"/>
                    <a:pt x="831937" y="1160280"/>
                  </a:cubicBezTo>
                  <a:cubicBezTo>
                    <a:pt x="831857" y="1160438"/>
                    <a:pt x="831778" y="1160517"/>
                    <a:pt x="831699" y="1160675"/>
                  </a:cubicBezTo>
                  <a:cubicBezTo>
                    <a:pt x="843343" y="1169538"/>
                    <a:pt x="854828" y="1180616"/>
                    <a:pt x="866235" y="1194542"/>
                  </a:cubicBezTo>
                  <a:cubicBezTo>
                    <a:pt x="877007" y="1208389"/>
                    <a:pt x="884532" y="1225639"/>
                    <a:pt x="890632" y="1244076"/>
                  </a:cubicBezTo>
                  <a:cubicBezTo>
                    <a:pt x="897761" y="1265757"/>
                    <a:pt x="902989" y="1289100"/>
                    <a:pt x="914395" y="1307457"/>
                  </a:cubicBezTo>
                  <a:cubicBezTo>
                    <a:pt x="921207" y="1318298"/>
                    <a:pt x="930079" y="1327476"/>
                    <a:pt x="944178" y="1331987"/>
                  </a:cubicBezTo>
                  <a:cubicBezTo>
                    <a:pt x="952970" y="1334519"/>
                    <a:pt x="958119" y="1343698"/>
                    <a:pt x="955584" y="1352560"/>
                  </a:cubicBezTo>
                  <a:cubicBezTo>
                    <a:pt x="953050" y="1361343"/>
                    <a:pt x="943861" y="1366486"/>
                    <a:pt x="934990" y="1363954"/>
                  </a:cubicBezTo>
                  <a:cubicBezTo>
                    <a:pt x="911781" y="1358178"/>
                    <a:pt x="895939" y="1344805"/>
                    <a:pt x="883820" y="1327793"/>
                  </a:cubicBezTo>
                  <a:cubicBezTo>
                    <a:pt x="871700" y="1310939"/>
                    <a:pt x="863938" y="1289812"/>
                    <a:pt x="856096" y="1269001"/>
                  </a:cubicBezTo>
                  <a:cubicBezTo>
                    <a:pt x="849601" y="1251672"/>
                    <a:pt x="843343" y="1234502"/>
                    <a:pt x="832570" y="1221999"/>
                  </a:cubicBezTo>
                  <a:cubicBezTo>
                    <a:pt x="799460" y="1181565"/>
                    <a:pt x="765162" y="1172070"/>
                    <a:pt x="730468" y="1178637"/>
                  </a:cubicBezTo>
                  <a:cubicBezTo>
                    <a:pt x="706705" y="1183148"/>
                    <a:pt x="682862" y="1194067"/>
                    <a:pt x="659337" y="1207598"/>
                  </a:cubicBezTo>
                  <a:cubicBezTo>
                    <a:pt x="622108" y="1229121"/>
                    <a:pt x="585909" y="1256262"/>
                    <a:pt x="552878" y="1275964"/>
                  </a:cubicBezTo>
                  <a:cubicBezTo>
                    <a:pt x="551135" y="1277072"/>
                    <a:pt x="549076" y="1276597"/>
                    <a:pt x="547175" y="1276993"/>
                  </a:cubicBezTo>
                  <a:cubicBezTo>
                    <a:pt x="547650" y="1294718"/>
                    <a:pt x="547412" y="1312442"/>
                    <a:pt x="548125" y="1330167"/>
                  </a:cubicBezTo>
                  <a:cubicBezTo>
                    <a:pt x="550343" y="1385161"/>
                    <a:pt x="553908" y="1440154"/>
                    <a:pt x="559135" y="1494594"/>
                  </a:cubicBezTo>
                  <a:cubicBezTo>
                    <a:pt x="562383" y="1528223"/>
                    <a:pt x="571175" y="1563356"/>
                    <a:pt x="576641" y="1597777"/>
                  </a:cubicBezTo>
                  <a:cubicBezTo>
                    <a:pt x="579176" y="1613681"/>
                    <a:pt x="580998" y="1629507"/>
                    <a:pt x="581394" y="1644937"/>
                  </a:cubicBezTo>
                  <a:cubicBezTo>
                    <a:pt x="581710" y="1653720"/>
                    <a:pt x="574819" y="1661079"/>
                    <a:pt x="566027" y="1661395"/>
                  </a:cubicBezTo>
                  <a:cubicBezTo>
                    <a:pt x="557234" y="1661712"/>
                    <a:pt x="549789" y="1654828"/>
                    <a:pt x="549472" y="1646044"/>
                  </a:cubicBezTo>
                  <a:cubicBezTo>
                    <a:pt x="548838" y="1632039"/>
                    <a:pt x="546858" y="1617717"/>
                    <a:pt x="544244" y="1603236"/>
                  </a:cubicBezTo>
                  <a:cubicBezTo>
                    <a:pt x="540679" y="1583296"/>
                    <a:pt x="536244" y="1563277"/>
                    <a:pt x="532125" y="1543337"/>
                  </a:cubicBezTo>
                  <a:cubicBezTo>
                    <a:pt x="518659" y="1587015"/>
                    <a:pt x="506540" y="1630694"/>
                    <a:pt x="496559" y="1674451"/>
                  </a:cubicBezTo>
                  <a:cubicBezTo>
                    <a:pt x="485549" y="1723036"/>
                    <a:pt x="476598" y="1771857"/>
                    <a:pt x="468202" y="1821154"/>
                  </a:cubicBezTo>
                  <a:cubicBezTo>
                    <a:pt x="459964" y="1869976"/>
                    <a:pt x="452043" y="1919193"/>
                    <a:pt x="445310" y="1969439"/>
                  </a:cubicBezTo>
                  <a:cubicBezTo>
                    <a:pt x="441508" y="1996105"/>
                    <a:pt x="437389" y="2022771"/>
                    <a:pt x="432478" y="2049358"/>
                  </a:cubicBezTo>
                  <a:cubicBezTo>
                    <a:pt x="427488" y="2076024"/>
                    <a:pt x="421784" y="2102532"/>
                    <a:pt x="414972" y="2128802"/>
                  </a:cubicBezTo>
                  <a:lnTo>
                    <a:pt x="401665" y="2178020"/>
                  </a:lnTo>
                  <a:cubicBezTo>
                    <a:pt x="400398" y="2182451"/>
                    <a:pt x="396991" y="2190838"/>
                    <a:pt x="394694" y="2197169"/>
                  </a:cubicBezTo>
                  <a:cubicBezTo>
                    <a:pt x="395486" y="2201758"/>
                    <a:pt x="394219" y="2206664"/>
                    <a:pt x="390892" y="2210383"/>
                  </a:cubicBezTo>
                  <a:cubicBezTo>
                    <a:pt x="380040" y="2223043"/>
                    <a:pt x="369426" y="2215289"/>
                    <a:pt x="366337" y="2212519"/>
                  </a:cubicBezTo>
                  <a:cubicBezTo>
                    <a:pt x="364040" y="2210462"/>
                    <a:pt x="360871" y="2206189"/>
                    <a:pt x="361188" y="2198909"/>
                  </a:cubicBezTo>
                  <a:cubicBezTo>
                    <a:pt x="361347" y="2194478"/>
                    <a:pt x="367684" y="2177149"/>
                    <a:pt x="369347" y="2169790"/>
                  </a:cubicBezTo>
                  <a:lnTo>
                    <a:pt x="380199" y="2120652"/>
                  </a:lnTo>
                  <a:cubicBezTo>
                    <a:pt x="384555" y="2100079"/>
                    <a:pt x="388278" y="2079347"/>
                    <a:pt x="391526" y="2058616"/>
                  </a:cubicBezTo>
                  <a:cubicBezTo>
                    <a:pt x="396516" y="2027282"/>
                    <a:pt x="400398" y="1995789"/>
                    <a:pt x="403645" y="1964296"/>
                  </a:cubicBezTo>
                  <a:cubicBezTo>
                    <a:pt x="409428" y="1913258"/>
                    <a:pt x="415448" y="1863092"/>
                    <a:pt x="423685" y="1813637"/>
                  </a:cubicBezTo>
                  <a:cubicBezTo>
                    <a:pt x="429309" y="1780087"/>
                    <a:pt x="435963" y="1746932"/>
                    <a:pt x="443567" y="1714015"/>
                  </a:cubicBezTo>
                  <a:cubicBezTo>
                    <a:pt x="462419" y="1632197"/>
                    <a:pt x="487371" y="1551882"/>
                    <a:pt x="520164" y="1471410"/>
                  </a:cubicBezTo>
                  <a:cubicBezTo>
                    <a:pt x="520481" y="1470619"/>
                    <a:pt x="521352" y="1470460"/>
                    <a:pt x="521748" y="1469748"/>
                  </a:cubicBezTo>
                  <a:cubicBezTo>
                    <a:pt x="516916" y="1424012"/>
                    <a:pt x="512560" y="1378197"/>
                    <a:pt x="509787" y="1332066"/>
                  </a:cubicBezTo>
                  <a:cubicBezTo>
                    <a:pt x="508916" y="1317111"/>
                    <a:pt x="508916" y="1302156"/>
                    <a:pt x="508203" y="1287201"/>
                  </a:cubicBezTo>
                  <a:cubicBezTo>
                    <a:pt x="506619" y="1288941"/>
                    <a:pt x="505589" y="1291236"/>
                    <a:pt x="503213" y="1292186"/>
                  </a:cubicBezTo>
                  <a:cubicBezTo>
                    <a:pt x="459885" y="1312284"/>
                    <a:pt x="412754" y="1307378"/>
                    <a:pt x="366020" y="1297883"/>
                  </a:cubicBezTo>
                  <a:cubicBezTo>
                    <a:pt x="345109" y="1293689"/>
                    <a:pt x="324435" y="1288704"/>
                    <a:pt x="304236" y="1285064"/>
                  </a:cubicBezTo>
                  <a:cubicBezTo>
                    <a:pt x="284829" y="1281582"/>
                    <a:pt x="266056" y="1279288"/>
                    <a:pt x="247996" y="1281820"/>
                  </a:cubicBezTo>
                  <a:cubicBezTo>
                    <a:pt x="221540" y="1285460"/>
                    <a:pt x="196906" y="1299307"/>
                    <a:pt x="174727" y="1332936"/>
                  </a:cubicBezTo>
                  <a:cubicBezTo>
                    <a:pt x="170845" y="1338792"/>
                    <a:pt x="168073" y="1344252"/>
                    <a:pt x="166093" y="1349790"/>
                  </a:cubicBezTo>
                  <a:cubicBezTo>
                    <a:pt x="162370" y="1360156"/>
                    <a:pt x="160548" y="1370443"/>
                    <a:pt x="157776" y="1381837"/>
                  </a:cubicBezTo>
                  <a:cubicBezTo>
                    <a:pt x="156112" y="1390462"/>
                    <a:pt x="147716" y="1396080"/>
                    <a:pt x="139082" y="1394419"/>
                  </a:cubicBezTo>
                  <a:cubicBezTo>
                    <a:pt x="130448" y="1392678"/>
                    <a:pt x="124824" y="1384369"/>
                    <a:pt x="126487" y="1375744"/>
                  </a:cubicBezTo>
                  <a:cubicBezTo>
                    <a:pt x="128468" y="1362767"/>
                    <a:pt x="129656" y="1351215"/>
                    <a:pt x="132903" y="1339346"/>
                  </a:cubicBezTo>
                  <a:cubicBezTo>
                    <a:pt x="135121" y="1331037"/>
                    <a:pt x="138527" y="1322729"/>
                    <a:pt x="143518" y="1313867"/>
                  </a:cubicBezTo>
                  <a:cubicBezTo>
                    <a:pt x="171004" y="1265599"/>
                    <a:pt x="204827" y="1245421"/>
                    <a:pt x="241105" y="1238774"/>
                  </a:cubicBezTo>
                  <a:cubicBezTo>
                    <a:pt x="248788" y="1237350"/>
                    <a:pt x="256630" y="1236955"/>
                    <a:pt x="264551" y="1236796"/>
                  </a:cubicBezTo>
                  <a:cubicBezTo>
                    <a:pt x="264789" y="1236401"/>
                    <a:pt x="264551" y="1236005"/>
                    <a:pt x="264789" y="1235609"/>
                  </a:cubicBezTo>
                  <a:cubicBezTo>
                    <a:pt x="277621" y="1213216"/>
                    <a:pt x="302731" y="1190032"/>
                    <a:pt x="325464" y="1166214"/>
                  </a:cubicBezTo>
                  <a:cubicBezTo>
                    <a:pt x="330613" y="1160913"/>
                    <a:pt x="335524" y="1155611"/>
                    <a:pt x="340277" y="1150310"/>
                  </a:cubicBezTo>
                  <a:cubicBezTo>
                    <a:pt x="347010" y="1142713"/>
                    <a:pt x="353346" y="1135275"/>
                    <a:pt x="357703" y="1127125"/>
                  </a:cubicBezTo>
                  <a:cubicBezTo>
                    <a:pt x="364436" y="1114386"/>
                    <a:pt x="367287" y="1100380"/>
                    <a:pt x="359525" y="1083605"/>
                  </a:cubicBezTo>
                  <a:cubicBezTo>
                    <a:pt x="355010" y="1075613"/>
                    <a:pt x="357941" y="1065485"/>
                    <a:pt x="365941" y="1060975"/>
                  </a:cubicBezTo>
                  <a:cubicBezTo>
                    <a:pt x="373941" y="1056543"/>
                    <a:pt x="384080" y="1059392"/>
                    <a:pt x="388595" y="1067463"/>
                  </a:cubicBezTo>
                  <a:cubicBezTo>
                    <a:pt x="406814" y="1095079"/>
                    <a:pt x="406021" y="1120953"/>
                    <a:pt x="396437" y="1145008"/>
                  </a:cubicBezTo>
                  <a:cubicBezTo>
                    <a:pt x="391605" y="1157352"/>
                    <a:pt x="383684" y="1169142"/>
                    <a:pt x="374100" y="1180141"/>
                  </a:cubicBezTo>
                  <a:cubicBezTo>
                    <a:pt x="368555" y="1186392"/>
                    <a:pt x="362376" y="1192326"/>
                    <a:pt x="355881" y="1198024"/>
                  </a:cubicBezTo>
                  <a:cubicBezTo>
                    <a:pt x="344633" y="1207994"/>
                    <a:pt x="332435" y="1217173"/>
                    <a:pt x="321108" y="1226193"/>
                  </a:cubicBezTo>
                  <a:cubicBezTo>
                    <a:pt x="315246" y="1230862"/>
                    <a:pt x="309622" y="1235372"/>
                    <a:pt x="304474" y="1239803"/>
                  </a:cubicBezTo>
                  <a:cubicBezTo>
                    <a:pt x="319840" y="1242256"/>
                    <a:pt x="335286" y="1245658"/>
                    <a:pt x="350970" y="1249773"/>
                  </a:cubicBezTo>
                  <a:cubicBezTo>
                    <a:pt x="374971" y="1256024"/>
                    <a:pt x="399130" y="1263146"/>
                    <a:pt x="423210" y="1266390"/>
                  </a:cubicBezTo>
                  <a:cubicBezTo>
                    <a:pt x="445864" y="1269476"/>
                    <a:pt x="468360" y="1269713"/>
                    <a:pt x="490381" y="1261563"/>
                  </a:cubicBezTo>
                  <a:cubicBezTo>
                    <a:pt x="496638" y="1258952"/>
                    <a:pt x="502817" y="1261405"/>
                    <a:pt x="507490" y="1265757"/>
                  </a:cubicBezTo>
                  <a:cubicBezTo>
                    <a:pt x="506144" y="1232286"/>
                    <a:pt x="504401" y="1198815"/>
                    <a:pt x="503926" y="1165502"/>
                  </a:cubicBezTo>
                  <a:cubicBezTo>
                    <a:pt x="502817" y="1073635"/>
                    <a:pt x="504718" y="980976"/>
                    <a:pt x="509074" y="888002"/>
                  </a:cubicBezTo>
                  <a:cubicBezTo>
                    <a:pt x="509787" y="872334"/>
                    <a:pt x="511134" y="856509"/>
                    <a:pt x="512005" y="840762"/>
                  </a:cubicBezTo>
                  <a:cubicBezTo>
                    <a:pt x="480242" y="836410"/>
                    <a:pt x="450142" y="823987"/>
                    <a:pt x="421309" y="806263"/>
                  </a:cubicBezTo>
                  <a:cubicBezTo>
                    <a:pt x="385110" y="784028"/>
                    <a:pt x="350653" y="754276"/>
                    <a:pt x="317147" y="724998"/>
                  </a:cubicBezTo>
                  <a:cubicBezTo>
                    <a:pt x="284354" y="696354"/>
                    <a:pt x="252670" y="668027"/>
                    <a:pt x="218847" y="651252"/>
                  </a:cubicBezTo>
                  <a:cubicBezTo>
                    <a:pt x="198015" y="640490"/>
                    <a:pt x="175756" y="630678"/>
                    <a:pt x="152785" y="623478"/>
                  </a:cubicBezTo>
                  <a:cubicBezTo>
                    <a:pt x="130448" y="616435"/>
                    <a:pt x="107477" y="611529"/>
                    <a:pt x="84268" y="611055"/>
                  </a:cubicBezTo>
                  <a:cubicBezTo>
                    <a:pt x="76902" y="610896"/>
                    <a:pt x="69456" y="611134"/>
                    <a:pt x="62010" y="611767"/>
                  </a:cubicBezTo>
                  <a:cubicBezTo>
                    <a:pt x="54564" y="612479"/>
                    <a:pt x="47118" y="613428"/>
                    <a:pt x="39752" y="614695"/>
                  </a:cubicBezTo>
                  <a:cubicBezTo>
                    <a:pt x="37772" y="615802"/>
                    <a:pt x="27553" y="621341"/>
                    <a:pt x="23989" y="622370"/>
                  </a:cubicBezTo>
                  <a:cubicBezTo>
                    <a:pt x="18840" y="623873"/>
                    <a:pt x="14563" y="623557"/>
                    <a:pt x="11553" y="622370"/>
                  </a:cubicBezTo>
                  <a:cubicBezTo>
                    <a:pt x="5612" y="620075"/>
                    <a:pt x="-725" y="615723"/>
                    <a:pt x="67" y="604645"/>
                  </a:cubicBezTo>
                  <a:cubicBezTo>
                    <a:pt x="384" y="596812"/>
                    <a:pt x="6642" y="591352"/>
                    <a:pt x="14167" y="590323"/>
                  </a:cubicBezTo>
                  <a:cubicBezTo>
                    <a:pt x="13850" y="590719"/>
                    <a:pt x="13454" y="590956"/>
                    <a:pt x="13850" y="591906"/>
                  </a:cubicBezTo>
                  <a:cubicBezTo>
                    <a:pt x="14325" y="593093"/>
                    <a:pt x="15909" y="591668"/>
                    <a:pt x="17731" y="590007"/>
                  </a:cubicBezTo>
                  <a:cubicBezTo>
                    <a:pt x="16860" y="589690"/>
                    <a:pt x="16385" y="589769"/>
                    <a:pt x="15672" y="589769"/>
                  </a:cubicBezTo>
                  <a:cubicBezTo>
                    <a:pt x="16068" y="589769"/>
                    <a:pt x="16306" y="589374"/>
                    <a:pt x="16702" y="589374"/>
                  </a:cubicBezTo>
                  <a:cubicBezTo>
                    <a:pt x="17177" y="589453"/>
                    <a:pt x="17731" y="589453"/>
                    <a:pt x="18286" y="589532"/>
                  </a:cubicBezTo>
                  <a:cubicBezTo>
                    <a:pt x="19157" y="588741"/>
                    <a:pt x="20108" y="587870"/>
                    <a:pt x="20979" y="587395"/>
                  </a:cubicBezTo>
                  <a:cubicBezTo>
                    <a:pt x="25098" y="584863"/>
                    <a:pt x="29375" y="583044"/>
                    <a:pt x="32544" y="582252"/>
                  </a:cubicBezTo>
                  <a:cubicBezTo>
                    <a:pt x="40940" y="580274"/>
                    <a:pt x="49416" y="578612"/>
                    <a:pt x="57891" y="577346"/>
                  </a:cubicBezTo>
                  <a:cubicBezTo>
                    <a:pt x="66604" y="576001"/>
                    <a:pt x="75397" y="575289"/>
                    <a:pt x="84110" y="574972"/>
                  </a:cubicBezTo>
                  <a:cubicBezTo>
                    <a:pt x="110883" y="574102"/>
                    <a:pt x="137815" y="578058"/>
                    <a:pt x="164033" y="585022"/>
                  </a:cubicBezTo>
                  <a:cubicBezTo>
                    <a:pt x="187480" y="591194"/>
                    <a:pt x="210213" y="600135"/>
                    <a:pt x="231837" y="609947"/>
                  </a:cubicBezTo>
                  <a:cubicBezTo>
                    <a:pt x="230174" y="605358"/>
                    <a:pt x="227402" y="601164"/>
                    <a:pt x="226293" y="596495"/>
                  </a:cubicBezTo>
                  <a:cubicBezTo>
                    <a:pt x="222807" y="582410"/>
                    <a:pt x="222174" y="567851"/>
                    <a:pt x="224233" y="553212"/>
                  </a:cubicBezTo>
                  <a:cubicBezTo>
                    <a:pt x="227560" y="531769"/>
                    <a:pt x="234451" y="507081"/>
                    <a:pt x="241739" y="481839"/>
                  </a:cubicBezTo>
                  <a:cubicBezTo>
                    <a:pt x="247996" y="460316"/>
                    <a:pt x="254571" y="438398"/>
                    <a:pt x="256710" y="417034"/>
                  </a:cubicBezTo>
                  <a:cubicBezTo>
                    <a:pt x="259324" y="390684"/>
                    <a:pt x="256313" y="365284"/>
                    <a:pt x="235560" y="344474"/>
                  </a:cubicBezTo>
                  <a:cubicBezTo>
                    <a:pt x="228827" y="338223"/>
                    <a:pt x="228352" y="327698"/>
                    <a:pt x="234531" y="320973"/>
                  </a:cubicBezTo>
                  <a:cubicBezTo>
                    <a:pt x="240709" y="314247"/>
                    <a:pt x="251244" y="313772"/>
                    <a:pt x="258056" y="319944"/>
                  </a:cubicBezTo>
                  <a:cubicBezTo>
                    <a:pt x="290295" y="346847"/>
                    <a:pt x="299879" y="382138"/>
                    <a:pt x="298691" y="419803"/>
                  </a:cubicBezTo>
                  <a:cubicBezTo>
                    <a:pt x="297899" y="444253"/>
                    <a:pt x="292196" y="469891"/>
                    <a:pt x="285067" y="494420"/>
                  </a:cubicBezTo>
                  <a:cubicBezTo>
                    <a:pt x="278096" y="518159"/>
                    <a:pt x="269383" y="540631"/>
                    <a:pt x="265344" y="560492"/>
                  </a:cubicBezTo>
                  <a:cubicBezTo>
                    <a:pt x="263284" y="569908"/>
                    <a:pt x="263046" y="579404"/>
                    <a:pt x="264551" y="588662"/>
                  </a:cubicBezTo>
                  <a:cubicBezTo>
                    <a:pt x="266136" y="598632"/>
                    <a:pt x="269146" y="608443"/>
                    <a:pt x="273661" y="617622"/>
                  </a:cubicBezTo>
                  <a:cubicBezTo>
                    <a:pt x="274136" y="618651"/>
                    <a:pt x="279997" y="631074"/>
                    <a:pt x="285146" y="637167"/>
                  </a:cubicBezTo>
                  <a:cubicBezTo>
                    <a:pt x="286889" y="637325"/>
                    <a:pt x="288631" y="637721"/>
                    <a:pt x="290136" y="638433"/>
                  </a:cubicBezTo>
                  <a:cubicBezTo>
                    <a:pt x="288790" y="638195"/>
                    <a:pt x="286968" y="638195"/>
                    <a:pt x="286493" y="638037"/>
                  </a:cubicBezTo>
                  <a:lnTo>
                    <a:pt x="285859" y="637958"/>
                  </a:lnTo>
                  <a:cubicBezTo>
                    <a:pt x="287998" y="640253"/>
                    <a:pt x="289978" y="641361"/>
                    <a:pt x="291404" y="639857"/>
                  </a:cubicBezTo>
                  <a:cubicBezTo>
                    <a:pt x="291641" y="639620"/>
                    <a:pt x="291721" y="639382"/>
                    <a:pt x="291641" y="639145"/>
                  </a:cubicBezTo>
                  <a:cubicBezTo>
                    <a:pt x="296077" y="641677"/>
                    <a:pt x="299246" y="646267"/>
                    <a:pt x="299721" y="651726"/>
                  </a:cubicBezTo>
                  <a:cubicBezTo>
                    <a:pt x="299721" y="651964"/>
                    <a:pt x="299562" y="652043"/>
                    <a:pt x="299562" y="652280"/>
                  </a:cubicBezTo>
                  <a:cubicBezTo>
                    <a:pt x="315405" y="664545"/>
                    <a:pt x="331167" y="677601"/>
                    <a:pt x="346772" y="691607"/>
                  </a:cubicBezTo>
                  <a:cubicBezTo>
                    <a:pt x="378377" y="719934"/>
                    <a:pt x="409507" y="750161"/>
                    <a:pt x="442934" y="773029"/>
                  </a:cubicBezTo>
                  <a:cubicBezTo>
                    <a:pt x="465509" y="788459"/>
                    <a:pt x="488955" y="800645"/>
                    <a:pt x="514223" y="806263"/>
                  </a:cubicBezTo>
                  <a:cubicBezTo>
                    <a:pt x="516362" y="772080"/>
                    <a:pt x="518025" y="737817"/>
                    <a:pt x="520639" y="703634"/>
                  </a:cubicBezTo>
                  <a:cubicBezTo>
                    <a:pt x="527689" y="611688"/>
                    <a:pt x="536244" y="519662"/>
                    <a:pt x="545036" y="428032"/>
                  </a:cubicBezTo>
                  <a:cubicBezTo>
                    <a:pt x="558423" y="289401"/>
                    <a:pt x="572522" y="151560"/>
                    <a:pt x="582740" y="15540"/>
                  </a:cubicBezTo>
                  <a:cubicBezTo>
                    <a:pt x="583374" y="6440"/>
                    <a:pt x="591295" y="-523"/>
                    <a:pt x="600483" y="31"/>
                  </a:cubicBezTo>
                  <a:cubicBezTo>
                    <a:pt x="609593" y="664"/>
                    <a:pt x="616563" y="8577"/>
                    <a:pt x="616009" y="17755"/>
                  </a:cubicBezTo>
                  <a:cubicBezTo>
                    <a:pt x="607137" y="176644"/>
                    <a:pt x="593988" y="338302"/>
                    <a:pt x="580998" y="500513"/>
                  </a:cubicBezTo>
                  <a:cubicBezTo>
                    <a:pt x="576087" y="561521"/>
                    <a:pt x="572126" y="622528"/>
                    <a:pt x="567690" y="683615"/>
                  </a:cubicBezTo>
                  <a:cubicBezTo>
                    <a:pt x="569354" y="676098"/>
                    <a:pt x="575136" y="670084"/>
                    <a:pt x="583057" y="670084"/>
                  </a:cubicBezTo>
                  <a:cubicBezTo>
                    <a:pt x="655139" y="668501"/>
                    <a:pt x="750508" y="659876"/>
                    <a:pt x="826313" y="625456"/>
                  </a:cubicBezTo>
                  <a:cubicBezTo>
                    <a:pt x="850630" y="614457"/>
                    <a:pt x="872888" y="600689"/>
                    <a:pt x="891503" y="583281"/>
                  </a:cubicBezTo>
                  <a:cubicBezTo>
                    <a:pt x="909484" y="566427"/>
                    <a:pt x="924058" y="546328"/>
                    <a:pt x="933247" y="521640"/>
                  </a:cubicBezTo>
                  <a:cubicBezTo>
                    <a:pt x="941643" y="499564"/>
                    <a:pt x="941326" y="476775"/>
                    <a:pt x="936970" y="454144"/>
                  </a:cubicBezTo>
                  <a:cubicBezTo>
                    <a:pt x="929524" y="416163"/>
                    <a:pt x="911385" y="378498"/>
                    <a:pt x="897761" y="344553"/>
                  </a:cubicBezTo>
                  <a:cubicBezTo>
                    <a:pt x="893958" y="334978"/>
                    <a:pt x="890394" y="325483"/>
                    <a:pt x="887305" y="315829"/>
                  </a:cubicBezTo>
                  <a:cubicBezTo>
                    <a:pt x="884136" y="306018"/>
                    <a:pt x="881364" y="296047"/>
                    <a:pt x="879225" y="285840"/>
                  </a:cubicBezTo>
                  <a:lnTo>
                    <a:pt x="875344" y="262972"/>
                  </a:lnTo>
                  <a:cubicBezTo>
                    <a:pt x="875106" y="261390"/>
                    <a:pt x="875898" y="258145"/>
                    <a:pt x="876374" y="255297"/>
                  </a:cubicBezTo>
                  <a:lnTo>
                    <a:pt x="876691" y="255771"/>
                  </a:lnTo>
                  <a:lnTo>
                    <a:pt x="876453" y="254901"/>
                  </a:lnTo>
                  <a:cubicBezTo>
                    <a:pt x="876928" y="252132"/>
                    <a:pt x="877166" y="249758"/>
                    <a:pt x="876136" y="249758"/>
                  </a:cubicBezTo>
                  <a:lnTo>
                    <a:pt x="875819" y="249758"/>
                  </a:lnTo>
                  <a:cubicBezTo>
                    <a:pt x="875898" y="248175"/>
                    <a:pt x="876215" y="246593"/>
                    <a:pt x="876770" y="245010"/>
                  </a:cubicBezTo>
                  <a:cubicBezTo>
                    <a:pt x="879304" y="237256"/>
                    <a:pt x="884453" y="235752"/>
                    <a:pt x="885562" y="235198"/>
                  </a:cubicBezTo>
                  <a:cubicBezTo>
                    <a:pt x="889047" y="233616"/>
                    <a:pt x="892374" y="233616"/>
                    <a:pt x="895384" y="234170"/>
                  </a:cubicBezTo>
                  <a:cubicBezTo>
                    <a:pt x="899028" y="234882"/>
                    <a:pt x="902592" y="236939"/>
                    <a:pt x="905523" y="241212"/>
                  </a:cubicBezTo>
                  <a:cubicBezTo>
                    <a:pt x="906236" y="242320"/>
                    <a:pt x="908137" y="245406"/>
                    <a:pt x="908058" y="250707"/>
                  </a:cubicBezTo>
                  <a:cubicBezTo>
                    <a:pt x="908058" y="252132"/>
                    <a:pt x="904810" y="259570"/>
                    <a:pt x="907503" y="259490"/>
                  </a:cubicBezTo>
                  <a:cubicBezTo>
                    <a:pt x="907583" y="259490"/>
                    <a:pt x="907662" y="259411"/>
                    <a:pt x="907662" y="259411"/>
                  </a:cubicBezTo>
                  <a:lnTo>
                    <a:pt x="911860" y="278165"/>
                  </a:lnTo>
                  <a:cubicBezTo>
                    <a:pt x="914157" y="287106"/>
                    <a:pt x="917088" y="295810"/>
                    <a:pt x="920336" y="304356"/>
                  </a:cubicBezTo>
                  <a:cubicBezTo>
                    <a:pt x="923583" y="313139"/>
                    <a:pt x="927227" y="321764"/>
                    <a:pt x="931108" y="330310"/>
                  </a:cubicBezTo>
                  <a:cubicBezTo>
                    <a:pt x="947188" y="365917"/>
                    <a:pt x="967862" y="405402"/>
                    <a:pt x="977288" y="445599"/>
                  </a:cubicBezTo>
                  <a:cubicBezTo>
                    <a:pt x="984259" y="475825"/>
                    <a:pt x="984813" y="506527"/>
                    <a:pt x="974436" y="536516"/>
                  </a:cubicBezTo>
                  <a:cubicBezTo>
                    <a:pt x="971030" y="546012"/>
                    <a:pt x="965961" y="554083"/>
                    <a:pt x="961446" y="562708"/>
                  </a:cubicBezTo>
                  <a:cubicBezTo>
                    <a:pt x="969446" y="561600"/>
                    <a:pt x="977367" y="560413"/>
                    <a:pt x="986872" y="560650"/>
                  </a:cubicBezTo>
                  <a:cubicBezTo>
                    <a:pt x="992338" y="560809"/>
                    <a:pt x="998041" y="561283"/>
                    <a:pt x="1003665" y="562075"/>
                  </a:cubicBezTo>
                  <a:cubicBezTo>
                    <a:pt x="1009131" y="562945"/>
                    <a:pt x="1014675" y="564053"/>
                    <a:pt x="1019903" y="565477"/>
                  </a:cubicBezTo>
                  <a:cubicBezTo>
                    <a:pt x="1042082" y="571570"/>
                    <a:pt x="1060776" y="580037"/>
                    <a:pt x="1068301" y="584863"/>
                  </a:cubicBezTo>
                  <a:cubicBezTo>
                    <a:pt x="1076539" y="588978"/>
                    <a:pt x="1079866" y="598948"/>
                    <a:pt x="1075747" y="607177"/>
                  </a:cubicBezTo>
                  <a:close/>
                  <a:moveTo>
                    <a:pt x="394140" y="2198672"/>
                  </a:moveTo>
                  <a:cubicBezTo>
                    <a:pt x="395011" y="2200808"/>
                    <a:pt x="395170" y="2202549"/>
                    <a:pt x="393031" y="2202075"/>
                  </a:cubicBezTo>
                  <a:cubicBezTo>
                    <a:pt x="392872" y="2201996"/>
                    <a:pt x="393189" y="2201600"/>
                    <a:pt x="393269" y="2201362"/>
                  </a:cubicBezTo>
                  <a:cubicBezTo>
                    <a:pt x="393506" y="2200571"/>
                    <a:pt x="393823" y="2199701"/>
                    <a:pt x="394140" y="21986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" name="Google Shape;1293;p21"/>
            <p:cNvSpPr/>
            <p:nvPr/>
          </p:nvSpPr>
          <p:spPr>
            <a:xfrm>
              <a:off x="5832675" y="928968"/>
              <a:ext cx="445529" cy="265657"/>
            </a:xfrm>
            <a:custGeom>
              <a:avLst/>
              <a:gdLst/>
              <a:ahLst/>
              <a:cxnLst/>
              <a:rect l="l" t="t" r="r" b="b"/>
              <a:pathLst>
                <a:path w="891057" h="531313" extrusionOk="0">
                  <a:moveTo>
                    <a:pt x="41449" y="508064"/>
                  </a:moveTo>
                  <a:cubicBezTo>
                    <a:pt x="46122" y="514790"/>
                    <a:pt x="-4018" y="330977"/>
                    <a:pt x="259" y="285557"/>
                  </a:cubicBezTo>
                  <a:cubicBezTo>
                    <a:pt x="1606" y="270919"/>
                    <a:pt x="5091" y="242512"/>
                    <a:pt x="25211" y="241246"/>
                  </a:cubicBezTo>
                  <a:cubicBezTo>
                    <a:pt x="55786" y="239268"/>
                    <a:pt x="73608" y="280256"/>
                    <a:pt x="78440" y="303282"/>
                  </a:cubicBezTo>
                  <a:cubicBezTo>
                    <a:pt x="91114" y="363973"/>
                    <a:pt x="81371" y="457027"/>
                    <a:pt x="41449" y="508064"/>
                  </a:cubicBezTo>
                  <a:close/>
                  <a:moveTo>
                    <a:pt x="210405" y="458926"/>
                  </a:moveTo>
                  <a:cubicBezTo>
                    <a:pt x="175948" y="452912"/>
                    <a:pt x="139511" y="462487"/>
                    <a:pt x="107669" y="474672"/>
                  </a:cubicBezTo>
                  <a:cubicBezTo>
                    <a:pt x="98163" y="478312"/>
                    <a:pt x="46914" y="508223"/>
                    <a:pt x="51271" y="505770"/>
                  </a:cubicBezTo>
                  <a:cubicBezTo>
                    <a:pt x="91035" y="515581"/>
                    <a:pt x="168186" y="540823"/>
                    <a:pt x="206920" y="527530"/>
                  </a:cubicBezTo>
                  <a:cubicBezTo>
                    <a:pt x="224029" y="521595"/>
                    <a:pt x="248505" y="504504"/>
                    <a:pt x="245891" y="483930"/>
                  </a:cubicBezTo>
                  <a:cubicBezTo>
                    <a:pt x="243832" y="467709"/>
                    <a:pt x="224425" y="461379"/>
                    <a:pt x="210405" y="458926"/>
                  </a:cubicBezTo>
                  <a:close/>
                  <a:moveTo>
                    <a:pt x="150997" y="383359"/>
                  </a:moveTo>
                  <a:cubicBezTo>
                    <a:pt x="155670" y="391826"/>
                    <a:pt x="194800" y="341580"/>
                    <a:pt x="197414" y="335566"/>
                  </a:cubicBezTo>
                  <a:cubicBezTo>
                    <a:pt x="216425" y="291571"/>
                    <a:pt x="224425" y="240217"/>
                    <a:pt x="217613" y="192820"/>
                  </a:cubicBezTo>
                  <a:cubicBezTo>
                    <a:pt x="215791" y="179685"/>
                    <a:pt x="211276" y="151120"/>
                    <a:pt x="193533" y="149300"/>
                  </a:cubicBezTo>
                  <a:cubicBezTo>
                    <a:pt x="175711" y="147480"/>
                    <a:pt x="164621" y="174462"/>
                    <a:pt x="159631" y="186806"/>
                  </a:cubicBezTo>
                  <a:cubicBezTo>
                    <a:pt x="141967" y="230643"/>
                    <a:pt x="136343" y="283263"/>
                    <a:pt x="136897" y="330106"/>
                  </a:cubicBezTo>
                  <a:cubicBezTo>
                    <a:pt x="136977" y="335170"/>
                    <a:pt x="137056" y="384704"/>
                    <a:pt x="150997" y="383359"/>
                  </a:cubicBezTo>
                  <a:close/>
                  <a:moveTo>
                    <a:pt x="396233" y="363261"/>
                  </a:moveTo>
                  <a:cubicBezTo>
                    <a:pt x="389738" y="359463"/>
                    <a:pt x="382767" y="356535"/>
                    <a:pt x="375638" y="354082"/>
                  </a:cubicBezTo>
                  <a:cubicBezTo>
                    <a:pt x="366925" y="351075"/>
                    <a:pt x="358132" y="348701"/>
                    <a:pt x="349023" y="347040"/>
                  </a:cubicBezTo>
                  <a:cubicBezTo>
                    <a:pt x="298962" y="337861"/>
                    <a:pt x="248980" y="348622"/>
                    <a:pt x="202484" y="367059"/>
                  </a:cubicBezTo>
                  <a:cubicBezTo>
                    <a:pt x="188939" y="372440"/>
                    <a:pt x="160502" y="375684"/>
                    <a:pt x="150997" y="387474"/>
                  </a:cubicBezTo>
                  <a:cubicBezTo>
                    <a:pt x="181018" y="401321"/>
                    <a:pt x="218247" y="422211"/>
                    <a:pt x="251357" y="425139"/>
                  </a:cubicBezTo>
                  <a:cubicBezTo>
                    <a:pt x="274961" y="427196"/>
                    <a:pt x="298962" y="426325"/>
                    <a:pt x="322488" y="423872"/>
                  </a:cubicBezTo>
                  <a:cubicBezTo>
                    <a:pt x="343558" y="421815"/>
                    <a:pt x="453819" y="396890"/>
                    <a:pt x="396233" y="363261"/>
                  </a:cubicBezTo>
                  <a:close/>
                  <a:moveTo>
                    <a:pt x="477186" y="234283"/>
                  </a:moveTo>
                  <a:cubicBezTo>
                    <a:pt x="436155" y="223838"/>
                    <a:pt x="389421" y="233887"/>
                    <a:pt x="349340" y="243620"/>
                  </a:cubicBezTo>
                  <a:cubicBezTo>
                    <a:pt x="330805" y="248130"/>
                    <a:pt x="312428" y="253511"/>
                    <a:pt x="294526" y="260078"/>
                  </a:cubicBezTo>
                  <a:cubicBezTo>
                    <a:pt x="294368" y="260157"/>
                    <a:pt x="293734" y="260316"/>
                    <a:pt x="293418" y="260474"/>
                  </a:cubicBezTo>
                  <a:cubicBezTo>
                    <a:pt x="302131" y="252007"/>
                    <a:pt x="306962" y="233175"/>
                    <a:pt x="311715" y="222888"/>
                  </a:cubicBezTo>
                  <a:cubicBezTo>
                    <a:pt x="329537" y="184907"/>
                    <a:pt x="347043" y="143444"/>
                    <a:pt x="350053" y="101348"/>
                  </a:cubicBezTo>
                  <a:cubicBezTo>
                    <a:pt x="350924" y="89163"/>
                    <a:pt x="352588" y="47225"/>
                    <a:pt x="332389" y="46750"/>
                  </a:cubicBezTo>
                  <a:cubicBezTo>
                    <a:pt x="314963" y="46354"/>
                    <a:pt x="303160" y="72150"/>
                    <a:pt x="296824" y="84257"/>
                  </a:cubicBezTo>
                  <a:cubicBezTo>
                    <a:pt x="275991" y="124058"/>
                    <a:pt x="265852" y="171139"/>
                    <a:pt x="263476" y="215529"/>
                  </a:cubicBezTo>
                  <a:cubicBezTo>
                    <a:pt x="262605" y="230880"/>
                    <a:pt x="263397" y="246468"/>
                    <a:pt x="267357" y="261503"/>
                  </a:cubicBezTo>
                  <a:cubicBezTo>
                    <a:pt x="268625" y="266329"/>
                    <a:pt x="270288" y="271393"/>
                    <a:pt x="273456" y="275350"/>
                  </a:cubicBezTo>
                  <a:cubicBezTo>
                    <a:pt x="275120" y="277407"/>
                    <a:pt x="281298" y="282313"/>
                    <a:pt x="279001" y="280968"/>
                  </a:cubicBezTo>
                  <a:lnTo>
                    <a:pt x="279239" y="280651"/>
                  </a:lnTo>
                  <a:lnTo>
                    <a:pt x="278605" y="284608"/>
                  </a:lnTo>
                  <a:cubicBezTo>
                    <a:pt x="309656" y="289197"/>
                    <a:pt x="340469" y="295132"/>
                    <a:pt x="371677" y="298297"/>
                  </a:cubicBezTo>
                  <a:cubicBezTo>
                    <a:pt x="393223" y="300433"/>
                    <a:pt x="415243" y="301541"/>
                    <a:pt x="436868" y="300117"/>
                  </a:cubicBezTo>
                  <a:cubicBezTo>
                    <a:pt x="458492" y="298614"/>
                    <a:pt x="484790" y="295527"/>
                    <a:pt x="502613" y="282234"/>
                  </a:cubicBezTo>
                  <a:cubicBezTo>
                    <a:pt x="529861" y="261740"/>
                    <a:pt x="499127" y="239822"/>
                    <a:pt x="477186" y="234283"/>
                  </a:cubicBezTo>
                  <a:close/>
                  <a:moveTo>
                    <a:pt x="586021" y="192503"/>
                  </a:moveTo>
                  <a:cubicBezTo>
                    <a:pt x="557426" y="173829"/>
                    <a:pt x="517425" y="169556"/>
                    <a:pt x="483998" y="169952"/>
                  </a:cubicBezTo>
                  <a:cubicBezTo>
                    <a:pt x="479166" y="169952"/>
                    <a:pt x="429422" y="173196"/>
                    <a:pt x="411679" y="175966"/>
                  </a:cubicBezTo>
                  <a:cubicBezTo>
                    <a:pt x="444076" y="140358"/>
                    <a:pt x="477265" y="99449"/>
                    <a:pt x="490731" y="53001"/>
                  </a:cubicBezTo>
                  <a:cubicBezTo>
                    <a:pt x="494375" y="40262"/>
                    <a:pt x="501900" y="7107"/>
                    <a:pt x="482889" y="1489"/>
                  </a:cubicBezTo>
                  <a:cubicBezTo>
                    <a:pt x="469423" y="-2388"/>
                    <a:pt x="459047" y="13042"/>
                    <a:pt x="452551" y="21983"/>
                  </a:cubicBezTo>
                  <a:cubicBezTo>
                    <a:pt x="431323" y="51577"/>
                    <a:pt x="418016" y="89321"/>
                    <a:pt x="410887" y="124612"/>
                  </a:cubicBezTo>
                  <a:cubicBezTo>
                    <a:pt x="408431" y="137114"/>
                    <a:pt x="406926" y="149853"/>
                    <a:pt x="407718" y="162593"/>
                  </a:cubicBezTo>
                  <a:cubicBezTo>
                    <a:pt x="407956" y="166549"/>
                    <a:pt x="408827" y="172721"/>
                    <a:pt x="409540" y="176282"/>
                  </a:cubicBezTo>
                  <a:cubicBezTo>
                    <a:pt x="406372" y="176836"/>
                    <a:pt x="404312" y="177469"/>
                    <a:pt x="405342" y="177944"/>
                  </a:cubicBezTo>
                  <a:cubicBezTo>
                    <a:pt x="455165" y="203818"/>
                    <a:pt x="496593" y="231671"/>
                    <a:pt x="555525" y="236261"/>
                  </a:cubicBezTo>
                  <a:cubicBezTo>
                    <a:pt x="568357" y="237289"/>
                    <a:pt x="603210" y="241404"/>
                    <a:pt x="607883" y="223600"/>
                  </a:cubicBezTo>
                  <a:cubicBezTo>
                    <a:pt x="611052" y="211257"/>
                    <a:pt x="594814" y="198200"/>
                    <a:pt x="586021" y="192503"/>
                  </a:cubicBezTo>
                  <a:close/>
                  <a:moveTo>
                    <a:pt x="654142" y="53239"/>
                  </a:moveTo>
                  <a:cubicBezTo>
                    <a:pt x="662063" y="47858"/>
                    <a:pt x="716085" y="1885"/>
                    <a:pt x="678143" y="65"/>
                  </a:cubicBezTo>
                  <a:cubicBezTo>
                    <a:pt x="636954" y="-1913"/>
                    <a:pt x="594497" y="41844"/>
                    <a:pt x="571209" y="70093"/>
                  </a:cubicBezTo>
                  <a:cubicBezTo>
                    <a:pt x="561624" y="81725"/>
                    <a:pt x="539762" y="109498"/>
                    <a:pt x="542297" y="124928"/>
                  </a:cubicBezTo>
                  <a:cubicBezTo>
                    <a:pt x="560911" y="106729"/>
                    <a:pt x="591012" y="88292"/>
                    <a:pt x="613745" y="76423"/>
                  </a:cubicBezTo>
                  <a:cubicBezTo>
                    <a:pt x="627528" y="69302"/>
                    <a:pt x="641310" y="62022"/>
                    <a:pt x="654142" y="53239"/>
                  </a:cubicBezTo>
                  <a:close/>
                  <a:moveTo>
                    <a:pt x="605269" y="129518"/>
                  </a:moveTo>
                  <a:cubicBezTo>
                    <a:pt x="600358" y="128172"/>
                    <a:pt x="555367" y="111239"/>
                    <a:pt x="554099" y="120814"/>
                  </a:cubicBezTo>
                  <a:cubicBezTo>
                    <a:pt x="571209" y="135057"/>
                    <a:pt x="584596" y="142811"/>
                    <a:pt x="599725" y="158874"/>
                  </a:cubicBezTo>
                  <a:cubicBezTo>
                    <a:pt x="610260" y="170031"/>
                    <a:pt x="620953" y="181267"/>
                    <a:pt x="632914" y="191000"/>
                  </a:cubicBezTo>
                  <a:cubicBezTo>
                    <a:pt x="644399" y="200416"/>
                    <a:pt x="664044" y="215767"/>
                    <a:pt x="680123" y="215529"/>
                  </a:cubicBezTo>
                  <a:cubicBezTo>
                    <a:pt x="704124" y="215292"/>
                    <a:pt x="686539" y="178893"/>
                    <a:pt x="679727" y="170901"/>
                  </a:cubicBezTo>
                  <a:cubicBezTo>
                    <a:pt x="661509" y="149537"/>
                    <a:pt x="632122" y="136639"/>
                    <a:pt x="605269" y="129518"/>
                  </a:cubicBezTo>
                  <a:close/>
                  <a:moveTo>
                    <a:pt x="887893" y="97154"/>
                  </a:moveTo>
                  <a:cubicBezTo>
                    <a:pt x="858426" y="46513"/>
                    <a:pt x="766304" y="70805"/>
                    <a:pt x="722818" y="81171"/>
                  </a:cubicBezTo>
                  <a:cubicBezTo>
                    <a:pt x="709511" y="84336"/>
                    <a:pt x="682658" y="85523"/>
                    <a:pt x="671331" y="93594"/>
                  </a:cubicBezTo>
                  <a:lnTo>
                    <a:pt x="686460" y="113059"/>
                  </a:lnTo>
                  <a:cubicBezTo>
                    <a:pt x="711887" y="124374"/>
                    <a:pt x="737630" y="135927"/>
                    <a:pt x="764800" y="142495"/>
                  </a:cubicBezTo>
                  <a:cubicBezTo>
                    <a:pt x="799415" y="150803"/>
                    <a:pt x="836089" y="150012"/>
                    <a:pt x="868486" y="134344"/>
                  </a:cubicBezTo>
                  <a:cubicBezTo>
                    <a:pt x="882823" y="127460"/>
                    <a:pt x="897715" y="113929"/>
                    <a:pt x="887893" y="971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4" name="Google Shape;1294;p21"/>
            <p:cNvSpPr/>
            <p:nvPr/>
          </p:nvSpPr>
          <p:spPr>
            <a:xfrm>
              <a:off x="5785264" y="943919"/>
              <a:ext cx="442938" cy="378133"/>
            </a:xfrm>
            <a:custGeom>
              <a:avLst/>
              <a:gdLst/>
              <a:ahLst/>
              <a:cxnLst/>
              <a:rect l="l" t="t" r="r" b="b"/>
              <a:pathLst>
                <a:path w="885875" h="756265" extrusionOk="0">
                  <a:moveTo>
                    <a:pt x="885681" y="76353"/>
                  </a:moveTo>
                  <a:cubicBezTo>
                    <a:pt x="884731" y="80547"/>
                    <a:pt x="880453" y="83237"/>
                    <a:pt x="876255" y="82287"/>
                  </a:cubicBezTo>
                  <a:cubicBezTo>
                    <a:pt x="876255" y="82287"/>
                    <a:pt x="800451" y="65987"/>
                    <a:pt x="684486" y="92574"/>
                  </a:cubicBezTo>
                  <a:cubicBezTo>
                    <a:pt x="688447" y="94394"/>
                    <a:pt x="692407" y="96372"/>
                    <a:pt x="696289" y="98350"/>
                  </a:cubicBezTo>
                  <a:cubicBezTo>
                    <a:pt x="701675" y="101357"/>
                    <a:pt x="707220" y="104206"/>
                    <a:pt x="712685" y="107450"/>
                  </a:cubicBezTo>
                  <a:cubicBezTo>
                    <a:pt x="718072" y="110694"/>
                    <a:pt x="723379" y="114176"/>
                    <a:pt x="728527" y="117895"/>
                  </a:cubicBezTo>
                  <a:cubicBezTo>
                    <a:pt x="739142" y="125649"/>
                    <a:pt x="748964" y="134274"/>
                    <a:pt x="757598" y="143611"/>
                  </a:cubicBezTo>
                  <a:cubicBezTo>
                    <a:pt x="760687" y="146618"/>
                    <a:pt x="760845" y="151603"/>
                    <a:pt x="757835" y="154689"/>
                  </a:cubicBezTo>
                  <a:cubicBezTo>
                    <a:pt x="754825" y="157854"/>
                    <a:pt x="749835" y="157933"/>
                    <a:pt x="746667" y="154927"/>
                  </a:cubicBezTo>
                  <a:cubicBezTo>
                    <a:pt x="741280" y="150495"/>
                    <a:pt x="735419" y="146539"/>
                    <a:pt x="729399" y="142583"/>
                  </a:cubicBezTo>
                  <a:cubicBezTo>
                    <a:pt x="721002" y="136965"/>
                    <a:pt x="712131" y="131980"/>
                    <a:pt x="703497" y="126836"/>
                  </a:cubicBezTo>
                  <a:cubicBezTo>
                    <a:pt x="697477" y="123196"/>
                    <a:pt x="691774" y="119319"/>
                    <a:pt x="686071" y="115758"/>
                  </a:cubicBezTo>
                  <a:cubicBezTo>
                    <a:pt x="681952" y="113068"/>
                    <a:pt x="677753" y="110378"/>
                    <a:pt x="673476" y="107846"/>
                  </a:cubicBezTo>
                  <a:cubicBezTo>
                    <a:pt x="670625" y="106184"/>
                    <a:pt x="667773" y="104601"/>
                    <a:pt x="664921" y="103098"/>
                  </a:cubicBezTo>
                  <a:lnTo>
                    <a:pt x="657713" y="99458"/>
                  </a:lnTo>
                  <a:cubicBezTo>
                    <a:pt x="621355" y="109428"/>
                    <a:pt x="581750" y="123671"/>
                    <a:pt x="539610" y="143690"/>
                  </a:cubicBezTo>
                  <a:cubicBezTo>
                    <a:pt x="542699" y="144324"/>
                    <a:pt x="545947" y="145036"/>
                    <a:pt x="548957" y="145510"/>
                  </a:cubicBezTo>
                  <a:cubicBezTo>
                    <a:pt x="556799" y="147172"/>
                    <a:pt x="564641" y="148438"/>
                    <a:pt x="572483" y="150021"/>
                  </a:cubicBezTo>
                  <a:cubicBezTo>
                    <a:pt x="580324" y="151603"/>
                    <a:pt x="588166" y="153581"/>
                    <a:pt x="596087" y="155401"/>
                  </a:cubicBezTo>
                  <a:cubicBezTo>
                    <a:pt x="600127" y="156351"/>
                    <a:pt x="604088" y="157380"/>
                    <a:pt x="608048" y="158567"/>
                  </a:cubicBezTo>
                  <a:cubicBezTo>
                    <a:pt x="613830" y="160228"/>
                    <a:pt x="619534" y="162127"/>
                    <a:pt x="625316" y="163868"/>
                  </a:cubicBezTo>
                  <a:lnTo>
                    <a:pt x="634663" y="167033"/>
                  </a:lnTo>
                  <a:cubicBezTo>
                    <a:pt x="635851" y="167112"/>
                    <a:pt x="639019" y="167271"/>
                    <a:pt x="639653" y="167429"/>
                  </a:cubicBezTo>
                  <a:cubicBezTo>
                    <a:pt x="642663" y="168378"/>
                    <a:pt x="644089" y="170040"/>
                    <a:pt x="644723" y="171306"/>
                  </a:cubicBezTo>
                  <a:cubicBezTo>
                    <a:pt x="645752" y="173680"/>
                    <a:pt x="646465" y="176370"/>
                    <a:pt x="644327" y="179219"/>
                  </a:cubicBezTo>
                  <a:cubicBezTo>
                    <a:pt x="643851" y="179773"/>
                    <a:pt x="643138" y="180960"/>
                    <a:pt x="641317" y="181830"/>
                  </a:cubicBezTo>
                  <a:cubicBezTo>
                    <a:pt x="640049" y="182542"/>
                    <a:pt x="638623" y="182780"/>
                    <a:pt x="637198" y="182700"/>
                  </a:cubicBezTo>
                  <a:cubicBezTo>
                    <a:pt x="637198" y="182621"/>
                    <a:pt x="637198" y="182463"/>
                    <a:pt x="637198" y="182384"/>
                  </a:cubicBezTo>
                  <a:cubicBezTo>
                    <a:pt x="637198" y="181593"/>
                    <a:pt x="635930" y="181751"/>
                    <a:pt x="634584" y="181988"/>
                  </a:cubicBezTo>
                  <a:cubicBezTo>
                    <a:pt x="633316" y="182226"/>
                    <a:pt x="631970" y="182542"/>
                    <a:pt x="631336" y="182463"/>
                  </a:cubicBezTo>
                  <a:lnTo>
                    <a:pt x="621118" y="180406"/>
                  </a:lnTo>
                  <a:lnTo>
                    <a:pt x="592206" y="175104"/>
                  </a:lnTo>
                  <a:cubicBezTo>
                    <a:pt x="584127" y="173680"/>
                    <a:pt x="576126" y="172572"/>
                    <a:pt x="568126" y="170910"/>
                  </a:cubicBezTo>
                  <a:cubicBezTo>
                    <a:pt x="560126" y="169249"/>
                    <a:pt x="552126" y="167112"/>
                    <a:pt x="544204" y="164897"/>
                  </a:cubicBezTo>
                  <a:cubicBezTo>
                    <a:pt x="537630" y="162918"/>
                    <a:pt x="530659" y="160386"/>
                    <a:pt x="523768" y="158408"/>
                  </a:cubicBezTo>
                  <a:cubicBezTo>
                    <a:pt x="520441" y="157459"/>
                    <a:pt x="517194" y="156826"/>
                    <a:pt x="513867" y="156272"/>
                  </a:cubicBezTo>
                  <a:cubicBezTo>
                    <a:pt x="486856" y="170357"/>
                    <a:pt x="458974" y="186499"/>
                    <a:pt x="430379" y="205806"/>
                  </a:cubicBezTo>
                  <a:cubicBezTo>
                    <a:pt x="416755" y="215064"/>
                    <a:pt x="402893" y="225034"/>
                    <a:pt x="388952" y="235558"/>
                  </a:cubicBezTo>
                  <a:cubicBezTo>
                    <a:pt x="395843" y="235716"/>
                    <a:pt x="402893" y="235953"/>
                    <a:pt x="409071" y="235716"/>
                  </a:cubicBezTo>
                  <a:cubicBezTo>
                    <a:pt x="422775" y="235479"/>
                    <a:pt x="436953" y="234846"/>
                    <a:pt x="451290" y="234608"/>
                  </a:cubicBezTo>
                  <a:cubicBezTo>
                    <a:pt x="465152" y="234371"/>
                    <a:pt x="479173" y="234292"/>
                    <a:pt x="492876" y="233263"/>
                  </a:cubicBezTo>
                  <a:cubicBezTo>
                    <a:pt x="504837" y="232472"/>
                    <a:pt x="516560" y="231285"/>
                    <a:pt x="527808" y="228990"/>
                  </a:cubicBezTo>
                  <a:cubicBezTo>
                    <a:pt x="532085" y="227961"/>
                    <a:pt x="536363" y="230493"/>
                    <a:pt x="537392" y="234687"/>
                  </a:cubicBezTo>
                  <a:cubicBezTo>
                    <a:pt x="538501" y="238881"/>
                    <a:pt x="535967" y="243233"/>
                    <a:pt x="531768" y="244262"/>
                  </a:cubicBezTo>
                  <a:cubicBezTo>
                    <a:pt x="512283" y="250117"/>
                    <a:pt x="491371" y="253599"/>
                    <a:pt x="470222" y="255102"/>
                  </a:cubicBezTo>
                  <a:cubicBezTo>
                    <a:pt x="461984" y="255735"/>
                    <a:pt x="453746" y="255973"/>
                    <a:pt x="445508" y="255973"/>
                  </a:cubicBezTo>
                  <a:cubicBezTo>
                    <a:pt x="433072" y="255973"/>
                    <a:pt x="420794" y="255261"/>
                    <a:pt x="408913" y="254865"/>
                  </a:cubicBezTo>
                  <a:cubicBezTo>
                    <a:pt x="399724" y="254311"/>
                    <a:pt x="389189" y="252649"/>
                    <a:pt x="379209" y="251779"/>
                  </a:cubicBezTo>
                  <a:cubicBezTo>
                    <a:pt x="375644" y="251462"/>
                    <a:pt x="372159" y="251383"/>
                    <a:pt x="368912" y="251462"/>
                  </a:cubicBezTo>
                  <a:cubicBezTo>
                    <a:pt x="334772" y="278603"/>
                    <a:pt x="299998" y="309938"/>
                    <a:pt x="264829" y="345941"/>
                  </a:cubicBezTo>
                  <a:lnTo>
                    <a:pt x="303404" y="343567"/>
                  </a:lnTo>
                  <a:cubicBezTo>
                    <a:pt x="317741" y="342855"/>
                    <a:pt x="332158" y="341826"/>
                    <a:pt x="346653" y="341193"/>
                  </a:cubicBezTo>
                  <a:cubicBezTo>
                    <a:pt x="360911" y="340560"/>
                    <a:pt x="375248" y="340085"/>
                    <a:pt x="389506" y="339136"/>
                  </a:cubicBezTo>
                  <a:cubicBezTo>
                    <a:pt x="401784" y="338265"/>
                    <a:pt x="413903" y="337237"/>
                    <a:pt x="426022" y="335575"/>
                  </a:cubicBezTo>
                  <a:cubicBezTo>
                    <a:pt x="430300" y="334863"/>
                    <a:pt x="434419" y="337712"/>
                    <a:pt x="435211" y="341984"/>
                  </a:cubicBezTo>
                  <a:cubicBezTo>
                    <a:pt x="436003" y="346257"/>
                    <a:pt x="433151" y="350293"/>
                    <a:pt x="428874" y="351084"/>
                  </a:cubicBezTo>
                  <a:cubicBezTo>
                    <a:pt x="408279" y="355673"/>
                    <a:pt x="387526" y="358918"/>
                    <a:pt x="366456" y="360975"/>
                  </a:cubicBezTo>
                  <a:cubicBezTo>
                    <a:pt x="358139" y="361766"/>
                    <a:pt x="349822" y="362399"/>
                    <a:pt x="341425" y="362795"/>
                  </a:cubicBezTo>
                  <a:cubicBezTo>
                    <a:pt x="328989" y="363349"/>
                    <a:pt x="316474" y="363270"/>
                    <a:pt x="304038" y="363428"/>
                  </a:cubicBezTo>
                  <a:lnTo>
                    <a:pt x="263007" y="362874"/>
                  </a:lnTo>
                  <a:lnTo>
                    <a:pt x="250175" y="362004"/>
                  </a:lnTo>
                  <a:cubicBezTo>
                    <a:pt x="249937" y="362004"/>
                    <a:pt x="249462" y="361845"/>
                    <a:pt x="249145" y="361845"/>
                  </a:cubicBezTo>
                  <a:cubicBezTo>
                    <a:pt x="221501" y="391202"/>
                    <a:pt x="193618" y="424435"/>
                    <a:pt x="165816" y="460043"/>
                  </a:cubicBezTo>
                  <a:cubicBezTo>
                    <a:pt x="171915" y="459489"/>
                    <a:pt x="177460" y="459014"/>
                    <a:pt x="180153" y="458619"/>
                  </a:cubicBezTo>
                  <a:cubicBezTo>
                    <a:pt x="191559" y="457036"/>
                    <a:pt x="202886" y="455137"/>
                    <a:pt x="214292" y="453634"/>
                  </a:cubicBezTo>
                  <a:cubicBezTo>
                    <a:pt x="221976" y="452605"/>
                    <a:pt x="229580" y="451735"/>
                    <a:pt x="237264" y="451101"/>
                  </a:cubicBezTo>
                  <a:cubicBezTo>
                    <a:pt x="256670" y="449361"/>
                    <a:pt x="276077" y="448490"/>
                    <a:pt x="295483" y="448095"/>
                  </a:cubicBezTo>
                  <a:cubicBezTo>
                    <a:pt x="299761" y="447778"/>
                    <a:pt x="303563" y="451101"/>
                    <a:pt x="303800" y="455453"/>
                  </a:cubicBezTo>
                  <a:cubicBezTo>
                    <a:pt x="304117" y="459726"/>
                    <a:pt x="300790" y="463525"/>
                    <a:pt x="296434" y="463762"/>
                  </a:cubicBezTo>
                  <a:cubicBezTo>
                    <a:pt x="282810" y="465344"/>
                    <a:pt x="269265" y="467481"/>
                    <a:pt x="255640" y="469459"/>
                  </a:cubicBezTo>
                  <a:cubicBezTo>
                    <a:pt x="246531" y="470804"/>
                    <a:pt x="237422" y="472149"/>
                    <a:pt x="228313" y="473336"/>
                  </a:cubicBezTo>
                  <a:cubicBezTo>
                    <a:pt x="222213" y="474128"/>
                    <a:pt x="216035" y="474840"/>
                    <a:pt x="209936" y="475394"/>
                  </a:cubicBezTo>
                  <a:cubicBezTo>
                    <a:pt x="200668" y="476343"/>
                    <a:pt x="191480" y="476976"/>
                    <a:pt x="182212" y="477688"/>
                  </a:cubicBezTo>
                  <a:cubicBezTo>
                    <a:pt x="177856" y="477926"/>
                    <a:pt x="166608" y="477451"/>
                    <a:pt x="156627" y="478084"/>
                  </a:cubicBezTo>
                  <a:cubicBezTo>
                    <a:pt x="155043" y="478163"/>
                    <a:pt x="153696" y="478401"/>
                    <a:pt x="152191" y="478480"/>
                  </a:cubicBezTo>
                  <a:cubicBezTo>
                    <a:pt x="135399" y="500556"/>
                    <a:pt x="118606" y="522158"/>
                    <a:pt x="101972" y="546688"/>
                  </a:cubicBezTo>
                  <a:cubicBezTo>
                    <a:pt x="82961" y="574541"/>
                    <a:pt x="58961" y="622888"/>
                    <a:pt x="40901" y="665696"/>
                  </a:cubicBezTo>
                  <a:cubicBezTo>
                    <a:pt x="29732" y="692124"/>
                    <a:pt x="20860" y="716496"/>
                    <a:pt x="17058" y="732638"/>
                  </a:cubicBezTo>
                  <a:cubicBezTo>
                    <a:pt x="15474" y="739126"/>
                    <a:pt x="14365" y="743874"/>
                    <a:pt x="15157" y="746327"/>
                  </a:cubicBezTo>
                  <a:cubicBezTo>
                    <a:pt x="16424" y="750283"/>
                    <a:pt x="14286" y="754556"/>
                    <a:pt x="10404" y="755901"/>
                  </a:cubicBezTo>
                  <a:cubicBezTo>
                    <a:pt x="6444" y="757167"/>
                    <a:pt x="2167" y="755031"/>
                    <a:pt x="820" y="751153"/>
                  </a:cubicBezTo>
                  <a:cubicBezTo>
                    <a:pt x="-527" y="747276"/>
                    <a:pt x="-289" y="739601"/>
                    <a:pt x="2087" y="729156"/>
                  </a:cubicBezTo>
                  <a:cubicBezTo>
                    <a:pt x="5810" y="712381"/>
                    <a:pt x="14603" y="687060"/>
                    <a:pt x="25771" y="659445"/>
                  </a:cubicBezTo>
                  <a:cubicBezTo>
                    <a:pt x="43673" y="615291"/>
                    <a:pt x="67753" y="565441"/>
                    <a:pt x="86843" y="536559"/>
                  </a:cubicBezTo>
                  <a:cubicBezTo>
                    <a:pt x="99358" y="517806"/>
                    <a:pt x="111873" y="501743"/>
                    <a:pt x="124389" y="484414"/>
                  </a:cubicBezTo>
                  <a:cubicBezTo>
                    <a:pt x="124309" y="484256"/>
                    <a:pt x="124072" y="484098"/>
                    <a:pt x="123992" y="483860"/>
                  </a:cubicBezTo>
                  <a:cubicBezTo>
                    <a:pt x="122883" y="481645"/>
                    <a:pt x="122963" y="477767"/>
                    <a:pt x="125181" y="473257"/>
                  </a:cubicBezTo>
                  <a:cubicBezTo>
                    <a:pt x="127082" y="469301"/>
                    <a:pt x="131517" y="463683"/>
                    <a:pt x="132389" y="460043"/>
                  </a:cubicBezTo>
                  <a:cubicBezTo>
                    <a:pt x="133735" y="454029"/>
                    <a:pt x="134686" y="448015"/>
                    <a:pt x="135478" y="442002"/>
                  </a:cubicBezTo>
                  <a:cubicBezTo>
                    <a:pt x="136745" y="432744"/>
                    <a:pt x="137379" y="423486"/>
                    <a:pt x="137854" y="414149"/>
                  </a:cubicBezTo>
                  <a:cubicBezTo>
                    <a:pt x="138646" y="401884"/>
                    <a:pt x="138567" y="389619"/>
                    <a:pt x="138646" y="377354"/>
                  </a:cubicBezTo>
                  <a:cubicBezTo>
                    <a:pt x="138726" y="358680"/>
                    <a:pt x="138726" y="339927"/>
                    <a:pt x="138963" y="321253"/>
                  </a:cubicBezTo>
                  <a:cubicBezTo>
                    <a:pt x="139042" y="307643"/>
                    <a:pt x="139597" y="294112"/>
                    <a:pt x="140547" y="280581"/>
                  </a:cubicBezTo>
                  <a:cubicBezTo>
                    <a:pt x="140706" y="276229"/>
                    <a:pt x="144350" y="272827"/>
                    <a:pt x="148706" y="272985"/>
                  </a:cubicBezTo>
                  <a:cubicBezTo>
                    <a:pt x="153063" y="273064"/>
                    <a:pt x="156469" y="276704"/>
                    <a:pt x="156310" y="281056"/>
                  </a:cubicBezTo>
                  <a:cubicBezTo>
                    <a:pt x="156469" y="299730"/>
                    <a:pt x="157736" y="318325"/>
                    <a:pt x="158687" y="336920"/>
                  </a:cubicBezTo>
                  <a:cubicBezTo>
                    <a:pt x="159320" y="349502"/>
                    <a:pt x="159954" y="362083"/>
                    <a:pt x="160033" y="374743"/>
                  </a:cubicBezTo>
                  <a:cubicBezTo>
                    <a:pt x="160033" y="388432"/>
                    <a:pt x="159241" y="402042"/>
                    <a:pt x="157894" y="415731"/>
                  </a:cubicBezTo>
                  <a:cubicBezTo>
                    <a:pt x="157023" y="423881"/>
                    <a:pt x="156073" y="432032"/>
                    <a:pt x="154568" y="440103"/>
                  </a:cubicBezTo>
                  <a:cubicBezTo>
                    <a:pt x="154330" y="441290"/>
                    <a:pt x="153934" y="442397"/>
                    <a:pt x="153776" y="443584"/>
                  </a:cubicBezTo>
                  <a:cubicBezTo>
                    <a:pt x="177776" y="412408"/>
                    <a:pt x="236709" y="343092"/>
                    <a:pt x="237105" y="342776"/>
                  </a:cubicBezTo>
                  <a:lnTo>
                    <a:pt x="237184" y="342855"/>
                  </a:lnTo>
                  <a:cubicBezTo>
                    <a:pt x="237897" y="343330"/>
                    <a:pt x="238610" y="342617"/>
                    <a:pt x="239244" y="341351"/>
                  </a:cubicBezTo>
                  <a:lnTo>
                    <a:pt x="239957" y="341114"/>
                  </a:lnTo>
                  <a:lnTo>
                    <a:pt x="239323" y="341193"/>
                  </a:lnTo>
                  <a:cubicBezTo>
                    <a:pt x="240590" y="338740"/>
                    <a:pt x="241620" y="334625"/>
                    <a:pt x="241699" y="334467"/>
                  </a:cubicBezTo>
                  <a:cubicBezTo>
                    <a:pt x="243838" y="329482"/>
                    <a:pt x="245343" y="324339"/>
                    <a:pt x="246769" y="319117"/>
                  </a:cubicBezTo>
                  <a:cubicBezTo>
                    <a:pt x="248907" y="310966"/>
                    <a:pt x="250412" y="302658"/>
                    <a:pt x="251759" y="294429"/>
                  </a:cubicBezTo>
                  <a:cubicBezTo>
                    <a:pt x="253106" y="287228"/>
                    <a:pt x="254294" y="280028"/>
                    <a:pt x="255720" y="272906"/>
                  </a:cubicBezTo>
                  <a:cubicBezTo>
                    <a:pt x="257066" y="265785"/>
                    <a:pt x="258492" y="258663"/>
                    <a:pt x="259918" y="251541"/>
                  </a:cubicBezTo>
                  <a:cubicBezTo>
                    <a:pt x="262928" y="237378"/>
                    <a:pt x="266017" y="223293"/>
                    <a:pt x="268552" y="209050"/>
                  </a:cubicBezTo>
                  <a:cubicBezTo>
                    <a:pt x="269819" y="201928"/>
                    <a:pt x="271086" y="194807"/>
                    <a:pt x="272116" y="187686"/>
                  </a:cubicBezTo>
                  <a:cubicBezTo>
                    <a:pt x="272591" y="183333"/>
                    <a:pt x="276393" y="180168"/>
                    <a:pt x="280750" y="180564"/>
                  </a:cubicBezTo>
                  <a:cubicBezTo>
                    <a:pt x="285107" y="181039"/>
                    <a:pt x="288275" y="184837"/>
                    <a:pt x="287879" y="189189"/>
                  </a:cubicBezTo>
                  <a:cubicBezTo>
                    <a:pt x="286849" y="207705"/>
                    <a:pt x="285186" y="226142"/>
                    <a:pt x="282414" y="244499"/>
                  </a:cubicBezTo>
                  <a:cubicBezTo>
                    <a:pt x="281384" y="251779"/>
                    <a:pt x="280116" y="259059"/>
                    <a:pt x="278691" y="266338"/>
                  </a:cubicBezTo>
                  <a:cubicBezTo>
                    <a:pt x="276552" y="277100"/>
                    <a:pt x="273859" y="287782"/>
                    <a:pt x="271403" y="298543"/>
                  </a:cubicBezTo>
                  <a:cubicBezTo>
                    <a:pt x="270057" y="303766"/>
                    <a:pt x="268393" y="308988"/>
                    <a:pt x="266888" y="314211"/>
                  </a:cubicBezTo>
                  <a:cubicBezTo>
                    <a:pt x="298810" y="282401"/>
                    <a:pt x="330494" y="254390"/>
                    <a:pt x="361703" y="229940"/>
                  </a:cubicBezTo>
                  <a:cubicBezTo>
                    <a:pt x="361862" y="229544"/>
                    <a:pt x="361624" y="229544"/>
                    <a:pt x="361862" y="229228"/>
                  </a:cubicBezTo>
                  <a:cubicBezTo>
                    <a:pt x="362179" y="228674"/>
                    <a:pt x="364080" y="227012"/>
                    <a:pt x="363287" y="226616"/>
                  </a:cubicBezTo>
                  <a:cubicBezTo>
                    <a:pt x="363287" y="226616"/>
                    <a:pt x="363287" y="226616"/>
                    <a:pt x="363208" y="226695"/>
                  </a:cubicBezTo>
                  <a:lnTo>
                    <a:pt x="365981" y="217754"/>
                  </a:lnTo>
                  <a:cubicBezTo>
                    <a:pt x="366773" y="214747"/>
                    <a:pt x="367406" y="211661"/>
                    <a:pt x="368040" y="208575"/>
                  </a:cubicBezTo>
                  <a:cubicBezTo>
                    <a:pt x="369466" y="200979"/>
                    <a:pt x="370496" y="193304"/>
                    <a:pt x="371922" y="185628"/>
                  </a:cubicBezTo>
                  <a:cubicBezTo>
                    <a:pt x="373981" y="175104"/>
                    <a:pt x="375961" y="164897"/>
                    <a:pt x="378654" y="155006"/>
                  </a:cubicBezTo>
                  <a:cubicBezTo>
                    <a:pt x="380555" y="148122"/>
                    <a:pt x="382694" y="141475"/>
                    <a:pt x="385070" y="134828"/>
                  </a:cubicBezTo>
                  <a:cubicBezTo>
                    <a:pt x="391011" y="118528"/>
                    <a:pt x="398378" y="102782"/>
                    <a:pt x="407487" y="86877"/>
                  </a:cubicBezTo>
                  <a:cubicBezTo>
                    <a:pt x="409467" y="83000"/>
                    <a:pt x="414220" y="81496"/>
                    <a:pt x="418101" y="83395"/>
                  </a:cubicBezTo>
                  <a:cubicBezTo>
                    <a:pt x="421983" y="85373"/>
                    <a:pt x="423488" y="90121"/>
                    <a:pt x="421507" y="93998"/>
                  </a:cubicBezTo>
                  <a:cubicBezTo>
                    <a:pt x="415883" y="106659"/>
                    <a:pt x="411527" y="119161"/>
                    <a:pt x="407566" y="131663"/>
                  </a:cubicBezTo>
                  <a:cubicBezTo>
                    <a:pt x="404556" y="141238"/>
                    <a:pt x="401942" y="150891"/>
                    <a:pt x="399249" y="160624"/>
                  </a:cubicBezTo>
                  <a:cubicBezTo>
                    <a:pt x="396635" y="170198"/>
                    <a:pt x="393784" y="179931"/>
                    <a:pt x="391249" y="189980"/>
                  </a:cubicBezTo>
                  <a:cubicBezTo>
                    <a:pt x="389506" y="196469"/>
                    <a:pt x="388001" y="202957"/>
                    <a:pt x="386259" y="209446"/>
                  </a:cubicBezTo>
                  <a:cubicBezTo>
                    <a:pt x="386021" y="210237"/>
                    <a:pt x="385704" y="211028"/>
                    <a:pt x="385466" y="211899"/>
                  </a:cubicBezTo>
                  <a:cubicBezTo>
                    <a:pt x="396556" y="203748"/>
                    <a:pt x="407725" y="195519"/>
                    <a:pt x="418656" y="188239"/>
                  </a:cubicBezTo>
                  <a:cubicBezTo>
                    <a:pt x="445825" y="170040"/>
                    <a:pt x="472360" y="154768"/>
                    <a:pt x="498262" y="141238"/>
                  </a:cubicBezTo>
                  <a:cubicBezTo>
                    <a:pt x="499054" y="139813"/>
                    <a:pt x="499847" y="138468"/>
                    <a:pt x="500005" y="138072"/>
                  </a:cubicBezTo>
                  <a:lnTo>
                    <a:pt x="509589" y="114730"/>
                  </a:lnTo>
                  <a:cubicBezTo>
                    <a:pt x="513312" y="105393"/>
                    <a:pt x="516560" y="95897"/>
                    <a:pt x="520204" y="86560"/>
                  </a:cubicBezTo>
                  <a:cubicBezTo>
                    <a:pt x="522580" y="80230"/>
                    <a:pt x="525115" y="73979"/>
                    <a:pt x="527808" y="67807"/>
                  </a:cubicBezTo>
                  <a:cubicBezTo>
                    <a:pt x="534541" y="52061"/>
                    <a:pt x="542066" y="36710"/>
                    <a:pt x="550145" y="21597"/>
                  </a:cubicBezTo>
                  <a:cubicBezTo>
                    <a:pt x="552046" y="17640"/>
                    <a:pt x="556720" y="15979"/>
                    <a:pt x="560680" y="17798"/>
                  </a:cubicBezTo>
                  <a:cubicBezTo>
                    <a:pt x="564562" y="19618"/>
                    <a:pt x="566304" y="24366"/>
                    <a:pt x="564403" y="28243"/>
                  </a:cubicBezTo>
                  <a:cubicBezTo>
                    <a:pt x="559888" y="39479"/>
                    <a:pt x="556007" y="50795"/>
                    <a:pt x="551967" y="62189"/>
                  </a:cubicBezTo>
                  <a:cubicBezTo>
                    <a:pt x="549274" y="69785"/>
                    <a:pt x="546581" y="77461"/>
                    <a:pt x="543650" y="84978"/>
                  </a:cubicBezTo>
                  <a:cubicBezTo>
                    <a:pt x="541194" y="91308"/>
                    <a:pt x="538581" y="97559"/>
                    <a:pt x="535808" y="103810"/>
                  </a:cubicBezTo>
                  <a:cubicBezTo>
                    <a:pt x="533036" y="110061"/>
                    <a:pt x="530026" y="116233"/>
                    <a:pt x="526936" y="122405"/>
                  </a:cubicBezTo>
                  <a:lnTo>
                    <a:pt x="523451" y="128735"/>
                  </a:lnTo>
                  <a:cubicBezTo>
                    <a:pt x="546818" y="117578"/>
                    <a:pt x="569631" y="107767"/>
                    <a:pt x="591493" y="99933"/>
                  </a:cubicBezTo>
                  <a:cubicBezTo>
                    <a:pt x="606622" y="94473"/>
                    <a:pt x="620801" y="90517"/>
                    <a:pt x="635059" y="86323"/>
                  </a:cubicBezTo>
                  <a:cubicBezTo>
                    <a:pt x="635138" y="86244"/>
                    <a:pt x="635059" y="86165"/>
                    <a:pt x="635138" y="86165"/>
                  </a:cubicBezTo>
                  <a:cubicBezTo>
                    <a:pt x="640921" y="78252"/>
                    <a:pt x="646624" y="70418"/>
                    <a:pt x="652644" y="62822"/>
                  </a:cubicBezTo>
                  <a:cubicBezTo>
                    <a:pt x="656683" y="57679"/>
                    <a:pt x="660882" y="52615"/>
                    <a:pt x="665317" y="47788"/>
                  </a:cubicBezTo>
                  <a:cubicBezTo>
                    <a:pt x="669040" y="43752"/>
                    <a:pt x="672842" y="39796"/>
                    <a:pt x="676961" y="36077"/>
                  </a:cubicBezTo>
                  <a:cubicBezTo>
                    <a:pt x="681001" y="32279"/>
                    <a:pt x="685278" y="28797"/>
                    <a:pt x="689635" y="25316"/>
                  </a:cubicBezTo>
                  <a:cubicBezTo>
                    <a:pt x="693041" y="22625"/>
                    <a:pt x="696447" y="20014"/>
                    <a:pt x="700012" y="17561"/>
                  </a:cubicBezTo>
                  <a:cubicBezTo>
                    <a:pt x="705239" y="13921"/>
                    <a:pt x="710467" y="10439"/>
                    <a:pt x="715695" y="6800"/>
                  </a:cubicBezTo>
                  <a:cubicBezTo>
                    <a:pt x="715775" y="6721"/>
                    <a:pt x="718468" y="5771"/>
                    <a:pt x="720131" y="4742"/>
                  </a:cubicBezTo>
                  <a:lnTo>
                    <a:pt x="720052" y="5296"/>
                  </a:lnTo>
                  <a:lnTo>
                    <a:pt x="720289" y="4663"/>
                  </a:lnTo>
                  <a:cubicBezTo>
                    <a:pt x="721240" y="4030"/>
                    <a:pt x="721795" y="3397"/>
                    <a:pt x="721319" y="2922"/>
                  </a:cubicBezTo>
                  <a:lnTo>
                    <a:pt x="721319" y="2843"/>
                  </a:lnTo>
                  <a:cubicBezTo>
                    <a:pt x="721557" y="2527"/>
                    <a:pt x="721874" y="2210"/>
                    <a:pt x="722191" y="1894"/>
                  </a:cubicBezTo>
                  <a:cubicBezTo>
                    <a:pt x="725359" y="-876"/>
                    <a:pt x="730112" y="-559"/>
                    <a:pt x="732884" y="2527"/>
                  </a:cubicBezTo>
                  <a:cubicBezTo>
                    <a:pt x="733914" y="3555"/>
                    <a:pt x="736528" y="8541"/>
                    <a:pt x="732171" y="13605"/>
                  </a:cubicBezTo>
                  <a:cubicBezTo>
                    <a:pt x="730666" y="15345"/>
                    <a:pt x="725993" y="19381"/>
                    <a:pt x="725755" y="19618"/>
                  </a:cubicBezTo>
                  <a:lnTo>
                    <a:pt x="702626" y="40350"/>
                  </a:lnTo>
                  <a:lnTo>
                    <a:pt x="665080" y="78173"/>
                  </a:lnTo>
                  <a:cubicBezTo>
                    <a:pt x="794034" y="47155"/>
                    <a:pt x="879661" y="66937"/>
                    <a:pt x="879661" y="66937"/>
                  </a:cubicBezTo>
                  <a:cubicBezTo>
                    <a:pt x="884018" y="67886"/>
                    <a:pt x="886632" y="72080"/>
                    <a:pt x="885681" y="76353"/>
                  </a:cubicBezTo>
                  <a:close/>
                  <a:moveTo>
                    <a:pt x="721319" y="2843"/>
                  </a:moveTo>
                  <a:cubicBezTo>
                    <a:pt x="720606" y="2131"/>
                    <a:pt x="720289" y="3635"/>
                    <a:pt x="720131" y="4742"/>
                  </a:cubicBezTo>
                  <a:lnTo>
                    <a:pt x="720289" y="4663"/>
                  </a:lnTo>
                  <a:cubicBezTo>
                    <a:pt x="720527" y="4030"/>
                    <a:pt x="720923" y="3397"/>
                    <a:pt x="721319" y="2843"/>
                  </a:cubicBezTo>
                  <a:close/>
                  <a:moveTo>
                    <a:pt x="239323" y="341351"/>
                  </a:moveTo>
                  <a:cubicBezTo>
                    <a:pt x="238610" y="341510"/>
                    <a:pt x="238689" y="341905"/>
                    <a:pt x="238214" y="342143"/>
                  </a:cubicBezTo>
                  <a:cubicBezTo>
                    <a:pt x="238531" y="341905"/>
                    <a:pt x="238927" y="341668"/>
                    <a:pt x="239244" y="341510"/>
                  </a:cubicBezTo>
                  <a:lnTo>
                    <a:pt x="239323" y="341351"/>
                  </a:lnTo>
                  <a:close/>
                  <a:moveTo>
                    <a:pt x="238214" y="342143"/>
                  </a:moveTo>
                  <a:cubicBezTo>
                    <a:pt x="237739" y="342380"/>
                    <a:pt x="236630" y="342538"/>
                    <a:pt x="237105" y="342934"/>
                  </a:cubicBezTo>
                  <a:cubicBezTo>
                    <a:pt x="237264" y="342776"/>
                    <a:pt x="237422" y="342617"/>
                    <a:pt x="237580" y="342538"/>
                  </a:cubicBezTo>
                  <a:cubicBezTo>
                    <a:pt x="237818" y="342380"/>
                    <a:pt x="237976" y="342301"/>
                    <a:pt x="238214" y="3421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5" name="Google Shape;1295;p21"/>
            <p:cNvSpPr/>
            <p:nvPr/>
          </p:nvSpPr>
          <p:spPr>
            <a:xfrm>
              <a:off x="5869400" y="327766"/>
              <a:ext cx="553061" cy="261366"/>
            </a:xfrm>
            <a:custGeom>
              <a:avLst/>
              <a:gdLst/>
              <a:ahLst/>
              <a:cxnLst/>
              <a:rect l="l" t="t" r="r" b="b"/>
              <a:pathLst>
                <a:path w="1106121" h="522732" extrusionOk="0">
                  <a:moveTo>
                    <a:pt x="205631" y="392994"/>
                  </a:moveTo>
                  <a:cubicBezTo>
                    <a:pt x="224879" y="415229"/>
                    <a:pt x="294030" y="532101"/>
                    <a:pt x="215215" y="522131"/>
                  </a:cubicBezTo>
                  <a:cubicBezTo>
                    <a:pt x="206740" y="521023"/>
                    <a:pt x="198581" y="518966"/>
                    <a:pt x="190581" y="516275"/>
                  </a:cubicBezTo>
                  <a:cubicBezTo>
                    <a:pt x="177590" y="511923"/>
                    <a:pt x="165154" y="506068"/>
                    <a:pt x="153352" y="499342"/>
                  </a:cubicBezTo>
                  <a:cubicBezTo>
                    <a:pt x="100439" y="469036"/>
                    <a:pt x="63685" y="415467"/>
                    <a:pt x="36516" y="363005"/>
                  </a:cubicBezTo>
                  <a:cubicBezTo>
                    <a:pt x="24001" y="338792"/>
                    <a:pt x="11169" y="311809"/>
                    <a:pt x="6337" y="284906"/>
                  </a:cubicBezTo>
                  <a:cubicBezTo>
                    <a:pt x="5466" y="280317"/>
                    <a:pt x="1188" y="263541"/>
                    <a:pt x="9189" y="261009"/>
                  </a:cubicBezTo>
                  <a:lnTo>
                    <a:pt x="19407" y="244313"/>
                  </a:lnTo>
                  <a:cubicBezTo>
                    <a:pt x="60279" y="266944"/>
                    <a:pt x="98617" y="297962"/>
                    <a:pt x="134896" y="326923"/>
                  </a:cubicBezTo>
                  <a:cubicBezTo>
                    <a:pt x="160243" y="347100"/>
                    <a:pt x="184561" y="368465"/>
                    <a:pt x="205631" y="392994"/>
                  </a:cubicBezTo>
                  <a:close/>
                  <a:moveTo>
                    <a:pt x="29704" y="239724"/>
                  </a:moveTo>
                  <a:cubicBezTo>
                    <a:pt x="47843" y="232603"/>
                    <a:pt x="65269" y="223345"/>
                    <a:pt x="81745" y="213216"/>
                  </a:cubicBezTo>
                  <a:cubicBezTo>
                    <a:pt x="134816" y="180537"/>
                    <a:pt x="182105" y="131161"/>
                    <a:pt x="197076" y="70074"/>
                  </a:cubicBezTo>
                  <a:cubicBezTo>
                    <a:pt x="198819" y="62953"/>
                    <a:pt x="200007" y="55594"/>
                    <a:pt x="199690" y="48156"/>
                  </a:cubicBezTo>
                  <a:cubicBezTo>
                    <a:pt x="198898" y="28295"/>
                    <a:pt x="184798" y="17454"/>
                    <a:pt x="164916" y="18879"/>
                  </a:cubicBezTo>
                  <a:cubicBezTo>
                    <a:pt x="137985" y="20857"/>
                    <a:pt x="110816" y="36762"/>
                    <a:pt x="90617" y="53378"/>
                  </a:cubicBezTo>
                  <a:cubicBezTo>
                    <a:pt x="50457" y="86533"/>
                    <a:pt x="30100" y="133693"/>
                    <a:pt x="15129" y="181723"/>
                  </a:cubicBezTo>
                  <a:cubicBezTo>
                    <a:pt x="9743" y="199132"/>
                    <a:pt x="7842" y="219546"/>
                    <a:pt x="0" y="236163"/>
                  </a:cubicBezTo>
                  <a:lnTo>
                    <a:pt x="12911" y="242731"/>
                  </a:lnTo>
                  <a:cubicBezTo>
                    <a:pt x="13783" y="246450"/>
                    <a:pt x="28199" y="240278"/>
                    <a:pt x="29704" y="239724"/>
                  </a:cubicBezTo>
                  <a:close/>
                  <a:moveTo>
                    <a:pt x="497997" y="80757"/>
                  </a:moveTo>
                  <a:cubicBezTo>
                    <a:pt x="509007" y="60263"/>
                    <a:pt x="518433" y="29482"/>
                    <a:pt x="500215" y="9779"/>
                  </a:cubicBezTo>
                  <a:cubicBezTo>
                    <a:pt x="476293" y="-16096"/>
                    <a:pt x="432410" y="15714"/>
                    <a:pt x="413717" y="32251"/>
                  </a:cubicBezTo>
                  <a:cubicBezTo>
                    <a:pt x="351853" y="86770"/>
                    <a:pt x="326268" y="164078"/>
                    <a:pt x="275970" y="226510"/>
                  </a:cubicBezTo>
                  <a:lnTo>
                    <a:pt x="274623" y="236796"/>
                  </a:lnTo>
                  <a:cubicBezTo>
                    <a:pt x="274861" y="241623"/>
                    <a:pt x="295535" y="236084"/>
                    <a:pt x="296960" y="235689"/>
                  </a:cubicBezTo>
                  <a:cubicBezTo>
                    <a:pt x="321040" y="229121"/>
                    <a:pt x="343774" y="217173"/>
                    <a:pt x="365002" y="204512"/>
                  </a:cubicBezTo>
                  <a:cubicBezTo>
                    <a:pt x="416331" y="174127"/>
                    <a:pt x="469639" y="133851"/>
                    <a:pt x="497997" y="80757"/>
                  </a:cubicBezTo>
                  <a:close/>
                  <a:moveTo>
                    <a:pt x="408330" y="300336"/>
                  </a:moveTo>
                  <a:cubicBezTo>
                    <a:pt x="386864" y="289337"/>
                    <a:pt x="356685" y="287280"/>
                    <a:pt x="337833" y="272720"/>
                  </a:cubicBezTo>
                  <a:lnTo>
                    <a:pt x="319377" y="263779"/>
                  </a:lnTo>
                  <a:cubicBezTo>
                    <a:pt x="318110" y="264254"/>
                    <a:pt x="321357" y="279130"/>
                    <a:pt x="321516" y="279921"/>
                  </a:cubicBezTo>
                  <a:cubicBezTo>
                    <a:pt x="325080" y="298753"/>
                    <a:pt x="331892" y="316873"/>
                    <a:pt x="338704" y="334835"/>
                  </a:cubicBezTo>
                  <a:cubicBezTo>
                    <a:pt x="365398" y="405576"/>
                    <a:pt x="408014" y="466346"/>
                    <a:pt x="477006" y="503219"/>
                  </a:cubicBezTo>
                  <a:cubicBezTo>
                    <a:pt x="486194" y="508125"/>
                    <a:pt x="495858" y="512319"/>
                    <a:pt x="506155" y="514693"/>
                  </a:cubicBezTo>
                  <a:cubicBezTo>
                    <a:pt x="513364" y="516433"/>
                    <a:pt x="520889" y="517304"/>
                    <a:pt x="528255" y="516592"/>
                  </a:cubicBezTo>
                  <a:cubicBezTo>
                    <a:pt x="583148" y="510974"/>
                    <a:pt x="561841" y="443319"/>
                    <a:pt x="542038" y="415229"/>
                  </a:cubicBezTo>
                  <a:cubicBezTo>
                    <a:pt x="510274" y="369968"/>
                    <a:pt x="458075" y="325894"/>
                    <a:pt x="408330" y="300336"/>
                  </a:cubicBezTo>
                  <a:close/>
                  <a:moveTo>
                    <a:pt x="768659" y="115177"/>
                  </a:moveTo>
                  <a:cubicBezTo>
                    <a:pt x="781254" y="96819"/>
                    <a:pt x="795512" y="66355"/>
                    <a:pt x="779511" y="45624"/>
                  </a:cubicBezTo>
                  <a:cubicBezTo>
                    <a:pt x="757807" y="17613"/>
                    <a:pt x="706954" y="38028"/>
                    <a:pt x="682874" y="50609"/>
                  </a:cubicBezTo>
                  <a:cubicBezTo>
                    <a:pt x="606595" y="90648"/>
                    <a:pt x="600099" y="175631"/>
                    <a:pt x="541879" y="236322"/>
                  </a:cubicBezTo>
                  <a:cubicBezTo>
                    <a:pt x="565405" y="234660"/>
                    <a:pt x="588851" y="228092"/>
                    <a:pt x="611109" y="220654"/>
                  </a:cubicBezTo>
                  <a:cubicBezTo>
                    <a:pt x="671309" y="200556"/>
                    <a:pt x="732222" y="168034"/>
                    <a:pt x="768659" y="115177"/>
                  </a:cubicBezTo>
                  <a:close/>
                  <a:moveTo>
                    <a:pt x="550593" y="247716"/>
                  </a:moveTo>
                  <a:lnTo>
                    <a:pt x="555028" y="260851"/>
                  </a:lnTo>
                  <a:cubicBezTo>
                    <a:pt x="546315" y="258794"/>
                    <a:pt x="551781" y="279050"/>
                    <a:pt x="552335" y="280950"/>
                  </a:cubicBezTo>
                  <a:cubicBezTo>
                    <a:pt x="558197" y="300652"/>
                    <a:pt x="569682" y="318931"/>
                    <a:pt x="580772" y="336181"/>
                  </a:cubicBezTo>
                  <a:cubicBezTo>
                    <a:pt x="611664" y="384290"/>
                    <a:pt x="650160" y="434141"/>
                    <a:pt x="702439" y="461598"/>
                  </a:cubicBezTo>
                  <a:cubicBezTo>
                    <a:pt x="718994" y="470302"/>
                    <a:pt x="753055" y="482646"/>
                    <a:pt x="768897" y="465792"/>
                  </a:cubicBezTo>
                  <a:cubicBezTo>
                    <a:pt x="789096" y="444348"/>
                    <a:pt x="761689" y="404072"/>
                    <a:pt x="748381" y="386901"/>
                  </a:cubicBezTo>
                  <a:cubicBezTo>
                    <a:pt x="697211" y="320988"/>
                    <a:pt x="614515" y="297645"/>
                    <a:pt x="550593" y="247716"/>
                  </a:cubicBezTo>
                  <a:close/>
                  <a:moveTo>
                    <a:pt x="1088432" y="233552"/>
                  </a:moveTo>
                  <a:cubicBezTo>
                    <a:pt x="1060392" y="211080"/>
                    <a:pt x="1019678" y="205778"/>
                    <a:pt x="984904" y="202851"/>
                  </a:cubicBezTo>
                  <a:cubicBezTo>
                    <a:pt x="952111" y="200081"/>
                    <a:pt x="919159" y="201268"/>
                    <a:pt x="886445" y="205066"/>
                  </a:cubicBezTo>
                  <a:cubicBezTo>
                    <a:pt x="829334" y="211555"/>
                    <a:pt x="774442" y="232761"/>
                    <a:pt x="717727" y="239012"/>
                  </a:cubicBezTo>
                  <a:lnTo>
                    <a:pt x="715192" y="256420"/>
                  </a:lnTo>
                  <a:cubicBezTo>
                    <a:pt x="727232" y="274461"/>
                    <a:pt x="776422" y="284352"/>
                    <a:pt x="794957" y="290287"/>
                  </a:cubicBezTo>
                  <a:cubicBezTo>
                    <a:pt x="874643" y="315528"/>
                    <a:pt x="1002568" y="349078"/>
                    <a:pt x="1081462" y="303659"/>
                  </a:cubicBezTo>
                  <a:cubicBezTo>
                    <a:pt x="1110453" y="286963"/>
                    <a:pt x="1115285" y="254996"/>
                    <a:pt x="1088432" y="2335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" name="Google Shape;1296;p21"/>
            <p:cNvSpPr/>
            <p:nvPr/>
          </p:nvSpPr>
          <p:spPr>
            <a:xfrm>
              <a:off x="5770786" y="368905"/>
              <a:ext cx="586807" cy="187917"/>
            </a:xfrm>
            <a:custGeom>
              <a:avLst/>
              <a:gdLst/>
              <a:ahLst/>
              <a:cxnLst/>
              <a:rect l="l" t="t" r="r" b="b"/>
              <a:pathLst>
                <a:path w="1173614" h="375834" extrusionOk="0">
                  <a:moveTo>
                    <a:pt x="1152189" y="161164"/>
                  </a:moveTo>
                  <a:lnTo>
                    <a:pt x="1151951" y="161164"/>
                  </a:lnTo>
                  <a:cubicBezTo>
                    <a:pt x="1152744" y="160452"/>
                    <a:pt x="1153932" y="159265"/>
                    <a:pt x="1154090" y="160215"/>
                  </a:cubicBezTo>
                  <a:cubicBezTo>
                    <a:pt x="1153457" y="160531"/>
                    <a:pt x="1152823" y="160848"/>
                    <a:pt x="1152189" y="161164"/>
                  </a:cubicBezTo>
                  <a:close/>
                  <a:moveTo>
                    <a:pt x="1171279" y="165675"/>
                  </a:moveTo>
                  <a:cubicBezTo>
                    <a:pt x="1167477" y="159898"/>
                    <a:pt x="1160269" y="157841"/>
                    <a:pt x="1154090" y="160215"/>
                  </a:cubicBezTo>
                  <a:lnTo>
                    <a:pt x="1154090" y="160294"/>
                  </a:lnTo>
                  <a:cubicBezTo>
                    <a:pt x="1154249" y="161006"/>
                    <a:pt x="1153457" y="161243"/>
                    <a:pt x="1152189" y="161164"/>
                  </a:cubicBezTo>
                  <a:cubicBezTo>
                    <a:pt x="1151951" y="161323"/>
                    <a:pt x="1151714" y="161481"/>
                    <a:pt x="1151476" y="161639"/>
                  </a:cubicBezTo>
                  <a:cubicBezTo>
                    <a:pt x="1151635" y="161560"/>
                    <a:pt x="1151793" y="161402"/>
                    <a:pt x="1151951" y="161164"/>
                  </a:cubicBezTo>
                  <a:cubicBezTo>
                    <a:pt x="1150367" y="161164"/>
                    <a:pt x="1148149" y="160848"/>
                    <a:pt x="1146248" y="160927"/>
                  </a:cubicBezTo>
                  <a:cubicBezTo>
                    <a:pt x="1126446" y="161797"/>
                    <a:pt x="1085019" y="160610"/>
                    <a:pt x="1035829" y="158711"/>
                  </a:cubicBezTo>
                  <a:cubicBezTo>
                    <a:pt x="953054" y="155546"/>
                    <a:pt x="849288" y="150166"/>
                    <a:pt x="787979" y="147475"/>
                  </a:cubicBezTo>
                  <a:cubicBezTo>
                    <a:pt x="795029" y="143044"/>
                    <a:pt x="801999" y="138455"/>
                    <a:pt x="808970" y="133865"/>
                  </a:cubicBezTo>
                  <a:cubicBezTo>
                    <a:pt x="817683" y="127931"/>
                    <a:pt x="826317" y="121917"/>
                    <a:pt x="834476" y="115349"/>
                  </a:cubicBezTo>
                  <a:cubicBezTo>
                    <a:pt x="842634" y="108861"/>
                    <a:pt x="850476" y="101977"/>
                    <a:pt x="858001" y="94776"/>
                  </a:cubicBezTo>
                  <a:cubicBezTo>
                    <a:pt x="867031" y="86230"/>
                    <a:pt x="875507" y="77210"/>
                    <a:pt x="883824" y="67952"/>
                  </a:cubicBezTo>
                  <a:cubicBezTo>
                    <a:pt x="896101" y="54263"/>
                    <a:pt x="907745" y="40178"/>
                    <a:pt x="919548" y="26014"/>
                  </a:cubicBezTo>
                  <a:cubicBezTo>
                    <a:pt x="925251" y="20080"/>
                    <a:pt x="925013" y="10664"/>
                    <a:pt x="919073" y="4966"/>
                  </a:cubicBezTo>
                  <a:cubicBezTo>
                    <a:pt x="913132" y="-731"/>
                    <a:pt x="903706" y="-493"/>
                    <a:pt x="898002" y="5441"/>
                  </a:cubicBezTo>
                  <a:cubicBezTo>
                    <a:pt x="879626" y="22612"/>
                    <a:pt x="860932" y="39149"/>
                    <a:pt x="842159" y="55608"/>
                  </a:cubicBezTo>
                  <a:cubicBezTo>
                    <a:pt x="834713" y="62097"/>
                    <a:pt x="827267" y="68506"/>
                    <a:pt x="819901" y="74994"/>
                  </a:cubicBezTo>
                  <a:cubicBezTo>
                    <a:pt x="808970" y="84648"/>
                    <a:pt x="798276" y="94539"/>
                    <a:pt x="786712" y="103639"/>
                  </a:cubicBezTo>
                  <a:lnTo>
                    <a:pt x="751146" y="131491"/>
                  </a:lnTo>
                  <a:lnTo>
                    <a:pt x="737443" y="140670"/>
                  </a:lnTo>
                  <a:cubicBezTo>
                    <a:pt x="735621" y="141936"/>
                    <a:pt x="731740" y="144231"/>
                    <a:pt x="729601" y="145734"/>
                  </a:cubicBezTo>
                  <a:cubicBezTo>
                    <a:pt x="680807" y="145339"/>
                    <a:pt x="604290" y="146367"/>
                    <a:pt x="516841" y="148900"/>
                  </a:cubicBezTo>
                  <a:cubicBezTo>
                    <a:pt x="521119" y="145655"/>
                    <a:pt x="525317" y="142411"/>
                    <a:pt x="529594" y="139088"/>
                  </a:cubicBezTo>
                  <a:cubicBezTo>
                    <a:pt x="539654" y="131017"/>
                    <a:pt x="550110" y="123025"/>
                    <a:pt x="560090" y="114321"/>
                  </a:cubicBezTo>
                  <a:cubicBezTo>
                    <a:pt x="570071" y="105696"/>
                    <a:pt x="579814" y="96517"/>
                    <a:pt x="589081" y="87022"/>
                  </a:cubicBezTo>
                  <a:cubicBezTo>
                    <a:pt x="608250" y="67319"/>
                    <a:pt x="625439" y="46113"/>
                    <a:pt x="639855" y="23561"/>
                  </a:cubicBezTo>
                  <a:cubicBezTo>
                    <a:pt x="644687" y="16915"/>
                    <a:pt x="643182" y="7578"/>
                    <a:pt x="636528" y="2830"/>
                  </a:cubicBezTo>
                  <a:cubicBezTo>
                    <a:pt x="629875" y="-1997"/>
                    <a:pt x="620528" y="-493"/>
                    <a:pt x="615696" y="6153"/>
                  </a:cubicBezTo>
                  <a:cubicBezTo>
                    <a:pt x="606270" y="17627"/>
                    <a:pt x="595656" y="28072"/>
                    <a:pt x="584725" y="38596"/>
                  </a:cubicBezTo>
                  <a:cubicBezTo>
                    <a:pt x="569437" y="53313"/>
                    <a:pt x="552961" y="67002"/>
                    <a:pt x="536961" y="81008"/>
                  </a:cubicBezTo>
                  <a:cubicBezTo>
                    <a:pt x="525950" y="90662"/>
                    <a:pt x="515415" y="100790"/>
                    <a:pt x="504881" y="110444"/>
                  </a:cubicBezTo>
                  <a:cubicBezTo>
                    <a:pt x="496959" y="117961"/>
                    <a:pt x="489118" y="125557"/>
                    <a:pt x="481038" y="132837"/>
                  </a:cubicBezTo>
                  <a:cubicBezTo>
                    <a:pt x="475889" y="137505"/>
                    <a:pt x="470661" y="142174"/>
                    <a:pt x="465196" y="146447"/>
                  </a:cubicBezTo>
                  <a:lnTo>
                    <a:pt x="459493" y="150719"/>
                  </a:lnTo>
                  <a:cubicBezTo>
                    <a:pt x="383134" y="153252"/>
                    <a:pt x="304082" y="156179"/>
                    <a:pt x="232396" y="158316"/>
                  </a:cubicBezTo>
                  <a:cubicBezTo>
                    <a:pt x="235010" y="156496"/>
                    <a:pt x="237624" y="154834"/>
                    <a:pt x="240080" y="152856"/>
                  </a:cubicBezTo>
                  <a:cubicBezTo>
                    <a:pt x="246496" y="147713"/>
                    <a:pt x="252516" y="142174"/>
                    <a:pt x="258377" y="136556"/>
                  </a:cubicBezTo>
                  <a:cubicBezTo>
                    <a:pt x="268833" y="126269"/>
                    <a:pt x="278814" y="115745"/>
                    <a:pt x="287764" y="104351"/>
                  </a:cubicBezTo>
                  <a:cubicBezTo>
                    <a:pt x="295923" y="93985"/>
                    <a:pt x="303290" y="83065"/>
                    <a:pt x="310577" y="72146"/>
                  </a:cubicBezTo>
                  <a:cubicBezTo>
                    <a:pt x="321270" y="56320"/>
                    <a:pt x="331251" y="40257"/>
                    <a:pt x="343053" y="25144"/>
                  </a:cubicBezTo>
                  <a:cubicBezTo>
                    <a:pt x="348598" y="19051"/>
                    <a:pt x="348044" y="9635"/>
                    <a:pt x="341944" y="4175"/>
                  </a:cubicBezTo>
                  <a:cubicBezTo>
                    <a:pt x="335845" y="-1364"/>
                    <a:pt x="326419" y="-810"/>
                    <a:pt x="320874" y="5283"/>
                  </a:cubicBezTo>
                  <a:cubicBezTo>
                    <a:pt x="310498" y="15332"/>
                    <a:pt x="300676" y="25777"/>
                    <a:pt x="291329" y="36617"/>
                  </a:cubicBezTo>
                  <a:cubicBezTo>
                    <a:pt x="280715" y="48961"/>
                    <a:pt x="270338" y="61384"/>
                    <a:pt x="260278" y="74124"/>
                  </a:cubicBezTo>
                  <a:cubicBezTo>
                    <a:pt x="250694" y="86310"/>
                    <a:pt x="241664" y="98891"/>
                    <a:pt x="231050" y="110523"/>
                  </a:cubicBezTo>
                  <a:cubicBezTo>
                    <a:pt x="225426" y="117169"/>
                    <a:pt x="219643" y="123658"/>
                    <a:pt x="213386" y="129830"/>
                  </a:cubicBezTo>
                  <a:cubicBezTo>
                    <a:pt x="209346" y="133865"/>
                    <a:pt x="205306" y="137743"/>
                    <a:pt x="200950" y="141303"/>
                  </a:cubicBezTo>
                  <a:lnTo>
                    <a:pt x="188355" y="151194"/>
                  </a:lnTo>
                  <a:cubicBezTo>
                    <a:pt x="187801" y="151669"/>
                    <a:pt x="182652" y="155863"/>
                    <a:pt x="181068" y="157762"/>
                  </a:cubicBezTo>
                  <a:cubicBezTo>
                    <a:pt x="180434" y="158474"/>
                    <a:pt x="180434" y="159028"/>
                    <a:pt x="180038" y="159740"/>
                  </a:cubicBezTo>
                  <a:cubicBezTo>
                    <a:pt x="173860" y="159898"/>
                    <a:pt x="166968" y="160136"/>
                    <a:pt x="160948" y="160215"/>
                  </a:cubicBezTo>
                  <a:cubicBezTo>
                    <a:pt x="95362" y="161560"/>
                    <a:pt x="42925" y="161956"/>
                    <a:pt x="16468" y="159503"/>
                  </a:cubicBezTo>
                  <a:cubicBezTo>
                    <a:pt x="8309" y="158632"/>
                    <a:pt x="943" y="164567"/>
                    <a:pt x="72" y="172796"/>
                  </a:cubicBezTo>
                  <a:cubicBezTo>
                    <a:pt x="-720" y="180946"/>
                    <a:pt x="5141" y="188226"/>
                    <a:pt x="13379" y="189096"/>
                  </a:cubicBezTo>
                  <a:cubicBezTo>
                    <a:pt x="47043" y="193132"/>
                    <a:pt x="122373" y="194319"/>
                    <a:pt x="213307" y="193923"/>
                  </a:cubicBezTo>
                  <a:cubicBezTo>
                    <a:pt x="222257" y="219086"/>
                    <a:pt x="234535" y="243220"/>
                    <a:pt x="251248" y="265296"/>
                  </a:cubicBezTo>
                  <a:cubicBezTo>
                    <a:pt x="262892" y="280647"/>
                    <a:pt x="276120" y="295048"/>
                    <a:pt x="289586" y="309054"/>
                  </a:cubicBezTo>
                  <a:cubicBezTo>
                    <a:pt x="309468" y="329864"/>
                    <a:pt x="330300" y="349172"/>
                    <a:pt x="347172" y="369903"/>
                  </a:cubicBezTo>
                  <a:cubicBezTo>
                    <a:pt x="351846" y="376312"/>
                    <a:pt x="360717" y="377737"/>
                    <a:pt x="367133" y="373147"/>
                  </a:cubicBezTo>
                  <a:cubicBezTo>
                    <a:pt x="373470" y="368558"/>
                    <a:pt x="374975" y="359616"/>
                    <a:pt x="370302" y="353207"/>
                  </a:cubicBezTo>
                  <a:cubicBezTo>
                    <a:pt x="352875" y="326145"/>
                    <a:pt x="331172" y="299479"/>
                    <a:pt x="309230" y="272655"/>
                  </a:cubicBezTo>
                  <a:cubicBezTo>
                    <a:pt x="303686" y="265929"/>
                    <a:pt x="298220" y="259283"/>
                    <a:pt x="292675" y="252636"/>
                  </a:cubicBezTo>
                  <a:cubicBezTo>
                    <a:pt x="284358" y="242824"/>
                    <a:pt x="276200" y="233091"/>
                    <a:pt x="268516" y="223042"/>
                  </a:cubicBezTo>
                  <a:cubicBezTo>
                    <a:pt x="261229" y="213468"/>
                    <a:pt x="254417" y="203735"/>
                    <a:pt x="248397" y="193686"/>
                  </a:cubicBezTo>
                  <a:cubicBezTo>
                    <a:pt x="325627" y="192974"/>
                    <a:pt x="410778" y="191708"/>
                    <a:pt x="490543" y="189729"/>
                  </a:cubicBezTo>
                  <a:cubicBezTo>
                    <a:pt x="498623" y="189492"/>
                    <a:pt x="506148" y="189334"/>
                    <a:pt x="514148" y="189096"/>
                  </a:cubicBezTo>
                  <a:cubicBezTo>
                    <a:pt x="522782" y="196060"/>
                    <a:pt x="530782" y="204052"/>
                    <a:pt x="538545" y="212914"/>
                  </a:cubicBezTo>
                  <a:cubicBezTo>
                    <a:pt x="550823" y="226999"/>
                    <a:pt x="561833" y="242903"/>
                    <a:pt x="573477" y="258017"/>
                  </a:cubicBezTo>
                  <a:cubicBezTo>
                    <a:pt x="586388" y="274792"/>
                    <a:pt x="600092" y="290538"/>
                    <a:pt x="613399" y="303911"/>
                  </a:cubicBezTo>
                  <a:cubicBezTo>
                    <a:pt x="620053" y="310162"/>
                    <a:pt x="632409" y="325196"/>
                    <a:pt x="644449" y="335008"/>
                  </a:cubicBezTo>
                  <a:cubicBezTo>
                    <a:pt x="652608" y="341655"/>
                    <a:pt x="660608" y="346402"/>
                    <a:pt x="667421" y="347352"/>
                  </a:cubicBezTo>
                  <a:cubicBezTo>
                    <a:pt x="675104" y="348934"/>
                    <a:pt x="682708" y="344028"/>
                    <a:pt x="684292" y="336353"/>
                  </a:cubicBezTo>
                  <a:cubicBezTo>
                    <a:pt x="685956" y="328678"/>
                    <a:pt x="680966" y="321081"/>
                    <a:pt x="673282" y="319499"/>
                  </a:cubicBezTo>
                  <a:cubicBezTo>
                    <a:pt x="672173" y="319182"/>
                    <a:pt x="671460" y="317916"/>
                    <a:pt x="670272" y="316967"/>
                  </a:cubicBezTo>
                  <a:cubicBezTo>
                    <a:pt x="667500" y="314672"/>
                    <a:pt x="664886" y="311586"/>
                    <a:pt x="662113" y="308263"/>
                  </a:cubicBezTo>
                  <a:cubicBezTo>
                    <a:pt x="653242" y="297897"/>
                    <a:pt x="644846" y="285157"/>
                    <a:pt x="639935" y="279223"/>
                  </a:cubicBezTo>
                  <a:cubicBezTo>
                    <a:pt x="627894" y="265375"/>
                    <a:pt x="616963" y="248442"/>
                    <a:pt x="604448" y="232063"/>
                  </a:cubicBezTo>
                  <a:cubicBezTo>
                    <a:pt x="595973" y="221064"/>
                    <a:pt x="586943" y="210382"/>
                    <a:pt x="577437" y="200333"/>
                  </a:cubicBezTo>
                  <a:cubicBezTo>
                    <a:pt x="573081" y="195743"/>
                    <a:pt x="568328" y="192024"/>
                    <a:pt x="563813" y="187830"/>
                  </a:cubicBezTo>
                  <a:cubicBezTo>
                    <a:pt x="635419" y="185852"/>
                    <a:pt x="696253" y="184191"/>
                    <a:pt x="735859" y="184191"/>
                  </a:cubicBezTo>
                  <a:cubicBezTo>
                    <a:pt x="736492" y="186406"/>
                    <a:pt x="737047" y="188622"/>
                    <a:pt x="738868" y="190283"/>
                  </a:cubicBezTo>
                  <a:cubicBezTo>
                    <a:pt x="748928" y="201124"/>
                    <a:pt x="758592" y="212360"/>
                    <a:pt x="768572" y="223438"/>
                  </a:cubicBezTo>
                  <a:cubicBezTo>
                    <a:pt x="775226" y="230876"/>
                    <a:pt x="781880" y="238314"/>
                    <a:pt x="788771" y="245435"/>
                  </a:cubicBezTo>
                  <a:cubicBezTo>
                    <a:pt x="794633" y="251449"/>
                    <a:pt x="800653" y="257304"/>
                    <a:pt x="806831" y="262923"/>
                  </a:cubicBezTo>
                  <a:cubicBezTo>
                    <a:pt x="813089" y="268699"/>
                    <a:pt x="819584" y="274000"/>
                    <a:pt x="826079" y="279460"/>
                  </a:cubicBezTo>
                  <a:cubicBezTo>
                    <a:pt x="836139" y="287610"/>
                    <a:pt x="846278" y="298846"/>
                    <a:pt x="857684" y="306917"/>
                  </a:cubicBezTo>
                  <a:cubicBezTo>
                    <a:pt x="863863" y="311349"/>
                    <a:pt x="870200" y="315147"/>
                    <a:pt x="876932" y="317441"/>
                  </a:cubicBezTo>
                  <a:cubicBezTo>
                    <a:pt x="884141" y="320607"/>
                    <a:pt x="892537" y="317283"/>
                    <a:pt x="895705" y="310083"/>
                  </a:cubicBezTo>
                  <a:cubicBezTo>
                    <a:pt x="898874" y="302882"/>
                    <a:pt x="895547" y="294494"/>
                    <a:pt x="888339" y="291329"/>
                  </a:cubicBezTo>
                  <a:cubicBezTo>
                    <a:pt x="884457" y="289272"/>
                    <a:pt x="881289" y="286028"/>
                    <a:pt x="878041" y="282784"/>
                  </a:cubicBezTo>
                  <a:cubicBezTo>
                    <a:pt x="868299" y="273288"/>
                    <a:pt x="860140" y="261261"/>
                    <a:pt x="851585" y="252082"/>
                  </a:cubicBezTo>
                  <a:cubicBezTo>
                    <a:pt x="842872" y="243378"/>
                    <a:pt x="834634" y="234199"/>
                    <a:pt x="825842" y="225495"/>
                  </a:cubicBezTo>
                  <a:cubicBezTo>
                    <a:pt x="819980" y="219640"/>
                    <a:pt x="813802" y="214101"/>
                    <a:pt x="807623" y="208562"/>
                  </a:cubicBezTo>
                  <a:cubicBezTo>
                    <a:pt x="798197" y="200174"/>
                    <a:pt x="788375" y="192499"/>
                    <a:pt x="778632" y="184665"/>
                  </a:cubicBezTo>
                  <a:cubicBezTo>
                    <a:pt x="848179" y="186169"/>
                    <a:pt x="986798" y="190600"/>
                    <a:pt x="1076543" y="190995"/>
                  </a:cubicBezTo>
                  <a:cubicBezTo>
                    <a:pt x="1111633" y="191154"/>
                    <a:pt x="1139278" y="190679"/>
                    <a:pt x="1152506" y="189334"/>
                  </a:cubicBezTo>
                  <a:cubicBezTo>
                    <a:pt x="1160506" y="188543"/>
                    <a:pt x="1165417" y="186564"/>
                    <a:pt x="1167239" y="185377"/>
                  </a:cubicBezTo>
                  <a:cubicBezTo>
                    <a:pt x="1173814" y="181025"/>
                    <a:pt x="1175556" y="172242"/>
                    <a:pt x="1171279" y="16567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7" name="Google Shape;1297;p21"/>
            <p:cNvSpPr/>
            <p:nvPr/>
          </p:nvSpPr>
          <p:spPr>
            <a:xfrm>
              <a:off x="6287622" y="609965"/>
              <a:ext cx="261998" cy="328293"/>
            </a:xfrm>
            <a:custGeom>
              <a:avLst/>
              <a:gdLst/>
              <a:ahLst/>
              <a:cxnLst/>
              <a:rect l="l" t="t" r="r" b="b"/>
              <a:pathLst>
                <a:path w="523996" h="656586" extrusionOk="0">
                  <a:moveTo>
                    <a:pt x="146480" y="127460"/>
                  </a:moveTo>
                  <a:cubicBezTo>
                    <a:pt x="120340" y="175174"/>
                    <a:pt x="69724" y="198596"/>
                    <a:pt x="33525" y="179685"/>
                  </a:cubicBezTo>
                  <a:cubicBezTo>
                    <a:pt x="-2674" y="160773"/>
                    <a:pt x="-10833" y="106571"/>
                    <a:pt x="15307" y="58777"/>
                  </a:cubicBezTo>
                  <a:cubicBezTo>
                    <a:pt x="41446" y="11063"/>
                    <a:pt x="92062" y="-12358"/>
                    <a:pt x="128261" y="6553"/>
                  </a:cubicBezTo>
                  <a:cubicBezTo>
                    <a:pt x="164460" y="25465"/>
                    <a:pt x="172619" y="79667"/>
                    <a:pt x="146480" y="127460"/>
                  </a:cubicBezTo>
                  <a:close/>
                  <a:moveTo>
                    <a:pt x="446767" y="457185"/>
                  </a:moveTo>
                  <a:cubicBezTo>
                    <a:pt x="404151" y="457185"/>
                    <a:pt x="369536" y="501892"/>
                    <a:pt x="369536" y="556886"/>
                  </a:cubicBezTo>
                  <a:cubicBezTo>
                    <a:pt x="369536" y="611959"/>
                    <a:pt x="404151" y="656587"/>
                    <a:pt x="446767" y="656587"/>
                  </a:cubicBezTo>
                  <a:cubicBezTo>
                    <a:pt x="489382" y="656587"/>
                    <a:pt x="523997" y="611959"/>
                    <a:pt x="523997" y="556886"/>
                  </a:cubicBezTo>
                  <a:cubicBezTo>
                    <a:pt x="523997" y="501892"/>
                    <a:pt x="489382" y="457185"/>
                    <a:pt x="446767" y="45718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8" name="Google Shape;1298;p21"/>
            <p:cNvSpPr/>
            <p:nvPr/>
          </p:nvSpPr>
          <p:spPr>
            <a:xfrm>
              <a:off x="6322420" y="411444"/>
              <a:ext cx="407545" cy="462053"/>
            </a:xfrm>
            <a:custGeom>
              <a:avLst/>
              <a:gdLst/>
              <a:ahLst/>
              <a:cxnLst/>
              <a:rect l="l" t="t" r="r" b="b"/>
              <a:pathLst>
                <a:path w="815090" h="924105" extrusionOk="0">
                  <a:moveTo>
                    <a:pt x="815046" y="13734"/>
                  </a:moveTo>
                  <a:cubicBezTo>
                    <a:pt x="815680" y="21963"/>
                    <a:pt x="809501" y="29085"/>
                    <a:pt x="801343" y="29718"/>
                  </a:cubicBezTo>
                  <a:cubicBezTo>
                    <a:pt x="801343" y="29718"/>
                    <a:pt x="774253" y="32329"/>
                    <a:pt x="737341" y="36364"/>
                  </a:cubicBezTo>
                  <a:cubicBezTo>
                    <a:pt x="737420" y="36681"/>
                    <a:pt x="737737" y="37156"/>
                    <a:pt x="737816" y="37393"/>
                  </a:cubicBezTo>
                  <a:cubicBezTo>
                    <a:pt x="739479" y="42457"/>
                    <a:pt x="738212" y="46730"/>
                    <a:pt x="735439" y="50449"/>
                  </a:cubicBezTo>
                  <a:cubicBezTo>
                    <a:pt x="734014" y="52348"/>
                    <a:pt x="730845" y="55513"/>
                    <a:pt x="724667" y="56067"/>
                  </a:cubicBezTo>
                  <a:cubicBezTo>
                    <a:pt x="722924" y="56146"/>
                    <a:pt x="712706" y="51478"/>
                    <a:pt x="712785" y="55118"/>
                  </a:cubicBezTo>
                  <a:cubicBezTo>
                    <a:pt x="712785" y="55197"/>
                    <a:pt x="712785" y="55197"/>
                    <a:pt x="712864" y="55276"/>
                  </a:cubicBezTo>
                  <a:cubicBezTo>
                    <a:pt x="710330" y="55751"/>
                    <a:pt x="707953" y="56463"/>
                    <a:pt x="705577" y="57254"/>
                  </a:cubicBezTo>
                  <a:cubicBezTo>
                    <a:pt x="700983" y="58757"/>
                    <a:pt x="696547" y="60736"/>
                    <a:pt x="692032" y="62635"/>
                  </a:cubicBezTo>
                  <a:cubicBezTo>
                    <a:pt x="679913" y="67778"/>
                    <a:pt x="668586" y="73871"/>
                    <a:pt x="657655" y="80597"/>
                  </a:cubicBezTo>
                  <a:cubicBezTo>
                    <a:pt x="646407" y="87481"/>
                    <a:pt x="635634" y="95077"/>
                    <a:pt x="624862" y="103069"/>
                  </a:cubicBezTo>
                  <a:cubicBezTo>
                    <a:pt x="594049" y="125858"/>
                    <a:pt x="564978" y="151732"/>
                    <a:pt x="538443" y="179902"/>
                  </a:cubicBezTo>
                  <a:cubicBezTo>
                    <a:pt x="511907" y="207992"/>
                    <a:pt x="487827" y="238456"/>
                    <a:pt x="467233" y="270424"/>
                  </a:cubicBezTo>
                  <a:cubicBezTo>
                    <a:pt x="438242" y="315052"/>
                    <a:pt x="416934" y="364981"/>
                    <a:pt x="401171" y="417601"/>
                  </a:cubicBezTo>
                  <a:cubicBezTo>
                    <a:pt x="385804" y="469034"/>
                    <a:pt x="375982" y="523158"/>
                    <a:pt x="370833" y="577993"/>
                  </a:cubicBezTo>
                  <a:cubicBezTo>
                    <a:pt x="360457" y="689880"/>
                    <a:pt x="369487" y="804852"/>
                    <a:pt x="391745" y="905819"/>
                  </a:cubicBezTo>
                  <a:cubicBezTo>
                    <a:pt x="393567" y="913811"/>
                    <a:pt x="388577" y="921803"/>
                    <a:pt x="380576" y="923702"/>
                  </a:cubicBezTo>
                  <a:cubicBezTo>
                    <a:pt x="372576" y="925601"/>
                    <a:pt x="364576" y="920616"/>
                    <a:pt x="362675" y="912624"/>
                  </a:cubicBezTo>
                  <a:cubicBezTo>
                    <a:pt x="336931" y="808967"/>
                    <a:pt x="323545" y="690434"/>
                    <a:pt x="332179" y="574749"/>
                  </a:cubicBezTo>
                  <a:cubicBezTo>
                    <a:pt x="336535" y="517065"/>
                    <a:pt x="346278" y="460014"/>
                    <a:pt x="362595" y="406049"/>
                  </a:cubicBezTo>
                  <a:cubicBezTo>
                    <a:pt x="379546" y="349789"/>
                    <a:pt x="403785" y="296932"/>
                    <a:pt x="435469" y="249534"/>
                  </a:cubicBezTo>
                  <a:cubicBezTo>
                    <a:pt x="458044" y="216142"/>
                    <a:pt x="484104" y="184333"/>
                    <a:pt x="512937" y="155293"/>
                  </a:cubicBezTo>
                  <a:cubicBezTo>
                    <a:pt x="541611" y="126332"/>
                    <a:pt x="572979" y="99983"/>
                    <a:pt x="606089" y="76878"/>
                  </a:cubicBezTo>
                  <a:cubicBezTo>
                    <a:pt x="617812" y="68727"/>
                    <a:pt x="629614" y="60973"/>
                    <a:pt x="641813" y="54010"/>
                  </a:cubicBezTo>
                  <a:cubicBezTo>
                    <a:pt x="647199" y="50924"/>
                    <a:pt x="653140" y="48629"/>
                    <a:pt x="658764" y="45780"/>
                  </a:cubicBezTo>
                  <a:cubicBezTo>
                    <a:pt x="654011" y="46413"/>
                    <a:pt x="649179" y="47046"/>
                    <a:pt x="644427" y="47680"/>
                  </a:cubicBezTo>
                  <a:cubicBezTo>
                    <a:pt x="602920" y="53377"/>
                    <a:pt x="563790" y="59628"/>
                    <a:pt x="543512" y="66037"/>
                  </a:cubicBezTo>
                  <a:cubicBezTo>
                    <a:pt x="504461" y="78302"/>
                    <a:pt x="467074" y="91833"/>
                    <a:pt x="431350" y="107025"/>
                  </a:cubicBezTo>
                  <a:cubicBezTo>
                    <a:pt x="394359" y="122772"/>
                    <a:pt x="359269" y="140338"/>
                    <a:pt x="326000" y="160674"/>
                  </a:cubicBezTo>
                  <a:cubicBezTo>
                    <a:pt x="260731" y="200475"/>
                    <a:pt x="202669" y="250721"/>
                    <a:pt x="153242" y="318375"/>
                  </a:cubicBezTo>
                  <a:lnTo>
                    <a:pt x="25871" y="490874"/>
                  </a:lnTo>
                  <a:cubicBezTo>
                    <a:pt x="21277" y="497283"/>
                    <a:pt x="12326" y="498707"/>
                    <a:pt x="5990" y="494197"/>
                  </a:cubicBezTo>
                  <a:cubicBezTo>
                    <a:pt x="-426" y="489607"/>
                    <a:pt x="-1932" y="480666"/>
                    <a:pt x="2663" y="474336"/>
                  </a:cubicBezTo>
                  <a:lnTo>
                    <a:pt x="124647" y="297960"/>
                  </a:lnTo>
                  <a:cubicBezTo>
                    <a:pt x="175738" y="224925"/>
                    <a:pt x="236017" y="169615"/>
                    <a:pt x="304930" y="126649"/>
                  </a:cubicBezTo>
                  <a:cubicBezTo>
                    <a:pt x="339783" y="104889"/>
                    <a:pt x="376853" y="86373"/>
                    <a:pt x="415904" y="70231"/>
                  </a:cubicBezTo>
                  <a:cubicBezTo>
                    <a:pt x="453054" y="54880"/>
                    <a:pt x="492026" y="41903"/>
                    <a:pt x="532661" y="30034"/>
                  </a:cubicBezTo>
                  <a:cubicBezTo>
                    <a:pt x="554364" y="23783"/>
                    <a:pt x="595950" y="17848"/>
                    <a:pt x="640149" y="13101"/>
                  </a:cubicBezTo>
                  <a:cubicBezTo>
                    <a:pt x="715795" y="5030"/>
                    <a:pt x="799046" y="45"/>
                    <a:pt x="799046" y="45"/>
                  </a:cubicBezTo>
                  <a:cubicBezTo>
                    <a:pt x="807204" y="-588"/>
                    <a:pt x="814413" y="5584"/>
                    <a:pt x="815046" y="137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" name="Google Shape;1299;p21"/>
            <p:cNvSpPr/>
            <p:nvPr/>
          </p:nvSpPr>
          <p:spPr>
            <a:xfrm>
              <a:off x="5195667" y="302210"/>
              <a:ext cx="652739" cy="577915"/>
            </a:xfrm>
            <a:custGeom>
              <a:avLst/>
              <a:gdLst/>
              <a:ahLst/>
              <a:cxnLst/>
              <a:rect l="l" t="t" r="r" b="b"/>
              <a:pathLst>
                <a:path w="1305477" h="1155830" extrusionOk="0">
                  <a:moveTo>
                    <a:pt x="186714" y="173251"/>
                  </a:moveTo>
                  <a:cubicBezTo>
                    <a:pt x="190120" y="180689"/>
                    <a:pt x="186872" y="189552"/>
                    <a:pt x="179427" y="192954"/>
                  </a:cubicBezTo>
                  <a:cubicBezTo>
                    <a:pt x="171902" y="196436"/>
                    <a:pt x="163109" y="193113"/>
                    <a:pt x="159703" y="185675"/>
                  </a:cubicBezTo>
                  <a:cubicBezTo>
                    <a:pt x="153525" y="174280"/>
                    <a:pt x="142990" y="164231"/>
                    <a:pt x="131267" y="153944"/>
                  </a:cubicBezTo>
                  <a:cubicBezTo>
                    <a:pt x="118038" y="142233"/>
                    <a:pt x="102592" y="131314"/>
                    <a:pt x="88255" y="119999"/>
                  </a:cubicBezTo>
                  <a:cubicBezTo>
                    <a:pt x="71383" y="106705"/>
                    <a:pt x="56096" y="92937"/>
                    <a:pt x="44452" y="80435"/>
                  </a:cubicBezTo>
                  <a:cubicBezTo>
                    <a:pt x="35976" y="70781"/>
                    <a:pt x="26471" y="52503"/>
                    <a:pt x="16649" y="38260"/>
                  </a:cubicBezTo>
                  <a:cubicBezTo>
                    <a:pt x="13401" y="33433"/>
                    <a:pt x="10550" y="28923"/>
                    <a:pt x="7064" y="26549"/>
                  </a:cubicBezTo>
                  <a:cubicBezTo>
                    <a:pt x="252" y="22592"/>
                    <a:pt x="-2045" y="13809"/>
                    <a:pt x="1995" y="7004"/>
                  </a:cubicBezTo>
                  <a:cubicBezTo>
                    <a:pt x="5956" y="278"/>
                    <a:pt x="14669" y="-2016"/>
                    <a:pt x="21481" y="1940"/>
                  </a:cubicBezTo>
                  <a:cubicBezTo>
                    <a:pt x="27976" y="5263"/>
                    <a:pt x="34709" y="11435"/>
                    <a:pt x="41363" y="18953"/>
                  </a:cubicBezTo>
                  <a:cubicBezTo>
                    <a:pt x="51898" y="30743"/>
                    <a:pt x="62037" y="46647"/>
                    <a:pt x="70829" y="54560"/>
                  </a:cubicBezTo>
                  <a:cubicBezTo>
                    <a:pt x="82156" y="65400"/>
                    <a:pt x="97919" y="76083"/>
                    <a:pt x="113365" y="88506"/>
                  </a:cubicBezTo>
                  <a:cubicBezTo>
                    <a:pt x="128573" y="100691"/>
                    <a:pt x="143703" y="114222"/>
                    <a:pt x="156535" y="128149"/>
                  </a:cubicBezTo>
                  <a:cubicBezTo>
                    <a:pt x="170001" y="142708"/>
                    <a:pt x="180852" y="157822"/>
                    <a:pt x="186714" y="173251"/>
                  </a:cubicBezTo>
                  <a:close/>
                  <a:moveTo>
                    <a:pt x="1302711" y="1149608"/>
                  </a:moveTo>
                  <a:cubicBezTo>
                    <a:pt x="1297959" y="1156254"/>
                    <a:pt x="1288612" y="1157837"/>
                    <a:pt x="1281958" y="1153089"/>
                  </a:cubicBezTo>
                  <a:cubicBezTo>
                    <a:pt x="1257720" y="1137343"/>
                    <a:pt x="1234274" y="1118827"/>
                    <a:pt x="1211699" y="1098729"/>
                  </a:cubicBezTo>
                  <a:cubicBezTo>
                    <a:pt x="1195460" y="1084248"/>
                    <a:pt x="1179539" y="1069214"/>
                    <a:pt x="1164093" y="1054021"/>
                  </a:cubicBezTo>
                  <a:cubicBezTo>
                    <a:pt x="1148726" y="1038750"/>
                    <a:pt x="1133993" y="1023083"/>
                    <a:pt x="1118864" y="1008760"/>
                  </a:cubicBezTo>
                  <a:lnTo>
                    <a:pt x="1067535" y="959939"/>
                  </a:lnTo>
                  <a:cubicBezTo>
                    <a:pt x="1062228" y="954954"/>
                    <a:pt x="1049871" y="947436"/>
                    <a:pt x="1043059" y="941581"/>
                  </a:cubicBezTo>
                  <a:cubicBezTo>
                    <a:pt x="1036485" y="935963"/>
                    <a:pt x="1033237" y="930108"/>
                    <a:pt x="1032841" y="926468"/>
                  </a:cubicBezTo>
                  <a:cubicBezTo>
                    <a:pt x="1032287" y="921957"/>
                    <a:pt x="1032920" y="917922"/>
                    <a:pt x="1035614" y="914519"/>
                  </a:cubicBezTo>
                  <a:cubicBezTo>
                    <a:pt x="1037594" y="911987"/>
                    <a:pt x="1040762" y="908664"/>
                    <a:pt x="1047020" y="907635"/>
                  </a:cubicBezTo>
                  <a:cubicBezTo>
                    <a:pt x="1054782" y="905974"/>
                    <a:pt x="1062308" y="910879"/>
                    <a:pt x="1063971" y="918555"/>
                  </a:cubicBezTo>
                  <a:cubicBezTo>
                    <a:pt x="1064367" y="920296"/>
                    <a:pt x="1064446" y="922116"/>
                    <a:pt x="1064129" y="923856"/>
                  </a:cubicBezTo>
                  <a:cubicBezTo>
                    <a:pt x="1071417" y="927892"/>
                    <a:pt x="1084407" y="931848"/>
                    <a:pt x="1088685" y="935093"/>
                  </a:cubicBezTo>
                  <a:lnTo>
                    <a:pt x="1144449" y="980670"/>
                  </a:lnTo>
                  <a:cubicBezTo>
                    <a:pt x="1155301" y="990165"/>
                    <a:pt x="1166311" y="999898"/>
                    <a:pt x="1177004" y="1010264"/>
                  </a:cubicBezTo>
                  <a:cubicBezTo>
                    <a:pt x="1187381" y="1020155"/>
                    <a:pt x="1197599" y="1030441"/>
                    <a:pt x="1207738" y="1040886"/>
                  </a:cubicBezTo>
                  <a:cubicBezTo>
                    <a:pt x="1227620" y="1061380"/>
                    <a:pt x="1247106" y="1082349"/>
                    <a:pt x="1267621" y="1101340"/>
                  </a:cubicBezTo>
                  <a:cubicBezTo>
                    <a:pt x="1277998" y="1110993"/>
                    <a:pt x="1288374" y="1120330"/>
                    <a:pt x="1299226" y="1128876"/>
                  </a:cubicBezTo>
                  <a:cubicBezTo>
                    <a:pt x="1305959" y="1133624"/>
                    <a:pt x="1307464" y="1142882"/>
                    <a:pt x="1302711" y="1149608"/>
                  </a:cubicBezTo>
                  <a:close/>
                  <a:moveTo>
                    <a:pt x="1061515" y="922195"/>
                  </a:moveTo>
                  <a:cubicBezTo>
                    <a:pt x="1061436" y="921720"/>
                    <a:pt x="1061357" y="921324"/>
                    <a:pt x="1061199" y="920850"/>
                  </a:cubicBezTo>
                  <a:cubicBezTo>
                    <a:pt x="1060961" y="919900"/>
                    <a:pt x="1060882" y="915627"/>
                    <a:pt x="1059694" y="916972"/>
                  </a:cubicBezTo>
                  <a:cubicBezTo>
                    <a:pt x="1058189" y="918713"/>
                    <a:pt x="1059139" y="920454"/>
                    <a:pt x="1061515" y="9221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" name="Google Shape;1300;p21"/>
            <p:cNvSpPr/>
            <p:nvPr/>
          </p:nvSpPr>
          <p:spPr>
            <a:xfrm>
              <a:off x="8051896" y="943659"/>
              <a:ext cx="547276" cy="1252124"/>
            </a:xfrm>
            <a:custGeom>
              <a:avLst/>
              <a:gdLst/>
              <a:ahLst/>
              <a:cxnLst/>
              <a:rect l="l" t="t" r="r" b="b"/>
              <a:pathLst>
                <a:path w="1094553" h="2504248" extrusionOk="0">
                  <a:moveTo>
                    <a:pt x="890944" y="2170510"/>
                  </a:moveTo>
                  <a:cubicBezTo>
                    <a:pt x="892053" y="2193615"/>
                    <a:pt x="872330" y="2280893"/>
                    <a:pt x="845398" y="2291417"/>
                  </a:cubicBezTo>
                  <a:cubicBezTo>
                    <a:pt x="809357" y="2305502"/>
                    <a:pt x="771494" y="2257630"/>
                    <a:pt x="754147" y="2234129"/>
                  </a:cubicBezTo>
                  <a:cubicBezTo>
                    <a:pt x="731097" y="2202953"/>
                    <a:pt x="614816" y="2031878"/>
                    <a:pt x="697749" y="1916748"/>
                  </a:cubicBezTo>
                  <a:cubicBezTo>
                    <a:pt x="724126" y="1880032"/>
                    <a:pt x="882152" y="1982423"/>
                    <a:pt x="890944" y="2170510"/>
                  </a:cubicBezTo>
                  <a:close/>
                  <a:moveTo>
                    <a:pt x="262566" y="2386054"/>
                  </a:moveTo>
                  <a:cubicBezTo>
                    <a:pt x="259160" y="2425539"/>
                    <a:pt x="261457" y="2527059"/>
                    <a:pt x="330133" y="2499602"/>
                  </a:cubicBezTo>
                  <a:cubicBezTo>
                    <a:pt x="436909" y="2456873"/>
                    <a:pt x="468514" y="2296481"/>
                    <a:pt x="461940" y="2198759"/>
                  </a:cubicBezTo>
                  <a:cubicBezTo>
                    <a:pt x="459722" y="2166395"/>
                    <a:pt x="453543" y="2037892"/>
                    <a:pt x="410611" y="2054351"/>
                  </a:cubicBezTo>
                  <a:cubicBezTo>
                    <a:pt x="310726" y="2092648"/>
                    <a:pt x="270488" y="2291813"/>
                    <a:pt x="262566" y="2386054"/>
                  </a:cubicBezTo>
                  <a:close/>
                  <a:moveTo>
                    <a:pt x="513109" y="1841022"/>
                  </a:moveTo>
                  <a:cubicBezTo>
                    <a:pt x="543368" y="1839440"/>
                    <a:pt x="559606" y="1795762"/>
                    <a:pt x="565864" y="1773052"/>
                  </a:cubicBezTo>
                  <a:cubicBezTo>
                    <a:pt x="587884" y="1692896"/>
                    <a:pt x="581865" y="1605301"/>
                    <a:pt x="577666" y="1523325"/>
                  </a:cubicBezTo>
                  <a:cubicBezTo>
                    <a:pt x="575290" y="1478380"/>
                    <a:pt x="563171" y="1332706"/>
                    <a:pt x="548041" y="1449341"/>
                  </a:cubicBezTo>
                  <a:lnTo>
                    <a:pt x="513981" y="1405108"/>
                  </a:lnTo>
                  <a:cubicBezTo>
                    <a:pt x="450296" y="1482179"/>
                    <a:pt x="383204" y="1549912"/>
                    <a:pt x="338846" y="1641146"/>
                  </a:cubicBezTo>
                  <a:cubicBezTo>
                    <a:pt x="327995" y="1663302"/>
                    <a:pt x="298766" y="1714656"/>
                    <a:pt x="328549" y="1734517"/>
                  </a:cubicBezTo>
                  <a:cubicBezTo>
                    <a:pt x="359362" y="1755011"/>
                    <a:pt x="410928" y="1728661"/>
                    <a:pt x="437542" y="1712519"/>
                  </a:cubicBezTo>
                  <a:cubicBezTo>
                    <a:pt x="441107" y="1710383"/>
                    <a:pt x="475009" y="1683717"/>
                    <a:pt x="477861" y="1687594"/>
                  </a:cubicBezTo>
                  <a:cubicBezTo>
                    <a:pt x="494971" y="1711095"/>
                    <a:pt x="446176" y="1844425"/>
                    <a:pt x="513109" y="1841022"/>
                  </a:cubicBezTo>
                  <a:close/>
                  <a:moveTo>
                    <a:pt x="602538" y="1143354"/>
                  </a:moveTo>
                  <a:lnTo>
                    <a:pt x="597469" y="1161474"/>
                  </a:lnTo>
                  <a:cubicBezTo>
                    <a:pt x="615133" y="1163611"/>
                    <a:pt x="646421" y="1212037"/>
                    <a:pt x="657431" y="1223273"/>
                  </a:cubicBezTo>
                  <a:cubicBezTo>
                    <a:pt x="703532" y="1270116"/>
                    <a:pt x="766345" y="1329066"/>
                    <a:pt x="835734" y="1336742"/>
                  </a:cubicBezTo>
                  <a:cubicBezTo>
                    <a:pt x="932767" y="1347503"/>
                    <a:pt x="964451" y="1189802"/>
                    <a:pt x="989482" y="1125709"/>
                  </a:cubicBezTo>
                  <a:cubicBezTo>
                    <a:pt x="1010156" y="1072772"/>
                    <a:pt x="1090554" y="961202"/>
                    <a:pt x="1068613" y="902252"/>
                  </a:cubicBezTo>
                  <a:cubicBezTo>
                    <a:pt x="1035899" y="814183"/>
                    <a:pt x="902509" y="866249"/>
                    <a:pt x="838110" y="864587"/>
                  </a:cubicBezTo>
                  <a:cubicBezTo>
                    <a:pt x="786069" y="863242"/>
                    <a:pt x="755494" y="814658"/>
                    <a:pt x="699096" y="826052"/>
                  </a:cubicBezTo>
                  <a:cubicBezTo>
                    <a:pt x="661313" y="833727"/>
                    <a:pt x="641431" y="866170"/>
                    <a:pt x="624876" y="897663"/>
                  </a:cubicBezTo>
                  <a:cubicBezTo>
                    <a:pt x="587409" y="969194"/>
                    <a:pt x="566814" y="1068024"/>
                    <a:pt x="602538" y="1143354"/>
                  </a:cubicBezTo>
                  <a:close/>
                  <a:moveTo>
                    <a:pt x="50916" y="751751"/>
                  </a:moveTo>
                  <a:cubicBezTo>
                    <a:pt x="34915" y="787754"/>
                    <a:pt x="64857" y="857466"/>
                    <a:pt x="72936" y="892678"/>
                  </a:cubicBezTo>
                  <a:cubicBezTo>
                    <a:pt x="101531" y="1016908"/>
                    <a:pt x="116740" y="1208634"/>
                    <a:pt x="267715" y="1248831"/>
                  </a:cubicBezTo>
                  <a:cubicBezTo>
                    <a:pt x="354688" y="1272095"/>
                    <a:pt x="446731" y="1201671"/>
                    <a:pt x="499644" y="1141771"/>
                  </a:cubicBezTo>
                  <a:cubicBezTo>
                    <a:pt x="516832" y="1122306"/>
                    <a:pt x="532833" y="1101258"/>
                    <a:pt x="546536" y="1079181"/>
                  </a:cubicBezTo>
                  <a:cubicBezTo>
                    <a:pt x="552477" y="1069607"/>
                    <a:pt x="563725" y="1037639"/>
                    <a:pt x="559606" y="1048163"/>
                  </a:cubicBezTo>
                  <a:lnTo>
                    <a:pt x="559131" y="974970"/>
                  </a:lnTo>
                  <a:cubicBezTo>
                    <a:pt x="544873" y="854696"/>
                    <a:pt x="443959" y="748982"/>
                    <a:pt x="312865" y="748982"/>
                  </a:cubicBezTo>
                  <a:cubicBezTo>
                    <a:pt x="268111" y="748982"/>
                    <a:pt x="230407" y="778259"/>
                    <a:pt x="186921" y="780475"/>
                  </a:cubicBezTo>
                  <a:cubicBezTo>
                    <a:pt x="148265" y="782453"/>
                    <a:pt x="84026" y="677371"/>
                    <a:pt x="50916" y="751751"/>
                  </a:cubicBezTo>
                  <a:close/>
                  <a:moveTo>
                    <a:pt x="1094356" y="380801"/>
                  </a:moveTo>
                  <a:cubicBezTo>
                    <a:pt x="1096733" y="353027"/>
                    <a:pt x="1077168" y="324858"/>
                    <a:pt x="1061167" y="303651"/>
                  </a:cubicBezTo>
                  <a:cubicBezTo>
                    <a:pt x="1018790" y="247866"/>
                    <a:pt x="966748" y="195088"/>
                    <a:pt x="917321" y="145159"/>
                  </a:cubicBezTo>
                  <a:cubicBezTo>
                    <a:pt x="894508" y="122132"/>
                    <a:pt x="867418" y="97286"/>
                    <a:pt x="832565" y="111846"/>
                  </a:cubicBezTo>
                  <a:cubicBezTo>
                    <a:pt x="799060" y="125931"/>
                    <a:pt x="774663" y="157265"/>
                    <a:pt x="746860" y="179263"/>
                  </a:cubicBezTo>
                  <a:cubicBezTo>
                    <a:pt x="660441" y="247708"/>
                    <a:pt x="608954" y="291466"/>
                    <a:pt x="592162" y="408891"/>
                  </a:cubicBezTo>
                  <a:cubicBezTo>
                    <a:pt x="583211" y="471402"/>
                    <a:pt x="604756" y="556543"/>
                    <a:pt x="572042" y="613040"/>
                  </a:cubicBezTo>
                  <a:lnTo>
                    <a:pt x="555170" y="623327"/>
                  </a:lnTo>
                  <a:cubicBezTo>
                    <a:pt x="566339" y="613673"/>
                    <a:pt x="571250" y="647936"/>
                    <a:pt x="581310" y="658618"/>
                  </a:cubicBezTo>
                  <a:cubicBezTo>
                    <a:pt x="601192" y="679745"/>
                    <a:pt x="626064" y="694858"/>
                    <a:pt x="653312" y="705224"/>
                  </a:cubicBezTo>
                  <a:cubicBezTo>
                    <a:pt x="728007" y="733710"/>
                    <a:pt x="806030" y="711792"/>
                    <a:pt x="864171" y="659963"/>
                  </a:cubicBezTo>
                  <a:cubicBezTo>
                    <a:pt x="921519" y="609005"/>
                    <a:pt x="932926" y="530194"/>
                    <a:pt x="989957" y="478840"/>
                  </a:cubicBezTo>
                  <a:cubicBezTo>
                    <a:pt x="1020136" y="451541"/>
                    <a:pt x="1090475" y="425824"/>
                    <a:pt x="1094356" y="380801"/>
                  </a:cubicBezTo>
                  <a:close/>
                  <a:moveTo>
                    <a:pt x="34519" y="343611"/>
                  </a:moveTo>
                  <a:cubicBezTo>
                    <a:pt x="78006" y="452886"/>
                    <a:pt x="127671" y="600222"/>
                    <a:pt x="252665" y="644533"/>
                  </a:cubicBezTo>
                  <a:cubicBezTo>
                    <a:pt x="378531" y="689161"/>
                    <a:pt x="497188" y="512707"/>
                    <a:pt x="552715" y="470373"/>
                  </a:cubicBezTo>
                  <a:cubicBezTo>
                    <a:pt x="550180" y="350416"/>
                    <a:pt x="429305" y="344402"/>
                    <a:pt x="372907" y="258390"/>
                  </a:cubicBezTo>
                  <a:cubicBezTo>
                    <a:pt x="332589" y="197066"/>
                    <a:pt x="332034" y="121974"/>
                    <a:pt x="303122" y="56298"/>
                  </a:cubicBezTo>
                  <a:cubicBezTo>
                    <a:pt x="296469" y="41185"/>
                    <a:pt x="275161" y="-4947"/>
                    <a:pt x="251239" y="434"/>
                  </a:cubicBezTo>
                  <a:cubicBezTo>
                    <a:pt x="232783" y="4628"/>
                    <a:pt x="220426" y="35250"/>
                    <a:pt x="209733" y="48227"/>
                  </a:cubicBezTo>
                  <a:cubicBezTo>
                    <a:pt x="188980" y="73469"/>
                    <a:pt x="165613" y="88741"/>
                    <a:pt x="135671" y="102034"/>
                  </a:cubicBezTo>
                  <a:cubicBezTo>
                    <a:pt x="86560" y="123873"/>
                    <a:pt x="43312" y="142389"/>
                    <a:pt x="14242" y="190261"/>
                  </a:cubicBezTo>
                  <a:cubicBezTo>
                    <a:pt x="-18789" y="244543"/>
                    <a:pt x="13133" y="290041"/>
                    <a:pt x="34519" y="34361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1" name="Google Shape;1301;p21"/>
            <p:cNvSpPr/>
            <p:nvPr/>
          </p:nvSpPr>
          <p:spPr>
            <a:xfrm>
              <a:off x="7917381" y="300533"/>
              <a:ext cx="691557" cy="604783"/>
            </a:xfrm>
            <a:custGeom>
              <a:avLst/>
              <a:gdLst/>
              <a:ahLst/>
              <a:cxnLst/>
              <a:rect l="l" t="t" r="r" b="b"/>
              <a:pathLst>
                <a:path w="1383114" h="1209566" extrusionOk="0">
                  <a:moveTo>
                    <a:pt x="249528" y="551273"/>
                  </a:moveTo>
                  <a:lnTo>
                    <a:pt x="716395" y="1007286"/>
                  </a:lnTo>
                  <a:cubicBezTo>
                    <a:pt x="656274" y="1254244"/>
                    <a:pt x="5718" y="1208429"/>
                    <a:pt x="728" y="1202336"/>
                  </a:cubicBezTo>
                  <a:cubicBezTo>
                    <a:pt x="-7906" y="1191970"/>
                    <a:pt x="59422" y="583795"/>
                    <a:pt x="249528" y="551273"/>
                  </a:cubicBezTo>
                  <a:close/>
                  <a:moveTo>
                    <a:pt x="653502" y="166159"/>
                  </a:moveTo>
                  <a:lnTo>
                    <a:pt x="1149914" y="638472"/>
                  </a:lnTo>
                  <a:cubicBezTo>
                    <a:pt x="1327504" y="496201"/>
                    <a:pt x="1389289" y="20723"/>
                    <a:pt x="1382635" y="8695"/>
                  </a:cubicBezTo>
                  <a:cubicBezTo>
                    <a:pt x="1380180" y="4185"/>
                    <a:pt x="875687" y="-47565"/>
                    <a:pt x="653502" y="16615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2" name="Google Shape;1302;p21"/>
            <p:cNvSpPr/>
            <p:nvPr/>
          </p:nvSpPr>
          <p:spPr>
            <a:xfrm>
              <a:off x="8012270" y="334438"/>
              <a:ext cx="570342" cy="501776"/>
            </a:xfrm>
            <a:custGeom>
              <a:avLst/>
              <a:gdLst/>
              <a:ahLst/>
              <a:cxnLst/>
              <a:rect l="l" t="t" r="r" b="b"/>
              <a:pathLst>
                <a:path w="1140684" h="1003553" extrusionOk="0">
                  <a:moveTo>
                    <a:pt x="636402" y="181673"/>
                  </a:moveTo>
                  <a:cubicBezTo>
                    <a:pt x="677116" y="114731"/>
                    <a:pt x="721157" y="60054"/>
                    <a:pt x="757990" y="55781"/>
                  </a:cubicBezTo>
                  <a:cubicBezTo>
                    <a:pt x="879815" y="41538"/>
                    <a:pt x="1076892" y="234926"/>
                    <a:pt x="1052812" y="333202"/>
                  </a:cubicBezTo>
                  <a:cubicBezTo>
                    <a:pt x="1046237" y="360027"/>
                    <a:pt x="1011543" y="384794"/>
                    <a:pt x="964492" y="406633"/>
                  </a:cubicBezTo>
                  <a:cubicBezTo>
                    <a:pt x="1034751" y="405921"/>
                    <a:pt x="1092813" y="412726"/>
                    <a:pt x="1112378" y="434090"/>
                  </a:cubicBezTo>
                  <a:cubicBezTo>
                    <a:pt x="1188816" y="517728"/>
                    <a:pt x="1097962" y="763657"/>
                    <a:pt x="988334" y="795941"/>
                  </a:cubicBezTo>
                  <a:cubicBezTo>
                    <a:pt x="948412" y="807731"/>
                    <a:pt x="886232" y="780036"/>
                    <a:pt x="823418" y="740077"/>
                  </a:cubicBezTo>
                  <a:cubicBezTo>
                    <a:pt x="867617" y="811371"/>
                    <a:pt x="898668" y="879421"/>
                    <a:pt x="880924" y="909806"/>
                  </a:cubicBezTo>
                  <a:cubicBezTo>
                    <a:pt x="825319" y="1005075"/>
                    <a:pt x="530022" y="1036252"/>
                    <a:pt x="450415" y="963296"/>
                  </a:cubicBezTo>
                  <a:cubicBezTo>
                    <a:pt x="440197" y="953959"/>
                    <a:pt x="433939" y="940349"/>
                    <a:pt x="430850" y="923811"/>
                  </a:cubicBezTo>
                  <a:cubicBezTo>
                    <a:pt x="416355" y="939874"/>
                    <a:pt x="401859" y="950556"/>
                    <a:pt x="387601" y="953326"/>
                  </a:cubicBezTo>
                  <a:cubicBezTo>
                    <a:pt x="267677" y="977064"/>
                    <a:pt x="51511" y="799739"/>
                    <a:pt x="65294" y="699959"/>
                  </a:cubicBezTo>
                  <a:cubicBezTo>
                    <a:pt x="68225" y="678832"/>
                    <a:pt x="88106" y="657705"/>
                    <a:pt x="117731" y="637369"/>
                  </a:cubicBezTo>
                  <a:cubicBezTo>
                    <a:pt x="83037" y="636894"/>
                    <a:pt x="56185" y="631830"/>
                    <a:pt x="42639" y="620040"/>
                  </a:cubicBezTo>
                  <a:cubicBezTo>
                    <a:pt x="-44730" y="544078"/>
                    <a:pt x="13014" y="290553"/>
                    <a:pt x="117969" y="247903"/>
                  </a:cubicBezTo>
                  <a:cubicBezTo>
                    <a:pt x="143633" y="237458"/>
                    <a:pt x="181654" y="243709"/>
                    <a:pt x="224349" y="259139"/>
                  </a:cubicBezTo>
                  <a:cubicBezTo>
                    <a:pt x="193456" y="225510"/>
                    <a:pt x="174604" y="195283"/>
                    <a:pt x="178802" y="174235"/>
                  </a:cubicBezTo>
                  <a:cubicBezTo>
                    <a:pt x="199714" y="68520"/>
                    <a:pt x="471485" y="-37036"/>
                    <a:pt x="572241" y="12656"/>
                  </a:cubicBezTo>
                  <a:cubicBezTo>
                    <a:pt x="613272" y="32913"/>
                    <a:pt x="630461" y="104207"/>
                    <a:pt x="636402" y="181673"/>
                  </a:cubicBezTo>
                  <a:lnTo>
                    <a:pt x="636402" y="181673"/>
                  </a:lnTo>
                  <a:close/>
                  <a:moveTo>
                    <a:pt x="602737" y="490745"/>
                  </a:moveTo>
                  <a:lnTo>
                    <a:pt x="563845" y="470331"/>
                  </a:lnTo>
                  <a:lnTo>
                    <a:pt x="539765" y="488926"/>
                  </a:lnTo>
                  <a:lnTo>
                    <a:pt x="544755" y="528094"/>
                  </a:lnTo>
                  <a:lnTo>
                    <a:pt x="579766" y="542891"/>
                  </a:lnTo>
                  <a:lnTo>
                    <a:pt x="602499" y="534028"/>
                  </a:lnTo>
                  <a:lnTo>
                    <a:pt x="602737" y="490745"/>
                  </a:lnTo>
                  <a:lnTo>
                    <a:pt x="602737" y="49074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3" name="Google Shape;1303;p21"/>
            <p:cNvSpPr/>
            <p:nvPr/>
          </p:nvSpPr>
          <p:spPr>
            <a:xfrm>
              <a:off x="8063406" y="422385"/>
              <a:ext cx="438771" cy="385789"/>
            </a:xfrm>
            <a:custGeom>
              <a:avLst/>
              <a:gdLst/>
              <a:ahLst/>
              <a:cxnLst/>
              <a:rect l="l" t="t" r="r" b="b"/>
              <a:pathLst>
                <a:path w="877541" h="771578" extrusionOk="0">
                  <a:moveTo>
                    <a:pt x="663322" y="288423"/>
                  </a:moveTo>
                  <a:lnTo>
                    <a:pt x="862616" y="242371"/>
                  </a:lnTo>
                  <a:cubicBezTo>
                    <a:pt x="872121" y="240946"/>
                    <a:pt x="878775" y="232084"/>
                    <a:pt x="877349" y="222509"/>
                  </a:cubicBezTo>
                  <a:cubicBezTo>
                    <a:pt x="875844" y="212935"/>
                    <a:pt x="866973" y="206367"/>
                    <a:pt x="857388" y="207792"/>
                  </a:cubicBezTo>
                  <a:cubicBezTo>
                    <a:pt x="822693" y="211352"/>
                    <a:pt x="788237" y="215546"/>
                    <a:pt x="753939" y="221243"/>
                  </a:cubicBezTo>
                  <a:cubicBezTo>
                    <a:pt x="733344" y="224725"/>
                    <a:pt x="712908" y="228602"/>
                    <a:pt x="692551" y="233271"/>
                  </a:cubicBezTo>
                  <a:cubicBezTo>
                    <a:pt x="679006" y="236278"/>
                    <a:pt x="665619" y="239997"/>
                    <a:pt x="652232" y="243478"/>
                  </a:cubicBezTo>
                  <a:lnTo>
                    <a:pt x="583478" y="263735"/>
                  </a:lnTo>
                  <a:lnTo>
                    <a:pt x="564547" y="270065"/>
                  </a:lnTo>
                  <a:cubicBezTo>
                    <a:pt x="563992" y="270223"/>
                    <a:pt x="528110" y="282409"/>
                    <a:pt x="514089" y="287552"/>
                  </a:cubicBezTo>
                  <a:cubicBezTo>
                    <a:pt x="511238" y="288581"/>
                    <a:pt x="509178" y="289293"/>
                    <a:pt x="508228" y="289768"/>
                  </a:cubicBezTo>
                  <a:cubicBezTo>
                    <a:pt x="488425" y="298235"/>
                    <a:pt x="502842" y="319045"/>
                    <a:pt x="505139" y="320232"/>
                  </a:cubicBezTo>
                  <a:cubicBezTo>
                    <a:pt x="509812" y="322922"/>
                    <a:pt x="515278" y="323160"/>
                    <a:pt x="519872" y="321261"/>
                  </a:cubicBezTo>
                  <a:cubicBezTo>
                    <a:pt x="520268" y="322289"/>
                    <a:pt x="521218" y="321340"/>
                    <a:pt x="521931" y="320549"/>
                  </a:cubicBezTo>
                  <a:lnTo>
                    <a:pt x="521218" y="320628"/>
                  </a:lnTo>
                  <a:cubicBezTo>
                    <a:pt x="521694" y="320390"/>
                    <a:pt x="522169" y="320153"/>
                    <a:pt x="522565" y="319836"/>
                  </a:cubicBezTo>
                  <a:lnTo>
                    <a:pt x="522406" y="319995"/>
                  </a:lnTo>
                  <a:lnTo>
                    <a:pt x="521931" y="320549"/>
                  </a:lnTo>
                  <a:cubicBezTo>
                    <a:pt x="522644" y="320470"/>
                    <a:pt x="523436" y="320390"/>
                    <a:pt x="524149" y="320153"/>
                  </a:cubicBezTo>
                  <a:cubicBezTo>
                    <a:pt x="538486" y="316513"/>
                    <a:pt x="575240" y="307967"/>
                    <a:pt x="575794" y="307809"/>
                  </a:cubicBezTo>
                  <a:lnTo>
                    <a:pt x="594488" y="303457"/>
                  </a:lnTo>
                  <a:lnTo>
                    <a:pt x="663322" y="288423"/>
                  </a:lnTo>
                  <a:close/>
                  <a:moveTo>
                    <a:pt x="529852" y="309629"/>
                  </a:moveTo>
                  <a:cubicBezTo>
                    <a:pt x="529298" y="312398"/>
                    <a:pt x="528031" y="316513"/>
                    <a:pt x="523040" y="319520"/>
                  </a:cubicBezTo>
                  <a:cubicBezTo>
                    <a:pt x="525021" y="318175"/>
                    <a:pt x="526763" y="316355"/>
                    <a:pt x="528031" y="314139"/>
                  </a:cubicBezTo>
                  <a:cubicBezTo>
                    <a:pt x="528902" y="312715"/>
                    <a:pt x="529456" y="311212"/>
                    <a:pt x="529852" y="309629"/>
                  </a:cubicBezTo>
                  <a:close/>
                  <a:moveTo>
                    <a:pt x="470523" y="355286"/>
                  </a:moveTo>
                  <a:cubicBezTo>
                    <a:pt x="469811" y="362249"/>
                    <a:pt x="473454" y="368658"/>
                    <a:pt x="479316" y="371823"/>
                  </a:cubicBezTo>
                  <a:lnTo>
                    <a:pt x="479316" y="371744"/>
                  </a:lnTo>
                  <a:cubicBezTo>
                    <a:pt x="479395" y="371586"/>
                    <a:pt x="479554" y="371823"/>
                    <a:pt x="479712" y="371982"/>
                  </a:cubicBezTo>
                  <a:lnTo>
                    <a:pt x="480504" y="372377"/>
                  </a:lnTo>
                  <a:lnTo>
                    <a:pt x="480029" y="372298"/>
                  </a:lnTo>
                  <a:lnTo>
                    <a:pt x="480029" y="372377"/>
                  </a:lnTo>
                  <a:cubicBezTo>
                    <a:pt x="483514" y="375147"/>
                    <a:pt x="490326" y="381319"/>
                    <a:pt x="499832" y="389785"/>
                  </a:cubicBezTo>
                  <a:cubicBezTo>
                    <a:pt x="515357" y="403554"/>
                    <a:pt x="536902" y="423415"/>
                    <a:pt x="560903" y="444462"/>
                  </a:cubicBezTo>
                  <a:cubicBezTo>
                    <a:pt x="574369" y="456173"/>
                    <a:pt x="588389" y="468359"/>
                    <a:pt x="602567" y="479912"/>
                  </a:cubicBezTo>
                  <a:cubicBezTo>
                    <a:pt x="617301" y="491860"/>
                    <a:pt x="632192" y="503096"/>
                    <a:pt x="645817" y="513462"/>
                  </a:cubicBezTo>
                  <a:cubicBezTo>
                    <a:pt x="683125" y="541631"/>
                    <a:pt x="712037" y="562125"/>
                    <a:pt x="712037" y="562125"/>
                  </a:cubicBezTo>
                  <a:cubicBezTo>
                    <a:pt x="719483" y="568297"/>
                    <a:pt x="730493" y="567269"/>
                    <a:pt x="736671" y="559831"/>
                  </a:cubicBezTo>
                  <a:cubicBezTo>
                    <a:pt x="742850" y="552393"/>
                    <a:pt x="741820" y="541394"/>
                    <a:pt x="734374" y="535222"/>
                  </a:cubicBezTo>
                  <a:cubicBezTo>
                    <a:pt x="734374" y="535222"/>
                    <a:pt x="708789" y="510692"/>
                    <a:pt x="673936" y="479358"/>
                  </a:cubicBezTo>
                  <a:cubicBezTo>
                    <a:pt x="661184" y="467884"/>
                    <a:pt x="647322" y="455461"/>
                    <a:pt x="632668" y="443355"/>
                  </a:cubicBezTo>
                  <a:cubicBezTo>
                    <a:pt x="618568" y="431644"/>
                    <a:pt x="603835" y="420170"/>
                    <a:pt x="589657" y="409409"/>
                  </a:cubicBezTo>
                  <a:cubicBezTo>
                    <a:pt x="564071" y="389944"/>
                    <a:pt x="540071" y="372773"/>
                    <a:pt x="523040" y="360666"/>
                  </a:cubicBezTo>
                  <a:cubicBezTo>
                    <a:pt x="511872" y="352754"/>
                    <a:pt x="503633" y="347136"/>
                    <a:pt x="499594" y="344603"/>
                  </a:cubicBezTo>
                  <a:cubicBezTo>
                    <a:pt x="481534" y="333526"/>
                    <a:pt x="470603" y="352991"/>
                    <a:pt x="470523" y="355286"/>
                  </a:cubicBezTo>
                  <a:close/>
                  <a:moveTo>
                    <a:pt x="481851" y="372931"/>
                  </a:moveTo>
                  <a:cubicBezTo>
                    <a:pt x="485178" y="374276"/>
                    <a:pt x="487871" y="374039"/>
                    <a:pt x="489930" y="373564"/>
                  </a:cubicBezTo>
                  <a:cubicBezTo>
                    <a:pt x="488505" y="373802"/>
                    <a:pt x="486999" y="373881"/>
                    <a:pt x="485494" y="373722"/>
                  </a:cubicBezTo>
                  <a:cubicBezTo>
                    <a:pt x="484227" y="373564"/>
                    <a:pt x="483039" y="373327"/>
                    <a:pt x="481851" y="372931"/>
                  </a:cubicBezTo>
                  <a:close/>
                  <a:moveTo>
                    <a:pt x="480029" y="372298"/>
                  </a:moveTo>
                  <a:cubicBezTo>
                    <a:pt x="479554" y="372219"/>
                    <a:pt x="479078" y="372140"/>
                    <a:pt x="479316" y="371823"/>
                  </a:cubicBezTo>
                  <a:lnTo>
                    <a:pt x="479712" y="371982"/>
                  </a:lnTo>
                  <a:lnTo>
                    <a:pt x="480029" y="372298"/>
                  </a:lnTo>
                  <a:close/>
                  <a:moveTo>
                    <a:pt x="327866" y="636031"/>
                  </a:moveTo>
                  <a:cubicBezTo>
                    <a:pt x="334281" y="606041"/>
                    <a:pt x="340222" y="575894"/>
                    <a:pt x="348064" y="546300"/>
                  </a:cubicBezTo>
                  <a:cubicBezTo>
                    <a:pt x="355985" y="516310"/>
                    <a:pt x="365807" y="486954"/>
                    <a:pt x="376659" y="457677"/>
                  </a:cubicBezTo>
                  <a:cubicBezTo>
                    <a:pt x="381570" y="444937"/>
                    <a:pt x="386640" y="432198"/>
                    <a:pt x="392184" y="419537"/>
                  </a:cubicBezTo>
                  <a:cubicBezTo>
                    <a:pt x="397729" y="406877"/>
                    <a:pt x="403590" y="394296"/>
                    <a:pt x="410165" y="382031"/>
                  </a:cubicBezTo>
                  <a:cubicBezTo>
                    <a:pt x="411116" y="380053"/>
                    <a:pt x="419512" y="362091"/>
                    <a:pt x="425057" y="356631"/>
                  </a:cubicBezTo>
                  <a:cubicBezTo>
                    <a:pt x="430760" y="351013"/>
                    <a:pt x="436780" y="349588"/>
                    <a:pt x="441137" y="350142"/>
                  </a:cubicBezTo>
                  <a:cubicBezTo>
                    <a:pt x="450404" y="350934"/>
                    <a:pt x="457216" y="359084"/>
                    <a:pt x="456424" y="368342"/>
                  </a:cubicBezTo>
                  <a:cubicBezTo>
                    <a:pt x="455949" y="373089"/>
                    <a:pt x="453573" y="377204"/>
                    <a:pt x="450087" y="379973"/>
                  </a:cubicBezTo>
                  <a:cubicBezTo>
                    <a:pt x="450087" y="379894"/>
                    <a:pt x="450008" y="379815"/>
                    <a:pt x="449929" y="379736"/>
                  </a:cubicBezTo>
                  <a:cubicBezTo>
                    <a:pt x="448107" y="378707"/>
                    <a:pt x="446840" y="380053"/>
                    <a:pt x="445810" y="382347"/>
                  </a:cubicBezTo>
                  <a:cubicBezTo>
                    <a:pt x="446285" y="382189"/>
                    <a:pt x="446681" y="381952"/>
                    <a:pt x="447156" y="381635"/>
                  </a:cubicBezTo>
                  <a:cubicBezTo>
                    <a:pt x="447394" y="381477"/>
                    <a:pt x="447870" y="381319"/>
                    <a:pt x="448503" y="381081"/>
                  </a:cubicBezTo>
                  <a:cubicBezTo>
                    <a:pt x="447631" y="381635"/>
                    <a:pt x="446681" y="382110"/>
                    <a:pt x="445731" y="382426"/>
                  </a:cubicBezTo>
                  <a:cubicBezTo>
                    <a:pt x="443671" y="387411"/>
                    <a:pt x="443037" y="396590"/>
                    <a:pt x="442642" y="397461"/>
                  </a:cubicBezTo>
                  <a:cubicBezTo>
                    <a:pt x="437572" y="409409"/>
                    <a:pt x="433136" y="421595"/>
                    <a:pt x="428938" y="433859"/>
                  </a:cubicBezTo>
                  <a:cubicBezTo>
                    <a:pt x="424661" y="446362"/>
                    <a:pt x="420779" y="458864"/>
                    <a:pt x="416978" y="471445"/>
                  </a:cubicBezTo>
                  <a:cubicBezTo>
                    <a:pt x="413492" y="482839"/>
                    <a:pt x="410324" y="494392"/>
                    <a:pt x="407155" y="505866"/>
                  </a:cubicBezTo>
                  <a:cubicBezTo>
                    <a:pt x="400739" y="529050"/>
                    <a:pt x="395274" y="552393"/>
                    <a:pt x="389491" y="575656"/>
                  </a:cubicBezTo>
                  <a:cubicBezTo>
                    <a:pt x="383550" y="599157"/>
                    <a:pt x="377213" y="622500"/>
                    <a:pt x="371273" y="646080"/>
                  </a:cubicBezTo>
                  <a:cubicBezTo>
                    <a:pt x="365332" y="667919"/>
                    <a:pt x="357965" y="689917"/>
                    <a:pt x="352500" y="712231"/>
                  </a:cubicBezTo>
                  <a:cubicBezTo>
                    <a:pt x="349094" y="726157"/>
                    <a:pt x="346163" y="740083"/>
                    <a:pt x="345371" y="754326"/>
                  </a:cubicBezTo>
                  <a:cubicBezTo>
                    <a:pt x="345212" y="763980"/>
                    <a:pt x="337212" y="771735"/>
                    <a:pt x="327548" y="771576"/>
                  </a:cubicBezTo>
                  <a:cubicBezTo>
                    <a:pt x="317885" y="771418"/>
                    <a:pt x="310202" y="763505"/>
                    <a:pt x="310281" y="753773"/>
                  </a:cubicBezTo>
                  <a:cubicBezTo>
                    <a:pt x="309805" y="737314"/>
                    <a:pt x="311390" y="720855"/>
                    <a:pt x="314004" y="704397"/>
                  </a:cubicBezTo>
                  <a:cubicBezTo>
                    <a:pt x="317647" y="681450"/>
                    <a:pt x="323509" y="658661"/>
                    <a:pt x="327866" y="636031"/>
                  </a:cubicBezTo>
                  <a:close/>
                  <a:moveTo>
                    <a:pt x="9122" y="433701"/>
                  </a:moveTo>
                  <a:cubicBezTo>
                    <a:pt x="14112" y="431169"/>
                    <a:pt x="19816" y="431327"/>
                    <a:pt x="24410" y="433701"/>
                  </a:cubicBezTo>
                  <a:cubicBezTo>
                    <a:pt x="24410" y="433859"/>
                    <a:pt x="24331" y="434018"/>
                    <a:pt x="24331" y="434255"/>
                  </a:cubicBezTo>
                  <a:cubicBezTo>
                    <a:pt x="24013" y="435996"/>
                    <a:pt x="25598" y="436312"/>
                    <a:pt x="27816" y="435996"/>
                  </a:cubicBezTo>
                  <a:cubicBezTo>
                    <a:pt x="28767" y="436866"/>
                    <a:pt x="29638" y="437816"/>
                    <a:pt x="30430" y="438924"/>
                  </a:cubicBezTo>
                  <a:cubicBezTo>
                    <a:pt x="29875" y="437974"/>
                    <a:pt x="29083" y="436866"/>
                    <a:pt x="28370" y="435917"/>
                  </a:cubicBezTo>
                  <a:cubicBezTo>
                    <a:pt x="32331" y="435205"/>
                    <a:pt x="38034" y="432831"/>
                    <a:pt x="39459" y="432752"/>
                  </a:cubicBezTo>
                  <a:cubicBezTo>
                    <a:pt x="52450" y="431327"/>
                    <a:pt x="65362" y="429349"/>
                    <a:pt x="78194" y="427054"/>
                  </a:cubicBezTo>
                  <a:cubicBezTo>
                    <a:pt x="91184" y="424760"/>
                    <a:pt x="104016" y="421990"/>
                    <a:pt x="116769" y="418983"/>
                  </a:cubicBezTo>
                  <a:cubicBezTo>
                    <a:pt x="136651" y="414473"/>
                    <a:pt x="157404" y="407906"/>
                    <a:pt x="178791" y="400547"/>
                  </a:cubicBezTo>
                  <a:cubicBezTo>
                    <a:pt x="195029" y="395008"/>
                    <a:pt x="211505" y="388836"/>
                    <a:pt x="228218" y="382585"/>
                  </a:cubicBezTo>
                  <a:cubicBezTo>
                    <a:pt x="244694" y="376413"/>
                    <a:pt x="261249" y="370083"/>
                    <a:pt x="277883" y="363752"/>
                  </a:cubicBezTo>
                  <a:cubicBezTo>
                    <a:pt x="327707" y="344999"/>
                    <a:pt x="376659" y="326562"/>
                    <a:pt x="420304" y="312003"/>
                  </a:cubicBezTo>
                  <a:cubicBezTo>
                    <a:pt x="419750" y="311607"/>
                    <a:pt x="419036" y="311765"/>
                    <a:pt x="418482" y="311212"/>
                  </a:cubicBezTo>
                  <a:cubicBezTo>
                    <a:pt x="391947" y="286603"/>
                    <a:pt x="361134" y="262390"/>
                    <a:pt x="328975" y="238414"/>
                  </a:cubicBezTo>
                  <a:cubicBezTo>
                    <a:pt x="310598" y="224646"/>
                    <a:pt x="291666" y="211273"/>
                    <a:pt x="272893" y="197901"/>
                  </a:cubicBezTo>
                  <a:cubicBezTo>
                    <a:pt x="243823" y="177248"/>
                    <a:pt x="215228" y="156833"/>
                    <a:pt x="186950" y="139742"/>
                  </a:cubicBezTo>
                  <a:lnTo>
                    <a:pt x="126987" y="103343"/>
                  </a:lnTo>
                  <a:cubicBezTo>
                    <a:pt x="126671" y="103106"/>
                    <a:pt x="121443" y="98279"/>
                    <a:pt x="117165" y="95905"/>
                  </a:cubicBezTo>
                  <a:lnTo>
                    <a:pt x="116849" y="95905"/>
                  </a:lnTo>
                  <a:lnTo>
                    <a:pt x="117165" y="95826"/>
                  </a:lnTo>
                  <a:cubicBezTo>
                    <a:pt x="114789" y="94481"/>
                    <a:pt x="112729" y="93927"/>
                    <a:pt x="112096" y="95430"/>
                  </a:cubicBezTo>
                  <a:lnTo>
                    <a:pt x="112016" y="95510"/>
                  </a:lnTo>
                  <a:cubicBezTo>
                    <a:pt x="111383" y="95351"/>
                    <a:pt x="110670" y="95193"/>
                    <a:pt x="110037" y="94956"/>
                  </a:cubicBezTo>
                  <a:cubicBezTo>
                    <a:pt x="101323" y="91791"/>
                    <a:pt x="96808" y="82137"/>
                    <a:pt x="99976" y="73433"/>
                  </a:cubicBezTo>
                  <a:cubicBezTo>
                    <a:pt x="100848" y="70663"/>
                    <a:pt x="108610" y="59190"/>
                    <a:pt x="123423" y="63621"/>
                  </a:cubicBezTo>
                  <a:cubicBezTo>
                    <a:pt x="128809" y="65283"/>
                    <a:pt x="142117" y="71217"/>
                    <a:pt x="142750" y="71455"/>
                  </a:cubicBezTo>
                  <a:cubicBezTo>
                    <a:pt x="151701" y="75411"/>
                    <a:pt x="160493" y="79526"/>
                    <a:pt x="169286" y="83799"/>
                  </a:cubicBezTo>
                  <a:cubicBezTo>
                    <a:pt x="182197" y="90208"/>
                    <a:pt x="194950" y="96855"/>
                    <a:pt x="207703" y="103422"/>
                  </a:cubicBezTo>
                  <a:cubicBezTo>
                    <a:pt x="233130" y="116953"/>
                    <a:pt x="259586" y="131987"/>
                    <a:pt x="285329" y="149079"/>
                  </a:cubicBezTo>
                  <a:cubicBezTo>
                    <a:pt x="301884" y="160078"/>
                    <a:pt x="318123" y="171789"/>
                    <a:pt x="333885" y="184212"/>
                  </a:cubicBezTo>
                  <a:cubicBezTo>
                    <a:pt x="374679" y="216417"/>
                    <a:pt x="411908" y="252261"/>
                    <a:pt x="443355" y="286603"/>
                  </a:cubicBezTo>
                  <a:cubicBezTo>
                    <a:pt x="449691" y="293012"/>
                    <a:pt x="449454" y="302745"/>
                    <a:pt x="443909" y="309629"/>
                  </a:cubicBezTo>
                  <a:cubicBezTo>
                    <a:pt x="447711" y="311607"/>
                    <a:pt x="450959" y="314693"/>
                    <a:pt x="452543" y="318966"/>
                  </a:cubicBezTo>
                  <a:cubicBezTo>
                    <a:pt x="455870" y="328066"/>
                    <a:pt x="451117" y="338115"/>
                    <a:pt x="442087" y="341438"/>
                  </a:cubicBezTo>
                  <a:cubicBezTo>
                    <a:pt x="408423" y="355127"/>
                    <a:pt x="371273" y="372931"/>
                    <a:pt x="332301" y="390339"/>
                  </a:cubicBezTo>
                  <a:cubicBezTo>
                    <a:pt x="307825" y="401338"/>
                    <a:pt x="282795" y="412416"/>
                    <a:pt x="257527" y="422069"/>
                  </a:cubicBezTo>
                  <a:cubicBezTo>
                    <a:pt x="211980" y="439398"/>
                    <a:pt x="166276" y="452692"/>
                    <a:pt x="124928" y="459972"/>
                  </a:cubicBezTo>
                  <a:cubicBezTo>
                    <a:pt x="111225" y="462187"/>
                    <a:pt x="97442" y="464086"/>
                    <a:pt x="83580" y="465431"/>
                  </a:cubicBezTo>
                  <a:cubicBezTo>
                    <a:pt x="69639" y="466856"/>
                    <a:pt x="55698" y="467805"/>
                    <a:pt x="41757" y="468122"/>
                  </a:cubicBezTo>
                  <a:cubicBezTo>
                    <a:pt x="38113" y="468201"/>
                    <a:pt x="25043" y="469309"/>
                    <a:pt x="17598" y="467489"/>
                  </a:cubicBezTo>
                  <a:cubicBezTo>
                    <a:pt x="9360" y="465431"/>
                    <a:pt x="4052" y="461000"/>
                    <a:pt x="1835" y="456173"/>
                  </a:cubicBezTo>
                  <a:cubicBezTo>
                    <a:pt x="-2364" y="448023"/>
                    <a:pt x="884" y="437974"/>
                    <a:pt x="9122" y="433701"/>
                  </a:cubicBezTo>
                  <a:close/>
                  <a:moveTo>
                    <a:pt x="24410" y="433701"/>
                  </a:moveTo>
                  <a:cubicBezTo>
                    <a:pt x="25043" y="432119"/>
                    <a:pt x="26707" y="433780"/>
                    <a:pt x="28370" y="435917"/>
                  </a:cubicBezTo>
                  <a:lnTo>
                    <a:pt x="27816" y="435996"/>
                  </a:lnTo>
                  <a:cubicBezTo>
                    <a:pt x="26786" y="435126"/>
                    <a:pt x="25598" y="434334"/>
                    <a:pt x="24410" y="433701"/>
                  </a:cubicBezTo>
                  <a:close/>
                  <a:moveTo>
                    <a:pt x="112016" y="95589"/>
                  </a:moveTo>
                  <a:cubicBezTo>
                    <a:pt x="113680" y="95984"/>
                    <a:pt x="115264" y="96063"/>
                    <a:pt x="116849" y="95984"/>
                  </a:cubicBezTo>
                  <a:cubicBezTo>
                    <a:pt x="115185" y="96380"/>
                    <a:pt x="111304" y="97567"/>
                    <a:pt x="112016" y="95589"/>
                  </a:cubicBezTo>
                  <a:close/>
                  <a:moveTo>
                    <a:pt x="448740" y="302587"/>
                  </a:moveTo>
                  <a:cubicBezTo>
                    <a:pt x="452622" y="278769"/>
                    <a:pt x="460780" y="233825"/>
                    <a:pt x="472108" y="185478"/>
                  </a:cubicBezTo>
                  <a:cubicBezTo>
                    <a:pt x="477335" y="162768"/>
                    <a:pt x="483752" y="139505"/>
                    <a:pt x="489534" y="117111"/>
                  </a:cubicBezTo>
                  <a:cubicBezTo>
                    <a:pt x="500069" y="76835"/>
                    <a:pt x="510050" y="40120"/>
                    <a:pt x="511634" y="16540"/>
                  </a:cubicBezTo>
                  <a:cubicBezTo>
                    <a:pt x="511792" y="7282"/>
                    <a:pt x="519397" y="-156"/>
                    <a:pt x="528664" y="2"/>
                  </a:cubicBezTo>
                  <a:cubicBezTo>
                    <a:pt x="537932" y="82"/>
                    <a:pt x="545298" y="7678"/>
                    <a:pt x="545219" y="16936"/>
                  </a:cubicBezTo>
                  <a:cubicBezTo>
                    <a:pt x="546249" y="44630"/>
                    <a:pt x="540625" y="90445"/>
                    <a:pt x="531278" y="138792"/>
                  </a:cubicBezTo>
                  <a:cubicBezTo>
                    <a:pt x="529061" y="150424"/>
                    <a:pt x="526525" y="162214"/>
                    <a:pt x="523674" y="173846"/>
                  </a:cubicBezTo>
                  <a:cubicBezTo>
                    <a:pt x="520743" y="185636"/>
                    <a:pt x="517654" y="197189"/>
                    <a:pt x="514327" y="208425"/>
                  </a:cubicBezTo>
                  <a:cubicBezTo>
                    <a:pt x="501891" y="251075"/>
                    <a:pt x="488742" y="288818"/>
                    <a:pt x="482960" y="309946"/>
                  </a:cubicBezTo>
                  <a:cubicBezTo>
                    <a:pt x="480900" y="319441"/>
                    <a:pt x="471632" y="325455"/>
                    <a:pt x="462127" y="323397"/>
                  </a:cubicBezTo>
                  <a:cubicBezTo>
                    <a:pt x="452701" y="321340"/>
                    <a:pt x="446681" y="312003"/>
                    <a:pt x="448740" y="30258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4" name="Google Shape;1304;p21"/>
            <p:cNvSpPr/>
            <p:nvPr/>
          </p:nvSpPr>
          <p:spPr>
            <a:xfrm>
              <a:off x="8026873" y="353748"/>
              <a:ext cx="543768" cy="486344"/>
            </a:xfrm>
            <a:custGeom>
              <a:avLst/>
              <a:gdLst/>
              <a:ahLst/>
              <a:cxnLst/>
              <a:rect l="l" t="t" r="r" b="b"/>
              <a:pathLst>
                <a:path w="1087536" h="972688" extrusionOk="0">
                  <a:moveTo>
                    <a:pt x="907088" y="115199"/>
                  </a:moveTo>
                  <a:lnTo>
                    <a:pt x="906217" y="116069"/>
                  </a:lnTo>
                  <a:cubicBezTo>
                    <a:pt x="906454" y="114329"/>
                    <a:pt x="906930" y="112904"/>
                    <a:pt x="908197" y="113854"/>
                  </a:cubicBezTo>
                  <a:lnTo>
                    <a:pt x="907722" y="114724"/>
                  </a:lnTo>
                  <a:cubicBezTo>
                    <a:pt x="907484" y="114803"/>
                    <a:pt x="907247" y="114962"/>
                    <a:pt x="907088" y="115199"/>
                  </a:cubicBezTo>
                  <a:close/>
                  <a:moveTo>
                    <a:pt x="559591" y="461541"/>
                  </a:moveTo>
                  <a:cubicBezTo>
                    <a:pt x="560463" y="458217"/>
                    <a:pt x="562997" y="456239"/>
                    <a:pt x="565374" y="454103"/>
                  </a:cubicBezTo>
                  <a:cubicBezTo>
                    <a:pt x="562126" y="453074"/>
                    <a:pt x="558878" y="452045"/>
                    <a:pt x="556581" y="449197"/>
                  </a:cubicBezTo>
                  <a:cubicBezTo>
                    <a:pt x="550562" y="441680"/>
                    <a:pt x="551829" y="430681"/>
                    <a:pt x="559354" y="424667"/>
                  </a:cubicBezTo>
                  <a:cubicBezTo>
                    <a:pt x="578444" y="408367"/>
                    <a:pt x="612583" y="376162"/>
                    <a:pt x="652902" y="338893"/>
                  </a:cubicBezTo>
                  <a:cubicBezTo>
                    <a:pt x="672704" y="320614"/>
                    <a:pt x="693853" y="300912"/>
                    <a:pt x="715557" y="281525"/>
                  </a:cubicBezTo>
                  <a:cubicBezTo>
                    <a:pt x="736944" y="262456"/>
                    <a:pt x="758806" y="243623"/>
                    <a:pt x="779638" y="225582"/>
                  </a:cubicBezTo>
                  <a:cubicBezTo>
                    <a:pt x="817422" y="193061"/>
                    <a:pt x="852195" y="163783"/>
                    <a:pt x="876355" y="142735"/>
                  </a:cubicBezTo>
                  <a:cubicBezTo>
                    <a:pt x="890454" y="130391"/>
                    <a:pt x="900989" y="121134"/>
                    <a:pt x="906217" y="116069"/>
                  </a:cubicBezTo>
                  <a:cubicBezTo>
                    <a:pt x="906058" y="117177"/>
                    <a:pt x="905979" y="118443"/>
                    <a:pt x="905979" y="119234"/>
                  </a:cubicBezTo>
                  <a:cubicBezTo>
                    <a:pt x="906296" y="117652"/>
                    <a:pt x="906850" y="116148"/>
                    <a:pt x="907722" y="114724"/>
                  </a:cubicBezTo>
                  <a:cubicBezTo>
                    <a:pt x="908118" y="114408"/>
                    <a:pt x="908514" y="114170"/>
                    <a:pt x="908276" y="113933"/>
                  </a:cubicBezTo>
                  <a:lnTo>
                    <a:pt x="908197" y="113854"/>
                  </a:lnTo>
                  <a:cubicBezTo>
                    <a:pt x="908514" y="113379"/>
                    <a:pt x="908910" y="112825"/>
                    <a:pt x="909306" y="112350"/>
                  </a:cubicBezTo>
                  <a:cubicBezTo>
                    <a:pt x="915088" y="105150"/>
                    <a:pt x="925703" y="104042"/>
                    <a:pt x="932911" y="109818"/>
                  </a:cubicBezTo>
                  <a:cubicBezTo>
                    <a:pt x="936000" y="112113"/>
                    <a:pt x="943763" y="120580"/>
                    <a:pt x="935921" y="133161"/>
                  </a:cubicBezTo>
                  <a:cubicBezTo>
                    <a:pt x="934970" y="134664"/>
                    <a:pt x="932515" y="137750"/>
                    <a:pt x="928633" y="142023"/>
                  </a:cubicBezTo>
                  <a:cubicBezTo>
                    <a:pt x="918653" y="153022"/>
                    <a:pt x="896711" y="175415"/>
                    <a:pt x="868116" y="203347"/>
                  </a:cubicBezTo>
                  <a:cubicBezTo>
                    <a:pt x="844195" y="226690"/>
                    <a:pt x="815838" y="254147"/>
                    <a:pt x="785737" y="281921"/>
                  </a:cubicBezTo>
                  <a:cubicBezTo>
                    <a:pt x="767282" y="298933"/>
                    <a:pt x="748192" y="316025"/>
                    <a:pt x="729260" y="332404"/>
                  </a:cubicBezTo>
                  <a:cubicBezTo>
                    <a:pt x="709379" y="349654"/>
                    <a:pt x="689576" y="366034"/>
                    <a:pt x="671041" y="381147"/>
                  </a:cubicBezTo>
                  <a:cubicBezTo>
                    <a:pt x="634366" y="411215"/>
                    <a:pt x="602999" y="435745"/>
                    <a:pt x="583988" y="449988"/>
                  </a:cubicBezTo>
                  <a:lnTo>
                    <a:pt x="681734" y="472381"/>
                  </a:lnTo>
                  <a:cubicBezTo>
                    <a:pt x="712310" y="479661"/>
                    <a:pt x="746370" y="487257"/>
                    <a:pt x="781143" y="496119"/>
                  </a:cubicBezTo>
                  <a:cubicBezTo>
                    <a:pt x="814095" y="504507"/>
                    <a:pt x="847760" y="513607"/>
                    <a:pt x="879919" y="522786"/>
                  </a:cubicBezTo>
                  <a:cubicBezTo>
                    <a:pt x="976398" y="550401"/>
                    <a:pt x="1060361" y="577463"/>
                    <a:pt x="1077074" y="584901"/>
                  </a:cubicBezTo>
                  <a:cubicBezTo>
                    <a:pt x="1085629" y="588382"/>
                    <a:pt x="1089748" y="598115"/>
                    <a:pt x="1086342" y="606740"/>
                  </a:cubicBezTo>
                  <a:cubicBezTo>
                    <a:pt x="1082856" y="615286"/>
                    <a:pt x="1073035" y="619400"/>
                    <a:pt x="1064480" y="615919"/>
                  </a:cubicBezTo>
                  <a:cubicBezTo>
                    <a:pt x="1052598" y="611567"/>
                    <a:pt x="1006893" y="600885"/>
                    <a:pt x="947485" y="586483"/>
                  </a:cubicBezTo>
                  <a:cubicBezTo>
                    <a:pt x="911287" y="577700"/>
                    <a:pt x="870176" y="567888"/>
                    <a:pt x="828432" y="557285"/>
                  </a:cubicBezTo>
                  <a:cubicBezTo>
                    <a:pt x="807283" y="551904"/>
                    <a:pt x="786055" y="546207"/>
                    <a:pt x="765222" y="540431"/>
                  </a:cubicBezTo>
                  <a:cubicBezTo>
                    <a:pt x="732033" y="531173"/>
                    <a:pt x="699952" y="521519"/>
                    <a:pt x="670961" y="513132"/>
                  </a:cubicBezTo>
                  <a:lnTo>
                    <a:pt x="571869" y="483063"/>
                  </a:lnTo>
                  <a:cubicBezTo>
                    <a:pt x="562522" y="480531"/>
                    <a:pt x="557057" y="470878"/>
                    <a:pt x="559591" y="461541"/>
                  </a:cubicBezTo>
                  <a:close/>
                  <a:moveTo>
                    <a:pt x="909702" y="133873"/>
                  </a:moveTo>
                  <a:cubicBezTo>
                    <a:pt x="906533" y="130312"/>
                    <a:pt x="905187" y="125565"/>
                    <a:pt x="905662" y="120975"/>
                  </a:cubicBezTo>
                  <a:cubicBezTo>
                    <a:pt x="904632" y="126831"/>
                    <a:pt x="906930" y="130866"/>
                    <a:pt x="909702" y="133873"/>
                  </a:cubicBezTo>
                  <a:close/>
                  <a:moveTo>
                    <a:pt x="140963" y="793165"/>
                  </a:moveTo>
                  <a:cubicBezTo>
                    <a:pt x="134151" y="799416"/>
                    <a:pt x="133756" y="810098"/>
                    <a:pt x="140013" y="816903"/>
                  </a:cubicBezTo>
                  <a:cubicBezTo>
                    <a:pt x="146350" y="823629"/>
                    <a:pt x="156964" y="824104"/>
                    <a:pt x="163776" y="817773"/>
                  </a:cubicBezTo>
                  <a:lnTo>
                    <a:pt x="270235" y="726064"/>
                  </a:lnTo>
                  <a:cubicBezTo>
                    <a:pt x="291780" y="707628"/>
                    <a:pt x="313484" y="689428"/>
                    <a:pt x="334871" y="670833"/>
                  </a:cubicBezTo>
                  <a:cubicBezTo>
                    <a:pt x="349129" y="658410"/>
                    <a:pt x="363228" y="645829"/>
                    <a:pt x="377169" y="633089"/>
                  </a:cubicBezTo>
                  <a:cubicBezTo>
                    <a:pt x="398081" y="614020"/>
                    <a:pt x="418755" y="594633"/>
                    <a:pt x="439270" y="575168"/>
                  </a:cubicBezTo>
                  <a:cubicBezTo>
                    <a:pt x="460103" y="555386"/>
                    <a:pt x="480698" y="535525"/>
                    <a:pt x="501293" y="515664"/>
                  </a:cubicBezTo>
                  <a:cubicBezTo>
                    <a:pt x="506600" y="550243"/>
                    <a:pt x="515234" y="609905"/>
                    <a:pt x="527590" y="675818"/>
                  </a:cubicBezTo>
                  <a:cubicBezTo>
                    <a:pt x="530996" y="693860"/>
                    <a:pt x="534798" y="712296"/>
                    <a:pt x="538997" y="730733"/>
                  </a:cubicBezTo>
                  <a:cubicBezTo>
                    <a:pt x="543116" y="749091"/>
                    <a:pt x="547710" y="767448"/>
                    <a:pt x="552462" y="785252"/>
                  </a:cubicBezTo>
                  <a:cubicBezTo>
                    <a:pt x="574087" y="866041"/>
                    <a:pt x="599197" y="937731"/>
                    <a:pt x="619079" y="965267"/>
                  </a:cubicBezTo>
                  <a:cubicBezTo>
                    <a:pt x="624227" y="972943"/>
                    <a:pt x="634683" y="975000"/>
                    <a:pt x="642366" y="969857"/>
                  </a:cubicBezTo>
                  <a:cubicBezTo>
                    <a:pt x="650050" y="964713"/>
                    <a:pt x="652109" y="954269"/>
                    <a:pt x="646960" y="946593"/>
                  </a:cubicBezTo>
                  <a:cubicBezTo>
                    <a:pt x="637297" y="931005"/>
                    <a:pt x="628108" y="901016"/>
                    <a:pt x="618286" y="863905"/>
                  </a:cubicBezTo>
                  <a:cubicBezTo>
                    <a:pt x="609811" y="831937"/>
                    <a:pt x="601652" y="794747"/>
                    <a:pt x="593176" y="756449"/>
                  </a:cubicBezTo>
                  <a:cubicBezTo>
                    <a:pt x="587870" y="732474"/>
                    <a:pt x="582642" y="708023"/>
                    <a:pt x="577097" y="684206"/>
                  </a:cubicBezTo>
                  <a:cubicBezTo>
                    <a:pt x="559750" y="609193"/>
                    <a:pt x="542878" y="539402"/>
                    <a:pt x="534877" y="503557"/>
                  </a:cubicBezTo>
                  <a:cubicBezTo>
                    <a:pt x="533848" y="498256"/>
                    <a:pt x="530363" y="494458"/>
                    <a:pt x="525927" y="492005"/>
                  </a:cubicBezTo>
                  <a:cubicBezTo>
                    <a:pt x="527670" y="490343"/>
                    <a:pt x="529412" y="488602"/>
                    <a:pt x="531234" y="486941"/>
                  </a:cubicBezTo>
                  <a:cubicBezTo>
                    <a:pt x="538442" y="480452"/>
                    <a:pt x="539076" y="469374"/>
                    <a:pt x="532660" y="462174"/>
                  </a:cubicBezTo>
                  <a:cubicBezTo>
                    <a:pt x="526244" y="454973"/>
                    <a:pt x="515154" y="454340"/>
                    <a:pt x="507946" y="460829"/>
                  </a:cubicBezTo>
                  <a:cubicBezTo>
                    <a:pt x="475232" y="488048"/>
                    <a:pt x="442439" y="514952"/>
                    <a:pt x="409963" y="542488"/>
                  </a:cubicBezTo>
                  <a:cubicBezTo>
                    <a:pt x="388338" y="560846"/>
                    <a:pt x="366872" y="579283"/>
                    <a:pt x="345564" y="598036"/>
                  </a:cubicBezTo>
                  <a:cubicBezTo>
                    <a:pt x="331465" y="610459"/>
                    <a:pt x="317445" y="623119"/>
                    <a:pt x="303504" y="635938"/>
                  </a:cubicBezTo>
                  <a:cubicBezTo>
                    <a:pt x="282671" y="655087"/>
                    <a:pt x="262235" y="674632"/>
                    <a:pt x="241482" y="693939"/>
                  </a:cubicBezTo>
                  <a:lnTo>
                    <a:pt x="140963" y="793165"/>
                  </a:lnTo>
                  <a:close/>
                  <a:moveTo>
                    <a:pt x="365" y="400059"/>
                  </a:moveTo>
                  <a:cubicBezTo>
                    <a:pt x="-1536" y="409079"/>
                    <a:pt x="4167" y="418020"/>
                    <a:pt x="13276" y="419999"/>
                  </a:cubicBezTo>
                  <a:lnTo>
                    <a:pt x="56446" y="429019"/>
                  </a:lnTo>
                  <a:cubicBezTo>
                    <a:pt x="77912" y="433055"/>
                    <a:pt x="99299" y="436853"/>
                    <a:pt x="120844" y="440334"/>
                  </a:cubicBezTo>
                  <a:cubicBezTo>
                    <a:pt x="135181" y="442629"/>
                    <a:pt x="149597" y="444766"/>
                    <a:pt x="164014" y="446744"/>
                  </a:cubicBezTo>
                  <a:cubicBezTo>
                    <a:pt x="185243" y="449592"/>
                    <a:pt x="206471" y="452520"/>
                    <a:pt x="227778" y="454815"/>
                  </a:cubicBezTo>
                  <a:cubicBezTo>
                    <a:pt x="249007" y="457110"/>
                    <a:pt x="270315" y="459167"/>
                    <a:pt x="291622" y="460829"/>
                  </a:cubicBezTo>
                  <a:cubicBezTo>
                    <a:pt x="317207" y="462807"/>
                    <a:pt x="342792" y="464231"/>
                    <a:pt x="368377" y="465655"/>
                  </a:cubicBezTo>
                  <a:cubicBezTo>
                    <a:pt x="406636" y="467792"/>
                    <a:pt x="444895" y="469374"/>
                    <a:pt x="483232" y="471669"/>
                  </a:cubicBezTo>
                  <a:cubicBezTo>
                    <a:pt x="492817" y="472539"/>
                    <a:pt x="501372" y="465497"/>
                    <a:pt x="502322" y="455923"/>
                  </a:cubicBezTo>
                  <a:cubicBezTo>
                    <a:pt x="502481" y="453944"/>
                    <a:pt x="501134" y="452520"/>
                    <a:pt x="500738" y="450700"/>
                  </a:cubicBezTo>
                  <a:cubicBezTo>
                    <a:pt x="510085" y="450384"/>
                    <a:pt x="517689" y="442787"/>
                    <a:pt x="517689" y="433371"/>
                  </a:cubicBezTo>
                  <a:cubicBezTo>
                    <a:pt x="517927" y="427199"/>
                    <a:pt x="509688" y="398239"/>
                    <a:pt x="495193" y="357963"/>
                  </a:cubicBezTo>
                  <a:cubicBezTo>
                    <a:pt x="484738" y="329002"/>
                    <a:pt x="471747" y="293474"/>
                    <a:pt x="456618" y="256521"/>
                  </a:cubicBezTo>
                  <a:cubicBezTo>
                    <a:pt x="443073" y="223446"/>
                    <a:pt x="428023" y="189262"/>
                    <a:pt x="413527" y="157295"/>
                  </a:cubicBezTo>
                  <a:cubicBezTo>
                    <a:pt x="379625" y="82598"/>
                    <a:pt x="348654" y="20008"/>
                    <a:pt x="345723" y="11700"/>
                  </a:cubicBezTo>
                  <a:cubicBezTo>
                    <a:pt x="342871" y="2838"/>
                    <a:pt x="333445" y="-1989"/>
                    <a:pt x="324653" y="780"/>
                  </a:cubicBezTo>
                  <a:cubicBezTo>
                    <a:pt x="315781" y="3550"/>
                    <a:pt x="310870" y="13045"/>
                    <a:pt x="313722" y="21828"/>
                  </a:cubicBezTo>
                  <a:cubicBezTo>
                    <a:pt x="315623" y="28792"/>
                    <a:pt x="331703" y="72233"/>
                    <a:pt x="353882" y="128809"/>
                  </a:cubicBezTo>
                  <a:cubicBezTo>
                    <a:pt x="366397" y="160856"/>
                    <a:pt x="380734" y="197254"/>
                    <a:pt x="395705" y="233337"/>
                  </a:cubicBezTo>
                  <a:cubicBezTo>
                    <a:pt x="402596" y="250112"/>
                    <a:pt x="409884" y="266728"/>
                    <a:pt x="416933" y="282950"/>
                  </a:cubicBezTo>
                  <a:cubicBezTo>
                    <a:pt x="428577" y="309378"/>
                    <a:pt x="439983" y="334541"/>
                    <a:pt x="449885" y="356776"/>
                  </a:cubicBezTo>
                  <a:cubicBezTo>
                    <a:pt x="462162" y="384391"/>
                    <a:pt x="472301" y="407180"/>
                    <a:pt x="478084" y="422056"/>
                  </a:cubicBezTo>
                  <a:cubicBezTo>
                    <a:pt x="480381" y="427832"/>
                    <a:pt x="482678" y="434558"/>
                    <a:pt x="482678" y="434558"/>
                  </a:cubicBezTo>
                  <a:cubicBezTo>
                    <a:pt x="482678" y="434558"/>
                    <a:pt x="482678" y="433688"/>
                    <a:pt x="482678" y="433371"/>
                  </a:cubicBezTo>
                  <a:cubicBezTo>
                    <a:pt x="482678" y="434558"/>
                    <a:pt x="483708" y="435349"/>
                    <a:pt x="483945" y="436457"/>
                  </a:cubicBezTo>
                  <a:cubicBezTo>
                    <a:pt x="446637" y="431551"/>
                    <a:pt x="409408" y="426725"/>
                    <a:pt x="372100" y="422293"/>
                  </a:cubicBezTo>
                  <a:cubicBezTo>
                    <a:pt x="346673" y="419366"/>
                    <a:pt x="321247" y="416517"/>
                    <a:pt x="295820" y="413985"/>
                  </a:cubicBezTo>
                  <a:cubicBezTo>
                    <a:pt x="274671" y="411849"/>
                    <a:pt x="253522" y="409949"/>
                    <a:pt x="232293" y="408130"/>
                  </a:cubicBezTo>
                  <a:cubicBezTo>
                    <a:pt x="211144" y="406310"/>
                    <a:pt x="189995" y="404885"/>
                    <a:pt x="168846" y="402986"/>
                  </a:cubicBezTo>
                  <a:lnTo>
                    <a:pt x="61911" y="392541"/>
                  </a:lnTo>
                  <a:lnTo>
                    <a:pt x="20326" y="387240"/>
                  </a:lnTo>
                  <a:cubicBezTo>
                    <a:pt x="11296" y="385262"/>
                    <a:pt x="2345" y="391038"/>
                    <a:pt x="365" y="40005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5" name="Google Shape;1305;p21"/>
            <p:cNvSpPr/>
            <p:nvPr/>
          </p:nvSpPr>
          <p:spPr>
            <a:xfrm>
              <a:off x="7590467" y="557100"/>
              <a:ext cx="732717" cy="266452"/>
            </a:xfrm>
            <a:custGeom>
              <a:avLst/>
              <a:gdLst/>
              <a:ahLst/>
              <a:cxnLst/>
              <a:rect l="l" t="t" r="r" b="b"/>
              <a:pathLst>
                <a:path w="1465434" h="532905" extrusionOk="0">
                  <a:moveTo>
                    <a:pt x="1393115" y="0"/>
                  </a:moveTo>
                  <a:cubicBezTo>
                    <a:pt x="1433037" y="0"/>
                    <a:pt x="1465435" y="28090"/>
                    <a:pt x="1465435" y="62669"/>
                  </a:cubicBezTo>
                  <a:cubicBezTo>
                    <a:pt x="1465435" y="97327"/>
                    <a:pt x="1433037" y="125417"/>
                    <a:pt x="1393115" y="125417"/>
                  </a:cubicBezTo>
                  <a:cubicBezTo>
                    <a:pt x="1353272" y="125417"/>
                    <a:pt x="1320875" y="97327"/>
                    <a:pt x="1320875" y="62669"/>
                  </a:cubicBezTo>
                  <a:cubicBezTo>
                    <a:pt x="1320875" y="28090"/>
                    <a:pt x="1353272" y="0"/>
                    <a:pt x="1393115" y="0"/>
                  </a:cubicBezTo>
                  <a:close/>
                  <a:moveTo>
                    <a:pt x="752" y="257956"/>
                  </a:moveTo>
                  <a:cubicBezTo>
                    <a:pt x="7089" y="349902"/>
                    <a:pt x="76081" y="456092"/>
                    <a:pt x="128836" y="532054"/>
                  </a:cubicBezTo>
                  <a:cubicBezTo>
                    <a:pt x="131766" y="532292"/>
                    <a:pt x="126222" y="533795"/>
                    <a:pt x="129152" y="532133"/>
                  </a:cubicBezTo>
                  <a:cubicBezTo>
                    <a:pt x="148005" y="521293"/>
                    <a:pt x="379695" y="427131"/>
                    <a:pt x="429202" y="359873"/>
                  </a:cubicBezTo>
                  <a:cubicBezTo>
                    <a:pt x="448688" y="333365"/>
                    <a:pt x="462391" y="284227"/>
                    <a:pt x="431737" y="259301"/>
                  </a:cubicBezTo>
                  <a:cubicBezTo>
                    <a:pt x="405598" y="238095"/>
                    <a:pt x="370032" y="256690"/>
                    <a:pt x="344684" y="268876"/>
                  </a:cubicBezTo>
                  <a:cubicBezTo>
                    <a:pt x="336209" y="272990"/>
                    <a:pt x="318941" y="284543"/>
                    <a:pt x="308802" y="279795"/>
                  </a:cubicBezTo>
                  <a:cubicBezTo>
                    <a:pt x="297633" y="274652"/>
                    <a:pt x="309436" y="248382"/>
                    <a:pt x="311574" y="240865"/>
                  </a:cubicBezTo>
                  <a:cubicBezTo>
                    <a:pt x="318465" y="216493"/>
                    <a:pt x="315218" y="182785"/>
                    <a:pt x="287415" y="171865"/>
                  </a:cubicBezTo>
                  <a:cubicBezTo>
                    <a:pt x="248285" y="156594"/>
                    <a:pt x="206304" y="187928"/>
                    <a:pt x="167094" y="187770"/>
                  </a:cubicBezTo>
                  <a:cubicBezTo>
                    <a:pt x="138658" y="187612"/>
                    <a:pt x="140400" y="156277"/>
                    <a:pt x="127014" y="139344"/>
                  </a:cubicBezTo>
                  <a:cubicBezTo>
                    <a:pt x="115290" y="124547"/>
                    <a:pt x="92240" y="124863"/>
                    <a:pt x="75369" y="128582"/>
                  </a:cubicBezTo>
                  <a:cubicBezTo>
                    <a:pt x="7802" y="143300"/>
                    <a:pt x="-3367" y="199085"/>
                    <a:pt x="752" y="2579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6" name="Google Shape;1306;p21"/>
            <p:cNvSpPr/>
            <p:nvPr/>
          </p:nvSpPr>
          <p:spPr>
            <a:xfrm>
              <a:off x="6887909" y="405891"/>
              <a:ext cx="876168" cy="495103"/>
            </a:xfrm>
            <a:custGeom>
              <a:avLst/>
              <a:gdLst/>
              <a:ahLst/>
              <a:cxnLst/>
              <a:rect l="l" t="t" r="r" b="b"/>
              <a:pathLst>
                <a:path w="1752337" h="990205" extrusionOk="0">
                  <a:moveTo>
                    <a:pt x="15407" y="10834"/>
                  </a:moveTo>
                  <a:cubicBezTo>
                    <a:pt x="171214" y="-1351"/>
                    <a:pt x="420490" y="-25090"/>
                    <a:pt x="623586" y="86560"/>
                  </a:cubicBezTo>
                  <a:cubicBezTo>
                    <a:pt x="732342" y="146301"/>
                    <a:pt x="827949" y="244419"/>
                    <a:pt x="889813" y="402595"/>
                  </a:cubicBezTo>
                  <a:cubicBezTo>
                    <a:pt x="919121" y="478479"/>
                    <a:pt x="942963" y="555945"/>
                    <a:pt x="972667" y="631354"/>
                  </a:cubicBezTo>
                  <a:cubicBezTo>
                    <a:pt x="991915" y="680175"/>
                    <a:pt x="1013619" y="728127"/>
                    <a:pt x="1041422" y="774021"/>
                  </a:cubicBezTo>
                  <a:cubicBezTo>
                    <a:pt x="1085304" y="846739"/>
                    <a:pt x="1155485" y="906243"/>
                    <a:pt x="1234299" y="933859"/>
                  </a:cubicBezTo>
                  <a:cubicBezTo>
                    <a:pt x="1311609" y="960920"/>
                    <a:pt x="1397315" y="956964"/>
                    <a:pt x="1474070" y="903394"/>
                  </a:cubicBezTo>
                  <a:cubicBezTo>
                    <a:pt x="1496486" y="887806"/>
                    <a:pt x="1513121" y="867787"/>
                    <a:pt x="1527537" y="846185"/>
                  </a:cubicBezTo>
                  <a:cubicBezTo>
                    <a:pt x="1527458" y="845790"/>
                    <a:pt x="1527220" y="845473"/>
                    <a:pt x="1527141" y="845077"/>
                  </a:cubicBezTo>
                  <a:cubicBezTo>
                    <a:pt x="1527299" y="845156"/>
                    <a:pt x="1527537" y="845156"/>
                    <a:pt x="1527775" y="845077"/>
                  </a:cubicBezTo>
                  <a:cubicBezTo>
                    <a:pt x="1529359" y="844682"/>
                    <a:pt x="1529042" y="842624"/>
                    <a:pt x="1528091" y="840171"/>
                  </a:cubicBezTo>
                  <a:lnTo>
                    <a:pt x="1527458" y="841437"/>
                  </a:lnTo>
                  <a:lnTo>
                    <a:pt x="1527061" y="842387"/>
                  </a:lnTo>
                  <a:cubicBezTo>
                    <a:pt x="1527141" y="841279"/>
                    <a:pt x="1527378" y="840171"/>
                    <a:pt x="1527695" y="839143"/>
                  </a:cubicBezTo>
                  <a:cubicBezTo>
                    <a:pt x="1526349" y="836057"/>
                    <a:pt x="1524368" y="832575"/>
                    <a:pt x="1524131" y="830834"/>
                  </a:cubicBezTo>
                  <a:lnTo>
                    <a:pt x="1520883" y="803614"/>
                  </a:lnTo>
                  <a:cubicBezTo>
                    <a:pt x="1519774" y="791112"/>
                    <a:pt x="1519061" y="778531"/>
                    <a:pt x="1518665" y="765950"/>
                  </a:cubicBezTo>
                  <a:cubicBezTo>
                    <a:pt x="1518269" y="753448"/>
                    <a:pt x="1518428" y="740866"/>
                    <a:pt x="1518744" y="728364"/>
                  </a:cubicBezTo>
                  <a:cubicBezTo>
                    <a:pt x="1519616" y="704784"/>
                    <a:pt x="1520487" y="681125"/>
                    <a:pt x="1522705" y="657466"/>
                  </a:cubicBezTo>
                  <a:cubicBezTo>
                    <a:pt x="1524210" y="641719"/>
                    <a:pt x="1526349" y="625973"/>
                    <a:pt x="1528884" y="610306"/>
                  </a:cubicBezTo>
                  <a:cubicBezTo>
                    <a:pt x="1535299" y="570900"/>
                    <a:pt x="1544488" y="532127"/>
                    <a:pt x="1556132" y="494146"/>
                  </a:cubicBezTo>
                  <a:cubicBezTo>
                    <a:pt x="1558429" y="485205"/>
                    <a:pt x="1567538" y="479903"/>
                    <a:pt x="1576410" y="482198"/>
                  </a:cubicBezTo>
                  <a:cubicBezTo>
                    <a:pt x="1585360" y="484493"/>
                    <a:pt x="1590668" y="493592"/>
                    <a:pt x="1588371" y="502455"/>
                  </a:cubicBezTo>
                  <a:cubicBezTo>
                    <a:pt x="1582113" y="532365"/>
                    <a:pt x="1578073" y="562671"/>
                    <a:pt x="1574429" y="593135"/>
                  </a:cubicBezTo>
                  <a:cubicBezTo>
                    <a:pt x="1571816" y="616003"/>
                    <a:pt x="1569835" y="638950"/>
                    <a:pt x="1567617" y="661818"/>
                  </a:cubicBezTo>
                  <a:cubicBezTo>
                    <a:pt x="1565399" y="684923"/>
                    <a:pt x="1562627" y="707949"/>
                    <a:pt x="1560726" y="730896"/>
                  </a:cubicBezTo>
                  <a:cubicBezTo>
                    <a:pt x="1559379" y="745060"/>
                    <a:pt x="1558350" y="759303"/>
                    <a:pt x="1557716" y="773546"/>
                  </a:cubicBezTo>
                  <a:cubicBezTo>
                    <a:pt x="1557399" y="780509"/>
                    <a:pt x="1557320" y="787552"/>
                    <a:pt x="1557162" y="794515"/>
                  </a:cubicBezTo>
                  <a:cubicBezTo>
                    <a:pt x="1570786" y="768482"/>
                    <a:pt x="1584093" y="742211"/>
                    <a:pt x="1599698" y="717603"/>
                  </a:cubicBezTo>
                  <a:cubicBezTo>
                    <a:pt x="1610153" y="700986"/>
                    <a:pt x="1621877" y="686031"/>
                    <a:pt x="1634313" y="671946"/>
                  </a:cubicBezTo>
                  <a:cubicBezTo>
                    <a:pt x="1662749" y="639820"/>
                    <a:pt x="1695067" y="612679"/>
                    <a:pt x="1724692" y="581345"/>
                  </a:cubicBezTo>
                  <a:cubicBezTo>
                    <a:pt x="1730712" y="574856"/>
                    <a:pt x="1740851" y="574540"/>
                    <a:pt x="1747267" y="580554"/>
                  </a:cubicBezTo>
                  <a:cubicBezTo>
                    <a:pt x="1753683" y="586488"/>
                    <a:pt x="1754079" y="596617"/>
                    <a:pt x="1748059" y="603026"/>
                  </a:cubicBezTo>
                  <a:cubicBezTo>
                    <a:pt x="1723108" y="630167"/>
                    <a:pt x="1696176" y="654221"/>
                    <a:pt x="1671462" y="680967"/>
                  </a:cubicBezTo>
                  <a:cubicBezTo>
                    <a:pt x="1656096" y="697662"/>
                    <a:pt x="1641521" y="715466"/>
                    <a:pt x="1629006" y="735881"/>
                  </a:cubicBezTo>
                  <a:cubicBezTo>
                    <a:pt x="1600411" y="782487"/>
                    <a:pt x="1581162" y="835899"/>
                    <a:pt x="1549161" y="880210"/>
                  </a:cubicBezTo>
                  <a:cubicBezTo>
                    <a:pt x="1534507" y="900467"/>
                    <a:pt x="1517319" y="918903"/>
                    <a:pt x="1495932" y="934254"/>
                  </a:cubicBezTo>
                  <a:cubicBezTo>
                    <a:pt x="1408483" y="996844"/>
                    <a:pt x="1310104" y="1002700"/>
                    <a:pt x="1220913" y="972631"/>
                  </a:cubicBezTo>
                  <a:cubicBezTo>
                    <a:pt x="1132752" y="942879"/>
                    <a:pt x="1053779" y="877361"/>
                    <a:pt x="1004034" y="796730"/>
                  </a:cubicBezTo>
                  <a:cubicBezTo>
                    <a:pt x="974647" y="748858"/>
                    <a:pt x="951439" y="698849"/>
                    <a:pt x="931081" y="647812"/>
                  </a:cubicBezTo>
                  <a:cubicBezTo>
                    <a:pt x="901060" y="572403"/>
                    <a:pt x="877377" y="494700"/>
                    <a:pt x="847990" y="418738"/>
                  </a:cubicBezTo>
                  <a:cubicBezTo>
                    <a:pt x="775512" y="228831"/>
                    <a:pt x="650438" y="131109"/>
                    <a:pt x="513959" y="82208"/>
                  </a:cubicBezTo>
                  <a:cubicBezTo>
                    <a:pt x="488374" y="73029"/>
                    <a:pt x="462393" y="65986"/>
                    <a:pt x="436253" y="59973"/>
                  </a:cubicBezTo>
                  <a:cubicBezTo>
                    <a:pt x="448768" y="66303"/>
                    <a:pt x="461125" y="72871"/>
                    <a:pt x="473165" y="80229"/>
                  </a:cubicBezTo>
                  <a:cubicBezTo>
                    <a:pt x="514117" y="105550"/>
                    <a:pt x="551425" y="135935"/>
                    <a:pt x="585327" y="169802"/>
                  </a:cubicBezTo>
                  <a:cubicBezTo>
                    <a:pt x="619229" y="203589"/>
                    <a:pt x="649567" y="240859"/>
                    <a:pt x="676736" y="279710"/>
                  </a:cubicBezTo>
                  <a:cubicBezTo>
                    <a:pt x="708817" y="325842"/>
                    <a:pt x="734243" y="378382"/>
                    <a:pt x="747947" y="433376"/>
                  </a:cubicBezTo>
                  <a:cubicBezTo>
                    <a:pt x="762046" y="489715"/>
                    <a:pt x="763868" y="548349"/>
                    <a:pt x="749689" y="604846"/>
                  </a:cubicBezTo>
                  <a:cubicBezTo>
                    <a:pt x="742956" y="631037"/>
                    <a:pt x="729649" y="663163"/>
                    <a:pt x="709371" y="687376"/>
                  </a:cubicBezTo>
                  <a:cubicBezTo>
                    <a:pt x="694242" y="705575"/>
                    <a:pt x="675469" y="719423"/>
                    <a:pt x="653211" y="724962"/>
                  </a:cubicBezTo>
                  <a:cubicBezTo>
                    <a:pt x="608378" y="735960"/>
                    <a:pt x="566158" y="703043"/>
                    <a:pt x="545881" y="656833"/>
                  </a:cubicBezTo>
                  <a:cubicBezTo>
                    <a:pt x="526553" y="612679"/>
                    <a:pt x="528375" y="559585"/>
                    <a:pt x="559901" y="532602"/>
                  </a:cubicBezTo>
                  <a:cubicBezTo>
                    <a:pt x="583585" y="512345"/>
                    <a:pt x="614081" y="515985"/>
                    <a:pt x="633963" y="530624"/>
                  </a:cubicBezTo>
                  <a:cubicBezTo>
                    <a:pt x="649330" y="542018"/>
                    <a:pt x="657884" y="559426"/>
                    <a:pt x="654636" y="576281"/>
                  </a:cubicBezTo>
                  <a:cubicBezTo>
                    <a:pt x="652815" y="586013"/>
                    <a:pt x="647349" y="596142"/>
                    <a:pt x="635626" y="604688"/>
                  </a:cubicBezTo>
                  <a:cubicBezTo>
                    <a:pt x="628339" y="610226"/>
                    <a:pt x="617883" y="608723"/>
                    <a:pt x="612338" y="601364"/>
                  </a:cubicBezTo>
                  <a:cubicBezTo>
                    <a:pt x="606793" y="594084"/>
                    <a:pt x="608298" y="583640"/>
                    <a:pt x="615586" y="578101"/>
                  </a:cubicBezTo>
                  <a:cubicBezTo>
                    <a:pt x="618754" y="575648"/>
                    <a:pt x="620735" y="573195"/>
                    <a:pt x="621210" y="570425"/>
                  </a:cubicBezTo>
                  <a:cubicBezTo>
                    <a:pt x="621923" y="565757"/>
                    <a:pt x="617804" y="562038"/>
                    <a:pt x="613526" y="559031"/>
                  </a:cubicBezTo>
                  <a:cubicBezTo>
                    <a:pt x="605447" y="553413"/>
                    <a:pt x="593248" y="551672"/>
                    <a:pt x="584060" y="559980"/>
                  </a:cubicBezTo>
                  <a:cubicBezTo>
                    <a:pt x="576535" y="566864"/>
                    <a:pt x="572891" y="576597"/>
                    <a:pt x="571624" y="587200"/>
                  </a:cubicBezTo>
                  <a:cubicBezTo>
                    <a:pt x="569565" y="604213"/>
                    <a:pt x="573842" y="623441"/>
                    <a:pt x="581921" y="640532"/>
                  </a:cubicBezTo>
                  <a:cubicBezTo>
                    <a:pt x="588575" y="654696"/>
                    <a:pt x="597922" y="667436"/>
                    <a:pt x="609170" y="676061"/>
                  </a:cubicBezTo>
                  <a:cubicBezTo>
                    <a:pt x="619071" y="683578"/>
                    <a:pt x="630557" y="687613"/>
                    <a:pt x="642676" y="684290"/>
                  </a:cubicBezTo>
                  <a:cubicBezTo>
                    <a:pt x="659785" y="679701"/>
                    <a:pt x="672697" y="666170"/>
                    <a:pt x="682836" y="650661"/>
                  </a:cubicBezTo>
                  <a:cubicBezTo>
                    <a:pt x="694638" y="632778"/>
                    <a:pt x="702400" y="611730"/>
                    <a:pt x="706599" y="594164"/>
                  </a:cubicBezTo>
                  <a:cubicBezTo>
                    <a:pt x="718876" y="544709"/>
                    <a:pt x="716500" y="493434"/>
                    <a:pt x="704460" y="444137"/>
                  </a:cubicBezTo>
                  <a:cubicBezTo>
                    <a:pt x="692182" y="394129"/>
                    <a:pt x="670162" y="346019"/>
                    <a:pt x="641646" y="303686"/>
                  </a:cubicBezTo>
                  <a:cubicBezTo>
                    <a:pt x="616536" y="266259"/>
                    <a:pt x="588417" y="230335"/>
                    <a:pt x="556970" y="197576"/>
                  </a:cubicBezTo>
                  <a:cubicBezTo>
                    <a:pt x="525840" y="165054"/>
                    <a:pt x="491542" y="135461"/>
                    <a:pt x="453679" y="110694"/>
                  </a:cubicBezTo>
                  <a:cubicBezTo>
                    <a:pt x="441085" y="102385"/>
                    <a:pt x="428015" y="94789"/>
                    <a:pt x="414708" y="87747"/>
                  </a:cubicBezTo>
                  <a:cubicBezTo>
                    <a:pt x="394351" y="76985"/>
                    <a:pt x="373439" y="67332"/>
                    <a:pt x="352290" y="57915"/>
                  </a:cubicBezTo>
                  <a:cubicBezTo>
                    <a:pt x="350468" y="57203"/>
                    <a:pt x="331061" y="49686"/>
                    <a:pt x="324091" y="45413"/>
                  </a:cubicBezTo>
                  <a:cubicBezTo>
                    <a:pt x="322111" y="44147"/>
                    <a:pt x="321794" y="42644"/>
                    <a:pt x="320526" y="41219"/>
                  </a:cubicBezTo>
                  <a:cubicBezTo>
                    <a:pt x="207572" y="30458"/>
                    <a:pt x="99450" y="38687"/>
                    <a:pt x="17863" y="43989"/>
                  </a:cubicBezTo>
                  <a:cubicBezTo>
                    <a:pt x="8674" y="44701"/>
                    <a:pt x="674" y="37817"/>
                    <a:pt x="40" y="28638"/>
                  </a:cubicBezTo>
                  <a:cubicBezTo>
                    <a:pt x="-593" y="19459"/>
                    <a:pt x="6298" y="11547"/>
                    <a:pt x="15407" y="108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7" name="Google Shape;1307;p21"/>
            <p:cNvSpPr/>
            <p:nvPr/>
          </p:nvSpPr>
          <p:spPr>
            <a:xfrm>
              <a:off x="8066437" y="835258"/>
              <a:ext cx="538771" cy="1181974"/>
            </a:xfrm>
            <a:custGeom>
              <a:avLst/>
              <a:gdLst/>
              <a:ahLst/>
              <a:cxnLst/>
              <a:rect l="l" t="t" r="r" b="b"/>
              <a:pathLst>
                <a:path w="1077541" h="2363947" extrusionOk="0">
                  <a:moveTo>
                    <a:pt x="382719" y="2345058"/>
                  </a:moveTo>
                  <a:cubicBezTo>
                    <a:pt x="383748" y="2347590"/>
                    <a:pt x="384303" y="2349885"/>
                    <a:pt x="382798" y="2350043"/>
                  </a:cubicBezTo>
                  <a:cubicBezTo>
                    <a:pt x="383035" y="2348619"/>
                    <a:pt x="383035" y="2347116"/>
                    <a:pt x="382798" y="2345533"/>
                  </a:cubicBezTo>
                  <a:lnTo>
                    <a:pt x="382719" y="2345058"/>
                  </a:lnTo>
                  <a:close/>
                  <a:moveTo>
                    <a:pt x="351589" y="2338570"/>
                  </a:moveTo>
                  <a:cubicBezTo>
                    <a:pt x="350401" y="2342210"/>
                    <a:pt x="349846" y="2345295"/>
                    <a:pt x="350005" y="2347353"/>
                  </a:cubicBezTo>
                  <a:cubicBezTo>
                    <a:pt x="350322" y="2353050"/>
                    <a:pt x="352540" y="2357086"/>
                    <a:pt x="355628" y="2359618"/>
                  </a:cubicBezTo>
                  <a:cubicBezTo>
                    <a:pt x="358797" y="2362229"/>
                    <a:pt x="362995" y="2364840"/>
                    <a:pt x="369332" y="2363653"/>
                  </a:cubicBezTo>
                  <a:cubicBezTo>
                    <a:pt x="376540" y="2362545"/>
                    <a:pt x="381926" y="2356927"/>
                    <a:pt x="382798" y="2350043"/>
                  </a:cubicBezTo>
                  <a:cubicBezTo>
                    <a:pt x="382560" y="2350122"/>
                    <a:pt x="382164" y="2350043"/>
                    <a:pt x="381689" y="2349885"/>
                  </a:cubicBezTo>
                  <a:cubicBezTo>
                    <a:pt x="379946" y="2349252"/>
                    <a:pt x="380897" y="2347036"/>
                    <a:pt x="382402" y="2344346"/>
                  </a:cubicBezTo>
                  <a:lnTo>
                    <a:pt x="382719" y="2345058"/>
                  </a:lnTo>
                  <a:lnTo>
                    <a:pt x="382560" y="2344188"/>
                  </a:lnTo>
                  <a:cubicBezTo>
                    <a:pt x="384303" y="2341181"/>
                    <a:pt x="386759" y="2337699"/>
                    <a:pt x="387234" y="2335721"/>
                  </a:cubicBezTo>
                  <a:lnTo>
                    <a:pt x="393254" y="2305653"/>
                  </a:lnTo>
                  <a:lnTo>
                    <a:pt x="412581" y="2204765"/>
                  </a:lnTo>
                  <a:cubicBezTo>
                    <a:pt x="417333" y="2176833"/>
                    <a:pt x="422166" y="2148901"/>
                    <a:pt x="425967" y="2120731"/>
                  </a:cubicBezTo>
                  <a:cubicBezTo>
                    <a:pt x="429453" y="2094698"/>
                    <a:pt x="432146" y="2068507"/>
                    <a:pt x="434998" y="2042316"/>
                  </a:cubicBezTo>
                  <a:cubicBezTo>
                    <a:pt x="439196" y="2003148"/>
                    <a:pt x="442840" y="1963979"/>
                    <a:pt x="448067" y="1925207"/>
                  </a:cubicBezTo>
                  <a:cubicBezTo>
                    <a:pt x="449652" y="1916186"/>
                    <a:pt x="443552" y="1907561"/>
                    <a:pt x="434443" y="1906058"/>
                  </a:cubicBezTo>
                  <a:cubicBezTo>
                    <a:pt x="425413" y="1904475"/>
                    <a:pt x="416779" y="1910568"/>
                    <a:pt x="415274" y="1919589"/>
                  </a:cubicBezTo>
                  <a:cubicBezTo>
                    <a:pt x="405611" y="1965641"/>
                    <a:pt x="396977" y="2012168"/>
                    <a:pt x="389610" y="2059012"/>
                  </a:cubicBezTo>
                  <a:cubicBezTo>
                    <a:pt x="385966" y="2082196"/>
                    <a:pt x="382560" y="2105381"/>
                    <a:pt x="379392" y="2128644"/>
                  </a:cubicBezTo>
                  <a:cubicBezTo>
                    <a:pt x="376302" y="2151828"/>
                    <a:pt x="373768" y="2175092"/>
                    <a:pt x="370599" y="2198197"/>
                  </a:cubicBezTo>
                  <a:lnTo>
                    <a:pt x="357925" y="2299955"/>
                  </a:lnTo>
                  <a:lnTo>
                    <a:pt x="354361" y="2330499"/>
                  </a:lnTo>
                  <a:cubicBezTo>
                    <a:pt x="354124" y="2332714"/>
                    <a:pt x="352302" y="2336117"/>
                    <a:pt x="351589" y="2338570"/>
                  </a:cubicBezTo>
                  <a:close/>
                  <a:moveTo>
                    <a:pt x="201089" y="254901"/>
                  </a:moveTo>
                  <a:lnTo>
                    <a:pt x="201168" y="255297"/>
                  </a:lnTo>
                  <a:cubicBezTo>
                    <a:pt x="202831" y="252765"/>
                    <a:pt x="204337" y="249837"/>
                    <a:pt x="201722" y="249758"/>
                  </a:cubicBezTo>
                  <a:cubicBezTo>
                    <a:pt x="201802" y="251499"/>
                    <a:pt x="201564" y="253239"/>
                    <a:pt x="201089" y="254901"/>
                  </a:cubicBezTo>
                  <a:close/>
                  <a:moveTo>
                    <a:pt x="9241" y="584863"/>
                  </a:moveTo>
                  <a:cubicBezTo>
                    <a:pt x="16766" y="580037"/>
                    <a:pt x="35459" y="571570"/>
                    <a:pt x="57639" y="565477"/>
                  </a:cubicBezTo>
                  <a:cubicBezTo>
                    <a:pt x="62866" y="564053"/>
                    <a:pt x="68411" y="562945"/>
                    <a:pt x="73877" y="562075"/>
                  </a:cubicBezTo>
                  <a:cubicBezTo>
                    <a:pt x="79500" y="561283"/>
                    <a:pt x="85204" y="560809"/>
                    <a:pt x="90670" y="560650"/>
                  </a:cubicBezTo>
                  <a:cubicBezTo>
                    <a:pt x="100174" y="560413"/>
                    <a:pt x="108095" y="561600"/>
                    <a:pt x="116096" y="562708"/>
                  </a:cubicBezTo>
                  <a:cubicBezTo>
                    <a:pt x="111581" y="554162"/>
                    <a:pt x="106511" y="546012"/>
                    <a:pt x="103105" y="536516"/>
                  </a:cubicBezTo>
                  <a:cubicBezTo>
                    <a:pt x="92729" y="506527"/>
                    <a:pt x="93283" y="475825"/>
                    <a:pt x="100254" y="445599"/>
                  </a:cubicBezTo>
                  <a:cubicBezTo>
                    <a:pt x="109680" y="405402"/>
                    <a:pt x="130354" y="365917"/>
                    <a:pt x="146433" y="330310"/>
                  </a:cubicBezTo>
                  <a:cubicBezTo>
                    <a:pt x="150315" y="321764"/>
                    <a:pt x="153959" y="313139"/>
                    <a:pt x="157206" y="304356"/>
                  </a:cubicBezTo>
                  <a:cubicBezTo>
                    <a:pt x="160454" y="295810"/>
                    <a:pt x="163385" y="287106"/>
                    <a:pt x="165682" y="278165"/>
                  </a:cubicBezTo>
                  <a:lnTo>
                    <a:pt x="169880" y="259411"/>
                  </a:lnTo>
                  <a:cubicBezTo>
                    <a:pt x="169880" y="259411"/>
                    <a:pt x="169959" y="259490"/>
                    <a:pt x="170039" y="259490"/>
                  </a:cubicBezTo>
                  <a:cubicBezTo>
                    <a:pt x="172731" y="259570"/>
                    <a:pt x="169484" y="252132"/>
                    <a:pt x="169484" y="250707"/>
                  </a:cubicBezTo>
                  <a:cubicBezTo>
                    <a:pt x="169405" y="245406"/>
                    <a:pt x="171306" y="242320"/>
                    <a:pt x="172018" y="241212"/>
                  </a:cubicBezTo>
                  <a:cubicBezTo>
                    <a:pt x="174949" y="236939"/>
                    <a:pt x="178514" y="234882"/>
                    <a:pt x="182158" y="234170"/>
                  </a:cubicBezTo>
                  <a:cubicBezTo>
                    <a:pt x="185167" y="233616"/>
                    <a:pt x="188494" y="233616"/>
                    <a:pt x="191980" y="235198"/>
                  </a:cubicBezTo>
                  <a:cubicBezTo>
                    <a:pt x="193089" y="235752"/>
                    <a:pt x="198237" y="237256"/>
                    <a:pt x="200772" y="245010"/>
                  </a:cubicBezTo>
                  <a:cubicBezTo>
                    <a:pt x="201326" y="246593"/>
                    <a:pt x="201643" y="248175"/>
                    <a:pt x="201722" y="249758"/>
                  </a:cubicBezTo>
                  <a:lnTo>
                    <a:pt x="201406" y="249758"/>
                  </a:lnTo>
                  <a:cubicBezTo>
                    <a:pt x="200376" y="249758"/>
                    <a:pt x="200613" y="252132"/>
                    <a:pt x="201089" y="254901"/>
                  </a:cubicBezTo>
                  <a:lnTo>
                    <a:pt x="200851" y="255771"/>
                  </a:lnTo>
                  <a:lnTo>
                    <a:pt x="201168" y="255297"/>
                  </a:lnTo>
                  <a:cubicBezTo>
                    <a:pt x="201643" y="258145"/>
                    <a:pt x="202435" y="261390"/>
                    <a:pt x="202198" y="262972"/>
                  </a:cubicBezTo>
                  <a:lnTo>
                    <a:pt x="198316" y="285840"/>
                  </a:lnTo>
                  <a:cubicBezTo>
                    <a:pt x="196178" y="296047"/>
                    <a:pt x="193405" y="306018"/>
                    <a:pt x="190237" y="315829"/>
                  </a:cubicBezTo>
                  <a:cubicBezTo>
                    <a:pt x="187148" y="325483"/>
                    <a:pt x="183583" y="334978"/>
                    <a:pt x="179781" y="344553"/>
                  </a:cubicBezTo>
                  <a:cubicBezTo>
                    <a:pt x="166157" y="378498"/>
                    <a:pt x="148018" y="416163"/>
                    <a:pt x="140572" y="454144"/>
                  </a:cubicBezTo>
                  <a:cubicBezTo>
                    <a:pt x="136215" y="476775"/>
                    <a:pt x="135899" y="499564"/>
                    <a:pt x="144295" y="521640"/>
                  </a:cubicBezTo>
                  <a:cubicBezTo>
                    <a:pt x="153484" y="546328"/>
                    <a:pt x="168058" y="566427"/>
                    <a:pt x="186039" y="583281"/>
                  </a:cubicBezTo>
                  <a:cubicBezTo>
                    <a:pt x="204653" y="600689"/>
                    <a:pt x="226911" y="614457"/>
                    <a:pt x="251229" y="625456"/>
                  </a:cubicBezTo>
                  <a:cubicBezTo>
                    <a:pt x="327033" y="659876"/>
                    <a:pt x="422403" y="668501"/>
                    <a:pt x="494485" y="670084"/>
                  </a:cubicBezTo>
                  <a:cubicBezTo>
                    <a:pt x="502406" y="670084"/>
                    <a:pt x="508188" y="676098"/>
                    <a:pt x="509852" y="683615"/>
                  </a:cubicBezTo>
                  <a:cubicBezTo>
                    <a:pt x="505416" y="622528"/>
                    <a:pt x="501455" y="561521"/>
                    <a:pt x="496544" y="500513"/>
                  </a:cubicBezTo>
                  <a:cubicBezTo>
                    <a:pt x="483554" y="338302"/>
                    <a:pt x="470405" y="176644"/>
                    <a:pt x="461533" y="17755"/>
                  </a:cubicBezTo>
                  <a:cubicBezTo>
                    <a:pt x="460979" y="8577"/>
                    <a:pt x="467949" y="664"/>
                    <a:pt x="477059" y="31"/>
                  </a:cubicBezTo>
                  <a:cubicBezTo>
                    <a:pt x="486247" y="-523"/>
                    <a:pt x="494168" y="6440"/>
                    <a:pt x="494802" y="15540"/>
                  </a:cubicBezTo>
                  <a:cubicBezTo>
                    <a:pt x="505020" y="151560"/>
                    <a:pt x="519119" y="289401"/>
                    <a:pt x="532506" y="428032"/>
                  </a:cubicBezTo>
                  <a:cubicBezTo>
                    <a:pt x="541298" y="519662"/>
                    <a:pt x="549853" y="611688"/>
                    <a:pt x="556902" y="703634"/>
                  </a:cubicBezTo>
                  <a:cubicBezTo>
                    <a:pt x="559517" y="737896"/>
                    <a:pt x="561259" y="772080"/>
                    <a:pt x="563319" y="806263"/>
                  </a:cubicBezTo>
                  <a:cubicBezTo>
                    <a:pt x="588508" y="800645"/>
                    <a:pt x="611954" y="788459"/>
                    <a:pt x="634608" y="773029"/>
                  </a:cubicBezTo>
                  <a:cubicBezTo>
                    <a:pt x="668035" y="750161"/>
                    <a:pt x="699165" y="719934"/>
                    <a:pt x="730770" y="691607"/>
                  </a:cubicBezTo>
                  <a:cubicBezTo>
                    <a:pt x="746295" y="677601"/>
                    <a:pt x="762137" y="664545"/>
                    <a:pt x="777979" y="652280"/>
                  </a:cubicBezTo>
                  <a:cubicBezTo>
                    <a:pt x="777979" y="652043"/>
                    <a:pt x="777821" y="651964"/>
                    <a:pt x="777821" y="651726"/>
                  </a:cubicBezTo>
                  <a:cubicBezTo>
                    <a:pt x="778296" y="646267"/>
                    <a:pt x="781464" y="641677"/>
                    <a:pt x="785900" y="639145"/>
                  </a:cubicBezTo>
                  <a:cubicBezTo>
                    <a:pt x="785821" y="639382"/>
                    <a:pt x="785900" y="639620"/>
                    <a:pt x="786138" y="639857"/>
                  </a:cubicBezTo>
                  <a:cubicBezTo>
                    <a:pt x="787564" y="641361"/>
                    <a:pt x="789544" y="640253"/>
                    <a:pt x="791683" y="637958"/>
                  </a:cubicBezTo>
                  <a:lnTo>
                    <a:pt x="791049" y="638037"/>
                  </a:lnTo>
                  <a:cubicBezTo>
                    <a:pt x="790574" y="638195"/>
                    <a:pt x="788752" y="638195"/>
                    <a:pt x="787405" y="638433"/>
                  </a:cubicBezTo>
                  <a:cubicBezTo>
                    <a:pt x="788910" y="637721"/>
                    <a:pt x="790653" y="637325"/>
                    <a:pt x="792395" y="637167"/>
                  </a:cubicBezTo>
                  <a:cubicBezTo>
                    <a:pt x="797544" y="631074"/>
                    <a:pt x="803406" y="618651"/>
                    <a:pt x="803881" y="617622"/>
                  </a:cubicBezTo>
                  <a:cubicBezTo>
                    <a:pt x="808396" y="608443"/>
                    <a:pt x="811406" y="598632"/>
                    <a:pt x="812990" y="588662"/>
                  </a:cubicBezTo>
                  <a:cubicBezTo>
                    <a:pt x="814495" y="579404"/>
                    <a:pt x="814258" y="569908"/>
                    <a:pt x="812198" y="560492"/>
                  </a:cubicBezTo>
                  <a:cubicBezTo>
                    <a:pt x="808159" y="540631"/>
                    <a:pt x="799446" y="518159"/>
                    <a:pt x="792475" y="494420"/>
                  </a:cubicBezTo>
                  <a:cubicBezTo>
                    <a:pt x="785346" y="469891"/>
                    <a:pt x="779643" y="444253"/>
                    <a:pt x="778851" y="419803"/>
                  </a:cubicBezTo>
                  <a:cubicBezTo>
                    <a:pt x="777662" y="382138"/>
                    <a:pt x="787247" y="346847"/>
                    <a:pt x="819486" y="319944"/>
                  </a:cubicBezTo>
                  <a:cubicBezTo>
                    <a:pt x="826298" y="313772"/>
                    <a:pt x="836833" y="314247"/>
                    <a:pt x="843011" y="320973"/>
                  </a:cubicBezTo>
                  <a:cubicBezTo>
                    <a:pt x="849190" y="327698"/>
                    <a:pt x="848715" y="338223"/>
                    <a:pt x="841981" y="344474"/>
                  </a:cubicBezTo>
                  <a:cubicBezTo>
                    <a:pt x="821229" y="365284"/>
                    <a:pt x="818218" y="390684"/>
                    <a:pt x="820832" y="417034"/>
                  </a:cubicBezTo>
                  <a:cubicBezTo>
                    <a:pt x="822971" y="438398"/>
                    <a:pt x="829545" y="460316"/>
                    <a:pt x="835803" y="481839"/>
                  </a:cubicBezTo>
                  <a:cubicBezTo>
                    <a:pt x="843090" y="507081"/>
                    <a:pt x="849982" y="531769"/>
                    <a:pt x="853309" y="553212"/>
                  </a:cubicBezTo>
                  <a:cubicBezTo>
                    <a:pt x="855368" y="567851"/>
                    <a:pt x="854734" y="582410"/>
                    <a:pt x="851249" y="596495"/>
                  </a:cubicBezTo>
                  <a:cubicBezTo>
                    <a:pt x="850061" y="601164"/>
                    <a:pt x="847368" y="605358"/>
                    <a:pt x="845704" y="609947"/>
                  </a:cubicBezTo>
                  <a:cubicBezTo>
                    <a:pt x="867329" y="600135"/>
                    <a:pt x="890062" y="591194"/>
                    <a:pt x="913508" y="585022"/>
                  </a:cubicBezTo>
                  <a:cubicBezTo>
                    <a:pt x="939727" y="578058"/>
                    <a:pt x="966659" y="574102"/>
                    <a:pt x="993432" y="574972"/>
                  </a:cubicBezTo>
                  <a:cubicBezTo>
                    <a:pt x="1002145" y="575289"/>
                    <a:pt x="1010938" y="576001"/>
                    <a:pt x="1019651" y="577346"/>
                  </a:cubicBezTo>
                  <a:cubicBezTo>
                    <a:pt x="1028126" y="578612"/>
                    <a:pt x="1036602" y="580274"/>
                    <a:pt x="1044998" y="582252"/>
                  </a:cubicBezTo>
                  <a:cubicBezTo>
                    <a:pt x="1048167" y="583044"/>
                    <a:pt x="1052444" y="584863"/>
                    <a:pt x="1056563" y="587395"/>
                  </a:cubicBezTo>
                  <a:cubicBezTo>
                    <a:pt x="1057434" y="587870"/>
                    <a:pt x="1058385" y="588741"/>
                    <a:pt x="1059256" y="589532"/>
                  </a:cubicBezTo>
                  <a:cubicBezTo>
                    <a:pt x="1059810" y="589453"/>
                    <a:pt x="1060365" y="589453"/>
                    <a:pt x="1060840" y="589374"/>
                  </a:cubicBezTo>
                  <a:cubicBezTo>
                    <a:pt x="1061236" y="589374"/>
                    <a:pt x="1061474" y="589690"/>
                    <a:pt x="1061870" y="589769"/>
                  </a:cubicBezTo>
                  <a:cubicBezTo>
                    <a:pt x="1061236" y="589848"/>
                    <a:pt x="1060682" y="589769"/>
                    <a:pt x="1059810" y="590007"/>
                  </a:cubicBezTo>
                  <a:cubicBezTo>
                    <a:pt x="1061632" y="591668"/>
                    <a:pt x="1063217" y="593093"/>
                    <a:pt x="1063692" y="591906"/>
                  </a:cubicBezTo>
                  <a:cubicBezTo>
                    <a:pt x="1064008" y="590956"/>
                    <a:pt x="1063613" y="590719"/>
                    <a:pt x="1063375" y="590323"/>
                  </a:cubicBezTo>
                  <a:cubicBezTo>
                    <a:pt x="1070900" y="591352"/>
                    <a:pt x="1077157" y="596891"/>
                    <a:pt x="1077475" y="604645"/>
                  </a:cubicBezTo>
                  <a:cubicBezTo>
                    <a:pt x="1078266" y="615723"/>
                    <a:pt x="1071929" y="620075"/>
                    <a:pt x="1065989" y="622370"/>
                  </a:cubicBezTo>
                  <a:cubicBezTo>
                    <a:pt x="1062979" y="623557"/>
                    <a:pt x="1058701" y="623873"/>
                    <a:pt x="1053553" y="622370"/>
                  </a:cubicBezTo>
                  <a:cubicBezTo>
                    <a:pt x="1049989" y="621341"/>
                    <a:pt x="1039770" y="615802"/>
                    <a:pt x="1037790" y="614695"/>
                  </a:cubicBezTo>
                  <a:cubicBezTo>
                    <a:pt x="1030423" y="613428"/>
                    <a:pt x="1022978" y="612479"/>
                    <a:pt x="1015532" y="611767"/>
                  </a:cubicBezTo>
                  <a:cubicBezTo>
                    <a:pt x="1008086" y="611134"/>
                    <a:pt x="1000640" y="610896"/>
                    <a:pt x="993274" y="611055"/>
                  </a:cubicBezTo>
                  <a:cubicBezTo>
                    <a:pt x="970065" y="611529"/>
                    <a:pt x="947094" y="616435"/>
                    <a:pt x="924757" y="623478"/>
                  </a:cubicBezTo>
                  <a:cubicBezTo>
                    <a:pt x="901786" y="630678"/>
                    <a:pt x="879527" y="640490"/>
                    <a:pt x="858695" y="651252"/>
                  </a:cubicBezTo>
                  <a:cubicBezTo>
                    <a:pt x="824872" y="668027"/>
                    <a:pt x="793188" y="696354"/>
                    <a:pt x="760394" y="724998"/>
                  </a:cubicBezTo>
                  <a:cubicBezTo>
                    <a:pt x="726889" y="754276"/>
                    <a:pt x="692432" y="784028"/>
                    <a:pt x="656233" y="806263"/>
                  </a:cubicBezTo>
                  <a:cubicBezTo>
                    <a:pt x="627400" y="823987"/>
                    <a:pt x="597221" y="836489"/>
                    <a:pt x="565537" y="840762"/>
                  </a:cubicBezTo>
                  <a:cubicBezTo>
                    <a:pt x="566408" y="856509"/>
                    <a:pt x="567754" y="872255"/>
                    <a:pt x="568468" y="888002"/>
                  </a:cubicBezTo>
                  <a:cubicBezTo>
                    <a:pt x="572824" y="980976"/>
                    <a:pt x="574725" y="1073635"/>
                    <a:pt x="573616" y="1165502"/>
                  </a:cubicBezTo>
                  <a:cubicBezTo>
                    <a:pt x="573220" y="1198815"/>
                    <a:pt x="571398" y="1232286"/>
                    <a:pt x="570051" y="1265757"/>
                  </a:cubicBezTo>
                  <a:cubicBezTo>
                    <a:pt x="574725" y="1261405"/>
                    <a:pt x="580824" y="1258952"/>
                    <a:pt x="587161" y="1261563"/>
                  </a:cubicBezTo>
                  <a:cubicBezTo>
                    <a:pt x="609182" y="1269713"/>
                    <a:pt x="631677" y="1269476"/>
                    <a:pt x="654332" y="1266390"/>
                  </a:cubicBezTo>
                  <a:cubicBezTo>
                    <a:pt x="678412" y="1263146"/>
                    <a:pt x="702571" y="1256024"/>
                    <a:pt x="726572" y="1249773"/>
                  </a:cubicBezTo>
                  <a:cubicBezTo>
                    <a:pt x="742255" y="1245658"/>
                    <a:pt x="757702" y="1242256"/>
                    <a:pt x="773068" y="1239803"/>
                  </a:cubicBezTo>
                  <a:cubicBezTo>
                    <a:pt x="767919" y="1235293"/>
                    <a:pt x="762296" y="1230862"/>
                    <a:pt x="756434" y="1226193"/>
                  </a:cubicBezTo>
                  <a:cubicBezTo>
                    <a:pt x="745107" y="1217173"/>
                    <a:pt x="732908" y="1207994"/>
                    <a:pt x="721661" y="1198024"/>
                  </a:cubicBezTo>
                  <a:cubicBezTo>
                    <a:pt x="715165" y="1192326"/>
                    <a:pt x="708987" y="1186392"/>
                    <a:pt x="703442" y="1180141"/>
                  </a:cubicBezTo>
                  <a:cubicBezTo>
                    <a:pt x="693858" y="1169142"/>
                    <a:pt x="685937" y="1157352"/>
                    <a:pt x="681105" y="1145008"/>
                  </a:cubicBezTo>
                  <a:cubicBezTo>
                    <a:pt x="671521" y="1120953"/>
                    <a:pt x="670728" y="1095079"/>
                    <a:pt x="688946" y="1067463"/>
                  </a:cubicBezTo>
                  <a:cubicBezTo>
                    <a:pt x="693461" y="1059392"/>
                    <a:pt x="703601" y="1056543"/>
                    <a:pt x="711601" y="1060975"/>
                  </a:cubicBezTo>
                  <a:cubicBezTo>
                    <a:pt x="719601" y="1065485"/>
                    <a:pt x="722532" y="1075613"/>
                    <a:pt x="718017" y="1083605"/>
                  </a:cubicBezTo>
                  <a:cubicBezTo>
                    <a:pt x="710254" y="1100380"/>
                    <a:pt x="713106" y="1114386"/>
                    <a:pt x="719839" y="1127125"/>
                  </a:cubicBezTo>
                  <a:cubicBezTo>
                    <a:pt x="724195" y="1135275"/>
                    <a:pt x="730532" y="1142713"/>
                    <a:pt x="737265" y="1150310"/>
                  </a:cubicBezTo>
                  <a:cubicBezTo>
                    <a:pt x="742018" y="1155611"/>
                    <a:pt x="746929" y="1160913"/>
                    <a:pt x="752078" y="1166214"/>
                  </a:cubicBezTo>
                  <a:cubicBezTo>
                    <a:pt x="774811" y="1190032"/>
                    <a:pt x="799921" y="1213216"/>
                    <a:pt x="812753" y="1235609"/>
                  </a:cubicBezTo>
                  <a:cubicBezTo>
                    <a:pt x="812990" y="1236005"/>
                    <a:pt x="812753" y="1236401"/>
                    <a:pt x="812990" y="1236796"/>
                  </a:cubicBezTo>
                  <a:cubicBezTo>
                    <a:pt x="820911" y="1236955"/>
                    <a:pt x="828753" y="1237350"/>
                    <a:pt x="836436" y="1238774"/>
                  </a:cubicBezTo>
                  <a:cubicBezTo>
                    <a:pt x="872715" y="1245421"/>
                    <a:pt x="906538" y="1265599"/>
                    <a:pt x="934024" y="1313867"/>
                  </a:cubicBezTo>
                  <a:cubicBezTo>
                    <a:pt x="939015" y="1322729"/>
                    <a:pt x="942421" y="1331037"/>
                    <a:pt x="944638" y="1339346"/>
                  </a:cubicBezTo>
                  <a:cubicBezTo>
                    <a:pt x="947886" y="1351215"/>
                    <a:pt x="949074" y="1362767"/>
                    <a:pt x="951055" y="1375744"/>
                  </a:cubicBezTo>
                  <a:cubicBezTo>
                    <a:pt x="952718" y="1384369"/>
                    <a:pt x="947094" y="1392678"/>
                    <a:pt x="938460" y="1394419"/>
                  </a:cubicBezTo>
                  <a:cubicBezTo>
                    <a:pt x="929826" y="1396080"/>
                    <a:pt x="921430" y="1390462"/>
                    <a:pt x="919766" y="1381837"/>
                  </a:cubicBezTo>
                  <a:cubicBezTo>
                    <a:pt x="916994" y="1370443"/>
                    <a:pt x="915172" y="1360156"/>
                    <a:pt x="911449" y="1349790"/>
                  </a:cubicBezTo>
                  <a:cubicBezTo>
                    <a:pt x="909469" y="1344252"/>
                    <a:pt x="906696" y="1338792"/>
                    <a:pt x="902815" y="1332936"/>
                  </a:cubicBezTo>
                  <a:cubicBezTo>
                    <a:pt x="880636" y="1299307"/>
                    <a:pt x="856002" y="1285460"/>
                    <a:pt x="829545" y="1281820"/>
                  </a:cubicBezTo>
                  <a:cubicBezTo>
                    <a:pt x="811486" y="1279288"/>
                    <a:pt x="792713" y="1281582"/>
                    <a:pt x="773306" y="1285064"/>
                  </a:cubicBezTo>
                  <a:cubicBezTo>
                    <a:pt x="753107" y="1288704"/>
                    <a:pt x="732433" y="1293689"/>
                    <a:pt x="711522" y="1297883"/>
                  </a:cubicBezTo>
                  <a:cubicBezTo>
                    <a:pt x="664787" y="1307378"/>
                    <a:pt x="617657" y="1312284"/>
                    <a:pt x="574329" y="1292186"/>
                  </a:cubicBezTo>
                  <a:cubicBezTo>
                    <a:pt x="571953" y="1291236"/>
                    <a:pt x="570923" y="1288941"/>
                    <a:pt x="569339" y="1287201"/>
                  </a:cubicBezTo>
                  <a:cubicBezTo>
                    <a:pt x="568626" y="1302156"/>
                    <a:pt x="568626" y="1317111"/>
                    <a:pt x="567754" y="1332066"/>
                  </a:cubicBezTo>
                  <a:cubicBezTo>
                    <a:pt x="564982" y="1378197"/>
                    <a:pt x="560626" y="1424091"/>
                    <a:pt x="555794" y="1469748"/>
                  </a:cubicBezTo>
                  <a:cubicBezTo>
                    <a:pt x="556190" y="1470460"/>
                    <a:pt x="557061" y="1470619"/>
                    <a:pt x="557378" y="1471410"/>
                  </a:cubicBezTo>
                  <a:cubicBezTo>
                    <a:pt x="590171" y="1551882"/>
                    <a:pt x="615122" y="1632197"/>
                    <a:pt x="633974" y="1714015"/>
                  </a:cubicBezTo>
                  <a:cubicBezTo>
                    <a:pt x="641579" y="1746932"/>
                    <a:pt x="648232" y="1780087"/>
                    <a:pt x="653856" y="1813637"/>
                  </a:cubicBezTo>
                  <a:cubicBezTo>
                    <a:pt x="662094" y="1863092"/>
                    <a:pt x="668114" y="1913258"/>
                    <a:pt x="673897" y="1964296"/>
                  </a:cubicBezTo>
                  <a:cubicBezTo>
                    <a:pt x="677145" y="1995789"/>
                    <a:pt x="681026" y="2027282"/>
                    <a:pt x="686016" y="2058616"/>
                  </a:cubicBezTo>
                  <a:cubicBezTo>
                    <a:pt x="689264" y="2079347"/>
                    <a:pt x="692986" y="2100079"/>
                    <a:pt x="697343" y="2120652"/>
                  </a:cubicBezTo>
                  <a:lnTo>
                    <a:pt x="708195" y="2169790"/>
                  </a:lnTo>
                  <a:cubicBezTo>
                    <a:pt x="709858" y="2177149"/>
                    <a:pt x="716195" y="2194478"/>
                    <a:pt x="716353" y="2198909"/>
                  </a:cubicBezTo>
                  <a:cubicBezTo>
                    <a:pt x="716671" y="2206189"/>
                    <a:pt x="713502" y="2210462"/>
                    <a:pt x="711205" y="2212519"/>
                  </a:cubicBezTo>
                  <a:cubicBezTo>
                    <a:pt x="708116" y="2215289"/>
                    <a:pt x="697501" y="2223043"/>
                    <a:pt x="686649" y="2210383"/>
                  </a:cubicBezTo>
                  <a:cubicBezTo>
                    <a:pt x="683323" y="2206664"/>
                    <a:pt x="682055" y="2201758"/>
                    <a:pt x="682848" y="2197169"/>
                  </a:cubicBezTo>
                  <a:cubicBezTo>
                    <a:pt x="680551" y="2190838"/>
                    <a:pt x="677145" y="2182451"/>
                    <a:pt x="675877" y="2178020"/>
                  </a:cubicBezTo>
                  <a:lnTo>
                    <a:pt x="662569" y="2128802"/>
                  </a:lnTo>
                  <a:cubicBezTo>
                    <a:pt x="655757" y="2102532"/>
                    <a:pt x="650054" y="2076024"/>
                    <a:pt x="645064" y="2049358"/>
                  </a:cubicBezTo>
                  <a:cubicBezTo>
                    <a:pt x="640153" y="2022771"/>
                    <a:pt x="636034" y="1996105"/>
                    <a:pt x="632232" y="1969439"/>
                  </a:cubicBezTo>
                  <a:cubicBezTo>
                    <a:pt x="625499" y="1919193"/>
                    <a:pt x="617578" y="1869976"/>
                    <a:pt x="609340" y="1821154"/>
                  </a:cubicBezTo>
                  <a:cubicBezTo>
                    <a:pt x="600944" y="1771857"/>
                    <a:pt x="591993" y="1723036"/>
                    <a:pt x="580983" y="1674451"/>
                  </a:cubicBezTo>
                  <a:cubicBezTo>
                    <a:pt x="571081" y="1630615"/>
                    <a:pt x="558962" y="1587015"/>
                    <a:pt x="545417" y="1543337"/>
                  </a:cubicBezTo>
                  <a:cubicBezTo>
                    <a:pt x="541298" y="1563277"/>
                    <a:pt x="536862" y="1583296"/>
                    <a:pt x="533298" y="1603236"/>
                  </a:cubicBezTo>
                  <a:cubicBezTo>
                    <a:pt x="530684" y="1617717"/>
                    <a:pt x="528704" y="1632039"/>
                    <a:pt x="528070" y="1646044"/>
                  </a:cubicBezTo>
                  <a:cubicBezTo>
                    <a:pt x="527753" y="1654828"/>
                    <a:pt x="520307" y="1661712"/>
                    <a:pt x="511515" y="1661395"/>
                  </a:cubicBezTo>
                  <a:cubicBezTo>
                    <a:pt x="502723" y="1661079"/>
                    <a:pt x="495831" y="1653720"/>
                    <a:pt x="496148" y="1644937"/>
                  </a:cubicBezTo>
                  <a:cubicBezTo>
                    <a:pt x="496544" y="1629507"/>
                    <a:pt x="498366" y="1613681"/>
                    <a:pt x="500901" y="1597777"/>
                  </a:cubicBezTo>
                  <a:cubicBezTo>
                    <a:pt x="506366" y="1563356"/>
                    <a:pt x="515158" y="1528223"/>
                    <a:pt x="518406" y="1494594"/>
                  </a:cubicBezTo>
                  <a:cubicBezTo>
                    <a:pt x="523634" y="1440154"/>
                    <a:pt x="527199" y="1385161"/>
                    <a:pt x="529416" y="1330167"/>
                  </a:cubicBezTo>
                  <a:cubicBezTo>
                    <a:pt x="530130" y="1312442"/>
                    <a:pt x="529892" y="1294718"/>
                    <a:pt x="530367" y="1276993"/>
                  </a:cubicBezTo>
                  <a:cubicBezTo>
                    <a:pt x="528387" y="1276597"/>
                    <a:pt x="526407" y="1277151"/>
                    <a:pt x="524664" y="1275964"/>
                  </a:cubicBezTo>
                  <a:cubicBezTo>
                    <a:pt x="491633" y="1256262"/>
                    <a:pt x="455434" y="1229121"/>
                    <a:pt x="418205" y="1207598"/>
                  </a:cubicBezTo>
                  <a:cubicBezTo>
                    <a:pt x="394680" y="1194067"/>
                    <a:pt x="370837" y="1183148"/>
                    <a:pt x="347074" y="1178637"/>
                  </a:cubicBezTo>
                  <a:cubicBezTo>
                    <a:pt x="312380" y="1172070"/>
                    <a:pt x="278082" y="1181565"/>
                    <a:pt x="244972" y="1221999"/>
                  </a:cubicBezTo>
                  <a:cubicBezTo>
                    <a:pt x="234199" y="1234502"/>
                    <a:pt x="227941" y="1251672"/>
                    <a:pt x="221446" y="1269001"/>
                  </a:cubicBezTo>
                  <a:cubicBezTo>
                    <a:pt x="213604" y="1289812"/>
                    <a:pt x="205841" y="1310939"/>
                    <a:pt x="193722" y="1327793"/>
                  </a:cubicBezTo>
                  <a:cubicBezTo>
                    <a:pt x="181603" y="1344805"/>
                    <a:pt x="165761" y="1358178"/>
                    <a:pt x="142552" y="1363954"/>
                  </a:cubicBezTo>
                  <a:cubicBezTo>
                    <a:pt x="133681" y="1366486"/>
                    <a:pt x="124492" y="1361343"/>
                    <a:pt x="121958" y="1352560"/>
                  </a:cubicBezTo>
                  <a:cubicBezTo>
                    <a:pt x="119423" y="1343698"/>
                    <a:pt x="124571" y="1334519"/>
                    <a:pt x="133364" y="1331987"/>
                  </a:cubicBezTo>
                  <a:cubicBezTo>
                    <a:pt x="147463" y="1327476"/>
                    <a:pt x="156335" y="1318298"/>
                    <a:pt x="163147" y="1307457"/>
                  </a:cubicBezTo>
                  <a:cubicBezTo>
                    <a:pt x="174553" y="1289100"/>
                    <a:pt x="179781" y="1265757"/>
                    <a:pt x="186910" y="1244076"/>
                  </a:cubicBezTo>
                  <a:cubicBezTo>
                    <a:pt x="193010" y="1225639"/>
                    <a:pt x="200534" y="1208389"/>
                    <a:pt x="211307" y="1194542"/>
                  </a:cubicBezTo>
                  <a:cubicBezTo>
                    <a:pt x="222634" y="1180616"/>
                    <a:pt x="234199" y="1169617"/>
                    <a:pt x="245843" y="1160675"/>
                  </a:cubicBezTo>
                  <a:cubicBezTo>
                    <a:pt x="245764" y="1160517"/>
                    <a:pt x="245684" y="1160438"/>
                    <a:pt x="245605" y="1160280"/>
                  </a:cubicBezTo>
                  <a:cubicBezTo>
                    <a:pt x="244496" y="1156640"/>
                    <a:pt x="245130" y="1151892"/>
                    <a:pt x="247585" y="1146432"/>
                  </a:cubicBezTo>
                  <a:cubicBezTo>
                    <a:pt x="249645" y="1141764"/>
                    <a:pt x="258041" y="1133772"/>
                    <a:pt x="260497" y="1128629"/>
                  </a:cubicBezTo>
                  <a:cubicBezTo>
                    <a:pt x="263348" y="1122773"/>
                    <a:pt x="265567" y="1116680"/>
                    <a:pt x="267625" y="1110508"/>
                  </a:cubicBezTo>
                  <a:cubicBezTo>
                    <a:pt x="269527" y="1104811"/>
                    <a:pt x="270715" y="1098877"/>
                    <a:pt x="271507" y="1092863"/>
                  </a:cubicBezTo>
                  <a:cubicBezTo>
                    <a:pt x="273091" y="1082576"/>
                    <a:pt x="273170" y="1069995"/>
                    <a:pt x="272537" y="1057572"/>
                  </a:cubicBezTo>
                  <a:cubicBezTo>
                    <a:pt x="271982" y="1046573"/>
                    <a:pt x="271190" y="1035575"/>
                    <a:pt x="267309" y="1026633"/>
                  </a:cubicBezTo>
                  <a:cubicBezTo>
                    <a:pt x="263190" y="1017375"/>
                    <a:pt x="256457" y="1010095"/>
                    <a:pt x="243229" y="1010649"/>
                  </a:cubicBezTo>
                  <a:cubicBezTo>
                    <a:pt x="234120" y="1011836"/>
                    <a:pt x="225802" y="1005348"/>
                    <a:pt x="224693" y="996248"/>
                  </a:cubicBezTo>
                  <a:cubicBezTo>
                    <a:pt x="223505" y="987148"/>
                    <a:pt x="230001" y="978840"/>
                    <a:pt x="239110" y="977732"/>
                  </a:cubicBezTo>
                  <a:cubicBezTo>
                    <a:pt x="271349" y="971086"/>
                    <a:pt x="291706" y="985882"/>
                    <a:pt x="304538" y="1007642"/>
                  </a:cubicBezTo>
                  <a:cubicBezTo>
                    <a:pt x="312300" y="1020936"/>
                    <a:pt x="316578" y="1037948"/>
                    <a:pt x="317529" y="1055198"/>
                  </a:cubicBezTo>
                  <a:cubicBezTo>
                    <a:pt x="318479" y="1071261"/>
                    <a:pt x="316102" y="1087403"/>
                    <a:pt x="313251" y="1100617"/>
                  </a:cubicBezTo>
                  <a:cubicBezTo>
                    <a:pt x="311112" y="1109163"/>
                    <a:pt x="308340" y="1117472"/>
                    <a:pt x="304538" y="1125385"/>
                  </a:cubicBezTo>
                  <a:cubicBezTo>
                    <a:pt x="302557" y="1129420"/>
                    <a:pt x="300102" y="1133060"/>
                    <a:pt x="297805" y="1136858"/>
                  </a:cubicBezTo>
                  <a:cubicBezTo>
                    <a:pt x="317053" y="1132506"/>
                    <a:pt x="336381" y="1131635"/>
                    <a:pt x="355628" y="1135750"/>
                  </a:cubicBezTo>
                  <a:cubicBezTo>
                    <a:pt x="383907" y="1141764"/>
                    <a:pt x="412027" y="1156007"/>
                    <a:pt x="439116" y="1173652"/>
                  </a:cubicBezTo>
                  <a:cubicBezTo>
                    <a:pt x="471356" y="1194779"/>
                    <a:pt x="502009" y="1220179"/>
                    <a:pt x="531080" y="1241069"/>
                  </a:cubicBezTo>
                  <a:cubicBezTo>
                    <a:pt x="531476" y="1215748"/>
                    <a:pt x="532506" y="1190427"/>
                    <a:pt x="532427" y="1165265"/>
                  </a:cubicBezTo>
                  <a:cubicBezTo>
                    <a:pt x="532347" y="1051637"/>
                    <a:pt x="526882" y="936823"/>
                    <a:pt x="519832" y="821455"/>
                  </a:cubicBezTo>
                  <a:cubicBezTo>
                    <a:pt x="517139" y="777381"/>
                    <a:pt x="513416" y="733070"/>
                    <a:pt x="510169" y="688837"/>
                  </a:cubicBezTo>
                  <a:cubicBezTo>
                    <a:pt x="508901" y="696829"/>
                    <a:pt x="502723" y="703317"/>
                    <a:pt x="494326" y="703317"/>
                  </a:cubicBezTo>
                  <a:cubicBezTo>
                    <a:pt x="417571" y="704821"/>
                    <a:pt x="315311" y="699994"/>
                    <a:pt x="233565" y="665653"/>
                  </a:cubicBezTo>
                  <a:cubicBezTo>
                    <a:pt x="204099" y="653230"/>
                    <a:pt x="177325" y="636929"/>
                    <a:pt x="155147" y="616119"/>
                  </a:cubicBezTo>
                  <a:cubicBezTo>
                    <a:pt x="151345" y="612558"/>
                    <a:pt x="148572" y="608048"/>
                    <a:pt x="145087" y="604250"/>
                  </a:cubicBezTo>
                  <a:cubicBezTo>
                    <a:pt x="139780" y="604962"/>
                    <a:pt x="134393" y="604012"/>
                    <a:pt x="130750" y="599581"/>
                  </a:cubicBezTo>
                  <a:cubicBezTo>
                    <a:pt x="130908" y="599660"/>
                    <a:pt x="130908" y="600135"/>
                    <a:pt x="130908" y="600372"/>
                  </a:cubicBezTo>
                  <a:cubicBezTo>
                    <a:pt x="130750" y="600372"/>
                    <a:pt x="130275" y="600689"/>
                    <a:pt x="130037" y="600610"/>
                  </a:cubicBezTo>
                  <a:cubicBezTo>
                    <a:pt x="128770" y="600214"/>
                    <a:pt x="127265" y="600531"/>
                    <a:pt x="125759" y="600452"/>
                  </a:cubicBezTo>
                  <a:cubicBezTo>
                    <a:pt x="120294" y="600056"/>
                    <a:pt x="113799" y="601164"/>
                    <a:pt x="106591" y="602113"/>
                  </a:cubicBezTo>
                  <a:cubicBezTo>
                    <a:pt x="100254" y="602984"/>
                    <a:pt x="93679" y="604408"/>
                    <a:pt x="86867" y="605595"/>
                  </a:cubicBezTo>
                  <a:cubicBezTo>
                    <a:pt x="82352" y="606307"/>
                    <a:pt x="77837" y="607098"/>
                    <a:pt x="73322" y="607652"/>
                  </a:cubicBezTo>
                  <a:cubicBezTo>
                    <a:pt x="62233" y="609156"/>
                    <a:pt x="51539" y="610184"/>
                    <a:pt x="42430" y="611529"/>
                  </a:cubicBezTo>
                  <a:cubicBezTo>
                    <a:pt x="34271" y="612875"/>
                    <a:pt x="27697" y="613349"/>
                    <a:pt x="23974" y="614615"/>
                  </a:cubicBezTo>
                  <a:cubicBezTo>
                    <a:pt x="15736" y="618730"/>
                    <a:pt x="5755" y="615407"/>
                    <a:pt x="1716" y="607177"/>
                  </a:cubicBezTo>
                  <a:cubicBezTo>
                    <a:pt x="-2324" y="598948"/>
                    <a:pt x="1003" y="588978"/>
                    <a:pt x="9241" y="584863"/>
                  </a:cubicBezTo>
                  <a:close/>
                  <a:moveTo>
                    <a:pt x="684273" y="2201362"/>
                  </a:moveTo>
                  <a:cubicBezTo>
                    <a:pt x="684352" y="2201600"/>
                    <a:pt x="684669" y="2201996"/>
                    <a:pt x="684511" y="2202075"/>
                  </a:cubicBezTo>
                  <a:cubicBezTo>
                    <a:pt x="682372" y="2202549"/>
                    <a:pt x="682531" y="2200808"/>
                    <a:pt x="683402" y="2198672"/>
                  </a:cubicBezTo>
                  <a:cubicBezTo>
                    <a:pt x="683719" y="2199701"/>
                    <a:pt x="684036" y="2200571"/>
                    <a:pt x="684273" y="220136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" name="Google Shape;1308;p21"/>
            <p:cNvSpPr/>
            <p:nvPr/>
          </p:nvSpPr>
          <p:spPr>
            <a:xfrm>
              <a:off x="7514723" y="928968"/>
              <a:ext cx="445529" cy="265657"/>
            </a:xfrm>
            <a:custGeom>
              <a:avLst/>
              <a:gdLst/>
              <a:ahLst/>
              <a:cxnLst/>
              <a:rect l="l" t="t" r="r" b="b"/>
              <a:pathLst>
                <a:path w="891057" h="531313" extrusionOk="0">
                  <a:moveTo>
                    <a:pt x="812617" y="303282"/>
                  </a:moveTo>
                  <a:cubicBezTo>
                    <a:pt x="817449" y="280256"/>
                    <a:pt x="835271" y="239268"/>
                    <a:pt x="865846" y="241246"/>
                  </a:cubicBezTo>
                  <a:cubicBezTo>
                    <a:pt x="885966" y="242512"/>
                    <a:pt x="889452" y="270919"/>
                    <a:pt x="890798" y="285557"/>
                  </a:cubicBezTo>
                  <a:cubicBezTo>
                    <a:pt x="895075" y="330977"/>
                    <a:pt x="844935" y="514790"/>
                    <a:pt x="849608" y="508064"/>
                  </a:cubicBezTo>
                  <a:cubicBezTo>
                    <a:pt x="809686" y="457027"/>
                    <a:pt x="799943" y="363973"/>
                    <a:pt x="812617" y="303282"/>
                  </a:cubicBezTo>
                  <a:close/>
                  <a:moveTo>
                    <a:pt x="645166" y="483930"/>
                  </a:moveTo>
                  <a:cubicBezTo>
                    <a:pt x="642552" y="504504"/>
                    <a:pt x="667028" y="521595"/>
                    <a:pt x="684138" y="527530"/>
                  </a:cubicBezTo>
                  <a:cubicBezTo>
                    <a:pt x="722871" y="540823"/>
                    <a:pt x="800022" y="515581"/>
                    <a:pt x="839786" y="505770"/>
                  </a:cubicBezTo>
                  <a:cubicBezTo>
                    <a:pt x="844143" y="508223"/>
                    <a:pt x="792894" y="478312"/>
                    <a:pt x="783388" y="474672"/>
                  </a:cubicBezTo>
                  <a:cubicBezTo>
                    <a:pt x="751546" y="462487"/>
                    <a:pt x="715109" y="452912"/>
                    <a:pt x="680652" y="458926"/>
                  </a:cubicBezTo>
                  <a:cubicBezTo>
                    <a:pt x="666632" y="461379"/>
                    <a:pt x="647225" y="467709"/>
                    <a:pt x="645166" y="483930"/>
                  </a:cubicBezTo>
                  <a:close/>
                  <a:moveTo>
                    <a:pt x="754160" y="330106"/>
                  </a:moveTo>
                  <a:cubicBezTo>
                    <a:pt x="754714" y="283263"/>
                    <a:pt x="749090" y="230643"/>
                    <a:pt x="731426" y="186806"/>
                  </a:cubicBezTo>
                  <a:cubicBezTo>
                    <a:pt x="726436" y="174462"/>
                    <a:pt x="715346" y="147480"/>
                    <a:pt x="697524" y="149300"/>
                  </a:cubicBezTo>
                  <a:cubicBezTo>
                    <a:pt x="679781" y="151120"/>
                    <a:pt x="675266" y="179685"/>
                    <a:pt x="673444" y="192820"/>
                  </a:cubicBezTo>
                  <a:cubicBezTo>
                    <a:pt x="666632" y="240217"/>
                    <a:pt x="674632" y="291571"/>
                    <a:pt x="693643" y="335566"/>
                  </a:cubicBezTo>
                  <a:cubicBezTo>
                    <a:pt x="696257" y="341580"/>
                    <a:pt x="735387" y="391826"/>
                    <a:pt x="740060" y="383359"/>
                  </a:cubicBezTo>
                  <a:cubicBezTo>
                    <a:pt x="754001" y="384704"/>
                    <a:pt x="754081" y="335170"/>
                    <a:pt x="754160" y="330106"/>
                  </a:cubicBezTo>
                  <a:close/>
                  <a:moveTo>
                    <a:pt x="568569" y="423872"/>
                  </a:moveTo>
                  <a:cubicBezTo>
                    <a:pt x="592095" y="426325"/>
                    <a:pt x="616096" y="427196"/>
                    <a:pt x="639701" y="425139"/>
                  </a:cubicBezTo>
                  <a:cubicBezTo>
                    <a:pt x="672811" y="422211"/>
                    <a:pt x="710040" y="401321"/>
                    <a:pt x="740060" y="387474"/>
                  </a:cubicBezTo>
                  <a:cubicBezTo>
                    <a:pt x="730555" y="375684"/>
                    <a:pt x="702118" y="372440"/>
                    <a:pt x="688573" y="367059"/>
                  </a:cubicBezTo>
                  <a:cubicBezTo>
                    <a:pt x="642077" y="348622"/>
                    <a:pt x="592095" y="337861"/>
                    <a:pt x="542034" y="347040"/>
                  </a:cubicBezTo>
                  <a:cubicBezTo>
                    <a:pt x="532925" y="348701"/>
                    <a:pt x="524132" y="351075"/>
                    <a:pt x="515419" y="354082"/>
                  </a:cubicBezTo>
                  <a:cubicBezTo>
                    <a:pt x="508290" y="356535"/>
                    <a:pt x="501320" y="359463"/>
                    <a:pt x="494824" y="363261"/>
                  </a:cubicBezTo>
                  <a:cubicBezTo>
                    <a:pt x="437238" y="396890"/>
                    <a:pt x="547499" y="421815"/>
                    <a:pt x="568569" y="423872"/>
                  </a:cubicBezTo>
                  <a:close/>
                  <a:moveTo>
                    <a:pt x="388524" y="282234"/>
                  </a:moveTo>
                  <a:cubicBezTo>
                    <a:pt x="406346" y="295527"/>
                    <a:pt x="432644" y="298614"/>
                    <a:pt x="454268" y="300117"/>
                  </a:cubicBezTo>
                  <a:cubicBezTo>
                    <a:pt x="475893" y="301541"/>
                    <a:pt x="497914" y="300433"/>
                    <a:pt x="519459" y="298297"/>
                  </a:cubicBezTo>
                  <a:cubicBezTo>
                    <a:pt x="550668" y="295132"/>
                    <a:pt x="581481" y="289197"/>
                    <a:pt x="612531" y="284608"/>
                  </a:cubicBezTo>
                  <a:lnTo>
                    <a:pt x="611897" y="280651"/>
                  </a:lnTo>
                  <a:lnTo>
                    <a:pt x="612135" y="280968"/>
                  </a:lnTo>
                  <a:cubicBezTo>
                    <a:pt x="609838" y="282313"/>
                    <a:pt x="616016" y="277407"/>
                    <a:pt x="617680" y="275350"/>
                  </a:cubicBezTo>
                  <a:cubicBezTo>
                    <a:pt x="620848" y="271393"/>
                    <a:pt x="622512" y="266329"/>
                    <a:pt x="623779" y="261503"/>
                  </a:cubicBezTo>
                  <a:cubicBezTo>
                    <a:pt x="627740" y="246468"/>
                    <a:pt x="628531" y="230880"/>
                    <a:pt x="627661" y="215529"/>
                  </a:cubicBezTo>
                  <a:cubicBezTo>
                    <a:pt x="625284" y="171139"/>
                    <a:pt x="615145" y="124058"/>
                    <a:pt x="594313" y="84257"/>
                  </a:cubicBezTo>
                  <a:cubicBezTo>
                    <a:pt x="587976" y="72150"/>
                    <a:pt x="576174" y="46354"/>
                    <a:pt x="558747" y="46750"/>
                  </a:cubicBezTo>
                  <a:cubicBezTo>
                    <a:pt x="538549" y="47225"/>
                    <a:pt x="540212" y="89163"/>
                    <a:pt x="541083" y="101348"/>
                  </a:cubicBezTo>
                  <a:cubicBezTo>
                    <a:pt x="544093" y="143444"/>
                    <a:pt x="561599" y="184907"/>
                    <a:pt x="579421" y="222888"/>
                  </a:cubicBezTo>
                  <a:cubicBezTo>
                    <a:pt x="584174" y="233175"/>
                    <a:pt x="589006" y="251928"/>
                    <a:pt x="597719" y="260474"/>
                  </a:cubicBezTo>
                  <a:cubicBezTo>
                    <a:pt x="597402" y="260395"/>
                    <a:pt x="596769" y="260157"/>
                    <a:pt x="596610" y="260078"/>
                  </a:cubicBezTo>
                  <a:cubicBezTo>
                    <a:pt x="578708" y="253511"/>
                    <a:pt x="560331" y="248130"/>
                    <a:pt x="541796" y="243620"/>
                  </a:cubicBezTo>
                  <a:cubicBezTo>
                    <a:pt x="501716" y="233887"/>
                    <a:pt x="454982" y="223838"/>
                    <a:pt x="413950" y="234283"/>
                  </a:cubicBezTo>
                  <a:cubicBezTo>
                    <a:pt x="391930" y="239822"/>
                    <a:pt x="361196" y="261740"/>
                    <a:pt x="388524" y="282234"/>
                  </a:cubicBezTo>
                  <a:close/>
                  <a:moveTo>
                    <a:pt x="283174" y="223600"/>
                  </a:moveTo>
                  <a:cubicBezTo>
                    <a:pt x="287847" y="241404"/>
                    <a:pt x="322700" y="237289"/>
                    <a:pt x="335532" y="236261"/>
                  </a:cubicBezTo>
                  <a:cubicBezTo>
                    <a:pt x="394464" y="231671"/>
                    <a:pt x="435891" y="203818"/>
                    <a:pt x="485715" y="177944"/>
                  </a:cubicBezTo>
                  <a:cubicBezTo>
                    <a:pt x="486824" y="177469"/>
                    <a:pt x="484765" y="176915"/>
                    <a:pt x="481517" y="176282"/>
                  </a:cubicBezTo>
                  <a:cubicBezTo>
                    <a:pt x="482150" y="172721"/>
                    <a:pt x="483022" y="166470"/>
                    <a:pt x="483338" y="162593"/>
                  </a:cubicBezTo>
                  <a:cubicBezTo>
                    <a:pt x="484131" y="149853"/>
                    <a:pt x="482626" y="137114"/>
                    <a:pt x="480171" y="124612"/>
                  </a:cubicBezTo>
                  <a:cubicBezTo>
                    <a:pt x="473041" y="89321"/>
                    <a:pt x="459734" y="51577"/>
                    <a:pt x="438506" y="21983"/>
                  </a:cubicBezTo>
                  <a:cubicBezTo>
                    <a:pt x="432010" y="13042"/>
                    <a:pt x="421634" y="-2388"/>
                    <a:pt x="408168" y="1489"/>
                  </a:cubicBezTo>
                  <a:cubicBezTo>
                    <a:pt x="389158" y="7107"/>
                    <a:pt x="396682" y="40262"/>
                    <a:pt x="400326" y="53001"/>
                  </a:cubicBezTo>
                  <a:cubicBezTo>
                    <a:pt x="413871" y="99449"/>
                    <a:pt x="446981" y="140358"/>
                    <a:pt x="479378" y="175966"/>
                  </a:cubicBezTo>
                  <a:cubicBezTo>
                    <a:pt x="461635" y="173196"/>
                    <a:pt x="411891" y="169952"/>
                    <a:pt x="407059" y="169952"/>
                  </a:cubicBezTo>
                  <a:cubicBezTo>
                    <a:pt x="373632" y="169556"/>
                    <a:pt x="333631" y="173829"/>
                    <a:pt x="305036" y="192503"/>
                  </a:cubicBezTo>
                  <a:cubicBezTo>
                    <a:pt x="296244" y="198200"/>
                    <a:pt x="280005" y="211257"/>
                    <a:pt x="283174" y="223600"/>
                  </a:cubicBezTo>
                  <a:close/>
                  <a:moveTo>
                    <a:pt x="277312" y="76423"/>
                  </a:moveTo>
                  <a:cubicBezTo>
                    <a:pt x="300046" y="88292"/>
                    <a:pt x="330145" y="106729"/>
                    <a:pt x="348760" y="124928"/>
                  </a:cubicBezTo>
                  <a:cubicBezTo>
                    <a:pt x="351295" y="109498"/>
                    <a:pt x="329433" y="81725"/>
                    <a:pt x="319848" y="70093"/>
                  </a:cubicBezTo>
                  <a:cubicBezTo>
                    <a:pt x="296560" y="41844"/>
                    <a:pt x="254103" y="-1913"/>
                    <a:pt x="212914" y="65"/>
                  </a:cubicBezTo>
                  <a:cubicBezTo>
                    <a:pt x="174972" y="1885"/>
                    <a:pt x="228994" y="47858"/>
                    <a:pt x="236915" y="53239"/>
                  </a:cubicBezTo>
                  <a:cubicBezTo>
                    <a:pt x="249747" y="62022"/>
                    <a:pt x="263529" y="69302"/>
                    <a:pt x="277312" y="76423"/>
                  </a:cubicBezTo>
                  <a:close/>
                  <a:moveTo>
                    <a:pt x="211330" y="170901"/>
                  </a:moveTo>
                  <a:cubicBezTo>
                    <a:pt x="204518" y="178893"/>
                    <a:pt x="186933" y="215292"/>
                    <a:pt x="210934" y="215529"/>
                  </a:cubicBezTo>
                  <a:cubicBezTo>
                    <a:pt x="227013" y="215767"/>
                    <a:pt x="246658" y="200416"/>
                    <a:pt x="258143" y="191000"/>
                  </a:cubicBezTo>
                  <a:cubicBezTo>
                    <a:pt x="270104" y="181267"/>
                    <a:pt x="280797" y="170031"/>
                    <a:pt x="291332" y="158874"/>
                  </a:cubicBezTo>
                  <a:cubicBezTo>
                    <a:pt x="306461" y="142811"/>
                    <a:pt x="319848" y="135057"/>
                    <a:pt x="336958" y="120814"/>
                  </a:cubicBezTo>
                  <a:cubicBezTo>
                    <a:pt x="335690" y="111239"/>
                    <a:pt x="290699" y="128172"/>
                    <a:pt x="285788" y="129518"/>
                  </a:cubicBezTo>
                  <a:cubicBezTo>
                    <a:pt x="258935" y="136639"/>
                    <a:pt x="229548" y="149537"/>
                    <a:pt x="211330" y="170901"/>
                  </a:cubicBezTo>
                  <a:close/>
                  <a:moveTo>
                    <a:pt x="22571" y="134344"/>
                  </a:moveTo>
                  <a:cubicBezTo>
                    <a:pt x="54968" y="150012"/>
                    <a:pt x="91643" y="150803"/>
                    <a:pt x="126258" y="142495"/>
                  </a:cubicBezTo>
                  <a:cubicBezTo>
                    <a:pt x="153427" y="135927"/>
                    <a:pt x="179170" y="124374"/>
                    <a:pt x="204597" y="113059"/>
                  </a:cubicBezTo>
                  <a:lnTo>
                    <a:pt x="219726" y="93594"/>
                  </a:lnTo>
                  <a:cubicBezTo>
                    <a:pt x="208399" y="85523"/>
                    <a:pt x="181546" y="84336"/>
                    <a:pt x="168239" y="81171"/>
                  </a:cubicBezTo>
                  <a:cubicBezTo>
                    <a:pt x="124753" y="70805"/>
                    <a:pt x="32631" y="46513"/>
                    <a:pt x="3164" y="97154"/>
                  </a:cubicBezTo>
                  <a:cubicBezTo>
                    <a:pt x="-6658" y="113929"/>
                    <a:pt x="8234" y="127460"/>
                    <a:pt x="22571" y="13434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" name="Google Shape;1309;p21"/>
            <p:cNvSpPr/>
            <p:nvPr/>
          </p:nvSpPr>
          <p:spPr>
            <a:xfrm>
              <a:off x="7564699" y="943919"/>
              <a:ext cx="442924" cy="378133"/>
            </a:xfrm>
            <a:custGeom>
              <a:avLst/>
              <a:gdLst/>
              <a:ahLst/>
              <a:cxnLst/>
              <a:rect l="l" t="t" r="r" b="b"/>
              <a:pathLst>
                <a:path w="885848" h="756265" extrusionOk="0">
                  <a:moveTo>
                    <a:pt x="6187" y="66937"/>
                  </a:moveTo>
                  <a:cubicBezTo>
                    <a:pt x="6187" y="66937"/>
                    <a:pt x="91814" y="47234"/>
                    <a:pt x="220768" y="78173"/>
                  </a:cubicBezTo>
                  <a:lnTo>
                    <a:pt x="183223" y="40350"/>
                  </a:lnTo>
                  <a:lnTo>
                    <a:pt x="160093" y="19618"/>
                  </a:lnTo>
                  <a:cubicBezTo>
                    <a:pt x="159856" y="19381"/>
                    <a:pt x="155182" y="15345"/>
                    <a:pt x="153677" y="13605"/>
                  </a:cubicBezTo>
                  <a:cubicBezTo>
                    <a:pt x="149320" y="8541"/>
                    <a:pt x="151935" y="3555"/>
                    <a:pt x="152964" y="2527"/>
                  </a:cubicBezTo>
                  <a:cubicBezTo>
                    <a:pt x="155737" y="-559"/>
                    <a:pt x="160489" y="-876"/>
                    <a:pt x="163658" y="1894"/>
                  </a:cubicBezTo>
                  <a:cubicBezTo>
                    <a:pt x="163975" y="2210"/>
                    <a:pt x="164292" y="2527"/>
                    <a:pt x="164529" y="2843"/>
                  </a:cubicBezTo>
                  <a:lnTo>
                    <a:pt x="164529" y="2922"/>
                  </a:lnTo>
                  <a:cubicBezTo>
                    <a:pt x="164054" y="3397"/>
                    <a:pt x="164608" y="4030"/>
                    <a:pt x="165559" y="4663"/>
                  </a:cubicBezTo>
                  <a:lnTo>
                    <a:pt x="165796" y="5296"/>
                  </a:lnTo>
                  <a:lnTo>
                    <a:pt x="165717" y="4742"/>
                  </a:lnTo>
                  <a:cubicBezTo>
                    <a:pt x="167381" y="5771"/>
                    <a:pt x="170074" y="6721"/>
                    <a:pt x="170153" y="6800"/>
                  </a:cubicBezTo>
                  <a:cubicBezTo>
                    <a:pt x="175381" y="10439"/>
                    <a:pt x="180609" y="13921"/>
                    <a:pt x="185837" y="17561"/>
                  </a:cubicBezTo>
                  <a:cubicBezTo>
                    <a:pt x="189401" y="20014"/>
                    <a:pt x="192807" y="22625"/>
                    <a:pt x="196213" y="25316"/>
                  </a:cubicBezTo>
                  <a:cubicBezTo>
                    <a:pt x="200570" y="28797"/>
                    <a:pt x="204847" y="32279"/>
                    <a:pt x="208887" y="36077"/>
                  </a:cubicBezTo>
                  <a:cubicBezTo>
                    <a:pt x="213006" y="39796"/>
                    <a:pt x="216808" y="43752"/>
                    <a:pt x="220531" y="47788"/>
                  </a:cubicBezTo>
                  <a:cubicBezTo>
                    <a:pt x="224967" y="52615"/>
                    <a:pt x="229165" y="57679"/>
                    <a:pt x="233205" y="62822"/>
                  </a:cubicBezTo>
                  <a:cubicBezTo>
                    <a:pt x="239225" y="70418"/>
                    <a:pt x="244928" y="78252"/>
                    <a:pt x="250710" y="86165"/>
                  </a:cubicBezTo>
                  <a:cubicBezTo>
                    <a:pt x="250789" y="86244"/>
                    <a:pt x="250710" y="86323"/>
                    <a:pt x="250789" y="86323"/>
                  </a:cubicBezTo>
                  <a:cubicBezTo>
                    <a:pt x="265047" y="90438"/>
                    <a:pt x="279226" y="94394"/>
                    <a:pt x="294355" y="99933"/>
                  </a:cubicBezTo>
                  <a:cubicBezTo>
                    <a:pt x="316217" y="107767"/>
                    <a:pt x="339030" y="117658"/>
                    <a:pt x="362397" y="128735"/>
                  </a:cubicBezTo>
                  <a:lnTo>
                    <a:pt x="358912" y="122405"/>
                  </a:lnTo>
                  <a:cubicBezTo>
                    <a:pt x="355822" y="116233"/>
                    <a:pt x="352813" y="110061"/>
                    <a:pt x="350040" y="103810"/>
                  </a:cubicBezTo>
                  <a:cubicBezTo>
                    <a:pt x="347268" y="97559"/>
                    <a:pt x="344654" y="91308"/>
                    <a:pt x="342198" y="84978"/>
                  </a:cubicBezTo>
                  <a:cubicBezTo>
                    <a:pt x="339267" y="77461"/>
                    <a:pt x="336574" y="69785"/>
                    <a:pt x="333881" y="62189"/>
                  </a:cubicBezTo>
                  <a:cubicBezTo>
                    <a:pt x="329842" y="50795"/>
                    <a:pt x="325960" y="39479"/>
                    <a:pt x="321445" y="28243"/>
                  </a:cubicBezTo>
                  <a:cubicBezTo>
                    <a:pt x="319544" y="24366"/>
                    <a:pt x="321287" y="19618"/>
                    <a:pt x="325168" y="17798"/>
                  </a:cubicBezTo>
                  <a:cubicBezTo>
                    <a:pt x="329128" y="15979"/>
                    <a:pt x="333802" y="17640"/>
                    <a:pt x="335703" y="21597"/>
                  </a:cubicBezTo>
                  <a:cubicBezTo>
                    <a:pt x="343782" y="36710"/>
                    <a:pt x="351307" y="52061"/>
                    <a:pt x="358040" y="67807"/>
                  </a:cubicBezTo>
                  <a:cubicBezTo>
                    <a:pt x="360734" y="73979"/>
                    <a:pt x="363268" y="80230"/>
                    <a:pt x="365644" y="86560"/>
                  </a:cubicBezTo>
                  <a:cubicBezTo>
                    <a:pt x="369289" y="95897"/>
                    <a:pt x="372536" y="105393"/>
                    <a:pt x="376259" y="114730"/>
                  </a:cubicBezTo>
                  <a:lnTo>
                    <a:pt x="385844" y="138072"/>
                  </a:lnTo>
                  <a:cubicBezTo>
                    <a:pt x="386081" y="138468"/>
                    <a:pt x="386794" y="139813"/>
                    <a:pt x="387586" y="141238"/>
                  </a:cubicBezTo>
                  <a:cubicBezTo>
                    <a:pt x="413488" y="154689"/>
                    <a:pt x="439944" y="170040"/>
                    <a:pt x="467193" y="188239"/>
                  </a:cubicBezTo>
                  <a:cubicBezTo>
                    <a:pt x="478124" y="195598"/>
                    <a:pt x="489292" y="203748"/>
                    <a:pt x="500382" y="211899"/>
                  </a:cubicBezTo>
                  <a:cubicBezTo>
                    <a:pt x="500144" y="211107"/>
                    <a:pt x="499827" y="210316"/>
                    <a:pt x="499590" y="209446"/>
                  </a:cubicBezTo>
                  <a:cubicBezTo>
                    <a:pt x="497847" y="202957"/>
                    <a:pt x="496342" y="196469"/>
                    <a:pt x="494600" y="189980"/>
                  </a:cubicBezTo>
                  <a:cubicBezTo>
                    <a:pt x="492065" y="179931"/>
                    <a:pt x="489213" y="170198"/>
                    <a:pt x="486599" y="160624"/>
                  </a:cubicBezTo>
                  <a:cubicBezTo>
                    <a:pt x="483906" y="150891"/>
                    <a:pt x="481292" y="141238"/>
                    <a:pt x="478282" y="131663"/>
                  </a:cubicBezTo>
                  <a:cubicBezTo>
                    <a:pt x="474321" y="119161"/>
                    <a:pt x="469965" y="106659"/>
                    <a:pt x="464341" y="93998"/>
                  </a:cubicBezTo>
                  <a:cubicBezTo>
                    <a:pt x="462361" y="90121"/>
                    <a:pt x="463866" y="85373"/>
                    <a:pt x="467747" y="83395"/>
                  </a:cubicBezTo>
                  <a:cubicBezTo>
                    <a:pt x="471629" y="81496"/>
                    <a:pt x="476381" y="83000"/>
                    <a:pt x="478361" y="86877"/>
                  </a:cubicBezTo>
                  <a:cubicBezTo>
                    <a:pt x="487470" y="102782"/>
                    <a:pt x="494837" y="118528"/>
                    <a:pt x="500778" y="134828"/>
                  </a:cubicBezTo>
                  <a:cubicBezTo>
                    <a:pt x="503154" y="141475"/>
                    <a:pt x="505293" y="148122"/>
                    <a:pt x="507194" y="155006"/>
                  </a:cubicBezTo>
                  <a:cubicBezTo>
                    <a:pt x="509887" y="164897"/>
                    <a:pt x="511867" y="175104"/>
                    <a:pt x="513927" y="185628"/>
                  </a:cubicBezTo>
                  <a:cubicBezTo>
                    <a:pt x="515352" y="193304"/>
                    <a:pt x="516382" y="200979"/>
                    <a:pt x="517808" y="208575"/>
                  </a:cubicBezTo>
                  <a:cubicBezTo>
                    <a:pt x="518442" y="211661"/>
                    <a:pt x="519076" y="214747"/>
                    <a:pt x="519868" y="217754"/>
                  </a:cubicBezTo>
                  <a:lnTo>
                    <a:pt x="522640" y="226695"/>
                  </a:lnTo>
                  <a:cubicBezTo>
                    <a:pt x="522561" y="226616"/>
                    <a:pt x="522561" y="226616"/>
                    <a:pt x="522561" y="226616"/>
                  </a:cubicBezTo>
                  <a:cubicBezTo>
                    <a:pt x="521768" y="227012"/>
                    <a:pt x="523670" y="228674"/>
                    <a:pt x="523986" y="229228"/>
                  </a:cubicBezTo>
                  <a:cubicBezTo>
                    <a:pt x="524224" y="229623"/>
                    <a:pt x="523986" y="229623"/>
                    <a:pt x="524145" y="229940"/>
                  </a:cubicBezTo>
                  <a:cubicBezTo>
                    <a:pt x="555354" y="254390"/>
                    <a:pt x="587038" y="282401"/>
                    <a:pt x="618960" y="314211"/>
                  </a:cubicBezTo>
                  <a:cubicBezTo>
                    <a:pt x="617455" y="308988"/>
                    <a:pt x="615792" y="303845"/>
                    <a:pt x="614445" y="298543"/>
                  </a:cubicBezTo>
                  <a:cubicBezTo>
                    <a:pt x="611989" y="287782"/>
                    <a:pt x="609296" y="277100"/>
                    <a:pt x="607158" y="266338"/>
                  </a:cubicBezTo>
                  <a:cubicBezTo>
                    <a:pt x="605732" y="259059"/>
                    <a:pt x="604464" y="251779"/>
                    <a:pt x="603434" y="244499"/>
                  </a:cubicBezTo>
                  <a:cubicBezTo>
                    <a:pt x="600662" y="226142"/>
                    <a:pt x="598999" y="207705"/>
                    <a:pt x="597970" y="189189"/>
                  </a:cubicBezTo>
                  <a:cubicBezTo>
                    <a:pt x="597573" y="184837"/>
                    <a:pt x="600742" y="181039"/>
                    <a:pt x="605098" y="180564"/>
                  </a:cubicBezTo>
                  <a:cubicBezTo>
                    <a:pt x="609455" y="180168"/>
                    <a:pt x="613257" y="183333"/>
                    <a:pt x="613732" y="187686"/>
                  </a:cubicBezTo>
                  <a:cubicBezTo>
                    <a:pt x="614762" y="194807"/>
                    <a:pt x="616029" y="201928"/>
                    <a:pt x="617297" y="209050"/>
                  </a:cubicBezTo>
                  <a:cubicBezTo>
                    <a:pt x="619831" y="223293"/>
                    <a:pt x="622920" y="237378"/>
                    <a:pt x="625931" y="251541"/>
                  </a:cubicBezTo>
                  <a:cubicBezTo>
                    <a:pt x="627356" y="258663"/>
                    <a:pt x="628782" y="265785"/>
                    <a:pt x="630129" y="272906"/>
                  </a:cubicBezTo>
                  <a:cubicBezTo>
                    <a:pt x="631554" y="280028"/>
                    <a:pt x="632743" y="287228"/>
                    <a:pt x="634089" y="294429"/>
                  </a:cubicBezTo>
                  <a:cubicBezTo>
                    <a:pt x="635436" y="302658"/>
                    <a:pt x="636941" y="310966"/>
                    <a:pt x="639080" y="319117"/>
                  </a:cubicBezTo>
                  <a:cubicBezTo>
                    <a:pt x="640505" y="324339"/>
                    <a:pt x="642011" y="329482"/>
                    <a:pt x="644149" y="334467"/>
                  </a:cubicBezTo>
                  <a:cubicBezTo>
                    <a:pt x="644228" y="334625"/>
                    <a:pt x="645258" y="338740"/>
                    <a:pt x="646525" y="341193"/>
                  </a:cubicBezTo>
                  <a:lnTo>
                    <a:pt x="645892" y="341114"/>
                  </a:lnTo>
                  <a:lnTo>
                    <a:pt x="646605" y="341351"/>
                  </a:lnTo>
                  <a:cubicBezTo>
                    <a:pt x="647238" y="342617"/>
                    <a:pt x="647951" y="343330"/>
                    <a:pt x="648664" y="342855"/>
                  </a:cubicBezTo>
                  <a:lnTo>
                    <a:pt x="648743" y="342776"/>
                  </a:lnTo>
                  <a:cubicBezTo>
                    <a:pt x="649060" y="343092"/>
                    <a:pt x="708072" y="412408"/>
                    <a:pt x="732072" y="443584"/>
                  </a:cubicBezTo>
                  <a:cubicBezTo>
                    <a:pt x="731835" y="442397"/>
                    <a:pt x="731439" y="441290"/>
                    <a:pt x="731281" y="440103"/>
                  </a:cubicBezTo>
                  <a:cubicBezTo>
                    <a:pt x="729775" y="432032"/>
                    <a:pt x="728825" y="423881"/>
                    <a:pt x="727954" y="415731"/>
                  </a:cubicBezTo>
                  <a:cubicBezTo>
                    <a:pt x="726607" y="402042"/>
                    <a:pt x="725815" y="388432"/>
                    <a:pt x="725815" y="374743"/>
                  </a:cubicBezTo>
                  <a:cubicBezTo>
                    <a:pt x="725894" y="362083"/>
                    <a:pt x="726528" y="349502"/>
                    <a:pt x="727162" y="336920"/>
                  </a:cubicBezTo>
                  <a:cubicBezTo>
                    <a:pt x="728112" y="318325"/>
                    <a:pt x="729380" y="299730"/>
                    <a:pt x="729538" y="281056"/>
                  </a:cubicBezTo>
                  <a:cubicBezTo>
                    <a:pt x="729380" y="276704"/>
                    <a:pt x="732786" y="273064"/>
                    <a:pt x="737142" y="272985"/>
                  </a:cubicBezTo>
                  <a:cubicBezTo>
                    <a:pt x="741499" y="272827"/>
                    <a:pt x="745142" y="276229"/>
                    <a:pt x="745301" y="280581"/>
                  </a:cubicBezTo>
                  <a:cubicBezTo>
                    <a:pt x="746251" y="294112"/>
                    <a:pt x="746806" y="307643"/>
                    <a:pt x="746885" y="321253"/>
                  </a:cubicBezTo>
                  <a:cubicBezTo>
                    <a:pt x="747123" y="339927"/>
                    <a:pt x="747123" y="358680"/>
                    <a:pt x="747202" y="377354"/>
                  </a:cubicBezTo>
                  <a:cubicBezTo>
                    <a:pt x="747281" y="389619"/>
                    <a:pt x="747202" y="401884"/>
                    <a:pt x="747994" y="414149"/>
                  </a:cubicBezTo>
                  <a:cubicBezTo>
                    <a:pt x="748469" y="423486"/>
                    <a:pt x="749103" y="432744"/>
                    <a:pt x="750370" y="442002"/>
                  </a:cubicBezTo>
                  <a:cubicBezTo>
                    <a:pt x="751163" y="448015"/>
                    <a:pt x="752113" y="454029"/>
                    <a:pt x="753460" y="460043"/>
                  </a:cubicBezTo>
                  <a:cubicBezTo>
                    <a:pt x="754331" y="463683"/>
                    <a:pt x="758767" y="469301"/>
                    <a:pt x="760667" y="473257"/>
                  </a:cubicBezTo>
                  <a:cubicBezTo>
                    <a:pt x="762885" y="477767"/>
                    <a:pt x="762964" y="481645"/>
                    <a:pt x="761856" y="483860"/>
                  </a:cubicBezTo>
                  <a:cubicBezTo>
                    <a:pt x="761776" y="484019"/>
                    <a:pt x="761539" y="484177"/>
                    <a:pt x="761460" y="484414"/>
                  </a:cubicBezTo>
                  <a:cubicBezTo>
                    <a:pt x="773975" y="501743"/>
                    <a:pt x="786490" y="517806"/>
                    <a:pt x="799005" y="536559"/>
                  </a:cubicBezTo>
                  <a:cubicBezTo>
                    <a:pt x="818096" y="565441"/>
                    <a:pt x="842175" y="615291"/>
                    <a:pt x="860077" y="659445"/>
                  </a:cubicBezTo>
                  <a:cubicBezTo>
                    <a:pt x="871246" y="687060"/>
                    <a:pt x="880038" y="712381"/>
                    <a:pt x="883761" y="729156"/>
                  </a:cubicBezTo>
                  <a:cubicBezTo>
                    <a:pt x="886137" y="739601"/>
                    <a:pt x="886375" y="747276"/>
                    <a:pt x="885028" y="751153"/>
                  </a:cubicBezTo>
                  <a:cubicBezTo>
                    <a:pt x="883682" y="755031"/>
                    <a:pt x="879404" y="757167"/>
                    <a:pt x="875444" y="755901"/>
                  </a:cubicBezTo>
                  <a:cubicBezTo>
                    <a:pt x="871562" y="754556"/>
                    <a:pt x="869424" y="750283"/>
                    <a:pt x="870691" y="746327"/>
                  </a:cubicBezTo>
                  <a:cubicBezTo>
                    <a:pt x="871483" y="743874"/>
                    <a:pt x="870374" y="739126"/>
                    <a:pt x="868790" y="732638"/>
                  </a:cubicBezTo>
                  <a:cubicBezTo>
                    <a:pt x="864988" y="716496"/>
                    <a:pt x="856116" y="692124"/>
                    <a:pt x="844948" y="665696"/>
                  </a:cubicBezTo>
                  <a:cubicBezTo>
                    <a:pt x="826888" y="622888"/>
                    <a:pt x="802887" y="574541"/>
                    <a:pt x="783877" y="546688"/>
                  </a:cubicBezTo>
                  <a:cubicBezTo>
                    <a:pt x="767242" y="522079"/>
                    <a:pt x="750449" y="500556"/>
                    <a:pt x="733657" y="478480"/>
                  </a:cubicBezTo>
                  <a:cubicBezTo>
                    <a:pt x="732152" y="478321"/>
                    <a:pt x="730884" y="478084"/>
                    <a:pt x="729221" y="478084"/>
                  </a:cubicBezTo>
                  <a:cubicBezTo>
                    <a:pt x="719241" y="477451"/>
                    <a:pt x="707993" y="477926"/>
                    <a:pt x="703636" y="477688"/>
                  </a:cubicBezTo>
                  <a:cubicBezTo>
                    <a:pt x="694368" y="476976"/>
                    <a:pt x="685180" y="476343"/>
                    <a:pt x="675912" y="475394"/>
                  </a:cubicBezTo>
                  <a:cubicBezTo>
                    <a:pt x="669813" y="474840"/>
                    <a:pt x="663635" y="474128"/>
                    <a:pt x="657536" y="473336"/>
                  </a:cubicBezTo>
                  <a:cubicBezTo>
                    <a:pt x="648426" y="472149"/>
                    <a:pt x="639317" y="470804"/>
                    <a:pt x="630208" y="469459"/>
                  </a:cubicBezTo>
                  <a:cubicBezTo>
                    <a:pt x="616583" y="467481"/>
                    <a:pt x="603039" y="465344"/>
                    <a:pt x="589415" y="463762"/>
                  </a:cubicBezTo>
                  <a:cubicBezTo>
                    <a:pt x="585058" y="463525"/>
                    <a:pt x="581731" y="459726"/>
                    <a:pt x="582048" y="455453"/>
                  </a:cubicBezTo>
                  <a:cubicBezTo>
                    <a:pt x="582285" y="451101"/>
                    <a:pt x="586088" y="447778"/>
                    <a:pt x="590365" y="448095"/>
                  </a:cubicBezTo>
                  <a:cubicBezTo>
                    <a:pt x="609771" y="448490"/>
                    <a:pt x="629178" y="449361"/>
                    <a:pt x="648585" y="451101"/>
                  </a:cubicBezTo>
                  <a:cubicBezTo>
                    <a:pt x="656268" y="451735"/>
                    <a:pt x="663872" y="452605"/>
                    <a:pt x="671556" y="453634"/>
                  </a:cubicBezTo>
                  <a:cubicBezTo>
                    <a:pt x="682962" y="455137"/>
                    <a:pt x="694289" y="457036"/>
                    <a:pt x="705695" y="458619"/>
                  </a:cubicBezTo>
                  <a:cubicBezTo>
                    <a:pt x="708389" y="459014"/>
                    <a:pt x="713934" y="459410"/>
                    <a:pt x="720032" y="460043"/>
                  </a:cubicBezTo>
                  <a:cubicBezTo>
                    <a:pt x="692150" y="424435"/>
                    <a:pt x="664348" y="391281"/>
                    <a:pt x="636703" y="361845"/>
                  </a:cubicBezTo>
                  <a:cubicBezTo>
                    <a:pt x="636386" y="361925"/>
                    <a:pt x="635911" y="362004"/>
                    <a:pt x="635674" y="362004"/>
                  </a:cubicBezTo>
                  <a:lnTo>
                    <a:pt x="622841" y="362874"/>
                  </a:lnTo>
                  <a:lnTo>
                    <a:pt x="581810" y="363428"/>
                  </a:lnTo>
                  <a:cubicBezTo>
                    <a:pt x="569374" y="363270"/>
                    <a:pt x="556859" y="363349"/>
                    <a:pt x="544423" y="362795"/>
                  </a:cubicBezTo>
                  <a:cubicBezTo>
                    <a:pt x="536026" y="362399"/>
                    <a:pt x="527710" y="361766"/>
                    <a:pt x="519392" y="360975"/>
                  </a:cubicBezTo>
                  <a:cubicBezTo>
                    <a:pt x="498322" y="358918"/>
                    <a:pt x="477569" y="355673"/>
                    <a:pt x="456974" y="351084"/>
                  </a:cubicBezTo>
                  <a:cubicBezTo>
                    <a:pt x="452697" y="350293"/>
                    <a:pt x="449846" y="346257"/>
                    <a:pt x="450638" y="341984"/>
                  </a:cubicBezTo>
                  <a:cubicBezTo>
                    <a:pt x="451429" y="337712"/>
                    <a:pt x="455549" y="334863"/>
                    <a:pt x="459826" y="335575"/>
                  </a:cubicBezTo>
                  <a:cubicBezTo>
                    <a:pt x="471945" y="337237"/>
                    <a:pt x="484064" y="338265"/>
                    <a:pt x="496342" y="339136"/>
                  </a:cubicBezTo>
                  <a:cubicBezTo>
                    <a:pt x="510600" y="340085"/>
                    <a:pt x="524937" y="340560"/>
                    <a:pt x="539195" y="341193"/>
                  </a:cubicBezTo>
                  <a:cubicBezTo>
                    <a:pt x="553690" y="341826"/>
                    <a:pt x="568107" y="342855"/>
                    <a:pt x="582444" y="343567"/>
                  </a:cubicBezTo>
                  <a:lnTo>
                    <a:pt x="621019" y="345941"/>
                  </a:lnTo>
                  <a:cubicBezTo>
                    <a:pt x="585850" y="309859"/>
                    <a:pt x="551077" y="278603"/>
                    <a:pt x="516937" y="251462"/>
                  </a:cubicBezTo>
                  <a:cubicBezTo>
                    <a:pt x="513610" y="251304"/>
                    <a:pt x="510204" y="251462"/>
                    <a:pt x="506640" y="251779"/>
                  </a:cubicBezTo>
                  <a:cubicBezTo>
                    <a:pt x="496659" y="252649"/>
                    <a:pt x="486124" y="254311"/>
                    <a:pt x="476936" y="254865"/>
                  </a:cubicBezTo>
                  <a:cubicBezTo>
                    <a:pt x="465054" y="255261"/>
                    <a:pt x="452777" y="255973"/>
                    <a:pt x="440340" y="255973"/>
                  </a:cubicBezTo>
                  <a:cubicBezTo>
                    <a:pt x="432102" y="255973"/>
                    <a:pt x="423864" y="255735"/>
                    <a:pt x="415627" y="255102"/>
                  </a:cubicBezTo>
                  <a:cubicBezTo>
                    <a:pt x="394478" y="253599"/>
                    <a:pt x="373566" y="250117"/>
                    <a:pt x="354080" y="244262"/>
                  </a:cubicBezTo>
                  <a:cubicBezTo>
                    <a:pt x="349882" y="243233"/>
                    <a:pt x="347347" y="238881"/>
                    <a:pt x="348456" y="234687"/>
                  </a:cubicBezTo>
                  <a:cubicBezTo>
                    <a:pt x="349486" y="230493"/>
                    <a:pt x="353763" y="227961"/>
                    <a:pt x="358040" y="228990"/>
                  </a:cubicBezTo>
                  <a:cubicBezTo>
                    <a:pt x="369289" y="231285"/>
                    <a:pt x="381011" y="232472"/>
                    <a:pt x="392972" y="233263"/>
                  </a:cubicBezTo>
                  <a:cubicBezTo>
                    <a:pt x="406676" y="234292"/>
                    <a:pt x="420696" y="234371"/>
                    <a:pt x="434558" y="234608"/>
                  </a:cubicBezTo>
                  <a:cubicBezTo>
                    <a:pt x="448895" y="234846"/>
                    <a:pt x="463074" y="235479"/>
                    <a:pt x="476777" y="235716"/>
                  </a:cubicBezTo>
                  <a:cubicBezTo>
                    <a:pt x="482955" y="235953"/>
                    <a:pt x="490005" y="235716"/>
                    <a:pt x="496897" y="235558"/>
                  </a:cubicBezTo>
                  <a:cubicBezTo>
                    <a:pt x="482955" y="225034"/>
                    <a:pt x="469093" y="215064"/>
                    <a:pt x="455469" y="205806"/>
                  </a:cubicBezTo>
                  <a:cubicBezTo>
                    <a:pt x="426874" y="186499"/>
                    <a:pt x="399072" y="170357"/>
                    <a:pt x="371981" y="156272"/>
                  </a:cubicBezTo>
                  <a:cubicBezTo>
                    <a:pt x="368655" y="156826"/>
                    <a:pt x="365407" y="157538"/>
                    <a:pt x="362080" y="158408"/>
                  </a:cubicBezTo>
                  <a:cubicBezTo>
                    <a:pt x="355189" y="160386"/>
                    <a:pt x="348219" y="162918"/>
                    <a:pt x="341644" y="164897"/>
                  </a:cubicBezTo>
                  <a:cubicBezTo>
                    <a:pt x="333723" y="167112"/>
                    <a:pt x="325722" y="169249"/>
                    <a:pt x="317722" y="170910"/>
                  </a:cubicBezTo>
                  <a:cubicBezTo>
                    <a:pt x="309722" y="172572"/>
                    <a:pt x="301722" y="173680"/>
                    <a:pt x="293642" y="175104"/>
                  </a:cubicBezTo>
                  <a:lnTo>
                    <a:pt x="264730" y="180406"/>
                  </a:lnTo>
                  <a:lnTo>
                    <a:pt x="254512" y="182463"/>
                  </a:lnTo>
                  <a:cubicBezTo>
                    <a:pt x="253879" y="182542"/>
                    <a:pt x="252532" y="182226"/>
                    <a:pt x="251265" y="181988"/>
                  </a:cubicBezTo>
                  <a:cubicBezTo>
                    <a:pt x="249918" y="181751"/>
                    <a:pt x="248651" y="181593"/>
                    <a:pt x="248651" y="182384"/>
                  </a:cubicBezTo>
                  <a:cubicBezTo>
                    <a:pt x="248651" y="182463"/>
                    <a:pt x="248651" y="182621"/>
                    <a:pt x="248651" y="182700"/>
                  </a:cubicBezTo>
                  <a:cubicBezTo>
                    <a:pt x="247225" y="182780"/>
                    <a:pt x="245799" y="182542"/>
                    <a:pt x="244532" y="181830"/>
                  </a:cubicBezTo>
                  <a:cubicBezTo>
                    <a:pt x="242710" y="180960"/>
                    <a:pt x="241997" y="179773"/>
                    <a:pt x="241522" y="179219"/>
                  </a:cubicBezTo>
                  <a:cubicBezTo>
                    <a:pt x="239383" y="176370"/>
                    <a:pt x="240096" y="173680"/>
                    <a:pt x="241126" y="171306"/>
                  </a:cubicBezTo>
                  <a:cubicBezTo>
                    <a:pt x="241759" y="170040"/>
                    <a:pt x="243185" y="168378"/>
                    <a:pt x="246195" y="167429"/>
                  </a:cubicBezTo>
                  <a:cubicBezTo>
                    <a:pt x="246829" y="167271"/>
                    <a:pt x="249997" y="167112"/>
                    <a:pt x="251186" y="167033"/>
                  </a:cubicBezTo>
                  <a:lnTo>
                    <a:pt x="260532" y="163868"/>
                  </a:lnTo>
                  <a:cubicBezTo>
                    <a:pt x="266315" y="162127"/>
                    <a:pt x="272018" y="160228"/>
                    <a:pt x="277800" y="158567"/>
                  </a:cubicBezTo>
                  <a:cubicBezTo>
                    <a:pt x="281761" y="157380"/>
                    <a:pt x="285721" y="156351"/>
                    <a:pt x="289761" y="155401"/>
                  </a:cubicBezTo>
                  <a:cubicBezTo>
                    <a:pt x="297682" y="153581"/>
                    <a:pt x="305524" y="151603"/>
                    <a:pt x="313366" y="150021"/>
                  </a:cubicBezTo>
                  <a:cubicBezTo>
                    <a:pt x="321208" y="148438"/>
                    <a:pt x="329049" y="147172"/>
                    <a:pt x="336891" y="145510"/>
                  </a:cubicBezTo>
                  <a:cubicBezTo>
                    <a:pt x="339901" y="144957"/>
                    <a:pt x="343070" y="144324"/>
                    <a:pt x="346238" y="143690"/>
                  </a:cubicBezTo>
                  <a:cubicBezTo>
                    <a:pt x="304177" y="123750"/>
                    <a:pt x="264493" y="109428"/>
                    <a:pt x="228135" y="99458"/>
                  </a:cubicBezTo>
                  <a:lnTo>
                    <a:pt x="220927" y="103098"/>
                  </a:lnTo>
                  <a:cubicBezTo>
                    <a:pt x="218075" y="104601"/>
                    <a:pt x="215224" y="106184"/>
                    <a:pt x="212372" y="107846"/>
                  </a:cubicBezTo>
                  <a:cubicBezTo>
                    <a:pt x="208095" y="110378"/>
                    <a:pt x="203897" y="113068"/>
                    <a:pt x="199778" y="115758"/>
                  </a:cubicBezTo>
                  <a:cubicBezTo>
                    <a:pt x="194075" y="119319"/>
                    <a:pt x="188371" y="123196"/>
                    <a:pt x="182351" y="126836"/>
                  </a:cubicBezTo>
                  <a:cubicBezTo>
                    <a:pt x="173718" y="131980"/>
                    <a:pt x="164846" y="136965"/>
                    <a:pt x="156449" y="142583"/>
                  </a:cubicBezTo>
                  <a:cubicBezTo>
                    <a:pt x="150429" y="146539"/>
                    <a:pt x="144568" y="150495"/>
                    <a:pt x="139182" y="154927"/>
                  </a:cubicBezTo>
                  <a:cubicBezTo>
                    <a:pt x="136013" y="157933"/>
                    <a:pt x="131023" y="157854"/>
                    <a:pt x="128013" y="154689"/>
                  </a:cubicBezTo>
                  <a:cubicBezTo>
                    <a:pt x="125003" y="151603"/>
                    <a:pt x="125162" y="146618"/>
                    <a:pt x="128251" y="143611"/>
                  </a:cubicBezTo>
                  <a:cubicBezTo>
                    <a:pt x="136885" y="134274"/>
                    <a:pt x="146707" y="125649"/>
                    <a:pt x="157321" y="117895"/>
                  </a:cubicBezTo>
                  <a:cubicBezTo>
                    <a:pt x="162469" y="114176"/>
                    <a:pt x="167777" y="110694"/>
                    <a:pt x="173163" y="107450"/>
                  </a:cubicBezTo>
                  <a:cubicBezTo>
                    <a:pt x="178629" y="104206"/>
                    <a:pt x="184173" y="101357"/>
                    <a:pt x="189560" y="98350"/>
                  </a:cubicBezTo>
                  <a:cubicBezTo>
                    <a:pt x="193441" y="96372"/>
                    <a:pt x="197401" y="94394"/>
                    <a:pt x="201362" y="92574"/>
                  </a:cubicBezTo>
                  <a:cubicBezTo>
                    <a:pt x="85398" y="66066"/>
                    <a:pt x="9593" y="82287"/>
                    <a:pt x="9593" y="82287"/>
                  </a:cubicBezTo>
                  <a:cubicBezTo>
                    <a:pt x="5395" y="83237"/>
                    <a:pt x="1118" y="80547"/>
                    <a:pt x="167" y="76353"/>
                  </a:cubicBezTo>
                  <a:cubicBezTo>
                    <a:pt x="-704" y="72080"/>
                    <a:pt x="1910" y="67886"/>
                    <a:pt x="6187" y="66937"/>
                  </a:cubicBezTo>
                  <a:close/>
                  <a:moveTo>
                    <a:pt x="165638" y="4663"/>
                  </a:moveTo>
                  <a:lnTo>
                    <a:pt x="165796" y="4742"/>
                  </a:lnTo>
                  <a:cubicBezTo>
                    <a:pt x="165638" y="3635"/>
                    <a:pt x="165321" y="2131"/>
                    <a:pt x="164608" y="2843"/>
                  </a:cubicBezTo>
                  <a:cubicBezTo>
                    <a:pt x="165004" y="3397"/>
                    <a:pt x="165400" y="4030"/>
                    <a:pt x="165638" y="4663"/>
                  </a:cubicBezTo>
                  <a:close/>
                  <a:moveTo>
                    <a:pt x="646684" y="341510"/>
                  </a:moveTo>
                  <a:cubicBezTo>
                    <a:pt x="647000" y="341668"/>
                    <a:pt x="647396" y="341905"/>
                    <a:pt x="647714" y="342143"/>
                  </a:cubicBezTo>
                  <a:cubicBezTo>
                    <a:pt x="647238" y="341905"/>
                    <a:pt x="647317" y="341510"/>
                    <a:pt x="646605" y="341351"/>
                  </a:cubicBezTo>
                  <a:lnTo>
                    <a:pt x="646684" y="341510"/>
                  </a:lnTo>
                  <a:close/>
                  <a:moveTo>
                    <a:pt x="648347" y="342538"/>
                  </a:moveTo>
                  <a:cubicBezTo>
                    <a:pt x="648505" y="342617"/>
                    <a:pt x="648664" y="342776"/>
                    <a:pt x="648823" y="342934"/>
                  </a:cubicBezTo>
                  <a:cubicBezTo>
                    <a:pt x="649298" y="342538"/>
                    <a:pt x="648189" y="342380"/>
                    <a:pt x="647714" y="342143"/>
                  </a:cubicBezTo>
                  <a:cubicBezTo>
                    <a:pt x="647951" y="342301"/>
                    <a:pt x="648109" y="342380"/>
                    <a:pt x="648347" y="3425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0" name="Google Shape;1310;p21"/>
            <p:cNvSpPr/>
            <p:nvPr/>
          </p:nvSpPr>
          <p:spPr>
            <a:xfrm>
              <a:off x="7370467" y="327766"/>
              <a:ext cx="553060" cy="261366"/>
            </a:xfrm>
            <a:custGeom>
              <a:avLst/>
              <a:gdLst/>
              <a:ahLst/>
              <a:cxnLst/>
              <a:rect l="l" t="t" r="r" b="b"/>
              <a:pathLst>
                <a:path w="1106120" h="522732" extrusionOk="0">
                  <a:moveTo>
                    <a:pt x="971226" y="326923"/>
                  </a:moveTo>
                  <a:cubicBezTo>
                    <a:pt x="1007504" y="297962"/>
                    <a:pt x="1045842" y="266944"/>
                    <a:pt x="1086715" y="244313"/>
                  </a:cubicBezTo>
                  <a:lnTo>
                    <a:pt x="1096933" y="261009"/>
                  </a:lnTo>
                  <a:cubicBezTo>
                    <a:pt x="1104933" y="263541"/>
                    <a:pt x="1100655" y="280317"/>
                    <a:pt x="1099784" y="284906"/>
                  </a:cubicBezTo>
                  <a:cubicBezTo>
                    <a:pt x="1094952" y="311809"/>
                    <a:pt x="1082120" y="338792"/>
                    <a:pt x="1069605" y="363005"/>
                  </a:cubicBezTo>
                  <a:cubicBezTo>
                    <a:pt x="1042435" y="415467"/>
                    <a:pt x="1005682" y="469036"/>
                    <a:pt x="952769" y="499342"/>
                  </a:cubicBezTo>
                  <a:cubicBezTo>
                    <a:pt x="940967" y="506068"/>
                    <a:pt x="928531" y="511923"/>
                    <a:pt x="915540" y="516275"/>
                  </a:cubicBezTo>
                  <a:cubicBezTo>
                    <a:pt x="907540" y="518966"/>
                    <a:pt x="899381" y="521023"/>
                    <a:pt x="890906" y="522131"/>
                  </a:cubicBezTo>
                  <a:cubicBezTo>
                    <a:pt x="812091" y="532101"/>
                    <a:pt x="881242" y="415229"/>
                    <a:pt x="900490" y="392994"/>
                  </a:cubicBezTo>
                  <a:cubicBezTo>
                    <a:pt x="921561" y="368465"/>
                    <a:pt x="945878" y="347100"/>
                    <a:pt x="971226" y="326923"/>
                  </a:cubicBezTo>
                  <a:close/>
                  <a:moveTo>
                    <a:pt x="1093210" y="242731"/>
                  </a:moveTo>
                  <a:lnTo>
                    <a:pt x="1106121" y="236163"/>
                  </a:lnTo>
                  <a:cubicBezTo>
                    <a:pt x="1098279" y="219546"/>
                    <a:pt x="1096378" y="199132"/>
                    <a:pt x="1090992" y="181723"/>
                  </a:cubicBezTo>
                  <a:cubicBezTo>
                    <a:pt x="1076021" y="133693"/>
                    <a:pt x="1055664" y="86533"/>
                    <a:pt x="1015504" y="53378"/>
                  </a:cubicBezTo>
                  <a:cubicBezTo>
                    <a:pt x="995306" y="36762"/>
                    <a:pt x="968136" y="20857"/>
                    <a:pt x="941204" y="18879"/>
                  </a:cubicBezTo>
                  <a:cubicBezTo>
                    <a:pt x="921323" y="17454"/>
                    <a:pt x="907224" y="28295"/>
                    <a:pt x="906431" y="48156"/>
                  </a:cubicBezTo>
                  <a:cubicBezTo>
                    <a:pt x="906115" y="55594"/>
                    <a:pt x="907303" y="62953"/>
                    <a:pt x="909045" y="70074"/>
                  </a:cubicBezTo>
                  <a:cubicBezTo>
                    <a:pt x="924016" y="131161"/>
                    <a:pt x="971305" y="180537"/>
                    <a:pt x="1024376" y="213216"/>
                  </a:cubicBezTo>
                  <a:cubicBezTo>
                    <a:pt x="1040852" y="223345"/>
                    <a:pt x="1058278" y="232603"/>
                    <a:pt x="1076417" y="239724"/>
                  </a:cubicBezTo>
                  <a:cubicBezTo>
                    <a:pt x="1077922" y="240278"/>
                    <a:pt x="1092339" y="246450"/>
                    <a:pt x="1093210" y="242731"/>
                  </a:cubicBezTo>
                  <a:close/>
                  <a:moveTo>
                    <a:pt x="741119" y="204512"/>
                  </a:moveTo>
                  <a:cubicBezTo>
                    <a:pt x="762347" y="217173"/>
                    <a:pt x="785080" y="229121"/>
                    <a:pt x="809160" y="235689"/>
                  </a:cubicBezTo>
                  <a:cubicBezTo>
                    <a:pt x="810587" y="236084"/>
                    <a:pt x="831260" y="241623"/>
                    <a:pt x="831498" y="236796"/>
                  </a:cubicBezTo>
                  <a:lnTo>
                    <a:pt x="830151" y="226510"/>
                  </a:lnTo>
                  <a:cubicBezTo>
                    <a:pt x="779853" y="164078"/>
                    <a:pt x="754267" y="86770"/>
                    <a:pt x="692404" y="32251"/>
                  </a:cubicBezTo>
                  <a:cubicBezTo>
                    <a:pt x="673711" y="15714"/>
                    <a:pt x="629828" y="-16096"/>
                    <a:pt x="605906" y="9779"/>
                  </a:cubicBezTo>
                  <a:cubicBezTo>
                    <a:pt x="587688" y="29482"/>
                    <a:pt x="597114" y="60263"/>
                    <a:pt x="608124" y="80757"/>
                  </a:cubicBezTo>
                  <a:cubicBezTo>
                    <a:pt x="636482" y="133851"/>
                    <a:pt x="689790" y="174127"/>
                    <a:pt x="741119" y="204512"/>
                  </a:cubicBezTo>
                  <a:close/>
                  <a:moveTo>
                    <a:pt x="564083" y="415229"/>
                  </a:moveTo>
                  <a:cubicBezTo>
                    <a:pt x="544280" y="443319"/>
                    <a:pt x="522973" y="510974"/>
                    <a:pt x="577866" y="516592"/>
                  </a:cubicBezTo>
                  <a:cubicBezTo>
                    <a:pt x="585232" y="517304"/>
                    <a:pt x="592757" y="516433"/>
                    <a:pt x="599965" y="514693"/>
                  </a:cubicBezTo>
                  <a:cubicBezTo>
                    <a:pt x="610263" y="512319"/>
                    <a:pt x="619927" y="508125"/>
                    <a:pt x="629115" y="503219"/>
                  </a:cubicBezTo>
                  <a:cubicBezTo>
                    <a:pt x="698107" y="466346"/>
                    <a:pt x="740723" y="405576"/>
                    <a:pt x="767416" y="334835"/>
                  </a:cubicBezTo>
                  <a:cubicBezTo>
                    <a:pt x="774229" y="316873"/>
                    <a:pt x="781041" y="298753"/>
                    <a:pt x="784605" y="279921"/>
                  </a:cubicBezTo>
                  <a:cubicBezTo>
                    <a:pt x="784764" y="279130"/>
                    <a:pt x="788011" y="264254"/>
                    <a:pt x="786744" y="263779"/>
                  </a:cubicBezTo>
                  <a:lnTo>
                    <a:pt x="768288" y="272720"/>
                  </a:lnTo>
                  <a:cubicBezTo>
                    <a:pt x="749436" y="287280"/>
                    <a:pt x="719257" y="289337"/>
                    <a:pt x="697791" y="300336"/>
                  </a:cubicBezTo>
                  <a:cubicBezTo>
                    <a:pt x="648046" y="325894"/>
                    <a:pt x="595847" y="369968"/>
                    <a:pt x="564083" y="415229"/>
                  </a:cubicBezTo>
                  <a:close/>
                  <a:moveTo>
                    <a:pt x="495012" y="220654"/>
                  </a:moveTo>
                  <a:cubicBezTo>
                    <a:pt x="517270" y="228092"/>
                    <a:pt x="540716" y="234660"/>
                    <a:pt x="564242" y="236322"/>
                  </a:cubicBezTo>
                  <a:cubicBezTo>
                    <a:pt x="506022" y="175631"/>
                    <a:pt x="499527" y="90648"/>
                    <a:pt x="423247" y="50609"/>
                  </a:cubicBezTo>
                  <a:cubicBezTo>
                    <a:pt x="399167" y="38028"/>
                    <a:pt x="348314" y="17613"/>
                    <a:pt x="326610" y="45624"/>
                  </a:cubicBezTo>
                  <a:cubicBezTo>
                    <a:pt x="310609" y="66355"/>
                    <a:pt x="324867" y="96819"/>
                    <a:pt x="337462" y="115177"/>
                  </a:cubicBezTo>
                  <a:cubicBezTo>
                    <a:pt x="373898" y="168034"/>
                    <a:pt x="434811" y="200556"/>
                    <a:pt x="495012" y="220654"/>
                  </a:cubicBezTo>
                  <a:close/>
                  <a:moveTo>
                    <a:pt x="357740" y="386901"/>
                  </a:moveTo>
                  <a:cubicBezTo>
                    <a:pt x="344432" y="404072"/>
                    <a:pt x="317025" y="444348"/>
                    <a:pt x="337224" y="465792"/>
                  </a:cubicBezTo>
                  <a:cubicBezTo>
                    <a:pt x="353066" y="482646"/>
                    <a:pt x="387127" y="470302"/>
                    <a:pt x="403682" y="461598"/>
                  </a:cubicBezTo>
                  <a:cubicBezTo>
                    <a:pt x="455961" y="434141"/>
                    <a:pt x="494457" y="384290"/>
                    <a:pt x="525349" y="336181"/>
                  </a:cubicBezTo>
                  <a:cubicBezTo>
                    <a:pt x="536439" y="318931"/>
                    <a:pt x="547924" y="300652"/>
                    <a:pt x="553786" y="280950"/>
                  </a:cubicBezTo>
                  <a:cubicBezTo>
                    <a:pt x="554340" y="279050"/>
                    <a:pt x="559806" y="258794"/>
                    <a:pt x="551093" y="260851"/>
                  </a:cubicBezTo>
                  <a:lnTo>
                    <a:pt x="555529" y="247716"/>
                  </a:lnTo>
                  <a:cubicBezTo>
                    <a:pt x="491605" y="297645"/>
                    <a:pt x="408910" y="320988"/>
                    <a:pt x="357740" y="386901"/>
                  </a:cubicBezTo>
                  <a:close/>
                  <a:moveTo>
                    <a:pt x="24659" y="303659"/>
                  </a:moveTo>
                  <a:cubicBezTo>
                    <a:pt x="103553" y="349078"/>
                    <a:pt x="231478" y="315528"/>
                    <a:pt x="311164" y="290287"/>
                  </a:cubicBezTo>
                  <a:cubicBezTo>
                    <a:pt x="329699" y="284352"/>
                    <a:pt x="378889" y="274461"/>
                    <a:pt x="390929" y="256420"/>
                  </a:cubicBezTo>
                  <a:lnTo>
                    <a:pt x="388394" y="239012"/>
                  </a:lnTo>
                  <a:cubicBezTo>
                    <a:pt x="331679" y="232761"/>
                    <a:pt x="276787" y="211555"/>
                    <a:pt x="219676" y="205066"/>
                  </a:cubicBezTo>
                  <a:cubicBezTo>
                    <a:pt x="186962" y="201268"/>
                    <a:pt x="154010" y="200081"/>
                    <a:pt x="121217" y="202851"/>
                  </a:cubicBezTo>
                  <a:cubicBezTo>
                    <a:pt x="86444" y="205778"/>
                    <a:pt x="45729" y="211080"/>
                    <a:pt x="17689" y="233552"/>
                  </a:cubicBezTo>
                  <a:cubicBezTo>
                    <a:pt x="-9164" y="254996"/>
                    <a:pt x="-4332" y="286963"/>
                    <a:pt x="24659" y="30365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" name="Google Shape;1311;p21"/>
            <p:cNvSpPr/>
            <p:nvPr/>
          </p:nvSpPr>
          <p:spPr>
            <a:xfrm>
              <a:off x="7435334" y="368905"/>
              <a:ext cx="586807" cy="187917"/>
            </a:xfrm>
            <a:custGeom>
              <a:avLst/>
              <a:gdLst/>
              <a:ahLst/>
              <a:cxnLst/>
              <a:rect l="l" t="t" r="r" b="b"/>
              <a:pathLst>
                <a:path w="1173614" h="375834" extrusionOk="0">
                  <a:moveTo>
                    <a:pt x="19524" y="160215"/>
                  </a:moveTo>
                  <a:cubicBezTo>
                    <a:pt x="19683" y="159265"/>
                    <a:pt x="20871" y="160452"/>
                    <a:pt x="21663" y="161164"/>
                  </a:cubicBezTo>
                  <a:lnTo>
                    <a:pt x="21426" y="161164"/>
                  </a:lnTo>
                  <a:cubicBezTo>
                    <a:pt x="20792" y="160848"/>
                    <a:pt x="20158" y="160531"/>
                    <a:pt x="19524" y="160215"/>
                  </a:cubicBezTo>
                  <a:close/>
                  <a:moveTo>
                    <a:pt x="6375" y="185377"/>
                  </a:moveTo>
                  <a:cubicBezTo>
                    <a:pt x="8197" y="186564"/>
                    <a:pt x="13108" y="188543"/>
                    <a:pt x="21109" y="189334"/>
                  </a:cubicBezTo>
                  <a:cubicBezTo>
                    <a:pt x="34337" y="190679"/>
                    <a:pt x="61981" y="191154"/>
                    <a:pt x="97072" y="190995"/>
                  </a:cubicBezTo>
                  <a:cubicBezTo>
                    <a:pt x="186817" y="190521"/>
                    <a:pt x="325515" y="186169"/>
                    <a:pt x="394983" y="184665"/>
                  </a:cubicBezTo>
                  <a:cubicBezTo>
                    <a:pt x="385240" y="192578"/>
                    <a:pt x="375417" y="200174"/>
                    <a:pt x="365991" y="208562"/>
                  </a:cubicBezTo>
                  <a:cubicBezTo>
                    <a:pt x="359813" y="214101"/>
                    <a:pt x="353634" y="219640"/>
                    <a:pt x="347773" y="225495"/>
                  </a:cubicBezTo>
                  <a:cubicBezTo>
                    <a:pt x="338981" y="234199"/>
                    <a:pt x="330743" y="243378"/>
                    <a:pt x="322029" y="252082"/>
                  </a:cubicBezTo>
                  <a:cubicBezTo>
                    <a:pt x="313475" y="261261"/>
                    <a:pt x="305316" y="273288"/>
                    <a:pt x="295573" y="282784"/>
                  </a:cubicBezTo>
                  <a:cubicBezTo>
                    <a:pt x="292326" y="286028"/>
                    <a:pt x="289157" y="289272"/>
                    <a:pt x="285276" y="291329"/>
                  </a:cubicBezTo>
                  <a:cubicBezTo>
                    <a:pt x="278068" y="294494"/>
                    <a:pt x="274741" y="302882"/>
                    <a:pt x="277909" y="310083"/>
                  </a:cubicBezTo>
                  <a:cubicBezTo>
                    <a:pt x="281078" y="317283"/>
                    <a:pt x="289474" y="320607"/>
                    <a:pt x="296682" y="317441"/>
                  </a:cubicBezTo>
                  <a:cubicBezTo>
                    <a:pt x="303415" y="315147"/>
                    <a:pt x="309752" y="311349"/>
                    <a:pt x="315930" y="306917"/>
                  </a:cubicBezTo>
                  <a:cubicBezTo>
                    <a:pt x="327337" y="298846"/>
                    <a:pt x="337476" y="287610"/>
                    <a:pt x="347535" y="279460"/>
                  </a:cubicBezTo>
                  <a:cubicBezTo>
                    <a:pt x="354031" y="274000"/>
                    <a:pt x="360526" y="268699"/>
                    <a:pt x="366783" y="262923"/>
                  </a:cubicBezTo>
                  <a:cubicBezTo>
                    <a:pt x="372962" y="257304"/>
                    <a:pt x="378982" y="251449"/>
                    <a:pt x="384843" y="245435"/>
                  </a:cubicBezTo>
                  <a:cubicBezTo>
                    <a:pt x="391735" y="238314"/>
                    <a:pt x="398389" y="230876"/>
                    <a:pt x="405042" y="223438"/>
                  </a:cubicBezTo>
                  <a:cubicBezTo>
                    <a:pt x="415023" y="212360"/>
                    <a:pt x="424686" y="201124"/>
                    <a:pt x="434746" y="190283"/>
                  </a:cubicBezTo>
                  <a:cubicBezTo>
                    <a:pt x="436647" y="188622"/>
                    <a:pt x="437122" y="186327"/>
                    <a:pt x="437756" y="184191"/>
                  </a:cubicBezTo>
                  <a:cubicBezTo>
                    <a:pt x="477361" y="184111"/>
                    <a:pt x="538116" y="185852"/>
                    <a:pt x="609801" y="187830"/>
                  </a:cubicBezTo>
                  <a:cubicBezTo>
                    <a:pt x="605286" y="192024"/>
                    <a:pt x="600534" y="195822"/>
                    <a:pt x="596177" y="200333"/>
                  </a:cubicBezTo>
                  <a:cubicBezTo>
                    <a:pt x="586672" y="210382"/>
                    <a:pt x="577642" y="221064"/>
                    <a:pt x="569166" y="232063"/>
                  </a:cubicBezTo>
                  <a:cubicBezTo>
                    <a:pt x="556651" y="248442"/>
                    <a:pt x="545720" y="265375"/>
                    <a:pt x="533680" y="279223"/>
                  </a:cubicBezTo>
                  <a:cubicBezTo>
                    <a:pt x="528769" y="285157"/>
                    <a:pt x="520373" y="297897"/>
                    <a:pt x="511501" y="308263"/>
                  </a:cubicBezTo>
                  <a:cubicBezTo>
                    <a:pt x="508729" y="311586"/>
                    <a:pt x="506115" y="314672"/>
                    <a:pt x="503343" y="316967"/>
                  </a:cubicBezTo>
                  <a:cubicBezTo>
                    <a:pt x="502154" y="317916"/>
                    <a:pt x="501441" y="319182"/>
                    <a:pt x="500332" y="319499"/>
                  </a:cubicBezTo>
                  <a:cubicBezTo>
                    <a:pt x="492649" y="321081"/>
                    <a:pt x="487659" y="328678"/>
                    <a:pt x="489322" y="336353"/>
                  </a:cubicBezTo>
                  <a:cubicBezTo>
                    <a:pt x="490906" y="344028"/>
                    <a:pt x="498511" y="348934"/>
                    <a:pt x="506194" y="347352"/>
                  </a:cubicBezTo>
                  <a:cubicBezTo>
                    <a:pt x="513006" y="346402"/>
                    <a:pt x="521006" y="341655"/>
                    <a:pt x="529165" y="335008"/>
                  </a:cubicBezTo>
                  <a:cubicBezTo>
                    <a:pt x="541205" y="325196"/>
                    <a:pt x="553562" y="310162"/>
                    <a:pt x="560216" y="303911"/>
                  </a:cubicBezTo>
                  <a:cubicBezTo>
                    <a:pt x="573523" y="290538"/>
                    <a:pt x="587227" y="274792"/>
                    <a:pt x="600138" y="258017"/>
                  </a:cubicBezTo>
                  <a:cubicBezTo>
                    <a:pt x="611782" y="242903"/>
                    <a:pt x="622792" y="226999"/>
                    <a:pt x="635070" y="212914"/>
                  </a:cubicBezTo>
                  <a:cubicBezTo>
                    <a:pt x="642832" y="204052"/>
                    <a:pt x="650911" y="196139"/>
                    <a:pt x="659466" y="189096"/>
                  </a:cubicBezTo>
                  <a:cubicBezTo>
                    <a:pt x="667467" y="189334"/>
                    <a:pt x="674912" y="189492"/>
                    <a:pt x="683071" y="189729"/>
                  </a:cubicBezTo>
                  <a:cubicBezTo>
                    <a:pt x="762836" y="191708"/>
                    <a:pt x="847988" y="192974"/>
                    <a:pt x="925218" y="193686"/>
                  </a:cubicBezTo>
                  <a:cubicBezTo>
                    <a:pt x="919119" y="203735"/>
                    <a:pt x="912386" y="213468"/>
                    <a:pt x="905099" y="223042"/>
                  </a:cubicBezTo>
                  <a:cubicBezTo>
                    <a:pt x="897415" y="233091"/>
                    <a:pt x="889256" y="242824"/>
                    <a:pt x="880939" y="252636"/>
                  </a:cubicBezTo>
                  <a:cubicBezTo>
                    <a:pt x="875395" y="259283"/>
                    <a:pt x="869929" y="265929"/>
                    <a:pt x="864384" y="272655"/>
                  </a:cubicBezTo>
                  <a:cubicBezTo>
                    <a:pt x="842443" y="299479"/>
                    <a:pt x="820739" y="326145"/>
                    <a:pt x="803313" y="353207"/>
                  </a:cubicBezTo>
                  <a:cubicBezTo>
                    <a:pt x="798640" y="359616"/>
                    <a:pt x="800144" y="368558"/>
                    <a:pt x="806481" y="373147"/>
                  </a:cubicBezTo>
                  <a:cubicBezTo>
                    <a:pt x="812897" y="377737"/>
                    <a:pt x="821769" y="376312"/>
                    <a:pt x="826442" y="369903"/>
                  </a:cubicBezTo>
                  <a:cubicBezTo>
                    <a:pt x="843314" y="349172"/>
                    <a:pt x="864146" y="329864"/>
                    <a:pt x="884028" y="309054"/>
                  </a:cubicBezTo>
                  <a:cubicBezTo>
                    <a:pt x="897494" y="295048"/>
                    <a:pt x="910723" y="280647"/>
                    <a:pt x="922366" y="265296"/>
                  </a:cubicBezTo>
                  <a:cubicBezTo>
                    <a:pt x="939079" y="243220"/>
                    <a:pt x="951278" y="219086"/>
                    <a:pt x="960308" y="193923"/>
                  </a:cubicBezTo>
                  <a:cubicBezTo>
                    <a:pt x="1051242" y="194319"/>
                    <a:pt x="1126571" y="193132"/>
                    <a:pt x="1160235" y="189096"/>
                  </a:cubicBezTo>
                  <a:cubicBezTo>
                    <a:pt x="1168474" y="188226"/>
                    <a:pt x="1174335" y="180946"/>
                    <a:pt x="1173543" y="172796"/>
                  </a:cubicBezTo>
                  <a:cubicBezTo>
                    <a:pt x="1172672" y="164567"/>
                    <a:pt x="1165305" y="158632"/>
                    <a:pt x="1157147" y="159503"/>
                  </a:cubicBezTo>
                  <a:cubicBezTo>
                    <a:pt x="1130690" y="161956"/>
                    <a:pt x="1078253" y="161560"/>
                    <a:pt x="1012666" y="160215"/>
                  </a:cubicBezTo>
                  <a:cubicBezTo>
                    <a:pt x="1006726" y="160057"/>
                    <a:pt x="999755" y="159819"/>
                    <a:pt x="993577" y="159740"/>
                  </a:cubicBezTo>
                  <a:cubicBezTo>
                    <a:pt x="993102" y="159028"/>
                    <a:pt x="993102" y="158474"/>
                    <a:pt x="992547" y="157762"/>
                  </a:cubicBezTo>
                  <a:cubicBezTo>
                    <a:pt x="990963" y="155863"/>
                    <a:pt x="985814" y="151669"/>
                    <a:pt x="985259" y="151194"/>
                  </a:cubicBezTo>
                  <a:lnTo>
                    <a:pt x="972665" y="141303"/>
                  </a:lnTo>
                  <a:cubicBezTo>
                    <a:pt x="968308" y="137743"/>
                    <a:pt x="964268" y="133865"/>
                    <a:pt x="960229" y="129830"/>
                  </a:cubicBezTo>
                  <a:cubicBezTo>
                    <a:pt x="953971" y="123658"/>
                    <a:pt x="948189" y="117169"/>
                    <a:pt x="942565" y="110523"/>
                  </a:cubicBezTo>
                  <a:cubicBezTo>
                    <a:pt x="931951" y="98891"/>
                    <a:pt x="922921" y="86310"/>
                    <a:pt x="913336" y="74124"/>
                  </a:cubicBezTo>
                  <a:cubicBezTo>
                    <a:pt x="903277" y="61384"/>
                    <a:pt x="892900" y="48961"/>
                    <a:pt x="882286" y="36617"/>
                  </a:cubicBezTo>
                  <a:cubicBezTo>
                    <a:pt x="872939" y="25777"/>
                    <a:pt x="863117" y="15332"/>
                    <a:pt x="852740" y="5283"/>
                  </a:cubicBezTo>
                  <a:cubicBezTo>
                    <a:pt x="847196" y="-810"/>
                    <a:pt x="837769" y="-1364"/>
                    <a:pt x="831670" y="4175"/>
                  </a:cubicBezTo>
                  <a:cubicBezTo>
                    <a:pt x="825571" y="9635"/>
                    <a:pt x="825017" y="19051"/>
                    <a:pt x="830561" y="25144"/>
                  </a:cubicBezTo>
                  <a:cubicBezTo>
                    <a:pt x="842363" y="40257"/>
                    <a:pt x="852344" y="56320"/>
                    <a:pt x="863037" y="72146"/>
                  </a:cubicBezTo>
                  <a:cubicBezTo>
                    <a:pt x="870325" y="83065"/>
                    <a:pt x="877692" y="93985"/>
                    <a:pt x="885850" y="104351"/>
                  </a:cubicBezTo>
                  <a:cubicBezTo>
                    <a:pt x="894801" y="115745"/>
                    <a:pt x="904781" y="126269"/>
                    <a:pt x="915238" y="136556"/>
                  </a:cubicBezTo>
                  <a:cubicBezTo>
                    <a:pt x="921099" y="142174"/>
                    <a:pt x="927119" y="147713"/>
                    <a:pt x="933535" y="152856"/>
                  </a:cubicBezTo>
                  <a:cubicBezTo>
                    <a:pt x="935991" y="154834"/>
                    <a:pt x="938604" y="156575"/>
                    <a:pt x="941218" y="158316"/>
                  </a:cubicBezTo>
                  <a:cubicBezTo>
                    <a:pt x="869533" y="156179"/>
                    <a:pt x="790481" y="153252"/>
                    <a:pt x="714122" y="150719"/>
                  </a:cubicBezTo>
                  <a:lnTo>
                    <a:pt x="708419" y="146447"/>
                  </a:lnTo>
                  <a:cubicBezTo>
                    <a:pt x="702953" y="142174"/>
                    <a:pt x="697725" y="137505"/>
                    <a:pt x="692576" y="132837"/>
                  </a:cubicBezTo>
                  <a:cubicBezTo>
                    <a:pt x="684497" y="125557"/>
                    <a:pt x="676655" y="117961"/>
                    <a:pt x="668734" y="110444"/>
                  </a:cubicBezTo>
                  <a:cubicBezTo>
                    <a:pt x="658199" y="100790"/>
                    <a:pt x="647664" y="90662"/>
                    <a:pt x="636654" y="81008"/>
                  </a:cubicBezTo>
                  <a:cubicBezTo>
                    <a:pt x="620653" y="67002"/>
                    <a:pt x="604178" y="53313"/>
                    <a:pt x="588890" y="38596"/>
                  </a:cubicBezTo>
                  <a:cubicBezTo>
                    <a:pt x="577959" y="28072"/>
                    <a:pt x="567345" y="17627"/>
                    <a:pt x="557919" y="6153"/>
                  </a:cubicBezTo>
                  <a:cubicBezTo>
                    <a:pt x="553087" y="-493"/>
                    <a:pt x="543740" y="-1997"/>
                    <a:pt x="537086" y="2830"/>
                  </a:cubicBezTo>
                  <a:cubicBezTo>
                    <a:pt x="530433" y="7578"/>
                    <a:pt x="528927" y="16915"/>
                    <a:pt x="533759" y="23561"/>
                  </a:cubicBezTo>
                  <a:cubicBezTo>
                    <a:pt x="548176" y="46113"/>
                    <a:pt x="565364" y="67319"/>
                    <a:pt x="584533" y="87022"/>
                  </a:cubicBezTo>
                  <a:cubicBezTo>
                    <a:pt x="593801" y="96517"/>
                    <a:pt x="603544" y="105696"/>
                    <a:pt x="613524" y="114321"/>
                  </a:cubicBezTo>
                  <a:cubicBezTo>
                    <a:pt x="623505" y="123025"/>
                    <a:pt x="633961" y="131017"/>
                    <a:pt x="644020" y="139088"/>
                  </a:cubicBezTo>
                  <a:cubicBezTo>
                    <a:pt x="648219" y="142411"/>
                    <a:pt x="652496" y="145655"/>
                    <a:pt x="656773" y="148900"/>
                  </a:cubicBezTo>
                  <a:cubicBezTo>
                    <a:pt x="569325" y="146367"/>
                    <a:pt x="492808" y="145339"/>
                    <a:pt x="444014" y="145734"/>
                  </a:cubicBezTo>
                  <a:cubicBezTo>
                    <a:pt x="441875" y="144231"/>
                    <a:pt x="437994" y="141936"/>
                    <a:pt x="436172" y="140670"/>
                  </a:cubicBezTo>
                  <a:lnTo>
                    <a:pt x="422469" y="131491"/>
                  </a:lnTo>
                  <a:lnTo>
                    <a:pt x="386903" y="103639"/>
                  </a:lnTo>
                  <a:cubicBezTo>
                    <a:pt x="375338" y="94539"/>
                    <a:pt x="364645" y="84648"/>
                    <a:pt x="353714" y="74994"/>
                  </a:cubicBezTo>
                  <a:cubicBezTo>
                    <a:pt x="346347" y="68506"/>
                    <a:pt x="338901" y="62097"/>
                    <a:pt x="331456" y="55608"/>
                  </a:cubicBezTo>
                  <a:cubicBezTo>
                    <a:pt x="312683" y="39149"/>
                    <a:pt x="293989" y="22612"/>
                    <a:pt x="275612" y="5441"/>
                  </a:cubicBezTo>
                  <a:cubicBezTo>
                    <a:pt x="269909" y="-493"/>
                    <a:pt x="260483" y="-731"/>
                    <a:pt x="254542" y="4966"/>
                  </a:cubicBezTo>
                  <a:cubicBezTo>
                    <a:pt x="248601" y="10664"/>
                    <a:pt x="248364" y="20080"/>
                    <a:pt x="254067" y="26014"/>
                  </a:cubicBezTo>
                  <a:cubicBezTo>
                    <a:pt x="265869" y="40178"/>
                    <a:pt x="277513" y="54263"/>
                    <a:pt x="289791" y="67952"/>
                  </a:cubicBezTo>
                  <a:cubicBezTo>
                    <a:pt x="298108" y="77210"/>
                    <a:pt x="306583" y="86230"/>
                    <a:pt x="315613" y="94776"/>
                  </a:cubicBezTo>
                  <a:cubicBezTo>
                    <a:pt x="323138" y="101977"/>
                    <a:pt x="330980" y="108861"/>
                    <a:pt x="339139" y="115349"/>
                  </a:cubicBezTo>
                  <a:cubicBezTo>
                    <a:pt x="347298" y="121917"/>
                    <a:pt x="355932" y="127931"/>
                    <a:pt x="364645" y="133865"/>
                  </a:cubicBezTo>
                  <a:cubicBezTo>
                    <a:pt x="371615" y="138455"/>
                    <a:pt x="378586" y="143044"/>
                    <a:pt x="385636" y="147475"/>
                  </a:cubicBezTo>
                  <a:cubicBezTo>
                    <a:pt x="324327" y="150245"/>
                    <a:pt x="220481" y="155546"/>
                    <a:pt x="137786" y="158711"/>
                  </a:cubicBezTo>
                  <a:cubicBezTo>
                    <a:pt x="88596" y="160610"/>
                    <a:pt x="47169" y="161797"/>
                    <a:pt x="27366" y="160927"/>
                  </a:cubicBezTo>
                  <a:cubicBezTo>
                    <a:pt x="25465" y="160848"/>
                    <a:pt x="23247" y="161164"/>
                    <a:pt x="21663" y="161164"/>
                  </a:cubicBezTo>
                  <a:cubicBezTo>
                    <a:pt x="21821" y="161402"/>
                    <a:pt x="21980" y="161560"/>
                    <a:pt x="22138" y="161639"/>
                  </a:cubicBezTo>
                  <a:cubicBezTo>
                    <a:pt x="21901" y="161481"/>
                    <a:pt x="21663" y="161323"/>
                    <a:pt x="21426" y="161164"/>
                  </a:cubicBezTo>
                  <a:cubicBezTo>
                    <a:pt x="20158" y="161243"/>
                    <a:pt x="19366" y="161006"/>
                    <a:pt x="19524" y="160294"/>
                  </a:cubicBezTo>
                  <a:lnTo>
                    <a:pt x="19524" y="160215"/>
                  </a:lnTo>
                  <a:cubicBezTo>
                    <a:pt x="13346" y="157841"/>
                    <a:pt x="6138" y="159898"/>
                    <a:pt x="2336" y="165675"/>
                  </a:cubicBezTo>
                  <a:cubicBezTo>
                    <a:pt x="-1942" y="172242"/>
                    <a:pt x="-199" y="181025"/>
                    <a:pt x="6375" y="1853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2" name="Google Shape;1312;p21"/>
            <p:cNvSpPr/>
            <p:nvPr/>
          </p:nvSpPr>
          <p:spPr>
            <a:xfrm>
              <a:off x="7243306" y="609965"/>
              <a:ext cx="261999" cy="328293"/>
            </a:xfrm>
            <a:custGeom>
              <a:avLst/>
              <a:gdLst/>
              <a:ahLst/>
              <a:cxnLst/>
              <a:rect l="l" t="t" r="r" b="b"/>
              <a:pathLst>
                <a:path w="523997" h="656586" extrusionOk="0">
                  <a:moveTo>
                    <a:pt x="395736" y="6553"/>
                  </a:moveTo>
                  <a:cubicBezTo>
                    <a:pt x="431935" y="-12358"/>
                    <a:pt x="482551" y="11063"/>
                    <a:pt x="508690" y="58777"/>
                  </a:cubicBezTo>
                  <a:cubicBezTo>
                    <a:pt x="534830" y="106571"/>
                    <a:pt x="526671" y="160773"/>
                    <a:pt x="490472" y="179685"/>
                  </a:cubicBezTo>
                  <a:cubicBezTo>
                    <a:pt x="454273" y="198596"/>
                    <a:pt x="403657" y="175174"/>
                    <a:pt x="377518" y="127460"/>
                  </a:cubicBezTo>
                  <a:cubicBezTo>
                    <a:pt x="351378" y="79667"/>
                    <a:pt x="359537" y="25465"/>
                    <a:pt x="395736" y="6553"/>
                  </a:cubicBezTo>
                  <a:close/>
                  <a:moveTo>
                    <a:pt x="0" y="556886"/>
                  </a:moveTo>
                  <a:cubicBezTo>
                    <a:pt x="0" y="611959"/>
                    <a:pt x="34615" y="656587"/>
                    <a:pt x="77230" y="656587"/>
                  </a:cubicBezTo>
                  <a:cubicBezTo>
                    <a:pt x="119846" y="656587"/>
                    <a:pt x="154461" y="611959"/>
                    <a:pt x="154461" y="556886"/>
                  </a:cubicBezTo>
                  <a:cubicBezTo>
                    <a:pt x="154461" y="501892"/>
                    <a:pt x="119846" y="457185"/>
                    <a:pt x="77230" y="457185"/>
                  </a:cubicBezTo>
                  <a:cubicBezTo>
                    <a:pt x="34615" y="457185"/>
                    <a:pt x="0" y="501892"/>
                    <a:pt x="0" y="5568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3" name="Google Shape;1313;p21"/>
            <p:cNvSpPr/>
            <p:nvPr/>
          </p:nvSpPr>
          <p:spPr>
            <a:xfrm>
              <a:off x="7062962" y="411444"/>
              <a:ext cx="407545" cy="462053"/>
            </a:xfrm>
            <a:custGeom>
              <a:avLst/>
              <a:gdLst/>
              <a:ahLst/>
              <a:cxnLst/>
              <a:rect l="l" t="t" r="r" b="b"/>
              <a:pathLst>
                <a:path w="815090" h="924105" extrusionOk="0">
                  <a:moveTo>
                    <a:pt x="16045" y="45"/>
                  </a:moveTo>
                  <a:cubicBezTo>
                    <a:pt x="16045" y="45"/>
                    <a:pt x="99295" y="5030"/>
                    <a:pt x="174942" y="13101"/>
                  </a:cubicBezTo>
                  <a:cubicBezTo>
                    <a:pt x="219141" y="17848"/>
                    <a:pt x="260727" y="23783"/>
                    <a:pt x="282430" y="30034"/>
                  </a:cubicBezTo>
                  <a:cubicBezTo>
                    <a:pt x="323065" y="41903"/>
                    <a:pt x="362037" y="54880"/>
                    <a:pt x="399187" y="70231"/>
                  </a:cubicBezTo>
                  <a:cubicBezTo>
                    <a:pt x="438237" y="86373"/>
                    <a:pt x="475308" y="104889"/>
                    <a:pt x="510161" y="126649"/>
                  </a:cubicBezTo>
                  <a:cubicBezTo>
                    <a:pt x="579074" y="169615"/>
                    <a:pt x="639353" y="224925"/>
                    <a:pt x="690444" y="297960"/>
                  </a:cubicBezTo>
                  <a:lnTo>
                    <a:pt x="812428" y="474336"/>
                  </a:lnTo>
                  <a:cubicBezTo>
                    <a:pt x="817022" y="480666"/>
                    <a:pt x="815517" y="489607"/>
                    <a:pt x="809101" y="494197"/>
                  </a:cubicBezTo>
                  <a:cubicBezTo>
                    <a:pt x="802764" y="498707"/>
                    <a:pt x="793814" y="497283"/>
                    <a:pt x="789219" y="490874"/>
                  </a:cubicBezTo>
                  <a:lnTo>
                    <a:pt x="661849" y="318375"/>
                  </a:lnTo>
                  <a:cubicBezTo>
                    <a:pt x="612421" y="250721"/>
                    <a:pt x="554360" y="200475"/>
                    <a:pt x="489091" y="160674"/>
                  </a:cubicBezTo>
                  <a:cubicBezTo>
                    <a:pt x="455822" y="140338"/>
                    <a:pt x="420732" y="122772"/>
                    <a:pt x="383740" y="107025"/>
                  </a:cubicBezTo>
                  <a:cubicBezTo>
                    <a:pt x="348016" y="91833"/>
                    <a:pt x="310629" y="78302"/>
                    <a:pt x="271578" y="66037"/>
                  </a:cubicBezTo>
                  <a:cubicBezTo>
                    <a:pt x="251301" y="59628"/>
                    <a:pt x="212170" y="53377"/>
                    <a:pt x="170664" y="47680"/>
                  </a:cubicBezTo>
                  <a:cubicBezTo>
                    <a:pt x="165911" y="47046"/>
                    <a:pt x="161159" y="46413"/>
                    <a:pt x="156327" y="45780"/>
                  </a:cubicBezTo>
                  <a:cubicBezTo>
                    <a:pt x="161951" y="48550"/>
                    <a:pt x="167892" y="50845"/>
                    <a:pt x="173278" y="54010"/>
                  </a:cubicBezTo>
                  <a:cubicBezTo>
                    <a:pt x="185477" y="60973"/>
                    <a:pt x="197279" y="68727"/>
                    <a:pt x="209002" y="76878"/>
                  </a:cubicBezTo>
                  <a:cubicBezTo>
                    <a:pt x="242112" y="99983"/>
                    <a:pt x="273480" y="126332"/>
                    <a:pt x="302154" y="155293"/>
                  </a:cubicBezTo>
                  <a:cubicBezTo>
                    <a:pt x="330986" y="184333"/>
                    <a:pt x="357047" y="216142"/>
                    <a:pt x="379622" y="249534"/>
                  </a:cubicBezTo>
                  <a:cubicBezTo>
                    <a:pt x="411306" y="296932"/>
                    <a:pt x="435544" y="349789"/>
                    <a:pt x="452495" y="406049"/>
                  </a:cubicBezTo>
                  <a:cubicBezTo>
                    <a:pt x="468813" y="460014"/>
                    <a:pt x="478556" y="517065"/>
                    <a:pt x="482912" y="574749"/>
                  </a:cubicBezTo>
                  <a:cubicBezTo>
                    <a:pt x="491546" y="690434"/>
                    <a:pt x="478160" y="808967"/>
                    <a:pt x="452416" y="912624"/>
                  </a:cubicBezTo>
                  <a:cubicBezTo>
                    <a:pt x="450515" y="920616"/>
                    <a:pt x="442515" y="925601"/>
                    <a:pt x="434515" y="923702"/>
                  </a:cubicBezTo>
                  <a:cubicBezTo>
                    <a:pt x="426514" y="921803"/>
                    <a:pt x="421524" y="913811"/>
                    <a:pt x="423346" y="905819"/>
                  </a:cubicBezTo>
                  <a:cubicBezTo>
                    <a:pt x="445604" y="804852"/>
                    <a:pt x="454634" y="689880"/>
                    <a:pt x="444257" y="577993"/>
                  </a:cubicBezTo>
                  <a:cubicBezTo>
                    <a:pt x="439109" y="523158"/>
                    <a:pt x="429287" y="469034"/>
                    <a:pt x="413920" y="417601"/>
                  </a:cubicBezTo>
                  <a:cubicBezTo>
                    <a:pt x="398157" y="364981"/>
                    <a:pt x="376849" y="315052"/>
                    <a:pt x="347858" y="270424"/>
                  </a:cubicBezTo>
                  <a:cubicBezTo>
                    <a:pt x="327264" y="238456"/>
                    <a:pt x="303183" y="207992"/>
                    <a:pt x="276648" y="179902"/>
                  </a:cubicBezTo>
                  <a:cubicBezTo>
                    <a:pt x="250112" y="151732"/>
                    <a:pt x="221042" y="125858"/>
                    <a:pt x="190229" y="103069"/>
                  </a:cubicBezTo>
                  <a:cubicBezTo>
                    <a:pt x="179457" y="95077"/>
                    <a:pt x="168684" y="87481"/>
                    <a:pt x="157436" y="80597"/>
                  </a:cubicBezTo>
                  <a:cubicBezTo>
                    <a:pt x="146505" y="73871"/>
                    <a:pt x="135178" y="67778"/>
                    <a:pt x="123059" y="62635"/>
                  </a:cubicBezTo>
                  <a:cubicBezTo>
                    <a:pt x="118544" y="60736"/>
                    <a:pt x="114108" y="58757"/>
                    <a:pt x="109514" y="57254"/>
                  </a:cubicBezTo>
                  <a:cubicBezTo>
                    <a:pt x="107137" y="56463"/>
                    <a:pt x="104761" y="55751"/>
                    <a:pt x="102226" y="55276"/>
                  </a:cubicBezTo>
                  <a:cubicBezTo>
                    <a:pt x="102306" y="55197"/>
                    <a:pt x="102306" y="55197"/>
                    <a:pt x="102306" y="55118"/>
                  </a:cubicBezTo>
                  <a:cubicBezTo>
                    <a:pt x="102385" y="51478"/>
                    <a:pt x="92166" y="56146"/>
                    <a:pt x="90424" y="56067"/>
                  </a:cubicBezTo>
                  <a:cubicBezTo>
                    <a:pt x="84246" y="55513"/>
                    <a:pt x="81077" y="52348"/>
                    <a:pt x="79651" y="50449"/>
                  </a:cubicBezTo>
                  <a:cubicBezTo>
                    <a:pt x="76879" y="46730"/>
                    <a:pt x="75611" y="42457"/>
                    <a:pt x="77275" y="37393"/>
                  </a:cubicBezTo>
                  <a:cubicBezTo>
                    <a:pt x="77354" y="37156"/>
                    <a:pt x="77592" y="36681"/>
                    <a:pt x="77750" y="36364"/>
                  </a:cubicBezTo>
                  <a:cubicBezTo>
                    <a:pt x="40917" y="32329"/>
                    <a:pt x="13748" y="29718"/>
                    <a:pt x="13748" y="29718"/>
                  </a:cubicBezTo>
                  <a:cubicBezTo>
                    <a:pt x="5589" y="29085"/>
                    <a:pt x="-589" y="21963"/>
                    <a:pt x="45" y="13734"/>
                  </a:cubicBezTo>
                  <a:cubicBezTo>
                    <a:pt x="678" y="5584"/>
                    <a:pt x="7886" y="-588"/>
                    <a:pt x="16045" y="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4" name="Google Shape;1314;p21"/>
            <p:cNvSpPr/>
            <p:nvPr/>
          </p:nvSpPr>
          <p:spPr>
            <a:xfrm>
              <a:off x="7944521" y="302210"/>
              <a:ext cx="652738" cy="577915"/>
            </a:xfrm>
            <a:custGeom>
              <a:avLst/>
              <a:gdLst/>
              <a:ahLst/>
              <a:cxnLst/>
              <a:rect l="l" t="t" r="r" b="b"/>
              <a:pathLst>
                <a:path w="1305477" h="1155830" extrusionOk="0">
                  <a:moveTo>
                    <a:pt x="1148943" y="128149"/>
                  </a:moveTo>
                  <a:cubicBezTo>
                    <a:pt x="1161775" y="114222"/>
                    <a:pt x="1176904" y="100691"/>
                    <a:pt x="1192113" y="88506"/>
                  </a:cubicBezTo>
                  <a:cubicBezTo>
                    <a:pt x="1207559" y="76083"/>
                    <a:pt x="1223322" y="65400"/>
                    <a:pt x="1234649" y="54560"/>
                  </a:cubicBezTo>
                  <a:cubicBezTo>
                    <a:pt x="1243441" y="46647"/>
                    <a:pt x="1253580" y="30743"/>
                    <a:pt x="1264116" y="18953"/>
                  </a:cubicBezTo>
                  <a:cubicBezTo>
                    <a:pt x="1270769" y="11435"/>
                    <a:pt x="1277502" y="5263"/>
                    <a:pt x="1283997" y="1940"/>
                  </a:cubicBezTo>
                  <a:cubicBezTo>
                    <a:pt x="1290809" y="-2016"/>
                    <a:pt x="1299523" y="278"/>
                    <a:pt x="1303483" y="7004"/>
                  </a:cubicBezTo>
                  <a:cubicBezTo>
                    <a:pt x="1307523" y="13809"/>
                    <a:pt x="1305226" y="22592"/>
                    <a:pt x="1298414" y="26549"/>
                  </a:cubicBezTo>
                  <a:cubicBezTo>
                    <a:pt x="1294928" y="28923"/>
                    <a:pt x="1292077" y="33433"/>
                    <a:pt x="1288829" y="38260"/>
                  </a:cubicBezTo>
                  <a:cubicBezTo>
                    <a:pt x="1279007" y="52503"/>
                    <a:pt x="1269501" y="70781"/>
                    <a:pt x="1261026" y="80435"/>
                  </a:cubicBezTo>
                  <a:cubicBezTo>
                    <a:pt x="1249382" y="92937"/>
                    <a:pt x="1234094" y="106705"/>
                    <a:pt x="1217223" y="119999"/>
                  </a:cubicBezTo>
                  <a:cubicBezTo>
                    <a:pt x="1202886" y="131314"/>
                    <a:pt x="1187440" y="142233"/>
                    <a:pt x="1174211" y="153944"/>
                  </a:cubicBezTo>
                  <a:cubicBezTo>
                    <a:pt x="1162488" y="164231"/>
                    <a:pt x="1151953" y="174280"/>
                    <a:pt x="1145775" y="185675"/>
                  </a:cubicBezTo>
                  <a:cubicBezTo>
                    <a:pt x="1142369" y="193113"/>
                    <a:pt x="1133576" y="196436"/>
                    <a:pt x="1126051" y="192954"/>
                  </a:cubicBezTo>
                  <a:cubicBezTo>
                    <a:pt x="1118605" y="189552"/>
                    <a:pt x="1115358" y="180689"/>
                    <a:pt x="1118764" y="173251"/>
                  </a:cubicBezTo>
                  <a:cubicBezTo>
                    <a:pt x="1124626" y="157822"/>
                    <a:pt x="1135478" y="142708"/>
                    <a:pt x="1148943" y="128149"/>
                  </a:cubicBezTo>
                  <a:close/>
                  <a:moveTo>
                    <a:pt x="6252" y="1128876"/>
                  </a:moveTo>
                  <a:cubicBezTo>
                    <a:pt x="17103" y="1120330"/>
                    <a:pt x="27480" y="1110993"/>
                    <a:pt x="37857" y="1101340"/>
                  </a:cubicBezTo>
                  <a:cubicBezTo>
                    <a:pt x="58372" y="1082349"/>
                    <a:pt x="77858" y="1061380"/>
                    <a:pt x="97740" y="1040886"/>
                  </a:cubicBezTo>
                  <a:cubicBezTo>
                    <a:pt x="107879" y="1030441"/>
                    <a:pt x="118097" y="1020155"/>
                    <a:pt x="128473" y="1010264"/>
                  </a:cubicBezTo>
                  <a:cubicBezTo>
                    <a:pt x="139167" y="999898"/>
                    <a:pt x="150177" y="990165"/>
                    <a:pt x="161029" y="980670"/>
                  </a:cubicBezTo>
                  <a:lnTo>
                    <a:pt x="216794" y="935093"/>
                  </a:lnTo>
                  <a:cubicBezTo>
                    <a:pt x="221070" y="931848"/>
                    <a:pt x="234061" y="927892"/>
                    <a:pt x="241349" y="923856"/>
                  </a:cubicBezTo>
                  <a:cubicBezTo>
                    <a:pt x="241032" y="922116"/>
                    <a:pt x="241111" y="920296"/>
                    <a:pt x="241507" y="918555"/>
                  </a:cubicBezTo>
                  <a:cubicBezTo>
                    <a:pt x="243171" y="910879"/>
                    <a:pt x="250695" y="905974"/>
                    <a:pt x="258458" y="907635"/>
                  </a:cubicBezTo>
                  <a:cubicBezTo>
                    <a:pt x="264716" y="908664"/>
                    <a:pt x="267884" y="911987"/>
                    <a:pt x="269864" y="914519"/>
                  </a:cubicBezTo>
                  <a:cubicBezTo>
                    <a:pt x="272557" y="917922"/>
                    <a:pt x="273191" y="921957"/>
                    <a:pt x="272637" y="926468"/>
                  </a:cubicBezTo>
                  <a:cubicBezTo>
                    <a:pt x="272241" y="930108"/>
                    <a:pt x="268993" y="935963"/>
                    <a:pt x="262419" y="941581"/>
                  </a:cubicBezTo>
                  <a:cubicBezTo>
                    <a:pt x="255607" y="947436"/>
                    <a:pt x="243250" y="954954"/>
                    <a:pt x="237943" y="959939"/>
                  </a:cubicBezTo>
                  <a:lnTo>
                    <a:pt x="186614" y="1008760"/>
                  </a:lnTo>
                  <a:cubicBezTo>
                    <a:pt x="171485" y="1023083"/>
                    <a:pt x="156752" y="1038750"/>
                    <a:pt x="141385" y="1054021"/>
                  </a:cubicBezTo>
                  <a:cubicBezTo>
                    <a:pt x="125939" y="1069214"/>
                    <a:pt x="110017" y="1084248"/>
                    <a:pt x="93779" y="1098729"/>
                  </a:cubicBezTo>
                  <a:cubicBezTo>
                    <a:pt x="71204" y="1118827"/>
                    <a:pt x="47758" y="1137343"/>
                    <a:pt x="23520" y="1153089"/>
                  </a:cubicBezTo>
                  <a:cubicBezTo>
                    <a:pt x="16866" y="1157837"/>
                    <a:pt x="7519" y="1156254"/>
                    <a:pt x="2766" y="1149608"/>
                  </a:cubicBezTo>
                  <a:cubicBezTo>
                    <a:pt x="-1986" y="1142882"/>
                    <a:pt x="-481" y="1133624"/>
                    <a:pt x="6252" y="1128876"/>
                  </a:cubicBezTo>
                  <a:close/>
                  <a:moveTo>
                    <a:pt x="245784" y="916972"/>
                  </a:moveTo>
                  <a:cubicBezTo>
                    <a:pt x="244596" y="915627"/>
                    <a:pt x="244517" y="919900"/>
                    <a:pt x="244280" y="920850"/>
                  </a:cubicBezTo>
                  <a:cubicBezTo>
                    <a:pt x="244121" y="921324"/>
                    <a:pt x="244041" y="921720"/>
                    <a:pt x="243962" y="922195"/>
                  </a:cubicBezTo>
                  <a:cubicBezTo>
                    <a:pt x="246339" y="920454"/>
                    <a:pt x="247289" y="918713"/>
                    <a:pt x="245784" y="9169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5" name="Google Shape;1315;p21"/>
            <p:cNvSpPr/>
            <p:nvPr/>
          </p:nvSpPr>
          <p:spPr>
            <a:xfrm>
              <a:off x="6724721" y="449487"/>
              <a:ext cx="345544" cy="351630"/>
            </a:xfrm>
            <a:custGeom>
              <a:avLst/>
              <a:gdLst/>
              <a:ahLst/>
              <a:cxnLst/>
              <a:rect l="l" t="t" r="r" b="b"/>
              <a:pathLst>
                <a:path w="691088" h="703260" extrusionOk="0">
                  <a:moveTo>
                    <a:pt x="10206" y="479751"/>
                  </a:moveTo>
                  <a:cubicBezTo>
                    <a:pt x="59713" y="294276"/>
                    <a:pt x="341940" y="0"/>
                    <a:pt x="341940" y="0"/>
                  </a:cubicBezTo>
                  <a:cubicBezTo>
                    <a:pt x="341940" y="0"/>
                    <a:pt x="314692" y="561332"/>
                    <a:pt x="208232" y="662694"/>
                  </a:cubicBezTo>
                  <a:cubicBezTo>
                    <a:pt x="101774" y="764057"/>
                    <a:pt x="-39301" y="665226"/>
                    <a:pt x="10206" y="479751"/>
                  </a:cubicBezTo>
                  <a:close/>
                  <a:moveTo>
                    <a:pt x="680882" y="479751"/>
                  </a:moveTo>
                  <a:cubicBezTo>
                    <a:pt x="631375" y="294276"/>
                    <a:pt x="349148" y="0"/>
                    <a:pt x="349148" y="0"/>
                  </a:cubicBezTo>
                  <a:cubicBezTo>
                    <a:pt x="349148" y="0"/>
                    <a:pt x="376397" y="561332"/>
                    <a:pt x="482856" y="662694"/>
                  </a:cubicBezTo>
                  <a:cubicBezTo>
                    <a:pt x="589314" y="764057"/>
                    <a:pt x="730389" y="665226"/>
                    <a:pt x="680882" y="47975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6" name="Google Shape;1316;p21"/>
            <p:cNvSpPr/>
            <p:nvPr/>
          </p:nvSpPr>
          <p:spPr>
            <a:xfrm>
              <a:off x="5535002" y="2121929"/>
              <a:ext cx="6544" cy="8917"/>
            </a:xfrm>
            <a:custGeom>
              <a:avLst/>
              <a:gdLst/>
              <a:ahLst/>
              <a:cxnLst/>
              <a:rect l="l" t="t" r="r" b="b"/>
              <a:pathLst>
                <a:path w="13089" h="17834" extrusionOk="0">
                  <a:moveTo>
                    <a:pt x="12852" y="0"/>
                  </a:moveTo>
                  <a:lnTo>
                    <a:pt x="13090" y="0"/>
                  </a:lnTo>
                  <a:lnTo>
                    <a:pt x="12852" y="0"/>
                  </a:lnTo>
                  <a:lnTo>
                    <a:pt x="12852" y="0"/>
                  </a:lnTo>
                  <a:close/>
                  <a:moveTo>
                    <a:pt x="8020" y="1820"/>
                  </a:moveTo>
                  <a:cubicBezTo>
                    <a:pt x="9446" y="1029"/>
                    <a:pt x="10951" y="396"/>
                    <a:pt x="12614" y="79"/>
                  </a:cubicBezTo>
                  <a:cubicBezTo>
                    <a:pt x="10872" y="396"/>
                    <a:pt x="9287" y="1029"/>
                    <a:pt x="8020" y="1820"/>
                  </a:cubicBezTo>
                  <a:lnTo>
                    <a:pt x="8020" y="1820"/>
                  </a:lnTo>
                  <a:close/>
                  <a:moveTo>
                    <a:pt x="178" y="17804"/>
                  </a:moveTo>
                  <a:cubicBezTo>
                    <a:pt x="416" y="17883"/>
                    <a:pt x="812" y="17804"/>
                    <a:pt x="1287" y="17645"/>
                  </a:cubicBezTo>
                  <a:cubicBezTo>
                    <a:pt x="3030" y="17092"/>
                    <a:pt x="2079" y="14797"/>
                    <a:pt x="574" y="12107"/>
                  </a:cubicBezTo>
                  <a:lnTo>
                    <a:pt x="257" y="12819"/>
                  </a:lnTo>
                  <a:lnTo>
                    <a:pt x="178" y="13294"/>
                  </a:lnTo>
                  <a:cubicBezTo>
                    <a:pt x="-59" y="14876"/>
                    <a:pt x="-59" y="16379"/>
                    <a:pt x="178" y="17804"/>
                  </a:cubicBezTo>
                  <a:lnTo>
                    <a:pt x="178" y="1780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18" name="Google Shape;1318;p21"/>
          <p:cNvSpPr txBox="1"/>
          <p:nvPr/>
        </p:nvSpPr>
        <p:spPr>
          <a:xfrm>
            <a:off x="514350" y="1615900"/>
            <a:ext cx="3950100" cy="12311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4000" dirty="0" err="1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rPr>
              <a:t>Visi</a:t>
            </a:r>
            <a:r>
              <a:rPr lang="en-ID" sz="4000" dirty="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rPr>
              <a:t> &amp; </a:t>
            </a:r>
            <a:r>
              <a:rPr lang="en-ID" sz="4000" dirty="0" err="1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rPr>
              <a:t>Misi</a:t>
            </a:r>
            <a:endParaRPr lang="en-ID" sz="4000" dirty="0">
              <a:solidFill>
                <a:schemeClr val="dk1"/>
              </a:solidFill>
              <a:latin typeface="Gilda Display"/>
              <a:ea typeface="Gilda Display"/>
              <a:cs typeface="Gilda Display"/>
              <a:sym typeface="Gilda Display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4000" dirty="0" err="1">
                <a:solidFill>
                  <a:schemeClr val="dk1"/>
                </a:solidFill>
                <a:latin typeface="Gilda Display"/>
                <a:sym typeface="Gilda Display"/>
              </a:rPr>
              <a:t>Fakultas</a:t>
            </a:r>
            <a:endParaRPr sz="700" dirty="0">
              <a:solidFill>
                <a:schemeClr val="dk1"/>
              </a:solidFill>
            </a:endParaRPr>
          </a:p>
        </p:txBody>
      </p:sp>
      <p:sp>
        <p:nvSpPr>
          <p:cNvPr id="1319" name="Google Shape;1319;p21"/>
          <p:cNvSpPr txBox="1"/>
          <p:nvPr/>
        </p:nvSpPr>
        <p:spPr>
          <a:xfrm>
            <a:off x="246653" y="3015196"/>
            <a:ext cx="5044096" cy="3600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800" dirty="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rPr>
              <a:t>FAKULTAS EKONOMI, BISNIS, DAN HUMANIORA</a:t>
            </a:r>
            <a:endParaRPr sz="700" dirty="0">
              <a:solidFill>
                <a:schemeClr val="dk1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grpSp>
        <p:nvGrpSpPr>
          <p:cNvPr id="1320" name="Google Shape;1320;p21"/>
          <p:cNvGrpSpPr/>
          <p:nvPr/>
        </p:nvGrpSpPr>
        <p:grpSpPr>
          <a:xfrm rot="10800000" flipH="1">
            <a:off x="5183989" y="2749233"/>
            <a:ext cx="3424950" cy="1895250"/>
            <a:chOff x="5183989" y="300533"/>
            <a:chExt cx="3424950" cy="1895250"/>
          </a:xfrm>
        </p:grpSpPr>
        <p:sp>
          <p:nvSpPr>
            <p:cNvPr id="1321" name="Google Shape;1321;p21"/>
            <p:cNvSpPr/>
            <p:nvPr/>
          </p:nvSpPr>
          <p:spPr>
            <a:xfrm>
              <a:off x="5193754" y="943659"/>
              <a:ext cx="547277" cy="1252124"/>
            </a:xfrm>
            <a:custGeom>
              <a:avLst/>
              <a:gdLst/>
              <a:ahLst/>
              <a:cxnLst/>
              <a:rect l="l" t="t" r="r" b="b"/>
              <a:pathLst>
                <a:path w="1094554" h="2504248" extrusionOk="0">
                  <a:moveTo>
                    <a:pt x="396805" y="1916748"/>
                  </a:moveTo>
                  <a:cubicBezTo>
                    <a:pt x="479738" y="2031878"/>
                    <a:pt x="363457" y="2202953"/>
                    <a:pt x="340407" y="2234129"/>
                  </a:cubicBezTo>
                  <a:cubicBezTo>
                    <a:pt x="323059" y="2257630"/>
                    <a:pt x="285197" y="2305502"/>
                    <a:pt x="249156" y="2291417"/>
                  </a:cubicBezTo>
                  <a:cubicBezTo>
                    <a:pt x="222224" y="2280893"/>
                    <a:pt x="202501" y="2193615"/>
                    <a:pt x="203610" y="2170510"/>
                  </a:cubicBezTo>
                  <a:cubicBezTo>
                    <a:pt x="212402" y="1982423"/>
                    <a:pt x="370427" y="1880032"/>
                    <a:pt x="396805" y="1916748"/>
                  </a:cubicBezTo>
                  <a:close/>
                  <a:moveTo>
                    <a:pt x="683943" y="2054351"/>
                  </a:moveTo>
                  <a:cubicBezTo>
                    <a:pt x="641011" y="2037892"/>
                    <a:pt x="634832" y="2166395"/>
                    <a:pt x="632614" y="2198759"/>
                  </a:cubicBezTo>
                  <a:cubicBezTo>
                    <a:pt x="626040" y="2296481"/>
                    <a:pt x="657645" y="2456873"/>
                    <a:pt x="764421" y="2499602"/>
                  </a:cubicBezTo>
                  <a:cubicBezTo>
                    <a:pt x="833096" y="2527059"/>
                    <a:pt x="835393" y="2425539"/>
                    <a:pt x="831987" y="2386054"/>
                  </a:cubicBezTo>
                  <a:cubicBezTo>
                    <a:pt x="824066" y="2291813"/>
                    <a:pt x="783827" y="2092648"/>
                    <a:pt x="683943" y="2054351"/>
                  </a:cubicBezTo>
                  <a:close/>
                  <a:moveTo>
                    <a:pt x="616693" y="1687594"/>
                  </a:moveTo>
                  <a:cubicBezTo>
                    <a:pt x="619545" y="1683717"/>
                    <a:pt x="653447" y="1710383"/>
                    <a:pt x="657011" y="1712519"/>
                  </a:cubicBezTo>
                  <a:cubicBezTo>
                    <a:pt x="683626" y="1728661"/>
                    <a:pt x="735192" y="1755011"/>
                    <a:pt x="766005" y="1734517"/>
                  </a:cubicBezTo>
                  <a:cubicBezTo>
                    <a:pt x="795788" y="1714656"/>
                    <a:pt x="766559" y="1663302"/>
                    <a:pt x="755708" y="1641146"/>
                  </a:cubicBezTo>
                  <a:cubicBezTo>
                    <a:pt x="711350" y="1549912"/>
                    <a:pt x="644258" y="1482179"/>
                    <a:pt x="580573" y="1405108"/>
                  </a:cubicBezTo>
                  <a:lnTo>
                    <a:pt x="546512" y="1449341"/>
                  </a:lnTo>
                  <a:cubicBezTo>
                    <a:pt x="531383" y="1332706"/>
                    <a:pt x="519264" y="1478380"/>
                    <a:pt x="516888" y="1523325"/>
                  </a:cubicBezTo>
                  <a:cubicBezTo>
                    <a:pt x="512690" y="1605301"/>
                    <a:pt x="506670" y="1692896"/>
                    <a:pt x="528690" y="1773052"/>
                  </a:cubicBezTo>
                  <a:cubicBezTo>
                    <a:pt x="534948" y="1795762"/>
                    <a:pt x="551186" y="1839440"/>
                    <a:pt x="581444" y="1841022"/>
                  </a:cubicBezTo>
                  <a:cubicBezTo>
                    <a:pt x="648377" y="1844425"/>
                    <a:pt x="599584" y="1711095"/>
                    <a:pt x="616693" y="1687594"/>
                  </a:cubicBezTo>
                  <a:close/>
                  <a:moveTo>
                    <a:pt x="469678" y="897663"/>
                  </a:moveTo>
                  <a:cubicBezTo>
                    <a:pt x="453123" y="866170"/>
                    <a:pt x="433241" y="833727"/>
                    <a:pt x="395458" y="826052"/>
                  </a:cubicBezTo>
                  <a:cubicBezTo>
                    <a:pt x="339060" y="814658"/>
                    <a:pt x="308485" y="863242"/>
                    <a:pt x="256443" y="864587"/>
                  </a:cubicBezTo>
                  <a:cubicBezTo>
                    <a:pt x="192045" y="866249"/>
                    <a:pt x="58655" y="814183"/>
                    <a:pt x="25941" y="902252"/>
                  </a:cubicBezTo>
                  <a:cubicBezTo>
                    <a:pt x="3999" y="961202"/>
                    <a:pt x="84398" y="1072772"/>
                    <a:pt x="105072" y="1125709"/>
                  </a:cubicBezTo>
                  <a:cubicBezTo>
                    <a:pt x="130103" y="1189802"/>
                    <a:pt x="161787" y="1347503"/>
                    <a:pt x="258820" y="1336742"/>
                  </a:cubicBezTo>
                  <a:cubicBezTo>
                    <a:pt x="328208" y="1329066"/>
                    <a:pt x="391022" y="1270116"/>
                    <a:pt x="437123" y="1223273"/>
                  </a:cubicBezTo>
                  <a:cubicBezTo>
                    <a:pt x="448133" y="1212037"/>
                    <a:pt x="479421" y="1163611"/>
                    <a:pt x="497085" y="1161474"/>
                  </a:cubicBezTo>
                  <a:lnTo>
                    <a:pt x="492016" y="1143354"/>
                  </a:lnTo>
                  <a:cubicBezTo>
                    <a:pt x="527740" y="1068024"/>
                    <a:pt x="507145" y="969194"/>
                    <a:pt x="469678" y="897663"/>
                  </a:cubicBezTo>
                  <a:close/>
                  <a:moveTo>
                    <a:pt x="907633" y="780475"/>
                  </a:moveTo>
                  <a:cubicBezTo>
                    <a:pt x="864147" y="778259"/>
                    <a:pt x="826443" y="748982"/>
                    <a:pt x="781689" y="748982"/>
                  </a:cubicBezTo>
                  <a:cubicBezTo>
                    <a:pt x="650595" y="748982"/>
                    <a:pt x="549681" y="854696"/>
                    <a:pt x="535423" y="974970"/>
                  </a:cubicBezTo>
                  <a:lnTo>
                    <a:pt x="534948" y="1048163"/>
                  </a:lnTo>
                  <a:cubicBezTo>
                    <a:pt x="530829" y="1037639"/>
                    <a:pt x="542077" y="1069607"/>
                    <a:pt x="548017" y="1079181"/>
                  </a:cubicBezTo>
                  <a:cubicBezTo>
                    <a:pt x="561721" y="1101258"/>
                    <a:pt x="577721" y="1122306"/>
                    <a:pt x="594910" y="1141771"/>
                  </a:cubicBezTo>
                  <a:cubicBezTo>
                    <a:pt x="647823" y="1201671"/>
                    <a:pt x="739865" y="1272095"/>
                    <a:pt x="826839" y="1248831"/>
                  </a:cubicBezTo>
                  <a:cubicBezTo>
                    <a:pt x="977814" y="1208634"/>
                    <a:pt x="993022" y="1016908"/>
                    <a:pt x="1021617" y="892678"/>
                  </a:cubicBezTo>
                  <a:cubicBezTo>
                    <a:pt x="1029697" y="857466"/>
                    <a:pt x="1059638" y="787754"/>
                    <a:pt x="1043638" y="751751"/>
                  </a:cubicBezTo>
                  <a:cubicBezTo>
                    <a:pt x="1010528" y="677371"/>
                    <a:pt x="946288" y="782453"/>
                    <a:pt x="907633" y="780475"/>
                  </a:cubicBezTo>
                  <a:close/>
                  <a:moveTo>
                    <a:pt x="104597" y="478840"/>
                  </a:moveTo>
                  <a:cubicBezTo>
                    <a:pt x="161628" y="530194"/>
                    <a:pt x="173035" y="609005"/>
                    <a:pt x="230383" y="659963"/>
                  </a:cubicBezTo>
                  <a:cubicBezTo>
                    <a:pt x="288524" y="711792"/>
                    <a:pt x="366546" y="733710"/>
                    <a:pt x="441242" y="705224"/>
                  </a:cubicBezTo>
                  <a:cubicBezTo>
                    <a:pt x="468490" y="694858"/>
                    <a:pt x="493362" y="679745"/>
                    <a:pt x="513244" y="658618"/>
                  </a:cubicBezTo>
                  <a:cubicBezTo>
                    <a:pt x="523304" y="647936"/>
                    <a:pt x="528215" y="613673"/>
                    <a:pt x="539384" y="623327"/>
                  </a:cubicBezTo>
                  <a:lnTo>
                    <a:pt x="522512" y="613040"/>
                  </a:lnTo>
                  <a:cubicBezTo>
                    <a:pt x="489798" y="556543"/>
                    <a:pt x="511343" y="471402"/>
                    <a:pt x="502392" y="408891"/>
                  </a:cubicBezTo>
                  <a:cubicBezTo>
                    <a:pt x="485600" y="291466"/>
                    <a:pt x="434113" y="247708"/>
                    <a:pt x="347694" y="179263"/>
                  </a:cubicBezTo>
                  <a:cubicBezTo>
                    <a:pt x="319891" y="157265"/>
                    <a:pt x="295494" y="125931"/>
                    <a:pt x="261988" y="111846"/>
                  </a:cubicBezTo>
                  <a:cubicBezTo>
                    <a:pt x="227136" y="97286"/>
                    <a:pt x="200046" y="122132"/>
                    <a:pt x="177233" y="145159"/>
                  </a:cubicBezTo>
                  <a:cubicBezTo>
                    <a:pt x="127805" y="195088"/>
                    <a:pt x="75764" y="247866"/>
                    <a:pt x="33386" y="303651"/>
                  </a:cubicBezTo>
                  <a:cubicBezTo>
                    <a:pt x="17386" y="324858"/>
                    <a:pt x="-2179" y="353027"/>
                    <a:pt x="197" y="380801"/>
                  </a:cubicBezTo>
                  <a:cubicBezTo>
                    <a:pt x="4079" y="425824"/>
                    <a:pt x="74418" y="451541"/>
                    <a:pt x="104597" y="478840"/>
                  </a:cubicBezTo>
                  <a:close/>
                  <a:moveTo>
                    <a:pt x="1080312" y="190261"/>
                  </a:moveTo>
                  <a:cubicBezTo>
                    <a:pt x="1051242" y="142389"/>
                    <a:pt x="1007993" y="123873"/>
                    <a:pt x="958883" y="102034"/>
                  </a:cubicBezTo>
                  <a:cubicBezTo>
                    <a:pt x="928941" y="88741"/>
                    <a:pt x="905574" y="73469"/>
                    <a:pt x="884821" y="48227"/>
                  </a:cubicBezTo>
                  <a:cubicBezTo>
                    <a:pt x="874127" y="35250"/>
                    <a:pt x="861771" y="4628"/>
                    <a:pt x="843314" y="434"/>
                  </a:cubicBezTo>
                  <a:cubicBezTo>
                    <a:pt x="819393" y="-4947"/>
                    <a:pt x="798085" y="41185"/>
                    <a:pt x="791432" y="56298"/>
                  </a:cubicBezTo>
                  <a:cubicBezTo>
                    <a:pt x="762520" y="121974"/>
                    <a:pt x="761965" y="197066"/>
                    <a:pt x="721647" y="258390"/>
                  </a:cubicBezTo>
                  <a:cubicBezTo>
                    <a:pt x="665249" y="344402"/>
                    <a:pt x="544374" y="350416"/>
                    <a:pt x="541839" y="470373"/>
                  </a:cubicBezTo>
                  <a:cubicBezTo>
                    <a:pt x="597366" y="512707"/>
                    <a:pt x="716023" y="689161"/>
                    <a:pt x="841889" y="644533"/>
                  </a:cubicBezTo>
                  <a:cubicBezTo>
                    <a:pt x="966883" y="600222"/>
                    <a:pt x="1016548" y="452886"/>
                    <a:pt x="1060034" y="343611"/>
                  </a:cubicBezTo>
                  <a:cubicBezTo>
                    <a:pt x="1081421" y="290041"/>
                    <a:pt x="1113343" y="244543"/>
                    <a:pt x="1080312" y="19026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2" name="Google Shape;1322;p21"/>
            <p:cNvSpPr/>
            <p:nvPr/>
          </p:nvSpPr>
          <p:spPr>
            <a:xfrm>
              <a:off x="5183989" y="300533"/>
              <a:ext cx="691557" cy="604783"/>
            </a:xfrm>
            <a:custGeom>
              <a:avLst/>
              <a:gdLst/>
              <a:ahLst/>
              <a:cxnLst/>
              <a:rect l="l" t="t" r="r" b="b"/>
              <a:pathLst>
                <a:path w="1383114" h="1209566" extrusionOk="0">
                  <a:moveTo>
                    <a:pt x="1382387" y="1202336"/>
                  </a:moveTo>
                  <a:cubicBezTo>
                    <a:pt x="1377397" y="1208429"/>
                    <a:pt x="726841" y="1254244"/>
                    <a:pt x="666720" y="1007286"/>
                  </a:cubicBezTo>
                  <a:lnTo>
                    <a:pt x="1133587" y="551273"/>
                  </a:lnTo>
                  <a:cubicBezTo>
                    <a:pt x="1323692" y="583795"/>
                    <a:pt x="1391021" y="1191970"/>
                    <a:pt x="1382387" y="1202336"/>
                  </a:cubicBezTo>
                  <a:close/>
                  <a:moveTo>
                    <a:pt x="480" y="8695"/>
                  </a:moveTo>
                  <a:cubicBezTo>
                    <a:pt x="-6174" y="20723"/>
                    <a:pt x="55610" y="496201"/>
                    <a:pt x="233200" y="638472"/>
                  </a:cubicBezTo>
                  <a:lnTo>
                    <a:pt x="729613" y="166159"/>
                  </a:lnTo>
                  <a:cubicBezTo>
                    <a:pt x="507427" y="-47565"/>
                    <a:pt x="2935" y="4185"/>
                    <a:pt x="480" y="86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3" name="Google Shape;1323;p21"/>
            <p:cNvSpPr/>
            <p:nvPr/>
          </p:nvSpPr>
          <p:spPr>
            <a:xfrm>
              <a:off x="5210314" y="334438"/>
              <a:ext cx="570342" cy="501776"/>
            </a:xfrm>
            <a:custGeom>
              <a:avLst/>
              <a:gdLst/>
              <a:ahLst/>
              <a:cxnLst/>
              <a:rect l="l" t="t" r="r" b="b"/>
              <a:pathLst>
                <a:path w="1140684" h="1003553" extrusionOk="0">
                  <a:moveTo>
                    <a:pt x="504283" y="181673"/>
                  </a:moveTo>
                  <a:cubicBezTo>
                    <a:pt x="510224" y="104207"/>
                    <a:pt x="527412" y="32913"/>
                    <a:pt x="568444" y="12656"/>
                  </a:cubicBezTo>
                  <a:cubicBezTo>
                    <a:pt x="669199" y="-37036"/>
                    <a:pt x="940971" y="68520"/>
                    <a:pt x="961882" y="174235"/>
                  </a:cubicBezTo>
                  <a:cubicBezTo>
                    <a:pt x="966081" y="195283"/>
                    <a:pt x="947228" y="225510"/>
                    <a:pt x="916336" y="259139"/>
                  </a:cubicBezTo>
                  <a:cubicBezTo>
                    <a:pt x="959031" y="243709"/>
                    <a:pt x="997052" y="237458"/>
                    <a:pt x="1022716" y="247903"/>
                  </a:cubicBezTo>
                  <a:cubicBezTo>
                    <a:pt x="1127670" y="290553"/>
                    <a:pt x="1185415" y="544078"/>
                    <a:pt x="1098045" y="620040"/>
                  </a:cubicBezTo>
                  <a:cubicBezTo>
                    <a:pt x="1084500" y="631830"/>
                    <a:pt x="1057648" y="636894"/>
                    <a:pt x="1022954" y="637369"/>
                  </a:cubicBezTo>
                  <a:cubicBezTo>
                    <a:pt x="1052578" y="657705"/>
                    <a:pt x="1072460" y="678832"/>
                    <a:pt x="1075391" y="699959"/>
                  </a:cubicBezTo>
                  <a:cubicBezTo>
                    <a:pt x="1089174" y="799739"/>
                    <a:pt x="873008" y="977064"/>
                    <a:pt x="753083" y="953326"/>
                  </a:cubicBezTo>
                  <a:cubicBezTo>
                    <a:pt x="738825" y="950556"/>
                    <a:pt x="724330" y="939874"/>
                    <a:pt x="709834" y="923811"/>
                  </a:cubicBezTo>
                  <a:cubicBezTo>
                    <a:pt x="706745" y="940349"/>
                    <a:pt x="700488" y="953959"/>
                    <a:pt x="690269" y="963296"/>
                  </a:cubicBezTo>
                  <a:cubicBezTo>
                    <a:pt x="610663" y="1036252"/>
                    <a:pt x="315366" y="1005075"/>
                    <a:pt x="259760" y="909806"/>
                  </a:cubicBezTo>
                  <a:cubicBezTo>
                    <a:pt x="242017" y="879421"/>
                    <a:pt x="273067" y="811371"/>
                    <a:pt x="317267" y="740077"/>
                  </a:cubicBezTo>
                  <a:cubicBezTo>
                    <a:pt x="254453" y="780036"/>
                    <a:pt x="192273" y="807731"/>
                    <a:pt x="152350" y="795941"/>
                  </a:cubicBezTo>
                  <a:cubicBezTo>
                    <a:pt x="42723" y="763657"/>
                    <a:pt x="-48131" y="517728"/>
                    <a:pt x="28307" y="434090"/>
                  </a:cubicBezTo>
                  <a:cubicBezTo>
                    <a:pt x="47872" y="412726"/>
                    <a:pt x="105933" y="405921"/>
                    <a:pt x="176193" y="406633"/>
                  </a:cubicBezTo>
                  <a:cubicBezTo>
                    <a:pt x="129142" y="384794"/>
                    <a:pt x="94448" y="360027"/>
                    <a:pt x="87873" y="333202"/>
                  </a:cubicBezTo>
                  <a:cubicBezTo>
                    <a:pt x="63793" y="234926"/>
                    <a:pt x="260869" y="41538"/>
                    <a:pt x="382695" y="55781"/>
                  </a:cubicBezTo>
                  <a:cubicBezTo>
                    <a:pt x="419528" y="60054"/>
                    <a:pt x="463569" y="114731"/>
                    <a:pt x="504283" y="181673"/>
                  </a:cubicBezTo>
                  <a:lnTo>
                    <a:pt x="504283" y="181673"/>
                  </a:lnTo>
                  <a:close/>
                  <a:moveTo>
                    <a:pt x="537947" y="490745"/>
                  </a:moveTo>
                  <a:lnTo>
                    <a:pt x="538185" y="534028"/>
                  </a:lnTo>
                  <a:lnTo>
                    <a:pt x="560919" y="542891"/>
                  </a:lnTo>
                  <a:lnTo>
                    <a:pt x="595930" y="528094"/>
                  </a:lnTo>
                  <a:lnTo>
                    <a:pt x="600920" y="488926"/>
                  </a:lnTo>
                  <a:lnTo>
                    <a:pt x="576840" y="470331"/>
                  </a:lnTo>
                  <a:lnTo>
                    <a:pt x="537947" y="490745"/>
                  </a:lnTo>
                  <a:lnTo>
                    <a:pt x="537947" y="49074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4" name="Google Shape;1324;p21"/>
            <p:cNvSpPr/>
            <p:nvPr/>
          </p:nvSpPr>
          <p:spPr>
            <a:xfrm>
              <a:off x="5290750" y="422385"/>
              <a:ext cx="438771" cy="385789"/>
            </a:xfrm>
            <a:custGeom>
              <a:avLst/>
              <a:gdLst/>
              <a:ahLst/>
              <a:cxnLst/>
              <a:rect l="l" t="t" r="r" b="b"/>
              <a:pathLst>
                <a:path w="877541" h="771578" extrusionOk="0">
                  <a:moveTo>
                    <a:pt x="283053" y="303457"/>
                  </a:moveTo>
                  <a:lnTo>
                    <a:pt x="301747" y="307809"/>
                  </a:lnTo>
                  <a:cubicBezTo>
                    <a:pt x="302302" y="307967"/>
                    <a:pt x="339055" y="316513"/>
                    <a:pt x="353392" y="320153"/>
                  </a:cubicBezTo>
                  <a:cubicBezTo>
                    <a:pt x="354105" y="320390"/>
                    <a:pt x="354897" y="320470"/>
                    <a:pt x="355610" y="320549"/>
                  </a:cubicBezTo>
                  <a:lnTo>
                    <a:pt x="355135" y="319995"/>
                  </a:lnTo>
                  <a:lnTo>
                    <a:pt x="354977" y="319836"/>
                  </a:lnTo>
                  <a:cubicBezTo>
                    <a:pt x="355373" y="320153"/>
                    <a:pt x="355848" y="320390"/>
                    <a:pt x="356323" y="320628"/>
                  </a:cubicBezTo>
                  <a:lnTo>
                    <a:pt x="355610" y="320549"/>
                  </a:lnTo>
                  <a:cubicBezTo>
                    <a:pt x="356323" y="321340"/>
                    <a:pt x="357274" y="322289"/>
                    <a:pt x="357670" y="321261"/>
                  </a:cubicBezTo>
                  <a:cubicBezTo>
                    <a:pt x="362264" y="323160"/>
                    <a:pt x="367729" y="322922"/>
                    <a:pt x="372403" y="320232"/>
                  </a:cubicBezTo>
                  <a:cubicBezTo>
                    <a:pt x="374700" y="319045"/>
                    <a:pt x="389116" y="298235"/>
                    <a:pt x="369314" y="289768"/>
                  </a:cubicBezTo>
                  <a:cubicBezTo>
                    <a:pt x="368363" y="289293"/>
                    <a:pt x="366304" y="288581"/>
                    <a:pt x="363452" y="287552"/>
                  </a:cubicBezTo>
                  <a:cubicBezTo>
                    <a:pt x="349432" y="282409"/>
                    <a:pt x="313549" y="270223"/>
                    <a:pt x="312995" y="270065"/>
                  </a:cubicBezTo>
                  <a:lnTo>
                    <a:pt x="294064" y="263735"/>
                  </a:lnTo>
                  <a:lnTo>
                    <a:pt x="225309" y="243478"/>
                  </a:lnTo>
                  <a:cubicBezTo>
                    <a:pt x="211922" y="239997"/>
                    <a:pt x="198536" y="236278"/>
                    <a:pt x="184991" y="233271"/>
                  </a:cubicBezTo>
                  <a:cubicBezTo>
                    <a:pt x="164634" y="228602"/>
                    <a:pt x="144197" y="224725"/>
                    <a:pt x="123603" y="221243"/>
                  </a:cubicBezTo>
                  <a:cubicBezTo>
                    <a:pt x="89304" y="215546"/>
                    <a:pt x="54848" y="211352"/>
                    <a:pt x="20154" y="207792"/>
                  </a:cubicBezTo>
                  <a:cubicBezTo>
                    <a:pt x="10569" y="206367"/>
                    <a:pt x="1697" y="212935"/>
                    <a:pt x="192" y="222509"/>
                  </a:cubicBezTo>
                  <a:cubicBezTo>
                    <a:pt x="-1233" y="232084"/>
                    <a:pt x="5420" y="240946"/>
                    <a:pt x="14926" y="242371"/>
                  </a:cubicBezTo>
                  <a:lnTo>
                    <a:pt x="214219" y="288423"/>
                  </a:lnTo>
                  <a:lnTo>
                    <a:pt x="283053" y="303457"/>
                  </a:lnTo>
                  <a:close/>
                  <a:moveTo>
                    <a:pt x="349511" y="314139"/>
                  </a:moveTo>
                  <a:cubicBezTo>
                    <a:pt x="350778" y="316355"/>
                    <a:pt x="352521" y="318175"/>
                    <a:pt x="354501" y="319520"/>
                  </a:cubicBezTo>
                  <a:cubicBezTo>
                    <a:pt x="349511" y="316513"/>
                    <a:pt x="348244" y="312398"/>
                    <a:pt x="347689" y="309629"/>
                  </a:cubicBezTo>
                  <a:cubicBezTo>
                    <a:pt x="348085" y="311212"/>
                    <a:pt x="348640" y="312715"/>
                    <a:pt x="349511" y="314139"/>
                  </a:cubicBezTo>
                  <a:close/>
                  <a:moveTo>
                    <a:pt x="377948" y="344603"/>
                  </a:moveTo>
                  <a:cubicBezTo>
                    <a:pt x="373908" y="347136"/>
                    <a:pt x="365670" y="352754"/>
                    <a:pt x="354501" y="360666"/>
                  </a:cubicBezTo>
                  <a:cubicBezTo>
                    <a:pt x="337471" y="372773"/>
                    <a:pt x="313470" y="389944"/>
                    <a:pt x="287885" y="409409"/>
                  </a:cubicBezTo>
                  <a:cubicBezTo>
                    <a:pt x="273707" y="420170"/>
                    <a:pt x="258973" y="431644"/>
                    <a:pt x="244874" y="443355"/>
                  </a:cubicBezTo>
                  <a:cubicBezTo>
                    <a:pt x="230220" y="455461"/>
                    <a:pt x="216358" y="467884"/>
                    <a:pt x="203605" y="479358"/>
                  </a:cubicBezTo>
                  <a:cubicBezTo>
                    <a:pt x="168753" y="510692"/>
                    <a:pt x="143168" y="535222"/>
                    <a:pt x="143168" y="535222"/>
                  </a:cubicBezTo>
                  <a:cubicBezTo>
                    <a:pt x="135722" y="541394"/>
                    <a:pt x="134692" y="552393"/>
                    <a:pt x="140870" y="559831"/>
                  </a:cubicBezTo>
                  <a:cubicBezTo>
                    <a:pt x="147049" y="567269"/>
                    <a:pt x="158059" y="568297"/>
                    <a:pt x="165505" y="562125"/>
                  </a:cubicBezTo>
                  <a:cubicBezTo>
                    <a:pt x="165505" y="562125"/>
                    <a:pt x="194417" y="541631"/>
                    <a:pt x="231725" y="513462"/>
                  </a:cubicBezTo>
                  <a:cubicBezTo>
                    <a:pt x="245349" y="503096"/>
                    <a:pt x="260241" y="491860"/>
                    <a:pt x="274974" y="479912"/>
                  </a:cubicBezTo>
                  <a:cubicBezTo>
                    <a:pt x="289153" y="468359"/>
                    <a:pt x="303173" y="456173"/>
                    <a:pt x="316639" y="444462"/>
                  </a:cubicBezTo>
                  <a:cubicBezTo>
                    <a:pt x="340639" y="423415"/>
                    <a:pt x="362185" y="403554"/>
                    <a:pt x="377710" y="389785"/>
                  </a:cubicBezTo>
                  <a:cubicBezTo>
                    <a:pt x="387215" y="381319"/>
                    <a:pt x="394027" y="375147"/>
                    <a:pt x="397513" y="372377"/>
                  </a:cubicBezTo>
                  <a:lnTo>
                    <a:pt x="397513" y="372298"/>
                  </a:lnTo>
                  <a:lnTo>
                    <a:pt x="397037" y="372377"/>
                  </a:lnTo>
                  <a:lnTo>
                    <a:pt x="397829" y="371982"/>
                  </a:lnTo>
                  <a:cubicBezTo>
                    <a:pt x="397988" y="371823"/>
                    <a:pt x="398146" y="371586"/>
                    <a:pt x="398226" y="371744"/>
                  </a:cubicBezTo>
                  <a:lnTo>
                    <a:pt x="398226" y="371823"/>
                  </a:lnTo>
                  <a:cubicBezTo>
                    <a:pt x="404087" y="368658"/>
                    <a:pt x="407731" y="362249"/>
                    <a:pt x="407018" y="355286"/>
                  </a:cubicBezTo>
                  <a:cubicBezTo>
                    <a:pt x="406939" y="352991"/>
                    <a:pt x="396008" y="333526"/>
                    <a:pt x="377948" y="344603"/>
                  </a:cubicBezTo>
                  <a:close/>
                  <a:moveTo>
                    <a:pt x="392047" y="373722"/>
                  </a:moveTo>
                  <a:cubicBezTo>
                    <a:pt x="390542" y="373881"/>
                    <a:pt x="389037" y="373802"/>
                    <a:pt x="387611" y="373564"/>
                  </a:cubicBezTo>
                  <a:cubicBezTo>
                    <a:pt x="389671" y="374039"/>
                    <a:pt x="392364" y="374276"/>
                    <a:pt x="395691" y="372931"/>
                  </a:cubicBezTo>
                  <a:cubicBezTo>
                    <a:pt x="394503" y="373327"/>
                    <a:pt x="393314" y="373564"/>
                    <a:pt x="392047" y="373722"/>
                  </a:cubicBezTo>
                  <a:close/>
                  <a:moveTo>
                    <a:pt x="397829" y="371982"/>
                  </a:moveTo>
                  <a:lnTo>
                    <a:pt x="398226" y="371823"/>
                  </a:lnTo>
                  <a:cubicBezTo>
                    <a:pt x="398463" y="372140"/>
                    <a:pt x="397988" y="372219"/>
                    <a:pt x="397513" y="372298"/>
                  </a:cubicBezTo>
                  <a:lnTo>
                    <a:pt x="397829" y="371982"/>
                  </a:lnTo>
                  <a:close/>
                  <a:moveTo>
                    <a:pt x="563538" y="704397"/>
                  </a:moveTo>
                  <a:cubicBezTo>
                    <a:pt x="566152" y="720855"/>
                    <a:pt x="567736" y="737314"/>
                    <a:pt x="567261" y="753773"/>
                  </a:cubicBezTo>
                  <a:cubicBezTo>
                    <a:pt x="567340" y="763505"/>
                    <a:pt x="559657" y="771418"/>
                    <a:pt x="549993" y="771576"/>
                  </a:cubicBezTo>
                  <a:cubicBezTo>
                    <a:pt x="540329" y="771735"/>
                    <a:pt x="532329" y="763980"/>
                    <a:pt x="532171" y="754326"/>
                  </a:cubicBezTo>
                  <a:cubicBezTo>
                    <a:pt x="531378" y="740083"/>
                    <a:pt x="528448" y="726157"/>
                    <a:pt x="525042" y="712231"/>
                  </a:cubicBezTo>
                  <a:cubicBezTo>
                    <a:pt x="519576" y="689917"/>
                    <a:pt x="512209" y="667919"/>
                    <a:pt x="506269" y="646080"/>
                  </a:cubicBezTo>
                  <a:cubicBezTo>
                    <a:pt x="500328" y="622500"/>
                    <a:pt x="493991" y="599157"/>
                    <a:pt x="488050" y="575656"/>
                  </a:cubicBezTo>
                  <a:cubicBezTo>
                    <a:pt x="482268" y="552393"/>
                    <a:pt x="476802" y="529050"/>
                    <a:pt x="470386" y="505866"/>
                  </a:cubicBezTo>
                  <a:cubicBezTo>
                    <a:pt x="467218" y="494392"/>
                    <a:pt x="464049" y="482839"/>
                    <a:pt x="460564" y="471445"/>
                  </a:cubicBezTo>
                  <a:cubicBezTo>
                    <a:pt x="456762" y="458864"/>
                    <a:pt x="452881" y="446362"/>
                    <a:pt x="448603" y="433859"/>
                  </a:cubicBezTo>
                  <a:cubicBezTo>
                    <a:pt x="444405" y="421595"/>
                    <a:pt x="439969" y="409409"/>
                    <a:pt x="434900" y="397461"/>
                  </a:cubicBezTo>
                  <a:cubicBezTo>
                    <a:pt x="434504" y="396590"/>
                    <a:pt x="433870" y="387411"/>
                    <a:pt x="431811" y="382426"/>
                  </a:cubicBezTo>
                  <a:cubicBezTo>
                    <a:pt x="430860" y="382110"/>
                    <a:pt x="429910" y="381635"/>
                    <a:pt x="429038" y="381081"/>
                  </a:cubicBezTo>
                  <a:cubicBezTo>
                    <a:pt x="429672" y="381319"/>
                    <a:pt x="430147" y="381477"/>
                    <a:pt x="430385" y="381635"/>
                  </a:cubicBezTo>
                  <a:cubicBezTo>
                    <a:pt x="430860" y="381952"/>
                    <a:pt x="431256" y="382189"/>
                    <a:pt x="431732" y="382347"/>
                  </a:cubicBezTo>
                  <a:cubicBezTo>
                    <a:pt x="430702" y="380053"/>
                    <a:pt x="429434" y="378707"/>
                    <a:pt x="427613" y="379736"/>
                  </a:cubicBezTo>
                  <a:cubicBezTo>
                    <a:pt x="427533" y="379815"/>
                    <a:pt x="427454" y="379894"/>
                    <a:pt x="427454" y="379973"/>
                  </a:cubicBezTo>
                  <a:cubicBezTo>
                    <a:pt x="423969" y="377204"/>
                    <a:pt x="421593" y="373089"/>
                    <a:pt x="421117" y="368342"/>
                  </a:cubicBezTo>
                  <a:cubicBezTo>
                    <a:pt x="420325" y="359084"/>
                    <a:pt x="427137" y="350934"/>
                    <a:pt x="436405" y="350142"/>
                  </a:cubicBezTo>
                  <a:cubicBezTo>
                    <a:pt x="440762" y="349588"/>
                    <a:pt x="446782" y="351013"/>
                    <a:pt x="452485" y="356631"/>
                  </a:cubicBezTo>
                  <a:cubicBezTo>
                    <a:pt x="458029" y="362091"/>
                    <a:pt x="466426" y="380053"/>
                    <a:pt x="467376" y="382031"/>
                  </a:cubicBezTo>
                  <a:cubicBezTo>
                    <a:pt x="473951" y="394296"/>
                    <a:pt x="479812" y="406877"/>
                    <a:pt x="485357" y="419537"/>
                  </a:cubicBezTo>
                  <a:cubicBezTo>
                    <a:pt x="490902" y="432198"/>
                    <a:pt x="495971" y="444937"/>
                    <a:pt x="500882" y="457677"/>
                  </a:cubicBezTo>
                  <a:cubicBezTo>
                    <a:pt x="511734" y="486954"/>
                    <a:pt x="521556" y="516310"/>
                    <a:pt x="529477" y="546300"/>
                  </a:cubicBezTo>
                  <a:cubicBezTo>
                    <a:pt x="537319" y="575894"/>
                    <a:pt x="543260" y="606041"/>
                    <a:pt x="549676" y="636031"/>
                  </a:cubicBezTo>
                  <a:cubicBezTo>
                    <a:pt x="554033" y="658661"/>
                    <a:pt x="559894" y="681450"/>
                    <a:pt x="563538" y="704397"/>
                  </a:cubicBezTo>
                  <a:close/>
                  <a:moveTo>
                    <a:pt x="875707" y="456253"/>
                  </a:moveTo>
                  <a:cubicBezTo>
                    <a:pt x="873489" y="461079"/>
                    <a:pt x="868182" y="465511"/>
                    <a:pt x="859944" y="467568"/>
                  </a:cubicBezTo>
                  <a:cubicBezTo>
                    <a:pt x="852498" y="469388"/>
                    <a:pt x="839428" y="468280"/>
                    <a:pt x="835785" y="468201"/>
                  </a:cubicBezTo>
                  <a:cubicBezTo>
                    <a:pt x="821844" y="467884"/>
                    <a:pt x="807903" y="466935"/>
                    <a:pt x="793961" y="465511"/>
                  </a:cubicBezTo>
                  <a:cubicBezTo>
                    <a:pt x="780100" y="464165"/>
                    <a:pt x="766317" y="462266"/>
                    <a:pt x="752613" y="460051"/>
                  </a:cubicBezTo>
                  <a:cubicBezTo>
                    <a:pt x="711266" y="452771"/>
                    <a:pt x="665561" y="439477"/>
                    <a:pt x="620015" y="422149"/>
                  </a:cubicBezTo>
                  <a:cubicBezTo>
                    <a:pt x="594747" y="412495"/>
                    <a:pt x="569716" y="401417"/>
                    <a:pt x="545240" y="390418"/>
                  </a:cubicBezTo>
                  <a:cubicBezTo>
                    <a:pt x="506269" y="373010"/>
                    <a:pt x="469119" y="355207"/>
                    <a:pt x="435454" y="341517"/>
                  </a:cubicBezTo>
                  <a:cubicBezTo>
                    <a:pt x="426424" y="338194"/>
                    <a:pt x="421672" y="328145"/>
                    <a:pt x="424999" y="319045"/>
                  </a:cubicBezTo>
                  <a:cubicBezTo>
                    <a:pt x="426583" y="314772"/>
                    <a:pt x="429830" y="311607"/>
                    <a:pt x="433633" y="309708"/>
                  </a:cubicBezTo>
                  <a:cubicBezTo>
                    <a:pt x="428088" y="302824"/>
                    <a:pt x="427850" y="293091"/>
                    <a:pt x="434187" y="286682"/>
                  </a:cubicBezTo>
                  <a:cubicBezTo>
                    <a:pt x="465634" y="252341"/>
                    <a:pt x="502863" y="216496"/>
                    <a:pt x="543656" y="184291"/>
                  </a:cubicBezTo>
                  <a:cubicBezTo>
                    <a:pt x="559419" y="171868"/>
                    <a:pt x="575657" y="160157"/>
                    <a:pt x="592212" y="149158"/>
                  </a:cubicBezTo>
                  <a:cubicBezTo>
                    <a:pt x="617956" y="132067"/>
                    <a:pt x="644412" y="117032"/>
                    <a:pt x="669839" y="103501"/>
                  </a:cubicBezTo>
                  <a:cubicBezTo>
                    <a:pt x="682591" y="96934"/>
                    <a:pt x="695344" y="90287"/>
                    <a:pt x="708256" y="83878"/>
                  </a:cubicBezTo>
                  <a:cubicBezTo>
                    <a:pt x="717048" y="79605"/>
                    <a:pt x="725840" y="75490"/>
                    <a:pt x="734791" y="71534"/>
                  </a:cubicBezTo>
                  <a:cubicBezTo>
                    <a:pt x="735425" y="71297"/>
                    <a:pt x="748732" y="65362"/>
                    <a:pt x="754118" y="63700"/>
                  </a:cubicBezTo>
                  <a:cubicBezTo>
                    <a:pt x="768931" y="59269"/>
                    <a:pt x="776694" y="70743"/>
                    <a:pt x="777565" y="73512"/>
                  </a:cubicBezTo>
                  <a:cubicBezTo>
                    <a:pt x="780733" y="82216"/>
                    <a:pt x="776218" y="91870"/>
                    <a:pt x="767505" y="95035"/>
                  </a:cubicBezTo>
                  <a:cubicBezTo>
                    <a:pt x="766871" y="95272"/>
                    <a:pt x="766159" y="95430"/>
                    <a:pt x="765525" y="95589"/>
                  </a:cubicBezTo>
                  <a:lnTo>
                    <a:pt x="765446" y="95510"/>
                  </a:lnTo>
                  <a:cubicBezTo>
                    <a:pt x="764812" y="94006"/>
                    <a:pt x="762752" y="94560"/>
                    <a:pt x="760376" y="95905"/>
                  </a:cubicBezTo>
                  <a:lnTo>
                    <a:pt x="760693" y="95984"/>
                  </a:lnTo>
                  <a:lnTo>
                    <a:pt x="760376" y="95984"/>
                  </a:lnTo>
                  <a:cubicBezTo>
                    <a:pt x="756099" y="98358"/>
                    <a:pt x="750871" y="103185"/>
                    <a:pt x="750554" y="103422"/>
                  </a:cubicBezTo>
                  <a:lnTo>
                    <a:pt x="690592" y="139821"/>
                  </a:lnTo>
                  <a:cubicBezTo>
                    <a:pt x="662314" y="156913"/>
                    <a:pt x="633718" y="177328"/>
                    <a:pt x="604648" y="197980"/>
                  </a:cubicBezTo>
                  <a:cubicBezTo>
                    <a:pt x="585875" y="211352"/>
                    <a:pt x="566944" y="224725"/>
                    <a:pt x="548567" y="238493"/>
                  </a:cubicBezTo>
                  <a:cubicBezTo>
                    <a:pt x="516408" y="262469"/>
                    <a:pt x="485595" y="286682"/>
                    <a:pt x="459059" y="311291"/>
                  </a:cubicBezTo>
                  <a:cubicBezTo>
                    <a:pt x="458584" y="311765"/>
                    <a:pt x="457792" y="311607"/>
                    <a:pt x="457237" y="312003"/>
                  </a:cubicBezTo>
                  <a:cubicBezTo>
                    <a:pt x="500882" y="326483"/>
                    <a:pt x="549835" y="344999"/>
                    <a:pt x="599658" y="363752"/>
                  </a:cubicBezTo>
                  <a:cubicBezTo>
                    <a:pt x="616292" y="370083"/>
                    <a:pt x="632847" y="376413"/>
                    <a:pt x="649323" y="382585"/>
                  </a:cubicBezTo>
                  <a:cubicBezTo>
                    <a:pt x="666036" y="388836"/>
                    <a:pt x="682512" y="395008"/>
                    <a:pt x="698750" y="400547"/>
                  </a:cubicBezTo>
                  <a:cubicBezTo>
                    <a:pt x="720137" y="407906"/>
                    <a:pt x="740890" y="414473"/>
                    <a:pt x="760772" y="418983"/>
                  </a:cubicBezTo>
                  <a:cubicBezTo>
                    <a:pt x="773525" y="421990"/>
                    <a:pt x="786357" y="424760"/>
                    <a:pt x="799348" y="427054"/>
                  </a:cubicBezTo>
                  <a:cubicBezTo>
                    <a:pt x="812180" y="429349"/>
                    <a:pt x="825091" y="431327"/>
                    <a:pt x="838082" y="432752"/>
                  </a:cubicBezTo>
                  <a:cubicBezTo>
                    <a:pt x="839507" y="432831"/>
                    <a:pt x="845211" y="435205"/>
                    <a:pt x="849171" y="435917"/>
                  </a:cubicBezTo>
                  <a:cubicBezTo>
                    <a:pt x="848458" y="436866"/>
                    <a:pt x="847666" y="437974"/>
                    <a:pt x="847112" y="438924"/>
                  </a:cubicBezTo>
                  <a:cubicBezTo>
                    <a:pt x="847904" y="437816"/>
                    <a:pt x="848775" y="436866"/>
                    <a:pt x="849726" y="435996"/>
                  </a:cubicBezTo>
                  <a:cubicBezTo>
                    <a:pt x="851944" y="436312"/>
                    <a:pt x="853528" y="435996"/>
                    <a:pt x="853211" y="434255"/>
                  </a:cubicBezTo>
                  <a:cubicBezTo>
                    <a:pt x="853211" y="434018"/>
                    <a:pt x="853132" y="433859"/>
                    <a:pt x="853132" y="433701"/>
                  </a:cubicBezTo>
                  <a:cubicBezTo>
                    <a:pt x="857726" y="431327"/>
                    <a:pt x="863429" y="431169"/>
                    <a:pt x="868419" y="433701"/>
                  </a:cubicBezTo>
                  <a:cubicBezTo>
                    <a:pt x="876657" y="437974"/>
                    <a:pt x="879905" y="448023"/>
                    <a:pt x="875707" y="456253"/>
                  </a:cubicBezTo>
                  <a:close/>
                  <a:moveTo>
                    <a:pt x="849726" y="435996"/>
                  </a:moveTo>
                  <a:lnTo>
                    <a:pt x="849171" y="435917"/>
                  </a:lnTo>
                  <a:cubicBezTo>
                    <a:pt x="850835" y="433780"/>
                    <a:pt x="852498" y="432119"/>
                    <a:pt x="853132" y="433701"/>
                  </a:cubicBezTo>
                  <a:cubicBezTo>
                    <a:pt x="851944" y="434334"/>
                    <a:pt x="850755" y="435126"/>
                    <a:pt x="849726" y="435996"/>
                  </a:cubicBezTo>
                  <a:close/>
                  <a:moveTo>
                    <a:pt x="760693" y="95984"/>
                  </a:moveTo>
                  <a:cubicBezTo>
                    <a:pt x="762277" y="96063"/>
                    <a:pt x="763861" y="95984"/>
                    <a:pt x="765525" y="95589"/>
                  </a:cubicBezTo>
                  <a:cubicBezTo>
                    <a:pt x="766238" y="97567"/>
                    <a:pt x="762356" y="96380"/>
                    <a:pt x="760693" y="95984"/>
                  </a:cubicBezTo>
                  <a:close/>
                  <a:moveTo>
                    <a:pt x="415414" y="323397"/>
                  </a:moveTo>
                  <a:cubicBezTo>
                    <a:pt x="405909" y="325455"/>
                    <a:pt x="396641" y="319441"/>
                    <a:pt x="394582" y="309946"/>
                  </a:cubicBezTo>
                  <a:cubicBezTo>
                    <a:pt x="388799" y="288818"/>
                    <a:pt x="375651" y="251075"/>
                    <a:pt x="363214" y="208425"/>
                  </a:cubicBezTo>
                  <a:cubicBezTo>
                    <a:pt x="359888" y="197189"/>
                    <a:pt x="356798" y="185636"/>
                    <a:pt x="353868" y="173846"/>
                  </a:cubicBezTo>
                  <a:cubicBezTo>
                    <a:pt x="351016" y="162214"/>
                    <a:pt x="348481" y="150424"/>
                    <a:pt x="346263" y="138792"/>
                  </a:cubicBezTo>
                  <a:cubicBezTo>
                    <a:pt x="336917" y="90445"/>
                    <a:pt x="331293" y="44630"/>
                    <a:pt x="332322" y="16936"/>
                  </a:cubicBezTo>
                  <a:cubicBezTo>
                    <a:pt x="332243" y="7678"/>
                    <a:pt x="339610" y="82"/>
                    <a:pt x="348877" y="2"/>
                  </a:cubicBezTo>
                  <a:cubicBezTo>
                    <a:pt x="358145" y="-156"/>
                    <a:pt x="365749" y="7282"/>
                    <a:pt x="365908" y="16540"/>
                  </a:cubicBezTo>
                  <a:cubicBezTo>
                    <a:pt x="367492" y="40120"/>
                    <a:pt x="377472" y="76835"/>
                    <a:pt x="388007" y="117111"/>
                  </a:cubicBezTo>
                  <a:cubicBezTo>
                    <a:pt x="393790" y="139505"/>
                    <a:pt x="400206" y="162768"/>
                    <a:pt x="405434" y="185478"/>
                  </a:cubicBezTo>
                  <a:cubicBezTo>
                    <a:pt x="416761" y="233825"/>
                    <a:pt x="424919" y="278769"/>
                    <a:pt x="428801" y="302587"/>
                  </a:cubicBezTo>
                  <a:cubicBezTo>
                    <a:pt x="430860" y="312003"/>
                    <a:pt x="424840" y="321340"/>
                    <a:pt x="415414" y="32339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5" name="Google Shape;1325;p21"/>
            <p:cNvSpPr/>
            <p:nvPr/>
          </p:nvSpPr>
          <p:spPr>
            <a:xfrm>
              <a:off x="5222286" y="353748"/>
              <a:ext cx="543768" cy="486344"/>
            </a:xfrm>
            <a:custGeom>
              <a:avLst/>
              <a:gdLst/>
              <a:ahLst/>
              <a:cxnLst/>
              <a:rect l="l" t="t" r="r" b="b"/>
              <a:pathLst>
                <a:path w="1087536" h="972688" extrusionOk="0">
                  <a:moveTo>
                    <a:pt x="179815" y="114724"/>
                  </a:moveTo>
                  <a:lnTo>
                    <a:pt x="179339" y="113854"/>
                  </a:lnTo>
                  <a:cubicBezTo>
                    <a:pt x="180607" y="112904"/>
                    <a:pt x="181082" y="114329"/>
                    <a:pt x="181320" y="116069"/>
                  </a:cubicBezTo>
                  <a:lnTo>
                    <a:pt x="180448" y="115199"/>
                  </a:lnTo>
                  <a:cubicBezTo>
                    <a:pt x="180290" y="114962"/>
                    <a:pt x="180052" y="114803"/>
                    <a:pt x="179815" y="114724"/>
                  </a:cubicBezTo>
                  <a:close/>
                  <a:moveTo>
                    <a:pt x="515667" y="483063"/>
                  </a:moveTo>
                  <a:lnTo>
                    <a:pt x="416575" y="513053"/>
                  </a:lnTo>
                  <a:cubicBezTo>
                    <a:pt x="387584" y="521440"/>
                    <a:pt x="355504" y="531094"/>
                    <a:pt x="322314" y="540352"/>
                  </a:cubicBezTo>
                  <a:cubicBezTo>
                    <a:pt x="301482" y="546128"/>
                    <a:pt x="280254" y="551825"/>
                    <a:pt x="259104" y="557206"/>
                  </a:cubicBezTo>
                  <a:cubicBezTo>
                    <a:pt x="217360" y="567809"/>
                    <a:pt x="176250" y="577621"/>
                    <a:pt x="140051" y="586404"/>
                  </a:cubicBezTo>
                  <a:cubicBezTo>
                    <a:pt x="80643" y="600805"/>
                    <a:pt x="34939" y="611488"/>
                    <a:pt x="23057" y="615840"/>
                  </a:cubicBezTo>
                  <a:cubicBezTo>
                    <a:pt x="14502" y="619321"/>
                    <a:pt x="4680" y="615207"/>
                    <a:pt x="1195" y="606661"/>
                  </a:cubicBezTo>
                  <a:cubicBezTo>
                    <a:pt x="-2211" y="598036"/>
                    <a:pt x="1908" y="588303"/>
                    <a:pt x="10462" y="584822"/>
                  </a:cubicBezTo>
                  <a:cubicBezTo>
                    <a:pt x="27176" y="577384"/>
                    <a:pt x="111139" y="550322"/>
                    <a:pt x="207618" y="522706"/>
                  </a:cubicBezTo>
                  <a:cubicBezTo>
                    <a:pt x="239777" y="513528"/>
                    <a:pt x="273442" y="504428"/>
                    <a:pt x="306393" y="496040"/>
                  </a:cubicBezTo>
                  <a:cubicBezTo>
                    <a:pt x="341167" y="487178"/>
                    <a:pt x="375227" y="479582"/>
                    <a:pt x="405802" y="472302"/>
                  </a:cubicBezTo>
                  <a:lnTo>
                    <a:pt x="503548" y="449909"/>
                  </a:lnTo>
                  <a:cubicBezTo>
                    <a:pt x="484538" y="435666"/>
                    <a:pt x="453170" y="411215"/>
                    <a:pt x="416496" y="381068"/>
                  </a:cubicBezTo>
                  <a:cubicBezTo>
                    <a:pt x="397961" y="366034"/>
                    <a:pt x="378158" y="349654"/>
                    <a:pt x="358276" y="332404"/>
                  </a:cubicBezTo>
                  <a:cubicBezTo>
                    <a:pt x="339345" y="316025"/>
                    <a:pt x="320255" y="298933"/>
                    <a:pt x="301799" y="281921"/>
                  </a:cubicBezTo>
                  <a:cubicBezTo>
                    <a:pt x="271699" y="254147"/>
                    <a:pt x="243341" y="226690"/>
                    <a:pt x="219420" y="203347"/>
                  </a:cubicBezTo>
                  <a:cubicBezTo>
                    <a:pt x="190825" y="175415"/>
                    <a:pt x="168884" y="153022"/>
                    <a:pt x="158903" y="142023"/>
                  </a:cubicBezTo>
                  <a:cubicBezTo>
                    <a:pt x="155022" y="137750"/>
                    <a:pt x="152566" y="134664"/>
                    <a:pt x="151616" y="133161"/>
                  </a:cubicBezTo>
                  <a:cubicBezTo>
                    <a:pt x="143774" y="120580"/>
                    <a:pt x="151536" y="112113"/>
                    <a:pt x="154626" y="109818"/>
                  </a:cubicBezTo>
                  <a:cubicBezTo>
                    <a:pt x="161834" y="104042"/>
                    <a:pt x="172448" y="105150"/>
                    <a:pt x="178230" y="112350"/>
                  </a:cubicBezTo>
                  <a:cubicBezTo>
                    <a:pt x="178626" y="112825"/>
                    <a:pt x="179023" y="113379"/>
                    <a:pt x="179339" y="113854"/>
                  </a:cubicBezTo>
                  <a:lnTo>
                    <a:pt x="179260" y="113933"/>
                  </a:lnTo>
                  <a:cubicBezTo>
                    <a:pt x="179023" y="114170"/>
                    <a:pt x="179419" y="114408"/>
                    <a:pt x="179815" y="114724"/>
                  </a:cubicBezTo>
                  <a:cubicBezTo>
                    <a:pt x="180686" y="116148"/>
                    <a:pt x="181240" y="117652"/>
                    <a:pt x="181557" y="119234"/>
                  </a:cubicBezTo>
                  <a:cubicBezTo>
                    <a:pt x="181557" y="118443"/>
                    <a:pt x="181478" y="117177"/>
                    <a:pt x="181320" y="116069"/>
                  </a:cubicBezTo>
                  <a:cubicBezTo>
                    <a:pt x="186548" y="121134"/>
                    <a:pt x="197083" y="130391"/>
                    <a:pt x="211182" y="142735"/>
                  </a:cubicBezTo>
                  <a:cubicBezTo>
                    <a:pt x="235341" y="163783"/>
                    <a:pt x="270115" y="193061"/>
                    <a:pt x="307898" y="225582"/>
                  </a:cubicBezTo>
                  <a:cubicBezTo>
                    <a:pt x="328730" y="243623"/>
                    <a:pt x="350593" y="262456"/>
                    <a:pt x="371979" y="281525"/>
                  </a:cubicBezTo>
                  <a:cubicBezTo>
                    <a:pt x="393683" y="300912"/>
                    <a:pt x="414832" y="320614"/>
                    <a:pt x="434635" y="338893"/>
                  </a:cubicBezTo>
                  <a:cubicBezTo>
                    <a:pt x="474953" y="376162"/>
                    <a:pt x="509093" y="408367"/>
                    <a:pt x="528183" y="424667"/>
                  </a:cubicBezTo>
                  <a:cubicBezTo>
                    <a:pt x="535708" y="430681"/>
                    <a:pt x="536975" y="441680"/>
                    <a:pt x="530955" y="449197"/>
                  </a:cubicBezTo>
                  <a:cubicBezTo>
                    <a:pt x="528737" y="452045"/>
                    <a:pt x="525410" y="453074"/>
                    <a:pt x="522163" y="454103"/>
                  </a:cubicBezTo>
                  <a:cubicBezTo>
                    <a:pt x="524460" y="456239"/>
                    <a:pt x="527074" y="458296"/>
                    <a:pt x="527945" y="461541"/>
                  </a:cubicBezTo>
                  <a:cubicBezTo>
                    <a:pt x="530480" y="470878"/>
                    <a:pt x="525014" y="480531"/>
                    <a:pt x="515667" y="483063"/>
                  </a:cubicBezTo>
                  <a:close/>
                  <a:moveTo>
                    <a:pt x="181874" y="120975"/>
                  </a:moveTo>
                  <a:cubicBezTo>
                    <a:pt x="182349" y="125565"/>
                    <a:pt x="181003" y="130312"/>
                    <a:pt x="177834" y="133873"/>
                  </a:cubicBezTo>
                  <a:cubicBezTo>
                    <a:pt x="180607" y="130866"/>
                    <a:pt x="182904" y="126831"/>
                    <a:pt x="181874" y="120975"/>
                  </a:cubicBezTo>
                  <a:close/>
                  <a:moveTo>
                    <a:pt x="846055" y="693939"/>
                  </a:moveTo>
                  <a:cubicBezTo>
                    <a:pt x="825301" y="674632"/>
                    <a:pt x="804865" y="655087"/>
                    <a:pt x="784033" y="635938"/>
                  </a:cubicBezTo>
                  <a:cubicBezTo>
                    <a:pt x="770092" y="623119"/>
                    <a:pt x="756071" y="610459"/>
                    <a:pt x="741972" y="598036"/>
                  </a:cubicBezTo>
                  <a:cubicBezTo>
                    <a:pt x="720664" y="579283"/>
                    <a:pt x="699198" y="560846"/>
                    <a:pt x="677574" y="542488"/>
                  </a:cubicBezTo>
                  <a:cubicBezTo>
                    <a:pt x="645097" y="514952"/>
                    <a:pt x="612304" y="488048"/>
                    <a:pt x="579590" y="460829"/>
                  </a:cubicBezTo>
                  <a:cubicBezTo>
                    <a:pt x="572382" y="454340"/>
                    <a:pt x="561293" y="454973"/>
                    <a:pt x="554877" y="462174"/>
                  </a:cubicBezTo>
                  <a:cubicBezTo>
                    <a:pt x="548461" y="469374"/>
                    <a:pt x="549094" y="480452"/>
                    <a:pt x="556302" y="486941"/>
                  </a:cubicBezTo>
                  <a:cubicBezTo>
                    <a:pt x="558045" y="488602"/>
                    <a:pt x="559867" y="490343"/>
                    <a:pt x="561610" y="492005"/>
                  </a:cubicBezTo>
                  <a:cubicBezTo>
                    <a:pt x="557253" y="494458"/>
                    <a:pt x="553688" y="498256"/>
                    <a:pt x="552659" y="503557"/>
                  </a:cubicBezTo>
                  <a:cubicBezTo>
                    <a:pt x="544658" y="539402"/>
                    <a:pt x="527787" y="609193"/>
                    <a:pt x="510439" y="684206"/>
                  </a:cubicBezTo>
                  <a:cubicBezTo>
                    <a:pt x="504895" y="708023"/>
                    <a:pt x="499667" y="732474"/>
                    <a:pt x="494360" y="756449"/>
                  </a:cubicBezTo>
                  <a:cubicBezTo>
                    <a:pt x="485884" y="794747"/>
                    <a:pt x="477726" y="831937"/>
                    <a:pt x="469250" y="863905"/>
                  </a:cubicBezTo>
                  <a:cubicBezTo>
                    <a:pt x="459428" y="901016"/>
                    <a:pt x="450239" y="931005"/>
                    <a:pt x="440576" y="946593"/>
                  </a:cubicBezTo>
                  <a:cubicBezTo>
                    <a:pt x="435427" y="954269"/>
                    <a:pt x="437487" y="964713"/>
                    <a:pt x="445170" y="969857"/>
                  </a:cubicBezTo>
                  <a:cubicBezTo>
                    <a:pt x="452853" y="975000"/>
                    <a:pt x="463309" y="972943"/>
                    <a:pt x="468458" y="965267"/>
                  </a:cubicBezTo>
                  <a:cubicBezTo>
                    <a:pt x="488340" y="937731"/>
                    <a:pt x="513449" y="866041"/>
                    <a:pt x="535074" y="785252"/>
                  </a:cubicBezTo>
                  <a:cubicBezTo>
                    <a:pt x="539827" y="767448"/>
                    <a:pt x="544421" y="749091"/>
                    <a:pt x="548540" y="730733"/>
                  </a:cubicBezTo>
                  <a:cubicBezTo>
                    <a:pt x="552738" y="712296"/>
                    <a:pt x="556540" y="693860"/>
                    <a:pt x="559946" y="675818"/>
                  </a:cubicBezTo>
                  <a:cubicBezTo>
                    <a:pt x="572303" y="609905"/>
                    <a:pt x="580937" y="550243"/>
                    <a:pt x="586244" y="515664"/>
                  </a:cubicBezTo>
                  <a:cubicBezTo>
                    <a:pt x="606839" y="535525"/>
                    <a:pt x="627433" y="555386"/>
                    <a:pt x="648266" y="575168"/>
                  </a:cubicBezTo>
                  <a:cubicBezTo>
                    <a:pt x="668781" y="594633"/>
                    <a:pt x="689455" y="614020"/>
                    <a:pt x="710367" y="633089"/>
                  </a:cubicBezTo>
                  <a:cubicBezTo>
                    <a:pt x="724308" y="645829"/>
                    <a:pt x="738407" y="658410"/>
                    <a:pt x="752665" y="670833"/>
                  </a:cubicBezTo>
                  <a:cubicBezTo>
                    <a:pt x="774052" y="689428"/>
                    <a:pt x="795756" y="707628"/>
                    <a:pt x="817301" y="726064"/>
                  </a:cubicBezTo>
                  <a:lnTo>
                    <a:pt x="923760" y="817773"/>
                  </a:lnTo>
                  <a:cubicBezTo>
                    <a:pt x="930572" y="824104"/>
                    <a:pt x="941186" y="823629"/>
                    <a:pt x="947523" y="816903"/>
                  </a:cubicBezTo>
                  <a:cubicBezTo>
                    <a:pt x="953781" y="810098"/>
                    <a:pt x="953385" y="799416"/>
                    <a:pt x="946573" y="793165"/>
                  </a:cubicBezTo>
                  <a:lnTo>
                    <a:pt x="846055" y="693939"/>
                  </a:lnTo>
                  <a:close/>
                  <a:moveTo>
                    <a:pt x="1067210" y="387240"/>
                  </a:moveTo>
                  <a:lnTo>
                    <a:pt x="1025625" y="392541"/>
                  </a:lnTo>
                  <a:lnTo>
                    <a:pt x="918691" y="402986"/>
                  </a:lnTo>
                  <a:cubicBezTo>
                    <a:pt x="897541" y="404885"/>
                    <a:pt x="876392" y="406310"/>
                    <a:pt x="855243" y="408130"/>
                  </a:cubicBezTo>
                  <a:cubicBezTo>
                    <a:pt x="834015" y="409949"/>
                    <a:pt x="812865" y="411849"/>
                    <a:pt x="791716" y="413985"/>
                  </a:cubicBezTo>
                  <a:cubicBezTo>
                    <a:pt x="766290" y="416517"/>
                    <a:pt x="740863" y="419366"/>
                    <a:pt x="715436" y="422293"/>
                  </a:cubicBezTo>
                  <a:cubicBezTo>
                    <a:pt x="678128" y="426725"/>
                    <a:pt x="640899" y="431472"/>
                    <a:pt x="603591" y="436457"/>
                  </a:cubicBezTo>
                  <a:cubicBezTo>
                    <a:pt x="603829" y="435270"/>
                    <a:pt x="604858" y="434558"/>
                    <a:pt x="604858" y="433371"/>
                  </a:cubicBezTo>
                  <a:cubicBezTo>
                    <a:pt x="604858" y="433688"/>
                    <a:pt x="604858" y="434558"/>
                    <a:pt x="604858" y="434558"/>
                  </a:cubicBezTo>
                  <a:cubicBezTo>
                    <a:pt x="604858" y="434558"/>
                    <a:pt x="607156" y="427832"/>
                    <a:pt x="609453" y="422056"/>
                  </a:cubicBezTo>
                  <a:cubicBezTo>
                    <a:pt x="615235" y="407180"/>
                    <a:pt x="625374" y="384391"/>
                    <a:pt x="637652" y="356776"/>
                  </a:cubicBezTo>
                  <a:cubicBezTo>
                    <a:pt x="647553" y="334541"/>
                    <a:pt x="658959" y="309378"/>
                    <a:pt x="670603" y="282950"/>
                  </a:cubicBezTo>
                  <a:cubicBezTo>
                    <a:pt x="677653" y="266728"/>
                    <a:pt x="684940" y="250112"/>
                    <a:pt x="691832" y="233337"/>
                  </a:cubicBezTo>
                  <a:cubicBezTo>
                    <a:pt x="706802" y="197254"/>
                    <a:pt x="721140" y="160856"/>
                    <a:pt x="733655" y="128809"/>
                  </a:cubicBezTo>
                  <a:cubicBezTo>
                    <a:pt x="755834" y="72233"/>
                    <a:pt x="771914" y="28792"/>
                    <a:pt x="773815" y="21828"/>
                  </a:cubicBezTo>
                  <a:cubicBezTo>
                    <a:pt x="776666" y="13045"/>
                    <a:pt x="771755" y="3550"/>
                    <a:pt x="762883" y="780"/>
                  </a:cubicBezTo>
                  <a:cubicBezTo>
                    <a:pt x="754091" y="-1989"/>
                    <a:pt x="744665" y="2838"/>
                    <a:pt x="741814" y="11700"/>
                  </a:cubicBezTo>
                  <a:cubicBezTo>
                    <a:pt x="738883" y="20008"/>
                    <a:pt x="707911" y="82598"/>
                    <a:pt x="674009" y="157295"/>
                  </a:cubicBezTo>
                  <a:cubicBezTo>
                    <a:pt x="659514" y="189262"/>
                    <a:pt x="644464" y="223446"/>
                    <a:pt x="630919" y="256521"/>
                  </a:cubicBezTo>
                  <a:cubicBezTo>
                    <a:pt x="615790" y="293474"/>
                    <a:pt x="602799" y="329002"/>
                    <a:pt x="592343" y="357963"/>
                  </a:cubicBezTo>
                  <a:cubicBezTo>
                    <a:pt x="577848" y="398239"/>
                    <a:pt x="569610" y="427199"/>
                    <a:pt x="569847" y="433371"/>
                  </a:cubicBezTo>
                  <a:cubicBezTo>
                    <a:pt x="569847" y="442787"/>
                    <a:pt x="577452" y="450384"/>
                    <a:pt x="586798" y="450700"/>
                  </a:cubicBezTo>
                  <a:cubicBezTo>
                    <a:pt x="586402" y="452520"/>
                    <a:pt x="585056" y="453944"/>
                    <a:pt x="585214" y="455923"/>
                  </a:cubicBezTo>
                  <a:cubicBezTo>
                    <a:pt x="586165" y="465497"/>
                    <a:pt x="594720" y="472539"/>
                    <a:pt x="604304" y="471669"/>
                  </a:cubicBezTo>
                  <a:cubicBezTo>
                    <a:pt x="642642" y="469374"/>
                    <a:pt x="680901" y="467792"/>
                    <a:pt x="719159" y="465655"/>
                  </a:cubicBezTo>
                  <a:cubicBezTo>
                    <a:pt x="744744" y="464231"/>
                    <a:pt x="770329" y="462807"/>
                    <a:pt x="795914" y="460829"/>
                  </a:cubicBezTo>
                  <a:cubicBezTo>
                    <a:pt x="817222" y="459167"/>
                    <a:pt x="838530" y="457110"/>
                    <a:pt x="859758" y="454815"/>
                  </a:cubicBezTo>
                  <a:cubicBezTo>
                    <a:pt x="881066" y="452520"/>
                    <a:pt x="902294" y="449592"/>
                    <a:pt x="923523" y="446744"/>
                  </a:cubicBezTo>
                  <a:cubicBezTo>
                    <a:pt x="937939" y="444766"/>
                    <a:pt x="952355" y="442629"/>
                    <a:pt x="966692" y="440334"/>
                  </a:cubicBezTo>
                  <a:cubicBezTo>
                    <a:pt x="988238" y="436853"/>
                    <a:pt x="1009624" y="433055"/>
                    <a:pt x="1031090" y="429019"/>
                  </a:cubicBezTo>
                  <a:lnTo>
                    <a:pt x="1074260" y="419999"/>
                  </a:lnTo>
                  <a:cubicBezTo>
                    <a:pt x="1083369" y="418020"/>
                    <a:pt x="1089073" y="409079"/>
                    <a:pt x="1087172" y="400059"/>
                  </a:cubicBezTo>
                  <a:cubicBezTo>
                    <a:pt x="1085191" y="391038"/>
                    <a:pt x="1076240" y="385262"/>
                    <a:pt x="1067210" y="38724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6" name="Google Shape;1326;p21"/>
            <p:cNvSpPr/>
            <p:nvPr/>
          </p:nvSpPr>
          <p:spPr>
            <a:xfrm>
              <a:off x="5469743" y="557100"/>
              <a:ext cx="732717" cy="266452"/>
            </a:xfrm>
            <a:custGeom>
              <a:avLst/>
              <a:gdLst/>
              <a:ahLst/>
              <a:cxnLst/>
              <a:rect l="l" t="t" r="r" b="b"/>
              <a:pathLst>
                <a:path w="1465434" h="532905" extrusionOk="0">
                  <a:moveTo>
                    <a:pt x="144559" y="62669"/>
                  </a:moveTo>
                  <a:cubicBezTo>
                    <a:pt x="144559" y="97327"/>
                    <a:pt x="112162" y="125417"/>
                    <a:pt x="72319" y="125417"/>
                  </a:cubicBezTo>
                  <a:cubicBezTo>
                    <a:pt x="32397" y="125417"/>
                    <a:pt x="0" y="97327"/>
                    <a:pt x="0" y="62669"/>
                  </a:cubicBezTo>
                  <a:cubicBezTo>
                    <a:pt x="0" y="28090"/>
                    <a:pt x="32397" y="0"/>
                    <a:pt x="72319" y="0"/>
                  </a:cubicBezTo>
                  <a:cubicBezTo>
                    <a:pt x="112162" y="0"/>
                    <a:pt x="144559" y="28090"/>
                    <a:pt x="144559" y="62669"/>
                  </a:cubicBezTo>
                  <a:close/>
                  <a:moveTo>
                    <a:pt x="1390066" y="128582"/>
                  </a:moveTo>
                  <a:cubicBezTo>
                    <a:pt x="1373194" y="124863"/>
                    <a:pt x="1350144" y="124547"/>
                    <a:pt x="1338421" y="139344"/>
                  </a:cubicBezTo>
                  <a:cubicBezTo>
                    <a:pt x="1325034" y="156277"/>
                    <a:pt x="1326777" y="187612"/>
                    <a:pt x="1298340" y="187770"/>
                  </a:cubicBezTo>
                  <a:cubicBezTo>
                    <a:pt x="1259131" y="187928"/>
                    <a:pt x="1217149" y="156594"/>
                    <a:pt x="1178019" y="171865"/>
                  </a:cubicBezTo>
                  <a:cubicBezTo>
                    <a:pt x="1150216" y="182785"/>
                    <a:pt x="1146969" y="216493"/>
                    <a:pt x="1153860" y="240865"/>
                  </a:cubicBezTo>
                  <a:cubicBezTo>
                    <a:pt x="1155999" y="248382"/>
                    <a:pt x="1167801" y="274652"/>
                    <a:pt x="1156632" y="279795"/>
                  </a:cubicBezTo>
                  <a:cubicBezTo>
                    <a:pt x="1146494" y="284543"/>
                    <a:pt x="1129226" y="272990"/>
                    <a:pt x="1120750" y="268876"/>
                  </a:cubicBezTo>
                  <a:cubicBezTo>
                    <a:pt x="1095403" y="256690"/>
                    <a:pt x="1059837" y="238095"/>
                    <a:pt x="1033698" y="259301"/>
                  </a:cubicBezTo>
                  <a:cubicBezTo>
                    <a:pt x="1003043" y="284227"/>
                    <a:pt x="1016747" y="333365"/>
                    <a:pt x="1036233" y="359873"/>
                  </a:cubicBezTo>
                  <a:cubicBezTo>
                    <a:pt x="1085739" y="427131"/>
                    <a:pt x="1317430" y="521293"/>
                    <a:pt x="1336282" y="532133"/>
                  </a:cubicBezTo>
                  <a:cubicBezTo>
                    <a:pt x="1339213" y="533795"/>
                    <a:pt x="1333668" y="532292"/>
                    <a:pt x="1336599" y="532054"/>
                  </a:cubicBezTo>
                  <a:cubicBezTo>
                    <a:pt x="1389353" y="456092"/>
                    <a:pt x="1458345" y="349902"/>
                    <a:pt x="1464682" y="257956"/>
                  </a:cubicBezTo>
                  <a:cubicBezTo>
                    <a:pt x="1468801" y="199085"/>
                    <a:pt x="1457633" y="143300"/>
                    <a:pt x="1390066" y="12858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" name="Google Shape;1327;p21"/>
            <p:cNvSpPr/>
            <p:nvPr/>
          </p:nvSpPr>
          <p:spPr>
            <a:xfrm>
              <a:off x="6028850" y="405891"/>
              <a:ext cx="876168" cy="495103"/>
            </a:xfrm>
            <a:custGeom>
              <a:avLst/>
              <a:gdLst/>
              <a:ahLst/>
              <a:cxnLst/>
              <a:rect l="l" t="t" r="r" b="b"/>
              <a:pathLst>
                <a:path w="1752336" h="990205" extrusionOk="0">
                  <a:moveTo>
                    <a:pt x="1752297" y="28638"/>
                  </a:moveTo>
                  <a:cubicBezTo>
                    <a:pt x="1751663" y="37817"/>
                    <a:pt x="1743663" y="44701"/>
                    <a:pt x="1734474" y="43989"/>
                  </a:cubicBezTo>
                  <a:cubicBezTo>
                    <a:pt x="1652887" y="38767"/>
                    <a:pt x="1544765" y="30458"/>
                    <a:pt x="1431811" y="41219"/>
                  </a:cubicBezTo>
                  <a:cubicBezTo>
                    <a:pt x="1430543" y="42644"/>
                    <a:pt x="1430227" y="44147"/>
                    <a:pt x="1428246" y="45413"/>
                  </a:cubicBezTo>
                  <a:cubicBezTo>
                    <a:pt x="1421276" y="49686"/>
                    <a:pt x="1401869" y="57203"/>
                    <a:pt x="1400047" y="57915"/>
                  </a:cubicBezTo>
                  <a:cubicBezTo>
                    <a:pt x="1378898" y="67332"/>
                    <a:pt x="1357987" y="76985"/>
                    <a:pt x="1337630" y="87747"/>
                  </a:cubicBezTo>
                  <a:cubicBezTo>
                    <a:pt x="1324322" y="94789"/>
                    <a:pt x="1311252" y="102385"/>
                    <a:pt x="1298658" y="110694"/>
                  </a:cubicBezTo>
                  <a:cubicBezTo>
                    <a:pt x="1260795" y="135461"/>
                    <a:pt x="1226497" y="165054"/>
                    <a:pt x="1195367" y="197576"/>
                  </a:cubicBezTo>
                  <a:cubicBezTo>
                    <a:pt x="1163921" y="230335"/>
                    <a:pt x="1135801" y="266259"/>
                    <a:pt x="1110691" y="303686"/>
                  </a:cubicBezTo>
                  <a:cubicBezTo>
                    <a:pt x="1082175" y="346019"/>
                    <a:pt x="1060155" y="394129"/>
                    <a:pt x="1047877" y="444137"/>
                  </a:cubicBezTo>
                  <a:cubicBezTo>
                    <a:pt x="1035837" y="493434"/>
                    <a:pt x="1033461" y="544709"/>
                    <a:pt x="1045739" y="594164"/>
                  </a:cubicBezTo>
                  <a:cubicBezTo>
                    <a:pt x="1049937" y="611730"/>
                    <a:pt x="1057699" y="632778"/>
                    <a:pt x="1069502" y="650661"/>
                  </a:cubicBezTo>
                  <a:cubicBezTo>
                    <a:pt x="1079641" y="666170"/>
                    <a:pt x="1092552" y="679701"/>
                    <a:pt x="1109661" y="684290"/>
                  </a:cubicBezTo>
                  <a:cubicBezTo>
                    <a:pt x="1121781" y="687613"/>
                    <a:pt x="1133266" y="683578"/>
                    <a:pt x="1143167" y="676061"/>
                  </a:cubicBezTo>
                  <a:cubicBezTo>
                    <a:pt x="1154415" y="667436"/>
                    <a:pt x="1163762" y="654696"/>
                    <a:pt x="1170416" y="640532"/>
                  </a:cubicBezTo>
                  <a:cubicBezTo>
                    <a:pt x="1178495" y="623441"/>
                    <a:pt x="1182773" y="604213"/>
                    <a:pt x="1180713" y="587200"/>
                  </a:cubicBezTo>
                  <a:cubicBezTo>
                    <a:pt x="1179446" y="576597"/>
                    <a:pt x="1175802" y="566864"/>
                    <a:pt x="1168277" y="559980"/>
                  </a:cubicBezTo>
                  <a:cubicBezTo>
                    <a:pt x="1159089" y="551672"/>
                    <a:pt x="1146890" y="553413"/>
                    <a:pt x="1138811" y="559031"/>
                  </a:cubicBezTo>
                  <a:cubicBezTo>
                    <a:pt x="1134533" y="562038"/>
                    <a:pt x="1130415" y="565757"/>
                    <a:pt x="1131127" y="570425"/>
                  </a:cubicBezTo>
                  <a:cubicBezTo>
                    <a:pt x="1131603" y="573195"/>
                    <a:pt x="1133583" y="575648"/>
                    <a:pt x="1136751" y="578101"/>
                  </a:cubicBezTo>
                  <a:cubicBezTo>
                    <a:pt x="1144039" y="583640"/>
                    <a:pt x="1145544" y="594084"/>
                    <a:pt x="1139999" y="601364"/>
                  </a:cubicBezTo>
                  <a:cubicBezTo>
                    <a:pt x="1134454" y="608723"/>
                    <a:pt x="1123998" y="610226"/>
                    <a:pt x="1116711" y="604688"/>
                  </a:cubicBezTo>
                  <a:cubicBezTo>
                    <a:pt x="1104988" y="596142"/>
                    <a:pt x="1099523" y="586013"/>
                    <a:pt x="1097701" y="576281"/>
                  </a:cubicBezTo>
                  <a:cubicBezTo>
                    <a:pt x="1094453" y="559426"/>
                    <a:pt x="1103008" y="542018"/>
                    <a:pt x="1118375" y="530624"/>
                  </a:cubicBezTo>
                  <a:cubicBezTo>
                    <a:pt x="1138256" y="515985"/>
                    <a:pt x="1168753" y="512345"/>
                    <a:pt x="1192437" y="532602"/>
                  </a:cubicBezTo>
                  <a:cubicBezTo>
                    <a:pt x="1223962" y="559585"/>
                    <a:pt x="1225784" y="612679"/>
                    <a:pt x="1206457" y="656833"/>
                  </a:cubicBezTo>
                  <a:cubicBezTo>
                    <a:pt x="1186179" y="703043"/>
                    <a:pt x="1143959" y="735960"/>
                    <a:pt x="1099126" y="724962"/>
                  </a:cubicBezTo>
                  <a:cubicBezTo>
                    <a:pt x="1076868" y="719423"/>
                    <a:pt x="1058095" y="705575"/>
                    <a:pt x="1042966" y="687376"/>
                  </a:cubicBezTo>
                  <a:cubicBezTo>
                    <a:pt x="1022688" y="663163"/>
                    <a:pt x="1009381" y="631037"/>
                    <a:pt x="1002648" y="604846"/>
                  </a:cubicBezTo>
                  <a:cubicBezTo>
                    <a:pt x="988469" y="548349"/>
                    <a:pt x="990291" y="489715"/>
                    <a:pt x="1004391" y="433376"/>
                  </a:cubicBezTo>
                  <a:cubicBezTo>
                    <a:pt x="1018094" y="378382"/>
                    <a:pt x="1043521" y="325842"/>
                    <a:pt x="1075601" y="279710"/>
                  </a:cubicBezTo>
                  <a:cubicBezTo>
                    <a:pt x="1102770" y="240859"/>
                    <a:pt x="1133108" y="203589"/>
                    <a:pt x="1167010" y="169802"/>
                  </a:cubicBezTo>
                  <a:cubicBezTo>
                    <a:pt x="1200912" y="135935"/>
                    <a:pt x="1238220" y="105550"/>
                    <a:pt x="1279172" y="80229"/>
                  </a:cubicBezTo>
                  <a:cubicBezTo>
                    <a:pt x="1291212" y="72791"/>
                    <a:pt x="1303569" y="66224"/>
                    <a:pt x="1316084" y="59973"/>
                  </a:cubicBezTo>
                  <a:cubicBezTo>
                    <a:pt x="1289945" y="66066"/>
                    <a:pt x="1263964" y="73108"/>
                    <a:pt x="1238379" y="82208"/>
                  </a:cubicBezTo>
                  <a:cubicBezTo>
                    <a:pt x="1101899" y="131109"/>
                    <a:pt x="976825" y="228831"/>
                    <a:pt x="904348" y="418738"/>
                  </a:cubicBezTo>
                  <a:cubicBezTo>
                    <a:pt x="874960" y="494700"/>
                    <a:pt x="851276" y="572403"/>
                    <a:pt x="821256" y="647812"/>
                  </a:cubicBezTo>
                  <a:cubicBezTo>
                    <a:pt x="800899" y="698849"/>
                    <a:pt x="777690" y="748858"/>
                    <a:pt x="748303" y="796730"/>
                  </a:cubicBezTo>
                  <a:cubicBezTo>
                    <a:pt x="698559" y="877361"/>
                    <a:pt x="619586" y="942879"/>
                    <a:pt x="531424" y="972631"/>
                  </a:cubicBezTo>
                  <a:cubicBezTo>
                    <a:pt x="442233" y="1002700"/>
                    <a:pt x="343854" y="996844"/>
                    <a:pt x="256405" y="934254"/>
                  </a:cubicBezTo>
                  <a:cubicBezTo>
                    <a:pt x="235018" y="918903"/>
                    <a:pt x="217830" y="900467"/>
                    <a:pt x="203176" y="880210"/>
                  </a:cubicBezTo>
                  <a:cubicBezTo>
                    <a:pt x="171175" y="835899"/>
                    <a:pt x="151927" y="782487"/>
                    <a:pt x="123332" y="735881"/>
                  </a:cubicBezTo>
                  <a:cubicBezTo>
                    <a:pt x="110816" y="715466"/>
                    <a:pt x="96242" y="697662"/>
                    <a:pt x="80875" y="680967"/>
                  </a:cubicBezTo>
                  <a:cubicBezTo>
                    <a:pt x="56161" y="654221"/>
                    <a:pt x="29229" y="630167"/>
                    <a:pt x="4278" y="603026"/>
                  </a:cubicBezTo>
                  <a:cubicBezTo>
                    <a:pt x="-1742" y="596617"/>
                    <a:pt x="-1346" y="586488"/>
                    <a:pt x="5070" y="580554"/>
                  </a:cubicBezTo>
                  <a:cubicBezTo>
                    <a:pt x="11486" y="574540"/>
                    <a:pt x="21625" y="574856"/>
                    <a:pt x="27645" y="581345"/>
                  </a:cubicBezTo>
                  <a:cubicBezTo>
                    <a:pt x="57270" y="612679"/>
                    <a:pt x="89588" y="639820"/>
                    <a:pt x="118025" y="671946"/>
                  </a:cubicBezTo>
                  <a:cubicBezTo>
                    <a:pt x="130461" y="686031"/>
                    <a:pt x="142184" y="700986"/>
                    <a:pt x="152640" y="717603"/>
                  </a:cubicBezTo>
                  <a:cubicBezTo>
                    <a:pt x="168244" y="742211"/>
                    <a:pt x="181551" y="768482"/>
                    <a:pt x="195176" y="794515"/>
                  </a:cubicBezTo>
                  <a:cubicBezTo>
                    <a:pt x="195096" y="787552"/>
                    <a:pt x="194938" y="780509"/>
                    <a:pt x="194621" y="773546"/>
                  </a:cubicBezTo>
                  <a:cubicBezTo>
                    <a:pt x="193987" y="759303"/>
                    <a:pt x="192958" y="745060"/>
                    <a:pt x="191611" y="730896"/>
                  </a:cubicBezTo>
                  <a:cubicBezTo>
                    <a:pt x="189710" y="707949"/>
                    <a:pt x="186938" y="684923"/>
                    <a:pt x="184720" y="661818"/>
                  </a:cubicBezTo>
                  <a:cubicBezTo>
                    <a:pt x="182502" y="638950"/>
                    <a:pt x="180522" y="616003"/>
                    <a:pt x="177908" y="593135"/>
                  </a:cubicBezTo>
                  <a:cubicBezTo>
                    <a:pt x="174264" y="562671"/>
                    <a:pt x="170224" y="532365"/>
                    <a:pt x="163967" y="502455"/>
                  </a:cubicBezTo>
                  <a:cubicBezTo>
                    <a:pt x="161669" y="493592"/>
                    <a:pt x="166977" y="484493"/>
                    <a:pt x="175927" y="482198"/>
                  </a:cubicBezTo>
                  <a:cubicBezTo>
                    <a:pt x="184799" y="479903"/>
                    <a:pt x="193908" y="485205"/>
                    <a:pt x="196205" y="494146"/>
                  </a:cubicBezTo>
                  <a:cubicBezTo>
                    <a:pt x="207849" y="532127"/>
                    <a:pt x="217038" y="570900"/>
                    <a:pt x="223454" y="610306"/>
                  </a:cubicBezTo>
                  <a:cubicBezTo>
                    <a:pt x="225988" y="625973"/>
                    <a:pt x="228127" y="641719"/>
                    <a:pt x="229632" y="657466"/>
                  </a:cubicBezTo>
                  <a:cubicBezTo>
                    <a:pt x="231850" y="681125"/>
                    <a:pt x="232721" y="704784"/>
                    <a:pt x="233593" y="728364"/>
                  </a:cubicBezTo>
                  <a:cubicBezTo>
                    <a:pt x="233909" y="740866"/>
                    <a:pt x="234068" y="753448"/>
                    <a:pt x="233672" y="765950"/>
                  </a:cubicBezTo>
                  <a:cubicBezTo>
                    <a:pt x="233276" y="778531"/>
                    <a:pt x="232563" y="791112"/>
                    <a:pt x="231454" y="803614"/>
                  </a:cubicBezTo>
                  <a:lnTo>
                    <a:pt x="228206" y="830834"/>
                  </a:lnTo>
                  <a:cubicBezTo>
                    <a:pt x="227969" y="832575"/>
                    <a:pt x="225988" y="836057"/>
                    <a:pt x="224642" y="839143"/>
                  </a:cubicBezTo>
                  <a:cubicBezTo>
                    <a:pt x="224959" y="840171"/>
                    <a:pt x="225196" y="841279"/>
                    <a:pt x="225276" y="842387"/>
                  </a:cubicBezTo>
                  <a:lnTo>
                    <a:pt x="224879" y="841437"/>
                  </a:lnTo>
                  <a:lnTo>
                    <a:pt x="224246" y="840171"/>
                  </a:lnTo>
                  <a:cubicBezTo>
                    <a:pt x="223295" y="842624"/>
                    <a:pt x="222978" y="844682"/>
                    <a:pt x="224563" y="845077"/>
                  </a:cubicBezTo>
                  <a:cubicBezTo>
                    <a:pt x="224800" y="845156"/>
                    <a:pt x="225038" y="845156"/>
                    <a:pt x="225196" y="845077"/>
                  </a:cubicBezTo>
                  <a:cubicBezTo>
                    <a:pt x="225196" y="845473"/>
                    <a:pt x="224879" y="845790"/>
                    <a:pt x="224800" y="846185"/>
                  </a:cubicBezTo>
                  <a:cubicBezTo>
                    <a:pt x="239217" y="867787"/>
                    <a:pt x="255772" y="887806"/>
                    <a:pt x="278267" y="903394"/>
                  </a:cubicBezTo>
                  <a:cubicBezTo>
                    <a:pt x="355022" y="956964"/>
                    <a:pt x="440728" y="960920"/>
                    <a:pt x="518038" y="933859"/>
                  </a:cubicBezTo>
                  <a:cubicBezTo>
                    <a:pt x="596852" y="906243"/>
                    <a:pt x="667033" y="846739"/>
                    <a:pt x="710915" y="774021"/>
                  </a:cubicBezTo>
                  <a:cubicBezTo>
                    <a:pt x="738718" y="728127"/>
                    <a:pt x="760422" y="680175"/>
                    <a:pt x="779670" y="631354"/>
                  </a:cubicBezTo>
                  <a:cubicBezTo>
                    <a:pt x="809374" y="555945"/>
                    <a:pt x="833217" y="478479"/>
                    <a:pt x="862525" y="402595"/>
                  </a:cubicBezTo>
                  <a:cubicBezTo>
                    <a:pt x="924388" y="244419"/>
                    <a:pt x="1019995" y="146301"/>
                    <a:pt x="1128751" y="86560"/>
                  </a:cubicBezTo>
                  <a:cubicBezTo>
                    <a:pt x="1331847" y="-25090"/>
                    <a:pt x="1581123" y="-1351"/>
                    <a:pt x="1736930" y="10834"/>
                  </a:cubicBezTo>
                  <a:cubicBezTo>
                    <a:pt x="1746039" y="11547"/>
                    <a:pt x="1752930" y="19459"/>
                    <a:pt x="1752297" y="286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" name="Google Shape;1328;p21"/>
            <p:cNvSpPr/>
            <p:nvPr/>
          </p:nvSpPr>
          <p:spPr>
            <a:xfrm>
              <a:off x="5187720" y="835258"/>
              <a:ext cx="538757" cy="1181974"/>
            </a:xfrm>
            <a:custGeom>
              <a:avLst/>
              <a:gdLst/>
              <a:ahLst/>
              <a:cxnLst/>
              <a:rect l="l" t="t" r="r" b="b"/>
              <a:pathLst>
                <a:path w="1077513" h="2363947" extrusionOk="0">
                  <a:moveTo>
                    <a:pt x="694744" y="2345533"/>
                  </a:moveTo>
                  <a:cubicBezTo>
                    <a:pt x="694506" y="2347116"/>
                    <a:pt x="694506" y="2348619"/>
                    <a:pt x="694744" y="2350043"/>
                  </a:cubicBezTo>
                  <a:cubicBezTo>
                    <a:pt x="693239" y="2349885"/>
                    <a:pt x="693793" y="2347590"/>
                    <a:pt x="694823" y="2345058"/>
                  </a:cubicBezTo>
                  <a:lnTo>
                    <a:pt x="694744" y="2345533"/>
                  </a:lnTo>
                  <a:close/>
                  <a:moveTo>
                    <a:pt x="723181" y="2330499"/>
                  </a:moveTo>
                  <a:lnTo>
                    <a:pt x="719616" y="2299955"/>
                  </a:lnTo>
                  <a:lnTo>
                    <a:pt x="706942" y="2198197"/>
                  </a:lnTo>
                  <a:cubicBezTo>
                    <a:pt x="703774" y="2175092"/>
                    <a:pt x="701239" y="2151828"/>
                    <a:pt x="698150" y="2128644"/>
                  </a:cubicBezTo>
                  <a:cubicBezTo>
                    <a:pt x="694982" y="2105381"/>
                    <a:pt x="691575" y="2082196"/>
                    <a:pt x="687932" y="2059012"/>
                  </a:cubicBezTo>
                  <a:cubicBezTo>
                    <a:pt x="680565" y="2012168"/>
                    <a:pt x="671931" y="1965641"/>
                    <a:pt x="662268" y="1919589"/>
                  </a:cubicBezTo>
                  <a:cubicBezTo>
                    <a:pt x="660763" y="1910568"/>
                    <a:pt x="652129" y="1904475"/>
                    <a:pt x="643099" y="1906058"/>
                  </a:cubicBezTo>
                  <a:cubicBezTo>
                    <a:pt x="633989" y="1907561"/>
                    <a:pt x="627890" y="1916186"/>
                    <a:pt x="629474" y="1925207"/>
                  </a:cubicBezTo>
                  <a:cubicBezTo>
                    <a:pt x="634702" y="1963979"/>
                    <a:pt x="638346" y="2003148"/>
                    <a:pt x="642544" y="2042316"/>
                  </a:cubicBezTo>
                  <a:cubicBezTo>
                    <a:pt x="645396" y="2068507"/>
                    <a:pt x="648089" y="2094698"/>
                    <a:pt x="651574" y="2120731"/>
                  </a:cubicBezTo>
                  <a:cubicBezTo>
                    <a:pt x="655376" y="2148901"/>
                    <a:pt x="660208" y="2176833"/>
                    <a:pt x="664961" y="2204765"/>
                  </a:cubicBezTo>
                  <a:lnTo>
                    <a:pt x="684288" y="2305653"/>
                  </a:lnTo>
                  <a:lnTo>
                    <a:pt x="690308" y="2335721"/>
                  </a:lnTo>
                  <a:cubicBezTo>
                    <a:pt x="690783" y="2337699"/>
                    <a:pt x="693239" y="2341181"/>
                    <a:pt x="694982" y="2344188"/>
                  </a:cubicBezTo>
                  <a:lnTo>
                    <a:pt x="694823" y="2345058"/>
                  </a:lnTo>
                  <a:lnTo>
                    <a:pt x="695140" y="2344346"/>
                  </a:lnTo>
                  <a:cubicBezTo>
                    <a:pt x="696645" y="2347036"/>
                    <a:pt x="697596" y="2349252"/>
                    <a:pt x="695853" y="2349885"/>
                  </a:cubicBezTo>
                  <a:cubicBezTo>
                    <a:pt x="695378" y="2350043"/>
                    <a:pt x="694982" y="2350122"/>
                    <a:pt x="694744" y="2350043"/>
                  </a:cubicBezTo>
                  <a:cubicBezTo>
                    <a:pt x="695615" y="2356927"/>
                    <a:pt x="701002" y="2362545"/>
                    <a:pt x="708210" y="2363653"/>
                  </a:cubicBezTo>
                  <a:cubicBezTo>
                    <a:pt x="714547" y="2364840"/>
                    <a:pt x="718745" y="2362229"/>
                    <a:pt x="721913" y="2359618"/>
                  </a:cubicBezTo>
                  <a:cubicBezTo>
                    <a:pt x="725002" y="2357086"/>
                    <a:pt x="727220" y="2353050"/>
                    <a:pt x="727537" y="2347353"/>
                  </a:cubicBezTo>
                  <a:cubicBezTo>
                    <a:pt x="727696" y="2345295"/>
                    <a:pt x="727141" y="2342210"/>
                    <a:pt x="725953" y="2338570"/>
                  </a:cubicBezTo>
                  <a:cubicBezTo>
                    <a:pt x="725240" y="2336117"/>
                    <a:pt x="723418" y="2332714"/>
                    <a:pt x="723181" y="2330499"/>
                  </a:cubicBezTo>
                  <a:close/>
                  <a:moveTo>
                    <a:pt x="875819" y="249758"/>
                  </a:moveTo>
                  <a:cubicBezTo>
                    <a:pt x="873205" y="249837"/>
                    <a:pt x="874710" y="252765"/>
                    <a:pt x="876374" y="255297"/>
                  </a:cubicBezTo>
                  <a:lnTo>
                    <a:pt x="876453" y="254901"/>
                  </a:lnTo>
                  <a:cubicBezTo>
                    <a:pt x="875978" y="253239"/>
                    <a:pt x="875740" y="251499"/>
                    <a:pt x="875819" y="249758"/>
                  </a:cubicBezTo>
                  <a:close/>
                  <a:moveTo>
                    <a:pt x="1075747" y="607177"/>
                  </a:moveTo>
                  <a:cubicBezTo>
                    <a:pt x="1071707" y="615407"/>
                    <a:pt x="1061726" y="618730"/>
                    <a:pt x="1053489" y="614615"/>
                  </a:cubicBezTo>
                  <a:cubicBezTo>
                    <a:pt x="1049766" y="613349"/>
                    <a:pt x="1043191" y="612875"/>
                    <a:pt x="1035032" y="611529"/>
                  </a:cubicBezTo>
                  <a:cubicBezTo>
                    <a:pt x="1025923" y="610184"/>
                    <a:pt x="1015230" y="609156"/>
                    <a:pt x="1004140" y="607652"/>
                  </a:cubicBezTo>
                  <a:cubicBezTo>
                    <a:pt x="999625" y="607098"/>
                    <a:pt x="995110" y="606307"/>
                    <a:pt x="990595" y="605595"/>
                  </a:cubicBezTo>
                  <a:cubicBezTo>
                    <a:pt x="983783" y="604408"/>
                    <a:pt x="977209" y="602984"/>
                    <a:pt x="970872" y="602113"/>
                  </a:cubicBezTo>
                  <a:cubicBezTo>
                    <a:pt x="963664" y="601164"/>
                    <a:pt x="957169" y="600056"/>
                    <a:pt x="951703" y="600452"/>
                  </a:cubicBezTo>
                  <a:cubicBezTo>
                    <a:pt x="950198" y="600531"/>
                    <a:pt x="948693" y="600214"/>
                    <a:pt x="947426" y="600610"/>
                  </a:cubicBezTo>
                  <a:cubicBezTo>
                    <a:pt x="947188" y="600689"/>
                    <a:pt x="946713" y="600372"/>
                    <a:pt x="946554" y="600372"/>
                  </a:cubicBezTo>
                  <a:cubicBezTo>
                    <a:pt x="946554" y="600135"/>
                    <a:pt x="946554" y="599660"/>
                    <a:pt x="946713" y="599581"/>
                  </a:cubicBezTo>
                  <a:cubicBezTo>
                    <a:pt x="943069" y="604012"/>
                    <a:pt x="937683" y="604962"/>
                    <a:pt x="932376" y="604250"/>
                  </a:cubicBezTo>
                  <a:cubicBezTo>
                    <a:pt x="928890" y="608048"/>
                    <a:pt x="926118" y="612558"/>
                    <a:pt x="922316" y="616119"/>
                  </a:cubicBezTo>
                  <a:cubicBezTo>
                    <a:pt x="900137" y="636929"/>
                    <a:pt x="873364" y="653230"/>
                    <a:pt x="843897" y="665653"/>
                  </a:cubicBezTo>
                  <a:cubicBezTo>
                    <a:pt x="762152" y="699994"/>
                    <a:pt x="659891" y="704821"/>
                    <a:pt x="583136" y="703317"/>
                  </a:cubicBezTo>
                  <a:cubicBezTo>
                    <a:pt x="574819" y="703317"/>
                    <a:pt x="568562" y="696829"/>
                    <a:pt x="567294" y="688837"/>
                  </a:cubicBezTo>
                  <a:cubicBezTo>
                    <a:pt x="564126" y="733070"/>
                    <a:pt x="560403" y="777302"/>
                    <a:pt x="557630" y="821455"/>
                  </a:cubicBezTo>
                  <a:cubicBezTo>
                    <a:pt x="550581" y="936823"/>
                    <a:pt x="545115" y="1051637"/>
                    <a:pt x="545036" y="1165265"/>
                  </a:cubicBezTo>
                  <a:cubicBezTo>
                    <a:pt x="545036" y="1190427"/>
                    <a:pt x="546066" y="1215827"/>
                    <a:pt x="546462" y="1241069"/>
                  </a:cubicBezTo>
                  <a:cubicBezTo>
                    <a:pt x="575453" y="1220100"/>
                    <a:pt x="606107" y="1194700"/>
                    <a:pt x="638425" y="1173652"/>
                  </a:cubicBezTo>
                  <a:cubicBezTo>
                    <a:pt x="665515" y="1156007"/>
                    <a:pt x="693635" y="1141764"/>
                    <a:pt x="721913" y="1135750"/>
                  </a:cubicBezTo>
                  <a:cubicBezTo>
                    <a:pt x="741161" y="1131715"/>
                    <a:pt x="760489" y="1132506"/>
                    <a:pt x="779737" y="1136858"/>
                  </a:cubicBezTo>
                  <a:cubicBezTo>
                    <a:pt x="777519" y="1133060"/>
                    <a:pt x="774984" y="1129341"/>
                    <a:pt x="773004" y="1125385"/>
                  </a:cubicBezTo>
                  <a:cubicBezTo>
                    <a:pt x="769202" y="1117472"/>
                    <a:pt x="766430" y="1109163"/>
                    <a:pt x="764291" y="1100617"/>
                  </a:cubicBezTo>
                  <a:cubicBezTo>
                    <a:pt x="761439" y="1087403"/>
                    <a:pt x="759063" y="1071261"/>
                    <a:pt x="760013" y="1055198"/>
                  </a:cubicBezTo>
                  <a:cubicBezTo>
                    <a:pt x="760964" y="1037948"/>
                    <a:pt x="765241" y="1020936"/>
                    <a:pt x="773004" y="1007642"/>
                  </a:cubicBezTo>
                  <a:cubicBezTo>
                    <a:pt x="785836" y="985882"/>
                    <a:pt x="806193" y="971086"/>
                    <a:pt x="838432" y="977732"/>
                  </a:cubicBezTo>
                  <a:cubicBezTo>
                    <a:pt x="847541" y="978840"/>
                    <a:pt x="854036" y="987148"/>
                    <a:pt x="852848" y="996248"/>
                  </a:cubicBezTo>
                  <a:cubicBezTo>
                    <a:pt x="851739" y="1005348"/>
                    <a:pt x="843422" y="1011836"/>
                    <a:pt x="834313" y="1010649"/>
                  </a:cubicBezTo>
                  <a:cubicBezTo>
                    <a:pt x="821085" y="1010095"/>
                    <a:pt x="814352" y="1017375"/>
                    <a:pt x="810233" y="1026633"/>
                  </a:cubicBezTo>
                  <a:cubicBezTo>
                    <a:pt x="806352" y="1035575"/>
                    <a:pt x="805559" y="1046573"/>
                    <a:pt x="805005" y="1057572"/>
                  </a:cubicBezTo>
                  <a:cubicBezTo>
                    <a:pt x="804371" y="1069995"/>
                    <a:pt x="804451" y="1082576"/>
                    <a:pt x="806035" y="1092863"/>
                  </a:cubicBezTo>
                  <a:cubicBezTo>
                    <a:pt x="806827" y="1098877"/>
                    <a:pt x="808015" y="1104811"/>
                    <a:pt x="809916" y="1110508"/>
                  </a:cubicBezTo>
                  <a:cubicBezTo>
                    <a:pt x="811976" y="1116680"/>
                    <a:pt x="814193" y="1122773"/>
                    <a:pt x="817045" y="1128629"/>
                  </a:cubicBezTo>
                  <a:cubicBezTo>
                    <a:pt x="819501" y="1133772"/>
                    <a:pt x="827897" y="1141764"/>
                    <a:pt x="829956" y="1146432"/>
                  </a:cubicBezTo>
                  <a:cubicBezTo>
                    <a:pt x="832412" y="1151892"/>
                    <a:pt x="833046" y="1156640"/>
                    <a:pt x="831937" y="1160280"/>
                  </a:cubicBezTo>
                  <a:cubicBezTo>
                    <a:pt x="831857" y="1160438"/>
                    <a:pt x="831778" y="1160517"/>
                    <a:pt x="831699" y="1160675"/>
                  </a:cubicBezTo>
                  <a:cubicBezTo>
                    <a:pt x="843343" y="1169538"/>
                    <a:pt x="854828" y="1180616"/>
                    <a:pt x="866235" y="1194542"/>
                  </a:cubicBezTo>
                  <a:cubicBezTo>
                    <a:pt x="877007" y="1208389"/>
                    <a:pt x="884532" y="1225639"/>
                    <a:pt x="890632" y="1244076"/>
                  </a:cubicBezTo>
                  <a:cubicBezTo>
                    <a:pt x="897761" y="1265757"/>
                    <a:pt x="902989" y="1289100"/>
                    <a:pt x="914395" y="1307457"/>
                  </a:cubicBezTo>
                  <a:cubicBezTo>
                    <a:pt x="921207" y="1318298"/>
                    <a:pt x="930079" y="1327476"/>
                    <a:pt x="944178" y="1331987"/>
                  </a:cubicBezTo>
                  <a:cubicBezTo>
                    <a:pt x="952970" y="1334519"/>
                    <a:pt x="958119" y="1343698"/>
                    <a:pt x="955584" y="1352560"/>
                  </a:cubicBezTo>
                  <a:cubicBezTo>
                    <a:pt x="953050" y="1361343"/>
                    <a:pt x="943861" y="1366486"/>
                    <a:pt x="934990" y="1363954"/>
                  </a:cubicBezTo>
                  <a:cubicBezTo>
                    <a:pt x="911781" y="1358178"/>
                    <a:pt x="895939" y="1344805"/>
                    <a:pt x="883820" y="1327793"/>
                  </a:cubicBezTo>
                  <a:cubicBezTo>
                    <a:pt x="871700" y="1310939"/>
                    <a:pt x="863938" y="1289812"/>
                    <a:pt x="856096" y="1269001"/>
                  </a:cubicBezTo>
                  <a:cubicBezTo>
                    <a:pt x="849601" y="1251672"/>
                    <a:pt x="843343" y="1234502"/>
                    <a:pt x="832570" y="1221999"/>
                  </a:cubicBezTo>
                  <a:cubicBezTo>
                    <a:pt x="799460" y="1181565"/>
                    <a:pt x="765162" y="1172070"/>
                    <a:pt x="730468" y="1178637"/>
                  </a:cubicBezTo>
                  <a:cubicBezTo>
                    <a:pt x="706705" y="1183148"/>
                    <a:pt x="682862" y="1194067"/>
                    <a:pt x="659337" y="1207598"/>
                  </a:cubicBezTo>
                  <a:cubicBezTo>
                    <a:pt x="622108" y="1229121"/>
                    <a:pt x="585909" y="1256262"/>
                    <a:pt x="552878" y="1275964"/>
                  </a:cubicBezTo>
                  <a:cubicBezTo>
                    <a:pt x="551135" y="1277072"/>
                    <a:pt x="549076" y="1276597"/>
                    <a:pt x="547175" y="1276993"/>
                  </a:cubicBezTo>
                  <a:cubicBezTo>
                    <a:pt x="547650" y="1294718"/>
                    <a:pt x="547412" y="1312442"/>
                    <a:pt x="548125" y="1330167"/>
                  </a:cubicBezTo>
                  <a:cubicBezTo>
                    <a:pt x="550343" y="1385161"/>
                    <a:pt x="553908" y="1440154"/>
                    <a:pt x="559135" y="1494594"/>
                  </a:cubicBezTo>
                  <a:cubicBezTo>
                    <a:pt x="562383" y="1528223"/>
                    <a:pt x="571175" y="1563356"/>
                    <a:pt x="576641" y="1597777"/>
                  </a:cubicBezTo>
                  <a:cubicBezTo>
                    <a:pt x="579176" y="1613681"/>
                    <a:pt x="580998" y="1629507"/>
                    <a:pt x="581394" y="1644937"/>
                  </a:cubicBezTo>
                  <a:cubicBezTo>
                    <a:pt x="581710" y="1653720"/>
                    <a:pt x="574819" y="1661079"/>
                    <a:pt x="566027" y="1661395"/>
                  </a:cubicBezTo>
                  <a:cubicBezTo>
                    <a:pt x="557234" y="1661712"/>
                    <a:pt x="549789" y="1654828"/>
                    <a:pt x="549472" y="1646044"/>
                  </a:cubicBezTo>
                  <a:cubicBezTo>
                    <a:pt x="548838" y="1632039"/>
                    <a:pt x="546858" y="1617717"/>
                    <a:pt x="544244" y="1603236"/>
                  </a:cubicBezTo>
                  <a:cubicBezTo>
                    <a:pt x="540679" y="1583296"/>
                    <a:pt x="536244" y="1563277"/>
                    <a:pt x="532125" y="1543337"/>
                  </a:cubicBezTo>
                  <a:cubicBezTo>
                    <a:pt x="518659" y="1587015"/>
                    <a:pt x="506540" y="1630694"/>
                    <a:pt x="496559" y="1674451"/>
                  </a:cubicBezTo>
                  <a:cubicBezTo>
                    <a:pt x="485549" y="1723036"/>
                    <a:pt x="476598" y="1771857"/>
                    <a:pt x="468202" y="1821154"/>
                  </a:cubicBezTo>
                  <a:cubicBezTo>
                    <a:pt x="459964" y="1869976"/>
                    <a:pt x="452043" y="1919193"/>
                    <a:pt x="445310" y="1969439"/>
                  </a:cubicBezTo>
                  <a:cubicBezTo>
                    <a:pt x="441508" y="1996105"/>
                    <a:pt x="437389" y="2022771"/>
                    <a:pt x="432478" y="2049358"/>
                  </a:cubicBezTo>
                  <a:cubicBezTo>
                    <a:pt x="427488" y="2076024"/>
                    <a:pt x="421784" y="2102532"/>
                    <a:pt x="414972" y="2128802"/>
                  </a:cubicBezTo>
                  <a:lnTo>
                    <a:pt x="401665" y="2178020"/>
                  </a:lnTo>
                  <a:cubicBezTo>
                    <a:pt x="400398" y="2182451"/>
                    <a:pt x="396991" y="2190838"/>
                    <a:pt x="394694" y="2197169"/>
                  </a:cubicBezTo>
                  <a:cubicBezTo>
                    <a:pt x="395486" y="2201758"/>
                    <a:pt x="394219" y="2206664"/>
                    <a:pt x="390892" y="2210383"/>
                  </a:cubicBezTo>
                  <a:cubicBezTo>
                    <a:pt x="380040" y="2223043"/>
                    <a:pt x="369426" y="2215289"/>
                    <a:pt x="366337" y="2212519"/>
                  </a:cubicBezTo>
                  <a:cubicBezTo>
                    <a:pt x="364040" y="2210462"/>
                    <a:pt x="360871" y="2206189"/>
                    <a:pt x="361188" y="2198909"/>
                  </a:cubicBezTo>
                  <a:cubicBezTo>
                    <a:pt x="361347" y="2194478"/>
                    <a:pt x="367684" y="2177149"/>
                    <a:pt x="369347" y="2169790"/>
                  </a:cubicBezTo>
                  <a:lnTo>
                    <a:pt x="380199" y="2120652"/>
                  </a:lnTo>
                  <a:cubicBezTo>
                    <a:pt x="384555" y="2100079"/>
                    <a:pt x="388278" y="2079347"/>
                    <a:pt x="391526" y="2058616"/>
                  </a:cubicBezTo>
                  <a:cubicBezTo>
                    <a:pt x="396516" y="2027282"/>
                    <a:pt x="400398" y="1995789"/>
                    <a:pt x="403645" y="1964296"/>
                  </a:cubicBezTo>
                  <a:cubicBezTo>
                    <a:pt x="409428" y="1913258"/>
                    <a:pt x="415448" y="1863092"/>
                    <a:pt x="423685" y="1813637"/>
                  </a:cubicBezTo>
                  <a:cubicBezTo>
                    <a:pt x="429309" y="1780087"/>
                    <a:pt x="435963" y="1746932"/>
                    <a:pt x="443567" y="1714015"/>
                  </a:cubicBezTo>
                  <a:cubicBezTo>
                    <a:pt x="462419" y="1632197"/>
                    <a:pt x="487371" y="1551882"/>
                    <a:pt x="520164" y="1471410"/>
                  </a:cubicBezTo>
                  <a:cubicBezTo>
                    <a:pt x="520481" y="1470619"/>
                    <a:pt x="521352" y="1470460"/>
                    <a:pt x="521748" y="1469748"/>
                  </a:cubicBezTo>
                  <a:cubicBezTo>
                    <a:pt x="516916" y="1424012"/>
                    <a:pt x="512560" y="1378197"/>
                    <a:pt x="509787" y="1332066"/>
                  </a:cubicBezTo>
                  <a:cubicBezTo>
                    <a:pt x="508916" y="1317111"/>
                    <a:pt x="508916" y="1302156"/>
                    <a:pt x="508203" y="1287201"/>
                  </a:cubicBezTo>
                  <a:cubicBezTo>
                    <a:pt x="506619" y="1288941"/>
                    <a:pt x="505589" y="1291236"/>
                    <a:pt x="503213" y="1292186"/>
                  </a:cubicBezTo>
                  <a:cubicBezTo>
                    <a:pt x="459885" y="1312284"/>
                    <a:pt x="412754" y="1307378"/>
                    <a:pt x="366020" y="1297883"/>
                  </a:cubicBezTo>
                  <a:cubicBezTo>
                    <a:pt x="345109" y="1293689"/>
                    <a:pt x="324435" y="1288704"/>
                    <a:pt x="304236" y="1285064"/>
                  </a:cubicBezTo>
                  <a:cubicBezTo>
                    <a:pt x="284829" y="1281582"/>
                    <a:pt x="266056" y="1279288"/>
                    <a:pt x="247996" y="1281820"/>
                  </a:cubicBezTo>
                  <a:cubicBezTo>
                    <a:pt x="221540" y="1285460"/>
                    <a:pt x="196906" y="1299307"/>
                    <a:pt x="174727" y="1332936"/>
                  </a:cubicBezTo>
                  <a:cubicBezTo>
                    <a:pt x="170845" y="1338792"/>
                    <a:pt x="168073" y="1344252"/>
                    <a:pt x="166093" y="1349790"/>
                  </a:cubicBezTo>
                  <a:cubicBezTo>
                    <a:pt x="162370" y="1360156"/>
                    <a:pt x="160548" y="1370443"/>
                    <a:pt x="157776" y="1381837"/>
                  </a:cubicBezTo>
                  <a:cubicBezTo>
                    <a:pt x="156112" y="1390462"/>
                    <a:pt x="147716" y="1396080"/>
                    <a:pt x="139082" y="1394419"/>
                  </a:cubicBezTo>
                  <a:cubicBezTo>
                    <a:pt x="130448" y="1392678"/>
                    <a:pt x="124824" y="1384369"/>
                    <a:pt x="126487" y="1375744"/>
                  </a:cubicBezTo>
                  <a:cubicBezTo>
                    <a:pt x="128468" y="1362767"/>
                    <a:pt x="129656" y="1351215"/>
                    <a:pt x="132903" y="1339346"/>
                  </a:cubicBezTo>
                  <a:cubicBezTo>
                    <a:pt x="135121" y="1331037"/>
                    <a:pt x="138527" y="1322729"/>
                    <a:pt x="143518" y="1313867"/>
                  </a:cubicBezTo>
                  <a:cubicBezTo>
                    <a:pt x="171004" y="1265599"/>
                    <a:pt x="204827" y="1245421"/>
                    <a:pt x="241105" y="1238774"/>
                  </a:cubicBezTo>
                  <a:cubicBezTo>
                    <a:pt x="248788" y="1237350"/>
                    <a:pt x="256630" y="1236955"/>
                    <a:pt x="264551" y="1236796"/>
                  </a:cubicBezTo>
                  <a:cubicBezTo>
                    <a:pt x="264789" y="1236401"/>
                    <a:pt x="264551" y="1236005"/>
                    <a:pt x="264789" y="1235609"/>
                  </a:cubicBezTo>
                  <a:cubicBezTo>
                    <a:pt x="277621" y="1213216"/>
                    <a:pt x="302731" y="1190032"/>
                    <a:pt x="325464" y="1166214"/>
                  </a:cubicBezTo>
                  <a:cubicBezTo>
                    <a:pt x="330613" y="1160913"/>
                    <a:pt x="335524" y="1155611"/>
                    <a:pt x="340277" y="1150310"/>
                  </a:cubicBezTo>
                  <a:cubicBezTo>
                    <a:pt x="347010" y="1142713"/>
                    <a:pt x="353346" y="1135275"/>
                    <a:pt x="357703" y="1127125"/>
                  </a:cubicBezTo>
                  <a:cubicBezTo>
                    <a:pt x="364436" y="1114386"/>
                    <a:pt x="367287" y="1100380"/>
                    <a:pt x="359525" y="1083605"/>
                  </a:cubicBezTo>
                  <a:cubicBezTo>
                    <a:pt x="355010" y="1075613"/>
                    <a:pt x="357941" y="1065485"/>
                    <a:pt x="365941" y="1060975"/>
                  </a:cubicBezTo>
                  <a:cubicBezTo>
                    <a:pt x="373941" y="1056543"/>
                    <a:pt x="384080" y="1059392"/>
                    <a:pt x="388595" y="1067463"/>
                  </a:cubicBezTo>
                  <a:cubicBezTo>
                    <a:pt x="406814" y="1095079"/>
                    <a:pt x="406021" y="1120953"/>
                    <a:pt x="396437" y="1145008"/>
                  </a:cubicBezTo>
                  <a:cubicBezTo>
                    <a:pt x="391605" y="1157352"/>
                    <a:pt x="383684" y="1169142"/>
                    <a:pt x="374100" y="1180141"/>
                  </a:cubicBezTo>
                  <a:cubicBezTo>
                    <a:pt x="368555" y="1186392"/>
                    <a:pt x="362376" y="1192326"/>
                    <a:pt x="355881" y="1198024"/>
                  </a:cubicBezTo>
                  <a:cubicBezTo>
                    <a:pt x="344633" y="1207994"/>
                    <a:pt x="332435" y="1217173"/>
                    <a:pt x="321108" y="1226193"/>
                  </a:cubicBezTo>
                  <a:cubicBezTo>
                    <a:pt x="315246" y="1230862"/>
                    <a:pt x="309622" y="1235372"/>
                    <a:pt x="304474" y="1239803"/>
                  </a:cubicBezTo>
                  <a:cubicBezTo>
                    <a:pt x="319840" y="1242256"/>
                    <a:pt x="335286" y="1245658"/>
                    <a:pt x="350970" y="1249773"/>
                  </a:cubicBezTo>
                  <a:cubicBezTo>
                    <a:pt x="374971" y="1256024"/>
                    <a:pt x="399130" y="1263146"/>
                    <a:pt x="423210" y="1266390"/>
                  </a:cubicBezTo>
                  <a:cubicBezTo>
                    <a:pt x="445864" y="1269476"/>
                    <a:pt x="468360" y="1269713"/>
                    <a:pt x="490381" y="1261563"/>
                  </a:cubicBezTo>
                  <a:cubicBezTo>
                    <a:pt x="496638" y="1258952"/>
                    <a:pt x="502817" y="1261405"/>
                    <a:pt x="507490" y="1265757"/>
                  </a:cubicBezTo>
                  <a:cubicBezTo>
                    <a:pt x="506144" y="1232286"/>
                    <a:pt x="504401" y="1198815"/>
                    <a:pt x="503926" y="1165502"/>
                  </a:cubicBezTo>
                  <a:cubicBezTo>
                    <a:pt x="502817" y="1073635"/>
                    <a:pt x="504718" y="980976"/>
                    <a:pt x="509074" y="888002"/>
                  </a:cubicBezTo>
                  <a:cubicBezTo>
                    <a:pt x="509787" y="872334"/>
                    <a:pt x="511134" y="856509"/>
                    <a:pt x="512005" y="840762"/>
                  </a:cubicBezTo>
                  <a:cubicBezTo>
                    <a:pt x="480242" y="836410"/>
                    <a:pt x="450142" y="823987"/>
                    <a:pt x="421309" y="806263"/>
                  </a:cubicBezTo>
                  <a:cubicBezTo>
                    <a:pt x="385110" y="784028"/>
                    <a:pt x="350653" y="754276"/>
                    <a:pt x="317147" y="724998"/>
                  </a:cubicBezTo>
                  <a:cubicBezTo>
                    <a:pt x="284354" y="696354"/>
                    <a:pt x="252670" y="668027"/>
                    <a:pt x="218847" y="651252"/>
                  </a:cubicBezTo>
                  <a:cubicBezTo>
                    <a:pt x="198015" y="640490"/>
                    <a:pt x="175756" y="630678"/>
                    <a:pt x="152785" y="623478"/>
                  </a:cubicBezTo>
                  <a:cubicBezTo>
                    <a:pt x="130448" y="616435"/>
                    <a:pt x="107477" y="611529"/>
                    <a:pt x="84268" y="611055"/>
                  </a:cubicBezTo>
                  <a:cubicBezTo>
                    <a:pt x="76902" y="610896"/>
                    <a:pt x="69456" y="611134"/>
                    <a:pt x="62010" y="611767"/>
                  </a:cubicBezTo>
                  <a:cubicBezTo>
                    <a:pt x="54564" y="612479"/>
                    <a:pt x="47118" y="613428"/>
                    <a:pt x="39752" y="614695"/>
                  </a:cubicBezTo>
                  <a:cubicBezTo>
                    <a:pt x="37772" y="615802"/>
                    <a:pt x="27553" y="621341"/>
                    <a:pt x="23989" y="622370"/>
                  </a:cubicBezTo>
                  <a:cubicBezTo>
                    <a:pt x="18840" y="623873"/>
                    <a:pt x="14563" y="623557"/>
                    <a:pt x="11553" y="622370"/>
                  </a:cubicBezTo>
                  <a:cubicBezTo>
                    <a:pt x="5612" y="620075"/>
                    <a:pt x="-725" y="615723"/>
                    <a:pt x="67" y="604645"/>
                  </a:cubicBezTo>
                  <a:cubicBezTo>
                    <a:pt x="384" y="596812"/>
                    <a:pt x="6642" y="591352"/>
                    <a:pt x="14167" y="590323"/>
                  </a:cubicBezTo>
                  <a:cubicBezTo>
                    <a:pt x="13850" y="590719"/>
                    <a:pt x="13454" y="590956"/>
                    <a:pt x="13850" y="591906"/>
                  </a:cubicBezTo>
                  <a:cubicBezTo>
                    <a:pt x="14325" y="593093"/>
                    <a:pt x="15909" y="591668"/>
                    <a:pt x="17731" y="590007"/>
                  </a:cubicBezTo>
                  <a:cubicBezTo>
                    <a:pt x="16860" y="589690"/>
                    <a:pt x="16385" y="589769"/>
                    <a:pt x="15672" y="589769"/>
                  </a:cubicBezTo>
                  <a:cubicBezTo>
                    <a:pt x="16068" y="589769"/>
                    <a:pt x="16306" y="589374"/>
                    <a:pt x="16702" y="589374"/>
                  </a:cubicBezTo>
                  <a:cubicBezTo>
                    <a:pt x="17177" y="589453"/>
                    <a:pt x="17731" y="589453"/>
                    <a:pt x="18286" y="589532"/>
                  </a:cubicBezTo>
                  <a:cubicBezTo>
                    <a:pt x="19157" y="588741"/>
                    <a:pt x="20108" y="587870"/>
                    <a:pt x="20979" y="587395"/>
                  </a:cubicBezTo>
                  <a:cubicBezTo>
                    <a:pt x="25098" y="584863"/>
                    <a:pt x="29375" y="583044"/>
                    <a:pt x="32544" y="582252"/>
                  </a:cubicBezTo>
                  <a:cubicBezTo>
                    <a:pt x="40940" y="580274"/>
                    <a:pt x="49416" y="578612"/>
                    <a:pt x="57891" y="577346"/>
                  </a:cubicBezTo>
                  <a:cubicBezTo>
                    <a:pt x="66604" y="576001"/>
                    <a:pt x="75397" y="575289"/>
                    <a:pt x="84110" y="574972"/>
                  </a:cubicBezTo>
                  <a:cubicBezTo>
                    <a:pt x="110883" y="574102"/>
                    <a:pt x="137815" y="578058"/>
                    <a:pt x="164033" y="585022"/>
                  </a:cubicBezTo>
                  <a:cubicBezTo>
                    <a:pt x="187480" y="591194"/>
                    <a:pt x="210213" y="600135"/>
                    <a:pt x="231837" y="609947"/>
                  </a:cubicBezTo>
                  <a:cubicBezTo>
                    <a:pt x="230174" y="605358"/>
                    <a:pt x="227402" y="601164"/>
                    <a:pt x="226293" y="596495"/>
                  </a:cubicBezTo>
                  <a:cubicBezTo>
                    <a:pt x="222807" y="582410"/>
                    <a:pt x="222174" y="567851"/>
                    <a:pt x="224233" y="553212"/>
                  </a:cubicBezTo>
                  <a:cubicBezTo>
                    <a:pt x="227560" y="531769"/>
                    <a:pt x="234451" y="507081"/>
                    <a:pt x="241739" y="481839"/>
                  </a:cubicBezTo>
                  <a:cubicBezTo>
                    <a:pt x="247996" y="460316"/>
                    <a:pt x="254571" y="438398"/>
                    <a:pt x="256710" y="417034"/>
                  </a:cubicBezTo>
                  <a:cubicBezTo>
                    <a:pt x="259324" y="390684"/>
                    <a:pt x="256313" y="365284"/>
                    <a:pt x="235560" y="344474"/>
                  </a:cubicBezTo>
                  <a:cubicBezTo>
                    <a:pt x="228827" y="338223"/>
                    <a:pt x="228352" y="327698"/>
                    <a:pt x="234531" y="320973"/>
                  </a:cubicBezTo>
                  <a:cubicBezTo>
                    <a:pt x="240709" y="314247"/>
                    <a:pt x="251244" y="313772"/>
                    <a:pt x="258056" y="319944"/>
                  </a:cubicBezTo>
                  <a:cubicBezTo>
                    <a:pt x="290295" y="346847"/>
                    <a:pt x="299879" y="382138"/>
                    <a:pt x="298691" y="419803"/>
                  </a:cubicBezTo>
                  <a:cubicBezTo>
                    <a:pt x="297899" y="444253"/>
                    <a:pt x="292196" y="469891"/>
                    <a:pt x="285067" y="494420"/>
                  </a:cubicBezTo>
                  <a:cubicBezTo>
                    <a:pt x="278096" y="518159"/>
                    <a:pt x="269383" y="540631"/>
                    <a:pt x="265344" y="560492"/>
                  </a:cubicBezTo>
                  <a:cubicBezTo>
                    <a:pt x="263284" y="569908"/>
                    <a:pt x="263046" y="579404"/>
                    <a:pt x="264551" y="588662"/>
                  </a:cubicBezTo>
                  <a:cubicBezTo>
                    <a:pt x="266136" y="598632"/>
                    <a:pt x="269146" y="608443"/>
                    <a:pt x="273661" y="617622"/>
                  </a:cubicBezTo>
                  <a:cubicBezTo>
                    <a:pt x="274136" y="618651"/>
                    <a:pt x="279997" y="631074"/>
                    <a:pt x="285146" y="637167"/>
                  </a:cubicBezTo>
                  <a:cubicBezTo>
                    <a:pt x="286889" y="637325"/>
                    <a:pt x="288631" y="637721"/>
                    <a:pt x="290136" y="638433"/>
                  </a:cubicBezTo>
                  <a:cubicBezTo>
                    <a:pt x="288790" y="638195"/>
                    <a:pt x="286968" y="638195"/>
                    <a:pt x="286493" y="638037"/>
                  </a:cubicBezTo>
                  <a:lnTo>
                    <a:pt x="285859" y="637958"/>
                  </a:lnTo>
                  <a:cubicBezTo>
                    <a:pt x="287998" y="640253"/>
                    <a:pt x="289978" y="641361"/>
                    <a:pt x="291404" y="639857"/>
                  </a:cubicBezTo>
                  <a:cubicBezTo>
                    <a:pt x="291641" y="639620"/>
                    <a:pt x="291721" y="639382"/>
                    <a:pt x="291641" y="639145"/>
                  </a:cubicBezTo>
                  <a:cubicBezTo>
                    <a:pt x="296077" y="641677"/>
                    <a:pt x="299246" y="646267"/>
                    <a:pt x="299721" y="651726"/>
                  </a:cubicBezTo>
                  <a:cubicBezTo>
                    <a:pt x="299721" y="651964"/>
                    <a:pt x="299562" y="652043"/>
                    <a:pt x="299562" y="652280"/>
                  </a:cubicBezTo>
                  <a:cubicBezTo>
                    <a:pt x="315405" y="664545"/>
                    <a:pt x="331167" y="677601"/>
                    <a:pt x="346772" y="691607"/>
                  </a:cubicBezTo>
                  <a:cubicBezTo>
                    <a:pt x="378377" y="719934"/>
                    <a:pt x="409507" y="750161"/>
                    <a:pt x="442934" y="773029"/>
                  </a:cubicBezTo>
                  <a:cubicBezTo>
                    <a:pt x="465509" y="788459"/>
                    <a:pt x="488955" y="800645"/>
                    <a:pt x="514223" y="806263"/>
                  </a:cubicBezTo>
                  <a:cubicBezTo>
                    <a:pt x="516362" y="772080"/>
                    <a:pt x="518025" y="737817"/>
                    <a:pt x="520639" y="703634"/>
                  </a:cubicBezTo>
                  <a:cubicBezTo>
                    <a:pt x="527689" y="611688"/>
                    <a:pt x="536244" y="519662"/>
                    <a:pt x="545036" y="428032"/>
                  </a:cubicBezTo>
                  <a:cubicBezTo>
                    <a:pt x="558423" y="289401"/>
                    <a:pt x="572522" y="151560"/>
                    <a:pt x="582740" y="15540"/>
                  </a:cubicBezTo>
                  <a:cubicBezTo>
                    <a:pt x="583374" y="6440"/>
                    <a:pt x="591295" y="-523"/>
                    <a:pt x="600483" y="31"/>
                  </a:cubicBezTo>
                  <a:cubicBezTo>
                    <a:pt x="609593" y="664"/>
                    <a:pt x="616563" y="8577"/>
                    <a:pt x="616009" y="17755"/>
                  </a:cubicBezTo>
                  <a:cubicBezTo>
                    <a:pt x="607137" y="176644"/>
                    <a:pt x="593988" y="338302"/>
                    <a:pt x="580998" y="500513"/>
                  </a:cubicBezTo>
                  <a:cubicBezTo>
                    <a:pt x="576087" y="561521"/>
                    <a:pt x="572126" y="622528"/>
                    <a:pt x="567690" y="683615"/>
                  </a:cubicBezTo>
                  <a:cubicBezTo>
                    <a:pt x="569354" y="676098"/>
                    <a:pt x="575136" y="670084"/>
                    <a:pt x="583057" y="670084"/>
                  </a:cubicBezTo>
                  <a:cubicBezTo>
                    <a:pt x="655139" y="668501"/>
                    <a:pt x="750508" y="659876"/>
                    <a:pt x="826313" y="625456"/>
                  </a:cubicBezTo>
                  <a:cubicBezTo>
                    <a:pt x="850630" y="614457"/>
                    <a:pt x="872888" y="600689"/>
                    <a:pt x="891503" y="583281"/>
                  </a:cubicBezTo>
                  <a:cubicBezTo>
                    <a:pt x="909484" y="566427"/>
                    <a:pt x="924058" y="546328"/>
                    <a:pt x="933247" y="521640"/>
                  </a:cubicBezTo>
                  <a:cubicBezTo>
                    <a:pt x="941643" y="499564"/>
                    <a:pt x="941326" y="476775"/>
                    <a:pt x="936970" y="454144"/>
                  </a:cubicBezTo>
                  <a:cubicBezTo>
                    <a:pt x="929524" y="416163"/>
                    <a:pt x="911385" y="378498"/>
                    <a:pt x="897761" y="344553"/>
                  </a:cubicBezTo>
                  <a:cubicBezTo>
                    <a:pt x="893958" y="334978"/>
                    <a:pt x="890394" y="325483"/>
                    <a:pt x="887305" y="315829"/>
                  </a:cubicBezTo>
                  <a:cubicBezTo>
                    <a:pt x="884136" y="306018"/>
                    <a:pt x="881364" y="296047"/>
                    <a:pt x="879225" y="285840"/>
                  </a:cubicBezTo>
                  <a:lnTo>
                    <a:pt x="875344" y="262972"/>
                  </a:lnTo>
                  <a:cubicBezTo>
                    <a:pt x="875106" y="261390"/>
                    <a:pt x="875898" y="258145"/>
                    <a:pt x="876374" y="255297"/>
                  </a:cubicBezTo>
                  <a:lnTo>
                    <a:pt x="876691" y="255771"/>
                  </a:lnTo>
                  <a:lnTo>
                    <a:pt x="876453" y="254901"/>
                  </a:lnTo>
                  <a:cubicBezTo>
                    <a:pt x="876928" y="252132"/>
                    <a:pt x="877166" y="249758"/>
                    <a:pt x="876136" y="249758"/>
                  </a:cubicBezTo>
                  <a:lnTo>
                    <a:pt x="875819" y="249758"/>
                  </a:lnTo>
                  <a:cubicBezTo>
                    <a:pt x="875898" y="248175"/>
                    <a:pt x="876215" y="246593"/>
                    <a:pt x="876770" y="245010"/>
                  </a:cubicBezTo>
                  <a:cubicBezTo>
                    <a:pt x="879304" y="237256"/>
                    <a:pt x="884453" y="235752"/>
                    <a:pt x="885562" y="235198"/>
                  </a:cubicBezTo>
                  <a:cubicBezTo>
                    <a:pt x="889047" y="233616"/>
                    <a:pt x="892374" y="233616"/>
                    <a:pt x="895384" y="234170"/>
                  </a:cubicBezTo>
                  <a:cubicBezTo>
                    <a:pt x="899028" y="234882"/>
                    <a:pt x="902592" y="236939"/>
                    <a:pt x="905523" y="241212"/>
                  </a:cubicBezTo>
                  <a:cubicBezTo>
                    <a:pt x="906236" y="242320"/>
                    <a:pt x="908137" y="245406"/>
                    <a:pt x="908058" y="250707"/>
                  </a:cubicBezTo>
                  <a:cubicBezTo>
                    <a:pt x="908058" y="252132"/>
                    <a:pt x="904810" y="259570"/>
                    <a:pt x="907503" y="259490"/>
                  </a:cubicBezTo>
                  <a:cubicBezTo>
                    <a:pt x="907583" y="259490"/>
                    <a:pt x="907662" y="259411"/>
                    <a:pt x="907662" y="259411"/>
                  </a:cubicBezTo>
                  <a:lnTo>
                    <a:pt x="911860" y="278165"/>
                  </a:lnTo>
                  <a:cubicBezTo>
                    <a:pt x="914157" y="287106"/>
                    <a:pt x="917088" y="295810"/>
                    <a:pt x="920336" y="304356"/>
                  </a:cubicBezTo>
                  <a:cubicBezTo>
                    <a:pt x="923583" y="313139"/>
                    <a:pt x="927227" y="321764"/>
                    <a:pt x="931108" y="330310"/>
                  </a:cubicBezTo>
                  <a:cubicBezTo>
                    <a:pt x="947188" y="365917"/>
                    <a:pt x="967862" y="405402"/>
                    <a:pt x="977288" y="445599"/>
                  </a:cubicBezTo>
                  <a:cubicBezTo>
                    <a:pt x="984259" y="475825"/>
                    <a:pt x="984813" y="506527"/>
                    <a:pt x="974436" y="536516"/>
                  </a:cubicBezTo>
                  <a:cubicBezTo>
                    <a:pt x="971030" y="546012"/>
                    <a:pt x="965961" y="554083"/>
                    <a:pt x="961446" y="562708"/>
                  </a:cubicBezTo>
                  <a:cubicBezTo>
                    <a:pt x="969446" y="561600"/>
                    <a:pt x="977367" y="560413"/>
                    <a:pt x="986872" y="560650"/>
                  </a:cubicBezTo>
                  <a:cubicBezTo>
                    <a:pt x="992338" y="560809"/>
                    <a:pt x="998041" y="561283"/>
                    <a:pt x="1003665" y="562075"/>
                  </a:cubicBezTo>
                  <a:cubicBezTo>
                    <a:pt x="1009131" y="562945"/>
                    <a:pt x="1014675" y="564053"/>
                    <a:pt x="1019903" y="565477"/>
                  </a:cubicBezTo>
                  <a:cubicBezTo>
                    <a:pt x="1042082" y="571570"/>
                    <a:pt x="1060776" y="580037"/>
                    <a:pt x="1068301" y="584863"/>
                  </a:cubicBezTo>
                  <a:cubicBezTo>
                    <a:pt x="1076539" y="588978"/>
                    <a:pt x="1079866" y="598948"/>
                    <a:pt x="1075747" y="607177"/>
                  </a:cubicBezTo>
                  <a:close/>
                  <a:moveTo>
                    <a:pt x="394140" y="2198672"/>
                  </a:moveTo>
                  <a:cubicBezTo>
                    <a:pt x="395011" y="2200808"/>
                    <a:pt x="395170" y="2202549"/>
                    <a:pt x="393031" y="2202075"/>
                  </a:cubicBezTo>
                  <a:cubicBezTo>
                    <a:pt x="392872" y="2201996"/>
                    <a:pt x="393189" y="2201600"/>
                    <a:pt x="393269" y="2201362"/>
                  </a:cubicBezTo>
                  <a:cubicBezTo>
                    <a:pt x="393506" y="2200571"/>
                    <a:pt x="393823" y="2199701"/>
                    <a:pt x="394140" y="21986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" name="Google Shape;1329;p21"/>
            <p:cNvSpPr/>
            <p:nvPr/>
          </p:nvSpPr>
          <p:spPr>
            <a:xfrm>
              <a:off x="5832675" y="928968"/>
              <a:ext cx="445529" cy="265657"/>
            </a:xfrm>
            <a:custGeom>
              <a:avLst/>
              <a:gdLst/>
              <a:ahLst/>
              <a:cxnLst/>
              <a:rect l="l" t="t" r="r" b="b"/>
              <a:pathLst>
                <a:path w="891057" h="531313" extrusionOk="0">
                  <a:moveTo>
                    <a:pt x="41449" y="508064"/>
                  </a:moveTo>
                  <a:cubicBezTo>
                    <a:pt x="46122" y="514790"/>
                    <a:pt x="-4018" y="330977"/>
                    <a:pt x="259" y="285557"/>
                  </a:cubicBezTo>
                  <a:cubicBezTo>
                    <a:pt x="1606" y="270919"/>
                    <a:pt x="5091" y="242512"/>
                    <a:pt x="25211" y="241246"/>
                  </a:cubicBezTo>
                  <a:cubicBezTo>
                    <a:pt x="55786" y="239268"/>
                    <a:pt x="73608" y="280256"/>
                    <a:pt x="78440" y="303282"/>
                  </a:cubicBezTo>
                  <a:cubicBezTo>
                    <a:pt x="91114" y="363973"/>
                    <a:pt x="81371" y="457027"/>
                    <a:pt x="41449" y="508064"/>
                  </a:cubicBezTo>
                  <a:close/>
                  <a:moveTo>
                    <a:pt x="210405" y="458926"/>
                  </a:moveTo>
                  <a:cubicBezTo>
                    <a:pt x="175948" y="452912"/>
                    <a:pt x="139511" y="462487"/>
                    <a:pt x="107669" y="474672"/>
                  </a:cubicBezTo>
                  <a:cubicBezTo>
                    <a:pt x="98163" y="478312"/>
                    <a:pt x="46914" y="508223"/>
                    <a:pt x="51271" y="505770"/>
                  </a:cubicBezTo>
                  <a:cubicBezTo>
                    <a:pt x="91035" y="515581"/>
                    <a:pt x="168186" y="540823"/>
                    <a:pt x="206920" y="527530"/>
                  </a:cubicBezTo>
                  <a:cubicBezTo>
                    <a:pt x="224029" y="521595"/>
                    <a:pt x="248505" y="504504"/>
                    <a:pt x="245891" y="483930"/>
                  </a:cubicBezTo>
                  <a:cubicBezTo>
                    <a:pt x="243832" y="467709"/>
                    <a:pt x="224425" y="461379"/>
                    <a:pt x="210405" y="458926"/>
                  </a:cubicBezTo>
                  <a:close/>
                  <a:moveTo>
                    <a:pt x="150997" y="383359"/>
                  </a:moveTo>
                  <a:cubicBezTo>
                    <a:pt x="155670" y="391826"/>
                    <a:pt x="194800" y="341580"/>
                    <a:pt x="197414" y="335566"/>
                  </a:cubicBezTo>
                  <a:cubicBezTo>
                    <a:pt x="216425" y="291571"/>
                    <a:pt x="224425" y="240217"/>
                    <a:pt x="217613" y="192820"/>
                  </a:cubicBezTo>
                  <a:cubicBezTo>
                    <a:pt x="215791" y="179685"/>
                    <a:pt x="211276" y="151120"/>
                    <a:pt x="193533" y="149300"/>
                  </a:cubicBezTo>
                  <a:cubicBezTo>
                    <a:pt x="175711" y="147480"/>
                    <a:pt x="164621" y="174462"/>
                    <a:pt x="159631" y="186806"/>
                  </a:cubicBezTo>
                  <a:cubicBezTo>
                    <a:pt x="141967" y="230643"/>
                    <a:pt x="136343" y="283263"/>
                    <a:pt x="136897" y="330106"/>
                  </a:cubicBezTo>
                  <a:cubicBezTo>
                    <a:pt x="136977" y="335170"/>
                    <a:pt x="137056" y="384704"/>
                    <a:pt x="150997" y="383359"/>
                  </a:cubicBezTo>
                  <a:close/>
                  <a:moveTo>
                    <a:pt x="396233" y="363261"/>
                  </a:moveTo>
                  <a:cubicBezTo>
                    <a:pt x="389738" y="359463"/>
                    <a:pt x="382767" y="356535"/>
                    <a:pt x="375638" y="354082"/>
                  </a:cubicBezTo>
                  <a:cubicBezTo>
                    <a:pt x="366925" y="351075"/>
                    <a:pt x="358132" y="348701"/>
                    <a:pt x="349023" y="347040"/>
                  </a:cubicBezTo>
                  <a:cubicBezTo>
                    <a:pt x="298962" y="337861"/>
                    <a:pt x="248980" y="348622"/>
                    <a:pt x="202484" y="367059"/>
                  </a:cubicBezTo>
                  <a:cubicBezTo>
                    <a:pt x="188939" y="372440"/>
                    <a:pt x="160502" y="375684"/>
                    <a:pt x="150997" y="387474"/>
                  </a:cubicBezTo>
                  <a:cubicBezTo>
                    <a:pt x="181018" y="401321"/>
                    <a:pt x="218247" y="422211"/>
                    <a:pt x="251357" y="425139"/>
                  </a:cubicBezTo>
                  <a:cubicBezTo>
                    <a:pt x="274961" y="427196"/>
                    <a:pt x="298962" y="426325"/>
                    <a:pt x="322488" y="423872"/>
                  </a:cubicBezTo>
                  <a:cubicBezTo>
                    <a:pt x="343558" y="421815"/>
                    <a:pt x="453819" y="396890"/>
                    <a:pt x="396233" y="363261"/>
                  </a:cubicBezTo>
                  <a:close/>
                  <a:moveTo>
                    <a:pt x="477186" y="234283"/>
                  </a:moveTo>
                  <a:cubicBezTo>
                    <a:pt x="436155" y="223838"/>
                    <a:pt x="389421" y="233887"/>
                    <a:pt x="349340" y="243620"/>
                  </a:cubicBezTo>
                  <a:cubicBezTo>
                    <a:pt x="330805" y="248130"/>
                    <a:pt x="312428" y="253511"/>
                    <a:pt x="294526" y="260078"/>
                  </a:cubicBezTo>
                  <a:cubicBezTo>
                    <a:pt x="294368" y="260157"/>
                    <a:pt x="293734" y="260316"/>
                    <a:pt x="293418" y="260474"/>
                  </a:cubicBezTo>
                  <a:cubicBezTo>
                    <a:pt x="302131" y="252007"/>
                    <a:pt x="306962" y="233175"/>
                    <a:pt x="311715" y="222888"/>
                  </a:cubicBezTo>
                  <a:cubicBezTo>
                    <a:pt x="329537" y="184907"/>
                    <a:pt x="347043" y="143444"/>
                    <a:pt x="350053" y="101348"/>
                  </a:cubicBezTo>
                  <a:cubicBezTo>
                    <a:pt x="350924" y="89163"/>
                    <a:pt x="352588" y="47225"/>
                    <a:pt x="332389" y="46750"/>
                  </a:cubicBezTo>
                  <a:cubicBezTo>
                    <a:pt x="314963" y="46354"/>
                    <a:pt x="303160" y="72150"/>
                    <a:pt x="296824" y="84257"/>
                  </a:cubicBezTo>
                  <a:cubicBezTo>
                    <a:pt x="275991" y="124058"/>
                    <a:pt x="265852" y="171139"/>
                    <a:pt x="263476" y="215529"/>
                  </a:cubicBezTo>
                  <a:cubicBezTo>
                    <a:pt x="262605" y="230880"/>
                    <a:pt x="263397" y="246468"/>
                    <a:pt x="267357" y="261503"/>
                  </a:cubicBezTo>
                  <a:cubicBezTo>
                    <a:pt x="268625" y="266329"/>
                    <a:pt x="270288" y="271393"/>
                    <a:pt x="273456" y="275350"/>
                  </a:cubicBezTo>
                  <a:cubicBezTo>
                    <a:pt x="275120" y="277407"/>
                    <a:pt x="281298" y="282313"/>
                    <a:pt x="279001" y="280968"/>
                  </a:cubicBezTo>
                  <a:lnTo>
                    <a:pt x="279239" y="280651"/>
                  </a:lnTo>
                  <a:lnTo>
                    <a:pt x="278605" y="284608"/>
                  </a:lnTo>
                  <a:cubicBezTo>
                    <a:pt x="309656" y="289197"/>
                    <a:pt x="340469" y="295132"/>
                    <a:pt x="371677" y="298297"/>
                  </a:cubicBezTo>
                  <a:cubicBezTo>
                    <a:pt x="393223" y="300433"/>
                    <a:pt x="415243" y="301541"/>
                    <a:pt x="436868" y="300117"/>
                  </a:cubicBezTo>
                  <a:cubicBezTo>
                    <a:pt x="458492" y="298614"/>
                    <a:pt x="484790" y="295527"/>
                    <a:pt x="502613" y="282234"/>
                  </a:cubicBezTo>
                  <a:cubicBezTo>
                    <a:pt x="529861" y="261740"/>
                    <a:pt x="499127" y="239822"/>
                    <a:pt x="477186" y="234283"/>
                  </a:cubicBezTo>
                  <a:close/>
                  <a:moveTo>
                    <a:pt x="586021" y="192503"/>
                  </a:moveTo>
                  <a:cubicBezTo>
                    <a:pt x="557426" y="173829"/>
                    <a:pt x="517425" y="169556"/>
                    <a:pt x="483998" y="169952"/>
                  </a:cubicBezTo>
                  <a:cubicBezTo>
                    <a:pt x="479166" y="169952"/>
                    <a:pt x="429422" y="173196"/>
                    <a:pt x="411679" y="175966"/>
                  </a:cubicBezTo>
                  <a:cubicBezTo>
                    <a:pt x="444076" y="140358"/>
                    <a:pt x="477265" y="99449"/>
                    <a:pt x="490731" y="53001"/>
                  </a:cubicBezTo>
                  <a:cubicBezTo>
                    <a:pt x="494375" y="40262"/>
                    <a:pt x="501900" y="7107"/>
                    <a:pt x="482889" y="1489"/>
                  </a:cubicBezTo>
                  <a:cubicBezTo>
                    <a:pt x="469423" y="-2388"/>
                    <a:pt x="459047" y="13042"/>
                    <a:pt x="452551" y="21983"/>
                  </a:cubicBezTo>
                  <a:cubicBezTo>
                    <a:pt x="431323" y="51577"/>
                    <a:pt x="418016" y="89321"/>
                    <a:pt x="410887" y="124612"/>
                  </a:cubicBezTo>
                  <a:cubicBezTo>
                    <a:pt x="408431" y="137114"/>
                    <a:pt x="406926" y="149853"/>
                    <a:pt x="407718" y="162593"/>
                  </a:cubicBezTo>
                  <a:cubicBezTo>
                    <a:pt x="407956" y="166549"/>
                    <a:pt x="408827" y="172721"/>
                    <a:pt x="409540" y="176282"/>
                  </a:cubicBezTo>
                  <a:cubicBezTo>
                    <a:pt x="406372" y="176836"/>
                    <a:pt x="404312" y="177469"/>
                    <a:pt x="405342" y="177944"/>
                  </a:cubicBezTo>
                  <a:cubicBezTo>
                    <a:pt x="455165" y="203818"/>
                    <a:pt x="496593" y="231671"/>
                    <a:pt x="555525" y="236261"/>
                  </a:cubicBezTo>
                  <a:cubicBezTo>
                    <a:pt x="568357" y="237289"/>
                    <a:pt x="603210" y="241404"/>
                    <a:pt x="607883" y="223600"/>
                  </a:cubicBezTo>
                  <a:cubicBezTo>
                    <a:pt x="611052" y="211257"/>
                    <a:pt x="594814" y="198200"/>
                    <a:pt x="586021" y="192503"/>
                  </a:cubicBezTo>
                  <a:close/>
                  <a:moveTo>
                    <a:pt x="654142" y="53239"/>
                  </a:moveTo>
                  <a:cubicBezTo>
                    <a:pt x="662063" y="47858"/>
                    <a:pt x="716085" y="1885"/>
                    <a:pt x="678143" y="65"/>
                  </a:cubicBezTo>
                  <a:cubicBezTo>
                    <a:pt x="636954" y="-1913"/>
                    <a:pt x="594497" y="41844"/>
                    <a:pt x="571209" y="70093"/>
                  </a:cubicBezTo>
                  <a:cubicBezTo>
                    <a:pt x="561624" y="81725"/>
                    <a:pt x="539762" y="109498"/>
                    <a:pt x="542297" y="124928"/>
                  </a:cubicBezTo>
                  <a:cubicBezTo>
                    <a:pt x="560911" y="106729"/>
                    <a:pt x="591012" y="88292"/>
                    <a:pt x="613745" y="76423"/>
                  </a:cubicBezTo>
                  <a:cubicBezTo>
                    <a:pt x="627528" y="69302"/>
                    <a:pt x="641310" y="62022"/>
                    <a:pt x="654142" y="53239"/>
                  </a:cubicBezTo>
                  <a:close/>
                  <a:moveTo>
                    <a:pt x="605269" y="129518"/>
                  </a:moveTo>
                  <a:cubicBezTo>
                    <a:pt x="600358" y="128172"/>
                    <a:pt x="555367" y="111239"/>
                    <a:pt x="554099" y="120814"/>
                  </a:cubicBezTo>
                  <a:cubicBezTo>
                    <a:pt x="571209" y="135057"/>
                    <a:pt x="584596" y="142811"/>
                    <a:pt x="599725" y="158874"/>
                  </a:cubicBezTo>
                  <a:cubicBezTo>
                    <a:pt x="610260" y="170031"/>
                    <a:pt x="620953" y="181267"/>
                    <a:pt x="632914" y="191000"/>
                  </a:cubicBezTo>
                  <a:cubicBezTo>
                    <a:pt x="644399" y="200416"/>
                    <a:pt x="664044" y="215767"/>
                    <a:pt x="680123" y="215529"/>
                  </a:cubicBezTo>
                  <a:cubicBezTo>
                    <a:pt x="704124" y="215292"/>
                    <a:pt x="686539" y="178893"/>
                    <a:pt x="679727" y="170901"/>
                  </a:cubicBezTo>
                  <a:cubicBezTo>
                    <a:pt x="661509" y="149537"/>
                    <a:pt x="632122" y="136639"/>
                    <a:pt x="605269" y="129518"/>
                  </a:cubicBezTo>
                  <a:close/>
                  <a:moveTo>
                    <a:pt x="887893" y="97154"/>
                  </a:moveTo>
                  <a:cubicBezTo>
                    <a:pt x="858426" y="46513"/>
                    <a:pt x="766304" y="70805"/>
                    <a:pt x="722818" y="81171"/>
                  </a:cubicBezTo>
                  <a:cubicBezTo>
                    <a:pt x="709511" y="84336"/>
                    <a:pt x="682658" y="85523"/>
                    <a:pt x="671331" y="93594"/>
                  </a:cubicBezTo>
                  <a:lnTo>
                    <a:pt x="686460" y="113059"/>
                  </a:lnTo>
                  <a:cubicBezTo>
                    <a:pt x="711887" y="124374"/>
                    <a:pt x="737630" y="135927"/>
                    <a:pt x="764800" y="142495"/>
                  </a:cubicBezTo>
                  <a:cubicBezTo>
                    <a:pt x="799415" y="150803"/>
                    <a:pt x="836089" y="150012"/>
                    <a:pt x="868486" y="134344"/>
                  </a:cubicBezTo>
                  <a:cubicBezTo>
                    <a:pt x="882823" y="127460"/>
                    <a:pt x="897715" y="113929"/>
                    <a:pt x="887893" y="971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" name="Google Shape;1330;p21"/>
            <p:cNvSpPr/>
            <p:nvPr/>
          </p:nvSpPr>
          <p:spPr>
            <a:xfrm>
              <a:off x="5785264" y="943919"/>
              <a:ext cx="442938" cy="378133"/>
            </a:xfrm>
            <a:custGeom>
              <a:avLst/>
              <a:gdLst/>
              <a:ahLst/>
              <a:cxnLst/>
              <a:rect l="l" t="t" r="r" b="b"/>
              <a:pathLst>
                <a:path w="885875" h="756265" extrusionOk="0">
                  <a:moveTo>
                    <a:pt x="885681" y="76353"/>
                  </a:moveTo>
                  <a:cubicBezTo>
                    <a:pt x="884731" y="80547"/>
                    <a:pt x="880453" y="83237"/>
                    <a:pt x="876255" y="82287"/>
                  </a:cubicBezTo>
                  <a:cubicBezTo>
                    <a:pt x="876255" y="82287"/>
                    <a:pt x="800451" y="65987"/>
                    <a:pt x="684486" y="92574"/>
                  </a:cubicBezTo>
                  <a:cubicBezTo>
                    <a:pt x="688447" y="94394"/>
                    <a:pt x="692407" y="96372"/>
                    <a:pt x="696289" y="98350"/>
                  </a:cubicBezTo>
                  <a:cubicBezTo>
                    <a:pt x="701675" y="101357"/>
                    <a:pt x="707220" y="104206"/>
                    <a:pt x="712685" y="107450"/>
                  </a:cubicBezTo>
                  <a:cubicBezTo>
                    <a:pt x="718072" y="110694"/>
                    <a:pt x="723379" y="114176"/>
                    <a:pt x="728527" y="117895"/>
                  </a:cubicBezTo>
                  <a:cubicBezTo>
                    <a:pt x="739142" y="125649"/>
                    <a:pt x="748964" y="134274"/>
                    <a:pt x="757598" y="143611"/>
                  </a:cubicBezTo>
                  <a:cubicBezTo>
                    <a:pt x="760687" y="146618"/>
                    <a:pt x="760845" y="151603"/>
                    <a:pt x="757835" y="154689"/>
                  </a:cubicBezTo>
                  <a:cubicBezTo>
                    <a:pt x="754825" y="157854"/>
                    <a:pt x="749835" y="157933"/>
                    <a:pt x="746667" y="154927"/>
                  </a:cubicBezTo>
                  <a:cubicBezTo>
                    <a:pt x="741280" y="150495"/>
                    <a:pt x="735419" y="146539"/>
                    <a:pt x="729399" y="142583"/>
                  </a:cubicBezTo>
                  <a:cubicBezTo>
                    <a:pt x="721002" y="136965"/>
                    <a:pt x="712131" y="131980"/>
                    <a:pt x="703497" y="126836"/>
                  </a:cubicBezTo>
                  <a:cubicBezTo>
                    <a:pt x="697477" y="123196"/>
                    <a:pt x="691774" y="119319"/>
                    <a:pt x="686071" y="115758"/>
                  </a:cubicBezTo>
                  <a:cubicBezTo>
                    <a:pt x="681952" y="113068"/>
                    <a:pt x="677753" y="110378"/>
                    <a:pt x="673476" y="107846"/>
                  </a:cubicBezTo>
                  <a:cubicBezTo>
                    <a:pt x="670625" y="106184"/>
                    <a:pt x="667773" y="104601"/>
                    <a:pt x="664921" y="103098"/>
                  </a:cubicBezTo>
                  <a:lnTo>
                    <a:pt x="657713" y="99458"/>
                  </a:lnTo>
                  <a:cubicBezTo>
                    <a:pt x="621355" y="109428"/>
                    <a:pt x="581750" y="123671"/>
                    <a:pt x="539610" y="143690"/>
                  </a:cubicBezTo>
                  <a:cubicBezTo>
                    <a:pt x="542699" y="144324"/>
                    <a:pt x="545947" y="145036"/>
                    <a:pt x="548957" y="145510"/>
                  </a:cubicBezTo>
                  <a:cubicBezTo>
                    <a:pt x="556799" y="147172"/>
                    <a:pt x="564641" y="148438"/>
                    <a:pt x="572483" y="150021"/>
                  </a:cubicBezTo>
                  <a:cubicBezTo>
                    <a:pt x="580324" y="151603"/>
                    <a:pt x="588166" y="153581"/>
                    <a:pt x="596087" y="155401"/>
                  </a:cubicBezTo>
                  <a:cubicBezTo>
                    <a:pt x="600127" y="156351"/>
                    <a:pt x="604088" y="157380"/>
                    <a:pt x="608048" y="158567"/>
                  </a:cubicBezTo>
                  <a:cubicBezTo>
                    <a:pt x="613830" y="160228"/>
                    <a:pt x="619534" y="162127"/>
                    <a:pt x="625316" y="163868"/>
                  </a:cubicBezTo>
                  <a:lnTo>
                    <a:pt x="634663" y="167033"/>
                  </a:lnTo>
                  <a:cubicBezTo>
                    <a:pt x="635851" y="167112"/>
                    <a:pt x="639019" y="167271"/>
                    <a:pt x="639653" y="167429"/>
                  </a:cubicBezTo>
                  <a:cubicBezTo>
                    <a:pt x="642663" y="168378"/>
                    <a:pt x="644089" y="170040"/>
                    <a:pt x="644723" y="171306"/>
                  </a:cubicBezTo>
                  <a:cubicBezTo>
                    <a:pt x="645752" y="173680"/>
                    <a:pt x="646465" y="176370"/>
                    <a:pt x="644327" y="179219"/>
                  </a:cubicBezTo>
                  <a:cubicBezTo>
                    <a:pt x="643851" y="179773"/>
                    <a:pt x="643138" y="180960"/>
                    <a:pt x="641317" y="181830"/>
                  </a:cubicBezTo>
                  <a:cubicBezTo>
                    <a:pt x="640049" y="182542"/>
                    <a:pt x="638623" y="182780"/>
                    <a:pt x="637198" y="182700"/>
                  </a:cubicBezTo>
                  <a:cubicBezTo>
                    <a:pt x="637198" y="182621"/>
                    <a:pt x="637198" y="182463"/>
                    <a:pt x="637198" y="182384"/>
                  </a:cubicBezTo>
                  <a:cubicBezTo>
                    <a:pt x="637198" y="181593"/>
                    <a:pt x="635930" y="181751"/>
                    <a:pt x="634584" y="181988"/>
                  </a:cubicBezTo>
                  <a:cubicBezTo>
                    <a:pt x="633316" y="182226"/>
                    <a:pt x="631970" y="182542"/>
                    <a:pt x="631336" y="182463"/>
                  </a:cubicBezTo>
                  <a:lnTo>
                    <a:pt x="621118" y="180406"/>
                  </a:lnTo>
                  <a:lnTo>
                    <a:pt x="592206" y="175104"/>
                  </a:lnTo>
                  <a:cubicBezTo>
                    <a:pt x="584127" y="173680"/>
                    <a:pt x="576126" y="172572"/>
                    <a:pt x="568126" y="170910"/>
                  </a:cubicBezTo>
                  <a:cubicBezTo>
                    <a:pt x="560126" y="169249"/>
                    <a:pt x="552126" y="167112"/>
                    <a:pt x="544204" y="164897"/>
                  </a:cubicBezTo>
                  <a:cubicBezTo>
                    <a:pt x="537630" y="162918"/>
                    <a:pt x="530659" y="160386"/>
                    <a:pt x="523768" y="158408"/>
                  </a:cubicBezTo>
                  <a:cubicBezTo>
                    <a:pt x="520441" y="157459"/>
                    <a:pt x="517194" y="156826"/>
                    <a:pt x="513867" y="156272"/>
                  </a:cubicBezTo>
                  <a:cubicBezTo>
                    <a:pt x="486856" y="170357"/>
                    <a:pt x="458974" y="186499"/>
                    <a:pt x="430379" y="205806"/>
                  </a:cubicBezTo>
                  <a:cubicBezTo>
                    <a:pt x="416755" y="215064"/>
                    <a:pt x="402893" y="225034"/>
                    <a:pt x="388952" y="235558"/>
                  </a:cubicBezTo>
                  <a:cubicBezTo>
                    <a:pt x="395843" y="235716"/>
                    <a:pt x="402893" y="235953"/>
                    <a:pt x="409071" y="235716"/>
                  </a:cubicBezTo>
                  <a:cubicBezTo>
                    <a:pt x="422775" y="235479"/>
                    <a:pt x="436953" y="234846"/>
                    <a:pt x="451290" y="234608"/>
                  </a:cubicBezTo>
                  <a:cubicBezTo>
                    <a:pt x="465152" y="234371"/>
                    <a:pt x="479173" y="234292"/>
                    <a:pt x="492876" y="233263"/>
                  </a:cubicBezTo>
                  <a:cubicBezTo>
                    <a:pt x="504837" y="232472"/>
                    <a:pt x="516560" y="231285"/>
                    <a:pt x="527808" y="228990"/>
                  </a:cubicBezTo>
                  <a:cubicBezTo>
                    <a:pt x="532085" y="227961"/>
                    <a:pt x="536363" y="230493"/>
                    <a:pt x="537392" y="234687"/>
                  </a:cubicBezTo>
                  <a:cubicBezTo>
                    <a:pt x="538501" y="238881"/>
                    <a:pt x="535967" y="243233"/>
                    <a:pt x="531768" y="244262"/>
                  </a:cubicBezTo>
                  <a:cubicBezTo>
                    <a:pt x="512283" y="250117"/>
                    <a:pt x="491371" y="253599"/>
                    <a:pt x="470222" y="255102"/>
                  </a:cubicBezTo>
                  <a:cubicBezTo>
                    <a:pt x="461984" y="255735"/>
                    <a:pt x="453746" y="255973"/>
                    <a:pt x="445508" y="255973"/>
                  </a:cubicBezTo>
                  <a:cubicBezTo>
                    <a:pt x="433072" y="255973"/>
                    <a:pt x="420794" y="255261"/>
                    <a:pt x="408913" y="254865"/>
                  </a:cubicBezTo>
                  <a:cubicBezTo>
                    <a:pt x="399724" y="254311"/>
                    <a:pt x="389189" y="252649"/>
                    <a:pt x="379209" y="251779"/>
                  </a:cubicBezTo>
                  <a:cubicBezTo>
                    <a:pt x="375644" y="251462"/>
                    <a:pt x="372159" y="251383"/>
                    <a:pt x="368912" y="251462"/>
                  </a:cubicBezTo>
                  <a:cubicBezTo>
                    <a:pt x="334772" y="278603"/>
                    <a:pt x="299998" y="309938"/>
                    <a:pt x="264829" y="345941"/>
                  </a:cubicBezTo>
                  <a:lnTo>
                    <a:pt x="303404" y="343567"/>
                  </a:lnTo>
                  <a:cubicBezTo>
                    <a:pt x="317741" y="342855"/>
                    <a:pt x="332158" y="341826"/>
                    <a:pt x="346653" y="341193"/>
                  </a:cubicBezTo>
                  <a:cubicBezTo>
                    <a:pt x="360911" y="340560"/>
                    <a:pt x="375248" y="340085"/>
                    <a:pt x="389506" y="339136"/>
                  </a:cubicBezTo>
                  <a:cubicBezTo>
                    <a:pt x="401784" y="338265"/>
                    <a:pt x="413903" y="337237"/>
                    <a:pt x="426022" y="335575"/>
                  </a:cubicBezTo>
                  <a:cubicBezTo>
                    <a:pt x="430300" y="334863"/>
                    <a:pt x="434419" y="337712"/>
                    <a:pt x="435211" y="341984"/>
                  </a:cubicBezTo>
                  <a:cubicBezTo>
                    <a:pt x="436003" y="346257"/>
                    <a:pt x="433151" y="350293"/>
                    <a:pt x="428874" y="351084"/>
                  </a:cubicBezTo>
                  <a:cubicBezTo>
                    <a:pt x="408279" y="355673"/>
                    <a:pt x="387526" y="358918"/>
                    <a:pt x="366456" y="360975"/>
                  </a:cubicBezTo>
                  <a:cubicBezTo>
                    <a:pt x="358139" y="361766"/>
                    <a:pt x="349822" y="362399"/>
                    <a:pt x="341425" y="362795"/>
                  </a:cubicBezTo>
                  <a:cubicBezTo>
                    <a:pt x="328989" y="363349"/>
                    <a:pt x="316474" y="363270"/>
                    <a:pt x="304038" y="363428"/>
                  </a:cubicBezTo>
                  <a:lnTo>
                    <a:pt x="263007" y="362874"/>
                  </a:lnTo>
                  <a:lnTo>
                    <a:pt x="250175" y="362004"/>
                  </a:lnTo>
                  <a:cubicBezTo>
                    <a:pt x="249937" y="362004"/>
                    <a:pt x="249462" y="361845"/>
                    <a:pt x="249145" y="361845"/>
                  </a:cubicBezTo>
                  <a:cubicBezTo>
                    <a:pt x="221501" y="391202"/>
                    <a:pt x="193618" y="424435"/>
                    <a:pt x="165816" y="460043"/>
                  </a:cubicBezTo>
                  <a:cubicBezTo>
                    <a:pt x="171915" y="459489"/>
                    <a:pt x="177460" y="459014"/>
                    <a:pt x="180153" y="458619"/>
                  </a:cubicBezTo>
                  <a:cubicBezTo>
                    <a:pt x="191559" y="457036"/>
                    <a:pt x="202886" y="455137"/>
                    <a:pt x="214292" y="453634"/>
                  </a:cubicBezTo>
                  <a:cubicBezTo>
                    <a:pt x="221976" y="452605"/>
                    <a:pt x="229580" y="451735"/>
                    <a:pt x="237264" y="451101"/>
                  </a:cubicBezTo>
                  <a:cubicBezTo>
                    <a:pt x="256670" y="449361"/>
                    <a:pt x="276077" y="448490"/>
                    <a:pt x="295483" y="448095"/>
                  </a:cubicBezTo>
                  <a:cubicBezTo>
                    <a:pt x="299761" y="447778"/>
                    <a:pt x="303563" y="451101"/>
                    <a:pt x="303800" y="455453"/>
                  </a:cubicBezTo>
                  <a:cubicBezTo>
                    <a:pt x="304117" y="459726"/>
                    <a:pt x="300790" y="463525"/>
                    <a:pt x="296434" y="463762"/>
                  </a:cubicBezTo>
                  <a:cubicBezTo>
                    <a:pt x="282810" y="465344"/>
                    <a:pt x="269265" y="467481"/>
                    <a:pt x="255640" y="469459"/>
                  </a:cubicBezTo>
                  <a:cubicBezTo>
                    <a:pt x="246531" y="470804"/>
                    <a:pt x="237422" y="472149"/>
                    <a:pt x="228313" y="473336"/>
                  </a:cubicBezTo>
                  <a:cubicBezTo>
                    <a:pt x="222213" y="474128"/>
                    <a:pt x="216035" y="474840"/>
                    <a:pt x="209936" y="475394"/>
                  </a:cubicBezTo>
                  <a:cubicBezTo>
                    <a:pt x="200668" y="476343"/>
                    <a:pt x="191480" y="476976"/>
                    <a:pt x="182212" y="477688"/>
                  </a:cubicBezTo>
                  <a:cubicBezTo>
                    <a:pt x="177856" y="477926"/>
                    <a:pt x="166608" y="477451"/>
                    <a:pt x="156627" y="478084"/>
                  </a:cubicBezTo>
                  <a:cubicBezTo>
                    <a:pt x="155043" y="478163"/>
                    <a:pt x="153696" y="478401"/>
                    <a:pt x="152191" y="478480"/>
                  </a:cubicBezTo>
                  <a:cubicBezTo>
                    <a:pt x="135399" y="500556"/>
                    <a:pt x="118606" y="522158"/>
                    <a:pt x="101972" y="546688"/>
                  </a:cubicBezTo>
                  <a:cubicBezTo>
                    <a:pt x="82961" y="574541"/>
                    <a:pt x="58961" y="622888"/>
                    <a:pt x="40901" y="665696"/>
                  </a:cubicBezTo>
                  <a:cubicBezTo>
                    <a:pt x="29732" y="692124"/>
                    <a:pt x="20860" y="716496"/>
                    <a:pt x="17058" y="732638"/>
                  </a:cubicBezTo>
                  <a:cubicBezTo>
                    <a:pt x="15474" y="739126"/>
                    <a:pt x="14365" y="743874"/>
                    <a:pt x="15157" y="746327"/>
                  </a:cubicBezTo>
                  <a:cubicBezTo>
                    <a:pt x="16424" y="750283"/>
                    <a:pt x="14286" y="754556"/>
                    <a:pt x="10404" y="755901"/>
                  </a:cubicBezTo>
                  <a:cubicBezTo>
                    <a:pt x="6444" y="757167"/>
                    <a:pt x="2167" y="755031"/>
                    <a:pt x="820" y="751153"/>
                  </a:cubicBezTo>
                  <a:cubicBezTo>
                    <a:pt x="-527" y="747276"/>
                    <a:pt x="-289" y="739601"/>
                    <a:pt x="2087" y="729156"/>
                  </a:cubicBezTo>
                  <a:cubicBezTo>
                    <a:pt x="5810" y="712381"/>
                    <a:pt x="14603" y="687060"/>
                    <a:pt x="25771" y="659445"/>
                  </a:cubicBezTo>
                  <a:cubicBezTo>
                    <a:pt x="43673" y="615291"/>
                    <a:pt x="67753" y="565441"/>
                    <a:pt x="86843" y="536559"/>
                  </a:cubicBezTo>
                  <a:cubicBezTo>
                    <a:pt x="99358" y="517806"/>
                    <a:pt x="111873" y="501743"/>
                    <a:pt x="124389" y="484414"/>
                  </a:cubicBezTo>
                  <a:cubicBezTo>
                    <a:pt x="124309" y="484256"/>
                    <a:pt x="124072" y="484098"/>
                    <a:pt x="123992" y="483860"/>
                  </a:cubicBezTo>
                  <a:cubicBezTo>
                    <a:pt x="122883" y="481645"/>
                    <a:pt x="122963" y="477767"/>
                    <a:pt x="125181" y="473257"/>
                  </a:cubicBezTo>
                  <a:cubicBezTo>
                    <a:pt x="127082" y="469301"/>
                    <a:pt x="131517" y="463683"/>
                    <a:pt x="132389" y="460043"/>
                  </a:cubicBezTo>
                  <a:cubicBezTo>
                    <a:pt x="133735" y="454029"/>
                    <a:pt x="134686" y="448015"/>
                    <a:pt x="135478" y="442002"/>
                  </a:cubicBezTo>
                  <a:cubicBezTo>
                    <a:pt x="136745" y="432744"/>
                    <a:pt x="137379" y="423486"/>
                    <a:pt x="137854" y="414149"/>
                  </a:cubicBezTo>
                  <a:cubicBezTo>
                    <a:pt x="138646" y="401884"/>
                    <a:pt x="138567" y="389619"/>
                    <a:pt x="138646" y="377354"/>
                  </a:cubicBezTo>
                  <a:cubicBezTo>
                    <a:pt x="138726" y="358680"/>
                    <a:pt x="138726" y="339927"/>
                    <a:pt x="138963" y="321253"/>
                  </a:cubicBezTo>
                  <a:cubicBezTo>
                    <a:pt x="139042" y="307643"/>
                    <a:pt x="139597" y="294112"/>
                    <a:pt x="140547" y="280581"/>
                  </a:cubicBezTo>
                  <a:cubicBezTo>
                    <a:pt x="140706" y="276229"/>
                    <a:pt x="144350" y="272827"/>
                    <a:pt x="148706" y="272985"/>
                  </a:cubicBezTo>
                  <a:cubicBezTo>
                    <a:pt x="153063" y="273064"/>
                    <a:pt x="156469" y="276704"/>
                    <a:pt x="156310" y="281056"/>
                  </a:cubicBezTo>
                  <a:cubicBezTo>
                    <a:pt x="156469" y="299730"/>
                    <a:pt x="157736" y="318325"/>
                    <a:pt x="158687" y="336920"/>
                  </a:cubicBezTo>
                  <a:cubicBezTo>
                    <a:pt x="159320" y="349502"/>
                    <a:pt x="159954" y="362083"/>
                    <a:pt x="160033" y="374743"/>
                  </a:cubicBezTo>
                  <a:cubicBezTo>
                    <a:pt x="160033" y="388432"/>
                    <a:pt x="159241" y="402042"/>
                    <a:pt x="157894" y="415731"/>
                  </a:cubicBezTo>
                  <a:cubicBezTo>
                    <a:pt x="157023" y="423881"/>
                    <a:pt x="156073" y="432032"/>
                    <a:pt x="154568" y="440103"/>
                  </a:cubicBezTo>
                  <a:cubicBezTo>
                    <a:pt x="154330" y="441290"/>
                    <a:pt x="153934" y="442397"/>
                    <a:pt x="153776" y="443584"/>
                  </a:cubicBezTo>
                  <a:cubicBezTo>
                    <a:pt x="177776" y="412408"/>
                    <a:pt x="236709" y="343092"/>
                    <a:pt x="237105" y="342776"/>
                  </a:cubicBezTo>
                  <a:lnTo>
                    <a:pt x="237184" y="342855"/>
                  </a:lnTo>
                  <a:cubicBezTo>
                    <a:pt x="237897" y="343330"/>
                    <a:pt x="238610" y="342617"/>
                    <a:pt x="239244" y="341351"/>
                  </a:cubicBezTo>
                  <a:lnTo>
                    <a:pt x="239957" y="341114"/>
                  </a:lnTo>
                  <a:lnTo>
                    <a:pt x="239323" y="341193"/>
                  </a:lnTo>
                  <a:cubicBezTo>
                    <a:pt x="240590" y="338740"/>
                    <a:pt x="241620" y="334625"/>
                    <a:pt x="241699" y="334467"/>
                  </a:cubicBezTo>
                  <a:cubicBezTo>
                    <a:pt x="243838" y="329482"/>
                    <a:pt x="245343" y="324339"/>
                    <a:pt x="246769" y="319117"/>
                  </a:cubicBezTo>
                  <a:cubicBezTo>
                    <a:pt x="248907" y="310966"/>
                    <a:pt x="250412" y="302658"/>
                    <a:pt x="251759" y="294429"/>
                  </a:cubicBezTo>
                  <a:cubicBezTo>
                    <a:pt x="253106" y="287228"/>
                    <a:pt x="254294" y="280028"/>
                    <a:pt x="255720" y="272906"/>
                  </a:cubicBezTo>
                  <a:cubicBezTo>
                    <a:pt x="257066" y="265785"/>
                    <a:pt x="258492" y="258663"/>
                    <a:pt x="259918" y="251541"/>
                  </a:cubicBezTo>
                  <a:cubicBezTo>
                    <a:pt x="262928" y="237378"/>
                    <a:pt x="266017" y="223293"/>
                    <a:pt x="268552" y="209050"/>
                  </a:cubicBezTo>
                  <a:cubicBezTo>
                    <a:pt x="269819" y="201928"/>
                    <a:pt x="271086" y="194807"/>
                    <a:pt x="272116" y="187686"/>
                  </a:cubicBezTo>
                  <a:cubicBezTo>
                    <a:pt x="272591" y="183333"/>
                    <a:pt x="276393" y="180168"/>
                    <a:pt x="280750" y="180564"/>
                  </a:cubicBezTo>
                  <a:cubicBezTo>
                    <a:pt x="285107" y="181039"/>
                    <a:pt x="288275" y="184837"/>
                    <a:pt x="287879" y="189189"/>
                  </a:cubicBezTo>
                  <a:cubicBezTo>
                    <a:pt x="286849" y="207705"/>
                    <a:pt x="285186" y="226142"/>
                    <a:pt x="282414" y="244499"/>
                  </a:cubicBezTo>
                  <a:cubicBezTo>
                    <a:pt x="281384" y="251779"/>
                    <a:pt x="280116" y="259059"/>
                    <a:pt x="278691" y="266338"/>
                  </a:cubicBezTo>
                  <a:cubicBezTo>
                    <a:pt x="276552" y="277100"/>
                    <a:pt x="273859" y="287782"/>
                    <a:pt x="271403" y="298543"/>
                  </a:cubicBezTo>
                  <a:cubicBezTo>
                    <a:pt x="270057" y="303766"/>
                    <a:pt x="268393" y="308988"/>
                    <a:pt x="266888" y="314211"/>
                  </a:cubicBezTo>
                  <a:cubicBezTo>
                    <a:pt x="298810" y="282401"/>
                    <a:pt x="330494" y="254390"/>
                    <a:pt x="361703" y="229940"/>
                  </a:cubicBezTo>
                  <a:cubicBezTo>
                    <a:pt x="361862" y="229544"/>
                    <a:pt x="361624" y="229544"/>
                    <a:pt x="361862" y="229228"/>
                  </a:cubicBezTo>
                  <a:cubicBezTo>
                    <a:pt x="362179" y="228674"/>
                    <a:pt x="364080" y="227012"/>
                    <a:pt x="363287" y="226616"/>
                  </a:cubicBezTo>
                  <a:cubicBezTo>
                    <a:pt x="363287" y="226616"/>
                    <a:pt x="363287" y="226616"/>
                    <a:pt x="363208" y="226695"/>
                  </a:cubicBezTo>
                  <a:lnTo>
                    <a:pt x="365981" y="217754"/>
                  </a:lnTo>
                  <a:cubicBezTo>
                    <a:pt x="366773" y="214747"/>
                    <a:pt x="367406" y="211661"/>
                    <a:pt x="368040" y="208575"/>
                  </a:cubicBezTo>
                  <a:cubicBezTo>
                    <a:pt x="369466" y="200979"/>
                    <a:pt x="370496" y="193304"/>
                    <a:pt x="371922" y="185628"/>
                  </a:cubicBezTo>
                  <a:cubicBezTo>
                    <a:pt x="373981" y="175104"/>
                    <a:pt x="375961" y="164897"/>
                    <a:pt x="378654" y="155006"/>
                  </a:cubicBezTo>
                  <a:cubicBezTo>
                    <a:pt x="380555" y="148122"/>
                    <a:pt x="382694" y="141475"/>
                    <a:pt x="385070" y="134828"/>
                  </a:cubicBezTo>
                  <a:cubicBezTo>
                    <a:pt x="391011" y="118528"/>
                    <a:pt x="398378" y="102782"/>
                    <a:pt x="407487" y="86877"/>
                  </a:cubicBezTo>
                  <a:cubicBezTo>
                    <a:pt x="409467" y="83000"/>
                    <a:pt x="414220" y="81496"/>
                    <a:pt x="418101" y="83395"/>
                  </a:cubicBezTo>
                  <a:cubicBezTo>
                    <a:pt x="421983" y="85373"/>
                    <a:pt x="423488" y="90121"/>
                    <a:pt x="421507" y="93998"/>
                  </a:cubicBezTo>
                  <a:cubicBezTo>
                    <a:pt x="415883" y="106659"/>
                    <a:pt x="411527" y="119161"/>
                    <a:pt x="407566" y="131663"/>
                  </a:cubicBezTo>
                  <a:cubicBezTo>
                    <a:pt x="404556" y="141238"/>
                    <a:pt x="401942" y="150891"/>
                    <a:pt x="399249" y="160624"/>
                  </a:cubicBezTo>
                  <a:cubicBezTo>
                    <a:pt x="396635" y="170198"/>
                    <a:pt x="393784" y="179931"/>
                    <a:pt x="391249" y="189980"/>
                  </a:cubicBezTo>
                  <a:cubicBezTo>
                    <a:pt x="389506" y="196469"/>
                    <a:pt x="388001" y="202957"/>
                    <a:pt x="386259" y="209446"/>
                  </a:cubicBezTo>
                  <a:cubicBezTo>
                    <a:pt x="386021" y="210237"/>
                    <a:pt x="385704" y="211028"/>
                    <a:pt x="385466" y="211899"/>
                  </a:cubicBezTo>
                  <a:cubicBezTo>
                    <a:pt x="396556" y="203748"/>
                    <a:pt x="407725" y="195519"/>
                    <a:pt x="418656" y="188239"/>
                  </a:cubicBezTo>
                  <a:cubicBezTo>
                    <a:pt x="445825" y="170040"/>
                    <a:pt x="472360" y="154768"/>
                    <a:pt x="498262" y="141238"/>
                  </a:cubicBezTo>
                  <a:cubicBezTo>
                    <a:pt x="499054" y="139813"/>
                    <a:pt x="499847" y="138468"/>
                    <a:pt x="500005" y="138072"/>
                  </a:cubicBezTo>
                  <a:lnTo>
                    <a:pt x="509589" y="114730"/>
                  </a:lnTo>
                  <a:cubicBezTo>
                    <a:pt x="513312" y="105393"/>
                    <a:pt x="516560" y="95897"/>
                    <a:pt x="520204" y="86560"/>
                  </a:cubicBezTo>
                  <a:cubicBezTo>
                    <a:pt x="522580" y="80230"/>
                    <a:pt x="525115" y="73979"/>
                    <a:pt x="527808" y="67807"/>
                  </a:cubicBezTo>
                  <a:cubicBezTo>
                    <a:pt x="534541" y="52061"/>
                    <a:pt x="542066" y="36710"/>
                    <a:pt x="550145" y="21597"/>
                  </a:cubicBezTo>
                  <a:cubicBezTo>
                    <a:pt x="552046" y="17640"/>
                    <a:pt x="556720" y="15979"/>
                    <a:pt x="560680" y="17798"/>
                  </a:cubicBezTo>
                  <a:cubicBezTo>
                    <a:pt x="564562" y="19618"/>
                    <a:pt x="566304" y="24366"/>
                    <a:pt x="564403" y="28243"/>
                  </a:cubicBezTo>
                  <a:cubicBezTo>
                    <a:pt x="559888" y="39479"/>
                    <a:pt x="556007" y="50795"/>
                    <a:pt x="551967" y="62189"/>
                  </a:cubicBezTo>
                  <a:cubicBezTo>
                    <a:pt x="549274" y="69785"/>
                    <a:pt x="546581" y="77461"/>
                    <a:pt x="543650" y="84978"/>
                  </a:cubicBezTo>
                  <a:cubicBezTo>
                    <a:pt x="541194" y="91308"/>
                    <a:pt x="538581" y="97559"/>
                    <a:pt x="535808" y="103810"/>
                  </a:cubicBezTo>
                  <a:cubicBezTo>
                    <a:pt x="533036" y="110061"/>
                    <a:pt x="530026" y="116233"/>
                    <a:pt x="526936" y="122405"/>
                  </a:cubicBezTo>
                  <a:lnTo>
                    <a:pt x="523451" y="128735"/>
                  </a:lnTo>
                  <a:cubicBezTo>
                    <a:pt x="546818" y="117578"/>
                    <a:pt x="569631" y="107767"/>
                    <a:pt x="591493" y="99933"/>
                  </a:cubicBezTo>
                  <a:cubicBezTo>
                    <a:pt x="606622" y="94473"/>
                    <a:pt x="620801" y="90517"/>
                    <a:pt x="635059" y="86323"/>
                  </a:cubicBezTo>
                  <a:cubicBezTo>
                    <a:pt x="635138" y="86244"/>
                    <a:pt x="635059" y="86165"/>
                    <a:pt x="635138" y="86165"/>
                  </a:cubicBezTo>
                  <a:cubicBezTo>
                    <a:pt x="640921" y="78252"/>
                    <a:pt x="646624" y="70418"/>
                    <a:pt x="652644" y="62822"/>
                  </a:cubicBezTo>
                  <a:cubicBezTo>
                    <a:pt x="656683" y="57679"/>
                    <a:pt x="660882" y="52615"/>
                    <a:pt x="665317" y="47788"/>
                  </a:cubicBezTo>
                  <a:cubicBezTo>
                    <a:pt x="669040" y="43752"/>
                    <a:pt x="672842" y="39796"/>
                    <a:pt x="676961" y="36077"/>
                  </a:cubicBezTo>
                  <a:cubicBezTo>
                    <a:pt x="681001" y="32279"/>
                    <a:pt x="685278" y="28797"/>
                    <a:pt x="689635" y="25316"/>
                  </a:cubicBezTo>
                  <a:cubicBezTo>
                    <a:pt x="693041" y="22625"/>
                    <a:pt x="696447" y="20014"/>
                    <a:pt x="700012" y="17561"/>
                  </a:cubicBezTo>
                  <a:cubicBezTo>
                    <a:pt x="705239" y="13921"/>
                    <a:pt x="710467" y="10439"/>
                    <a:pt x="715695" y="6800"/>
                  </a:cubicBezTo>
                  <a:cubicBezTo>
                    <a:pt x="715775" y="6721"/>
                    <a:pt x="718468" y="5771"/>
                    <a:pt x="720131" y="4742"/>
                  </a:cubicBezTo>
                  <a:lnTo>
                    <a:pt x="720052" y="5296"/>
                  </a:lnTo>
                  <a:lnTo>
                    <a:pt x="720289" y="4663"/>
                  </a:lnTo>
                  <a:cubicBezTo>
                    <a:pt x="721240" y="4030"/>
                    <a:pt x="721795" y="3397"/>
                    <a:pt x="721319" y="2922"/>
                  </a:cubicBezTo>
                  <a:lnTo>
                    <a:pt x="721319" y="2843"/>
                  </a:lnTo>
                  <a:cubicBezTo>
                    <a:pt x="721557" y="2527"/>
                    <a:pt x="721874" y="2210"/>
                    <a:pt x="722191" y="1894"/>
                  </a:cubicBezTo>
                  <a:cubicBezTo>
                    <a:pt x="725359" y="-876"/>
                    <a:pt x="730112" y="-559"/>
                    <a:pt x="732884" y="2527"/>
                  </a:cubicBezTo>
                  <a:cubicBezTo>
                    <a:pt x="733914" y="3555"/>
                    <a:pt x="736528" y="8541"/>
                    <a:pt x="732171" y="13605"/>
                  </a:cubicBezTo>
                  <a:cubicBezTo>
                    <a:pt x="730666" y="15345"/>
                    <a:pt x="725993" y="19381"/>
                    <a:pt x="725755" y="19618"/>
                  </a:cubicBezTo>
                  <a:lnTo>
                    <a:pt x="702626" y="40350"/>
                  </a:lnTo>
                  <a:lnTo>
                    <a:pt x="665080" y="78173"/>
                  </a:lnTo>
                  <a:cubicBezTo>
                    <a:pt x="794034" y="47155"/>
                    <a:pt x="879661" y="66937"/>
                    <a:pt x="879661" y="66937"/>
                  </a:cubicBezTo>
                  <a:cubicBezTo>
                    <a:pt x="884018" y="67886"/>
                    <a:pt x="886632" y="72080"/>
                    <a:pt x="885681" y="76353"/>
                  </a:cubicBezTo>
                  <a:close/>
                  <a:moveTo>
                    <a:pt x="721319" y="2843"/>
                  </a:moveTo>
                  <a:cubicBezTo>
                    <a:pt x="720606" y="2131"/>
                    <a:pt x="720289" y="3635"/>
                    <a:pt x="720131" y="4742"/>
                  </a:cubicBezTo>
                  <a:lnTo>
                    <a:pt x="720289" y="4663"/>
                  </a:lnTo>
                  <a:cubicBezTo>
                    <a:pt x="720527" y="4030"/>
                    <a:pt x="720923" y="3397"/>
                    <a:pt x="721319" y="2843"/>
                  </a:cubicBezTo>
                  <a:close/>
                  <a:moveTo>
                    <a:pt x="239323" y="341351"/>
                  </a:moveTo>
                  <a:cubicBezTo>
                    <a:pt x="238610" y="341510"/>
                    <a:pt x="238689" y="341905"/>
                    <a:pt x="238214" y="342143"/>
                  </a:cubicBezTo>
                  <a:cubicBezTo>
                    <a:pt x="238531" y="341905"/>
                    <a:pt x="238927" y="341668"/>
                    <a:pt x="239244" y="341510"/>
                  </a:cubicBezTo>
                  <a:lnTo>
                    <a:pt x="239323" y="341351"/>
                  </a:lnTo>
                  <a:close/>
                  <a:moveTo>
                    <a:pt x="238214" y="342143"/>
                  </a:moveTo>
                  <a:cubicBezTo>
                    <a:pt x="237739" y="342380"/>
                    <a:pt x="236630" y="342538"/>
                    <a:pt x="237105" y="342934"/>
                  </a:cubicBezTo>
                  <a:cubicBezTo>
                    <a:pt x="237264" y="342776"/>
                    <a:pt x="237422" y="342617"/>
                    <a:pt x="237580" y="342538"/>
                  </a:cubicBezTo>
                  <a:cubicBezTo>
                    <a:pt x="237818" y="342380"/>
                    <a:pt x="237976" y="342301"/>
                    <a:pt x="238214" y="3421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1" name="Google Shape;1331;p21"/>
            <p:cNvSpPr/>
            <p:nvPr/>
          </p:nvSpPr>
          <p:spPr>
            <a:xfrm>
              <a:off x="5869400" y="327766"/>
              <a:ext cx="553061" cy="261366"/>
            </a:xfrm>
            <a:custGeom>
              <a:avLst/>
              <a:gdLst/>
              <a:ahLst/>
              <a:cxnLst/>
              <a:rect l="l" t="t" r="r" b="b"/>
              <a:pathLst>
                <a:path w="1106121" h="522732" extrusionOk="0">
                  <a:moveTo>
                    <a:pt x="205631" y="392994"/>
                  </a:moveTo>
                  <a:cubicBezTo>
                    <a:pt x="224879" y="415229"/>
                    <a:pt x="294030" y="532101"/>
                    <a:pt x="215215" y="522131"/>
                  </a:cubicBezTo>
                  <a:cubicBezTo>
                    <a:pt x="206740" y="521023"/>
                    <a:pt x="198581" y="518966"/>
                    <a:pt x="190581" y="516275"/>
                  </a:cubicBezTo>
                  <a:cubicBezTo>
                    <a:pt x="177590" y="511923"/>
                    <a:pt x="165154" y="506068"/>
                    <a:pt x="153352" y="499342"/>
                  </a:cubicBezTo>
                  <a:cubicBezTo>
                    <a:pt x="100439" y="469036"/>
                    <a:pt x="63685" y="415467"/>
                    <a:pt x="36516" y="363005"/>
                  </a:cubicBezTo>
                  <a:cubicBezTo>
                    <a:pt x="24001" y="338792"/>
                    <a:pt x="11169" y="311809"/>
                    <a:pt x="6337" y="284906"/>
                  </a:cubicBezTo>
                  <a:cubicBezTo>
                    <a:pt x="5466" y="280317"/>
                    <a:pt x="1188" y="263541"/>
                    <a:pt x="9189" y="261009"/>
                  </a:cubicBezTo>
                  <a:lnTo>
                    <a:pt x="19407" y="244313"/>
                  </a:lnTo>
                  <a:cubicBezTo>
                    <a:pt x="60279" y="266944"/>
                    <a:pt x="98617" y="297962"/>
                    <a:pt x="134896" y="326923"/>
                  </a:cubicBezTo>
                  <a:cubicBezTo>
                    <a:pt x="160243" y="347100"/>
                    <a:pt x="184561" y="368465"/>
                    <a:pt x="205631" y="392994"/>
                  </a:cubicBezTo>
                  <a:close/>
                  <a:moveTo>
                    <a:pt x="29704" y="239724"/>
                  </a:moveTo>
                  <a:cubicBezTo>
                    <a:pt x="47843" y="232603"/>
                    <a:pt x="65269" y="223345"/>
                    <a:pt x="81745" y="213216"/>
                  </a:cubicBezTo>
                  <a:cubicBezTo>
                    <a:pt x="134816" y="180537"/>
                    <a:pt x="182105" y="131161"/>
                    <a:pt x="197076" y="70074"/>
                  </a:cubicBezTo>
                  <a:cubicBezTo>
                    <a:pt x="198819" y="62953"/>
                    <a:pt x="200007" y="55594"/>
                    <a:pt x="199690" y="48156"/>
                  </a:cubicBezTo>
                  <a:cubicBezTo>
                    <a:pt x="198898" y="28295"/>
                    <a:pt x="184798" y="17454"/>
                    <a:pt x="164916" y="18879"/>
                  </a:cubicBezTo>
                  <a:cubicBezTo>
                    <a:pt x="137985" y="20857"/>
                    <a:pt x="110816" y="36762"/>
                    <a:pt x="90617" y="53378"/>
                  </a:cubicBezTo>
                  <a:cubicBezTo>
                    <a:pt x="50457" y="86533"/>
                    <a:pt x="30100" y="133693"/>
                    <a:pt x="15129" y="181723"/>
                  </a:cubicBezTo>
                  <a:cubicBezTo>
                    <a:pt x="9743" y="199132"/>
                    <a:pt x="7842" y="219546"/>
                    <a:pt x="0" y="236163"/>
                  </a:cubicBezTo>
                  <a:lnTo>
                    <a:pt x="12911" y="242731"/>
                  </a:lnTo>
                  <a:cubicBezTo>
                    <a:pt x="13783" y="246450"/>
                    <a:pt x="28199" y="240278"/>
                    <a:pt x="29704" y="239724"/>
                  </a:cubicBezTo>
                  <a:close/>
                  <a:moveTo>
                    <a:pt x="497997" y="80757"/>
                  </a:moveTo>
                  <a:cubicBezTo>
                    <a:pt x="509007" y="60263"/>
                    <a:pt x="518433" y="29482"/>
                    <a:pt x="500215" y="9779"/>
                  </a:cubicBezTo>
                  <a:cubicBezTo>
                    <a:pt x="476293" y="-16096"/>
                    <a:pt x="432410" y="15714"/>
                    <a:pt x="413717" y="32251"/>
                  </a:cubicBezTo>
                  <a:cubicBezTo>
                    <a:pt x="351853" y="86770"/>
                    <a:pt x="326268" y="164078"/>
                    <a:pt x="275970" y="226510"/>
                  </a:cubicBezTo>
                  <a:lnTo>
                    <a:pt x="274623" y="236796"/>
                  </a:lnTo>
                  <a:cubicBezTo>
                    <a:pt x="274861" y="241623"/>
                    <a:pt x="295535" y="236084"/>
                    <a:pt x="296960" y="235689"/>
                  </a:cubicBezTo>
                  <a:cubicBezTo>
                    <a:pt x="321040" y="229121"/>
                    <a:pt x="343774" y="217173"/>
                    <a:pt x="365002" y="204512"/>
                  </a:cubicBezTo>
                  <a:cubicBezTo>
                    <a:pt x="416331" y="174127"/>
                    <a:pt x="469639" y="133851"/>
                    <a:pt x="497997" y="80757"/>
                  </a:cubicBezTo>
                  <a:close/>
                  <a:moveTo>
                    <a:pt x="408330" y="300336"/>
                  </a:moveTo>
                  <a:cubicBezTo>
                    <a:pt x="386864" y="289337"/>
                    <a:pt x="356685" y="287280"/>
                    <a:pt x="337833" y="272720"/>
                  </a:cubicBezTo>
                  <a:lnTo>
                    <a:pt x="319377" y="263779"/>
                  </a:lnTo>
                  <a:cubicBezTo>
                    <a:pt x="318110" y="264254"/>
                    <a:pt x="321357" y="279130"/>
                    <a:pt x="321516" y="279921"/>
                  </a:cubicBezTo>
                  <a:cubicBezTo>
                    <a:pt x="325080" y="298753"/>
                    <a:pt x="331892" y="316873"/>
                    <a:pt x="338704" y="334835"/>
                  </a:cubicBezTo>
                  <a:cubicBezTo>
                    <a:pt x="365398" y="405576"/>
                    <a:pt x="408014" y="466346"/>
                    <a:pt x="477006" y="503219"/>
                  </a:cubicBezTo>
                  <a:cubicBezTo>
                    <a:pt x="486194" y="508125"/>
                    <a:pt x="495858" y="512319"/>
                    <a:pt x="506155" y="514693"/>
                  </a:cubicBezTo>
                  <a:cubicBezTo>
                    <a:pt x="513364" y="516433"/>
                    <a:pt x="520889" y="517304"/>
                    <a:pt x="528255" y="516592"/>
                  </a:cubicBezTo>
                  <a:cubicBezTo>
                    <a:pt x="583148" y="510974"/>
                    <a:pt x="561841" y="443319"/>
                    <a:pt x="542038" y="415229"/>
                  </a:cubicBezTo>
                  <a:cubicBezTo>
                    <a:pt x="510274" y="369968"/>
                    <a:pt x="458075" y="325894"/>
                    <a:pt x="408330" y="300336"/>
                  </a:cubicBezTo>
                  <a:close/>
                  <a:moveTo>
                    <a:pt x="768659" y="115177"/>
                  </a:moveTo>
                  <a:cubicBezTo>
                    <a:pt x="781254" y="96819"/>
                    <a:pt x="795512" y="66355"/>
                    <a:pt x="779511" y="45624"/>
                  </a:cubicBezTo>
                  <a:cubicBezTo>
                    <a:pt x="757807" y="17613"/>
                    <a:pt x="706954" y="38028"/>
                    <a:pt x="682874" y="50609"/>
                  </a:cubicBezTo>
                  <a:cubicBezTo>
                    <a:pt x="606595" y="90648"/>
                    <a:pt x="600099" y="175631"/>
                    <a:pt x="541879" y="236322"/>
                  </a:cubicBezTo>
                  <a:cubicBezTo>
                    <a:pt x="565405" y="234660"/>
                    <a:pt x="588851" y="228092"/>
                    <a:pt x="611109" y="220654"/>
                  </a:cubicBezTo>
                  <a:cubicBezTo>
                    <a:pt x="671309" y="200556"/>
                    <a:pt x="732222" y="168034"/>
                    <a:pt x="768659" y="115177"/>
                  </a:cubicBezTo>
                  <a:close/>
                  <a:moveTo>
                    <a:pt x="550593" y="247716"/>
                  </a:moveTo>
                  <a:lnTo>
                    <a:pt x="555028" y="260851"/>
                  </a:lnTo>
                  <a:cubicBezTo>
                    <a:pt x="546315" y="258794"/>
                    <a:pt x="551781" y="279050"/>
                    <a:pt x="552335" y="280950"/>
                  </a:cubicBezTo>
                  <a:cubicBezTo>
                    <a:pt x="558197" y="300652"/>
                    <a:pt x="569682" y="318931"/>
                    <a:pt x="580772" y="336181"/>
                  </a:cubicBezTo>
                  <a:cubicBezTo>
                    <a:pt x="611664" y="384290"/>
                    <a:pt x="650160" y="434141"/>
                    <a:pt x="702439" y="461598"/>
                  </a:cubicBezTo>
                  <a:cubicBezTo>
                    <a:pt x="718994" y="470302"/>
                    <a:pt x="753055" y="482646"/>
                    <a:pt x="768897" y="465792"/>
                  </a:cubicBezTo>
                  <a:cubicBezTo>
                    <a:pt x="789096" y="444348"/>
                    <a:pt x="761689" y="404072"/>
                    <a:pt x="748381" y="386901"/>
                  </a:cubicBezTo>
                  <a:cubicBezTo>
                    <a:pt x="697211" y="320988"/>
                    <a:pt x="614515" y="297645"/>
                    <a:pt x="550593" y="247716"/>
                  </a:cubicBezTo>
                  <a:close/>
                  <a:moveTo>
                    <a:pt x="1088432" y="233552"/>
                  </a:moveTo>
                  <a:cubicBezTo>
                    <a:pt x="1060392" y="211080"/>
                    <a:pt x="1019678" y="205778"/>
                    <a:pt x="984904" y="202851"/>
                  </a:cubicBezTo>
                  <a:cubicBezTo>
                    <a:pt x="952111" y="200081"/>
                    <a:pt x="919159" y="201268"/>
                    <a:pt x="886445" y="205066"/>
                  </a:cubicBezTo>
                  <a:cubicBezTo>
                    <a:pt x="829334" y="211555"/>
                    <a:pt x="774442" y="232761"/>
                    <a:pt x="717727" y="239012"/>
                  </a:cubicBezTo>
                  <a:lnTo>
                    <a:pt x="715192" y="256420"/>
                  </a:lnTo>
                  <a:cubicBezTo>
                    <a:pt x="727232" y="274461"/>
                    <a:pt x="776422" y="284352"/>
                    <a:pt x="794957" y="290287"/>
                  </a:cubicBezTo>
                  <a:cubicBezTo>
                    <a:pt x="874643" y="315528"/>
                    <a:pt x="1002568" y="349078"/>
                    <a:pt x="1081462" y="303659"/>
                  </a:cubicBezTo>
                  <a:cubicBezTo>
                    <a:pt x="1110453" y="286963"/>
                    <a:pt x="1115285" y="254996"/>
                    <a:pt x="1088432" y="2335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2" name="Google Shape;1332;p21"/>
            <p:cNvSpPr/>
            <p:nvPr/>
          </p:nvSpPr>
          <p:spPr>
            <a:xfrm>
              <a:off x="5770786" y="368905"/>
              <a:ext cx="586807" cy="187917"/>
            </a:xfrm>
            <a:custGeom>
              <a:avLst/>
              <a:gdLst/>
              <a:ahLst/>
              <a:cxnLst/>
              <a:rect l="l" t="t" r="r" b="b"/>
              <a:pathLst>
                <a:path w="1173614" h="375834" extrusionOk="0">
                  <a:moveTo>
                    <a:pt x="1152189" y="161164"/>
                  </a:moveTo>
                  <a:lnTo>
                    <a:pt x="1151951" y="161164"/>
                  </a:lnTo>
                  <a:cubicBezTo>
                    <a:pt x="1152744" y="160452"/>
                    <a:pt x="1153932" y="159265"/>
                    <a:pt x="1154090" y="160215"/>
                  </a:cubicBezTo>
                  <a:cubicBezTo>
                    <a:pt x="1153457" y="160531"/>
                    <a:pt x="1152823" y="160848"/>
                    <a:pt x="1152189" y="161164"/>
                  </a:cubicBezTo>
                  <a:close/>
                  <a:moveTo>
                    <a:pt x="1171279" y="165675"/>
                  </a:moveTo>
                  <a:cubicBezTo>
                    <a:pt x="1167477" y="159898"/>
                    <a:pt x="1160269" y="157841"/>
                    <a:pt x="1154090" y="160215"/>
                  </a:cubicBezTo>
                  <a:lnTo>
                    <a:pt x="1154090" y="160294"/>
                  </a:lnTo>
                  <a:cubicBezTo>
                    <a:pt x="1154249" y="161006"/>
                    <a:pt x="1153457" y="161243"/>
                    <a:pt x="1152189" y="161164"/>
                  </a:cubicBezTo>
                  <a:cubicBezTo>
                    <a:pt x="1151951" y="161323"/>
                    <a:pt x="1151714" y="161481"/>
                    <a:pt x="1151476" y="161639"/>
                  </a:cubicBezTo>
                  <a:cubicBezTo>
                    <a:pt x="1151635" y="161560"/>
                    <a:pt x="1151793" y="161402"/>
                    <a:pt x="1151951" y="161164"/>
                  </a:cubicBezTo>
                  <a:cubicBezTo>
                    <a:pt x="1150367" y="161164"/>
                    <a:pt x="1148149" y="160848"/>
                    <a:pt x="1146248" y="160927"/>
                  </a:cubicBezTo>
                  <a:cubicBezTo>
                    <a:pt x="1126446" y="161797"/>
                    <a:pt x="1085019" y="160610"/>
                    <a:pt x="1035829" y="158711"/>
                  </a:cubicBezTo>
                  <a:cubicBezTo>
                    <a:pt x="953054" y="155546"/>
                    <a:pt x="849288" y="150166"/>
                    <a:pt x="787979" y="147475"/>
                  </a:cubicBezTo>
                  <a:cubicBezTo>
                    <a:pt x="795029" y="143044"/>
                    <a:pt x="801999" y="138455"/>
                    <a:pt x="808970" y="133865"/>
                  </a:cubicBezTo>
                  <a:cubicBezTo>
                    <a:pt x="817683" y="127931"/>
                    <a:pt x="826317" y="121917"/>
                    <a:pt x="834476" y="115349"/>
                  </a:cubicBezTo>
                  <a:cubicBezTo>
                    <a:pt x="842634" y="108861"/>
                    <a:pt x="850476" y="101977"/>
                    <a:pt x="858001" y="94776"/>
                  </a:cubicBezTo>
                  <a:cubicBezTo>
                    <a:pt x="867031" y="86230"/>
                    <a:pt x="875507" y="77210"/>
                    <a:pt x="883824" y="67952"/>
                  </a:cubicBezTo>
                  <a:cubicBezTo>
                    <a:pt x="896101" y="54263"/>
                    <a:pt x="907745" y="40178"/>
                    <a:pt x="919548" y="26014"/>
                  </a:cubicBezTo>
                  <a:cubicBezTo>
                    <a:pt x="925251" y="20080"/>
                    <a:pt x="925013" y="10664"/>
                    <a:pt x="919073" y="4966"/>
                  </a:cubicBezTo>
                  <a:cubicBezTo>
                    <a:pt x="913132" y="-731"/>
                    <a:pt x="903706" y="-493"/>
                    <a:pt x="898002" y="5441"/>
                  </a:cubicBezTo>
                  <a:cubicBezTo>
                    <a:pt x="879626" y="22612"/>
                    <a:pt x="860932" y="39149"/>
                    <a:pt x="842159" y="55608"/>
                  </a:cubicBezTo>
                  <a:cubicBezTo>
                    <a:pt x="834713" y="62097"/>
                    <a:pt x="827267" y="68506"/>
                    <a:pt x="819901" y="74994"/>
                  </a:cubicBezTo>
                  <a:cubicBezTo>
                    <a:pt x="808970" y="84648"/>
                    <a:pt x="798276" y="94539"/>
                    <a:pt x="786712" y="103639"/>
                  </a:cubicBezTo>
                  <a:lnTo>
                    <a:pt x="751146" y="131491"/>
                  </a:lnTo>
                  <a:lnTo>
                    <a:pt x="737443" y="140670"/>
                  </a:lnTo>
                  <a:cubicBezTo>
                    <a:pt x="735621" y="141936"/>
                    <a:pt x="731740" y="144231"/>
                    <a:pt x="729601" y="145734"/>
                  </a:cubicBezTo>
                  <a:cubicBezTo>
                    <a:pt x="680807" y="145339"/>
                    <a:pt x="604290" y="146367"/>
                    <a:pt x="516841" y="148900"/>
                  </a:cubicBezTo>
                  <a:cubicBezTo>
                    <a:pt x="521119" y="145655"/>
                    <a:pt x="525317" y="142411"/>
                    <a:pt x="529594" y="139088"/>
                  </a:cubicBezTo>
                  <a:cubicBezTo>
                    <a:pt x="539654" y="131017"/>
                    <a:pt x="550110" y="123025"/>
                    <a:pt x="560090" y="114321"/>
                  </a:cubicBezTo>
                  <a:cubicBezTo>
                    <a:pt x="570071" y="105696"/>
                    <a:pt x="579814" y="96517"/>
                    <a:pt x="589081" y="87022"/>
                  </a:cubicBezTo>
                  <a:cubicBezTo>
                    <a:pt x="608250" y="67319"/>
                    <a:pt x="625439" y="46113"/>
                    <a:pt x="639855" y="23561"/>
                  </a:cubicBezTo>
                  <a:cubicBezTo>
                    <a:pt x="644687" y="16915"/>
                    <a:pt x="643182" y="7578"/>
                    <a:pt x="636528" y="2830"/>
                  </a:cubicBezTo>
                  <a:cubicBezTo>
                    <a:pt x="629875" y="-1997"/>
                    <a:pt x="620528" y="-493"/>
                    <a:pt x="615696" y="6153"/>
                  </a:cubicBezTo>
                  <a:cubicBezTo>
                    <a:pt x="606270" y="17627"/>
                    <a:pt x="595656" y="28072"/>
                    <a:pt x="584725" y="38596"/>
                  </a:cubicBezTo>
                  <a:cubicBezTo>
                    <a:pt x="569437" y="53313"/>
                    <a:pt x="552961" y="67002"/>
                    <a:pt x="536961" y="81008"/>
                  </a:cubicBezTo>
                  <a:cubicBezTo>
                    <a:pt x="525950" y="90662"/>
                    <a:pt x="515415" y="100790"/>
                    <a:pt x="504881" y="110444"/>
                  </a:cubicBezTo>
                  <a:cubicBezTo>
                    <a:pt x="496959" y="117961"/>
                    <a:pt x="489118" y="125557"/>
                    <a:pt x="481038" y="132837"/>
                  </a:cubicBezTo>
                  <a:cubicBezTo>
                    <a:pt x="475889" y="137505"/>
                    <a:pt x="470661" y="142174"/>
                    <a:pt x="465196" y="146447"/>
                  </a:cubicBezTo>
                  <a:lnTo>
                    <a:pt x="459493" y="150719"/>
                  </a:lnTo>
                  <a:cubicBezTo>
                    <a:pt x="383134" y="153252"/>
                    <a:pt x="304082" y="156179"/>
                    <a:pt x="232396" y="158316"/>
                  </a:cubicBezTo>
                  <a:cubicBezTo>
                    <a:pt x="235010" y="156496"/>
                    <a:pt x="237624" y="154834"/>
                    <a:pt x="240080" y="152856"/>
                  </a:cubicBezTo>
                  <a:cubicBezTo>
                    <a:pt x="246496" y="147713"/>
                    <a:pt x="252516" y="142174"/>
                    <a:pt x="258377" y="136556"/>
                  </a:cubicBezTo>
                  <a:cubicBezTo>
                    <a:pt x="268833" y="126269"/>
                    <a:pt x="278814" y="115745"/>
                    <a:pt x="287764" y="104351"/>
                  </a:cubicBezTo>
                  <a:cubicBezTo>
                    <a:pt x="295923" y="93985"/>
                    <a:pt x="303290" y="83065"/>
                    <a:pt x="310577" y="72146"/>
                  </a:cubicBezTo>
                  <a:cubicBezTo>
                    <a:pt x="321270" y="56320"/>
                    <a:pt x="331251" y="40257"/>
                    <a:pt x="343053" y="25144"/>
                  </a:cubicBezTo>
                  <a:cubicBezTo>
                    <a:pt x="348598" y="19051"/>
                    <a:pt x="348044" y="9635"/>
                    <a:pt x="341944" y="4175"/>
                  </a:cubicBezTo>
                  <a:cubicBezTo>
                    <a:pt x="335845" y="-1364"/>
                    <a:pt x="326419" y="-810"/>
                    <a:pt x="320874" y="5283"/>
                  </a:cubicBezTo>
                  <a:cubicBezTo>
                    <a:pt x="310498" y="15332"/>
                    <a:pt x="300676" y="25777"/>
                    <a:pt x="291329" y="36617"/>
                  </a:cubicBezTo>
                  <a:cubicBezTo>
                    <a:pt x="280715" y="48961"/>
                    <a:pt x="270338" y="61384"/>
                    <a:pt x="260278" y="74124"/>
                  </a:cubicBezTo>
                  <a:cubicBezTo>
                    <a:pt x="250694" y="86310"/>
                    <a:pt x="241664" y="98891"/>
                    <a:pt x="231050" y="110523"/>
                  </a:cubicBezTo>
                  <a:cubicBezTo>
                    <a:pt x="225426" y="117169"/>
                    <a:pt x="219643" y="123658"/>
                    <a:pt x="213386" y="129830"/>
                  </a:cubicBezTo>
                  <a:cubicBezTo>
                    <a:pt x="209346" y="133865"/>
                    <a:pt x="205306" y="137743"/>
                    <a:pt x="200950" y="141303"/>
                  </a:cubicBezTo>
                  <a:lnTo>
                    <a:pt x="188355" y="151194"/>
                  </a:lnTo>
                  <a:cubicBezTo>
                    <a:pt x="187801" y="151669"/>
                    <a:pt x="182652" y="155863"/>
                    <a:pt x="181068" y="157762"/>
                  </a:cubicBezTo>
                  <a:cubicBezTo>
                    <a:pt x="180434" y="158474"/>
                    <a:pt x="180434" y="159028"/>
                    <a:pt x="180038" y="159740"/>
                  </a:cubicBezTo>
                  <a:cubicBezTo>
                    <a:pt x="173860" y="159898"/>
                    <a:pt x="166968" y="160136"/>
                    <a:pt x="160948" y="160215"/>
                  </a:cubicBezTo>
                  <a:cubicBezTo>
                    <a:pt x="95362" y="161560"/>
                    <a:pt x="42925" y="161956"/>
                    <a:pt x="16468" y="159503"/>
                  </a:cubicBezTo>
                  <a:cubicBezTo>
                    <a:pt x="8309" y="158632"/>
                    <a:pt x="943" y="164567"/>
                    <a:pt x="72" y="172796"/>
                  </a:cubicBezTo>
                  <a:cubicBezTo>
                    <a:pt x="-720" y="180946"/>
                    <a:pt x="5141" y="188226"/>
                    <a:pt x="13379" y="189096"/>
                  </a:cubicBezTo>
                  <a:cubicBezTo>
                    <a:pt x="47043" y="193132"/>
                    <a:pt x="122373" y="194319"/>
                    <a:pt x="213307" y="193923"/>
                  </a:cubicBezTo>
                  <a:cubicBezTo>
                    <a:pt x="222257" y="219086"/>
                    <a:pt x="234535" y="243220"/>
                    <a:pt x="251248" y="265296"/>
                  </a:cubicBezTo>
                  <a:cubicBezTo>
                    <a:pt x="262892" y="280647"/>
                    <a:pt x="276120" y="295048"/>
                    <a:pt x="289586" y="309054"/>
                  </a:cubicBezTo>
                  <a:cubicBezTo>
                    <a:pt x="309468" y="329864"/>
                    <a:pt x="330300" y="349172"/>
                    <a:pt x="347172" y="369903"/>
                  </a:cubicBezTo>
                  <a:cubicBezTo>
                    <a:pt x="351846" y="376312"/>
                    <a:pt x="360717" y="377737"/>
                    <a:pt x="367133" y="373147"/>
                  </a:cubicBezTo>
                  <a:cubicBezTo>
                    <a:pt x="373470" y="368558"/>
                    <a:pt x="374975" y="359616"/>
                    <a:pt x="370302" y="353207"/>
                  </a:cubicBezTo>
                  <a:cubicBezTo>
                    <a:pt x="352875" y="326145"/>
                    <a:pt x="331172" y="299479"/>
                    <a:pt x="309230" y="272655"/>
                  </a:cubicBezTo>
                  <a:cubicBezTo>
                    <a:pt x="303686" y="265929"/>
                    <a:pt x="298220" y="259283"/>
                    <a:pt x="292675" y="252636"/>
                  </a:cubicBezTo>
                  <a:cubicBezTo>
                    <a:pt x="284358" y="242824"/>
                    <a:pt x="276200" y="233091"/>
                    <a:pt x="268516" y="223042"/>
                  </a:cubicBezTo>
                  <a:cubicBezTo>
                    <a:pt x="261229" y="213468"/>
                    <a:pt x="254417" y="203735"/>
                    <a:pt x="248397" y="193686"/>
                  </a:cubicBezTo>
                  <a:cubicBezTo>
                    <a:pt x="325627" y="192974"/>
                    <a:pt x="410778" y="191708"/>
                    <a:pt x="490543" y="189729"/>
                  </a:cubicBezTo>
                  <a:cubicBezTo>
                    <a:pt x="498623" y="189492"/>
                    <a:pt x="506148" y="189334"/>
                    <a:pt x="514148" y="189096"/>
                  </a:cubicBezTo>
                  <a:cubicBezTo>
                    <a:pt x="522782" y="196060"/>
                    <a:pt x="530782" y="204052"/>
                    <a:pt x="538545" y="212914"/>
                  </a:cubicBezTo>
                  <a:cubicBezTo>
                    <a:pt x="550823" y="226999"/>
                    <a:pt x="561833" y="242903"/>
                    <a:pt x="573477" y="258017"/>
                  </a:cubicBezTo>
                  <a:cubicBezTo>
                    <a:pt x="586388" y="274792"/>
                    <a:pt x="600092" y="290538"/>
                    <a:pt x="613399" y="303911"/>
                  </a:cubicBezTo>
                  <a:cubicBezTo>
                    <a:pt x="620053" y="310162"/>
                    <a:pt x="632409" y="325196"/>
                    <a:pt x="644449" y="335008"/>
                  </a:cubicBezTo>
                  <a:cubicBezTo>
                    <a:pt x="652608" y="341655"/>
                    <a:pt x="660608" y="346402"/>
                    <a:pt x="667421" y="347352"/>
                  </a:cubicBezTo>
                  <a:cubicBezTo>
                    <a:pt x="675104" y="348934"/>
                    <a:pt x="682708" y="344028"/>
                    <a:pt x="684292" y="336353"/>
                  </a:cubicBezTo>
                  <a:cubicBezTo>
                    <a:pt x="685956" y="328678"/>
                    <a:pt x="680966" y="321081"/>
                    <a:pt x="673282" y="319499"/>
                  </a:cubicBezTo>
                  <a:cubicBezTo>
                    <a:pt x="672173" y="319182"/>
                    <a:pt x="671460" y="317916"/>
                    <a:pt x="670272" y="316967"/>
                  </a:cubicBezTo>
                  <a:cubicBezTo>
                    <a:pt x="667500" y="314672"/>
                    <a:pt x="664886" y="311586"/>
                    <a:pt x="662113" y="308263"/>
                  </a:cubicBezTo>
                  <a:cubicBezTo>
                    <a:pt x="653242" y="297897"/>
                    <a:pt x="644846" y="285157"/>
                    <a:pt x="639935" y="279223"/>
                  </a:cubicBezTo>
                  <a:cubicBezTo>
                    <a:pt x="627894" y="265375"/>
                    <a:pt x="616963" y="248442"/>
                    <a:pt x="604448" y="232063"/>
                  </a:cubicBezTo>
                  <a:cubicBezTo>
                    <a:pt x="595973" y="221064"/>
                    <a:pt x="586943" y="210382"/>
                    <a:pt x="577437" y="200333"/>
                  </a:cubicBezTo>
                  <a:cubicBezTo>
                    <a:pt x="573081" y="195743"/>
                    <a:pt x="568328" y="192024"/>
                    <a:pt x="563813" y="187830"/>
                  </a:cubicBezTo>
                  <a:cubicBezTo>
                    <a:pt x="635419" y="185852"/>
                    <a:pt x="696253" y="184191"/>
                    <a:pt x="735859" y="184191"/>
                  </a:cubicBezTo>
                  <a:cubicBezTo>
                    <a:pt x="736492" y="186406"/>
                    <a:pt x="737047" y="188622"/>
                    <a:pt x="738868" y="190283"/>
                  </a:cubicBezTo>
                  <a:cubicBezTo>
                    <a:pt x="748928" y="201124"/>
                    <a:pt x="758592" y="212360"/>
                    <a:pt x="768572" y="223438"/>
                  </a:cubicBezTo>
                  <a:cubicBezTo>
                    <a:pt x="775226" y="230876"/>
                    <a:pt x="781880" y="238314"/>
                    <a:pt x="788771" y="245435"/>
                  </a:cubicBezTo>
                  <a:cubicBezTo>
                    <a:pt x="794633" y="251449"/>
                    <a:pt x="800653" y="257304"/>
                    <a:pt x="806831" y="262923"/>
                  </a:cubicBezTo>
                  <a:cubicBezTo>
                    <a:pt x="813089" y="268699"/>
                    <a:pt x="819584" y="274000"/>
                    <a:pt x="826079" y="279460"/>
                  </a:cubicBezTo>
                  <a:cubicBezTo>
                    <a:pt x="836139" y="287610"/>
                    <a:pt x="846278" y="298846"/>
                    <a:pt x="857684" y="306917"/>
                  </a:cubicBezTo>
                  <a:cubicBezTo>
                    <a:pt x="863863" y="311349"/>
                    <a:pt x="870200" y="315147"/>
                    <a:pt x="876932" y="317441"/>
                  </a:cubicBezTo>
                  <a:cubicBezTo>
                    <a:pt x="884141" y="320607"/>
                    <a:pt x="892537" y="317283"/>
                    <a:pt x="895705" y="310083"/>
                  </a:cubicBezTo>
                  <a:cubicBezTo>
                    <a:pt x="898874" y="302882"/>
                    <a:pt x="895547" y="294494"/>
                    <a:pt x="888339" y="291329"/>
                  </a:cubicBezTo>
                  <a:cubicBezTo>
                    <a:pt x="884457" y="289272"/>
                    <a:pt x="881289" y="286028"/>
                    <a:pt x="878041" y="282784"/>
                  </a:cubicBezTo>
                  <a:cubicBezTo>
                    <a:pt x="868299" y="273288"/>
                    <a:pt x="860140" y="261261"/>
                    <a:pt x="851585" y="252082"/>
                  </a:cubicBezTo>
                  <a:cubicBezTo>
                    <a:pt x="842872" y="243378"/>
                    <a:pt x="834634" y="234199"/>
                    <a:pt x="825842" y="225495"/>
                  </a:cubicBezTo>
                  <a:cubicBezTo>
                    <a:pt x="819980" y="219640"/>
                    <a:pt x="813802" y="214101"/>
                    <a:pt x="807623" y="208562"/>
                  </a:cubicBezTo>
                  <a:cubicBezTo>
                    <a:pt x="798197" y="200174"/>
                    <a:pt x="788375" y="192499"/>
                    <a:pt x="778632" y="184665"/>
                  </a:cubicBezTo>
                  <a:cubicBezTo>
                    <a:pt x="848179" y="186169"/>
                    <a:pt x="986798" y="190600"/>
                    <a:pt x="1076543" y="190995"/>
                  </a:cubicBezTo>
                  <a:cubicBezTo>
                    <a:pt x="1111633" y="191154"/>
                    <a:pt x="1139278" y="190679"/>
                    <a:pt x="1152506" y="189334"/>
                  </a:cubicBezTo>
                  <a:cubicBezTo>
                    <a:pt x="1160506" y="188543"/>
                    <a:pt x="1165417" y="186564"/>
                    <a:pt x="1167239" y="185377"/>
                  </a:cubicBezTo>
                  <a:cubicBezTo>
                    <a:pt x="1173814" y="181025"/>
                    <a:pt x="1175556" y="172242"/>
                    <a:pt x="1171279" y="16567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3" name="Google Shape;1333;p21"/>
            <p:cNvSpPr/>
            <p:nvPr/>
          </p:nvSpPr>
          <p:spPr>
            <a:xfrm>
              <a:off x="6287622" y="609965"/>
              <a:ext cx="261998" cy="328293"/>
            </a:xfrm>
            <a:custGeom>
              <a:avLst/>
              <a:gdLst/>
              <a:ahLst/>
              <a:cxnLst/>
              <a:rect l="l" t="t" r="r" b="b"/>
              <a:pathLst>
                <a:path w="523996" h="656586" extrusionOk="0">
                  <a:moveTo>
                    <a:pt x="146480" y="127460"/>
                  </a:moveTo>
                  <a:cubicBezTo>
                    <a:pt x="120340" y="175174"/>
                    <a:pt x="69724" y="198596"/>
                    <a:pt x="33525" y="179685"/>
                  </a:cubicBezTo>
                  <a:cubicBezTo>
                    <a:pt x="-2674" y="160773"/>
                    <a:pt x="-10833" y="106571"/>
                    <a:pt x="15307" y="58777"/>
                  </a:cubicBezTo>
                  <a:cubicBezTo>
                    <a:pt x="41446" y="11063"/>
                    <a:pt x="92062" y="-12358"/>
                    <a:pt x="128261" y="6553"/>
                  </a:cubicBezTo>
                  <a:cubicBezTo>
                    <a:pt x="164460" y="25465"/>
                    <a:pt x="172619" y="79667"/>
                    <a:pt x="146480" y="127460"/>
                  </a:cubicBezTo>
                  <a:close/>
                  <a:moveTo>
                    <a:pt x="446767" y="457185"/>
                  </a:moveTo>
                  <a:cubicBezTo>
                    <a:pt x="404151" y="457185"/>
                    <a:pt x="369536" y="501892"/>
                    <a:pt x="369536" y="556886"/>
                  </a:cubicBezTo>
                  <a:cubicBezTo>
                    <a:pt x="369536" y="611959"/>
                    <a:pt x="404151" y="656587"/>
                    <a:pt x="446767" y="656587"/>
                  </a:cubicBezTo>
                  <a:cubicBezTo>
                    <a:pt x="489382" y="656587"/>
                    <a:pt x="523997" y="611959"/>
                    <a:pt x="523997" y="556886"/>
                  </a:cubicBezTo>
                  <a:cubicBezTo>
                    <a:pt x="523997" y="501892"/>
                    <a:pt x="489382" y="457185"/>
                    <a:pt x="446767" y="45718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4" name="Google Shape;1334;p21"/>
            <p:cNvSpPr/>
            <p:nvPr/>
          </p:nvSpPr>
          <p:spPr>
            <a:xfrm>
              <a:off x="6322420" y="411444"/>
              <a:ext cx="407545" cy="462053"/>
            </a:xfrm>
            <a:custGeom>
              <a:avLst/>
              <a:gdLst/>
              <a:ahLst/>
              <a:cxnLst/>
              <a:rect l="l" t="t" r="r" b="b"/>
              <a:pathLst>
                <a:path w="815090" h="924105" extrusionOk="0">
                  <a:moveTo>
                    <a:pt x="815046" y="13734"/>
                  </a:moveTo>
                  <a:cubicBezTo>
                    <a:pt x="815680" y="21963"/>
                    <a:pt x="809501" y="29085"/>
                    <a:pt x="801343" y="29718"/>
                  </a:cubicBezTo>
                  <a:cubicBezTo>
                    <a:pt x="801343" y="29718"/>
                    <a:pt x="774253" y="32329"/>
                    <a:pt x="737341" y="36364"/>
                  </a:cubicBezTo>
                  <a:cubicBezTo>
                    <a:pt x="737420" y="36681"/>
                    <a:pt x="737737" y="37156"/>
                    <a:pt x="737816" y="37393"/>
                  </a:cubicBezTo>
                  <a:cubicBezTo>
                    <a:pt x="739479" y="42457"/>
                    <a:pt x="738212" y="46730"/>
                    <a:pt x="735439" y="50449"/>
                  </a:cubicBezTo>
                  <a:cubicBezTo>
                    <a:pt x="734014" y="52348"/>
                    <a:pt x="730845" y="55513"/>
                    <a:pt x="724667" y="56067"/>
                  </a:cubicBezTo>
                  <a:cubicBezTo>
                    <a:pt x="722924" y="56146"/>
                    <a:pt x="712706" y="51478"/>
                    <a:pt x="712785" y="55118"/>
                  </a:cubicBezTo>
                  <a:cubicBezTo>
                    <a:pt x="712785" y="55197"/>
                    <a:pt x="712785" y="55197"/>
                    <a:pt x="712864" y="55276"/>
                  </a:cubicBezTo>
                  <a:cubicBezTo>
                    <a:pt x="710330" y="55751"/>
                    <a:pt x="707953" y="56463"/>
                    <a:pt x="705577" y="57254"/>
                  </a:cubicBezTo>
                  <a:cubicBezTo>
                    <a:pt x="700983" y="58757"/>
                    <a:pt x="696547" y="60736"/>
                    <a:pt x="692032" y="62635"/>
                  </a:cubicBezTo>
                  <a:cubicBezTo>
                    <a:pt x="679913" y="67778"/>
                    <a:pt x="668586" y="73871"/>
                    <a:pt x="657655" y="80597"/>
                  </a:cubicBezTo>
                  <a:cubicBezTo>
                    <a:pt x="646407" y="87481"/>
                    <a:pt x="635634" y="95077"/>
                    <a:pt x="624862" y="103069"/>
                  </a:cubicBezTo>
                  <a:cubicBezTo>
                    <a:pt x="594049" y="125858"/>
                    <a:pt x="564978" y="151732"/>
                    <a:pt x="538443" y="179902"/>
                  </a:cubicBezTo>
                  <a:cubicBezTo>
                    <a:pt x="511907" y="207992"/>
                    <a:pt x="487827" y="238456"/>
                    <a:pt x="467233" y="270424"/>
                  </a:cubicBezTo>
                  <a:cubicBezTo>
                    <a:pt x="438242" y="315052"/>
                    <a:pt x="416934" y="364981"/>
                    <a:pt x="401171" y="417601"/>
                  </a:cubicBezTo>
                  <a:cubicBezTo>
                    <a:pt x="385804" y="469034"/>
                    <a:pt x="375982" y="523158"/>
                    <a:pt x="370833" y="577993"/>
                  </a:cubicBezTo>
                  <a:cubicBezTo>
                    <a:pt x="360457" y="689880"/>
                    <a:pt x="369487" y="804852"/>
                    <a:pt x="391745" y="905819"/>
                  </a:cubicBezTo>
                  <a:cubicBezTo>
                    <a:pt x="393567" y="913811"/>
                    <a:pt x="388577" y="921803"/>
                    <a:pt x="380576" y="923702"/>
                  </a:cubicBezTo>
                  <a:cubicBezTo>
                    <a:pt x="372576" y="925601"/>
                    <a:pt x="364576" y="920616"/>
                    <a:pt x="362675" y="912624"/>
                  </a:cubicBezTo>
                  <a:cubicBezTo>
                    <a:pt x="336931" y="808967"/>
                    <a:pt x="323545" y="690434"/>
                    <a:pt x="332179" y="574749"/>
                  </a:cubicBezTo>
                  <a:cubicBezTo>
                    <a:pt x="336535" y="517065"/>
                    <a:pt x="346278" y="460014"/>
                    <a:pt x="362595" y="406049"/>
                  </a:cubicBezTo>
                  <a:cubicBezTo>
                    <a:pt x="379546" y="349789"/>
                    <a:pt x="403785" y="296932"/>
                    <a:pt x="435469" y="249534"/>
                  </a:cubicBezTo>
                  <a:cubicBezTo>
                    <a:pt x="458044" y="216142"/>
                    <a:pt x="484104" y="184333"/>
                    <a:pt x="512937" y="155293"/>
                  </a:cubicBezTo>
                  <a:cubicBezTo>
                    <a:pt x="541611" y="126332"/>
                    <a:pt x="572979" y="99983"/>
                    <a:pt x="606089" y="76878"/>
                  </a:cubicBezTo>
                  <a:cubicBezTo>
                    <a:pt x="617812" y="68727"/>
                    <a:pt x="629614" y="60973"/>
                    <a:pt x="641813" y="54010"/>
                  </a:cubicBezTo>
                  <a:cubicBezTo>
                    <a:pt x="647199" y="50924"/>
                    <a:pt x="653140" y="48629"/>
                    <a:pt x="658764" y="45780"/>
                  </a:cubicBezTo>
                  <a:cubicBezTo>
                    <a:pt x="654011" y="46413"/>
                    <a:pt x="649179" y="47046"/>
                    <a:pt x="644427" y="47680"/>
                  </a:cubicBezTo>
                  <a:cubicBezTo>
                    <a:pt x="602920" y="53377"/>
                    <a:pt x="563790" y="59628"/>
                    <a:pt x="543512" y="66037"/>
                  </a:cubicBezTo>
                  <a:cubicBezTo>
                    <a:pt x="504461" y="78302"/>
                    <a:pt x="467074" y="91833"/>
                    <a:pt x="431350" y="107025"/>
                  </a:cubicBezTo>
                  <a:cubicBezTo>
                    <a:pt x="394359" y="122772"/>
                    <a:pt x="359269" y="140338"/>
                    <a:pt x="326000" y="160674"/>
                  </a:cubicBezTo>
                  <a:cubicBezTo>
                    <a:pt x="260731" y="200475"/>
                    <a:pt x="202669" y="250721"/>
                    <a:pt x="153242" y="318375"/>
                  </a:cubicBezTo>
                  <a:lnTo>
                    <a:pt x="25871" y="490874"/>
                  </a:lnTo>
                  <a:cubicBezTo>
                    <a:pt x="21277" y="497283"/>
                    <a:pt x="12326" y="498707"/>
                    <a:pt x="5990" y="494197"/>
                  </a:cubicBezTo>
                  <a:cubicBezTo>
                    <a:pt x="-426" y="489607"/>
                    <a:pt x="-1932" y="480666"/>
                    <a:pt x="2663" y="474336"/>
                  </a:cubicBezTo>
                  <a:lnTo>
                    <a:pt x="124647" y="297960"/>
                  </a:lnTo>
                  <a:cubicBezTo>
                    <a:pt x="175738" y="224925"/>
                    <a:pt x="236017" y="169615"/>
                    <a:pt x="304930" y="126649"/>
                  </a:cubicBezTo>
                  <a:cubicBezTo>
                    <a:pt x="339783" y="104889"/>
                    <a:pt x="376853" y="86373"/>
                    <a:pt x="415904" y="70231"/>
                  </a:cubicBezTo>
                  <a:cubicBezTo>
                    <a:pt x="453054" y="54880"/>
                    <a:pt x="492026" y="41903"/>
                    <a:pt x="532661" y="30034"/>
                  </a:cubicBezTo>
                  <a:cubicBezTo>
                    <a:pt x="554364" y="23783"/>
                    <a:pt x="595950" y="17848"/>
                    <a:pt x="640149" y="13101"/>
                  </a:cubicBezTo>
                  <a:cubicBezTo>
                    <a:pt x="715795" y="5030"/>
                    <a:pt x="799046" y="45"/>
                    <a:pt x="799046" y="45"/>
                  </a:cubicBezTo>
                  <a:cubicBezTo>
                    <a:pt x="807204" y="-588"/>
                    <a:pt x="814413" y="5584"/>
                    <a:pt x="815046" y="137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5" name="Google Shape;1335;p21"/>
            <p:cNvSpPr/>
            <p:nvPr/>
          </p:nvSpPr>
          <p:spPr>
            <a:xfrm>
              <a:off x="5195667" y="302210"/>
              <a:ext cx="652739" cy="577915"/>
            </a:xfrm>
            <a:custGeom>
              <a:avLst/>
              <a:gdLst/>
              <a:ahLst/>
              <a:cxnLst/>
              <a:rect l="l" t="t" r="r" b="b"/>
              <a:pathLst>
                <a:path w="1305477" h="1155830" extrusionOk="0">
                  <a:moveTo>
                    <a:pt x="186714" y="173251"/>
                  </a:moveTo>
                  <a:cubicBezTo>
                    <a:pt x="190120" y="180689"/>
                    <a:pt x="186872" y="189552"/>
                    <a:pt x="179427" y="192954"/>
                  </a:cubicBezTo>
                  <a:cubicBezTo>
                    <a:pt x="171902" y="196436"/>
                    <a:pt x="163109" y="193113"/>
                    <a:pt x="159703" y="185675"/>
                  </a:cubicBezTo>
                  <a:cubicBezTo>
                    <a:pt x="153525" y="174280"/>
                    <a:pt x="142990" y="164231"/>
                    <a:pt x="131267" y="153944"/>
                  </a:cubicBezTo>
                  <a:cubicBezTo>
                    <a:pt x="118038" y="142233"/>
                    <a:pt x="102592" y="131314"/>
                    <a:pt x="88255" y="119999"/>
                  </a:cubicBezTo>
                  <a:cubicBezTo>
                    <a:pt x="71383" y="106705"/>
                    <a:pt x="56096" y="92937"/>
                    <a:pt x="44452" y="80435"/>
                  </a:cubicBezTo>
                  <a:cubicBezTo>
                    <a:pt x="35976" y="70781"/>
                    <a:pt x="26471" y="52503"/>
                    <a:pt x="16649" y="38260"/>
                  </a:cubicBezTo>
                  <a:cubicBezTo>
                    <a:pt x="13401" y="33433"/>
                    <a:pt x="10550" y="28923"/>
                    <a:pt x="7064" y="26549"/>
                  </a:cubicBezTo>
                  <a:cubicBezTo>
                    <a:pt x="252" y="22592"/>
                    <a:pt x="-2045" y="13809"/>
                    <a:pt x="1995" y="7004"/>
                  </a:cubicBezTo>
                  <a:cubicBezTo>
                    <a:pt x="5956" y="278"/>
                    <a:pt x="14669" y="-2016"/>
                    <a:pt x="21481" y="1940"/>
                  </a:cubicBezTo>
                  <a:cubicBezTo>
                    <a:pt x="27976" y="5263"/>
                    <a:pt x="34709" y="11435"/>
                    <a:pt x="41363" y="18953"/>
                  </a:cubicBezTo>
                  <a:cubicBezTo>
                    <a:pt x="51898" y="30743"/>
                    <a:pt x="62037" y="46647"/>
                    <a:pt x="70829" y="54560"/>
                  </a:cubicBezTo>
                  <a:cubicBezTo>
                    <a:pt x="82156" y="65400"/>
                    <a:pt x="97919" y="76083"/>
                    <a:pt x="113365" y="88506"/>
                  </a:cubicBezTo>
                  <a:cubicBezTo>
                    <a:pt x="128573" y="100691"/>
                    <a:pt x="143703" y="114222"/>
                    <a:pt x="156535" y="128149"/>
                  </a:cubicBezTo>
                  <a:cubicBezTo>
                    <a:pt x="170001" y="142708"/>
                    <a:pt x="180852" y="157822"/>
                    <a:pt x="186714" y="173251"/>
                  </a:cubicBezTo>
                  <a:close/>
                  <a:moveTo>
                    <a:pt x="1302711" y="1149608"/>
                  </a:moveTo>
                  <a:cubicBezTo>
                    <a:pt x="1297959" y="1156254"/>
                    <a:pt x="1288612" y="1157837"/>
                    <a:pt x="1281958" y="1153089"/>
                  </a:cubicBezTo>
                  <a:cubicBezTo>
                    <a:pt x="1257720" y="1137343"/>
                    <a:pt x="1234274" y="1118827"/>
                    <a:pt x="1211699" y="1098729"/>
                  </a:cubicBezTo>
                  <a:cubicBezTo>
                    <a:pt x="1195460" y="1084248"/>
                    <a:pt x="1179539" y="1069214"/>
                    <a:pt x="1164093" y="1054021"/>
                  </a:cubicBezTo>
                  <a:cubicBezTo>
                    <a:pt x="1148726" y="1038750"/>
                    <a:pt x="1133993" y="1023083"/>
                    <a:pt x="1118864" y="1008760"/>
                  </a:cubicBezTo>
                  <a:lnTo>
                    <a:pt x="1067535" y="959939"/>
                  </a:lnTo>
                  <a:cubicBezTo>
                    <a:pt x="1062228" y="954954"/>
                    <a:pt x="1049871" y="947436"/>
                    <a:pt x="1043059" y="941581"/>
                  </a:cubicBezTo>
                  <a:cubicBezTo>
                    <a:pt x="1036485" y="935963"/>
                    <a:pt x="1033237" y="930108"/>
                    <a:pt x="1032841" y="926468"/>
                  </a:cubicBezTo>
                  <a:cubicBezTo>
                    <a:pt x="1032287" y="921957"/>
                    <a:pt x="1032920" y="917922"/>
                    <a:pt x="1035614" y="914519"/>
                  </a:cubicBezTo>
                  <a:cubicBezTo>
                    <a:pt x="1037594" y="911987"/>
                    <a:pt x="1040762" y="908664"/>
                    <a:pt x="1047020" y="907635"/>
                  </a:cubicBezTo>
                  <a:cubicBezTo>
                    <a:pt x="1054782" y="905974"/>
                    <a:pt x="1062308" y="910879"/>
                    <a:pt x="1063971" y="918555"/>
                  </a:cubicBezTo>
                  <a:cubicBezTo>
                    <a:pt x="1064367" y="920296"/>
                    <a:pt x="1064446" y="922116"/>
                    <a:pt x="1064129" y="923856"/>
                  </a:cubicBezTo>
                  <a:cubicBezTo>
                    <a:pt x="1071417" y="927892"/>
                    <a:pt x="1084407" y="931848"/>
                    <a:pt x="1088685" y="935093"/>
                  </a:cubicBezTo>
                  <a:lnTo>
                    <a:pt x="1144449" y="980670"/>
                  </a:lnTo>
                  <a:cubicBezTo>
                    <a:pt x="1155301" y="990165"/>
                    <a:pt x="1166311" y="999898"/>
                    <a:pt x="1177004" y="1010264"/>
                  </a:cubicBezTo>
                  <a:cubicBezTo>
                    <a:pt x="1187381" y="1020155"/>
                    <a:pt x="1197599" y="1030441"/>
                    <a:pt x="1207738" y="1040886"/>
                  </a:cubicBezTo>
                  <a:cubicBezTo>
                    <a:pt x="1227620" y="1061380"/>
                    <a:pt x="1247106" y="1082349"/>
                    <a:pt x="1267621" y="1101340"/>
                  </a:cubicBezTo>
                  <a:cubicBezTo>
                    <a:pt x="1277998" y="1110993"/>
                    <a:pt x="1288374" y="1120330"/>
                    <a:pt x="1299226" y="1128876"/>
                  </a:cubicBezTo>
                  <a:cubicBezTo>
                    <a:pt x="1305959" y="1133624"/>
                    <a:pt x="1307464" y="1142882"/>
                    <a:pt x="1302711" y="1149608"/>
                  </a:cubicBezTo>
                  <a:close/>
                  <a:moveTo>
                    <a:pt x="1061515" y="922195"/>
                  </a:moveTo>
                  <a:cubicBezTo>
                    <a:pt x="1061436" y="921720"/>
                    <a:pt x="1061357" y="921324"/>
                    <a:pt x="1061199" y="920850"/>
                  </a:cubicBezTo>
                  <a:cubicBezTo>
                    <a:pt x="1060961" y="919900"/>
                    <a:pt x="1060882" y="915627"/>
                    <a:pt x="1059694" y="916972"/>
                  </a:cubicBezTo>
                  <a:cubicBezTo>
                    <a:pt x="1058189" y="918713"/>
                    <a:pt x="1059139" y="920454"/>
                    <a:pt x="1061515" y="9221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8051896" y="943659"/>
              <a:ext cx="547276" cy="1252124"/>
            </a:xfrm>
            <a:custGeom>
              <a:avLst/>
              <a:gdLst/>
              <a:ahLst/>
              <a:cxnLst/>
              <a:rect l="l" t="t" r="r" b="b"/>
              <a:pathLst>
                <a:path w="1094553" h="2504248" extrusionOk="0">
                  <a:moveTo>
                    <a:pt x="890944" y="2170510"/>
                  </a:moveTo>
                  <a:cubicBezTo>
                    <a:pt x="892053" y="2193615"/>
                    <a:pt x="872330" y="2280893"/>
                    <a:pt x="845398" y="2291417"/>
                  </a:cubicBezTo>
                  <a:cubicBezTo>
                    <a:pt x="809357" y="2305502"/>
                    <a:pt x="771494" y="2257630"/>
                    <a:pt x="754147" y="2234129"/>
                  </a:cubicBezTo>
                  <a:cubicBezTo>
                    <a:pt x="731097" y="2202953"/>
                    <a:pt x="614816" y="2031878"/>
                    <a:pt x="697749" y="1916748"/>
                  </a:cubicBezTo>
                  <a:cubicBezTo>
                    <a:pt x="724126" y="1880032"/>
                    <a:pt x="882152" y="1982423"/>
                    <a:pt x="890944" y="2170510"/>
                  </a:cubicBezTo>
                  <a:close/>
                  <a:moveTo>
                    <a:pt x="262566" y="2386054"/>
                  </a:moveTo>
                  <a:cubicBezTo>
                    <a:pt x="259160" y="2425539"/>
                    <a:pt x="261457" y="2527059"/>
                    <a:pt x="330133" y="2499602"/>
                  </a:cubicBezTo>
                  <a:cubicBezTo>
                    <a:pt x="436909" y="2456873"/>
                    <a:pt x="468514" y="2296481"/>
                    <a:pt x="461940" y="2198759"/>
                  </a:cubicBezTo>
                  <a:cubicBezTo>
                    <a:pt x="459722" y="2166395"/>
                    <a:pt x="453543" y="2037892"/>
                    <a:pt x="410611" y="2054351"/>
                  </a:cubicBezTo>
                  <a:cubicBezTo>
                    <a:pt x="310726" y="2092648"/>
                    <a:pt x="270488" y="2291813"/>
                    <a:pt x="262566" y="2386054"/>
                  </a:cubicBezTo>
                  <a:close/>
                  <a:moveTo>
                    <a:pt x="513109" y="1841022"/>
                  </a:moveTo>
                  <a:cubicBezTo>
                    <a:pt x="543368" y="1839440"/>
                    <a:pt x="559606" y="1795762"/>
                    <a:pt x="565864" y="1773052"/>
                  </a:cubicBezTo>
                  <a:cubicBezTo>
                    <a:pt x="587884" y="1692896"/>
                    <a:pt x="581865" y="1605301"/>
                    <a:pt x="577666" y="1523325"/>
                  </a:cubicBezTo>
                  <a:cubicBezTo>
                    <a:pt x="575290" y="1478380"/>
                    <a:pt x="563171" y="1332706"/>
                    <a:pt x="548041" y="1449341"/>
                  </a:cubicBezTo>
                  <a:lnTo>
                    <a:pt x="513981" y="1405108"/>
                  </a:lnTo>
                  <a:cubicBezTo>
                    <a:pt x="450296" y="1482179"/>
                    <a:pt x="383204" y="1549912"/>
                    <a:pt x="338846" y="1641146"/>
                  </a:cubicBezTo>
                  <a:cubicBezTo>
                    <a:pt x="327995" y="1663302"/>
                    <a:pt x="298766" y="1714656"/>
                    <a:pt x="328549" y="1734517"/>
                  </a:cubicBezTo>
                  <a:cubicBezTo>
                    <a:pt x="359362" y="1755011"/>
                    <a:pt x="410928" y="1728661"/>
                    <a:pt x="437542" y="1712519"/>
                  </a:cubicBezTo>
                  <a:cubicBezTo>
                    <a:pt x="441107" y="1710383"/>
                    <a:pt x="475009" y="1683717"/>
                    <a:pt x="477861" y="1687594"/>
                  </a:cubicBezTo>
                  <a:cubicBezTo>
                    <a:pt x="494971" y="1711095"/>
                    <a:pt x="446176" y="1844425"/>
                    <a:pt x="513109" y="1841022"/>
                  </a:cubicBezTo>
                  <a:close/>
                  <a:moveTo>
                    <a:pt x="602538" y="1143354"/>
                  </a:moveTo>
                  <a:lnTo>
                    <a:pt x="597469" y="1161474"/>
                  </a:lnTo>
                  <a:cubicBezTo>
                    <a:pt x="615133" y="1163611"/>
                    <a:pt x="646421" y="1212037"/>
                    <a:pt x="657431" y="1223273"/>
                  </a:cubicBezTo>
                  <a:cubicBezTo>
                    <a:pt x="703532" y="1270116"/>
                    <a:pt x="766345" y="1329066"/>
                    <a:pt x="835734" y="1336742"/>
                  </a:cubicBezTo>
                  <a:cubicBezTo>
                    <a:pt x="932767" y="1347503"/>
                    <a:pt x="964451" y="1189802"/>
                    <a:pt x="989482" y="1125709"/>
                  </a:cubicBezTo>
                  <a:cubicBezTo>
                    <a:pt x="1010156" y="1072772"/>
                    <a:pt x="1090554" y="961202"/>
                    <a:pt x="1068613" y="902252"/>
                  </a:cubicBezTo>
                  <a:cubicBezTo>
                    <a:pt x="1035899" y="814183"/>
                    <a:pt x="902509" y="866249"/>
                    <a:pt x="838110" y="864587"/>
                  </a:cubicBezTo>
                  <a:cubicBezTo>
                    <a:pt x="786069" y="863242"/>
                    <a:pt x="755494" y="814658"/>
                    <a:pt x="699096" y="826052"/>
                  </a:cubicBezTo>
                  <a:cubicBezTo>
                    <a:pt x="661313" y="833727"/>
                    <a:pt x="641431" y="866170"/>
                    <a:pt x="624876" y="897663"/>
                  </a:cubicBezTo>
                  <a:cubicBezTo>
                    <a:pt x="587409" y="969194"/>
                    <a:pt x="566814" y="1068024"/>
                    <a:pt x="602538" y="1143354"/>
                  </a:cubicBezTo>
                  <a:close/>
                  <a:moveTo>
                    <a:pt x="50916" y="751751"/>
                  </a:moveTo>
                  <a:cubicBezTo>
                    <a:pt x="34915" y="787754"/>
                    <a:pt x="64857" y="857466"/>
                    <a:pt x="72936" y="892678"/>
                  </a:cubicBezTo>
                  <a:cubicBezTo>
                    <a:pt x="101531" y="1016908"/>
                    <a:pt x="116740" y="1208634"/>
                    <a:pt x="267715" y="1248831"/>
                  </a:cubicBezTo>
                  <a:cubicBezTo>
                    <a:pt x="354688" y="1272095"/>
                    <a:pt x="446731" y="1201671"/>
                    <a:pt x="499644" y="1141771"/>
                  </a:cubicBezTo>
                  <a:cubicBezTo>
                    <a:pt x="516832" y="1122306"/>
                    <a:pt x="532833" y="1101258"/>
                    <a:pt x="546536" y="1079181"/>
                  </a:cubicBezTo>
                  <a:cubicBezTo>
                    <a:pt x="552477" y="1069607"/>
                    <a:pt x="563725" y="1037639"/>
                    <a:pt x="559606" y="1048163"/>
                  </a:cubicBezTo>
                  <a:lnTo>
                    <a:pt x="559131" y="974970"/>
                  </a:lnTo>
                  <a:cubicBezTo>
                    <a:pt x="544873" y="854696"/>
                    <a:pt x="443959" y="748982"/>
                    <a:pt x="312865" y="748982"/>
                  </a:cubicBezTo>
                  <a:cubicBezTo>
                    <a:pt x="268111" y="748982"/>
                    <a:pt x="230407" y="778259"/>
                    <a:pt x="186921" y="780475"/>
                  </a:cubicBezTo>
                  <a:cubicBezTo>
                    <a:pt x="148265" y="782453"/>
                    <a:pt x="84026" y="677371"/>
                    <a:pt x="50916" y="751751"/>
                  </a:cubicBezTo>
                  <a:close/>
                  <a:moveTo>
                    <a:pt x="1094356" y="380801"/>
                  </a:moveTo>
                  <a:cubicBezTo>
                    <a:pt x="1096733" y="353027"/>
                    <a:pt x="1077168" y="324858"/>
                    <a:pt x="1061167" y="303651"/>
                  </a:cubicBezTo>
                  <a:cubicBezTo>
                    <a:pt x="1018790" y="247866"/>
                    <a:pt x="966748" y="195088"/>
                    <a:pt x="917321" y="145159"/>
                  </a:cubicBezTo>
                  <a:cubicBezTo>
                    <a:pt x="894508" y="122132"/>
                    <a:pt x="867418" y="97286"/>
                    <a:pt x="832565" y="111846"/>
                  </a:cubicBezTo>
                  <a:cubicBezTo>
                    <a:pt x="799060" y="125931"/>
                    <a:pt x="774663" y="157265"/>
                    <a:pt x="746860" y="179263"/>
                  </a:cubicBezTo>
                  <a:cubicBezTo>
                    <a:pt x="660441" y="247708"/>
                    <a:pt x="608954" y="291466"/>
                    <a:pt x="592162" y="408891"/>
                  </a:cubicBezTo>
                  <a:cubicBezTo>
                    <a:pt x="583211" y="471402"/>
                    <a:pt x="604756" y="556543"/>
                    <a:pt x="572042" y="613040"/>
                  </a:cubicBezTo>
                  <a:lnTo>
                    <a:pt x="555170" y="623327"/>
                  </a:lnTo>
                  <a:cubicBezTo>
                    <a:pt x="566339" y="613673"/>
                    <a:pt x="571250" y="647936"/>
                    <a:pt x="581310" y="658618"/>
                  </a:cubicBezTo>
                  <a:cubicBezTo>
                    <a:pt x="601192" y="679745"/>
                    <a:pt x="626064" y="694858"/>
                    <a:pt x="653312" y="705224"/>
                  </a:cubicBezTo>
                  <a:cubicBezTo>
                    <a:pt x="728007" y="733710"/>
                    <a:pt x="806030" y="711792"/>
                    <a:pt x="864171" y="659963"/>
                  </a:cubicBezTo>
                  <a:cubicBezTo>
                    <a:pt x="921519" y="609005"/>
                    <a:pt x="932926" y="530194"/>
                    <a:pt x="989957" y="478840"/>
                  </a:cubicBezTo>
                  <a:cubicBezTo>
                    <a:pt x="1020136" y="451541"/>
                    <a:pt x="1090475" y="425824"/>
                    <a:pt x="1094356" y="380801"/>
                  </a:cubicBezTo>
                  <a:close/>
                  <a:moveTo>
                    <a:pt x="34519" y="343611"/>
                  </a:moveTo>
                  <a:cubicBezTo>
                    <a:pt x="78006" y="452886"/>
                    <a:pt x="127671" y="600222"/>
                    <a:pt x="252665" y="644533"/>
                  </a:cubicBezTo>
                  <a:cubicBezTo>
                    <a:pt x="378531" y="689161"/>
                    <a:pt x="497188" y="512707"/>
                    <a:pt x="552715" y="470373"/>
                  </a:cubicBezTo>
                  <a:cubicBezTo>
                    <a:pt x="550180" y="350416"/>
                    <a:pt x="429305" y="344402"/>
                    <a:pt x="372907" y="258390"/>
                  </a:cubicBezTo>
                  <a:cubicBezTo>
                    <a:pt x="332589" y="197066"/>
                    <a:pt x="332034" y="121974"/>
                    <a:pt x="303122" y="56298"/>
                  </a:cubicBezTo>
                  <a:cubicBezTo>
                    <a:pt x="296469" y="41185"/>
                    <a:pt x="275161" y="-4947"/>
                    <a:pt x="251239" y="434"/>
                  </a:cubicBezTo>
                  <a:cubicBezTo>
                    <a:pt x="232783" y="4628"/>
                    <a:pt x="220426" y="35250"/>
                    <a:pt x="209733" y="48227"/>
                  </a:cubicBezTo>
                  <a:cubicBezTo>
                    <a:pt x="188980" y="73469"/>
                    <a:pt x="165613" y="88741"/>
                    <a:pt x="135671" y="102034"/>
                  </a:cubicBezTo>
                  <a:cubicBezTo>
                    <a:pt x="86560" y="123873"/>
                    <a:pt x="43312" y="142389"/>
                    <a:pt x="14242" y="190261"/>
                  </a:cubicBezTo>
                  <a:cubicBezTo>
                    <a:pt x="-18789" y="244543"/>
                    <a:pt x="13133" y="290041"/>
                    <a:pt x="34519" y="34361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7917381" y="300533"/>
              <a:ext cx="691557" cy="604783"/>
            </a:xfrm>
            <a:custGeom>
              <a:avLst/>
              <a:gdLst/>
              <a:ahLst/>
              <a:cxnLst/>
              <a:rect l="l" t="t" r="r" b="b"/>
              <a:pathLst>
                <a:path w="1383114" h="1209566" extrusionOk="0">
                  <a:moveTo>
                    <a:pt x="249528" y="551273"/>
                  </a:moveTo>
                  <a:lnTo>
                    <a:pt x="716395" y="1007286"/>
                  </a:lnTo>
                  <a:cubicBezTo>
                    <a:pt x="656274" y="1254244"/>
                    <a:pt x="5718" y="1208429"/>
                    <a:pt x="728" y="1202336"/>
                  </a:cubicBezTo>
                  <a:cubicBezTo>
                    <a:pt x="-7906" y="1191970"/>
                    <a:pt x="59422" y="583795"/>
                    <a:pt x="249528" y="551273"/>
                  </a:cubicBezTo>
                  <a:close/>
                  <a:moveTo>
                    <a:pt x="653502" y="166159"/>
                  </a:moveTo>
                  <a:lnTo>
                    <a:pt x="1149914" y="638472"/>
                  </a:lnTo>
                  <a:cubicBezTo>
                    <a:pt x="1327504" y="496201"/>
                    <a:pt x="1389289" y="20723"/>
                    <a:pt x="1382635" y="8695"/>
                  </a:cubicBezTo>
                  <a:cubicBezTo>
                    <a:pt x="1380180" y="4185"/>
                    <a:pt x="875687" y="-47565"/>
                    <a:pt x="653502" y="16615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8012270" y="334438"/>
              <a:ext cx="570342" cy="501776"/>
            </a:xfrm>
            <a:custGeom>
              <a:avLst/>
              <a:gdLst/>
              <a:ahLst/>
              <a:cxnLst/>
              <a:rect l="l" t="t" r="r" b="b"/>
              <a:pathLst>
                <a:path w="1140684" h="1003553" extrusionOk="0">
                  <a:moveTo>
                    <a:pt x="636402" y="181673"/>
                  </a:moveTo>
                  <a:cubicBezTo>
                    <a:pt x="677116" y="114731"/>
                    <a:pt x="721157" y="60054"/>
                    <a:pt x="757990" y="55781"/>
                  </a:cubicBezTo>
                  <a:cubicBezTo>
                    <a:pt x="879815" y="41538"/>
                    <a:pt x="1076892" y="234926"/>
                    <a:pt x="1052812" y="333202"/>
                  </a:cubicBezTo>
                  <a:cubicBezTo>
                    <a:pt x="1046237" y="360027"/>
                    <a:pt x="1011543" y="384794"/>
                    <a:pt x="964492" y="406633"/>
                  </a:cubicBezTo>
                  <a:cubicBezTo>
                    <a:pt x="1034751" y="405921"/>
                    <a:pt x="1092813" y="412726"/>
                    <a:pt x="1112378" y="434090"/>
                  </a:cubicBezTo>
                  <a:cubicBezTo>
                    <a:pt x="1188816" y="517728"/>
                    <a:pt x="1097962" y="763657"/>
                    <a:pt x="988334" y="795941"/>
                  </a:cubicBezTo>
                  <a:cubicBezTo>
                    <a:pt x="948412" y="807731"/>
                    <a:pt x="886232" y="780036"/>
                    <a:pt x="823418" y="740077"/>
                  </a:cubicBezTo>
                  <a:cubicBezTo>
                    <a:pt x="867617" y="811371"/>
                    <a:pt x="898668" y="879421"/>
                    <a:pt x="880924" y="909806"/>
                  </a:cubicBezTo>
                  <a:cubicBezTo>
                    <a:pt x="825319" y="1005075"/>
                    <a:pt x="530022" y="1036252"/>
                    <a:pt x="450415" y="963296"/>
                  </a:cubicBezTo>
                  <a:cubicBezTo>
                    <a:pt x="440197" y="953959"/>
                    <a:pt x="433939" y="940349"/>
                    <a:pt x="430850" y="923811"/>
                  </a:cubicBezTo>
                  <a:cubicBezTo>
                    <a:pt x="416355" y="939874"/>
                    <a:pt x="401859" y="950556"/>
                    <a:pt x="387601" y="953326"/>
                  </a:cubicBezTo>
                  <a:cubicBezTo>
                    <a:pt x="267677" y="977064"/>
                    <a:pt x="51511" y="799739"/>
                    <a:pt x="65294" y="699959"/>
                  </a:cubicBezTo>
                  <a:cubicBezTo>
                    <a:pt x="68225" y="678832"/>
                    <a:pt x="88106" y="657705"/>
                    <a:pt x="117731" y="637369"/>
                  </a:cubicBezTo>
                  <a:cubicBezTo>
                    <a:pt x="83037" y="636894"/>
                    <a:pt x="56185" y="631830"/>
                    <a:pt x="42639" y="620040"/>
                  </a:cubicBezTo>
                  <a:cubicBezTo>
                    <a:pt x="-44730" y="544078"/>
                    <a:pt x="13014" y="290553"/>
                    <a:pt x="117969" y="247903"/>
                  </a:cubicBezTo>
                  <a:cubicBezTo>
                    <a:pt x="143633" y="237458"/>
                    <a:pt x="181654" y="243709"/>
                    <a:pt x="224349" y="259139"/>
                  </a:cubicBezTo>
                  <a:cubicBezTo>
                    <a:pt x="193456" y="225510"/>
                    <a:pt x="174604" y="195283"/>
                    <a:pt x="178802" y="174235"/>
                  </a:cubicBezTo>
                  <a:cubicBezTo>
                    <a:pt x="199714" y="68520"/>
                    <a:pt x="471485" y="-37036"/>
                    <a:pt x="572241" y="12656"/>
                  </a:cubicBezTo>
                  <a:cubicBezTo>
                    <a:pt x="613272" y="32913"/>
                    <a:pt x="630461" y="104207"/>
                    <a:pt x="636402" y="181673"/>
                  </a:cubicBezTo>
                  <a:lnTo>
                    <a:pt x="636402" y="181673"/>
                  </a:lnTo>
                  <a:close/>
                  <a:moveTo>
                    <a:pt x="602737" y="490745"/>
                  </a:moveTo>
                  <a:lnTo>
                    <a:pt x="563845" y="470331"/>
                  </a:lnTo>
                  <a:lnTo>
                    <a:pt x="539765" y="488926"/>
                  </a:lnTo>
                  <a:lnTo>
                    <a:pt x="544755" y="528094"/>
                  </a:lnTo>
                  <a:lnTo>
                    <a:pt x="579766" y="542891"/>
                  </a:lnTo>
                  <a:lnTo>
                    <a:pt x="602499" y="534028"/>
                  </a:lnTo>
                  <a:lnTo>
                    <a:pt x="602737" y="490745"/>
                  </a:lnTo>
                  <a:lnTo>
                    <a:pt x="602737" y="49074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8063406" y="422385"/>
              <a:ext cx="438771" cy="385789"/>
            </a:xfrm>
            <a:custGeom>
              <a:avLst/>
              <a:gdLst/>
              <a:ahLst/>
              <a:cxnLst/>
              <a:rect l="l" t="t" r="r" b="b"/>
              <a:pathLst>
                <a:path w="877541" h="771578" extrusionOk="0">
                  <a:moveTo>
                    <a:pt x="663322" y="288423"/>
                  </a:moveTo>
                  <a:lnTo>
                    <a:pt x="862616" y="242371"/>
                  </a:lnTo>
                  <a:cubicBezTo>
                    <a:pt x="872121" y="240946"/>
                    <a:pt x="878775" y="232084"/>
                    <a:pt x="877349" y="222509"/>
                  </a:cubicBezTo>
                  <a:cubicBezTo>
                    <a:pt x="875844" y="212935"/>
                    <a:pt x="866973" y="206367"/>
                    <a:pt x="857388" y="207792"/>
                  </a:cubicBezTo>
                  <a:cubicBezTo>
                    <a:pt x="822693" y="211352"/>
                    <a:pt x="788237" y="215546"/>
                    <a:pt x="753939" y="221243"/>
                  </a:cubicBezTo>
                  <a:cubicBezTo>
                    <a:pt x="733344" y="224725"/>
                    <a:pt x="712908" y="228602"/>
                    <a:pt x="692551" y="233271"/>
                  </a:cubicBezTo>
                  <a:cubicBezTo>
                    <a:pt x="679006" y="236278"/>
                    <a:pt x="665619" y="239997"/>
                    <a:pt x="652232" y="243478"/>
                  </a:cubicBezTo>
                  <a:lnTo>
                    <a:pt x="583478" y="263735"/>
                  </a:lnTo>
                  <a:lnTo>
                    <a:pt x="564547" y="270065"/>
                  </a:lnTo>
                  <a:cubicBezTo>
                    <a:pt x="563992" y="270223"/>
                    <a:pt x="528110" y="282409"/>
                    <a:pt x="514089" y="287552"/>
                  </a:cubicBezTo>
                  <a:cubicBezTo>
                    <a:pt x="511238" y="288581"/>
                    <a:pt x="509178" y="289293"/>
                    <a:pt x="508228" y="289768"/>
                  </a:cubicBezTo>
                  <a:cubicBezTo>
                    <a:pt x="488425" y="298235"/>
                    <a:pt x="502842" y="319045"/>
                    <a:pt x="505139" y="320232"/>
                  </a:cubicBezTo>
                  <a:cubicBezTo>
                    <a:pt x="509812" y="322922"/>
                    <a:pt x="515278" y="323160"/>
                    <a:pt x="519872" y="321261"/>
                  </a:cubicBezTo>
                  <a:cubicBezTo>
                    <a:pt x="520268" y="322289"/>
                    <a:pt x="521218" y="321340"/>
                    <a:pt x="521931" y="320549"/>
                  </a:cubicBezTo>
                  <a:lnTo>
                    <a:pt x="521218" y="320628"/>
                  </a:lnTo>
                  <a:cubicBezTo>
                    <a:pt x="521694" y="320390"/>
                    <a:pt x="522169" y="320153"/>
                    <a:pt x="522565" y="319836"/>
                  </a:cubicBezTo>
                  <a:lnTo>
                    <a:pt x="522406" y="319995"/>
                  </a:lnTo>
                  <a:lnTo>
                    <a:pt x="521931" y="320549"/>
                  </a:lnTo>
                  <a:cubicBezTo>
                    <a:pt x="522644" y="320470"/>
                    <a:pt x="523436" y="320390"/>
                    <a:pt x="524149" y="320153"/>
                  </a:cubicBezTo>
                  <a:cubicBezTo>
                    <a:pt x="538486" y="316513"/>
                    <a:pt x="575240" y="307967"/>
                    <a:pt x="575794" y="307809"/>
                  </a:cubicBezTo>
                  <a:lnTo>
                    <a:pt x="594488" y="303457"/>
                  </a:lnTo>
                  <a:lnTo>
                    <a:pt x="663322" y="288423"/>
                  </a:lnTo>
                  <a:close/>
                  <a:moveTo>
                    <a:pt x="529852" y="309629"/>
                  </a:moveTo>
                  <a:cubicBezTo>
                    <a:pt x="529298" y="312398"/>
                    <a:pt x="528031" y="316513"/>
                    <a:pt x="523040" y="319520"/>
                  </a:cubicBezTo>
                  <a:cubicBezTo>
                    <a:pt x="525021" y="318175"/>
                    <a:pt x="526763" y="316355"/>
                    <a:pt x="528031" y="314139"/>
                  </a:cubicBezTo>
                  <a:cubicBezTo>
                    <a:pt x="528902" y="312715"/>
                    <a:pt x="529456" y="311212"/>
                    <a:pt x="529852" y="309629"/>
                  </a:cubicBezTo>
                  <a:close/>
                  <a:moveTo>
                    <a:pt x="470523" y="355286"/>
                  </a:moveTo>
                  <a:cubicBezTo>
                    <a:pt x="469811" y="362249"/>
                    <a:pt x="473454" y="368658"/>
                    <a:pt x="479316" y="371823"/>
                  </a:cubicBezTo>
                  <a:lnTo>
                    <a:pt x="479316" y="371744"/>
                  </a:lnTo>
                  <a:cubicBezTo>
                    <a:pt x="479395" y="371586"/>
                    <a:pt x="479554" y="371823"/>
                    <a:pt x="479712" y="371982"/>
                  </a:cubicBezTo>
                  <a:lnTo>
                    <a:pt x="480504" y="372377"/>
                  </a:lnTo>
                  <a:lnTo>
                    <a:pt x="480029" y="372298"/>
                  </a:lnTo>
                  <a:lnTo>
                    <a:pt x="480029" y="372377"/>
                  </a:lnTo>
                  <a:cubicBezTo>
                    <a:pt x="483514" y="375147"/>
                    <a:pt x="490326" y="381319"/>
                    <a:pt x="499832" y="389785"/>
                  </a:cubicBezTo>
                  <a:cubicBezTo>
                    <a:pt x="515357" y="403554"/>
                    <a:pt x="536902" y="423415"/>
                    <a:pt x="560903" y="444462"/>
                  </a:cubicBezTo>
                  <a:cubicBezTo>
                    <a:pt x="574369" y="456173"/>
                    <a:pt x="588389" y="468359"/>
                    <a:pt x="602567" y="479912"/>
                  </a:cubicBezTo>
                  <a:cubicBezTo>
                    <a:pt x="617301" y="491860"/>
                    <a:pt x="632192" y="503096"/>
                    <a:pt x="645817" y="513462"/>
                  </a:cubicBezTo>
                  <a:cubicBezTo>
                    <a:pt x="683125" y="541631"/>
                    <a:pt x="712037" y="562125"/>
                    <a:pt x="712037" y="562125"/>
                  </a:cubicBezTo>
                  <a:cubicBezTo>
                    <a:pt x="719483" y="568297"/>
                    <a:pt x="730493" y="567269"/>
                    <a:pt x="736671" y="559831"/>
                  </a:cubicBezTo>
                  <a:cubicBezTo>
                    <a:pt x="742850" y="552393"/>
                    <a:pt x="741820" y="541394"/>
                    <a:pt x="734374" y="535222"/>
                  </a:cubicBezTo>
                  <a:cubicBezTo>
                    <a:pt x="734374" y="535222"/>
                    <a:pt x="708789" y="510692"/>
                    <a:pt x="673936" y="479358"/>
                  </a:cubicBezTo>
                  <a:cubicBezTo>
                    <a:pt x="661184" y="467884"/>
                    <a:pt x="647322" y="455461"/>
                    <a:pt x="632668" y="443355"/>
                  </a:cubicBezTo>
                  <a:cubicBezTo>
                    <a:pt x="618568" y="431644"/>
                    <a:pt x="603835" y="420170"/>
                    <a:pt x="589657" y="409409"/>
                  </a:cubicBezTo>
                  <a:cubicBezTo>
                    <a:pt x="564071" y="389944"/>
                    <a:pt x="540071" y="372773"/>
                    <a:pt x="523040" y="360666"/>
                  </a:cubicBezTo>
                  <a:cubicBezTo>
                    <a:pt x="511872" y="352754"/>
                    <a:pt x="503633" y="347136"/>
                    <a:pt x="499594" y="344603"/>
                  </a:cubicBezTo>
                  <a:cubicBezTo>
                    <a:pt x="481534" y="333526"/>
                    <a:pt x="470603" y="352991"/>
                    <a:pt x="470523" y="355286"/>
                  </a:cubicBezTo>
                  <a:close/>
                  <a:moveTo>
                    <a:pt x="481851" y="372931"/>
                  </a:moveTo>
                  <a:cubicBezTo>
                    <a:pt x="485178" y="374276"/>
                    <a:pt x="487871" y="374039"/>
                    <a:pt x="489930" y="373564"/>
                  </a:cubicBezTo>
                  <a:cubicBezTo>
                    <a:pt x="488505" y="373802"/>
                    <a:pt x="486999" y="373881"/>
                    <a:pt x="485494" y="373722"/>
                  </a:cubicBezTo>
                  <a:cubicBezTo>
                    <a:pt x="484227" y="373564"/>
                    <a:pt x="483039" y="373327"/>
                    <a:pt x="481851" y="372931"/>
                  </a:cubicBezTo>
                  <a:close/>
                  <a:moveTo>
                    <a:pt x="480029" y="372298"/>
                  </a:moveTo>
                  <a:cubicBezTo>
                    <a:pt x="479554" y="372219"/>
                    <a:pt x="479078" y="372140"/>
                    <a:pt x="479316" y="371823"/>
                  </a:cubicBezTo>
                  <a:lnTo>
                    <a:pt x="479712" y="371982"/>
                  </a:lnTo>
                  <a:lnTo>
                    <a:pt x="480029" y="372298"/>
                  </a:lnTo>
                  <a:close/>
                  <a:moveTo>
                    <a:pt x="327866" y="636031"/>
                  </a:moveTo>
                  <a:cubicBezTo>
                    <a:pt x="334281" y="606041"/>
                    <a:pt x="340222" y="575894"/>
                    <a:pt x="348064" y="546300"/>
                  </a:cubicBezTo>
                  <a:cubicBezTo>
                    <a:pt x="355985" y="516310"/>
                    <a:pt x="365807" y="486954"/>
                    <a:pt x="376659" y="457677"/>
                  </a:cubicBezTo>
                  <a:cubicBezTo>
                    <a:pt x="381570" y="444937"/>
                    <a:pt x="386640" y="432198"/>
                    <a:pt x="392184" y="419537"/>
                  </a:cubicBezTo>
                  <a:cubicBezTo>
                    <a:pt x="397729" y="406877"/>
                    <a:pt x="403590" y="394296"/>
                    <a:pt x="410165" y="382031"/>
                  </a:cubicBezTo>
                  <a:cubicBezTo>
                    <a:pt x="411116" y="380053"/>
                    <a:pt x="419512" y="362091"/>
                    <a:pt x="425057" y="356631"/>
                  </a:cubicBezTo>
                  <a:cubicBezTo>
                    <a:pt x="430760" y="351013"/>
                    <a:pt x="436780" y="349588"/>
                    <a:pt x="441137" y="350142"/>
                  </a:cubicBezTo>
                  <a:cubicBezTo>
                    <a:pt x="450404" y="350934"/>
                    <a:pt x="457216" y="359084"/>
                    <a:pt x="456424" y="368342"/>
                  </a:cubicBezTo>
                  <a:cubicBezTo>
                    <a:pt x="455949" y="373089"/>
                    <a:pt x="453573" y="377204"/>
                    <a:pt x="450087" y="379973"/>
                  </a:cubicBezTo>
                  <a:cubicBezTo>
                    <a:pt x="450087" y="379894"/>
                    <a:pt x="450008" y="379815"/>
                    <a:pt x="449929" y="379736"/>
                  </a:cubicBezTo>
                  <a:cubicBezTo>
                    <a:pt x="448107" y="378707"/>
                    <a:pt x="446840" y="380053"/>
                    <a:pt x="445810" y="382347"/>
                  </a:cubicBezTo>
                  <a:cubicBezTo>
                    <a:pt x="446285" y="382189"/>
                    <a:pt x="446681" y="381952"/>
                    <a:pt x="447156" y="381635"/>
                  </a:cubicBezTo>
                  <a:cubicBezTo>
                    <a:pt x="447394" y="381477"/>
                    <a:pt x="447870" y="381319"/>
                    <a:pt x="448503" y="381081"/>
                  </a:cubicBezTo>
                  <a:cubicBezTo>
                    <a:pt x="447631" y="381635"/>
                    <a:pt x="446681" y="382110"/>
                    <a:pt x="445731" y="382426"/>
                  </a:cubicBezTo>
                  <a:cubicBezTo>
                    <a:pt x="443671" y="387411"/>
                    <a:pt x="443037" y="396590"/>
                    <a:pt x="442642" y="397461"/>
                  </a:cubicBezTo>
                  <a:cubicBezTo>
                    <a:pt x="437572" y="409409"/>
                    <a:pt x="433136" y="421595"/>
                    <a:pt x="428938" y="433859"/>
                  </a:cubicBezTo>
                  <a:cubicBezTo>
                    <a:pt x="424661" y="446362"/>
                    <a:pt x="420779" y="458864"/>
                    <a:pt x="416978" y="471445"/>
                  </a:cubicBezTo>
                  <a:cubicBezTo>
                    <a:pt x="413492" y="482839"/>
                    <a:pt x="410324" y="494392"/>
                    <a:pt x="407155" y="505866"/>
                  </a:cubicBezTo>
                  <a:cubicBezTo>
                    <a:pt x="400739" y="529050"/>
                    <a:pt x="395274" y="552393"/>
                    <a:pt x="389491" y="575656"/>
                  </a:cubicBezTo>
                  <a:cubicBezTo>
                    <a:pt x="383550" y="599157"/>
                    <a:pt x="377213" y="622500"/>
                    <a:pt x="371273" y="646080"/>
                  </a:cubicBezTo>
                  <a:cubicBezTo>
                    <a:pt x="365332" y="667919"/>
                    <a:pt x="357965" y="689917"/>
                    <a:pt x="352500" y="712231"/>
                  </a:cubicBezTo>
                  <a:cubicBezTo>
                    <a:pt x="349094" y="726157"/>
                    <a:pt x="346163" y="740083"/>
                    <a:pt x="345371" y="754326"/>
                  </a:cubicBezTo>
                  <a:cubicBezTo>
                    <a:pt x="345212" y="763980"/>
                    <a:pt x="337212" y="771735"/>
                    <a:pt x="327548" y="771576"/>
                  </a:cubicBezTo>
                  <a:cubicBezTo>
                    <a:pt x="317885" y="771418"/>
                    <a:pt x="310202" y="763505"/>
                    <a:pt x="310281" y="753773"/>
                  </a:cubicBezTo>
                  <a:cubicBezTo>
                    <a:pt x="309805" y="737314"/>
                    <a:pt x="311390" y="720855"/>
                    <a:pt x="314004" y="704397"/>
                  </a:cubicBezTo>
                  <a:cubicBezTo>
                    <a:pt x="317647" y="681450"/>
                    <a:pt x="323509" y="658661"/>
                    <a:pt x="327866" y="636031"/>
                  </a:cubicBezTo>
                  <a:close/>
                  <a:moveTo>
                    <a:pt x="9122" y="433701"/>
                  </a:moveTo>
                  <a:cubicBezTo>
                    <a:pt x="14112" y="431169"/>
                    <a:pt x="19816" y="431327"/>
                    <a:pt x="24410" y="433701"/>
                  </a:cubicBezTo>
                  <a:cubicBezTo>
                    <a:pt x="24410" y="433859"/>
                    <a:pt x="24331" y="434018"/>
                    <a:pt x="24331" y="434255"/>
                  </a:cubicBezTo>
                  <a:cubicBezTo>
                    <a:pt x="24013" y="435996"/>
                    <a:pt x="25598" y="436312"/>
                    <a:pt x="27816" y="435996"/>
                  </a:cubicBezTo>
                  <a:cubicBezTo>
                    <a:pt x="28767" y="436866"/>
                    <a:pt x="29638" y="437816"/>
                    <a:pt x="30430" y="438924"/>
                  </a:cubicBezTo>
                  <a:cubicBezTo>
                    <a:pt x="29875" y="437974"/>
                    <a:pt x="29083" y="436866"/>
                    <a:pt x="28370" y="435917"/>
                  </a:cubicBezTo>
                  <a:cubicBezTo>
                    <a:pt x="32331" y="435205"/>
                    <a:pt x="38034" y="432831"/>
                    <a:pt x="39459" y="432752"/>
                  </a:cubicBezTo>
                  <a:cubicBezTo>
                    <a:pt x="52450" y="431327"/>
                    <a:pt x="65362" y="429349"/>
                    <a:pt x="78194" y="427054"/>
                  </a:cubicBezTo>
                  <a:cubicBezTo>
                    <a:pt x="91184" y="424760"/>
                    <a:pt x="104016" y="421990"/>
                    <a:pt x="116769" y="418983"/>
                  </a:cubicBezTo>
                  <a:cubicBezTo>
                    <a:pt x="136651" y="414473"/>
                    <a:pt x="157404" y="407906"/>
                    <a:pt x="178791" y="400547"/>
                  </a:cubicBezTo>
                  <a:cubicBezTo>
                    <a:pt x="195029" y="395008"/>
                    <a:pt x="211505" y="388836"/>
                    <a:pt x="228218" y="382585"/>
                  </a:cubicBezTo>
                  <a:cubicBezTo>
                    <a:pt x="244694" y="376413"/>
                    <a:pt x="261249" y="370083"/>
                    <a:pt x="277883" y="363752"/>
                  </a:cubicBezTo>
                  <a:cubicBezTo>
                    <a:pt x="327707" y="344999"/>
                    <a:pt x="376659" y="326562"/>
                    <a:pt x="420304" y="312003"/>
                  </a:cubicBezTo>
                  <a:cubicBezTo>
                    <a:pt x="419750" y="311607"/>
                    <a:pt x="419036" y="311765"/>
                    <a:pt x="418482" y="311212"/>
                  </a:cubicBezTo>
                  <a:cubicBezTo>
                    <a:pt x="391947" y="286603"/>
                    <a:pt x="361134" y="262390"/>
                    <a:pt x="328975" y="238414"/>
                  </a:cubicBezTo>
                  <a:cubicBezTo>
                    <a:pt x="310598" y="224646"/>
                    <a:pt x="291666" y="211273"/>
                    <a:pt x="272893" y="197901"/>
                  </a:cubicBezTo>
                  <a:cubicBezTo>
                    <a:pt x="243823" y="177248"/>
                    <a:pt x="215228" y="156833"/>
                    <a:pt x="186950" y="139742"/>
                  </a:cubicBezTo>
                  <a:lnTo>
                    <a:pt x="126987" y="103343"/>
                  </a:lnTo>
                  <a:cubicBezTo>
                    <a:pt x="126671" y="103106"/>
                    <a:pt x="121443" y="98279"/>
                    <a:pt x="117165" y="95905"/>
                  </a:cubicBezTo>
                  <a:lnTo>
                    <a:pt x="116849" y="95905"/>
                  </a:lnTo>
                  <a:lnTo>
                    <a:pt x="117165" y="95826"/>
                  </a:lnTo>
                  <a:cubicBezTo>
                    <a:pt x="114789" y="94481"/>
                    <a:pt x="112729" y="93927"/>
                    <a:pt x="112096" y="95430"/>
                  </a:cubicBezTo>
                  <a:lnTo>
                    <a:pt x="112016" y="95510"/>
                  </a:lnTo>
                  <a:cubicBezTo>
                    <a:pt x="111383" y="95351"/>
                    <a:pt x="110670" y="95193"/>
                    <a:pt x="110037" y="94956"/>
                  </a:cubicBezTo>
                  <a:cubicBezTo>
                    <a:pt x="101323" y="91791"/>
                    <a:pt x="96808" y="82137"/>
                    <a:pt x="99976" y="73433"/>
                  </a:cubicBezTo>
                  <a:cubicBezTo>
                    <a:pt x="100848" y="70663"/>
                    <a:pt x="108610" y="59190"/>
                    <a:pt x="123423" y="63621"/>
                  </a:cubicBezTo>
                  <a:cubicBezTo>
                    <a:pt x="128809" y="65283"/>
                    <a:pt x="142117" y="71217"/>
                    <a:pt x="142750" y="71455"/>
                  </a:cubicBezTo>
                  <a:cubicBezTo>
                    <a:pt x="151701" y="75411"/>
                    <a:pt x="160493" y="79526"/>
                    <a:pt x="169286" y="83799"/>
                  </a:cubicBezTo>
                  <a:cubicBezTo>
                    <a:pt x="182197" y="90208"/>
                    <a:pt x="194950" y="96855"/>
                    <a:pt x="207703" y="103422"/>
                  </a:cubicBezTo>
                  <a:cubicBezTo>
                    <a:pt x="233130" y="116953"/>
                    <a:pt x="259586" y="131987"/>
                    <a:pt x="285329" y="149079"/>
                  </a:cubicBezTo>
                  <a:cubicBezTo>
                    <a:pt x="301884" y="160078"/>
                    <a:pt x="318123" y="171789"/>
                    <a:pt x="333885" y="184212"/>
                  </a:cubicBezTo>
                  <a:cubicBezTo>
                    <a:pt x="374679" y="216417"/>
                    <a:pt x="411908" y="252261"/>
                    <a:pt x="443355" y="286603"/>
                  </a:cubicBezTo>
                  <a:cubicBezTo>
                    <a:pt x="449691" y="293012"/>
                    <a:pt x="449454" y="302745"/>
                    <a:pt x="443909" y="309629"/>
                  </a:cubicBezTo>
                  <a:cubicBezTo>
                    <a:pt x="447711" y="311607"/>
                    <a:pt x="450959" y="314693"/>
                    <a:pt x="452543" y="318966"/>
                  </a:cubicBezTo>
                  <a:cubicBezTo>
                    <a:pt x="455870" y="328066"/>
                    <a:pt x="451117" y="338115"/>
                    <a:pt x="442087" y="341438"/>
                  </a:cubicBezTo>
                  <a:cubicBezTo>
                    <a:pt x="408423" y="355127"/>
                    <a:pt x="371273" y="372931"/>
                    <a:pt x="332301" y="390339"/>
                  </a:cubicBezTo>
                  <a:cubicBezTo>
                    <a:pt x="307825" y="401338"/>
                    <a:pt x="282795" y="412416"/>
                    <a:pt x="257527" y="422069"/>
                  </a:cubicBezTo>
                  <a:cubicBezTo>
                    <a:pt x="211980" y="439398"/>
                    <a:pt x="166276" y="452692"/>
                    <a:pt x="124928" y="459972"/>
                  </a:cubicBezTo>
                  <a:cubicBezTo>
                    <a:pt x="111225" y="462187"/>
                    <a:pt x="97442" y="464086"/>
                    <a:pt x="83580" y="465431"/>
                  </a:cubicBezTo>
                  <a:cubicBezTo>
                    <a:pt x="69639" y="466856"/>
                    <a:pt x="55698" y="467805"/>
                    <a:pt x="41757" y="468122"/>
                  </a:cubicBezTo>
                  <a:cubicBezTo>
                    <a:pt x="38113" y="468201"/>
                    <a:pt x="25043" y="469309"/>
                    <a:pt x="17598" y="467489"/>
                  </a:cubicBezTo>
                  <a:cubicBezTo>
                    <a:pt x="9360" y="465431"/>
                    <a:pt x="4052" y="461000"/>
                    <a:pt x="1835" y="456173"/>
                  </a:cubicBezTo>
                  <a:cubicBezTo>
                    <a:pt x="-2364" y="448023"/>
                    <a:pt x="884" y="437974"/>
                    <a:pt x="9122" y="433701"/>
                  </a:cubicBezTo>
                  <a:close/>
                  <a:moveTo>
                    <a:pt x="24410" y="433701"/>
                  </a:moveTo>
                  <a:cubicBezTo>
                    <a:pt x="25043" y="432119"/>
                    <a:pt x="26707" y="433780"/>
                    <a:pt x="28370" y="435917"/>
                  </a:cubicBezTo>
                  <a:lnTo>
                    <a:pt x="27816" y="435996"/>
                  </a:lnTo>
                  <a:cubicBezTo>
                    <a:pt x="26786" y="435126"/>
                    <a:pt x="25598" y="434334"/>
                    <a:pt x="24410" y="433701"/>
                  </a:cubicBezTo>
                  <a:close/>
                  <a:moveTo>
                    <a:pt x="112016" y="95589"/>
                  </a:moveTo>
                  <a:cubicBezTo>
                    <a:pt x="113680" y="95984"/>
                    <a:pt x="115264" y="96063"/>
                    <a:pt x="116849" y="95984"/>
                  </a:cubicBezTo>
                  <a:cubicBezTo>
                    <a:pt x="115185" y="96380"/>
                    <a:pt x="111304" y="97567"/>
                    <a:pt x="112016" y="95589"/>
                  </a:cubicBezTo>
                  <a:close/>
                  <a:moveTo>
                    <a:pt x="448740" y="302587"/>
                  </a:moveTo>
                  <a:cubicBezTo>
                    <a:pt x="452622" y="278769"/>
                    <a:pt x="460780" y="233825"/>
                    <a:pt x="472108" y="185478"/>
                  </a:cubicBezTo>
                  <a:cubicBezTo>
                    <a:pt x="477335" y="162768"/>
                    <a:pt x="483752" y="139505"/>
                    <a:pt x="489534" y="117111"/>
                  </a:cubicBezTo>
                  <a:cubicBezTo>
                    <a:pt x="500069" y="76835"/>
                    <a:pt x="510050" y="40120"/>
                    <a:pt x="511634" y="16540"/>
                  </a:cubicBezTo>
                  <a:cubicBezTo>
                    <a:pt x="511792" y="7282"/>
                    <a:pt x="519397" y="-156"/>
                    <a:pt x="528664" y="2"/>
                  </a:cubicBezTo>
                  <a:cubicBezTo>
                    <a:pt x="537932" y="82"/>
                    <a:pt x="545298" y="7678"/>
                    <a:pt x="545219" y="16936"/>
                  </a:cubicBezTo>
                  <a:cubicBezTo>
                    <a:pt x="546249" y="44630"/>
                    <a:pt x="540625" y="90445"/>
                    <a:pt x="531278" y="138792"/>
                  </a:cubicBezTo>
                  <a:cubicBezTo>
                    <a:pt x="529061" y="150424"/>
                    <a:pt x="526525" y="162214"/>
                    <a:pt x="523674" y="173846"/>
                  </a:cubicBezTo>
                  <a:cubicBezTo>
                    <a:pt x="520743" y="185636"/>
                    <a:pt x="517654" y="197189"/>
                    <a:pt x="514327" y="208425"/>
                  </a:cubicBezTo>
                  <a:cubicBezTo>
                    <a:pt x="501891" y="251075"/>
                    <a:pt x="488742" y="288818"/>
                    <a:pt x="482960" y="309946"/>
                  </a:cubicBezTo>
                  <a:cubicBezTo>
                    <a:pt x="480900" y="319441"/>
                    <a:pt x="471632" y="325455"/>
                    <a:pt x="462127" y="323397"/>
                  </a:cubicBezTo>
                  <a:cubicBezTo>
                    <a:pt x="452701" y="321340"/>
                    <a:pt x="446681" y="312003"/>
                    <a:pt x="448740" y="30258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0" name="Google Shape;1340;p21"/>
            <p:cNvSpPr/>
            <p:nvPr/>
          </p:nvSpPr>
          <p:spPr>
            <a:xfrm>
              <a:off x="8026873" y="353748"/>
              <a:ext cx="543768" cy="486344"/>
            </a:xfrm>
            <a:custGeom>
              <a:avLst/>
              <a:gdLst/>
              <a:ahLst/>
              <a:cxnLst/>
              <a:rect l="l" t="t" r="r" b="b"/>
              <a:pathLst>
                <a:path w="1087536" h="972688" extrusionOk="0">
                  <a:moveTo>
                    <a:pt x="907088" y="115199"/>
                  </a:moveTo>
                  <a:lnTo>
                    <a:pt x="906217" y="116069"/>
                  </a:lnTo>
                  <a:cubicBezTo>
                    <a:pt x="906454" y="114329"/>
                    <a:pt x="906930" y="112904"/>
                    <a:pt x="908197" y="113854"/>
                  </a:cubicBezTo>
                  <a:lnTo>
                    <a:pt x="907722" y="114724"/>
                  </a:lnTo>
                  <a:cubicBezTo>
                    <a:pt x="907484" y="114803"/>
                    <a:pt x="907247" y="114962"/>
                    <a:pt x="907088" y="115199"/>
                  </a:cubicBezTo>
                  <a:close/>
                  <a:moveTo>
                    <a:pt x="559591" y="461541"/>
                  </a:moveTo>
                  <a:cubicBezTo>
                    <a:pt x="560463" y="458217"/>
                    <a:pt x="562997" y="456239"/>
                    <a:pt x="565374" y="454103"/>
                  </a:cubicBezTo>
                  <a:cubicBezTo>
                    <a:pt x="562126" y="453074"/>
                    <a:pt x="558878" y="452045"/>
                    <a:pt x="556581" y="449197"/>
                  </a:cubicBezTo>
                  <a:cubicBezTo>
                    <a:pt x="550562" y="441680"/>
                    <a:pt x="551829" y="430681"/>
                    <a:pt x="559354" y="424667"/>
                  </a:cubicBezTo>
                  <a:cubicBezTo>
                    <a:pt x="578444" y="408367"/>
                    <a:pt x="612583" y="376162"/>
                    <a:pt x="652902" y="338893"/>
                  </a:cubicBezTo>
                  <a:cubicBezTo>
                    <a:pt x="672704" y="320614"/>
                    <a:pt x="693853" y="300912"/>
                    <a:pt x="715557" y="281525"/>
                  </a:cubicBezTo>
                  <a:cubicBezTo>
                    <a:pt x="736944" y="262456"/>
                    <a:pt x="758806" y="243623"/>
                    <a:pt x="779638" y="225582"/>
                  </a:cubicBezTo>
                  <a:cubicBezTo>
                    <a:pt x="817422" y="193061"/>
                    <a:pt x="852195" y="163783"/>
                    <a:pt x="876355" y="142735"/>
                  </a:cubicBezTo>
                  <a:cubicBezTo>
                    <a:pt x="890454" y="130391"/>
                    <a:pt x="900989" y="121134"/>
                    <a:pt x="906217" y="116069"/>
                  </a:cubicBezTo>
                  <a:cubicBezTo>
                    <a:pt x="906058" y="117177"/>
                    <a:pt x="905979" y="118443"/>
                    <a:pt x="905979" y="119234"/>
                  </a:cubicBezTo>
                  <a:cubicBezTo>
                    <a:pt x="906296" y="117652"/>
                    <a:pt x="906850" y="116148"/>
                    <a:pt x="907722" y="114724"/>
                  </a:cubicBezTo>
                  <a:cubicBezTo>
                    <a:pt x="908118" y="114408"/>
                    <a:pt x="908514" y="114170"/>
                    <a:pt x="908276" y="113933"/>
                  </a:cubicBezTo>
                  <a:lnTo>
                    <a:pt x="908197" y="113854"/>
                  </a:lnTo>
                  <a:cubicBezTo>
                    <a:pt x="908514" y="113379"/>
                    <a:pt x="908910" y="112825"/>
                    <a:pt x="909306" y="112350"/>
                  </a:cubicBezTo>
                  <a:cubicBezTo>
                    <a:pt x="915088" y="105150"/>
                    <a:pt x="925703" y="104042"/>
                    <a:pt x="932911" y="109818"/>
                  </a:cubicBezTo>
                  <a:cubicBezTo>
                    <a:pt x="936000" y="112113"/>
                    <a:pt x="943763" y="120580"/>
                    <a:pt x="935921" y="133161"/>
                  </a:cubicBezTo>
                  <a:cubicBezTo>
                    <a:pt x="934970" y="134664"/>
                    <a:pt x="932515" y="137750"/>
                    <a:pt x="928633" y="142023"/>
                  </a:cubicBezTo>
                  <a:cubicBezTo>
                    <a:pt x="918653" y="153022"/>
                    <a:pt x="896711" y="175415"/>
                    <a:pt x="868116" y="203347"/>
                  </a:cubicBezTo>
                  <a:cubicBezTo>
                    <a:pt x="844195" y="226690"/>
                    <a:pt x="815838" y="254147"/>
                    <a:pt x="785737" y="281921"/>
                  </a:cubicBezTo>
                  <a:cubicBezTo>
                    <a:pt x="767282" y="298933"/>
                    <a:pt x="748192" y="316025"/>
                    <a:pt x="729260" y="332404"/>
                  </a:cubicBezTo>
                  <a:cubicBezTo>
                    <a:pt x="709379" y="349654"/>
                    <a:pt x="689576" y="366034"/>
                    <a:pt x="671041" y="381147"/>
                  </a:cubicBezTo>
                  <a:cubicBezTo>
                    <a:pt x="634366" y="411215"/>
                    <a:pt x="602999" y="435745"/>
                    <a:pt x="583988" y="449988"/>
                  </a:cubicBezTo>
                  <a:lnTo>
                    <a:pt x="681734" y="472381"/>
                  </a:lnTo>
                  <a:cubicBezTo>
                    <a:pt x="712310" y="479661"/>
                    <a:pt x="746370" y="487257"/>
                    <a:pt x="781143" y="496119"/>
                  </a:cubicBezTo>
                  <a:cubicBezTo>
                    <a:pt x="814095" y="504507"/>
                    <a:pt x="847760" y="513607"/>
                    <a:pt x="879919" y="522786"/>
                  </a:cubicBezTo>
                  <a:cubicBezTo>
                    <a:pt x="976398" y="550401"/>
                    <a:pt x="1060361" y="577463"/>
                    <a:pt x="1077074" y="584901"/>
                  </a:cubicBezTo>
                  <a:cubicBezTo>
                    <a:pt x="1085629" y="588382"/>
                    <a:pt x="1089748" y="598115"/>
                    <a:pt x="1086342" y="606740"/>
                  </a:cubicBezTo>
                  <a:cubicBezTo>
                    <a:pt x="1082856" y="615286"/>
                    <a:pt x="1073035" y="619400"/>
                    <a:pt x="1064480" y="615919"/>
                  </a:cubicBezTo>
                  <a:cubicBezTo>
                    <a:pt x="1052598" y="611567"/>
                    <a:pt x="1006893" y="600885"/>
                    <a:pt x="947485" y="586483"/>
                  </a:cubicBezTo>
                  <a:cubicBezTo>
                    <a:pt x="911287" y="577700"/>
                    <a:pt x="870176" y="567888"/>
                    <a:pt x="828432" y="557285"/>
                  </a:cubicBezTo>
                  <a:cubicBezTo>
                    <a:pt x="807283" y="551904"/>
                    <a:pt x="786055" y="546207"/>
                    <a:pt x="765222" y="540431"/>
                  </a:cubicBezTo>
                  <a:cubicBezTo>
                    <a:pt x="732033" y="531173"/>
                    <a:pt x="699952" y="521519"/>
                    <a:pt x="670961" y="513132"/>
                  </a:cubicBezTo>
                  <a:lnTo>
                    <a:pt x="571869" y="483063"/>
                  </a:lnTo>
                  <a:cubicBezTo>
                    <a:pt x="562522" y="480531"/>
                    <a:pt x="557057" y="470878"/>
                    <a:pt x="559591" y="461541"/>
                  </a:cubicBezTo>
                  <a:close/>
                  <a:moveTo>
                    <a:pt x="909702" y="133873"/>
                  </a:moveTo>
                  <a:cubicBezTo>
                    <a:pt x="906533" y="130312"/>
                    <a:pt x="905187" y="125565"/>
                    <a:pt x="905662" y="120975"/>
                  </a:cubicBezTo>
                  <a:cubicBezTo>
                    <a:pt x="904632" y="126831"/>
                    <a:pt x="906930" y="130866"/>
                    <a:pt x="909702" y="133873"/>
                  </a:cubicBezTo>
                  <a:close/>
                  <a:moveTo>
                    <a:pt x="140963" y="793165"/>
                  </a:moveTo>
                  <a:cubicBezTo>
                    <a:pt x="134151" y="799416"/>
                    <a:pt x="133756" y="810098"/>
                    <a:pt x="140013" y="816903"/>
                  </a:cubicBezTo>
                  <a:cubicBezTo>
                    <a:pt x="146350" y="823629"/>
                    <a:pt x="156964" y="824104"/>
                    <a:pt x="163776" y="817773"/>
                  </a:cubicBezTo>
                  <a:lnTo>
                    <a:pt x="270235" y="726064"/>
                  </a:lnTo>
                  <a:cubicBezTo>
                    <a:pt x="291780" y="707628"/>
                    <a:pt x="313484" y="689428"/>
                    <a:pt x="334871" y="670833"/>
                  </a:cubicBezTo>
                  <a:cubicBezTo>
                    <a:pt x="349129" y="658410"/>
                    <a:pt x="363228" y="645829"/>
                    <a:pt x="377169" y="633089"/>
                  </a:cubicBezTo>
                  <a:cubicBezTo>
                    <a:pt x="398081" y="614020"/>
                    <a:pt x="418755" y="594633"/>
                    <a:pt x="439270" y="575168"/>
                  </a:cubicBezTo>
                  <a:cubicBezTo>
                    <a:pt x="460103" y="555386"/>
                    <a:pt x="480698" y="535525"/>
                    <a:pt x="501293" y="515664"/>
                  </a:cubicBezTo>
                  <a:cubicBezTo>
                    <a:pt x="506600" y="550243"/>
                    <a:pt x="515234" y="609905"/>
                    <a:pt x="527590" y="675818"/>
                  </a:cubicBezTo>
                  <a:cubicBezTo>
                    <a:pt x="530996" y="693860"/>
                    <a:pt x="534798" y="712296"/>
                    <a:pt x="538997" y="730733"/>
                  </a:cubicBezTo>
                  <a:cubicBezTo>
                    <a:pt x="543116" y="749091"/>
                    <a:pt x="547710" y="767448"/>
                    <a:pt x="552462" y="785252"/>
                  </a:cubicBezTo>
                  <a:cubicBezTo>
                    <a:pt x="574087" y="866041"/>
                    <a:pt x="599197" y="937731"/>
                    <a:pt x="619079" y="965267"/>
                  </a:cubicBezTo>
                  <a:cubicBezTo>
                    <a:pt x="624227" y="972943"/>
                    <a:pt x="634683" y="975000"/>
                    <a:pt x="642366" y="969857"/>
                  </a:cubicBezTo>
                  <a:cubicBezTo>
                    <a:pt x="650050" y="964713"/>
                    <a:pt x="652109" y="954269"/>
                    <a:pt x="646960" y="946593"/>
                  </a:cubicBezTo>
                  <a:cubicBezTo>
                    <a:pt x="637297" y="931005"/>
                    <a:pt x="628108" y="901016"/>
                    <a:pt x="618286" y="863905"/>
                  </a:cubicBezTo>
                  <a:cubicBezTo>
                    <a:pt x="609811" y="831937"/>
                    <a:pt x="601652" y="794747"/>
                    <a:pt x="593176" y="756449"/>
                  </a:cubicBezTo>
                  <a:cubicBezTo>
                    <a:pt x="587870" y="732474"/>
                    <a:pt x="582642" y="708023"/>
                    <a:pt x="577097" y="684206"/>
                  </a:cubicBezTo>
                  <a:cubicBezTo>
                    <a:pt x="559750" y="609193"/>
                    <a:pt x="542878" y="539402"/>
                    <a:pt x="534877" y="503557"/>
                  </a:cubicBezTo>
                  <a:cubicBezTo>
                    <a:pt x="533848" y="498256"/>
                    <a:pt x="530363" y="494458"/>
                    <a:pt x="525927" y="492005"/>
                  </a:cubicBezTo>
                  <a:cubicBezTo>
                    <a:pt x="527670" y="490343"/>
                    <a:pt x="529412" y="488602"/>
                    <a:pt x="531234" y="486941"/>
                  </a:cubicBezTo>
                  <a:cubicBezTo>
                    <a:pt x="538442" y="480452"/>
                    <a:pt x="539076" y="469374"/>
                    <a:pt x="532660" y="462174"/>
                  </a:cubicBezTo>
                  <a:cubicBezTo>
                    <a:pt x="526244" y="454973"/>
                    <a:pt x="515154" y="454340"/>
                    <a:pt x="507946" y="460829"/>
                  </a:cubicBezTo>
                  <a:cubicBezTo>
                    <a:pt x="475232" y="488048"/>
                    <a:pt x="442439" y="514952"/>
                    <a:pt x="409963" y="542488"/>
                  </a:cubicBezTo>
                  <a:cubicBezTo>
                    <a:pt x="388338" y="560846"/>
                    <a:pt x="366872" y="579283"/>
                    <a:pt x="345564" y="598036"/>
                  </a:cubicBezTo>
                  <a:cubicBezTo>
                    <a:pt x="331465" y="610459"/>
                    <a:pt x="317445" y="623119"/>
                    <a:pt x="303504" y="635938"/>
                  </a:cubicBezTo>
                  <a:cubicBezTo>
                    <a:pt x="282671" y="655087"/>
                    <a:pt x="262235" y="674632"/>
                    <a:pt x="241482" y="693939"/>
                  </a:cubicBezTo>
                  <a:lnTo>
                    <a:pt x="140963" y="793165"/>
                  </a:lnTo>
                  <a:close/>
                  <a:moveTo>
                    <a:pt x="365" y="400059"/>
                  </a:moveTo>
                  <a:cubicBezTo>
                    <a:pt x="-1536" y="409079"/>
                    <a:pt x="4167" y="418020"/>
                    <a:pt x="13276" y="419999"/>
                  </a:cubicBezTo>
                  <a:lnTo>
                    <a:pt x="56446" y="429019"/>
                  </a:lnTo>
                  <a:cubicBezTo>
                    <a:pt x="77912" y="433055"/>
                    <a:pt x="99299" y="436853"/>
                    <a:pt x="120844" y="440334"/>
                  </a:cubicBezTo>
                  <a:cubicBezTo>
                    <a:pt x="135181" y="442629"/>
                    <a:pt x="149597" y="444766"/>
                    <a:pt x="164014" y="446744"/>
                  </a:cubicBezTo>
                  <a:cubicBezTo>
                    <a:pt x="185243" y="449592"/>
                    <a:pt x="206471" y="452520"/>
                    <a:pt x="227778" y="454815"/>
                  </a:cubicBezTo>
                  <a:cubicBezTo>
                    <a:pt x="249007" y="457110"/>
                    <a:pt x="270315" y="459167"/>
                    <a:pt x="291622" y="460829"/>
                  </a:cubicBezTo>
                  <a:cubicBezTo>
                    <a:pt x="317207" y="462807"/>
                    <a:pt x="342792" y="464231"/>
                    <a:pt x="368377" y="465655"/>
                  </a:cubicBezTo>
                  <a:cubicBezTo>
                    <a:pt x="406636" y="467792"/>
                    <a:pt x="444895" y="469374"/>
                    <a:pt x="483232" y="471669"/>
                  </a:cubicBezTo>
                  <a:cubicBezTo>
                    <a:pt x="492817" y="472539"/>
                    <a:pt x="501372" y="465497"/>
                    <a:pt x="502322" y="455923"/>
                  </a:cubicBezTo>
                  <a:cubicBezTo>
                    <a:pt x="502481" y="453944"/>
                    <a:pt x="501134" y="452520"/>
                    <a:pt x="500738" y="450700"/>
                  </a:cubicBezTo>
                  <a:cubicBezTo>
                    <a:pt x="510085" y="450384"/>
                    <a:pt x="517689" y="442787"/>
                    <a:pt x="517689" y="433371"/>
                  </a:cubicBezTo>
                  <a:cubicBezTo>
                    <a:pt x="517927" y="427199"/>
                    <a:pt x="509688" y="398239"/>
                    <a:pt x="495193" y="357963"/>
                  </a:cubicBezTo>
                  <a:cubicBezTo>
                    <a:pt x="484738" y="329002"/>
                    <a:pt x="471747" y="293474"/>
                    <a:pt x="456618" y="256521"/>
                  </a:cubicBezTo>
                  <a:cubicBezTo>
                    <a:pt x="443073" y="223446"/>
                    <a:pt x="428023" y="189262"/>
                    <a:pt x="413527" y="157295"/>
                  </a:cubicBezTo>
                  <a:cubicBezTo>
                    <a:pt x="379625" y="82598"/>
                    <a:pt x="348654" y="20008"/>
                    <a:pt x="345723" y="11700"/>
                  </a:cubicBezTo>
                  <a:cubicBezTo>
                    <a:pt x="342871" y="2838"/>
                    <a:pt x="333445" y="-1989"/>
                    <a:pt x="324653" y="780"/>
                  </a:cubicBezTo>
                  <a:cubicBezTo>
                    <a:pt x="315781" y="3550"/>
                    <a:pt x="310870" y="13045"/>
                    <a:pt x="313722" y="21828"/>
                  </a:cubicBezTo>
                  <a:cubicBezTo>
                    <a:pt x="315623" y="28792"/>
                    <a:pt x="331703" y="72233"/>
                    <a:pt x="353882" y="128809"/>
                  </a:cubicBezTo>
                  <a:cubicBezTo>
                    <a:pt x="366397" y="160856"/>
                    <a:pt x="380734" y="197254"/>
                    <a:pt x="395705" y="233337"/>
                  </a:cubicBezTo>
                  <a:cubicBezTo>
                    <a:pt x="402596" y="250112"/>
                    <a:pt x="409884" y="266728"/>
                    <a:pt x="416933" y="282950"/>
                  </a:cubicBezTo>
                  <a:cubicBezTo>
                    <a:pt x="428577" y="309378"/>
                    <a:pt x="439983" y="334541"/>
                    <a:pt x="449885" y="356776"/>
                  </a:cubicBezTo>
                  <a:cubicBezTo>
                    <a:pt x="462162" y="384391"/>
                    <a:pt x="472301" y="407180"/>
                    <a:pt x="478084" y="422056"/>
                  </a:cubicBezTo>
                  <a:cubicBezTo>
                    <a:pt x="480381" y="427832"/>
                    <a:pt x="482678" y="434558"/>
                    <a:pt x="482678" y="434558"/>
                  </a:cubicBezTo>
                  <a:cubicBezTo>
                    <a:pt x="482678" y="434558"/>
                    <a:pt x="482678" y="433688"/>
                    <a:pt x="482678" y="433371"/>
                  </a:cubicBezTo>
                  <a:cubicBezTo>
                    <a:pt x="482678" y="434558"/>
                    <a:pt x="483708" y="435349"/>
                    <a:pt x="483945" y="436457"/>
                  </a:cubicBezTo>
                  <a:cubicBezTo>
                    <a:pt x="446637" y="431551"/>
                    <a:pt x="409408" y="426725"/>
                    <a:pt x="372100" y="422293"/>
                  </a:cubicBezTo>
                  <a:cubicBezTo>
                    <a:pt x="346673" y="419366"/>
                    <a:pt x="321247" y="416517"/>
                    <a:pt x="295820" y="413985"/>
                  </a:cubicBezTo>
                  <a:cubicBezTo>
                    <a:pt x="274671" y="411849"/>
                    <a:pt x="253522" y="409949"/>
                    <a:pt x="232293" y="408130"/>
                  </a:cubicBezTo>
                  <a:cubicBezTo>
                    <a:pt x="211144" y="406310"/>
                    <a:pt x="189995" y="404885"/>
                    <a:pt x="168846" y="402986"/>
                  </a:cubicBezTo>
                  <a:lnTo>
                    <a:pt x="61911" y="392541"/>
                  </a:lnTo>
                  <a:lnTo>
                    <a:pt x="20326" y="387240"/>
                  </a:lnTo>
                  <a:cubicBezTo>
                    <a:pt x="11296" y="385262"/>
                    <a:pt x="2345" y="391038"/>
                    <a:pt x="365" y="40005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1" name="Google Shape;1341;p21"/>
            <p:cNvSpPr/>
            <p:nvPr/>
          </p:nvSpPr>
          <p:spPr>
            <a:xfrm>
              <a:off x="7590467" y="557100"/>
              <a:ext cx="732717" cy="266452"/>
            </a:xfrm>
            <a:custGeom>
              <a:avLst/>
              <a:gdLst/>
              <a:ahLst/>
              <a:cxnLst/>
              <a:rect l="l" t="t" r="r" b="b"/>
              <a:pathLst>
                <a:path w="1465434" h="532905" extrusionOk="0">
                  <a:moveTo>
                    <a:pt x="1393115" y="0"/>
                  </a:moveTo>
                  <a:cubicBezTo>
                    <a:pt x="1433037" y="0"/>
                    <a:pt x="1465435" y="28090"/>
                    <a:pt x="1465435" y="62669"/>
                  </a:cubicBezTo>
                  <a:cubicBezTo>
                    <a:pt x="1465435" y="97327"/>
                    <a:pt x="1433037" y="125417"/>
                    <a:pt x="1393115" y="125417"/>
                  </a:cubicBezTo>
                  <a:cubicBezTo>
                    <a:pt x="1353272" y="125417"/>
                    <a:pt x="1320875" y="97327"/>
                    <a:pt x="1320875" y="62669"/>
                  </a:cubicBezTo>
                  <a:cubicBezTo>
                    <a:pt x="1320875" y="28090"/>
                    <a:pt x="1353272" y="0"/>
                    <a:pt x="1393115" y="0"/>
                  </a:cubicBezTo>
                  <a:close/>
                  <a:moveTo>
                    <a:pt x="752" y="257956"/>
                  </a:moveTo>
                  <a:cubicBezTo>
                    <a:pt x="7089" y="349902"/>
                    <a:pt x="76081" y="456092"/>
                    <a:pt x="128836" y="532054"/>
                  </a:cubicBezTo>
                  <a:cubicBezTo>
                    <a:pt x="131766" y="532292"/>
                    <a:pt x="126222" y="533795"/>
                    <a:pt x="129152" y="532133"/>
                  </a:cubicBezTo>
                  <a:cubicBezTo>
                    <a:pt x="148005" y="521293"/>
                    <a:pt x="379695" y="427131"/>
                    <a:pt x="429202" y="359873"/>
                  </a:cubicBezTo>
                  <a:cubicBezTo>
                    <a:pt x="448688" y="333365"/>
                    <a:pt x="462391" y="284227"/>
                    <a:pt x="431737" y="259301"/>
                  </a:cubicBezTo>
                  <a:cubicBezTo>
                    <a:pt x="405598" y="238095"/>
                    <a:pt x="370032" y="256690"/>
                    <a:pt x="344684" y="268876"/>
                  </a:cubicBezTo>
                  <a:cubicBezTo>
                    <a:pt x="336209" y="272990"/>
                    <a:pt x="318941" y="284543"/>
                    <a:pt x="308802" y="279795"/>
                  </a:cubicBezTo>
                  <a:cubicBezTo>
                    <a:pt x="297633" y="274652"/>
                    <a:pt x="309436" y="248382"/>
                    <a:pt x="311574" y="240865"/>
                  </a:cubicBezTo>
                  <a:cubicBezTo>
                    <a:pt x="318465" y="216493"/>
                    <a:pt x="315218" y="182785"/>
                    <a:pt x="287415" y="171865"/>
                  </a:cubicBezTo>
                  <a:cubicBezTo>
                    <a:pt x="248285" y="156594"/>
                    <a:pt x="206304" y="187928"/>
                    <a:pt x="167094" y="187770"/>
                  </a:cubicBezTo>
                  <a:cubicBezTo>
                    <a:pt x="138658" y="187612"/>
                    <a:pt x="140400" y="156277"/>
                    <a:pt x="127014" y="139344"/>
                  </a:cubicBezTo>
                  <a:cubicBezTo>
                    <a:pt x="115290" y="124547"/>
                    <a:pt x="92240" y="124863"/>
                    <a:pt x="75369" y="128582"/>
                  </a:cubicBezTo>
                  <a:cubicBezTo>
                    <a:pt x="7802" y="143300"/>
                    <a:pt x="-3367" y="199085"/>
                    <a:pt x="752" y="2579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2" name="Google Shape;1342;p21"/>
            <p:cNvSpPr/>
            <p:nvPr/>
          </p:nvSpPr>
          <p:spPr>
            <a:xfrm>
              <a:off x="6887909" y="405891"/>
              <a:ext cx="876168" cy="495103"/>
            </a:xfrm>
            <a:custGeom>
              <a:avLst/>
              <a:gdLst/>
              <a:ahLst/>
              <a:cxnLst/>
              <a:rect l="l" t="t" r="r" b="b"/>
              <a:pathLst>
                <a:path w="1752337" h="990205" extrusionOk="0">
                  <a:moveTo>
                    <a:pt x="15407" y="10834"/>
                  </a:moveTo>
                  <a:cubicBezTo>
                    <a:pt x="171214" y="-1351"/>
                    <a:pt x="420490" y="-25090"/>
                    <a:pt x="623586" y="86560"/>
                  </a:cubicBezTo>
                  <a:cubicBezTo>
                    <a:pt x="732342" y="146301"/>
                    <a:pt x="827949" y="244419"/>
                    <a:pt x="889813" y="402595"/>
                  </a:cubicBezTo>
                  <a:cubicBezTo>
                    <a:pt x="919121" y="478479"/>
                    <a:pt x="942963" y="555945"/>
                    <a:pt x="972667" y="631354"/>
                  </a:cubicBezTo>
                  <a:cubicBezTo>
                    <a:pt x="991915" y="680175"/>
                    <a:pt x="1013619" y="728127"/>
                    <a:pt x="1041422" y="774021"/>
                  </a:cubicBezTo>
                  <a:cubicBezTo>
                    <a:pt x="1085304" y="846739"/>
                    <a:pt x="1155485" y="906243"/>
                    <a:pt x="1234299" y="933859"/>
                  </a:cubicBezTo>
                  <a:cubicBezTo>
                    <a:pt x="1311609" y="960920"/>
                    <a:pt x="1397315" y="956964"/>
                    <a:pt x="1474070" y="903394"/>
                  </a:cubicBezTo>
                  <a:cubicBezTo>
                    <a:pt x="1496486" y="887806"/>
                    <a:pt x="1513121" y="867787"/>
                    <a:pt x="1527537" y="846185"/>
                  </a:cubicBezTo>
                  <a:cubicBezTo>
                    <a:pt x="1527458" y="845790"/>
                    <a:pt x="1527220" y="845473"/>
                    <a:pt x="1527141" y="845077"/>
                  </a:cubicBezTo>
                  <a:cubicBezTo>
                    <a:pt x="1527299" y="845156"/>
                    <a:pt x="1527537" y="845156"/>
                    <a:pt x="1527775" y="845077"/>
                  </a:cubicBezTo>
                  <a:cubicBezTo>
                    <a:pt x="1529359" y="844682"/>
                    <a:pt x="1529042" y="842624"/>
                    <a:pt x="1528091" y="840171"/>
                  </a:cubicBezTo>
                  <a:lnTo>
                    <a:pt x="1527458" y="841437"/>
                  </a:lnTo>
                  <a:lnTo>
                    <a:pt x="1527061" y="842387"/>
                  </a:lnTo>
                  <a:cubicBezTo>
                    <a:pt x="1527141" y="841279"/>
                    <a:pt x="1527378" y="840171"/>
                    <a:pt x="1527695" y="839143"/>
                  </a:cubicBezTo>
                  <a:cubicBezTo>
                    <a:pt x="1526349" y="836057"/>
                    <a:pt x="1524368" y="832575"/>
                    <a:pt x="1524131" y="830834"/>
                  </a:cubicBezTo>
                  <a:lnTo>
                    <a:pt x="1520883" y="803614"/>
                  </a:lnTo>
                  <a:cubicBezTo>
                    <a:pt x="1519774" y="791112"/>
                    <a:pt x="1519061" y="778531"/>
                    <a:pt x="1518665" y="765950"/>
                  </a:cubicBezTo>
                  <a:cubicBezTo>
                    <a:pt x="1518269" y="753448"/>
                    <a:pt x="1518428" y="740866"/>
                    <a:pt x="1518744" y="728364"/>
                  </a:cubicBezTo>
                  <a:cubicBezTo>
                    <a:pt x="1519616" y="704784"/>
                    <a:pt x="1520487" y="681125"/>
                    <a:pt x="1522705" y="657466"/>
                  </a:cubicBezTo>
                  <a:cubicBezTo>
                    <a:pt x="1524210" y="641719"/>
                    <a:pt x="1526349" y="625973"/>
                    <a:pt x="1528884" y="610306"/>
                  </a:cubicBezTo>
                  <a:cubicBezTo>
                    <a:pt x="1535299" y="570900"/>
                    <a:pt x="1544488" y="532127"/>
                    <a:pt x="1556132" y="494146"/>
                  </a:cubicBezTo>
                  <a:cubicBezTo>
                    <a:pt x="1558429" y="485205"/>
                    <a:pt x="1567538" y="479903"/>
                    <a:pt x="1576410" y="482198"/>
                  </a:cubicBezTo>
                  <a:cubicBezTo>
                    <a:pt x="1585360" y="484493"/>
                    <a:pt x="1590668" y="493592"/>
                    <a:pt x="1588371" y="502455"/>
                  </a:cubicBezTo>
                  <a:cubicBezTo>
                    <a:pt x="1582113" y="532365"/>
                    <a:pt x="1578073" y="562671"/>
                    <a:pt x="1574429" y="593135"/>
                  </a:cubicBezTo>
                  <a:cubicBezTo>
                    <a:pt x="1571816" y="616003"/>
                    <a:pt x="1569835" y="638950"/>
                    <a:pt x="1567617" y="661818"/>
                  </a:cubicBezTo>
                  <a:cubicBezTo>
                    <a:pt x="1565399" y="684923"/>
                    <a:pt x="1562627" y="707949"/>
                    <a:pt x="1560726" y="730896"/>
                  </a:cubicBezTo>
                  <a:cubicBezTo>
                    <a:pt x="1559379" y="745060"/>
                    <a:pt x="1558350" y="759303"/>
                    <a:pt x="1557716" y="773546"/>
                  </a:cubicBezTo>
                  <a:cubicBezTo>
                    <a:pt x="1557399" y="780509"/>
                    <a:pt x="1557320" y="787552"/>
                    <a:pt x="1557162" y="794515"/>
                  </a:cubicBezTo>
                  <a:cubicBezTo>
                    <a:pt x="1570786" y="768482"/>
                    <a:pt x="1584093" y="742211"/>
                    <a:pt x="1599698" y="717603"/>
                  </a:cubicBezTo>
                  <a:cubicBezTo>
                    <a:pt x="1610153" y="700986"/>
                    <a:pt x="1621877" y="686031"/>
                    <a:pt x="1634313" y="671946"/>
                  </a:cubicBezTo>
                  <a:cubicBezTo>
                    <a:pt x="1662749" y="639820"/>
                    <a:pt x="1695067" y="612679"/>
                    <a:pt x="1724692" y="581345"/>
                  </a:cubicBezTo>
                  <a:cubicBezTo>
                    <a:pt x="1730712" y="574856"/>
                    <a:pt x="1740851" y="574540"/>
                    <a:pt x="1747267" y="580554"/>
                  </a:cubicBezTo>
                  <a:cubicBezTo>
                    <a:pt x="1753683" y="586488"/>
                    <a:pt x="1754079" y="596617"/>
                    <a:pt x="1748059" y="603026"/>
                  </a:cubicBezTo>
                  <a:cubicBezTo>
                    <a:pt x="1723108" y="630167"/>
                    <a:pt x="1696176" y="654221"/>
                    <a:pt x="1671462" y="680967"/>
                  </a:cubicBezTo>
                  <a:cubicBezTo>
                    <a:pt x="1656096" y="697662"/>
                    <a:pt x="1641521" y="715466"/>
                    <a:pt x="1629006" y="735881"/>
                  </a:cubicBezTo>
                  <a:cubicBezTo>
                    <a:pt x="1600411" y="782487"/>
                    <a:pt x="1581162" y="835899"/>
                    <a:pt x="1549161" y="880210"/>
                  </a:cubicBezTo>
                  <a:cubicBezTo>
                    <a:pt x="1534507" y="900467"/>
                    <a:pt x="1517319" y="918903"/>
                    <a:pt x="1495932" y="934254"/>
                  </a:cubicBezTo>
                  <a:cubicBezTo>
                    <a:pt x="1408483" y="996844"/>
                    <a:pt x="1310104" y="1002700"/>
                    <a:pt x="1220913" y="972631"/>
                  </a:cubicBezTo>
                  <a:cubicBezTo>
                    <a:pt x="1132752" y="942879"/>
                    <a:pt x="1053779" y="877361"/>
                    <a:pt x="1004034" y="796730"/>
                  </a:cubicBezTo>
                  <a:cubicBezTo>
                    <a:pt x="974647" y="748858"/>
                    <a:pt x="951439" y="698849"/>
                    <a:pt x="931081" y="647812"/>
                  </a:cubicBezTo>
                  <a:cubicBezTo>
                    <a:pt x="901060" y="572403"/>
                    <a:pt x="877377" y="494700"/>
                    <a:pt x="847990" y="418738"/>
                  </a:cubicBezTo>
                  <a:cubicBezTo>
                    <a:pt x="775512" y="228831"/>
                    <a:pt x="650438" y="131109"/>
                    <a:pt x="513959" y="82208"/>
                  </a:cubicBezTo>
                  <a:cubicBezTo>
                    <a:pt x="488374" y="73029"/>
                    <a:pt x="462393" y="65986"/>
                    <a:pt x="436253" y="59973"/>
                  </a:cubicBezTo>
                  <a:cubicBezTo>
                    <a:pt x="448768" y="66303"/>
                    <a:pt x="461125" y="72871"/>
                    <a:pt x="473165" y="80229"/>
                  </a:cubicBezTo>
                  <a:cubicBezTo>
                    <a:pt x="514117" y="105550"/>
                    <a:pt x="551425" y="135935"/>
                    <a:pt x="585327" y="169802"/>
                  </a:cubicBezTo>
                  <a:cubicBezTo>
                    <a:pt x="619229" y="203589"/>
                    <a:pt x="649567" y="240859"/>
                    <a:pt x="676736" y="279710"/>
                  </a:cubicBezTo>
                  <a:cubicBezTo>
                    <a:pt x="708817" y="325842"/>
                    <a:pt x="734243" y="378382"/>
                    <a:pt x="747947" y="433376"/>
                  </a:cubicBezTo>
                  <a:cubicBezTo>
                    <a:pt x="762046" y="489715"/>
                    <a:pt x="763868" y="548349"/>
                    <a:pt x="749689" y="604846"/>
                  </a:cubicBezTo>
                  <a:cubicBezTo>
                    <a:pt x="742956" y="631037"/>
                    <a:pt x="729649" y="663163"/>
                    <a:pt x="709371" y="687376"/>
                  </a:cubicBezTo>
                  <a:cubicBezTo>
                    <a:pt x="694242" y="705575"/>
                    <a:pt x="675469" y="719423"/>
                    <a:pt x="653211" y="724962"/>
                  </a:cubicBezTo>
                  <a:cubicBezTo>
                    <a:pt x="608378" y="735960"/>
                    <a:pt x="566158" y="703043"/>
                    <a:pt x="545881" y="656833"/>
                  </a:cubicBezTo>
                  <a:cubicBezTo>
                    <a:pt x="526553" y="612679"/>
                    <a:pt x="528375" y="559585"/>
                    <a:pt x="559901" y="532602"/>
                  </a:cubicBezTo>
                  <a:cubicBezTo>
                    <a:pt x="583585" y="512345"/>
                    <a:pt x="614081" y="515985"/>
                    <a:pt x="633963" y="530624"/>
                  </a:cubicBezTo>
                  <a:cubicBezTo>
                    <a:pt x="649330" y="542018"/>
                    <a:pt x="657884" y="559426"/>
                    <a:pt x="654636" y="576281"/>
                  </a:cubicBezTo>
                  <a:cubicBezTo>
                    <a:pt x="652815" y="586013"/>
                    <a:pt x="647349" y="596142"/>
                    <a:pt x="635626" y="604688"/>
                  </a:cubicBezTo>
                  <a:cubicBezTo>
                    <a:pt x="628339" y="610226"/>
                    <a:pt x="617883" y="608723"/>
                    <a:pt x="612338" y="601364"/>
                  </a:cubicBezTo>
                  <a:cubicBezTo>
                    <a:pt x="606793" y="594084"/>
                    <a:pt x="608298" y="583640"/>
                    <a:pt x="615586" y="578101"/>
                  </a:cubicBezTo>
                  <a:cubicBezTo>
                    <a:pt x="618754" y="575648"/>
                    <a:pt x="620735" y="573195"/>
                    <a:pt x="621210" y="570425"/>
                  </a:cubicBezTo>
                  <a:cubicBezTo>
                    <a:pt x="621923" y="565757"/>
                    <a:pt x="617804" y="562038"/>
                    <a:pt x="613526" y="559031"/>
                  </a:cubicBezTo>
                  <a:cubicBezTo>
                    <a:pt x="605447" y="553413"/>
                    <a:pt x="593248" y="551672"/>
                    <a:pt x="584060" y="559980"/>
                  </a:cubicBezTo>
                  <a:cubicBezTo>
                    <a:pt x="576535" y="566864"/>
                    <a:pt x="572891" y="576597"/>
                    <a:pt x="571624" y="587200"/>
                  </a:cubicBezTo>
                  <a:cubicBezTo>
                    <a:pt x="569565" y="604213"/>
                    <a:pt x="573842" y="623441"/>
                    <a:pt x="581921" y="640532"/>
                  </a:cubicBezTo>
                  <a:cubicBezTo>
                    <a:pt x="588575" y="654696"/>
                    <a:pt x="597922" y="667436"/>
                    <a:pt x="609170" y="676061"/>
                  </a:cubicBezTo>
                  <a:cubicBezTo>
                    <a:pt x="619071" y="683578"/>
                    <a:pt x="630557" y="687613"/>
                    <a:pt x="642676" y="684290"/>
                  </a:cubicBezTo>
                  <a:cubicBezTo>
                    <a:pt x="659785" y="679701"/>
                    <a:pt x="672697" y="666170"/>
                    <a:pt x="682836" y="650661"/>
                  </a:cubicBezTo>
                  <a:cubicBezTo>
                    <a:pt x="694638" y="632778"/>
                    <a:pt x="702400" y="611730"/>
                    <a:pt x="706599" y="594164"/>
                  </a:cubicBezTo>
                  <a:cubicBezTo>
                    <a:pt x="718876" y="544709"/>
                    <a:pt x="716500" y="493434"/>
                    <a:pt x="704460" y="444137"/>
                  </a:cubicBezTo>
                  <a:cubicBezTo>
                    <a:pt x="692182" y="394129"/>
                    <a:pt x="670162" y="346019"/>
                    <a:pt x="641646" y="303686"/>
                  </a:cubicBezTo>
                  <a:cubicBezTo>
                    <a:pt x="616536" y="266259"/>
                    <a:pt x="588417" y="230335"/>
                    <a:pt x="556970" y="197576"/>
                  </a:cubicBezTo>
                  <a:cubicBezTo>
                    <a:pt x="525840" y="165054"/>
                    <a:pt x="491542" y="135461"/>
                    <a:pt x="453679" y="110694"/>
                  </a:cubicBezTo>
                  <a:cubicBezTo>
                    <a:pt x="441085" y="102385"/>
                    <a:pt x="428015" y="94789"/>
                    <a:pt x="414708" y="87747"/>
                  </a:cubicBezTo>
                  <a:cubicBezTo>
                    <a:pt x="394351" y="76985"/>
                    <a:pt x="373439" y="67332"/>
                    <a:pt x="352290" y="57915"/>
                  </a:cubicBezTo>
                  <a:cubicBezTo>
                    <a:pt x="350468" y="57203"/>
                    <a:pt x="331061" y="49686"/>
                    <a:pt x="324091" y="45413"/>
                  </a:cubicBezTo>
                  <a:cubicBezTo>
                    <a:pt x="322111" y="44147"/>
                    <a:pt x="321794" y="42644"/>
                    <a:pt x="320526" y="41219"/>
                  </a:cubicBezTo>
                  <a:cubicBezTo>
                    <a:pt x="207572" y="30458"/>
                    <a:pt x="99450" y="38687"/>
                    <a:pt x="17863" y="43989"/>
                  </a:cubicBezTo>
                  <a:cubicBezTo>
                    <a:pt x="8674" y="44701"/>
                    <a:pt x="674" y="37817"/>
                    <a:pt x="40" y="28638"/>
                  </a:cubicBezTo>
                  <a:cubicBezTo>
                    <a:pt x="-593" y="19459"/>
                    <a:pt x="6298" y="11547"/>
                    <a:pt x="15407" y="108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1343;p21"/>
            <p:cNvSpPr/>
            <p:nvPr/>
          </p:nvSpPr>
          <p:spPr>
            <a:xfrm>
              <a:off x="8066437" y="835258"/>
              <a:ext cx="538771" cy="1181974"/>
            </a:xfrm>
            <a:custGeom>
              <a:avLst/>
              <a:gdLst/>
              <a:ahLst/>
              <a:cxnLst/>
              <a:rect l="l" t="t" r="r" b="b"/>
              <a:pathLst>
                <a:path w="1077541" h="2363947" extrusionOk="0">
                  <a:moveTo>
                    <a:pt x="382719" y="2345058"/>
                  </a:moveTo>
                  <a:cubicBezTo>
                    <a:pt x="383748" y="2347590"/>
                    <a:pt x="384303" y="2349885"/>
                    <a:pt x="382798" y="2350043"/>
                  </a:cubicBezTo>
                  <a:cubicBezTo>
                    <a:pt x="383035" y="2348619"/>
                    <a:pt x="383035" y="2347116"/>
                    <a:pt x="382798" y="2345533"/>
                  </a:cubicBezTo>
                  <a:lnTo>
                    <a:pt x="382719" y="2345058"/>
                  </a:lnTo>
                  <a:close/>
                  <a:moveTo>
                    <a:pt x="351589" y="2338570"/>
                  </a:moveTo>
                  <a:cubicBezTo>
                    <a:pt x="350401" y="2342210"/>
                    <a:pt x="349846" y="2345295"/>
                    <a:pt x="350005" y="2347353"/>
                  </a:cubicBezTo>
                  <a:cubicBezTo>
                    <a:pt x="350322" y="2353050"/>
                    <a:pt x="352540" y="2357086"/>
                    <a:pt x="355628" y="2359618"/>
                  </a:cubicBezTo>
                  <a:cubicBezTo>
                    <a:pt x="358797" y="2362229"/>
                    <a:pt x="362995" y="2364840"/>
                    <a:pt x="369332" y="2363653"/>
                  </a:cubicBezTo>
                  <a:cubicBezTo>
                    <a:pt x="376540" y="2362545"/>
                    <a:pt x="381926" y="2356927"/>
                    <a:pt x="382798" y="2350043"/>
                  </a:cubicBezTo>
                  <a:cubicBezTo>
                    <a:pt x="382560" y="2350122"/>
                    <a:pt x="382164" y="2350043"/>
                    <a:pt x="381689" y="2349885"/>
                  </a:cubicBezTo>
                  <a:cubicBezTo>
                    <a:pt x="379946" y="2349252"/>
                    <a:pt x="380897" y="2347036"/>
                    <a:pt x="382402" y="2344346"/>
                  </a:cubicBezTo>
                  <a:lnTo>
                    <a:pt x="382719" y="2345058"/>
                  </a:lnTo>
                  <a:lnTo>
                    <a:pt x="382560" y="2344188"/>
                  </a:lnTo>
                  <a:cubicBezTo>
                    <a:pt x="384303" y="2341181"/>
                    <a:pt x="386759" y="2337699"/>
                    <a:pt x="387234" y="2335721"/>
                  </a:cubicBezTo>
                  <a:lnTo>
                    <a:pt x="393254" y="2305653"/>
                  </a:lnTo>
                  <a:lnTo>
                    <a:pt x="412581" y="2204765"/>
                  </a:lnTo>
                  <a:cubicBezTo>
                    <a:pt x="417333" y="2176833"/>
                    <a:pt x="422166" y="2148901"/>
                    <a:pt x="425967" y="2120731"/>
                  </a:cubicBezTo>
                  <a:cubicBezTo>
                    <a:pt x="429453" y="2094698"/>
                    <a:pt x="432146" y="2068507"/>
                    <a:pt x="434998" y="2042316"/>
                  </a:cubicBezTo>
                  <a:cubicBezTo>
                    <a:pt x="439196" y="2003148"/>
                    <a:pt x="442840" y="1963979"/>
                    <a:pt x="448067" y="1925207"/>
                  </a:cubicBezTo>
                  <a:cubicBezTo>
                    <a:pt x="449652" y="1916186"/>
                    <a:pt x="443552" y="1907561"/>
                    <a:pt x="434443" y="1906058"/>
                  </a:cubicBezTo>
                  <a:cubicBezTo>
                    <a:pt x="425413" y="1904475"/>
                    <a:pt x="416779" y="1910568"/>
                    <a:pt x="415274" y="1919589"/>
                  </a:cubicBezTo>
                  <a:cubicBezTo>
                    <a:pt x="405611" y="1965641"/>
                    <a:pt x="396977" y="2012168"/>
                    <a:pt x="389610" y="2059012"/>
                  </a:cubicBezTo>
                  <a:cubicBezTo>
                    <a:pt x="385966" y="2082196"/>
                    <a:pt x="382560" y="2105381"/>
                    <a:pt x="379392" y="2128644"/>
                  </a:cubicBezTo>
                  <a:cubicBezTo>
                    <a:pt x="376302" y="2151828"/>
                    <a:pt x="373768" y="2175092"/>
                    <a:pt x="370599" y="2198197"/>
                  </a:cubicBezTo>
                  <a:lnTo>
                    <a:pt x="357925" y="2299955"/>
                  </a:lnTo>
                  <a:lnTo>
                    <a:pt x="354361" y="2330499"/>
                  </a:lnTo>
                  <a:cubicBezTo>
                    <a:pt x="354124" y="2332714"/>
                    <a:pt x="352302" y="2336117"/>
                    <a:pt x="351589" y="2338570"/>
                  </a:cubicBezTo>
                  <a:close/>
                  <a:moveTo>
                    <a:pt x="201089" y="254901"/>
                  </a:moveTo>
                  <a:lnTo>
                    <a:pt x="201168" y="255297"/>
                  </a:lnTo>
                  <a:cubicBezTo>
                    <a:pt x="202831" y="252765"/>
                    <a:pt x="204337" y="249837"/>
                    <a:pt x="201722" y="249758"/>
                  </a:cubicBezTo>
                  <a:cubicBezTo>
                    <a:pt x="201802" y="251499"/>
                    <a:pt x="201564" y="253239"/>
                    <a:pt x="201089" y="254901"/>
                  </a:cubicBezTo>
                  <a:close/>
                  <a:moveTo>
                    <a:pt x="9241" y="584863"/>
                  </a:moveTo>
                  <a:cubicBezTo>
                    <a:pt x="16766" y="580037"/>
                    <a:pt x="35459" y="571570"/>
                    <a:pt x="57639" y="565477"/>
                  </a:cubicBezTo>
                  <a:cubicBezTo>
                    <a:pt x="62866" y="564053"/>
                    <a:pt x="68411" y="562945"/>
                    <a:pt x="73877" y="562075"/>
                  </a:cubicBezTo>
                  <a:cubicBezTo>
                    <a:pt x="79500" y="561283"/>
                    <a:pt x="85204" y="560809"/>
                    <a:pt x="90670" y="560650"/>
                  </a:cubicBezTo>
                  <a:cubicBezTo>
                    <a:pt x="100174" y="560413"/>
                    <a:pt x="108095" y="561600"/>
                    <a:pt x="116096" y="562708"/>
                  </a:cubicBezTo>
                  <a:cubicBezTo>
                    <a:pt x="111581" y="554162"/>
                    <a:pt x="106511" y="546012"/>
                    <a:pt x="103105" y="536516"/>
                  </a:cubicBezTo>
                  <a:cubicBezTo>
                    <a:pt x="92729" y="506527"/>
                    <a:pt x="93283" y="475825"/>
                    <a:pt x="100254" y="445599"/>
                  </a:cubicBezTo>
                  <a:cubicBezTo>
                    <a:pt x="109680" y="405402"/>
                    <a:pt x="130354" y="365917"/>
                    <a:pt x="146433" y="330310"/>
                  </a:cubicBezTo>
                  <a:cubicBezTo>
                    <a:pt x="150315" y="321764"/>
                    <a:pt x="153959" y="313139"/>
                    <a:pt x="157206" y="304356"/>
                  </a:cubicBezTo>
                  <a:cubicBezTo>
                    <a:pt x="160454" y="295810"/>
                    <a:pt x="163385" y="287106"/>
                    <a:pt x="165682" y="278165"/>
                  </a:cubicBezTo>
                  <a:lnTo>
                    <a:pt x="169880" y="259411"/>
                  </a:lnTo>
                  <a:cubicBezTo>
                    <a:pt x="169880" y="259411"/>
                    <a:pt x="169959" y="259490"/>
                    <a:pt x="170039" y="259490"/>
                  </a:cubicBezTo>
                  <a:cubicBezTo>
                    <a:pt x="172731" y="259570"/>
                    <a:pt x="169484" y="252132"/>
                    <a:pt x="169484" y="250707"/>
                  </a:cubicBezTo>
                  <a:cubicBezTo>
                    <a:pt x="169405" y="245406"/>
                    <a:pt x="171306" y="242320"/>
                    <a:pt x="172018" y="241212"/>
                  </a:cubicBezTo>
                  <a:cubicBezTo>
                    <a:pt x="174949" y="236939"/>
                    <a:pt x="178514" y="234882"/>
                    <a:pt x="182158" y="234170"/>
                  </a:cubicBezTo>
                  <a:cubicBezTo>
                    <a:pt x="185167" y="233616"/>
                    <a:pt x="188494" y="233616"/>
                    <a:pt x="191980" y="235198"/>
                  </a:cubicBezTo>
                  <a:cubicBezTo>
                    <a:pt x="193089" y="235752"/>
                    <a:pt x="198237" y="237256"/>
                    <a:pt x="200772" y="245010"/>
                  </a:cubicBezTo>
                  <a:cubicBezTo>
                    <a:pt x="201326" y="246593"/>
                    <a:pt x="201643" y="248175"/>
                    <a:pt x="201722" y="249758"/>
                  </a:cubicBezTo>
                  <a:lnTo>
                    <a:pt x="201406" y="249758"/>
                  </a:lnTo>
                  <a:cubicBezTo>
                    <a:pt x="200376" y="249758"/>
                    <a:pt x="200613" y="252132"/>
                    <a:pt x="201089" y="254901"/>
                  </a:cubicBezTo>
                  <a:lnTo>
                    <a:pt x="200851" y="255771"/>
                  </a:lnTo>
                  <a:lnTo>
                    <a:pt x="201168" y="255297"/>
                  </a:lnTo>
                  <a:cubicBezTo>
                    <a:pt x="201643" y="258145"/>
                    <a:pt x="202435" y="261390"/>
                    <a:pt x="202198" y="262972"/>
                  </a:cubicBezTo>
                  <a:lnTo>
                    <a:pt x="198316" y="285840"/>
                  </a:lnTo>
                  <a:cubicBezTo>
                    <a:pt x="196178" y="296047"/>
                    <a:pt x="193405" y="306018"/>
                    <a:pt x="190237" y="315829"/>
                  </a:cubicBezTo>
                  <a:cubicBezTo>
                    <a:pt x="187148" y="325483"/>
                    <a:pt x="183583" y="334978"/>
                    <a:pt x="179781" y="344553"/>
                  </a:cubicBezTo>
                  <a:cubicBezTo>
                    <a:pt x="166157" y="378498"/>
                    <a:pt x="148018" y="416163"/>
                    <a:pt x="140572" y="454144"/>
                  </a:cubicBezTo>
                  <a:cubicBezTo>
                    <a:pt x="136215" y="476775"/>
                    <a:pt x="135899" y="499564"/>
                    <a:pt x="144295" y="521640"/>
                  </a:cubicBezTo>
                  <a:cubicBezTo>
                    <a:pt x="153484" y="546328"/>
                    <a:pt x="168058" y="566427"/>
                    <a:pt x="186039" y="583281"/>
                  </a:cubicBezTo>
                  <a:cubicBezTo>
                    <a:pt x="204653" y="600689"/>
                    <a:pt x="226911" y="614457"/>
                    <a:pt x="251229" y="625456"/>
                  </a:cubicBezTo>
                  <a:cubicBezTo>
                    <a:pt x="327033" y="659876"/>
                    <a:pt x="422403" y="668501"/>
                    <a:pt x="494485" y="670084"/>
                  </a:cubicBezTo>
                  <a:cubicBezTo>
                    <a:pt x="502406" y="670084"/>
                    <a:pt x="508188" y="676098"/>
                    <a:pt x="509852" y="683615"/>
                  </a:cubicBezTo>
                  <a:cubicBezTo>
                    <a:pt x="505416" y="622528"/>
                    <a:pt x="501455" y="561521"/>
                    <a:pt x="496544" y="500513"/>
                  </a:cubicBezTo>
                  <a:cubicBezTo>
                    <a:pt x="483554" y="338302"/>
                    <a:pt x="470405" y="176644"/>
                    <a:pt x="461533" y="17755"/>
                  </a:cubicBezTo>
                  <a:cubicBezTo>
                    <a:pt x="460979" y="8577"/>
                    <a:pt x="467949" y="664"/>
                    <a:pt x="477059" y="31"/>
                  </a:cubicBezTo>
                  <a:cubicBezTo>
                    <a:pt x="486247" y="-523"/>
                    <a:pt x="494168" y="6440"/>
                    <a:pt x="494802" y="15540"/>
                  </a:cubicBezTo>
                  <a:cubicBezTo>
                    <a:pt x="505020" y="151560"/>
                    <a:pt x="519119" y="289401"/>
                    <a:pt x="532506" y="428032"/>
                  </a:cubicBezTo>
                  <a:cubicBezTo>
                    <a:pt x="541298" y="519662"/>
                    <a:pt x="549853" y="611688"/>
                    <a:pt x="556902" y="703634"/>
                  </a:cubicBezTo>
                  <a:cubicBezTo>
                    <a:pt x="559517" y="737896"/>
                    <a:pt x="561259" y="772080"/>
                    <a:pt x="563319" y="806263"/>
                  </a:cubicBezTo>
                  <a:cubicBezTo>
                    <a:pt x="588508" y="800645"/>
                    <a:pt x="611954" y="788459"/>
                    <a:pt x="634608" y="773029"/>
                  </a:cubicBezTo>
                  <a:cubicBezTo>
                    <a:pt x="668035" y="750161"/>
                    <a:pt x="699165" y="719934"/>
                    <a:pt x="730770" y="691607"/>
                  </a:cubicBezTo>
                  <a:cubicBezTo>
                    <a:pt x="746295" y="677601"/>
                    <a:pt x="762137" y="664545"/>
                    <a:pt x="777979" y="652280"/>
                  </a:cubicBezTo>
                  <a:cubicBezTo>
                    <a:pt x="777979" y="652043"/>
                    <a:pt x="777821" y="651964"/>
                    <a:pt x="777821" y="651726"/>
                  </a:cubicBezTo>
                  <a:cubicBezTo>
                    <a:pt x="778296" y="646267"/>
                    <a:pt x="781464" y="641677"/>
                    <a:pt x="785900" y="639145"/>
                  </a:cubicBezTo>
                  <a:cubicBezTo>
                    <a:pt x="785821" y="639382"/>
                    <a:pt x="785900" y="639620"/>
                    <a:pt x="786138" y="639857"/>
                  </a:cubicBezTo>
                  <a:cubicBezTo>
                    <a:pt x="787564" y="641361"/>
                    <a:pt x="789544" y="640253"/>
                    <a:pt x="791683" y="637958"/>
                  </a:cubicBezTo>
                  <a:lnTo>
                    <a:pt x="791049" y="638037"/>
                  </a:lnTo>
                  <a:cubicBezTo>
                    <a:pt x="790574" y="638195"/>
                    <a:pt x="788752" y="638195"/>
                    <a:pt x="787405" y="638433"/>
                  </a:cubicBezTo>
                  <a:cubicBezTo>
                    <a:pt x="788910" y="637721"/>
                    <a:pt x="790653" y="637325"/>
                    <a:pt x="792395" y="637167"/>
                  </a:cubicBezTo>
                  <a:cubicBezTo>
                    <a:pt x="797544" y="631074"/>
                    <a:pt x="803406" y="618651"/>
                    <a:pt x="803881" y="617622"/>
                  </a:cubicBezTo>
                  <a:cubicBezTo>
                    <a:pt x="808396" y="608443"/>
                    <a:pt x="811406" y="598632"/>
                    <a:pt x="812990" y="588662"/>
                  </a:cubicBezTo>
                  <a:cubicBezTo>
                    <a:pt x="814495" y="579404"/>
                    <a:pt x="814258" y="569908"/>
                    <a:pt x="812198" y="560492"/>
                  </a:cubicBezTo>
                  <a:cubicBezTo>
                    <a:pt x="808159" y="540631"/>
                    <a:pt x="799446" y="518159"/>
                    <a:pt x="792475" y="494420"/>
                  </a:cubicBezTo>
                  <a:cubicBezTo>
                    <a:pt x="785346" y="469891"/>
                    <a:pt x="779643" y="444253"/>
                    <a:pt x="778851" y="419803"/>
                  </a:cubicBezTo>
                  <a:cubicBezTo>
                    <a:pt x="777662" y="382138"/>
                    <a:pt x="787247" y="346847"/>
                    <a:pt x="819486" y="319944"/>
                  </a:cubicBezTo>
                  <a:cubicBezTo>
                    <a:pt x="826298" y="313772"/>
                    <a:pt x="836833" y="314247"/>
                    <a:pt x="843011" y="320973"/>
                  </a:cubicBezTo>
                  <a:cubicBezTo>
                    <a:pt x="849190" y="327698"/>
                    <a:pt x="848715" y="338223"/>
                    <a:pt x="841981" y="344474"/>
                  </a:cubicBezTo>
                  <a:cubicBezTo>
                    <a:pt x="821229" y="365284"/>
                    <a:pt x="818218" y="390684"/>
                    <a:pt x="820832" y="417034"/>
                  </a:cubicBezTo>
                  <a:cubicBezTo>
                    <a:pt x="822971" y="438398"/>
                    <a:pt x="829545" y="460316"/>
                    <a:pt x="835803" y="481839"/>
                  </a:cubicBezTo>
                  <a:cubicBezTo>
                    <a:pt x="843090" y="507081"/>
                    <a:pt x="849982" y="531769"/>
                    <a:pt x="853309" y="553212"/>
                  </a:cubicBezTo>
                  <a:cubicBezTo>
                    <a:pt x="855368" y="567851"/>
                    <a:pt x="854734" y="582410"/>
                    <a:pt x="851249" y="596495"/>
                  </a:cubicBezTo>
                  <a:cubicBezTo>
                    <a:pt x="850061" y="601164"/>
                    <a:pt x="847368" y="605358"/>
                    <a:pt x="845704" y="609947"/>
                  </a:cubicBezTo>
                  <a:cubicBezTo>
                    <a:pt x="867329" y="600135"/>
                    <a:pt x="890062" y="591194"/>
                    <a:pt x="913508" y="585022"/>
                  </a:cubicBezTo>
                  <a:cubicBezTo>
                    <a:pt x="939727" y="578058"/>
                    <a:pt x="966659" y="574102"/>
                    <a:pt x="993432" y="574972"/>
                  </a:cubicBezTo>
                  <a:cubicBezTo>
                    <a:pt x="1002145" y="575289"/>
                    <a:pt x="1010938" y="576001"/>
                    <a:pt x="1019651" y="577346"/>
                  </a:cubicBezTo>
                  <a:cubicBezTo>
                    <a:pt x="1028126" y="578612"/>
                    <a:pt x="1036602" y="580274"/>
                    <a:pt x="1044998" y="582252"/>
                  </a:cubicBezTo>
                  <a:cubicBezTo>
                    <a:pt x="1048167" y="583044"/>
                    <a:pt x="1052444" y="584863"/>
                    <a:pt x="1056563" y="587395"/>
                  </a:cubicBezTo>
                  <a:cubicBezTo>
                    <a:pt x="1057434" y="587870"/>
                    <a:pt x="1058385" y="588741"/>
                    <a:pt x="1059256" y="589532"/>
                  </a:cubicBezTo>
                  <a:cubicBezTo>
                    <a:pt x="1059810" y="589453"/>
                    <a:pt x="1060365" y="589453"/>
                    <a:pt x="1060840" y="589374"/>
                  </a:cubicBezTo>
                  <a:cubicBezTo>
                    <a:pt x="1061236" y="589374"/>
                    <a:pt x="1061474" y="589690"/>
                    <a:pt x="1061870" y="589769"/>
                  </a:cubicBezTo>
                  <a:cubicBezTo>
                    <a:pt x="1061236" y="589848"/>
                    <a:pt x="1060682" y="589769"/>
                    <a:pt x="1059810" y="590007"/>
                  </a:cubicBezTo>
                  <a:cubicBezTo>
                    <a:pt x="1061632" y="591668"/>
                    <a:pt x="1063217" y="593093"/>
                    <a:pt x="1063692" y="591906"/>
                  </a:cubicBezTo>
                  <a:cubicBezTo>
                    <a:pt x="1064008" y="590956"/>
                    <a:pt x="1063613" y="590719"/>
                    <a:pt x="1063375" y="590323"/>
                  </a:cubicBezTo>
                  <a:cubicBezTo>
                    <a:pt x="1070900" y="591352"/>
                    <a:pt x="1077157" y="596891"/>
                    <a:pt x="1077475" y="604645"/>
                  </a:cubicBezTo>
                  <a:cubicBezTo>
                    <a:pt x="1078266" y="615723"/>
                    <a:pt x="1071929" y="620075"/>
                    <a:pt x="1065989" y="622370"/>
                  </a:cubicBezTo>
                  <a:cubicBezTo>
                    <a:pt x="1062979" y="623557"/>
                    <a:pt x="1058701" y="623873"/>
                    <a:pt x="1053553" y="622370"/>
                  </a:cubicBezTo>
                  <a:cubicBezTo>
                    <a:pt x="1049989" y="621341"/>
                    <a:pt x="1039770" y="615802"/>
                    <a:pt x="1037790" y="614695"/>
                  </a:cubicBezTo>
                  <a:cubicBezTo>
                    <a:pt x="1030423" y="613428"/>
                    <a:pt x="1022978" y="612479"/>
                    <a:pt x="1015532" y="611767"/>
                  </a:cubicBezTo>
                  <a:cubicBezTo>
                    <a:pt x="1008086" y="611134"/>
                    <a:pt x="1000640" y="610896"/>
                    <a:pt x="993274" y="611055"/>
                  </a:cubicBezTo>
                  <a:cubicBezTo>
                    <a:pt x="970065" y="611529"/>
                    <a:pt x="947094" y="616435"/>
                    <a:pt x="924757" y="623478"/>
                  </a:cubicBezTo>
                  <a:cubicBezTo>
                    <a:pt x="901786" y="630678"/>
                    <a:pt x="879527" y="640490"/>
                    <a:pt x="858695" y="651252"/>
                  </a:cubicBezTo>
                  <a:cubicBezTo>
                    <a:pt x="824872" y="668027"/>
                    <a:pt x="793188" y="696354"/>
                    <a:pt x="760394" y="724998"/>
                  </a:cubicBezTo>
                  <a:cubicBezTo>
                    <a:pt x="726889" y="754276"/>
                    <a:pt x="692432" y="784028"/>
                    <a:pt x="656233" y="806263"/>
                  </a:cubicBezTo>
                  <a:cubicBezTo>
                    <a:pt x="627400" y="823987"/>
                    <a:pt x="597221" y="836489"/>
                    <a:pt x="565537" y="840762"/>
                  </a:cubicBezTo>
                  <a:cubicBezTo>
                    <a:pt x="566408" y="856509"/>
                    <a:pt x="567754" y="872255"/>
                    <a:pt x="568468" y="888002"/>
                  </a:cubicBezTo>
                  <a:cubicBezTo>
                    <a:pt x="572824" y="980976"/>
                    <a:pt x="574725" y="1073635"/>
                    <a:pt x="573616" y="1165502"/>
                  </a:cubicBezTo>
                  <a:cubicBezTo>
                    <a:pt x="573220" y="1198815"/>
                    <a:pt x="571398" y="1232286"/>
                    <a:pt x="570051" y="1265757"/>
                  </a:cubicBezTo>
                  <a:cubicBezTo>
                    <a:pt x="574725" y="1261405"/>
                    <a:pt x="580824" y="1258952"/>
                    <a:pt x="587161" y="1261563"/>
                  </a:cubicBezTo>
                  <a:cubicBezTo>
                    <a:pt x="609182" y="1269713"/>
                    <a:pt x="631677" y="1269476"/>
                    <a:pt x="654332" y="1266390"/>
                  </a:cubicBezTo>
                  <a:cubicBezTo>
                    <a:pt x="678412" y="1263146"/>
                    <a:pt x="702571" y="1256024"/>
                    <a:pt x="726572" y="1249773"/>
                  </a:cubicBezTo>
                  <a:cubicBezTo>
                    <a:pt x="742255" y="1245658"/>
                    <a:pt x="757702" y="1242256"/>
                    <a:pt x="773068" y="1239803"/>
                  </a:cubicBezTo>
                  <a:cubicBezTo>
                    <a:pt x="767919" y="1235293"/>
                    <a:pt x="762296" y="1230862"/>
                    <a:pt x="756434" y="1226193"/>
                  </a:cubicBezTo>
                  <a:cubicBezTo>
                    <a:pt x="745107" y="1217173"/>
                    <a:pt x="732908" y="1207994"/>
                    <a:pt x="721661" y="1198024"/>
                  </a:cubicBezTo>
                  <a:cubicBezTo>
                    <a:pt x="715165" y="1192326"/>
                    <a:pt x="708987" y="1186392"/>
                    <a:pt x="703442" y="1180141"/>
                  </a:cubicBezTo>
                  <a:cubicBezTo>
                    <a:pt x="693858" y="1169142"/>
                    <a:pt x="685937" y="1157352"/>
                    <a:pt x="681105" y="1145008"/>
                  </a:cubicBezTo>
                  <a:cubicBezTo>
                    <a:pt x="671521" y="1120953"/>
                    <a:pt x="670728" y="1095079"/>
                    <a:pt x="688946" y="1067463"/>
                  </a:cubicBezTo>
                  <a:cubicBezTo>
                    <a:pt x="693461" y="1059392"/>
                    <a:pt x="703601" y="1056543"/>
                    <a:pt x="711601" y="1060975"/>
                  </a:cubicBezTo>
                  <a:cubicBezTo>
                    <a:pt x="719601" y="1065485"/>
                    <a:pt x="722532" y="1075613"/>
                    <a:pt x="718017" y="1083605"/>
                  </a:cubicBezTo>
                  <a:cubicBezTo>
                    <a:pt x="710254" y="1100380"/>
                    <a:pt x="713106" y="1114386"/>
                    <a:pt x="719839" y="1127125"/>
                  </a:cubicBezTo>
                  <a:cubicBezTo>
                    <a:pt x="724195" y="1135275"/>
                    <a:pt x="730532" y="1142713"/>
                    <a:pt x="737265" y="1150310"/>
                  </a:cubicBezTo>
                  <a:cubicBezTo>
                    <a:pt x="742018" y="1155611"/>
                    <a:pt x="746929" y="1160913"/>
                    <a:pt x="752078" y="1166214"/>
                  </a:cubicBezTo>
                  <a:cubicBezTo>
                    <a:pt x="774811" y="1190032"/>
                    <a:pt x="799921" y="1213216"/>
                    <a:pt x="812753" y="1235609"/>
                  </a:cubicBezTo>
                  <a:cubicBezTo>
                    <a:pt x="812990" y="1236005"/>
                    <a:pt x="812753" y="1236401"/>
                    <a:pt x="812990" y="1236796"/>
                  </a:cubicBezTo>
                  <a:cubicBezTo>
                    <a:pt x="820911" y="1236955"/>
                    <a:pt x="828753" y="1237350"/>
                    <a:pt x="836436" y="1238774"/>
                  </a:cubicBezTo>
                  <a:cubicBezTo>
                    <a:pt x="872715" y="1245421"/>
                    <a:pt x="906538" y="1265599"/>
                    <a:pt x="934024" y="1313867"/>
                  </a:cubicBezTo>
                  <a:cubicBezTo>
                    <a:pt x="939015" y="1322729"/>
                    <a:pt x="942421" y="1331037"/>
                    <a:pt x="944638" y="1339346"/>
                  </a:cubicBezTo>
                  <a:cubicBezTo>
                    <a:pt x="947886" y="1351215"/>
                    <a:pt x="949074" y="1362767"/>
                    <a:pt x="951055" y="1375744"/>
                  </a:cubicBezTo>
                  <a:cubicBezTo>
                    <a:pt x="952718" y="1384369"/>
                    <a:pt x="947094" y="1392678"/>
                    <a:pt x="938460" y="1394419"/>
                  </a:cubicBezTo>
                  <a:cubicBezTo>
                    <a:pt x="929826" y="1396080"/>
                    <a:pt x="921430" y="1390462"/>
                    <a:pt x="919766" y="1381837"/>
                  </a:cubicBezTo>
                  <a:cubicBezTo>
                    <a:pt x="916994" y="1370443"/>
                    <a:pt x="915172" y="1360156"/>
                    <a:pt x="911449" y="1349790"/>
                  </a:cubicBezTo>
                  <a:cubicBezTo>
                    <a:pt x="909469" y="1344252"/>
                    <a:pt x="906696" y="1338792"/>
                    <a:pt x="902815" y="1332936"/>
                  </a:cubicBezTo>
                  <a:cubicBezTo>
                    <a:pt x="880636" y="1299307"/>
                    <a:pt x="856002" y="1285460"/>
                    <a:pt x="829545" y="1281820"/>
                  </a:cubicBezTo>
                  <a:cubicBezTo>
                    <a:pt x="811486" y="1279288"/>
                    <a:pt x="792713" y="1281582"/>
                    <a:pt x="773306" y="1285064"/>
                  </a:cubicBezTo>
                  <a:cubicBezTo>
                    <a:pt x="753107" y="1288704"/>
                    <a:pt x="732433" y="1293689"/>
                    <a:pt x="711522" y="1297883"/>
                  </a:cubicBezTo>
                  <a:cubicBezTo>
                    <a:pt x="664787" y="1307378"/>
                    <a:pt x="617657" y="1312284"/>
                    <a:pt x="574329" y="1292186"/>
                  </a:cubicBezTo>
                  <a:cubicBezTo>
                    <a:pt x="571953" y="1291236"/>
                    <a:pt x="570923" y="1288941"/>
                    <a:pt x="569339" y="1287201"/>
                  </a:cubicBezTo>
                  <a:cubicBezTo>
                    <a:pt x="568626" y="1302156"/>
                    <a:pt x="568626" y="1317111"/>
                    <a:pt x="567754" y="1332066"/>
                  </a:cubicBezTo>
                  <a:cubicBezTo>
                    <a:pt x="564982" y="1378197"/>
                    <a:pt x="560626" y="1424091"/>
                    <a:pt x="555794" y="1469748"/>
                  </a:cubicBezTo>
                  <a:cubicBezTo>
                    <a:pt x="556190" y="1470460"/>
                    <a:pt x="557061" y="1470619"/>
                    <a:pt x="557378" y="1471410"/>
                  </a:cubicBezTo>
                  <a:cubicBezTo>
                    <a:pt x="590171" y="1551882"/>
                    <a:pt x="615122" y="1632197"/>
                    <a:pt x="633974" y="1714015"/>
                  </a:cubicBezTo>
                  <a:cubicBezTo>
                    <a:pt x="641579" y="1746932"/>
                    <a:pt x="648232" y="1780087"/>
                    <a:pt x="653856" y="1813637"/>
                  </a:cubicBezTo>
                  <a:cubicBezTo>
                    <a:pt x="662094" y="1863092"/>
                    <a:pt x="668114" y="1913258"/>
                    <a:pt x="673897" y="1964296"/>
                  </a:cubicBezTo>
                  <a:cubicBezTo>
                    <a:pt x="677145" y="1995789"/>
                    <a:pt x="681026" y="2027282"/>
                    <a:pt x="686016" y="2058616"/>
                  </a:cubicBezTo>
                  <a:cubicBezTo>
                    <a:pt x="689264" y="2079347"/>
                    <a:pt x="692986" y="2100079"/>
                    <a:pt x="697343" y="2120652"/>
                  </a:cubicBezTo>
                  <a:lnTo>
                    <a:pt x="708195" y="2169790"/>
                  </a:lnTo>
                  <a:cubicBezTo>
                    <a:pt x="709858" y="2177149"/>
                    <a:pt x="716195" y="2194478"/>
                    <a:pt x="716353" y="2198909"/>
                  </a:cubicBezTo>
                  <a:cubicBezTo>
                    <a:pt x="716671" y="2206189"/>
                    <a:pt x="713502" y="2210462"/>
                    <a:pt x="711205" y="2212519"/>
                  </a:cubicBezTo>
                  <a:cubicBezTo>
                    <a:pt x="708116" y="2215289"/>
                    <a:pt x="697501" y="2223043"/>
                    <a:pt x="686649" y="2210383"/>
                  </a:cubicBezTo>
                  <a:cubicBezTo>
                    <a:pt x="683323" y="2206664"/>
                    <a:pt x="682055" y="2201758"/>
                    <a:pt x="682848" y="2197169"/>
                  </a:cubicBezTo>
                  <a:cubicBezTo>
                    <a:pt x="680551" y="2190838"/>
                    <a:pt x="677145" y="2182451"/>
                    <a:pt x="675877" y="2178020"/>
                  </a:cubicBezTo>
                  <a:lnTo>
                    <a:pt x="662569" y="2128802"/>
                  </a:lnTo>
                  <a:cubicBezTo>
                    <a:pt x="655757" y="2102532"/>
                    <a:pt x="650054" y="2076024"/>
                    <a:pt x="645064" y="2049358"/>
                  </a:cubicBezTo>
                  <a:cubicBezTo>
                    <a:pt x="640153" y="2022771"/>
                    <a:pt x="636034" y="1996105"/>
                    <a:pt x="632232" y="1969439"/>
                  </a:cubicBezTo>
                  <a:cubicBezTo>
                    <a:pt x="625499" y="1919193"/>
                    <a:pt x="617578" y="1869976"/>
                    <a:pt x="609340" y="1821154"/>
                  </a:cubicBezTo>
                  <a:cubicBezTo>
                    <a:pt x="600944" y="1771857"/>
                    <a:pt x="591993" y="1723036"/>
                    <a:pt x="580983" y="1674451"/>
                  </a:cubicBezTo>
                  <a:cubicBezTo>
                    <a:pt x="571081" y="1630615"/>
                    <a:pt x="558962" y="1587015"/>
                    <a:pt x="545417" y="1543337"/>
                  </a:cubicBezTo>
                  <a:cubicBezTo>
                    <a:pt x="541298" y="1563277"/>
                    <a:pt x="536862" y="1583296"/>
                    <a:pt x="533298" y="1603236"/>
                  </a:cubicBezTo>
                  <a:cubicBezTo>
                    <a:pt x="530684" y="1617717"/>
                    <a:pt x="528704" y="1632039"/>
                    <a:pt x="528070" y="1646044"/>
                  </a:cubicBezTo>
                  <a:cubicBezTo>
                    <a:pt x="527753" y="1654828"/>
                    <a:pt x="520307" y="1661712"/>
                    <a:pt x="511515" y="1661395"/>
                  </a:cubicBezTo>
                  <a:cubicBezTo>
                    <a:pt x="502723" y="1661079"/>
                    <a:pt x="495831" y="1653720"/>
                    <a:pt x="496148" y="1644937"/>
                  </a:cubicBezTo>
                  <a:cubicBezTo>
                    <a:pt x="496544" y="1629507"/>
                    <a:pt x="498366" y="1613681"/>
                    <a:pt x="500901" y="1597777"/>
                  </a:cubicBezTo>
                  <a:cubicBezTo>
                    <a:pt x="506366" y="1563356"/>
                    <a:pt x="515158" y="1528223"/>
                    <a:pt x="518406" y="1494594"/>
                  </a:cubicBezTo>
                  <a:cubicBezTo>
                    <a:pt x="523634" y="1440154"/>
                    <a:pt x="527199" y="1385161"/>
                    <a:pt x="529416" y="1330167"/>
                  </a:cubicBezTo>
                  <a:cubicBezTo>
                    <a:pt x="530130" y="1312442"/>
                    <a:pt x="529892" y="1294718"/>
                    <a:pt x="530367" y="1276993"/>
                  </a:cubicBezTo>
                  <a:cubicBezTo>
                    <a:pt x="528387" y="1276597"/>
                    <a:pt x="526407" y="1277151"/>
                    <a:pt x="524664" y="1275964"/>
                  </a:cubicBezTo>
                  <a:cubicBezTo>
                    <a:pt x="491633" y="1256262"/>
                    <a:pt x="455434" y="1229121"/>
                    <a:pt x="418205" y="1207598"/>
                  </a:cubicBezTo>
                  <a:cubicBezTo>
                    <a:pt x="394680" y="1194067"/>
                    <a:pt x="370837" y="1183148"/>
                    <a:pt x="347074" y="1178637"/>
                  </a:cubicBezTo>
                  <a:cubicBezTo>
                    <a:pt x="312380" y="1172070"/>
                    <a:pt x="278082" y="1181565"/>
                    <a:pt x="244972" y="1221999"/>
                  </a:cubicBezTo>
                  <a:cubicBezTo>
                    <a:pt x="234199" y="1234502"/>
                    <a:pt x="227941" y="1251672"/>
                    <a:pt x="221446" y="1269001"/>
                  </a:cubicBezTo>
                  <a:cubicBezTo>
                    <a:pt x="213604" y="1289812"/>
                    <a:pt x="205841" y="1310939"/>
                    <a:pt x="193722" y="1327793"/>
                  </a:cubicBezTo>
                  <a:cubicBezTo>
                    <a:pt x="181603" y="1344805"/>
                    <a:pt x="165761" y="1358178"/>
                    <a:pt x="142552" y="1363954"/>
                  </a:cubicBezTo>
                  <a:cubicBezTo>
                    <a:pt x="133681" y="1366486"/>
                    <a:pt x="124492" y="1361343"/>
                    <a:pt x="121958" y="1352560"/>
                  </a:cubicBezTo>
                  <a:cubicBezTo>
                    <a:pt x="119423" y="1343698"/>
                    <a:pt x="124571" y="1334519"/>
                    <a:pt x="133364" y="1331987"/>
                  </a:cubicBezTo>
                  <a:cubicBezTo>
                    <a:pt x="147463" y="1327476"/>
                    <a:pt x="156335" y="1318298"/>
                    <a:pt x="163147" y="1307457"/>
                  </a:cubicBezTo>
                  <a:cubicBezTo>
                    <a:pt x="174553" y="1289100"/>
                    <a:pt x="179781" y="1265757"/>
                    <a:pt x="186910" y="1244076"/>
                  </a:cubicBezTo>
                  <a:cubicBezTo>
                    <a:pt x="193010" y="1225639"/>
                    <a:pt x="200534" y="1208389"/>
                    <a:pt x="211307" y="1194542"/>
                  </a:cubicBezTo>
                  <a:cubicBezTo>
                    <a:pt x="222634" y="1180616"/>
                    <a:pt x="234199" y="1169617"/>
                    <a:pt x="245843" y="1160675"/>
                  </a:cubicBezTo>
                  <a:cubicBezTo>
                    <a:pt x="245764" y="1160517"/>
                    <a:pt x="245684" y="1160438"/>
                    <a:pt x="245605" y="1160280"/>
                  </a:cubicBezTo>
                  <a:cubicBezTo>
                    <a:pt x="244496" y="1156640"/>
                    <a:pt x="245130" y="1151892"/>
                    <a:pt x="247585" y="1146432"/>
                  </a:cubicBezTo>
                  <a:cubicBezTo>
                    <a:pt x="249645" y="1141764"/>
                    <a:pt x="258041" y="1133772"/>
                    <a:pt x="260497" y="1128629"/>
                  </a:cubicBezTo>
                  <a:cubicBezTo>
                    <a:pt x="263348" y="1122773"/>
                    <a:pt x="265567" y="1116680"/>
                    <a:pt x="267625" y="1110508"/>
                  </a:cubicBezTo>
                  <a:cubicBezTo>
                    <a:pt x="269527" y="1104811"/>
                    <a:pt x="270715" y="1098877"/>
                    <a:pt x="271507" y="1092863"/>
                  </a:cubicBezTo>
                  <a:cubicBezTo>
                    <a:pt x="273091" y="1082576"/>
                    <a:pt x="273170" y="1069995"/>
                    <a:pt x="272537" y="1057572"/>
                  </a:cubicBezTo>
                  <a:cubicBezTo>
                    <a:pt x="271982" y="1046573"/>
                    <a:pt x="271190" y="1035575"/>
                    <a:pt x="267309" y="1026633"/>
                  </a:cubicBezTo>
                  <a:cubicBezTo>
                    <a:pt x="263190" y="1017375"/>
                    <a:pt x="256457" y="1010095"/>
                    <a:pt x="243229" y="1010649"/>
                  </a:cubicBezTo>
                  <a:cubicBezTo>
                    <a:pt x="234120" y="1011836"/>
                    <a:pt x="225802" y="1005348"/>
                    <a:pt x="224693" y="996248"/>
                  </a:cubicBezTo>
                  <a:cubicBezTo>
                    <a:pt x="223505" y="987148"/>
                    <a:pt x="230001" y="978840"/>
                    <a:pt x="239110" y="977732"/>
                  </a:cubicBezTo>
                  <a:cubicBezTo>
                    <a:pt x="271349" y="971086"/>
                    <a:pt x="291706" y="985882"/>
                    <a:pt x="304538" y="1007642"/>
                  </a:cubicBezTo>
                  <a:cubicBezTo>
                    <a:pt x="312300" y="1020936"/>
                    <a:pt x="316578" y="1037948"/>
                    <a:pt x="317529" y="1055198"/>
                  </a:cubicBezTo>
                  <a:cubicBezTo>
                    <a:pt x="318479" y="1071261"/>
                    <a:pt x="316102" y="1087403"/>
                    <a:pt x="313251" y="1100617"/>
                  </a:cubicBezTo>
                  <a:cubicBezTo>
                    <a:pt x="311112" y="1109163"/>
                    <a:pt x="308340" y="1117472"/>
                    <a:pt x="304538" y="1125385"/>
                  </a:cubicBezTo>
                  <a:cubicBezTo>
                    <a:pt x="302557" y="1129420"/>
                    <a:pt x="300102" y="1133060"/>
                    <a:pt x="297805" y="1136858"/>
                  </a:cubicBezTo>
                  <a:cubicBezTo>
                    <a:pt x="317053" y="1132506"/>
                    <a:pt x="336381" y="1131635"/>
                    <a:pt x="355628" y="1135750"/>
                  </a:cubicBezTo>
                  <a:cubicBezTo>
                    <a:pt x="383907" y="1141764"/>
                    <a:pt x="412027" y="1156007"/>
                    <a:pt x="439116" y="1173652"/>
                  </a:cubicBezTo>
                  <a:cubicBezTo>
                    <a:pt x="471356" y="1194779"/>
                    <a:pt x="502009" y="1220179"/>
                    <a:pt x="531080" y="1241069"/>
                  </a:cubicBezTo>
                  <a:cubicBezTo>
                    <a:pt x="531476" y="1215748"/>
                    <a:pt x="532506" y="1190427"/>
                    <a:pt x="532427" y="1165265"/>
                  </a:cubicBezTo>
                  <a:cubicBezTo>
                    <a:pt x="532347" y="1051637"/>
                    <a:pt x="526882" y="936823"/>
                    <a:pt x="519832" y="821455"/>
                  </a:cubicBezTo>
                  <a:cubicBezTo>
                    <a:pt x="517139" y="777381"/>
                    <a:pt x="513416" y="733070"/>
                    <a:pt x="510169" y="688837"/>
                  </a:cubicBezTo>
                  <a:cubicBezTo>
                    <a:pt x="508901" y="696829"/>
                    <a:pt x="502723" y="703317"/>
                    <a:pt x="494326" y="703317"/>
                  </a:cubicBezTo>
                  <a:cubicBezTo>
                    <a:pt x="417571" y="704821"/>
                    <a:pt x="315311" y="699994"/>
                    <a:pt x="233565" y="665653"/>
                  </a:cubicBezTo>
                  <a:cubicBezTo>
                    <a:pt x="204099" y="653230"/>
                    <a:pt x="177325" y="636929"/>
                    <a:pt x="155147" y="616119"/>
                  </a:cubicBezTo>
                  <a:cubicBezTo>
                    <a:pt x="151345" y="612558"/>
                    <a:pt x="148572" y="608048"/>
                    <a:pt x="145087" y="604250"/>
                  </a:cubicBezTo>
                  <a:cubicBezTo>
                    <a:pt x="139780" y="604962"/>
                    <a:pt x="134393" y="604012"/>
                    <a:pt x="130750" y="599581"/>
                  </a:cubicBezTo>
                  <a:cubicBezTo>
                    <a:pt x="130908" y="599660"/>
                    <a:pt x="130908" y="600135"/>
                    <a:pt x="130908" y="600372"/>
                  </a:cubicBezTo>
                  <a:cubicBezTo>
                    <a:pt x="130750" y="600372"/>
                    <a:pt x="130275" y="600689"/>
                    <a:pt x="130037" y="600610"/>
                  </a:cubicBezTo>
                  <a:cubicBezTo>
                    <a:pt x="128770" y="600214"/>
                    <a:pt x="127265" y="600531"/>
                    <a:pt x="125759" y="600452"/>
                  </a:cubicBezTo>
                  <a:cubicBezTo>
                    <a:pt x="120294" y="600056"/>
                    <a:pt x="113799" y="601164"/>
                    <a:pt x="106591" y="602113"/>
                  </a:cubicBezTo>
                  <a:cubicBezTo>
                    <a:pt x="100254" y="602984"/>
                    <a:pt x="93679" y="604408"/>
                    <a:pt x="86867" y="605595"/>
                  </a:cubicBezTo>
                  <a:cubicBezTo>
                    <a:pt x="82352" y="606307"/>
                    <a:pt x="77837" y="607098"/>
                    <a:pt x="73322" y="607652"/>
                  </a:cubicBezTo>
                  <a:cubicBezTo>
                    <a:pt x="62233" y="609156"/>
                    <a:pt x="51539" y="610184"/>
                    <a:pt x="42430" y="611529"/>
                  </a:cubicBezTo>
                  <a:cubicBezTo>
                    <a:pt x="34271" y="612875"/>
                    <a:pt x="27697" y="613349"/>
                    <a:pt x="23974" y="614615"/>
                  </a:cubicBezTo>
                  <a:cubicBezTo>
                    <a:pt x="15736" y="618730"/>
                    <a:pt x="5755" y="615407"/>
                    <a:pt x="1716" y="607177"/>
                  </a:cubicBezTo>
                  <a:cubicBezTo>
                    <a:pt x="-2324" y="598948"/>
                    <a:pt x="1003" y="588978"/>
                    <a:pt x="9241" y="584863"/>
                  </a:cubicBezTo>
                  <a:close/>
                  <a:moveTo>
                    <a:pt x="684273" y="2201362"/>
                  </a:moveTo>
                  <a:cubicBezTo>
                    <a:pt x="684352" y="2201600"/>
                    <a:pt x="684669" y="2201996"/>
                    <a:pt x="684511" y="2202075"/>
                  </a:cubicBezTo>
                  <a:cubicBezTo>
                    <a:pt x="682372" y="2202549"/>
                    <a:pt x="682531" y="2200808"/>
                    <a:pt x="683402" y="2198672"/>
                  </a:cubicBezTo>
                  <a:cubicBezTo>
                    <a:pt x="683719" y="2199701"/>
                    <a:pt x="684036" y="2200571"/>
                    <a:pt x="684273" y="220136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" name="Google Shape;1344;p21"/>
            <p:cNvSpPr/>
            <p:nvPr/>
          </p:nvSpPr>
          <p:spPr>
            <a:xfrm>
              <a:off x="7514723" y="928968"/>
              <a:ext cx="445529" cy="265657"/>
            </a:xfrm>
            <a:custGeom>
              <a:avLst/>
              <a:gdLst/>
              <a:ahLst/>
              <a:cxnLst/>
              <a:rect l="l" t="t" r="r" b="b"/>
              <a:pathLst>
                <a:path w="891057" h="531313" extrusionOk="0">
                  <a:moveTo>
                    <a:pt x="812617" y="303282"/>
                  </a:moveTo>
                  <a:cubicBezTo>
                    <a:pt x="817449" y="280256"/>
                    <a:pt x="835271" y="239268"/>
                    <a:pt x="865846" y="241246"/>
                  </a:cubicBezTo>
                  <a:cubicBezTo>
                    <a:pt x="885966" y="242512"/>
                    <a:pt x="889452" y="270919"/>
                    <a:pt x="890798" y="285557"/>
                  </a:cubicBezTo>
                  <a:cubicBezTo>
                    <a:pt x="895075" y="330977"/>
                    <a:pt x="844935" y="514790"/>
                    <a:pt x="849608" y="508064"/>
                  </a:cubicBezTo>
                  <a:cubicBezTo>
                    <a:pt x="809686" y="457027"/>
                    <a:pt x="799943" y="363973"/>
                    <a:pt x="812617" y="303282"/>
                  </a:cubicBezTo>
                  <a:close/>
                  <a:moveTo>
                    <a:pt x="645166" y="483930"/>
                  </a:moveTo>
                  <a:cubicBezTo>
                    <a:pt x="642552" y="504504"/>
                    <a:pt x="667028" y="521595"/>
                    <a:pt x="684138" y="527530"/>
                  </a:cubicBezTo>
                  <a:cubicBezTo>
                    <a:pt x="722871" y="540823"/>
                    <a:pt x="800022" y="515581"/>
                    <a:pt x="839786" y="505770"/>
                  </a:cubicBezTo>
                  <a:cubicBezTo>
                    <a:pt x="844143" y="508223"/>
                    <a:pt x="792894" y="478312"/>
                    <a:pt x="783388" y="474672"/>
                  </a:cubicBezTo>
                  <a:cubicBezTo>
                    <a:pt x="751546" y="462487"/>
                    <a:pt x="715109" y="452912"/>
                    <a:pt x="680652" y="458926"/>
                  </a:cubicBezTo>
                  <a:cubicBezTo>
                    <a:pt x="666632" y="461379"/>
                    <a:pt x="647225" y="467709"/>
                    <a:pt x="645166" y="483930"/>
                  </a:cubicBezTo>
                  <a:close/>
                  <a:moveTo>
                    <a:pt x="754160" y="330106"/>
                  </a:moveTo>
                  <a:cubicBezTo>
                    <a:pt x="754714" y="283263"/>
                    <a:pt x="749090" y="230643"/>
                    <a:pt x="731426" y="186806"/>
                  </a:cubicBezTo>
                  <a:cubicBezTo>
                    <a:pt x="726436" y="174462"/>
                    <a:pt x="715346" y="147480"/>
                    <a:pt x="697524" y="149300"/>
                  </a:cubicBezTo>
                  <a:cubicBezTo>
                    <a:pt x="679781" y="151120"/>
                    <a:pt x="675266" y="179685"/>
                    <a:pt x="673444" y="192820"/>
                  </a:cubicBezTo>
                  <a:cubicBezTo>
                    <a:pt x="666632" y="240217"/>
                    <a:pt x="674632" y="291571"/>
                    <a:pt x="693643" y="335566"/>
                  </a:cubicBezTo>
                  <a:cubicBezTo>
                    <a:pt x="696257" y="341580"/>
                    <a:pt x="735387" y="391826"/>
                    <a:pt x="740060" y="383359"/>
                  </a:cubicBezTo>
                  <a:cubicBezTo>
                    <a:pt x="754001" y="384704"/>
                    <a:pt x="754081" y="335170"/>
                    <a:pt x="754160" y="330106"/>
                  </a:cubicBezTo>
                  <a:close/>
                  <a:moveTo>
                    <a:pt x="568569" y="423872"/>
                  </a:moveTo>
                  <a:cubicBezTo>
                    <a:pt x="592095" y="426325"/>
                    <a:pt x="616096" y="427196"/>
                    <a:pt x="639701" y="425139"/>
                  </a:cubicBezTo>
                  <a:cubicBezTo>
                    <a:pt x="672811" y="422211"/>
                    <a:pt x="710040" y="401321"/>
                    <a:pt x="740060" y="387474"/>
                  </a:cubicBezTo>
                  <a:cubicBezTo>
                    <a:pt x="730555" y="375684"/>
                    <a:pt x="702118" y="372440"/>
                    <a:pt x="688573" y="367059"/>
                  </a:cubicBezTo>
                  <a:cubicBezTo>
                    <a:pt x="642077" y="348622"/>
                    <a:pt x="592095" y="337861"/>
                    <a:pt x="542034" y="347040"/>
                  </a:cubicBezTo>
                  <a:cubicBezTo>
                    <a:pt x="532925" y="348701"/>
                    <a:pt x="524132" y="351075"/>
                    <a:pt x="515419" y="354082"/>
                  </a:cubicBezTo>
                  <a:cubicBezTo>
                    <a:pt x="508290" y="356535"/>
                    <a:pt x="501320" y="359463"/>
                    <a:pt x="494824" y="363261"/>
                  </a:cubicBezTo>
                  <a:cubicBezTo>
                    <a:pt x="437238" y="396890"/>
                    <a:pt x="547499" y="421815"/>
                    <a:pt x="568569" y="423872"/>
                  </a:cubicBezTo>
                  <a:close/>
                  <a:moveTo>
                    <a:pt x="388524" y="282234"/>
                  </a:moveTo>
                  <a:cubicBezTo>
                    <a:pt x="406346" y="295527"/>
                    <a:pt x="432644" y="298614"/>
                    <a:pt x="454268" y="300117"/>
                  </a:cubicBezTo>
                  <a:cubicBezTo>
                    <a:pt x="475893" y="301541"/>
                    <a:pt x="497914" y="300433"/>
                    <a:pt x="519459" y="298297"/>
                  </a:cubicBezTo>
                  <a:cubicBezTo>
                    <a:pt x="550668" y="295132"/>
                    <a:pt x="581481" y="289197"/>
                    <a:pt x="612531" y="284608"/>
                  </a:cubicBezTo>
                  <a:lnTo>
                    <a:pt x="611897" y="280651"/>
                  </a:lnTo>
                  <a:lnTo>
                    <a:pt x="612135" y="280968"/>
                  </a:lnTo>
                  <a:cubicBezTo>
                    <a:pt x="609838" y="282313"/>
                    <a:pt x="616016" y="277407"/>
                    <a:pt x="617680" y="275350"/>
                  </a:cubicBezTo>
                  <a:cubicBezTo>
                    <a:pt x="620848" y="271393"/>
                    <a:pt x="622512" y="266329"/>
                    <a:pt x="623779" y="261503"/>
                  </a:cubicBezTo>
                  <a:cubicBezTo>
                    <a:pt x="627740" y="246468"/>
                    <a:pt x="628531" y="230880"/>
                    <a:pt x="627661" y="215529"/>
                  </a:cubicBezTo>
                  <a:cubicBezTo>
                    <a:pt x="625284" y="171139"/>
                    <a:pt x="615145" y="124058"/>
                    <a:pt x="594313" y="84257"/>
                  </a:cubicBezTo>
                  <a:cubicBezTo>
                    <a:pt x="587976" y="72150"/>
                    <a:pt x="576174" y="46354"/>
                    <a:pt x="558747" y="46750"/>
                  </a:cubicBezTo>
                  <a:cubicBezTo>
                    <a:pt x="538549" y="47225"/>
                    <a:pt x="540212" y="89163"/>
                    <a:pt x="541083" y="101348"/>
                  </a:cubicBezTo>
                  <a:cubicBezTo>
                    <a:pt x="544093" y="143444"/>
                    <a:pt x="561599" y="184907"/>
                    <a:pt x="579421" y="222888"/>
                  </a:cubicBezTo>
                  <a:cubicBezTo>
                    <a:pt x="584174" y="233175"/>
                    <a:pt x="589006" y="251928"/>
                    <a:pt x="597719" y="260474"/>
                  </a:cubicBezTo>
                  <a:cubicBezTo>
                    <a:pt x="597402" y="260395"/>
                    <a:pt x="596769" y="260157"/>
                    <a:pt x="596610" y="260078"/>
                  </a:cubicBezTo>
                  <a:cubicBezTo>
                    <a:pt x="578708" y="253511"/>
                    <a:pt x="560331" y="248130"/>
                    <a:pt x="541796" y="243620"/>
                  </a:cubicBezTo>
                  <a:cubicBezTo>
                    <a:pt x="501716" y="233887"/>
                    <a:pt x="454982" y="223838"/>
                    <a:pt x="413950" y="234283"/>
                  </a:cubicBezTo>
                  <a:cubicBezTo>
                    <a:pt x="391930" y="239822"/>
                    <a:pt x="361196" y="261740"/>
                    <a:pt x="388524" y="282234"/>
                  </a:cubicBezTo>
                  <a:close/>
                  <a:moveTo>
                    <a:pt x="283174" y="223600"/>
                  </a:moveTo>
                  <a:cubicBezTo>
                    <a:pt x="287847" y="241404"/>
                    <a:pt x="322700" y="237289"/>
                    <a:pt x="335532" y="236261"/>
                  </a:cubicBezTo>
                  <a:cubicBezTo>
                    <a:pt x="394464" y="231671"/>
                    <a:pt x="435891" y="203818"/>
                    <a:pt x="485715" y="177944"/>
                  </a:cubicBezTo>
                  <a:cubicBezTo>
                    <a:pt x="486824" y="177469"/>
                    <a:pt x="484765" y="176915"/>
                    <a:pt x="481517" y="176282"/>
                  </a:cubicBezTo>
                  <a:cubicBezTo>
                    <a:pt x="482150" y="172721"/>
                    <a:pt x="483022" y="166470"/>
                    <a:pt x="483338" y="162593"/>
                  </a:cubicBezTo>
                  <a:cubicBezTo>
                    <a:pt x="484131" y="149853"/>
                    <a:pt x="482626" y="137114"/>
                    <a:pt x="480171" y="124612"/>
                  </a:cubicBezTo>
                  <a:cubicBezTo>
                    <a:pt x="473041" y="89321"/>
                    <a:pt x="459734" y="51577"/>
                    <a:pt x="438506" y="21983"/>
                  </a:cubicBezTo>
                  <a:cubicBezTo>
                    <a:pt x="432010" y="13042"/>
                    <a:pt x="421634" y="-2388"/>
                    <a:pt x="408168" y="1489"/>
                  </a:cubicBezTo>
                  <a:cubicBezTo>
                    <a:pt x="389158" y="7107"/>
                    <a:pt x="396682" y="40262"/>
                    <a:pt x="400326" y="53001"/>
                  </a:cubicBezTo>
                  <a:cubicBezTo>
                    <a:pt x="413871" y="99449"/>
                    <a:pt x="446981" y="140358"/>
                    <a:pt x="479378" y="175966"/>
                  </a:cubicBezTo>
                  <a:cubicBezTo>
                    <a:pt x="461635" y="173196"/>
                    <a:pt x="411891" y="169952"/>
                    <a:pt x="407059" y="169952"/>
                  </a:cubicBezTo>
                  <a:cubicBezTo>
                    <a:pt x="373632" y="169556"/>
                    <a:pt x="333631" y="173829"/>
                    <a:pt x="305036" y="192503"/>
                  </a:cubicBezTo>
                  <a:cubicBezTo>
                    <a:pt x="296244" y="198200"/>
                    <a:pt x="280005" y="211257"/>
                    <a:pt x="283174" y="223600"/>
                  </a:cubicBezTo>
                  <a:close/>
                  <a:moveTo>
                    <a:pt x="277312" y="76423"/>
                  </a:moveTo>
                  <a:cubicBezTo>
                    <a:pt x="300046" y="88292"/>
                    <a:pt x="330145" y="106729"/>
                    <a:pt x="348760" y="124928"/>
                  </a:cubicBezTo>
                  <a:cubicBezTo>
                    <a:pt x="351295" y="109498"/>
                    <a:pt x="329433" y="81725"/>
                    <a:pt x="319848" y="70093"/>
                  </a:cubicBezTo>
                  <a:cubicBezTo>
                    <a:pt x="296560" y="41844"/>
                    <a:pt x="254103" y="-1913"/>
                    <a:pt x="212914" y="65"/>
                  </a:cubicBezTo>
                  <a:cubicBezTo>
                    <a:pt x="174972" y="1885"/>
                    <a:pt x="228994" y="47858"/>
                    <a:pt x="236915" y="53239"/>
                  </a:cubicBezTo>
                  <a:cubicBezTo>
                    <a:pt x="249747" y="62022"/>
                    <a:pt x="263529" y="69302"/>
                    <a:pt x="277312" y="76423"/>
                  </a:cubicBezTo>
                  <a:close/>
                  <a:moveTo>
                    <a:pt x="211330" y="170901"/>
                  </a:moveTo>
                  <a:cubicBezTo>
                    <a:pt x="204518" y="178893"/>
                    <a:pt x="186933" y="215292"/>
                    <a:pt x="210934" y="215529"/>
                  </a:cubicBezTo>
                  <a:cubicBezTo>
                    <a:pt x="227013" y="215767"/>
                    <a:pt x="246658" y="200416"/>
                    <a:pt x="258143" y="191000"/>
                  </a:cubicBezTo>
                  <a:cubicBezTo>
                    <a:pt x="270104" y="181267"/>
                    <a:pt x="280797" y="170031"/>
                    <a:pt x="291332" y="158874"/>
                  </a:cubicBezTo>
                  <a:cubicBezTo>
                    <a:pt x="306461" y="142811"/>
                    <a:pt x="319848" y="135057"/>
                    <a:pt x="336958" y="120814"/>
                  </a:cubicBezTo>
                  <a:cubicBezTo>
                    <a:pt x="335690" y="111239"/>
                    <a:pt x="290699" y="128172"/>
                    <a:pt x="285788" y="129518"/>
                  </a:cubicBezTo>
                  <a:cubicBezTo>
                    <a:pt x="258935" y="136639"/>
                    <a:pt x="229548" y="149537"/>
                    <a:pt x="211330" y="170901"/>
                  </a:cubicBezTo>
                  <a:close/>
                  <a:moveTo>
                    <a:pt x="22571" y="134344"/>
                  </a:moveTo>
                  <a:cubicBezTo>
                    <a:pt x="54968" y="150012"/>
                    <a:pt x="91643" y="150803"/>
                    <a:pt x="126258" y="142495"/>
                  </a:cubicBezTo>
                  <a:cubicBezTo>
                    <a:pt x="153427" y="135927"/>
                    <a:pt x="179170" y="124374"/>
                    <a:pt x="204597" y="113059"/>
                  </a:cubicBezTo>
                  <a:lnTo>
                    <a:pt x="219726" y="93594"/>
                  </a:lnTo>
                  <a:cubicBezTo>
                    <a:pt x="208399" y="85523"/>
                    <a:pt x="181546" y="84336"/>
                    <a:pt x="168239" y="81171"/>
                  </a:cubicBezTo>
                  <a:cubicBezTo>
                    <a:pt x="124753" y="70805"/>
                    <a:pt x="32631" y="46513"/>
                    <a:pt x="3164" y="97154"/>
                  </a:cubicBezTo>
                  <a:cubicBezTo>
                    <a:pt x="-6658" y="113929"/>
                    <a:pt x="8234" y="127460"/>
                    <a:pt x="22571" y="13434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5" name="Google Shape;1345;p21"/>
            <p:cNvSpPr/>
            <p:nvPr/>
          </p:nvSpPr>
          <p:spPr>
            <a:xfrm>
              <a:off x="7564699" y="943919"/>
              <a:ext cx="442924" cy="378133"/>
            </a:xfrm>
            <a:custGeom>
              <a:avLst/>
              <a:gdLst/>
              <a:ahLst/>
              <a:cxnLst/>
              <a:rect l="l" t="t" r="r" b="b"/>
              <a:pathLst>
                <a:path w="885848" h="756265" extrusionOk="0">
                  <a:moveTo>
                    <a:pt x="6187" y="66937"/>
                  </a:moveTo>
                  <a:cubicBezTo>
                    <a:pt x="6187" y="66937"/>
                    <a:pt x="91814" y="47234"/>
                    <a:pt x="220768" y="78173"/>
                  </a:cubicBezTo>
                  <a:lnTo>
                    <a:pt x="183223" y="40350"/>
                  </a:lnTo>
                  <a:lnTo>
                    <a:pt x="160093" y="19618"/>
                  </a:lnTo>
                  <a:cubicBezTo>
                    <a:pt x="159856" y="19381"/>
                    <a:pt x="155182" y="15345"/>
                    <a:pt x="153677" y="13605"/>
                  </a:cubicBezTo>
                  <a:cubicBezTo>
                    <a:pt x="149320" y="8541"/>
                    <a:pt x="151935" y="3555"/>
                    <a:pt x="152964" y="2527"/>
                  </a:cubicBezTo>
                  <a:cubicBezTo>
                    <a:pt x="155737" y="-559"/>
                    <a:pt x="160489" y="-876"/>
                    <a:pt x="163658" y="1894"/>
                  </a:cubicBezTo>
                  <a:cubicBezTo>
                    <a:pt x="163975" y="2210"/>
                    <a:pt x="164292" y="2527"/>
                    <a:pt x="164529" y="2843"/>
                  </a:cubicBezTo>
                  <a:lnTo>
                    <a:pt x="164529" y="2922"/>
                  </a:lnTo>
                  <a:cubicBezTo>
                    <a:pt x="164054" y="3397"/>
                    <a:pt x="164608" y="4030"/>
                    <a:pt x="165559" y="4663"/>
                  </a:cubicBezTo>
                  <a:lnTo>
                    <a:pt x="165796" y="5296"/>
                  </a:lnTo>
                  <a:lnTo>
                    <a:pt x="165717" y="4742"/>
                  </a:lnTo>
                  <a:cubicBezTo>
                    <a:pt x="167381" y="5771"/>
                    <a:pt x="170074" y="6721"/>
                    <a:pt x="170153" y="6800"/>
                  </a:cubicBezTo>
                  <a:cubicBezTo>
                    <a:pt x="175381" y="10439"/>
                    <a:pt x="180609" y="13921"/>
                    <a:pt x="185837" y="17561"/>
                  </a:cubicBezTo>
                  <a:cubicBezTo>
                    <a:pt x="189401" y="20014"/>
                    <a:pt x="192807" y="22625"/>
                    <a:pt x="196213" y="25316"/>
                  </a:cubicBezTo>
                  <a:cubicBezTo>
                    <a:pt x="200570" y="28797"/>
                    <a:pt x="204847" y="32279"/>
                    <a:pt x="208887" y="36077"/>
                  </a:cubicBezTo>
                  <a:cubicBezTo>
                    <a:pt x="213006" y="39796"/>
                    <a:pt x="216808" y="43752"/>
                    <a:pt x="220531" y="47788"/>
                  </a:cubicBezTo>
                  <a:cubicBezTo>
                    <a:pt x="224967" y="52615"/>
                    <a:pt x="229165" y="57679"/>
                    <a:pt x="233205" y="62822"/>
                  </a:cubicBezTo>
                  <a:cubicBezTo>
                    <a:pt x="239225" y="70418"/>
                    <a:pt x="244928" y="78252"/>
                    <a:pt x="250710" y="86165"/>
                  </a:cubicBezTo>
                  <a:cubicBezTo>
                    <a:pt x="250789" y="86244"/>
                    <a:pt x="250710" y="86323"/>
                    <a:pt x="250789" y="86323"/>
                  </a:cubicBezTo>
                  <a:cubicBezTo>
                    <a:pt x="265047" y="90438"/>
                    <a:pt x="279226" y="94394"/>
                    <a:pt x="294355" y="99933"/>
                  </a:cubicBezTo>
                  <a:cubicBezTo>
                    <a:pt x="316217" y="107767"/>
                    <a:pt x="339030" y="117658"/>
                    <a:pt x="362397" y="128735"/>
                  </a:cubicBezTo>
                  <a:lnTo>
                    <a:pt x="358912" y="122405"/>
                  </a:lnTo>
                  <a:cubicBezTo>
                    <a:pt x="355822" y="116233"/>
                    <a:pt x="352813" y="110061"/>
                    <a:pt x="350040" y="103810"/>
                  </a:cubicBezTo>
                  <a:cubicBezTo>
                    <a:pt x="347268" y="97559"/>
                    <a:pt x="344654" y="91308"/>
                    <a:pt x="342198" y="84978"/>
                  </a:cubicBezTo>
                  <a:cubicBezTo>
                    <a:pt x="339267" y="77461"/>
                    <a:pt x="336574" y="69785"/>
                    <a:pt x="333881" y="62189"/>
                  </a:cubicBezTo>
                  <a:cubicBezTo>
                    <a:pt x="329842" y="50795"/>
                    <a:pt x="325960" y="39479"/>
                    <a:pt x="321445" y="28243"/>
                  </a:cubicBezTo>
                  <a:cubicBezTo>
                    <a:pt x="319544" y="24366"/>
                    <a:pt x="321287" y="19618"/>
                    <a:pt x="325168" y="17798"/>
                  </a:cubicBezTo>
                  <a:cubicBezTo>
                    <a:pt x="329128" y="15979"/>
                    <a:pt x="333802" y="17640"/>
                    <a:pt x="335703" y="21597"/>
                  </a:cubicBezTo>
                  <a:cubicBezTo>
                    <a:pt x="343782" y="36710"/>
                    <a:pt x="351307" y="52061"/>
                    <a:pt x="358040" y="67807"/>
                  </a:cubicBezTo>
                  <a:cubicBezTo>
                    <a:pt x="360734" y="73979"/>
                    <a:pt x="363268" y="80230"/>
                    <a:pt x="365644" y="86560"/>
                  </a:cubicBezTo>
                  <a:cubicBezTo>
                    <a:pt x="369289" y="95897"/>
                    <a:pt x="372536" y="105393"/>
                    <a:pt x="376259" y="114730"/>
                  </a:cubicBezTo>
                  <a:lnTo>
                    <a:pt x="385844" y="138072"/>
                  </a:lnTo>
                  <a:cubicBezTo>
                    <a:pt x="386081" y="138468"/>
                    <a:pt x="386794" y="139813"/>
                    <a:pt x="387586" y="141238"/>
                  </a:cubicBezTo>
                  <a:cubicBezTo>
                    <a:pt x="413488" y="154689"/>
                    <a:pt x="439944" y="170040"/>
                    <a:pt x="467193" y="188239"/>
                  </a:cubicBezTo>
                  <a:cubicBezTo>
                    <a:pt x="478124" y="195598"/>
                    <a:pt x="489292" y="203748"/>
                    <a:pt x="500382" y="211899"/>
                  </a:cubicBezTo>
                  <a:cubicBezTo>
                    <a:pt x="500144" y="211107"/>
                    <a:pt x="499827" y="210316"/>
                    <a:pt x="499590" y="209446"/>
                  </a:cubicBezTo>
                  <a:cubicBezTo>
                    <a:pt x="497847" y="202957"/>
                    <a:pt x="496342" y="196469"/>
                    <a:pt x="494600" y="189980"/>
                  </a:cubicBezTo>
                  <a:cubicBezTo>
                    <a:pt x="492065" y="179931"/>
                    <a:pt x="489213" y="170198"/>
                    <a:pt x="486599" y="160624"/>
                  </a:cubicBezTo>
                  <a:cubicBezTo>
                    <a:pt x="483906" y="150891"/>
                    <a:pt x="481292" y="141238"/>
                    <a:pt x="478282" y="131663"/>
                  </a:cubicBezTo>
                  <a:cubicBezTo>
                    <a:pt x="474321" y="119161"/>
                    <a:pt x="469965" y="106659"/>
                    <a:pt x="464341" y="93998"/>
                  </a:cubicBezTo>
                  <a:cubicBezTo>
                    <a:pt x="462361" y="90121"/>
                    <a:pt x="463866" y="85373"/>
                    <a:pt x="467747" y="83395"/>
                  </a:cubicBezTo>
                  <a:cubicBezTo>
                    <a:pt x="471629" y="81496"/>
                    <a:pt x="476381" y="83000"/>
                    <a:pt x="478361" y="86877"/>
                  </a:cubicBezTo>
                  <a:cubicBezTo>
                    <a:pt x="487470" y="102782"/>
                    <a:pt x="494837" y="118528"/>
                    <a:pt x="500778" y="134828"/>
                  </a:cubicBezTo>
                  <a:cubicBezTo>
                    <a:pt x="503154" y="141475"/>
                    <a:pt x="505293" y="148122"/>
                    <a:pt x="507194" y="155006"/>
                  </a:cubicBezTo>
                  <a:cubicBezTo>
                    <a:pt x="509887" y="164897"/>
                    <a:pt x="511867" y="175104"/>
                    <a:pt x="513927" y="185628"/>
                  </a:cubicBezTo>
                  <a:cubicBezTo>
                    <a:pt x="515352" y="193304"/>
                    <a:pt x="516382" y="200979"/>
                    <a:pt x="517808" y="208575"/>
                  </a:cubicBezTo>
                  <a:cubicBezTo>
                    <a:pt x="518442" y="211661"/>
                    <a:pt x="519076" y="214747"/>
                    <a:pt x="519868" y="217754"/>
                  </a:cubicBezTo>
                  <a:lnTo>
                    <a:pt x="522640" y="226695"/>
                  </a:lnTo>
                  <a:cubicBezTo>
                    <a:pt x="522561" y="226616"/>
                    <a:pt x="522561" y="226616"/>
                    <a:pt x="522561" y="226616"/>
                  </a:cubicBezTo>
                  <a:cubicBezTo>
                    <a:pt x="521768" y="227012"/>
                    <a:pt x="523670" y="228674"/>
                    <a:pt x="523986" y="229228"/>
                  </a:cubicBezTo>
                  <a:cubicBezTo>
                    <a:pt x="524224" y="229623"/>
                    <a:pt x="523986" y="229623"/>
                    <a:pt x="524145" y="229940"/>
                  </a:cubicBezTo>
                  <a:cubicBezTo>
                    <a:pt x="555354" y="254390"/>
                    <a:pt x="587038" y="282401"/>
                    <a:pt x="618960" y="314211"/>
                  </a:cubicBezTo>
                  <a:cubicBezTo>
                    <a:pt x="617455" y="308988"/>
                    <a:pt x="615792" y="303845"/>
                    <a:pt x="614445" y="298543"/>
                  </a:cubicBezTo>
                  <a:cubicBezTo>
                    <a:pt x="611989" y="287782"/>
                    <a:pt x="609296" y="277100"/>
                    <a:pt x="607158" y="266338"/>
                  </a:cubicBezTo>
                  <a:cubicBezTo>
                    <a:pt x="605732" y="259059"/>
                    <a:pt x="604464" y="251779"/>
                    <a:pt x="603434" y="244499"/>
                  </a:cubicBezTo>
                  <a:cubicBezTo>
                    <a:pt x="600662" y="226142"/>
                    <a:pt x="598999" y="207705"/>
                    <a:pt x="597970" y="189189"/>
                  </a:cubicBezTo>
                  <a:cubicBezTo>
                    <a:pt x="597573" y="184837"/>
                    <a:pt x="600742" y="181039"/>
                    <a:pt x="605098" y="180564"/>
                  </a:cubicBezTo>
                  <a:cubicBezTo>
                    <a:pt x="609455" y="180168"/>
                    <a:pt x="613257" y="183333"/>
                    <a:pt x="613732" y="187686"/>
                  </a:cubicBezTo>
                  <a:cubicBezTo>
                    <a:pt x="614762" y="194807"/>
                    <a:pt x="616029" y="201928"/>
                    <a:pt x="617297" y="209050"/>
                  </a:cubicBezTo>
                  <a:cubicBezTo>
                    <a:pt x="619831" y="223293"/>
                    <a:pt x="622920" y="237378"/>
                    <a:pt x="625931" y="251541"/>
                  </a:cubicBezTo>
                  <a:cubicBezTo>
                    <a:pt x="627356" y="258663"/>
                    <a:pt x="628782" y="265785"/>
                    <a:pt x="630129" y="272906"/>
                  </a:cubicBezTo>
                  <a:cubicBezTo>
                    <a:pt x="631554" y="280028"/>
                    <a:pt x="632743" y="287228"/>
                    <a:pt x="634089" y="294429"/>
                  </a:cubicBezTo>
                  <a:cubicBezTo>
                    <a:pt x="635436" y="302658"/>
                    <a:pt x="636941" y="310966"/>
                    <a:pt x="639080" y="319117"/>
                  </a:cubicBezTo>
                  <a:cubicBezTo>
                    <a:pt x="640505" y="324339"/>
                    <a:pt x="642011" y="329482"/>
                    <a:pt x="644149" y="334467"/>
                  </a:cubicBezTo>
                  <a:cubicBezTo>
                    <a:pt x="644228" y="334625"/>
                    <a:pt x="645258" y="338740"/>
                    <a:pt x="646525" y="341193"/>
                  </a:cubicBezTo>
                  <a:lnTo>
                    <a:pt x="645892" y="341114"/>
                  </a:lnTo>
                  <a:lnTo>
                    <a:pt x="646605" y="341351"/>
                  </a:lnTo>
                  <a:cubicBezTo>
                    <a:pt x="647238" y="342617"/>
                    <a:pt x="647951" y="343330"/>
                    <a:pt x="648664" y="342855"/>
                  </a:cubicBezTo>
                  <a:lnTo>
                    <a:pt x="648743" y="342776"/>
                  </a:lnTo>
                  <a:cubicBezTo>
                    <a:pt x="649060" y="343092"/>
                    <a:pt x="708072" y="412408"/>
                    <a:pt x="732072" y="443584"/>
                  </a:cubicBezTo>
                  <a:cubicBezTo>
                    <a:pt x="731835" y="442397"/>
                    <a:pt x="731439" y="441290"/>
                    <a:pt x="731281" y="440103"/>
                  </a:cubicBezTo>
                  <a:cubicBezTo>
                    <a:pt x="729775" y="432032"/>
                    <a:pt x="728825" y="423881"/>
                    <a:pt x="727954" y="415731"/>
                  </a:cubicBezTo>
                  <a:cubicBezTo>
                    <a:pt x="726607" y="402042"/>
                    <a:pt x="725815" y="388432"/>
                    <a:pt x="725815" y="374743"/>
                  </a:cubicBezTo>
                  <a:cubicBezTo>
                    <a:pt x="725894" y="362083"/>
                    <a:pt x="726528" y="349502"/>
                    <a:pt x="727162" y="336920"/>
                  </a:cubicBezTo>
                  <a:cubicBezTo>
                    <a:pt x="728112" y="318325"/>
                    <a:pt x="729380" y="299730"/>
                    <a:pt x="729538" y="281056"/>
                  </a:cubicBezTo>
                  <a:cubicBezTo>
                    <a:pt x="729380" y="276704"/>
                    <a:pt x="732786" y="273064"/>
                    <a:pt x="737142" y="272985"/>
                  </a:cubicBezTo>
                  <a:cubicBezTo>
                    <a:pt x="741499" y="272827"/>
                    <a:pt x="745142" y="276229"/>
                    <a:pt x="745301" y="280581"/>
                  </a:cubicBezTo>
                  <a:cubicBezTo>
                    <a:pt x="746251" y="294112"/>
                    <a:pt x="746806" y="307643"/>
                    <a:pt x="746885" y="321253"/>
                  </a:cubicBezTo>
                  <a:cubicBezTo>
                    <a:pt x="747123" y="339927"/>
                    <a:pt x="747123" y="358680"/>
                    <a:pt x="747202" y="377354"/>
                  </a:cubicBezTo>
                  <a:cubicBezTo>
                    <a:pt x="747281" y="389619"/>
                    <a:pt x="747202" y="401884"/>
                    <a:pt x="747994" y="414149"/>
                  </a:cubicBezTo>
                  <a:cubicBezTo>
                    <a:pt x="748469" y="423486"/>
                    <a:pt x="749103" y="432744"/>
                    <a:pt x="750370" y="442002"/>
                  </a:cubicBezTo>
                  <a:cubicBezTo>
                    <a:pt x="751163" y="448015"/>
                    <a:pt x="752113" y="454029"/>
                    <a:pt x="753460" y="460043"/>
                  </a:cubicBezTo>
                  <a:cubicBezTo>
                    <a:pt x="754331" y="463683"/>
                    <a:pt x="758767" y="469301"/>
                    <a:pt x="760667" y="473257"/>
                  </a:cubicBezTo>
                  <a:cubicBezTo>
                    <a:pt x="762885" y="477767"/>
                    <a:pt x="762964" y="481645"/>
                    <a:pt x="761856" y="483860"/>
                  </a:cubicBezTo>
                  <a:cubicBezTo>
                    <a:pt x="761776" y="484019"/>
                    <a:pt x="761539" y="484177"/>
                    <a:pt x="761460" y="484414"/>
                  </a:cubicBezTo>
                  <a:cubicBezTo>
                    <a:pt x="773975" y="501743"/>
                    <a:pt x="786490" y="517806"/>
                    <a:pt x="799005" y="536559"/>
                  </a:cubicBezTo>
                  <a:cubicBezTo>
                    <a:pt x="818096" y="565441"/>
                    <a:pt x="842175" y="615291"/>
                    <a:pt x="860077" y="659445"/>
                  </a:cubicBezTo>
                  <a:cubicBezTo>
                    <a:pt x="871246" y="687060"/>
                    <a:pt x="880038" y="712381"/>
                    <a:pt x="883761" y="729156"/>
                  </a:cubicBezTo>
                  <a:cubicBezTo>
                    <a:pt x="886137" y="739601"/>
                    <a:pt x="886375" y="747276"/>
                    <a:pt x="885028" y="751153"/>
                  </a:cubicBezTo>
                  <a:cubicBezTo>
                    <a:pt x="883682" y="755031"/>
                    <a:pt x="879404" y="757167"/>
                    <a:pt x="875444" y="755901"/>
                  </a:cubicBezTo>
                  <a:cubicBezTo>
                    <a:pt x="871562" y="754556"/>
                    <a:pt x="869424" y="750283"/>
                    <a:pt x="870691" y="746327"/>
                  </a:cubicBezTo>
                  <a:cubicBezTo>
                    <a:pt x="871483" y="743874"/>
                    <a:pt x="870374" y="739126"/>
                    <a:pt x="868790" y="732638"/>
                  </a:cubicBezTo>
                  <a:cubicBezTo>
                    <a:pt x="864988" y="716496"/>
                    <a:pt x="856116" y="692124"/>
                    <a:pt x="844948" y="665696"/>
                  </a:cubicBezTo>
                  <a:cubicBezTo>
                    <a:pt x="826888" y="622888"/>
                    <a:pt x="802887" y="574541"/>
                    <a:pt x="783877" y="546688"/>
                  </a:cubicBezTo>
                  <a:cubicBezTo>
                    <a:pt x="767242" y="522079"/>
                    <a:pt x="750449" y="500556"/>
                    <a:pt x="733657" y="478480"/>
                  </a:cubicBezTo>
                  <a:cubicBezTo>
                    <a:pt x="732152" y="478321"/>
                    <a:pt x="730884" y="478084"/>
                    <a:pt x="729221" y="478084"/>
                  </a:cubicBezTo>
                  <a:cubicBezTo>
                    <a:pt x="719241" y="477451"/>
                    <a:pt x="707993" y="477926"/>
                    <a:pt x="703636" y="477688"/>
                  </a:cubicBezTo>
                  <a:cubicBezTo>
                    <a:pt x="694368" y="476976"/>
                    <a:pt x="685180" y="476343"/>
                    <a:pt x="675912" y="475394"/>
                  </a:cubicBezTo>
                  <a:cubicBezTo>
                    <a:pt x="669813" y="474840"/>
                    <a:pt x="663635" y="474128"/>
                    <a:pt x="657536" y="473336"/>
                  </a:cubicBezTo>
                  <a:cubicBezTo>
                    <a:pt x="648426" y="472149"/>
                    <a:pt x="639317" y="470804"/>
                    <a:pt x="630208" y="469459"/>
                  </a:cubicBezTo>
                  <a:cubicBezTo>
                    <a:pt x="616583" y="467481"/>
                    <a:pt x="603039" y="465344"/>
                    <a:pt x="589415" y="463762"/>
                  </a:cubicBezTo>
                  <a:cubicBezTo>
                    <a:pt x="585058" y="463525"/>
                    <a:pt x="581731" y="459726"/>
                    <a:pt x="582048" y="455453"/>
                  </a:cubicBezTo>
                  <a:cubicBezTo>
                    <a:pt x="582285" y="451101"/>
                    <a:pt x="586088" y="447778"/>
                    <a:pt x="590365" y="448095"/>
                  </a:cubicBezTo>
                  <a:cubicBezTo>
                    <a:pt x="609771" y="448490"/>
                    <a:pt x="629178" y="449361"/>
                    <a:pt x="648585" y="451101"/>
                  </a:cubicBezTo>
                  <a:cubicBezTo>
                    <a:pt x="656268" y="451735"/>
                    <a:pt x="663872" y="452605"/>
                    <a:pt x="671556" y="453634"/>
                  </a:cubicBezTo>
                  <a:cubicBezTo>
                    <a:pt x="682962" y="455137"/>
                    <a:pt x="694289" y="457036"/>
                    <a:pt x="705695" y="458619"/>
                  </a:cubicBezTo>
                  <a:cubicBezTo>
                    <a:pt x="708389" y="459014"/>
                    <a:pt x="713934" y="459410"/>
                    <a:pt x="720032" y="460043"/>
                  </a:cubicBezTo>
                  <a:cubicBezTo>
                    <a:pt x="692150" y="424435"/>
                    <a:pt x="664348" y="391281"/>
                    <a:pt x="636703" y="361845"/>
                  </a:cubicBezTo>
                  <a:cubicBezTo>
                    <a:pt x="636386" y="361925"/>
                    <a:pt x="635911" y="362004"/>
                    <a:pt x="635674" y="362004"/>
                  </a:cubicBezTo>
                  <a:lnTo>
                    <a:pt x="622841" y="362874"/>
                  </a:lnTo>
                  <a:lnTo>
                    <a:pt x="581810" y="363428"/>
                  </a:lnTo>
                  <a:cubicBezTo>
                    <a:pt x="569374" y="363270"/>
                    <a:pt x="556859" y="363349"/>
                    <a:pt x="544423" y="362795"/>
                  </a:cubicBezTo>
                  <a:cubicBezTo>
                    <a:pt x="536026" y="362399"/>
                    <a:pt x="527710" y="361766"/>
                    <a:pt x="519392" y="360975"/>
                  </a:cubicBezTo>
                  <a:cubicBezTo>
                    <a:pt x="498322" y="358918"/>
                    <a:pt x="477569" y="355673"/>
                    <a:pt x="456974" y="351084"/>
                  </a:cubicBezTo>
                  <a:cubicBezTo>
                    <a:pt x="452697" y="350293"/>
                    <a:pt x="449846" y="346257"/>
                    <a:pt x="450638" y="341984"/>
                  </a:cubicBezTo>
                  <a:cubicBezTo>
                    <a:pt x="451429" y="337712"/>
                    <a:pt x="455549" y="334863"/>
                    <a:pt x="459826" y="335575"/>
                  </a:cubicBezTo>
                  <a:cubicBezTo>
                    <a:pt x="471945" y="337237"/>
                    <a:pt x="484064" y="338265"/>
                    <a:pt x="496342" y="339136"/>
                  </a:cubicBezTo>
                  <a:cubicBezTo>
                    <a:pt x="510600" y="340085"/>
                    <a:pt x="524937" y="340560"/>
                    <a:pt x="539195" y="341193"/>
                  </a:cubicBezTo>
                  <a:cubicBezTo>
                    <a:pt x="553690" y="341826"/>
                    <a:pt x="568107" y="342855"/>
                    <a:pt x="582444" y="343567"/>
                  </a:cubicBezTo>
                  <a:lnTo>
                    <a:pt x="621019" y="345941"/>
                  </a:lnTo>
                  <a:cubicBezTo>
                    <a:pt x="585850" y="309859"/>
                    <a:pt x="551077" y="278603"/>
                    <a:pt x="516937" y="251462"/>
                  </a:cubicBezTo>
                  <a:cubicBezTo>
                    <a:pt x="513610" y="251304"/>
                    <a:pt x="510204" y="251462"/>
                    <a:pt x="506640" y="251779"/>
                  </a:cubicBezTo>
                  <a:cubicBezTo>
                    <a:pt x="496659" y="252649"/>
                    <a:pt x="486124" y="254311"/>
                    <a:pt x="476936" y="254865"/>
                  </a:cubicBezTo>
                  <a:cubicBezTo>
                    <a:pt x="465054" y="255261"/>
                    <a:pt x="452777" y="255973"/>
                    <a:pt x="440340" y="255973"/>
                  </a:cubicBezTo>
                  <a:cubicBezTo>
                    <a:pt x="432102" y="255973"/>
                    <a:pt x="423864" y="255735"/>
                    <a:pt x="415627" y="255102"/>
                  </a:cubicBezTo>
                  <a:cubicBezTo>
                    <a:pt x="394478" y="253599"/>
                    <a:pt x="373566" y="250117"/>
                    <a:pt x="354080" y="244262"/>
                  </a:cubicBezTo>
                  <a:cubicBezTo>
                    <a:pt x="349882" y="243233"/>
                    <a:pt x="347347" y="238881"/>
                    <a:pt x="348456" y="234687"/>
                  </a:cubicBezTo>
                  <a:cubicBezTo>
                    <a:pt x="349486" y="230493"/>
                    <a:pt x="353763" y="227961"/>
                    <a:pt x="358040" y="228990"/>
                  </a:cubicBezTo>
                  <a:cubicBezTo>
                    <a:pt x="369289" y="231285"/>
                    <a:pt x="381011" y="232472"/>
                    <a:pt x="392972" y="233263"/>
                  </a:cubicBezTo>
                  <a:cubicBezTo>
                    <a:pt x="406676" y="234292"/>
                    <a:pt x="420696" y="234371"/>
                    <a:pt x="434558" y="234608"/>
                  </a:cubicBezTo>
                  <a:cubicBezTo>
                    <a:pt x="448895" y="234846"/>
                    <a:pt x="463074" y="235479"/>
                    <a:pt x="476777" y="235716"/>
                  </a:cubicBezTo>
                  <a:cubicBezTo>
                    <a:pt x="482955" y="235953"/>
                    <a:pt x="490005" y="235716"/>
                    <a:pt x="496897" y="235558"/>
                  </a:cubicBezTo>
                  <a:cubicBezTo>
                    <a:pt x="482955" y="225034"/>
                    <a:pt x="469093" y="215064"/>
                    <a:pt x="455469" y="205806"/>
                  </a:cubicBezTo>
                  <a:cubicBezTo>
                    <a:pt x="426874" y="186499"/>
                    <a:pt x="399072" y="170357"/>
                    <a:pt x="371981" y="156272"/>
                  </a:cubicBezTo>
                  <a:cubicBezTo>
                    <a:pt x="368655" y="156826"/>
                    <a:pt x="365407" y="157538"/>
                    <a:pt x="362080" y="158408"/>
                  </a:cubicBezTo>
                  <a:cubicBezTo>
                    <a:pt x="355189" y="160386"/>
                    <a:pt x="348219" y="162918"/>
                    <a:pt x="341644" y="164897"/>
                  </a:cubicBezTo>
                  <a:cubicBezTo>
                    <a:pt x="333723" y="167112"/>
                    <a:pt x="325722" y="169249"/>
                    <a:pt x="317722" y="170910"/>
                  </a:cubicBezTo>
                  <a:cubicBezTo>
                    <a:pt x="309722" y="172572"/>
                    <a:pt x="301722" y="173680"/>
                    <a:pt x="293642" y="175104"/>
                  </a:cubicBezTo>
                  <a:lnTo>
                    <a:pt x="264730" y="180406"/>
                  </a:lnTo>
                  <a:lnTo>
                    <a:pt x="254512" y="182463"/>
                  </a:lnTo>
                  <a:cubicBezTo>
                    <a:pt x="253879" y="182542"/>
                    <a:pt x="252532" y="182226"/>
                    <a:pt x="251265" y="181988"/>
                  </a:cubicBezTo>
                  <a:cubicBezTo>
                    <a:pt x="249918" y="181751"/>
                    <a:pt x="248651" y="181593"/>
                    <a:pt x="248651" y="182384"/>
                  </a:cubicBezTo>
                  <a:cubicBezTo>
                    <a:pt x="248651" y="182463"/>
                    <a:pt x="248651" y="182621"/>
                    <a:pt x="248651" y="182700"/>
                  </a:cubicBezTo>
                  <a:cubicBezTo>
                    <a:pt x="247225" y="182780"/>
                    <a:pt x="245799" y="182542"/>
                    <a:pt x="244532" y="181830"/>
                  </a:cubicBezTo>
                  <a:cubicBezTo>
                    <a:pt x="242710" y="180960"/>
                    <a:pt x="241997" y="179773"/>
                    <a:pt x="241522" y="179219"/>
                  </a:cubicBezTo>
                  <a:cubicBezTo>
                    <a:pt x="239383" y="176370"/>
                    <a:pt x="240096" y="173680"/>
                    <a:pt x="241126" y="171306"/>
                  </a:cubicBezTo>
                  <a:cubicBezTo>
                    <a:pt x="241759" y="170040"/>
                    <a:pt x="243185" y="168378"/>
                    <a:pt x="246195" y="167429"/>
                  </a:cubicBezTo>
                  <a:cubicBezTo>
                    <a:pt x="246829" y="167271"/>
                    <a:pt x="249997" y="167112"/>
                    <a:pt x="251186" y="167033"/>
                  </a:cubicBezTo>
                  <a:lnTo>
                    <a:pt x="260532" y="163868"/>
                  </a:lnTo>
                  <a:cubicBezTo>
                    <a:pt x="266315" y="162127"/>
                    <a:pt x="272018" y="160228"/>
                    <a:pt x="277800" y="158567"/>
                  </a:cubicBezTo>
                  <a:cubicBezTo>
                    <a:pt x="281761" y="157380"/>
                    <a:pt x="285721" y="156351"/>
                    <a:pt x="289761" y="155401"/>
                  </a:cubicBezTo>
                  <a:cubicBezTo>
                    <a:pt x="297682" y="153581"/>
                    <a:pt x="305524" y="151603"/>
                    <a:pt x="313366" y="150021"/>
                  </a:cubicBezTo>
                  <a:cubicBezTo>
                    <a:pt x="321208" y="148438"/>
                    <a:pt x="329049" y="147172"/>
                    <a:pt x="336891" y="145510"/>
                  </a:cubicBezTo>
                  <a:cubicBezTo>
                    <a:pt x="339901" y="144957"/>
                    <a:pt x="343070" y="144324"/>
                    <a:pt x="346238" y="143690"/>
                  </a:cubicBezTo>
                  <a:cubicBezTo>
                    <a:pt x="304177" y="123750"/>
                    <a:pt x="264493" y="109428"/>
                    <a:pt x="228135" y="99458"/>
                  </a:cubicBezTo>
                  <a:lnTo>
                    <a:pt x="220927" y="103098"/>
                  </a:lnTo>
                  <a:cubicBezTo>
                    <a:pt x="218075" y="104601"/>
                    <a:pt x="215224" y="106184"/>
                    <a:pt x="212372" y="107846"/>
                  </a:cubicBezTo>
                  <a:cubicBezTo>
                    <a:pt x="208095" y="110378"/>
                    <a:pt x="203897" y="113068"/>
                    <a:pt x="199778" y="115758"/>
                  </a:cubicBezTo>
                  <a:cubicBezTo>
                    <a:pt x="194075" y="119319"/>
                    <a:pt x="188371" y="123196"/>
                    <a:pt x="182351" y="126836"/>
                  </a:cubicBezTo>
                  <a:cubicBezTo>
                    <a:pt x="173718" y="131980"/>
                    <a:pt x="164846" y="136965"/>
                    <a:pt x="156449" y="142583"/>
                  </a:cubicBezTo>
                  <a:cubicBezTo>
                    <a:pt x="150429" y="146539"/>
                    <a:pt x="144568" y="150495"/>
                    <a:pt x="139182" y="154927"/>
                  </a:cubicBezTo>
                  <a:cubicBezTo>
                    <a:pt x="136013" y="157933"/>
                    <a:pt x="131023" y="157854"/>
                    <a:pt x="128013" y="154689"/>
                  </a:cubicBezTo>
                  <a:cubicBezTo>
                    <a:pt x="125003" y="151603"/>
                    <a:pt x="125162" y="146618"/>
                    <a:pt x="128251" y="143611"/>
                  </a:cubicBezTo>
                  <a:cubicBezTo>
                    <a:pt x="136885" y="134274"/>
                    <a:pt x="146707" y="125649"/>
                    <a:pt x="157321" y="117895"/>
                  </a:cubicBezTo>
                  <a:cubicBezTo>
                    <a:pt x="162469" y="114176"/>
                    <a:pt x="167777" y="110694"/>
                    <a:pt x="173163" y="107450"/>
                  </a:cubicBezTo>
                  <a:cubicBezTo>
                    <a:pt x="178629" y="104206"/>
                    <a:pt x="184173" y="101357"/>
                    <a:pt x="189560" y="98350"/>
                  </a:cubicBezTo>
                  <a:cubicBezTo>
                    <a:pt x="193441" y="96372"/>
                    <a:pt x="197401" y="94394"/>
                    <a:pt x="201362" y="92574"/>
                  </a:cubicBezTo>
                  <a:cubicBezTo>
                    <a:pt x="85398" y="66066"/>
                    <a:pt x="9593" y="82287"/>
                    <a:pt x="9593" y="82287"/>
                  </a:cubicBezTo>
                  <a:cubicBezTo>
                    <a:pt x="5395" y="83237"/>
                    <a:pt x="1118" y="80547"/>
                    <a:pt x="167" y="76353"/>
                  </a:cubicBezTo>
                  <a:cubicBezTo>
                    <a:pt x="-704" y="72080"/>
                    <a:pt x="1910" y="67886"/>
                    <a:pt x="6187" y="66937"/>
                  </a:cubicBezTo>
                  <a:close/>
                  <a:moveTo>
                    <a:pt x="165638" y="4663"/>
                  </a:moveTo>
                  <a:lnTo>
                    <a:pt x="165796" y="4742"/>
                  </a:lnTo>
                  <a:cubicBezTo>
                    <a:pt x="165638" y="3635"/>
                    <a:pt x="165321" y="2131"/>
                    <a:pt x="164608" y="2843"/>
                  </a:cubicBezTo>
                  <a:cubicBezTo>
                    <a:pt x="165004" y="3397"/>
                    <a:pt x="165400" y="4030"/>
                    <a:pt x="165638" y="4663"/>
                  </a:cubicBezTo>
                  <a:close/>
                  <a:moveTo>
                    <a:pt x="646684" y="341510"/>
                  </a:moveTo>
                  <a:cubicBezTo>
                    <a:pt x="647000" y="341668"/>
                    <a:pt x="647396" y="341905"/>
                    <a:pt x="647714" y="342143"/>
                  </a:cubicBezTo>
                  <a:cubicBezTo>
                    <a:pt x="647238" y="341905"/>
                    <a:pt x="647317" y="341510"/>
                    <a:pt x="646605" y="341351"/>
                  </a:cubicBezTo>
                  <a:lnTo>
                    <a:pt x="646684" y="341510"/>
                  </a:lnTo>
                  <a:close/>
                  <a:moveTo>
                    <a:pt x="648347" y="342538"/>
                  </a:moveTo>
                  <a:cubicBezTo>
                    <a:pt x="648505" y="342617"/>
                    <a:pt x="648664" y="342776"/>
                    <a:pt x="648823" y="342934"/>
                  </a:cubicBezTo>
                  <a:cubicBezTo>
                    <a:pt x="649298" y="342538"/>
                    <a:pt x="648189" y="342380"/>
                    <a:pt x="647714" y="342143"/>
                  </a:cubicBezTo>
                  <a:cubicBezTo>
                    <a:pt x="647951" y="342301"/>
                    <a:pt x="648109" y="342380"/>
                    <a:pt x="648347" y="3425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6" name="Google Shape;1346;p21"/>
            <p:cNvSpPr/>
            <p:nvPr/>
          </p:nvSpPr>
          <p:spPr>
            <a:xfrm>
              <a:off x="7370467" y="327766"/>
              <a:ext cx="553060" cy="261366"/>
            </a:xfrm>
            <a:custGeom>
              <a:avLst/>
              <a:gdLst/>
              <a:ahLst/>
              <a:cxnLst/>
              <a:rect l="l" t="t" r="r" b="b"/>
              <a:pathLst>
                <a:path w="1106120" h="522732" extrusionOk="0">
                  <a:moveTo>
                    <a:pt x="971226" y="326923"/>
                  </a:moveTo>
                  <a:cubicBezTo>
                    <a:pt x="1007504" y="297962"/>
                    <a:pt x="1045842" y="266944"/>
                    <a:pt x="1086715" y="244313"/>
                  </a:cubicBezTo>
                  <a:lnTo>
                    <a:pt x="1096933" y="261009"/>
                  </a:lnTo>
                  <a:cubicBezTo>
                    <a:pt x="1104933" y="263541"/>
                    <a:pt x="1100655" y="280317"/>
                    <a:pt x="1099784" y="284906"/>
                  </a:cubicBezTo>
                  <a:cubicBezTo>
                    <a:pt x="1094952" y="311809"/>
                    <a:pt x="1082120" y="338792"/>
                    <a:pt x="1069605" y="363005"/>
                  </a:cubicBezTo>
                  <a:cubicBezTo>
                    <a:pt x="1042435" y="415467"/>
                    <a:pt x="1005682" y="469036"/>
                    <a:pt x="952769" y="499342"/>
                  </a:cubicBezTo>
                  <a:cubicBezTo>
                    <a:pt x="940967" y="506068"/>
                    <a:pt x="928531" y="511923"/>
                    <a:pt x="915540" y="516275"/>
                  </a:cubicBezTo>
                  <a:cubicBezTo>
                    <a:pt x="907540" y="518966"/>
                    <a:pt x="899381" y="521023"/>
                    <a:pt x="890906" y="522131"/>
                  </a:cubicBezTo>
                  <a:cubicBezTo>
                    <a:pt x="812091" y="532101"/>
                    <a:pt x="881242" y="415229"/>
                    <a:pt x="900490" y="392994"/>
                  </a:cubicBezTo>
                  <a:cubicBezTo>
                    <a:pt x="921561" y="368465"/>
                    <a:pt x="945878" y="347100"/>
                    <a:pt x="971226" y="326923"/>
                  </a:cubicBezTo>
                  <a:close/>
                  <a:moveTo>
                    <a:pt x="1093210" y="242731"/>
                  </a:moveTo>
                  <a:lnTo>
                    <a:pt x="1106121" y="236163"/>
                  </a:lnTo>
                  <a:cubicBezTo>
                    <a:pt x="1098279" y="219546"/>
                    <a:pt x="1096378" y="199132"/>
                    <a:pt x="1090992" y="181723"/>
                  </a:cubicBezTo>
                  <a:cubicBezTo>
                    <a:pt x="1076021" y="133693"/>
                    <a:pt x="1055664" y="86533"/>
                    <a:pt x="1015504" y="53378"/>
                  </a:cubicBezTo>
                  <a:cubicBezTo>
                    <a:pt x="995306" y="36762"/>
                    <a:pt x="968136" y="20857"/>
                    <a:pt x="941204" y="18879"/>
                  </a:cubicBezTo>
                  <a:cubicBezTo>
                    <a:pt x="921323" y="17454"/>
                    <a:pt x="907224" y="28295"/>
                    <a:pt x="906431" y="48156"/>
                  </a:cubicBezTo>
                  <a:cubicBezTo>
                    <a:pt x="906115" y="55594"/>
                    <a:pt x="907303" y="62953"/>
                    <a:pt x="909045" y="70074"/>
                  </a:cubicBezTo>
                  <a:cubicBezTo>
                    <a:pt x="924016" y="131161"/>
                    <a:pt x="971305" y="180537"/>
                    <a:pt x="1024376" y="213216"/>
                  </a:cubicBezTo>
                  <a:cubicBezTo>
                    <a:pt x="1040852" y="223345"/>
                    <a:pt x="1058278" y="232603"/>
                    <a:pt x="1076417" y="239724"/>
                  </a:cubicBezTo>
                  <a:cubicBezTo>
                    <a:pt x="1077922" y="240278"/>
                    <a:pt x="1092339" y="246450"/>
                    <a:pt x="1093210" y="242731"/>
                  </a:cubicBezTo>
                  <a:close/>
                  <a:moveTo>
                    <a:pt x="741119" y="204512"/>
                  </a:moveTo>
                  <a:cubicBezTo>
                    <a:pt x="762347" y="217173"/>
                    <a:pt x="785080" y="229121"/>
                    <a:pt x="809160" y="235689"/>
                  </a:cubicBezTo>
                  <a:cubicBezTo>
                    <a:pt x="810587" y="236084"/>
                    <a:pt x="831260" y="241623"/>
                    <a:pt x="831498" y="236796"/>
                  </a:cubicBezTo>
                  <a:lnTo>
                    <a:pt x="830151" y="226510"/>
                  </a:lnTo>
                  <a:cubicBezTo>
                    <a:pt x="779853" y="164078"/>
                    <a:pt x="754267" y="86770"/>
                    <a:pt x="692404" y="32251"/>
                  </a:cubicBezTo>
                  <a:cubicBezTo>
                    <a:pt x="673711" y="15714"/>
                    <a:pt x="629828" y="-16096"/>
                    <a:pt x="605906" y="9779"/>
                  </a:cubicBezTo>
                  <a:cubicBezTo>
                    <a:pt x="587688" y="29482"/>
                    <a:pt x="597114" y="60263"/>
                    <a:pt x="608124" y="80757"/>
                  </a:cubicBezTo>
                  <a:cubicBezTo>
                    <a:pt x="636482" y="133851"/>
                    <a:pt x="689790" y="174127"/>
                    <a:pt x="741119" y="204512"/>
                  </a:cubicBezTo>
                  <a:close/>
                  <a:moveTo>
                    <a:pt x="564083" y="415229"/>
                  </a:moveTo>
                  <a:cubicBezTo>
                    <a:pt x="544280" y="443319"/>
                    <a:pt x="522973" y="510974"/>
                    <a:pt x="577866" y="516592"/>
                  </a:cubicBezTo>
                  <a:cubicBezTo>
                    <a:pt x="585232" y="517304"/>
                    <a:pt x="592757" y="516433"/>
                    <a:pt x="599965" y="514693"/>
                  </a:cubicBezTo>
                  <a:cubicBezTo>
                    <a:pt x="610263" y="512319"/>
                    <a:pt x="619927" y="508125"/>
                    <a:pt x="629115" y="503219"/>
                  </a:cubicBezTo>
                  <a:cubicBezTo>
                    <a:pt x="698107" y="466346"/>
                    <a:pt x="740723" y="405576"/>
                    <a:pt x="767416" y="334835"/>
                  </a:cubicBezTo>
                  <a:cubicBezTo>
                    <a:pt x="774229" y="316873"/>
                    <a:pt x="781041" y="298753"/>
                    <a:pt x="784605" y="279921"/>
                  </a:cubicBezTo>
                  <a:cubicBezTo>
                    <a:pt x="784764" y="279130"/>
                    <a:pt x="788011" y="264254"/>
                    <a:pt x="786744" y="263779"/>
                  </a:cubicBezTo>
                  <a:lnTo>
                    <a:pt x="768288" y="272720"/>
                  </a:lnTo>
                  <a:cubicBezTo>
                    <a:pt x="749436" y="287280"/>
                    <a:pt x="719257" y="289337"/>
                    <a:pt x="697791" y="300336"/>
                  </a:cubicBezTo>
                  <a:cubicBezTo>
                    <a:pt x="648046" y="325894"/>
                    <a:pt x="595847" y="369968"/>
                    <a:pt x="564083" y="415229"/>
                  </a:cubicBezTo>
                  <a:close/>
                  <a:moveTo>
                    <a:pt x="495012" y="220654"/>
                  </a:moveTo>
                  <a:cubicBezTo>
                    <a:pt x="517270" y="228092"/>
                    <a:pt x="540716" y="234660"/>
                    <a:pt x="564242" y="236322"/>
                  </a:cubicBezTo>
                  <a:cubicBezTo>
                    <a:pt x="506022" y="175631"/>
                    <a:pt x="499527" y="90648"/>
                    <a:pt x="423247" y="50609"/>
                  </a:cubicBezTo>
                  <a:cubicBezTo>
                    <a:pt x="399167" y="38028"/>
                    <a:pt x="348314" y="17613"/>
                    <a:pt x="326610" y="45624"/>
                  </a:cubicBezTo>
                  <a:cubicBezTo>
                    <a:pt x="310609" y="66355"/>
                    <a:pt x="324867" y="96819"/>
                    <a:pt x="337462" y="115177"/>
                  </a:cubicBezTo>
                  <a:cubicBezTo>
                    <a:pt x="373898" y="168034"/>
                    <a:pt x="434811" y="200556"/>
                    <a:pt x="495012" y="220654"/>
                  </a:cubicBezTo>
                  <a:close/>
                  <a:moveTo>
                    <a:pt x="357740" y="386901"/>
                  </a:moveTo>
                  <a:cubicBezTo>
                    <a:pt x="344432" y="404072"/>
                    <a:pt x="317025" y="444348"/>
                    <a:pt x="337224" y="465792"/>
                  </a:cubicBezTo>
                  <a:cubicBezTo>
                    <a:pt x="353066" y="482646"/>
                    <a:pt x="387127" y="470302"/>
                    <a:pt x="403682" y="461598"/>
                  </a:cubicBezTo>
                  <a:cubicBezTo>
                    <a:pt x="455961" y="434141"/>
                    <a:pt x="494457" y="384290"/>
                    <a:pt x="525349" y="336181"/>
                  </a:cubicBezTo>
                  <a:cubicBezTo>
                    <a:pt x="536439" y="318931"/>
                    <a:pt x="547924" y="300652"/>
                    <a:pt x="553786" y="280950"/>
                  </a:cubicBezTo>
                  <a:cubicBezTo>
                    <a:pt x="554340" y="279050"/>
                    <a:pt x="559806" y="258794"/>
                    <a:pt x="551093" y="260851"/>
                  </a:cubicBezTo>
                  <a:lnTo>
                    <a:pt x="555529" y="247716"/>
                  </a:lnTo>
                  <a:cubicBezTo>
                    <a:pt x="491605" y="297645"/>
                    <a:pt x="408910" y="320988"/>
                    <a:pt x="357740" y="386901"/>
                  </a:cubicBezTo>
                  <a:close/>
                  <a:moveTo>
                    <a:pt x="24659" y="303659"/>
                  </a:moveTo>
                  <a:cubicBezTo>
                    <a:pt x="103553" y="349078"/>
                    <a:pt x="231478" y="315528"/>
                    <a:pt x="311164" y="290287"/>
                  </a:cubicBezTo>
                  <a:cubicBezTo>
                    <a:pt x="329699" y="284352"/>
                    <a:pt x="378889" y="274461"/>
                    <a:pt x="390929" y="256420"/>
                  </a:cubicBezTo>
                  <a:lnTo>
                    <a:pt x="388394" y="239012"/>
                  </a:lnTo>
                  <a:cubicBezTo>
                    <a:pt x="331679" y="232761"/>
                    <a:pt x="276787" y="211555"/>
                    <a:pt x="219676" y="205066"/>
                  </a:cubicBezTo>
                  <a:cubicBezTo>
                    <a:pt x="186962" y="201268"/>
                    <a:pt x="154010" y="200081"/>
                    <a:pt x="121217" y="202851"/>
                  </a:cubicBezTo>
                  <a:cubicBezTo>
                    <a:pt x="86444" y="205778"/>
                    <a:pt x="45729" y="211080"/>
                    <a:pt x="17689" y="233552"/>
                  </a:cubicBezTo>
                  <a:cubicBezTo>
                    <a:pt x="-9164" y="254996"/>
                    <a:pt x="-4332" y="286963"/>
                    <a:pt x="24659" y="30365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7" name="Google Shape;1347;p21"/>
            <p:cNvSpPr/>
            <p:nvPr/>
          </p:nvSpPr>
          <p:spPr>
            <a:xfrm>
              <a:off x="7435334" y="368905"/>
              <a:ext cx="586807" cy="187917"/>
            </a:xfrm>
            <a:custGeom>
              <a:avLst/>
              <a:gdLst/>
              <a:ahLst/>
              <a:cxnLst/>
              <a:rect l="l" t="t" r="r" b="b"/>
              <a:pathLst>
                <a:path w="1173614" h="375834" extrusionOk="0">
                  <a:moveTo>
                    <a:pt x="19524" y="160215"/>
                  </a:moveTo>
                  <a:cubicBezTo>
                    <a:pt x="19683" y="159265"/>
                    <a:pt x="20871" y="160452"/>
                    <a:pt x="21663" y="161164"/>
                  </a:cubicBezTo>
                  <a:lnTo>
                    <a:pt x="21426" y="161164"/>
                  </a:lnTo>
                  <a:cubicBezTo>
                    <a:pt x="20792" y="160848"/>
                    <a:pt x="20158" y="160531"/>
                    <a:pt x="19524" y="160215"/>
                  </a:cubicBezTo>
                  <a:close/>
                  <a:moveTo>
                    <a:pt x="6375" y="185377"/>
                  </a:moveTo>
                  <a:cubicBezTo>
                    <a:pt x="8197" y="186564"/>
                    <a:pt x="13108" y="188543"/>
                    <a:pt x="21109" y="189334"/>
                  </a:cubicBezTo>
                  <a:cubicBezTo>
                    <a:pt x="34337" y="190679"/>
                    <a:pt x="61981" y="191154"/>
                    <a:pt x="97072" y="190995"/>
                  </a:cubicBezTo>
                  <a:cubicBezTo>
                    <a:pt x="186817" y="190521"/>
                    <a:pt x="325515" y="186169"/>
                    <a:pt x="394983" y="184665"/>
                  </a:cubicBezTo>
                  <a:cubicBezTo>
                    <a:pt x="385240" y="192578"/>
                    <a:pt x="375417" y="200174"/>
                    <a:pt x="365991" y="208562"/>
                  </a:cubicBezTo>
                  <a:cubicBezTo>
                    <a:pt x="359813" y="214101"/>
                    <a:pt x="353634" y="219640"/>
                    <a:pt x="347773" y="225495"/>
                  </a:cubicBezTo>
                  <a:cubicBezTo>
                    <a:pt x="338981" y="234199"/>
                    <a:pt x="330743" y="243378"/>
                    <a:pt x="322029" y="252082"/>
                  </a:cubicBezTo>
                  <a:cubicBezTo>
                    <a:pt x="313475" y="261261"/>
                    <a:pt x="305316" y="273288"/>
                    <a:pt x="295573" y="282784"/>
                  </a:cubicBezTo>
                  <a:cubicBezTo>
                    <a:pt x="292326" y="286028"/>
                    <a:pt x="289157" y="289272"/>
                    <a:pt x="285276" y="291329"/>
                  </a:cubicBezTo>
                  <a:cubicBezTo>
                    <a:pt x="278068" y="294494"/>
                    <a:pt x="274741" y="302882"/>
                    <a:pt x="277909" y="310083"/>
                  </a:cubicBezTo>
                  <a:cubicBezTo>
                    <a:pt x="281078" y="317283"/>
                    <a:pt x="289474" y="320607"/>
                    <a:pt x="296682" y="317441"/>
                  </a:cubicBezTo>
                  <a:cubicBezTo>
                    <a:pt x="303415" y="315147"/>
                    <a:pt x="309752" y="311349"/>
                    <a:pt x="315930" y="306917"/>
                  </a:cubicBezTo>
                  <a:cubicBezTo>
                    <a:pt x="327337" y="298846"/>
                    <a:pt x="337476" y="287610"/>
                    <a:pt x="347535" y="279460"/>
                  </a:cubicBezTo>
                  <a:cubicBezTo>
                    <a:pt x="354031" y="274000"/>
                    <a:pt x="360526" y="268699"/>
                    <a:pt x="366783" y="262923"/>
                  </a:cubicBezTo>
                  <a:cubicBezTo>
                    <a:pt x="372962" y="257304"/>
                    <a:pt x="378982" y="251449"/>
                    <a:pt x="384843" y="245435"/>
                  </a:cubicBezTo>
                  <a:cubicBezTo>
                    <a:pt x="391735" y="238314"/>
                    <a:pt x="398389" y="230876"/>
                    <a:pt x="405042" y="223438"/>
                  </a:cubicBezTo>
                  <a:cubicBezTo>
                    <a:pt x="415023" y="212360"/>
                    <a:pt x="424686" y="201124"/>
                    <a:pt x="434746" y="190283"/>
                  </a:cubicBezTo>
                  <a:cubicBezTo>
                    <a:pt x="436647" y="188622"/>
                    <a:pt x="437122" y="186327"/>
                    <a:pt x="437756" y="184191"/>
                  </a:cubicBezTo>
                  <a:cubicBezTo>
                    <a:pt x="477361" y="184111"/>
                    <a:pt x="538116" y="185852"/>
                    <a:pt x="609801" y="187830"/>
                  </a:cubicBezTo>
                  <a:cubicBezTo>
                    <a:pt x="605286" y="192024"/>
                    <a:pt x="600534" y="195822"/>
                    <a:pt x="596177" y="200333"/>
                  </a:cubicBezTo>
                  <a:cubicBezTo>
                    <a:pt x="586672" y="210382"/>
                    <a:pt x="577642" y="221064"/>
                    <a:pt x="569166" y="232063"/>
                  </a:cubicBezTo>
                  <a:cubicBezTo>
                    <a:pt x="556651" y="248442"/>
                    <a:pt x="545720" y="265375"/>
                    <a:pt x="533680" y="279223"/>
                  </a:cubicBezTo>
                  <a:cubicBezTo>
                    <a:pt x="528769" y="285157"/>
                    <a:pt x="520373" y="297897"/>
                    <a:pt x="511501" y="308263"/>
                  </a:cubicBezTo>
                  <a:cubicBezTo>
                    <a:pt x="508729" y="311586"/>
                    <a:pt x="506115" y="314672"/>
                    <a:pt x="503343" y="316967"/>
                  </a:cubicBezTo>
                  <a:cubicBezTo>
                    <a:pt x="502154" y="317916"/>
                    <a:pt x="501441" y="319182"/>
                    <a:pt x="500332" y="319499"/>
                  </a:cubicBezTo>
                  <a:cubicBezTo>
                    <a:pt x="492649" y="321081"/>
                    <a:pt x="487659" y="328678"/>
                    <a:pt x="489322" y="336353"/>
                  </a:cubicBezTo>
                  <a:cubicBezTo>
                    <a:pt x="490906" y="344028"/>
                    <a:pt x="498511" y="348934"/>
                    <a:pt x="506194" y="347352"/>
                  </a:cubicBezTo>
                  <a:cubicBezTo>
                    <a:pt x="513006" y="346402"/>
                    <a:pt x="521006" y="341655"/>
                    <a:pt x="529165" y="335008"/>
                  </a:cubicBezTo>
                  <a:cubicBezTo>
                    <a:pt x="541205" y="325196"/>
                    <a:pt x="553562" y="310162"/>
                    <a:pt x="560216" y="303911"/>
                  </a:cubicBezTo>
                  <a:cubicBezTo>
                    <a:pt x="573523" y="290538"/>
                    <a:pt x="587227" y="274792"/>
                    <a:pt x="600138" y="258017"/>
                  </a:cubicBezTo>
                  <a:cubicBezTo>
                    <a:pt x="611782" y="242903"/>
                    <a:pt x="622792" y="226999"/>
                    <a:pt x="635070" y="212914"/>
                  </a:cubicBezTo>
                  <a:cubicBezTo>
                    <a:pt x="642832" y="204052"/>
                    <a:pt x="650911" y="196139"/>
                    <a:pt x="659466" y="189096"/>
                  </a:cubicBezTo>
                  <a:cubicBezTo>
                    <a:pt x="667467" y="189334"/>
                    <a:pt x="674912" y="189492"/>
                    <a:pt x="683071" y="189729"/>
                  </a:cubicBezTo>
                  <a:cubicBezTo>
                    <a:pt x="762836" y="191708"/>
                    <a:pt x="847988" y="192974"/>
                    <a:pt x="925218" y="193686"/>
                  </a:cubicBezTo>
                  <a:cubicBezTo>
                    <a:pt x="919119" y="203735"/>
                    <a:pt x="912386" y="213468"/>
                    <a:pt x="905099" y="223042"/>
                  </a:cubicBezTo>
                  <a:cubicBezTo>
                    <a:pt x="897415" y="233091"/>
                    <a:pt x="889256" y="242824"/>
                    <a:pt x="880939" y="252636"/>
                  </a:cubicBezTo>
                  <a:cubicBezTo>
                    <a:pt x="875395" y="259283"/>
                    <a:pt x="869929" y="265929"/>
                    <a:pt x="864384" y="272655"/>
                  </a:cubicBezTo>
                  <a:cubicBezTo>
                    <a:pt x="842443" y="299479"/>
                    <a:pt x="820739" y="326145"/>
                    <a:pt x="803313" y="353207"/>
                  </a:cubicBezTo>
                  <a:cubicBezTo>
                    <a:pt x="798640" y="359616"/>
                    <a:pt x="800144" y="368558"/>
                    <a:pt x="806481" y="373147"/>
                  </a:cubicBezTo>
                  <a:cubicBezTo>
                    <a:pt x="812897" y="377737"/>
                    <a:pt x="821769" y="376312"/>
                    <a:pt x="826442" y="369903"/>
                  </a:cubicBezTo>
                  <a:cubicBezTo>
                    <a:pt x="843314" y="349172"/>
                    <a:pt x="864146" y="329864"/>
                    <a:pt x="884028" y="309054"/>
                  </a:cubicBezTo>
                  <a:cubicBezTo>
                    <a:pt x="897494" y="295048"/>
                    <a:pt x="910723" y="280647"/>
                    <a:pt x="922366" y="265296"/>
                  </a:cubicBezTo>
                  <a:cubicBezTo>
                    <a:pt x="939079" y="243220"/>
                    <a:pt x="951278" y="219086"/>
                    <a:pt x="960308" y="193923"/>
                  </a:cubicBezTo>
                  <a:cubicBezTo>
                    <a:pt x="1051242" y="194319"/>
                    <a:pt x="1126571" y="193132"/>
                    <a:pt x="1160235" y="189096"/>
                  </a:cubicBezTo>
                  <a:cubicBezTo>
                    <a:pt x="1168474" y="188226"/>
                    <a:pt x="1174335" y="180946"/>
                    <a:pt x="1173543" y="172796"/>
                  </a:cubicBezTo>
                  <a:cubicBezTo>
                    <a:pt x="1172672" y="164567"/>
                    <a:pt x="1165305" y="158632"/>
                    <a:pt x="1157147" y="159503"/>
                  </a:cubicBezTo>
                  <a:cubicBezTo>
                    <a:pt x="1130690" y="161956"/>
                    <a:pt x="1078253" y="161560"/>
                    <a:pt x="1012666" y="160215"/>
                  </a:cubicBezTo>
                  <a:cubicBezTo>
                    <a:pt x="1006726" y="160057"/>
                    <a:pt x="999755" y="159819"/>
                    <a:pt x="993577" y="159740"/>
                  </a:cubicBezTo>
                  <a:cubicBezTo>
                    <a:pt x="993102" y="159028"/>
                    <a:pt x="993102" y="158474"/>
                    <a:pt x="992547" y="157762"/>
                  </a:cubicBezTo>
                  <a:cubicBezTo>
                    <a:pt x="990963" y="155863"/>
                    <a:pt x="985814" y="151669"/>
                    <a:pt x="985259" y="151194"/>
                  </a:cubicBezTo>
                  <a:lnTo>
                    <a:pt x="972665" y="141303"/>
                  </a:lnTo>
                  <a:cubicBezTo>
                    <a:pt x="968308" y="137743"/>
                    <a:pt x="964268" y="133865"/>
                    <a:pt x="960229" y="129830"/>
                  </a:cubicBezTo>
                  <a:cubicBezTo>
                    <a:pt x="953971" y="123658"/>
                    <a:pt x="948189" y="117169"/>
                    <a:pt x="942565" y="110523"/>
                  </a:cubicBezTo>
                  <a:cubicBezTo>
                    <a:pt x="931951" y="98891"/>
                    <a:pt x="922921" y="86310"/>
                    <a:pt x="913336" y="74124"/>
                  </a:cubicBezTo>
                  <a:cubicBezTo>
                    <a:pt x="903277" y="61384"/>
                    <a:pt x="892900" y="48961"/>
                    <a:pt x="882286" y="36617"/>
                  </a:cubicBezTo>
                  <a:cubicBezTo>
                    <a:pt x="872939" y="25777"/>
                    <a:pt x="863117" y="15332"/>
                    <a:pt x="852740" y="5283"/>
                  </a:cubicBezTo>
                  <a:cubicBezTo>
                    <a:pt x="847196" y="-810"/>
                    <a:pt x="837769" y="-1364"/>
                    <a:pt x="831670" y="4175"/>
                  </a:cubicBezTo>
                  <a:cubicBezTo>
                    <a:pt x="825571" y="9635"/>
                    <a:pt x="825017" y="19051"/>
                    <a:pt x="830561" y="25144"/>
                  </a:cubicBezTo>
                  <a:cubicBezTo>
                    <a:pt x="842363" y="40257"/>
                    <a:pt x="852344" y="56320"/>
                    <a:pt x="863037" y="72146"/>
                  </a:cubicBezTo>
                  <a:cubicBezTo>
                    <a:pt x="870325" y="83065"/>
                    <a:pt x="877692" y="93985"/>
                    <a:pt x="885850" y="104351"/>
                  </a:cubicBezTo>
                  <a:cubicBezTo>
                    <a:pt x="894801" y="115745"/>
                    <a:pt x="904781" y="126269"/>
                    <a:pt x="915238" y="136556"/>
                  </a:cubicBezTo>
                  <a:cubicBezTo>
                    <a:pt x="921099" y="142174"/>
                    <a:pt x="927119" y="147713"/>
                    <a:pt x="933535" y="152856"/>
                  </a:cubicBezTo>
                  <a:cubicBezTo>
                    <a:pt x="935991" y="154834"/>
                    <a:pt x="938604" y="156575"/>
                    <a:pt x="941218" y="158316"/>
                  </a:cubicBezTo>
                  <a:cubicBezTo>
                    <a:pt x="869533" y="156179"/>
                    <a:pt x="790481" y="153252"/>
                    <a:pt x="714122" y="150719"/>
                  </a:cubicBezTo>
                  <a:lnTo>
                    <a:pt x="708419" y="146447"/>
                  </a:lnTo>
                  <a:cubicBezTo>
                    <a:pt x="702953" y="142174"/>
                    <a:pt x="697725" y="137505"/>
                    <a:pt x="692576" y="132837"/>
                  </a:cubicBezTo>
                  <a:cubicBezTo>
                    <a:pt x="684497" y="125557"/>
                    <a:pt x="676655" y="117961"/>
                    <a:pt x="668734" y="110444"/>
                  </a:cubicBezTo>
                  <a:cubicBezTo>
                    <a:pt x="658199" y="100790"/>
                    <a:pt x="647664" y="90662"/>
                    <a:pt x="636654" y="81008"/>
                  </a:cubicBezTo>
                  <a:cubicBezTo>
                    <a:pt x="620653" y="67002"/>
                    <a:pt x="604178" y="53313"/>
                    <a:pt x="588890" y="38596"/>
                  </a:cubicBezTo>
                  <a:cubicBezTo>
                    <a:pt x="577959" y="28072"/>
                    <a:pt x="567345" y="17627"/>
                    <a:pt x="557919" y="6153"/>
                  </a:cubicBezTo>
                  <a:cubicBezTo>
                    <a:pt x="553087" y="-493"/>
                    <a:pt x="543740" y="-1997"/>
                    <a:pt x="537086" y="2830"/>
                  </a:cubicBezTo>
                  <a:cubicBezTo>
                    <a:pt x="530433" y="7578"/>
                    <a:pt x="528927" y="16915"/>
                    <a:pt x="533759" y="23561"/>
                  </a:cubicBezTo>
                  <a:cubicBezTo>
                    <a:pt x="548176" y="46113"/>
                    <a:pt x="565364" y="67319"/>
                    <a:pt x="584533" y="87022"/>
                  </a:cubicBezTo>
                  <a:cubicBezTo>
                    <a:pt x="593801" y="96517"/>
                    <a:pt x="603544" y="105696"/>
                    <a:pt x="613524" y="114321"/>
                  </a:cubicBezTo>
                  <a:cubicBezTo>
                    <a:pt x="623505" y="123025"/>
                    <a:pt x="633961" y="131017"/>
                    <a:pt x="644020" y="139088"/>
                  </a:cubicBezTo>
                  <a:cubicBezTo>
                    <a:pt x="648219" y="142411"/>
                    <a:pt x="652496" y="145655"/>
                    <a:pt x="656773" y="148900"/>
                  </a:cubicBezTo>
                  <a:cubicBezTo>
                    <a:pt x="569325" y="146367"/>
                    <a:pt x="492808" y="145339"/>
                    <a:pt x="444014" y="145734"/>
                  </a:cubicBezTo>
                  <a:cubicBezTo>
                    <a:pt x="441875" y="144231"/>
                    <a:pt x="437994" y="141936"/>
                    <a:pt x="436172" y="140670"/>
                  </a:cubicBezTo>
                  <a:lnTo>
                    <a:pt x="422469" y="131491"/>
                  </a:lnTo>
                  <a:lnTo>
                    <a:pt x="386903" y="103639"/>
                  </a:lnTo>
                  <a:cubicBezTo>
                    <a:pt x="375338" y="94539"/>
                    <a:pt x="364645" y="84648"/>
                    <a:pt x="353714" y="74994"/>
                  </a:cubicBezTo>
                  <a:cubicBezTo>
                    <a:pt x="346347" y="68506"/>
                    <a:pt x="338901" y="62097"/>
                    <a:pt x="331456" y="55608"/>
                  </a:cubicBezTo>
                  <a:cubicBezTo>
                    <a:pt x="312683" y="39149"/>
                    <a:pt x="293989" y="22612"/>
                    <a:pt x="275612" y="5441"/>
                  </a:cubicBezTo>
                  <a:cubicBezTo>
                    <a:pt x="269909" y="-493"/>
                    <a:pt x="260483" y="-731"/>
                    <a:pt x="254542" y="4966"/>
                  </a:cubicBezTo>
                  <a:cubicBezTo>
                    <a:pt x="248601" y="10664"/>
                    <a:pt x="248364" y="20080"/>
                    <a:pt x="254067" y="26014"/>
                  </a:cubicBezTo>
                  <a:cubicBezTo>
                    <a:pt x="265869" y="40178"/>
                    <a:pt x="277513" y="54263"/>
                    <a:pt x="289791" y="67952"/>
                  </a:cubicBezTo>
                  <a:cubicBezTo>
                    <a:pt x="298108" y="77210"/>
                    <a:pt x="306583" y="86230"/>
                    <a:pt x="315613" y="94776"/>
                  </a:cubicBezTo>
                  <a:cubicBezTo>
                    <a:pt x="323138" y="101977"/>
                    <a:pt x="330980" y="108861"/>
                    <a:pt x="339139" y="115349"/>
                  </a:cubicBezTo>
                  <a:cubicBezTo>
                    <a:pt x="347298" y="121917"/>
                    <a:pt x="355932" y="127931"/>
                    <a:pt x="364645" y="133865"/>
                  </a:cubicBezTo>
                  <a:cubicBezTo>
                    <a:pt x="371615" y="138455"/>
                    <a:pt x="378586" y="143044"/>
                    <a:pt x="385636" y="147475"/>
                  </a:cubicBezTo>
                  <a:cubicBezTo>
                    <a:pt x="324327" y="150245"/>
                    <a:pt x="220481" y="155546"/>
                    <a:pt x="137786" y="158711"/>
                  </a:cubicBezTo>
                  <a:cubicBezTo>
                    <a:pt x="88596" y="160610"/>
                    <a:pt x="47169" y="161797"/>
                    <a:pt x="27366" y="160927"/>
                  </a:cubicBezTo>
                  <a:cubicBezTo>
                    <a:pt x="25465" y="160848"/>
                    <a:pt x="23247" y="161164"/>
                    <a:pt x="21663" y="161164"/>
                  </a:cubicBezTo>
                  <a:cubicBezTo>
                    <a:pt x="21821" y="161402"/>
                    <a:pt x="21980" y="161560"/>
                    <a:pt x="22138" y="161639"/>
                  </a:cubicBezTo>
                  <a:cubicBezTo>
                    <a:pt x="21901" y="161481"/>
                    <a:pt x="21663" y="161323"/>
                    <a:pt x="21426" y="161164"/>
                  </a:cubicBezTo>
                  <a:cubicBezTo>
                    <a:pt x="20158" y="161243"/>
                    <a:pt x="19366" y="161006"/>
                    <a:pt x="19524" y="160294"/>
                  </a:cubicBezTo>
                  <a:lnTo>
                    <a:pt x="19524" y="160215"/>
                  </a:lnTo>
                  <a:cubicBezTo>
                    <a:pt x="13346" y="157841"/>
                    <a:pt x="6138" y="159898"/>
                    <a:pt x="2336" y="165675"/>
                  </a:cubicBezTo>
                  <a:cubicBezTo>
                    <a:pt x="-1942" y="172242"/>
                    <a:pt x="-199" y="181025"/>
                    <a:pt x="6375" y="1853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21"/>
            <p:cNvSpPr/>
            <p:nvPr/>
          </p:nvSpPr>
          <p:spPr>
            <a:xfrm>
              <a:off x="7243306" y="609965"/>
              <a:ext cx="261999" cy="328293"/>
            </a:xfrm>
            <a:custGeom>
              <a:avLst/>
              <a:gdLst/>
              <a:ahLst/>
              <a:cxnLst/>
              <a:rect l="l" t="t" r="r" b="b"/>
              <a:pathLst>
                <a:path w="523997" h="656586" extrusionOk="0">
                  <a:moveTo>
                    <a:pt x="395736" y="6553"/>
                  </a:moveTo>
                  <a:cubicBezTo>
                    <a:pt x="431935" y="-12358"/>
                    <a:pt x="482551" y="11063"/>
                    <a:pt x="508690" y="58777"/>
                  </a:cubicBezTo>
                  <a:cubicBezTo>
                    <a:pt x="534830" y="106571"/>
                    <a:pt x="526671" y="160773"/>
                    <a:pt x="490472" y="179685"/>
                  </a:cubicBezTo>
                  <a:cubicBezTo>
                    <a:pt x="454273" y="198596"/>
                    <a:pt x="403657" y="175174"/>
                    <a:pt x="377518" y="127460"/>
                  </a:cubicBezTo>
                  <a:cubicBezTo>
                    <a:pt x="351378" y="79667"/>
                    <a:pt x="359537" y="25465"/>
                    <a:pt x="395736" y="6553"/>
                  </a:cubicBezTo>
                  <a:close/>
                  <a:moveTo>
                    <a:pt x="0" y="556886"/>
                  </a:moveTo>
                  <a:cubicBezTo>
                    <a:pt x="0" y="611959"/>
                    <a:pt x="34615" y="656587"/>
                    <a:pt x="77230" y="656587"/>
                  </a:cubicBezTo>
                  <a:cubicBezTo>
                    <a:pt x="119846" y="656587"/>
                    <a:pt x="154461" y="611959"/>
                    <a:pt x="154461" y="556886"/>
                  </a:cubicBezTo>
                  <a:cubicBezTo>
                    <a:pt x="154461" y="501892"/>
                    <a:pt x="119846" y="457185"/>
                    <a:pt x="77230" y="457185"/>
                  </a:cubicBezTo>
                  <a:cubicBezTo>
                    <a:pt x="34615" y="457185"/>
                    <a:pt x="0" y="501892"/>
                    <a:pt x="0" y="5568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21"/>
            <p:cNvSpPr/>
            <p:nvPr/>
          </p:nvSpPr>
          <p:spPr>
            <a:xfrm>
              <a:off x="7062962" y="411444"/>
              <a:ext cx="407545" cy="462053"/>
            </a:xfrm>
            <a:custGeom>
              <a:avLst/>
              <a:gdLst/>
              <a:ahLst/>
              <a:cxnLst/>
              <a:rect l="l" t="t" r="r" b="b"/>
              <a:pathLst>
                <a:path w="815090" h="924105" extrusionOk="0">
                  <a:moveTo>
                    <a:pt x="16045" y="45"/>
                  </a:moveTo>
                  <a:cubicBezTo>
                    <a:pt x="16045" y="45"/>
                    <a:pt x="99295" y="5030"/>
                    <a:pt x="174942" y="13101"/>
                  </a:cubicBezTo>
                  <a:cubicBezTo>
                    <a:pt x="219141" y="17848"/>
                    <a:pt x="260727" y="23783"/>
                    <a:pt x="282430" y="30034"/>
                  </a:cubicBezTo>
                  <a:cubicBezTo>
                    <a:pt x="323065" y="41903"/>
                    <a:pt x="362037" y="54880"/>
                    <a:pt x="399187" y="70231"/>
                  </a:cubicBezTo>
                  <a:cubicBezTo>
                    <a:pt x="438237" y="86373"/>
                    <a:pt x="475308" y="104889"/>
                    <a:pt x="510161" y="126649"/>
                  </a:cubicBezTo>
                  <a:cubicBezTo>
                    <a:pt x="579074" y="169615"/>
                    <a:pt x="639353" y="224925"/>
                    <a:pt x="690444" y="297960"/>
                  </a:cubicBezTo>
                  <a:lnTo>
                    <a:pt x="812428" y="474336"/>
                  </a:lnTo>
                  <a:cubicBezTo>
                    <a:pt x="817022" y="480666"/>
                    <a:pt x="815517" y="489607"/>
                    <a:pt x="809101" y="494197"/>
                  </a:cubicBezTo>
                  <a:cubicBezTo>
                    <a:pt x="802764" y="498707"/>
                    <a:pt x="793814" y="497283"/>
                    <a:pt x="789219" y="490874"/>
                  </a:cubicBezTo>
                  <a:lnTo>
                    <a:pt x="661849" y="318375"/>
                  </a:lnTo>
                  <a:cubicBezTo>
                    <a:pt x="612421" y="250721"/>
                    <a:pt x="554360" y="200475"/>
                    <a:pt x="489091" y="160674"/>
                  </a:cubicBezTo>
                  <a:cubicBezTo>
                    <a:pt x="455822" y="140338"/>
                    <a:pt x="420732" y="122772"/>
                    <a:pt x="383740" y="107025"/>
                  </a:cubicBezTo>
                  <a:cubicBezTo>
                    <a:pt x="348016" y="91833"/>
                    <a:pt x="310629" y="78302"/>
                    <a:pt x="271578" y="66037"/>
                  </a:cubicBezTo>
                  <a:cubicBezTo>
                    <a:pt x="251301" y="59628"/>
                    <a:pt x="212170" y="53377"/>
                    <a:pt x="170664" y="47680"/>
                  </a:cubicBezTo>
                  <a:cubicBezTo>
                    <a:pt x="165911" y="47046"/>
                    <a:pt x="161159" y="46413"/>
                    <a:pt x="156327" y="45780"/>
                  </a:cubicBezTo>
                  <a:cubicBezTo>
                    <a:pt x="161951" y="48550"/>
                    <a:pt x="167892" y="50845"/>
                    <a:pt x="173278" y="54010"/>
                  </a:cubicBezTo>
                  <a:cubicBezTo>
                    <a:pt x="185477" y="60973"/>
                    <a:pt x="197279" y="68727"/>
                    <a:pt x="209002" y="76878"/>
                  </a:cubicBezTo>
                  <a:cubicBezTo>
                    <a:pt x="242112" y="99983"/>
                    <a:pt x="273480" y="126332"/>
                    <a:pt x="302154" y="155293"/>
                  </a:cubicBezTo>
                  <a:cubicBezTo>
                    <a:pt x="330986" y="184333"/>
                    <a:pt x="357047" y="216142"/>
                    <a:pt x="379622" y="249534"/>
                  </a:cubicBezTo>
                  <a:cubicBezTo>
                    <a:pt x="411306" y="296932"/>
                    <a:pt x="435544" y="349789"/>
                    <a:pt x="452495" y="406049"/>
                  </a:cubicBezTo>
                  <a:cubicBezTo>
                    <a:pt x="468813" y="460014"/>
                    <a:pt x="478556" y="517065"/>
                    <a:pt x="482912" y="574749"/>
                  </a:cubicBezTo>
                  <a:cubicBezTo>
                    <a:pt x="491546" y="690434"/>
                    <a:pt x="478160" y="808967"/>
                    <a:pt x="452416" y="912624"/>
                  </a:cubicBezTo>
                  <a:cubicBezTo>
                    <a:pt x="450515" y="920616"/>
                    <a:pt x="442515" y="925601"/>
                    <a:pt x="434515" y="923702"/>
                  </a:cubicBezTo>
                  <a:cubicBezTo>
                    <a:pt x="426514" y="921803"/>
                    <a:pt x="421524" y="913811"/>
                    <a:pt x="423346" y="905819"/>
                  </a:cubicBezTo>
                  <a:cubicBezTo>
                    <a:pt x="445604" y="804852"/>
                    <a:pt x="454634" y="689880"/>
                    <a:pt x="444257" y="577993"/>
                  </a:cubicBezTo>
                  <a:cubicBezTo>
                    <a:pt x="439109" y="523158"/>
                    <a:pt x="429287" y="469034"/>
                    <a:pt x="413920" y="417601"/>
                  </a:cubicBezTo>
                  <a:cubicBezTo>
                    <a:pt x="398157" y="364981"/>
                    <a:pt x="376849" y="315052"/>
                    <a:pt x="347858" y="270424"/>
                  </a:cubicBezTo>
                  <a:cubicBezTo>
                    <a:pt x="327264" y="238456"/>
                    <a:pt x="303183" y="207992"/>
                    <a:pt x="276648" y="179902"/>
                  </a:cubicBezTo>
                  <a:cubicBezTo>
                    <a:pt x="250112" y="151732"/>
                    <a:pt x="221042" y="125858"/>
                    <a:pt x="190229" y="103069"/>
                  </a:cubicBezTo>
                  <a:cubicBezTo>
                    <a:pt x="179457" y="95077"/>
                    <a:pt x="168684" y="87481"/>
                    <a:pt x="157436" y="80597"/>
                  </a:cubicBezTo>
                  <a:cubicBezTo>
                    <a:pt x="146505" y="73871"/>
                    <a:pt x="135178" y="67778"/>
                    <a:pt x="123059" y="62635"/>
                  </a:cubicBezTo>
                  <a:cubicBezTo>
                    <a:pt x="118544" y="60736"/>
                    <a:pt x="114108" y="58757"/>
                    <a:pt x="109514" y="57254"/>
                  </a:cubicBezTo>
                  <a:cubicBezTo>
                    <a:pt x="107137" y="56463"/>
                    <a:pt x="104761" y="55751"/>
                    <a:pt x="102226" y="55276"/>
                  </a:cubicBezTo>
                  <a:cubicBezTo>
                    <a:pt x="102306" y="55197"/>
                    <a:pt x="102306" y="55197"/>
                    <a:pt x="102306" y="55118"/>
                  </a:cubicBezTo>
                  <a:cubicBezTo>
                    <a:pt x="102385" y="51478"/>
                    <a:pt x="92166" y="56146"/>
                    <a:pt x="90424" y="56067"/>
                  </a:cubicBezTo>
                  <a:cubicBezTo>
                    <a:pt x="84246" y="55513"/>
                    <a:pt x="81077" y="52348"/>
                    <a:pt x="79651" y="50449"/>
                  </a:cubicBezTo>
                  <a:cubicBezTo>
                    <a:pt x="76879" y="46730"/>
                    <a:pt x="75611" y="42457"/>
                    <a:pt x="77275" y="37393"/>
                  </a:cubicBezTo>
                  <a:cubicBezTo>
                    <a:pt x="77354" y="37156"/>
                    <a:pt x="77592" y="36681"/>
                    <a:pt x="77750" y="36364"/>
                  </a:cubicBezTo>
                  <a:cubicBezTo>
                    <a:pt x="40917" y="32329"/>
                    <a:pt x="13748" y="29718"/>
                    <a:pt x="13748" y="29718"/>
                  </a:cubicBezTo>
                  <a:cubicBezTo>
                    <a:pt x="5589" y="29085"/>
                    <a:pt x="-589" y="21963"/>
                    <a:pt x="45" y="13734"/>
                  </a:cubicBezTo>
                  <a:cubicBezTo>
                    <a:pt x="678" y="5584"/>
                    <a:pt x="7886" y="-588"/>
                    <a:pt x="16045" y="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0" name="Google Shape;1350;p21"/>
            <p:cNvSpPr/>
            <p:nvPr/>
          </p:nvSpPr>
          <p:spPr>
            <a:xfrm>
              <a:off x="7944521" y="302210"/>
              <a:ext cx="652738" cy="577915"/>
            </a:xfrm>
            <a:custGeom>
              <a:avLst/>
              <a:gdLst/>
              <a:ahLst/>
              <a:cxnLst/>
              <a:rect l="l" t="t" r="r" b="b"/>
              <a:pathLst>
                <a:path w="1305477" h="1155830" extrusionOk="0">
                  <a:moveTo>
                    <a:pt x="1148943" y="128149"/>
                  </a:moveTo>
                  <a:cubicBezTo>
                    <a:pt x="1161775" y="114222"/>
                    <a:pt x="1176904" y="100691"/>
                    <a:pt x="1192113" y="88506"/>
                  </a:cubicBezTo>
                  <a:cubicBezTo>
                    <a:pt x="1207559" y="76083"/>
                    <a:pt x="1223322" y="65400"/>
                    <a:pt x="1234649" y="54560"/>
                  </a:cubicBezTo>
                  <a:cubicBezTo>
                    <a:pt x="1243441" y="46647"/>
                    <a:pt x="1253580" y="30743"/>
                    <a:pt x="1264116" y="18953"/>
                  </a:cubicBezTo>
                  <a:cubicBezTo>
                    <a:pt x="1270769" y="11435"/>
                    <a:pt x="1277502" y="5263"/>
                    <a:pt x="1283997" y="1940"/>
                  </a:cubicBezTo>
                  <a:cubicBezTo>
                    <a:pt x="1290809" y="-2016"/>
                    <a:pt x="1299523" y="278"/>
                    <a:pt x="1303483" y="7004"/>
                  </a:cubicBezTo>
                  <a:cubicBezTo>
                    <a:pt x="1307523" y="13809"/>
                    <a:pt x="1305226" y="22592"/>
                    <a:pt x="1298414" y="26549"/>
                  </a:cubicBezTo>
                  <a:cubicBezTo>
                    <a:pt x="1294928" y="28923"/>
                    <a:pt x="1292077" y="33433"/>
                    <a:pt x="1288829" y="38260"/>
                  </a:cubicBezTo>
                  <a:cubicBezTo>
                    <a:pt x="1279007" y="52503"/>
                    <a:pt x="1269501" y="70781"/>
                    <a:pt x="1261026" y="80435"/>
                  </a:cubicBezTo>
                  <a:cubicBezTo>
                    <a:pt x="1249382" y="92937"/>
                    <a:pt x="1234094" y="106705"/>
                    <a:pt x="1217223" y="119999"/>
                  </a:cubicBezTo>
                  <a:cubicBezTo>
                    <a:pt x="1202886" y="131314"/>
                    <a:pt x="1187440" y="142233"/>
                    <a:pt x="1174211" y="153944"/>
                  </a:cubicBezTo>
                  <a:cubicBezTo>
                    <a:pt x="1162488" y="164231"/>
                    <a:pt x="1151953" y="174280"/>
                    <a:pt x="1145775" y="185675"/>
                  </a:cubicBezTo>
                  <a:cubicBezTo>
                    <a:pt x="1142369" y="193113"/>
                    <a:pt x="1133576" y="196436"/>
                    <a:pt x="1126051" y="192954"/>
                  </a:cubicBezTo>
                  <a:cubicBezTo>
                    <a:pt x="1118605" y="189552"/>
                    <a:pt x="1115358" y="180689"/>
                    <a:pt x="1118764" y="173251"/>
                  </a:cubicBezTo>
                  <a:cubicBezTo>
                    <a:pt x="1124626" y="157822"/>
                    <a:pt x="1135478" y="142708"/>
                    <a:pt x="1148943" y="128149"/>
                  </a:cubicBezTo>
                  <a:close/>
                  <a:moveTo>
                    <a:pt x="6252" y="1128876"/>
                  </a:moveTo>
                  <a:cubicBezTo>
                    <a:pt x="17103" y="1120330"/>
                    <a:pt x="27480" y="1110993"/>
                    <a:pt x="37857" y="1101340"/>
                  </a:cubicBezTo>
                  <a:cubicBezTo>
                    <a:pt x="58372" y="1082349"/>
                    <a:pt x="77858" y="1061380"/>
                    <a:pt x="97740" y="1040886"/>
                  </a:cubicBezTo>
                  <a:cubicBezTo>
                    <a:pt x="107879" y="1030441"/>
                    <a:pt x="118097" y="1020155"/>
                    <a:pt x="128473" y="1010264"/>
                  </a:cubicBezTo>
                  <a:cubicBezTo>
                    <a:pt x="139167" y="999898"/>
                    <a:pt x="150177" y="990165"/>
                    <a:pt x="161029" y="980670"/>
                  </a:cubicBezTo>
                  <a:lnTo>
                    <a:pt x="216794" y="935093"/>
                  </a:lnTo>
                  <a:cubicBezTo>
                    <a:pt x="221070" y="931848"/>
                    <a:pt x="234061" y="927892"/>
                    <a:pt x="241349" y="923856"/>
                  </a:cubicBezTo>
                  <a:cubicBezTo>
                    <a:pt x="241032" y="922116"/>
                    <a:pt x="241111" y="920296"/>
                    <a:pt x="241507" y="918555"/>
                  </a:cubicBezTo>
                  <a:cubicBezTo>
                    <a:pt x="243171" y="910879"/>
                    <a:pt x="250695" y="905974"/>
                    <a:pt x="258458" y="907635"/>
                  </a:cubicBezTo>
                  <a:cubicBezTo>
                    <a:pt x="264716" y="908664"/>
                    <a:pt x="267884" y="911987"/>
                    <a:pt x="269864" y="914519"/>
                  </a:cubicBezTo>
                  <a:cubicBezTo>
                    <a:pt x="272557" y="917922"/>
                    <a:pt x="273191" y="921957"/>
                    <a:pt x="272637" y="926468"/>
                  </a:cubicBezTo>
                  <a:cubicBezTo>
                    <a:pt x="272241" y="930108"/>
                    <a:pt x="268993" y="935963"/>
                    <a:pt x="262419" y="941581"/>
                  </a:cubicBezTo>
                  <a:cubicBezTo>
                    <a:pt x="255607" y="947436"/>
                    <a:pt x="243250" y="954954"/>
                    <a:pt x="237943" y="959939"/>
                  </a:cubicBezTo>
                  <a:lnTo>
                    <a:pt x="186614" y="1008760"/>
                  </a:lnTo>
                  <a:cubicBezTo>
                    <a:pt x="171485" y="1023083"/>
                    <a:pt x="156752" y="1038750"/>
                    <a:pt x="141385" y="1054021"/>
                  </a:cubicBezTo>
                  <a:cubicBezTo>
                    <a:pt x="125939" y="1069214"/>
                    <a:pt x="110017" y="1084248"/>
                    <a:pt x="93779" y="1098729"/>
                  </a:cubicBezTo>
                  <a:cubicBezTo>
                    <a:pt x="71204" y="1118827"/>
                    <a:pt x="47758" y="1137343"/>
                    <a:pt x="23520" y="1153089"/>
                  </a:cubicBezTo>
                  <a:cubicBezTo>
                    <a:pt x="16866" y="1157837"/>
                    <a:pt x="7519" y="1156254"/>
                    <a:pt x="2766" y="1149608"/>
                  </a:cubicBezTo>
                  <a:cubicBezTo>
                    <a:pt x="-1986" y="1142882"/>
                    <a:pt x="-481" y="1133624"/>
                    <a:pt x="6252" y="1128876"/>
                  </a:cubicBezTo>
                  <a:close/>
                  <a:moveTo>
                    <a:pt x="245784" y="916972"/>
                  </a:moveTo>
                  <a:cubicBezTo>
                    <a:pt x="244596" y="915627"/>
                    <a:pt x="244517" y="919900"/>
                    <a:pt x="244280" y="920850"/>
                  </a:cubicBezTo>
                  <a:cubicBezTo>
                    <a:pt x="244121" y="921324"/>
                    <a:pt x="244041" y="921720"/>
                    <a:pt x="243962" y="922195"/>
                  </a:cubicBezTo>
                  <a:cubicBezTo>
                    <a:pt x="246339" y="920454"/>
                    <a:pt x="247289" y="918713"/>
                    <a:pt x="245784" y="9169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1" name="Google Shape;1351;p21"/>
            <p:cNvSpPr/>
            <p:nvPr/>
          </p:nvSpPr>
          <p:spPr>
            <a:xfrm>
              <a:off x="6724721" y="449487"/>
              <a:ext cx="345544" cy="351630"/>
            </a:xfrm>
            <a:custGeom>
              <a:avLst/>
              <a:gdLst/>
              <a:ahLst/>
              <a:cxnLst/>
              <a:rect l="l" t="t" r="r" b="b"/>
              <a:pathLst>
                <a:path w="691088" h="703260" extrusionOk="0">
                  <a:moveTo>
                    <a:pt x="10206" y="479751"/>
                  </a:moveTo>
                  <a:cubicBezTo>
                    <a:pt x="59713" y="294276"/>
                    <a:pt x="341940" y="0"/>
                    <a:pt x="341940" y="0"/>
                  </a:cubicBezTo>
                  <a:cubicBezTo>
                    <a:pt x="341940" y="0"/>
                    <a:pt x="314692" y="561332"/>
                    <a:pt x="208232" y="662694"/>
                  </a:cubicBezTo>
                  <a:cubicBezTo>
                    <a:pt x="101774" y="764057"/>
                    <a:pt x="-39301" y="665226"/>
                    <a:pt x="10206" y="479751"/>
                  </a:cubicBezTo>
                  <a:close/>
                  <a:moveTo>
                    <a:pt x="680882" y="479751"/>
                  </a:moveTo>
                  <a:cubicBezTo>
                    <a:pt x="631375" y="294276"/>
                    <a:pt x="349148" y="0"/>
                    <a:pt x="349148" y="0"/>
                  </a:cubicBezTo>
                  <a:cubicBezTo>
                    <a:pt x="349148" y="0"/>
                    <a:pt x="376397" y="561332"/>
                    <a:pt x="482856" y="662694"/>
                  </a:cubicBezTo>
                  <a:cubicBezTo>
                    <a:pt x="589314" y="764057"/>
                    <a:pt x="730389" y="665226"/>
                    <a:pt x="680882" y="47975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2" name="Google Shape;1352;p21"/>
            <p:cNvSpPr/>
            <p:nvPr/>
          </p:nvSpPr>
          <p:spPr>
            <a:xfrm>
              <a:off x="5535002" y="2121929"/>
              <a:ext cx="6544" cy="8917"/>
            </a:xfrm>
            <a:custGeom>
              <a:avLst/>
              <a:gdLst/>
              <a:ahLst/>
              <a:cxnLst/>
              <a:rect l="l" t="t" r="r" b="b"/>
              <a:pathLst>
                <a:path w="13089" h="17834" extrusionOk="0">
                  <a:moveTo>
                    <a:pt x="12852" y="0"/>
                  </a:moveTo>
                  <a:lnTo>
                    <a:pt x="13090" y="0"/>
                  </a:lnTo>
                  <a:lnTo>
                    <a:pt x="12852" y="0"/>
                  </a:lnTo>
                  <a:lnTo>
                    <a:pt x="12852" y="0"/>
                  </a:lnTo>
                  <a:close/>
                  <a:moveTo>
                    <a:pt x="8020" y="1820"/>
                  </a:moveTo>
                  <a:cubicBezTo>
                    <a:pt x="9446" y="1029"/>
                    <a:pt x="10951" y="396"/>
                    <a:pt x="12614" y="79"/>
                  </a:cubicBezTo>
                  <a:cubicBezTo>
                    <a:pt x="10872" y="396"/>
                    <a:pt x="9287" y="1029"/>
                    <a:pt x="8020" y="1820"/>
                  </a:cubicBezTo>
                  <a:lnTo>
                    <a:pt x="8020" y="1820"/>
                  </a:lnTo>
                  <a:close/>
                  <a:moveTo>
                    <a:pt x="178" y="17804"/>
                  </a:moveTo>
                  <a:cubicBezTo>
                    <a:pt x="416" y="17883"/>
                    <a:pt x="812" y="17804"/>
                    <a:pt x="1287" y="17645"/>
                  </a:cubicBezTo>
                  <a:cubicBezTo>
                    <a:pt x="3030" y="17092"/>
                    <a:pt x="2079" y="14797"/>
                    <a:pt x="574" y="12107"/>
                  </a:cubicBezTo>
                  <a:lnTo>
                    <a:pt x="257" y="12819"/>
                  </a:lnTo>
                  <a:lnTo>
                    <a:pt x="178" y="13294"/>
                  </a:lnTo>
                  <a:cubicBezTo>
                    <a:pt x="-59" y="14876"/>
                    <a:pt x="-59" y="16379"/>
                    <a:pt x="178" y="17804"/>
                  </a:cubicBezTo>
                  <a:lnTo>
                    <a:pt x="178" y="1780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D648EAA4-7C24-4C94-9296-362D3ED5DCCB}"/>
              </a:ext>
            </a:extLst>
          </p:cNvPr>
          <p:cNvGrpSpPr/>
          <p:nvPr/>
        </p:nvGrpSpPr>
        <p:grpSpPr>
          <a:xfrm>
            <a:off x="445614" y="154454"/>
            <a:ext cx="2914089" cy="494557"/>
            <a:chOff x="3209026" y="0"/>
            <a:chExt cx="5855262" cy="966158"/>
          </a:xfrm>
        </p:grpSpPr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EE97B67A-B705-4ACA-9950-B8095D809A18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3794AE6E-D42F-418F-8527-5695893E803F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74" name="Picture 73">
                <a:extLst>
                  <a:ext uri="{FF2B5EF4-FFF2-40B4-BE49-F238E27FC236}">
                    <a16:creationId xmlns:a16="http://schemas.microsoft.com/office/drawing/2014/main" id="{CA05D879-DF46-464A-A480-632DBDCFE1C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DC257662-6CBE-4796-9DFF-C4B93205D2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38EF1BAF-49CA-44CE-9A57-A1D460B105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313B4F85-1BF2-43EF-B0CD-D3F9B87438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16"/>
          <p:cNvSpPr txBox="1">
            <a:spLocks noGrp="1"/>
          </p:cNvSpPr>
          <p:nvPr>
            <p:ph type="body" idx="1"/>
          </p:nvPr>
        </p:nvSpPr>
        <p:spPr>
          <a:xfrm>
            <a:off x="887824" y="2141699"/>
            <a:ext cx="7368302" cy="81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-ID" sz="2400" b="1" dirty="0" err="1"/>
              <a:t>Menjadi</a:t>
            </a:r>
            <a:r>
              <a:rPr lang="en-ID" sz="2400" b="1" dirty="0"/>
              <a:t> </a:t>
            </a:r>
            <a:r>
              <a:rPr lang="en-ID" sz="2400" b="1" dirty="0" err="1"/>
              <a:t>fakultas</a:t>
            </a:r>
            <a:r>
              <a:rPr lang="en-ID" sz="2400" b="1" dirty="0"/>
              <a:t> yang </a:t>
            </a:r>
            <a:r>
              <a:rPr lang="en-ID" sz="2400" b="1" dirty="0" err="1"/>
              <a:t>unggul</a:t>
            </a:r>
            <a:r>
              <a:rPr lang="en-ID" sz="2400" b="1" dirty="0"/>
              <a:t> dan professional di </a:t>
            </a:r>
            <a:r>
              <a:rPr lang="en-ID" sz="2400" b="1" dirty="0" err="1"/>
              <a:t>bidang</a:t>
            </a:r>
            <a:r>
              <a:rPr lang="en-ID" sz="2400" b="1" dirty="0"/>
              <a:t> </a:t>
            </a:r>
            <a:r>
              <a:rPr lang="en-ID" sz="2400" b="1" dirty="0" err="1"/>
              <a:t>ekonomi</a:t>
            </a:r>
            <a:r>
              <a:rPr lang="en-ID" sz="2400" b="1" dirty="0"/>
              <a:t>, </a:t>
            </a:r>
            <a:r>
              <a:rPr lang="en-ID" sz="2400" b="1" dirty="0" err="1"/>
              <a:t>bisnis</a:t>
            </a:r>
            <a:r>
              <a:rPr lang="en-ID" sz="2400" b="1" dirty="0"/>
              <a:t> dan </a:t>
            </a:r>
            <a:r>
              <a:rPr lang="en-ID" sz="2400" b="1" dirty="0" err="1"/>
              <a:t>humaniora</a:t>
            </a:r>
            <a:r>
              <a:rPr lang="en-ID" sz="2400" b="1" dirty="0"/>
              <a:t> </a:t>
            </a:r>
            <a:r>
              <a:rPr lang="en-ID" sz="2400" b="1" dirty="0" err="1"/>
              <a:t>dalam</a:t>
            </a:r>
            <a:r>
              <a:rPr lang="en-ID" sz="2400" b="1" dirty="0"/>
              <a:t> </a:t>
            </a:r>
            <a:r>
              <a:rPr lang="en-ID" sz="2400" b="1" dirty="0" err="1"/>
              <a:t>pengembangan</a:t>
            </a:r>
            <a:r>
              <a:rPr lang="en-ID" sz="2400" b="1" dirty="0"/>
              <a:t> SDM yang </a:t>
            </a:r>
            <a:r>
              <a:rPr lang="en-ID" sz="2400" b="1" dirty="0" err="1"/>
              <a:t>berjiwa</a:t>
            </a:r>
            <a:r>
              <a:rPr lang="en-ID" sz="2400" b="1" dirty="0"/>
              <a:t> </a:t>
            </a:r>
            <a:r>
              <a:rPr lang="en-ID" sz="2400" b="1" dirty="0" err="1"/>
              <a:t>wirausaha</a:t>
            </a:r>
            <a:r>
              <a:rPr lang="en-ID" sz="2400" b="1" dirty="0"/>
              <a:t> dan </a:t>
            </a:r>
            <a:r>
              <a:rPr lang="en-ID" sz="2400" b="1" dirty="0" err="1"/>
              <a:t>dilandasi</a:t>
            </a:r>
            <a:r>
              <a:rPr lang="en-ID" sz="2400" b="1" dirty="0"/>
              <a:t> </a:t>
            </a:r>
            <a:r>
              <a:rPr lang="en-ID" sz="2400" b="1" dirty="0" err="1"/>
              <a:t>nilai</a:t>
            </a:r>
            <a:r>
              <a:rPr lang="en-ID" sz="2400" b="1" dirty="0"/>
              <a:t> – </a:t>
            </a:r>
            <a:r>
              <a:rPr lang="en-ID" sz="2400" b="1" dirty="0" err="1"/>
              <a:t>nilai</a:t>
            </a:r>
            <a:r>
              <a:rPr lang="en-ID" sz="2400" b="1" dirty="0"/>
              <a:t> </a:t>
            </a:r>
            <a:r>
              <a:rPr lang="en-ID" sz="2400" b="1" dirty="0" err="1"/>
              <a:t>kristiani</a:t>
            </a:r>
            <a:endParaRPr sz="2400" b="1" dirty="0"/>
          </a:p>
        </p:txBody>
      </p:sp>
      <p:sp>
        <p:nvSpPr>
          <p:cNvPr id="1041" name="Google Shape;1041;p16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7</a:t>
            </a:fld>
            <a:endParaRPr/>
          </a:p>
        </p:txBody>
      </p:sp>
      <p:sp>
        <p:nvSpPr>
          <p:cNvPr id="1042" name="Google Shape;1042;p16"/>
          <p:cNvSpPr txBox="1">
            <a:spLocks noGrp="1"/>
          </p:cNvSpPr>
          <p:nvPr>
            <p:ph type="subTitle" idx="2"/>
          </p:nvPr>
        </p:nvSpPr>
        <p:spPr>
          <a:xfrm>
            <a:off x="1160675" y="3412033"/>
            <a:ext cx="6822600" cy="267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-US" sz="2000" dirty="0"/>
              <a:t>V</a:t>
            </a:r>
            <a:r>
              <a:rPr lang="en-ID" sz="2000" dirty="0" err="1"/>
              <a:t>isi</a:t>
            </a:r>
            <a:r>
              <a:rPr lang="en-ID" sz="2000" dirty="0"/>
              <a:t> </a:t>
            </a:r>
            <a:r>
              <a:rPr lang="en-ID" sz="2000" dirty="0" err="1"/>
              <a:t>Fakultas</a:t>
            </a:r>
            <a:endParaRPr sz="2000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20855BF-7A94-4136-BBED-113F19F21E5D}"/>
              </a:ext>
            </a:extLst>
          </p:cNvPr>
          <p:cNvGrpSpPr/>
          <p:nvPr/>
        </p:nvGrpSpPr>
        <p:grpSpPr>
          <a:xfrm>
            <a:off x="544105" y="185575"/>
            <a:ext cx="2914089" cy="494557"/>
            <a:chOff x="3209026" y="0"/>
            <a:chExt cx="5855262" cy="966158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9E09CF23-6CEA-4D8E-8C51-EEE5FDDAAA4C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32FB023-BEEE-4038-B920-EA90F5EBAACF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8" name="Picture 7">
                <a:extLst>
                  <a:ext uri="{FF2B5EF4-FFF2-40B4-BE49-F238E27FC236}">
                    <a16:creationId xmlns:a16="http://schemas.microsoft.com/office/drawing/2014/main" id="{A229FDE6-76CD-4B34-AA00-67B602EDD4F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667A2DD2-148A-40D6-94E3-43DD276790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F9A2AD47-31B6-4230-9FEA-0FE78DF6DB4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5DF2154C-F84A-4226-9CB0-873E0EE2BF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3" name="Google Shape;1613;p26"/>
          <p:cNvGrpSpPr/>
          <p:nvPr/>
        </p:nvGrpSpPr>
        <p:grpSpPr>
          <a:xfrm>
            <a:off x="-744396" y="-2662964"/>
            <a:ext cx="10939128" cy="4408762"/>
            <a:chOff x="-744396" y="-2662964"/>
            <a:chExt cx="10939128" cy="4408762"/>
          </a:xfrm>
        </p:grpSpPr>
        <p:sp>
          <p:nvSpPr>
            <p:cNvPr id="1614" name="Google Shape;1614;p26"/>
            <p:cNvSpPr/>
            <p:nvPr/>
          </p:nvSpPr>
          <p:spPr>
            <a:xfrm rot="7178303">
              <a:off x="3076649" y="-1449256"/>
              <a:ext cx="1517076" cy="1228501"/>
            </a:xfrm>
            <a:custGeom>
              <a:avLst/>
              <a:gdLst/>
              <a:ahLst/>
              <a:cxnLst/>
              <a:rect l="l" t="t" r="r" b="b"/>
              <a:pathLst>
                <a:path w="3031235" h="2465337" extrusionOk="0">
                  <a:moveTo>
                    <a:pt x="3031105" y="62006"/>
                  </a:moveTo>
                  <a:cubicBezTo>
                    <a:pt x="3033766" y="76176"/>
                    <a:pt x="2995132" y="113372"/>
                    <a:pt x="2987712" y="122711"/>
                  </a:cubicBezTo>
                  <a:cubicBezTo>
                    <a:pt x="2935043" y="188812"/>
                    <a:pt x="2883343" y="256280"/>
                    <a:pt x="2824383" y="316744"/>
                  </a:cubicBezTo>
                  <a:cubicBezTo>
                    <a:pt x="2589029" y="558441"/>
                    <a:pt x="2143163" y="726468"/>
                    <a:pt x="1841106" y="493307"/>
                  </a:cubicBezTo>
                  <a:cubicBezTo>
                    <a:pt x="1828604" y="485739"/>
                    <a:pt x="1852155" y="382039"/>
                    <a:pt x="1856592" y="370365"/>
                  </a:cubicBezTo>
                  <a:cubicBezTo>
                    <a:pt x="1886838" y="291544"/>
                    <a:pt x="1944587" y="227296"/>
                    <a:pt x="2006450" y="172709"/>
                  </a:cubicBezTo>
                  <a:cubicBezTo>
                    <a:pt x="2220350" y="-15849"/>
                    <a:pt x="2528698" y="-19794"/>
                    <a:pt x="2794540" y="20623"/>
                  </a:cubicBezTo>
                  <a:cubicBezTo>
                    <a:pt x="2858259" y="30365"/>
                    <a:pt x="2921896" y="40428"/>
                    <a:pt x="2985211" y="52988"/>
                  </a:cubicBezTo>
                  <a:cubicBezTo>
                    <a:pt x="2988921" y="53713"/>
                    <a:pt x="3030460" y="58544"/>
                    <a:pt x="3031105" y="62006"/>
                  </a:cubicBezTo>
                  <a:close/>
                  <a:moveTo>
                    <a:pt x="295010" y="888941"/>
                  </a:moveTo>
                  <a:cubicBezTo>
                    <a:pt x="219113" y="885962"/>
                    <a:pt x="142732" y="892081"/>
                    <a:pt x="66834" y="896670"/>
                  </a:cubicBezTo>
                  <a:cubicBezTo>
                    <a:pt x="56107" y="897314"/>
                    <a:pt x="7955" y="893933"/>
                    <a:pt x="132" y="904158"/>
                  </a:cubicBezTo>
                  <a:cubicBezTo>
                    <a:pt x="-1885" y="906734"/>
                    <a:pt x="19892" y="937328"/>
                    <a:pt x="21586" y="940227"/>
                  </a:cubicBezTo>
                  <a:cubicBezTo>
                    <a:pt x="51268" y="989983"/>
                    <a:pt x="82804" y="1038612"/>
                    <a:pt x="114583" y="1086919"/>
                  </a:cubicBezTo>
                  <a:cubicBezTo>
                    <a:pt x="247342" y="1288762"/>
                    <a:pt x="435432" y="1492215"/>
                    <a:pt x="690305" y="1521601"/>
                  </a:cubicBezTo>
                  <a:cubicBezTo>
                    <a:pt x="764025" y="1530136"/>
                    <a:pt x="841858" y="1530055"/>
                    <a:pt x="912835" y="1502842"/>
                  </a:cubicBezTo>
                  <a:cubicBezTo>
                    <a:pt x="923321" y="1498736"/>
                    <a:pt x="1006961" y="1452120"/>
                    <a:pt x="1004541" y="1439238"/>
                  </a:cubicBezTo>
                  <a:cubicBezTo>
                    <a:pt x="979135" y="1097386"/>
                    <a:pt x="598438" y="900776"/>
                    <a:pt x="295010" y="888941"/>
                  </a:cubicBezTo>
                  <a:close/>
                  <a:moveTo>
                    <a:pt x="2665491" y="1932533"/>
                  </a:moveTo>
                  <a:cubicBezTo>
                    <a:pt x="2425942" y="1899362"/>
                    <a:pt x="2148728" y="1906608"/>
                    <a:pt x="1958783" y="2078823"/>
                  </a:cubicBezTo>
                  <a:cubicBezTo>
                    <a:pt x="1903775" y="2128579"/>
                    <a:pt x="1852639" y="2187111"/>
                    <a:pt x="1826426" y="2258364"/>
                  </a:cubicBezTo>
                  <a:cubicBezTo>
                    <a:pt x="1822474" y="2268911"/>
                    <a:pt x="1802552" y="2362385"/>
                    <a:pt x="1813925" y="2369067"/>
                  </a:cubicBezTo>
                  <a:cubicBezTo>
                    <a:pt x="2088397" y="2575097"/>
                    <a:pt x="2487322" y="2418582"/>
                    <a:pt x="2695979" y="2198463"/>
                  </a:cubicBezTo>
                  <a:cubicBezTo>
                    <a:pt x="2748244" y="2143313"/>
                    <a:pt x="2793976" y="2081963"/>
                    <a:pt x="2840434" y="2021901"/>
                  </a:cubicBezTo>
                  <a:cubicBezTo>
                    <a:pt x="2847048" y="2013447"/>
                    <a:pt x="2881326" y="1979471"/>
                    <a:pt x="2878745" y="1966831"/>
                  </a:cubicBezTo>
                  <a:cubicBezTo>
                    <a:pt x="2878100" y="1963691"/>
                    <a:pt x="2840676" y="1959826"/>
                    <a:pt x="2837369" y="1959263"/>
                  </a:cubicBezTo>
                  <a:cubicBezTo>
                    <a:pt x="2780345" y="1948716"/>
                    <a:pt x="2722918" y="1940423"/>
                    <a:pt x="2665491" y="19325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5" name="Google Shape;1615;p26"/>
            <p:cNvSpPr/>
            <p:nvPr/>
          </p:nvSpPr>
          <p:spPr>
            <a:xfrm rot="7178303">
              <a:off x="2688391" y="-2489146"/>
              <a:ext cx="1945286" cy="2668546"/>
            </a:xfrm>
            <a:custGeom>
              <a:avLst/>
              <a:gdLst/>
              <a:ahLst/>
              <a:cxnLst/>
              <a:rect l="l" t="t" r="r" b="b"/>
              <a:pathLst>
                <a:path w="3886832" h="5355196" extrusionOk="0">
                  <a:moveTo>
                    <a:pt x="2780602" y="2816536"/>
                  </a:moveTo>
                  <a:cubicBezTo>
                    <a:pt x="3088546" y="2453670"/>
                    <a:pt x="3458435" y="2144183"/>
                    <a:pt x="3872604" y="1938476"/>
                  </a:cubicBezTo>
                  <a:cubicBezTo>
                    <a:pt x="3885186" y="1932276"/>
                    <a:pt x="3890429" y="1917060"/>
                    <a:pt x="3884218" y="1904500"/>
                  </a:cubicBezTo>
                  <a:cubicBezTo>
                    <a:pt x="3878088" y="1891940"/>
                    <a:pt x="3862844" y="1886707"/>
                    <a:pt x="3850262" y="1892906"/>
                  </a:cubicBezTo>
                  <a:cubicBezTo>
                    <a:pt x="3426737" y="2097406"/>
                    <a:pt x="3045960" y="2406893"/>
                    <a:pt x="2730030" y="2773462"/>
                  </a:cubicBezTo>
                  <a:cubicBezTo>
                    <a:pt x="2699704" y="2808646"/>
                    <a:pt x="2671877" y="2845923"/>
                    <a:pt x="2642680" y="2882153"/>
                  </a:cubicBezTo>
                  <a:cubicBezTo>
                    <a:pt x="2653972" y="2829498"/>
                    <a:pt x="2659940" y="2775716"/>
                    <a:pt x="2662521" y="2721210"/>
                  </a:cubicBezTo>
                  <a:cubicBezTo>
                    <a:pt x="2668248" y="2599235"/>
                    <a:pt x="2656795" y="2473637"/>
                    <a:pt x="2650665" y="2350051"/>
                  </a:cubicBezTo>
                  <a:cubicBezTo>
                    <a:pt x="2644535" y="2227593"/>
                    <a:pt x="2643406" y="2107067"/>
                    <a:pt x="2673491" y="1994029"/>
                  </a:cubicBezTo>
                  <a:cubicBezTo>
                    <a:pt x="2690509" y="1927929"/>
                    <a:pt x="2735999" y="1836709"/>
                    <a:pt x="2800201" y="1790254"/>
                  </a:cubicBezTo>
                  <a:cubicBezTo>
                    <a:pt x="2838271" y="1762638"/>
                    <a:pt x="2883519" y="1752252"/>
                    <a:pt x="2933203" y="1779546"/>
                  </a:cubicBezTo>
                  <a:cubicBezTo>
                    <a:pt x="2983048" y="1806759"/>
                    <a:pt x="3007648" y="1871329"/>
                    <a:pt x="3005874" y="1931793"/>
                  </a:cubicBezTo>
                  <a:cubicBezTo>
                    <a:pt x="3004100" y="1991291"/>
                    <a:pt x="2976273" y="2048857"/>
                    <a:pt x="2913442" y="2061578"/>
                  </a:cubicBezTo>
                  <a:cubicBezTo>
                    <a:pt x="2893681" y="2065684"/>
                    <a:pt x="2876824" y="2057472"/>
                    <a:pt x="2864161" y="2045476"/>
                  </a:cubicBezTo>
                  <a:cubicBezTo>
                    <a:pt x="2852224" y="2034124"/>
                    <a:pt x="2843513" y="2019632"/>
                    <a:pt x="2839319" y="2006427"/>
                  </a:cubicBezTo>
                  <a:cubicBezTo>
                    <a:pt x="2838432" y="2003529"/>
                    <a:pt x="2837787" y="1999826"/>
                    <a:pt x="2837464" y="1996686"/>
                  </a:cubicBezTo>
                  <a:cubicBezTo>
                    <a:pt x="2847546" y="1996122"/>
                    <a:pt x="2856660" y="1989117"/>
                    <a:pt x="2859483" y="1978812"/>
                  </a:cubicBezTo>
                  <a:cubicBezTo>
                    <a:pt x="2862951" y="1965850"/>
                    <a:pt x="2855289" y="1952485"/>
                    <a:pt x="2842304" y="1949023"/>
                  </a:cubicBezTo>
                  <a:cubicBezTo>
                    <a:pt x="2828028" y="1944917"/>
                    <a:pt x="2816897" y="1947332"/>
                    <a:pt x="2808428" y="1951921"/>
                  </a:cubicBezTo>
                  <a:cubicBezTo>
                    <a:pt x="2798104" y="1957557"/>
                    <a:pt x="2790764" y="1967782"/>
                    <a:pt x="2788022" y="1982033"/>
                  </a:cubicBezTo>
                  <a:cubicBezTo>
                    <a:pt x="2785118" y="1997732"/>
                    <a:pt x="2788990" y="2020839"/>
                    <a:pt x="2800201" y="2043544"/>
                  </a:cubicBezTo>
                  <a:cubicBezTo>
                    <a:pt x="2820930" y="2085571"/>
                    <a:pt x="2866097" y="2124538"/>
                    <a:pt x="2923605" y="2114313"/>
                  </a:cubicBezTo>
                  <a:cubicBezTo>
                    <a:pt x="3014101" y="2098050"/>
                    <a:pt x="3060075" y="2019471"/>
                    <a:pt x="3064430" y="1934128"/>
                  </a:cubicBezTo>
                  <a:cubicBezTo>
                    <a:pt x="3068705" y="1851040"/>
                    <a:pt x="3031764" y="1763604"/>
                    <a:pt x="2964014" y="1724798"/>
                  </a:cubicBezTo>
                  <a:cubicBezTo>
                    <a:pt x="2889326" y="1682127"/>
                    <a:pt x="2820123" y="1695652"/>
                    <a:pt x="2761809" y="1736633"/>
                  </a:cubicBezTo>
                  <a:cubicBezTo>
                    <a:pt x="2684702" y="1790978"/>
                    <a:pt x="2628081" y="1898220"/>
                    <a:pt x="2607030" y="1976638"/>
                  </a:cubicBezTo>
                  <a:cubicBezTo>
                    <a:pt x="2576058" y="2096520"/>
                    <a:pt x="2576461" y="2224212"/>
                    <a:pt x="2584608" y="2353755"/>
                  </a:cubicBezTo>
                  <a:cubicBezTo>
                    <a:pt x="2592270" y="2475489"/>
                    <a:pt x="2606707" y="2598913"/>
                    <a:pt x="2603804" y="2719197"/>
                  </a:cubicBezTo>
                  <a:cubicBezTo>
                    <a:pt x="2601545" y="2814040"/>
                    <a:pt x="2587834" y="2906709"/>
                    <a:pt x="2552023" y="2995030"/>
                  </a:cubicBezTo>
                  <a:cubicBezTo>
                    <a:pt x="2494112" y="3072402"/>
                    <a:pt x="2438943" y="3151545"/>
                    <a:pt x="2386839" y="3232298"/>
                  </a:cubicBezTo>
                  <a:cubicBezTo>
                    <a:pt x="2296585" y="3372308"/>
                    <a:pt x="2216493" y="3516987"/>
                    <a:pt x="2144710" y="3663760"/>
                  </a:cubicBezTo>
                  <a:cubicBezTo>
                    <a:pt x="2155356" y="3588401"/>
                    <a:pt x="2167374" y="3497504"/>
                    <a:pt x="2180521" y="3393966"/>
                  </a:cubicBezTo>
                  <a:cubicBezTo>
                    <a:pt x="2219236" y="3089068"/>
                    <a:pt x="2270372" y="2674675"/>
                    <a:pt x="2333767" y="2238784"/>
                  </a:cubicBezTo>
                  <a:cubicBezTo>
                    <a:pt x="2354819" y="2093944"/>
                    <a:pt x="2377241" y="1946688"/>
                    <a:pt x="2400792" y="1800318"/>
                  </a:cubicBezTo>
                  <a:cubicBezTo>
                    <a:pt x="2424828" y="1650405"/>
                    <a:pt x="2450315" y="1501781"/>
                    <a:pt x="2477254" y="1357101"/>
                  </a:cubicBezTo>
                  <a:cubicBezTo>
                    <a:pt x="2581139" y="1322320"/>
                    <a:pt x="2685266" y="1288666"/>
                    <a:pt x="2789393" y="1255173"/>
                  </a:cubicBezTo>
                  <a:cubicBezTo>
                    <a:pt x="2790926" y="1254690"/>
                    <a:pt x="2792539" y="1254207"/>
                    <a:pt x="2794071" y="1253644"/>
                  </a:cubicBezTo>
                  <a:cubicBezTo>
                    <a:pt x="2792539" y="1259279"/>
                    <a:pt x="2793345" y="1265962"/>
                    <a:pt x="2801572" y="1273691"/>
                  </a:cubicBezTo>
                  <a:cubicBezTo>
                    <a:pt x="2807944" y="1279649"/>
                    <a:pt x="2827382" y="1292853"/>
                    <a:pt x="2829399" y="1293899"/>
                  </a:cubicBezTo>
                  <a:cubicBezTo>
                    <a:pt x="2838432" y="1298569"/>
                    <a:pt x="2847788" y="1302434"/>
                    <a:pt x="2857225" y="1306057"/>
                  </a:cubicBezTo>
                  <a:cubicBezTo>
                    <a:pt x="2866339" y="1309519"/>
                    <a:pt x="2875615" y="1312498"/>
                    <a:pt x="2884809" y="1315477"/>
                  </a:cubicBezTo>
                  <a:cubicBezTo>
                    <a:pt x="2896504" y="1319100"/>
                    <a:pt x="2908119" y="1322803"/>
                    <a:pt x="2919895" y="1325943"/>
                  </a:cubicBezTo>
                  <a:cubicBezTo>
                    <a:pt x="2931590" y="1329083"/>
                    <a:pt x="2943366" y="1331820"/>
                    <a:pt x="2955222" y="1334316"/>
                  </a:cubicBezTo>
                  <a:cubicBezTo>
                    <a:pt x="2969337" y="1337295"/>
                    <a:pt x="2983532" y="1339711"/>
                    <a:pt x="2997728" y="1342206"/>
                  </a:cubicBezTo>
                  <a:cubicBezTo>
                    <a:pt x="3018940" y="1345910"/>
                    <a:pt x="3040072" y="1349211"/>
                    <a:pt x="3061123" y="1353317"/>
                  </a:cubicBezTo>
                  <a:cubicBezTo>
                    <a:pt x="3070802" y="1355893"/>
                    <a:pt x="3080723" y="1350177"/>
                    <a:pt x="3083304" y="1340516"/>
                  </a:cubicBezTo>
                  <a:cubicBezTo>
                    <a:pt x="3085885" y="1330935"/>
                    <a:pt x="3080158" y="1320951"/>
                    <a:pt x="3070480" y="1318375"/>
                  </a:cubicBezTo>
                  <a:cubicBezTo>
                    <a:pt x="3041685" y="1308794"/>
                    <a:pt x="3012891" y="1299696"/>
                    <a:pt x="2983613" y="1291645"/>
                  </a:cubicBezTo>
                  <a:cubicBezTo>
                    <a:pt x="2972079" y="1288425"/>
                    <a:pt x="2960545" y="1285365"/>
                    <a:pt x="2948850" y="1282708"/>
                  </a:cubicBezTo>
                  <a:cubicBezTo>
                    <a:pt x="2931590" y="1278602"/>
                    <a:pt x="2914087" y="1275382"/>
                    <a:pt x="2896746" y="1271275"/>
                  </a:cubicBezTo>
                  <a:cubicBezTo>
                    <a:pt x="2886181" y="1269021"/>
                    <a:pt x="2875534" y="1266767"/>
                    <a:pt x="2864968" y="1263949"/>
                  </a:cubicBezTo>
                  <a:cubicBezTo>
                    <a:pt x="2858274" y="1262097"/>
                    <a:pt x="2851579" y="1260326"/>
                    <a:pt x="2845046" y="1257911"/>
                  </a:cubicBezTo>
                  <a:cubicBezTo>
                    <a:pt x="2844078" y="1257589"/>
                    <a:pt x="2833270" y="1254771"/>
                    <a:pt x="2827301" y="1251470"/>
                  </a:cubicBezTo>
                  <a:lnTo>
                    <a:pt x="2827060" y="1250906"/>
                  </a:lnTo>
                  <a:cubicBezTo>
                    <a:pt x="2826979" y="1250584"/>
                    <a:pt x="2826818" y="1250343"/>
                    <a:pt x="2826737" y="1250101"/>
                  </a:cubicBezTo>
                  <a:lnTo>
                    <a:pt x="2826495" y="1249618"/>
                  </a:lnTo>
                  <a:lnTo>
                    <a:pt x="2826898" y="1251228"/>
                  </a:lnTo>
                  <a:cubicBezTo>
                    <a:pt x="2824237" y="1249699"/>
                    <a:pt x="2822704" y="1248008"/>
                    <a:pt x="2823833" y="1246478"/>
                  </a:cubicBezTo>
                  <a:lnTo>
                    <a:pt x="2823995" y="1246237"/>
                  </a:lnTo>
                  <a:cubicBezTo>
                    <a:pt x="2823269" y="1245431"/>
                    <a:pt x="2821978" y="1245593"/>
                    <a:pt x="2821091" y="1244948"/>
                  </a:cubicBezTo>
                  <a:cubicBezTo>
                    <a:pt x="2888842" y="1223291"/>
                    <a:pt x="2956674" y="1201714"/>
                    <a:pt x="3024264" y="1179653"/>
                  </a:cubicBezTo>
                  <a:cubicBezTo>
                    <a:pt x="3039991" y="1174501"/>
                    <a:pt x="3055719" y="1169106"/>
                    <a:pt x="3071447" y="1163873"/>
                  </a:cubicBezTo>
                  <a:cubicBezTo>
                    <a:pt x="3072415" y="1167899"/>
                    <a:pt x="3074512" y="1171683"/>
                    <a:pt x="3078222" y="1174259"/>
                  </a:cubicBezTo>
                  <a:cubicBezTo>
                    <a:pt x="3085562" y="1179331"/>
                    <a:pt x="3139924" y="1200345"/>
                    <a:pt x="3150087" y="1203404"/>
                  </a:cubicBezTo>
                  <a:cubicBezTo>
                    <a:pt x="3172590" y="1209765"/>
                    <a:pt x="3195254" y="1215883"/>
                    <a:pt x="3218483" y="1220553"/>
                  </a:cubicBezTo>
                  <a:cubicBezTo>
                    <a:pt x="3233808" y="1223613"/>
                    <a:pt x="3249294" y="1226028"/>
                    <a:pt x="3264780" y="1227880"/>
                  </a:cubicBezTo>
                  <a:cubicBezTo>
                    <a:pt x="3303817" y="1232549"/>
                    <a:pt x="3343016" y="1233999"/>
                    <a:pt x="3381570" y="1234884"/>
                  </a:cubicBezTo>
                  <a:cubicBezTo>
                    <a:pt x="3391571" y="1235609"/>
                    <a:pt x="3400201" y="1228121"/>
                    <a:pt x="3401008" y="1218138"/>
                  </a:cubicBezTo>
                  <a:cubicBezTo>
                    <a:pt x="3401734" y="1208235"/>
                    <a:pt x="3394233" y="1199540"/>
                    <a:pt x="3384232" y="1198815"/>
                  </a:cubicBezTo>
                  <a:cubicBezTo>
                    <a:pt x="3361809" y="1195756"/>
                    <a:pt x="3339387" y="1191891"/>
                    <a:pt x="3316642" y="1188188"/>
                  </a:cubicBezTo>
                  <a:cubicBezTo>
                    <a:pt x="3290590" y="1183920"/>
                    <a:pt x="3264538" y="1179009"/>
                    <a:pt x="3238486" y="1174501"/>
                  </a:cubicBezTo>
                  <a:cubicBezTo>
                    <a:pt x="3212273" y="1169992"/>
                    <a:pt x="3186060" y="1166369"/>
                    <a:pt x="3160411" y="1161055"/>
                  </a:cubicBezTo>
                  <a:cubicBezTo>
                    <a:pt x="3152345" y="1159526"/>
                    <a:pt x="3142909" y="1153245"/>
                    <a:pt x="3133875" y="1148173"/>
                  </a:cubicBezTo>
                  <a:cubicBezTo>
                    <a:pt x="3131778" y="1147046"/>
                    <a:pt x="3129842" y="1146161"/>
                    <a:pt x="3127745" y="1145114"/>
                  </a:cubicBezTo>
                  <a:cubicBezTo>
                    <a:pt x="3176865" y="1128689"/>
                    <a:pt x="3226065" y="1112346"/>
                    <a:pt x="3275265" y="1095921"/>
                  </a:cubicBezTo>
                  <a:cubicBezTo>
                    <a:pt x="3361729" y="1066454"/>
                    <a:pt x="3460209" y="1043428"/>
                    <a:pt x="3551028" y="1010498"/>
                  </a:cubicBezTo>
                  <a:cubicBezTo>
                    <a:pt x="3591598" y="995845"/>
                    <a:pt x="3630636" y="979179"/>
                    <a:pt x="3666608" y="959454"/>
                  </a:cubicBezTo>
                  <a:cubicBezTo>
                    <a:pt x="3675077" y="954945"/>
                    <a:pt x="3678303" y="944398"/>
                    <a:pt x="3673787" y="935945"/>
                  </a:cubicBezTo>
                  <a:cubicBezTo>
                    <a:pt x="3669270" y="927491"/>
                    <a:pt x="3658785" y="924351"/>
                    <a:pt x="3650316" y="928779"/>
                  </a:cubicBezTo>
                  <a:cubicBezTo>
                    <a:pt x="3615391" y="946733"/>
                    <a:pt x="3577564" y="961306"/>
                    <a:pt x="3538446" y="974268"/>
                  </a:cubicBezTo>
                  <a:cubicBezTo>
                    <a:pt x="3446901" y="1004621"/>
                    <a:pt x="3348178" y="1025474"/>
                    <a:pt x="3261070" y="1052767"/>
                  </a:cubicBezTo>
                  <a:cubicBezTo>
                    <a:pt x="3197271" y="1073217"/>
                    <a:pt x="3133472" y="1093345"/>
                    <a:pt x="3069753" y="1113634"/>
                  </a:cubicBezTo>
                  <a:cubicBezTo>
                    <a:pt x="3070237" y="1112990"/>
                    <a:pt x="3071205" y="1112909"/>
                    <a:pt x="3071689" y="1112185"/>
                  </a:cubicBezTo>
                  <a:cubicBezTo>
                    <a:pt x="3088143" y="1086984"/>
                    <a:pt x="3113066" y="1058886"/>
                    <a:pt x="3140489" y="1030707"/>
                  </a:cubicBezTo>
                  <a:cubicBezTo>
                    <a:pt x="3148716" y="1022253"/>
                    <a:pt x="3157185" y="1013799"/>
                    <a:pt x="3165654" y="1005346"/>
                  </a:cubicBezTo>
                  <a:cubicBezTo>
                    <a:pt x="3174123" y="996972"/>
                    <a:pt x="3182672" y="988599"/>
                    <a:pt x="3191222" y="980467"/>
                  </a:cubicBezTo>
                  <a:cubicBezTo>
                    <a:pt x="3222435" y="950920"/>
                    <a:pt x="3254295" y="924754"/>
                    <a:pt x="3284379" y="911389"/>
                  </a:cubicBezTo>
                  <a:cubicBezTo>
                    <a:pt x="3293332" y="907927"/>
                    <a:pt x="3297768" y="897943"/>
                    <a:pt x="3294300" y="889006"/>
                  </a:cubicBezTo>
                  <a:cubicBezTo>
                    <a:pt x="3290912" y="880070"/>
                    <a:pt x="3280830" y="875561"/>
                    <a:pt x="3271878" y="879023"/>
                  </a:cubicBezTo>
                  <a:cubicBezTo>
                    <a:pt x="3248649" y="886430"/>
                    <a:pt x="3223565" y="899231"/>
                    <a:pt x="3198481" y="915978"/>
                  </a:cubicBezTo>
                  <a:cubicBezTo>
                    <a:pt x="3177026" y="930228"/>
                    <a:pt x="3155491" y="947136"/>
                    <a:pt x="3135730" y="966056"/>
                  </a:cubicBezTo>
                  <a:cubicBezTo>
                    <a:pt x="3120244" y="980950"/>
                    <a:pt x="3105888" y="997053"/>
                    <a:pt x="3092902" y="1013316"/>
                  </a:cubicBezTo>
                  <a:cubicBezTo>
                    <a:pt x="3070721" y="1041093"/>
                    <a:pt x="3052896" y="1069352"/>
                    <a:pt x="3040314" y="1093989"/>
                  </a:cubicBezTo>
                  <a:cubicBezTo>
                    <a:pt x="3035314" y="1102604"/>
                    <a:pt x="3038217" y="1113714"/>
                    <a:pt x="3046847" y="1118706"/>
                  </a:cubicBezTo>
                  <a:cubicBezTo>
                    <a:pt x="3048380" y="1119592"/>
                    <a:pt x="3050073" y="1118948"/>
                    <a:pt x="3051767" y="1119350"/>
                  </a:cubicBezTo>
                  <a:cubicBezTo>
                    <a:pt x="3037572" y="1123939"/>
                    <a:pt x="3023215" y="1128367"/>
                    <a:pt x="3009020" y="1132957"/>
                  </a:cubicBezTo>
                  <a:cubicBezTo>
                    <a:pt x="2953125" y="1151152"/>
                    <a:pt x="2897311" y="1169750"/>
                    <a:pt x="2841658" y="1188671"/>
                  </a:cubicBezTo>
                  <a:cubicBezTo>
                    <a:pt x="2837626" y="1190039"/>
                    <a:pt x="2833593" y="1191569"/>
                    <a:pt x="2829479" y="1192938"/>
                  </a:cubicBezTo>
                  <a:cubicBezTo>
                    <a:pt x="2834157" y="1187785"/>
                    <a:pt x="2838916" y="1182713"/>
                    <a:pt x="2843594" y="1177480"/>
                  </a:cubicBezTo>
                  <a:cubicBezTo>
                    <a:pt x="2852063" y="1167818"/>
                    <a:pt x="2860370" y="1158237"/>
                    <a:pt x="2868356" y="1148254"/>
                  </a:cubicBezTo>
                  <a:cubicBezTo>
                    <a:pt x="2875050" y="1139961"/>
                    <a:pt x="2881422" y="1131507"/>
                    <a:pt x="2887632" y="1122893"/>
                  </a:cubicBezTo>
                  <a:cubicBezTo>
                    <a:pt x="2893843" y="1114278"/>
                    <a:pt x="2899650" y="1105422"/>
                    <a:pt x="2905699" y="1096646"/>
                  </a:cubicBezTo>
                  <a:cubicBezTo>
                    <a:pt x="2907232" y="1094311"/>
                    <a:pt x="2933445" y="1056310"/>
                    <a:pt x="2944979" y="1042381"/>
                  </a:cubicBezTo>
                  <a:cubicBezTo>
                    <a:pt x="2945382" y="1041817"/>
                    <a:pt x="2945785" y="1041093"/>
                    <a:pt x="2946108" y="1040449"/>
                  </a:cubicBezTo>
                  <a:cubicBezTo>
                    <a:pt x="2946511" y="1039724"/>
                    <a:pt x="2946834" y="1039322"/>
                    <a:pt x="2947076" y="1039644"/>
                  </a:cubicBezTo>
                  <a:cubicBezTo>
                    <a:pt x="2947156" y="1039724"/>
                    <a:pt x="2947237" y="1039724"/>
                    <a:pt x="2947237" y="1039804"/>
                  </a:cubicBezTo>
                  <a:cubicBezTo>
                    <a:pt x="2955061" y="1034813"/>
                    <a:pt x="2957561" y="1024427"/>
                    <a:pt x="2952722" y="1016376"/>
                  </a:cubicBezTo>
                  <a:cubicBezTo>
                    <a:pt x="2949737" y="1010176"/>
                    <a:pt x="2942237" y="1004299"/>
                    <a:pt x="2929009" y="1009854"/>
                  </a:cubicBezTo>
                  <a:cubicBezTo>
                    <a:pt x="2927234" y="1010659"/>
                    <a:pt x="2923686" y="1013316"/>
                    <a:pt x="2919007" y="1017503"/>
                  </a:cubicBezTo>
                  <a:cubicBezTo>
                    <a:pt x="2904570" y="1030385"/>
                    <a:pt x="2871098" y="1066937"/>
                    <a:pt x="2869162" y="1069191"/>
                  </a:cubicBezTo>
                  <a:cubicBezTo>
                    <a:pt x="2862387" y="1077323"/>
                    <a:pt x="2855451" y="1085294"/>
                    <a:pt x="2848837" y="1093587"/>
                  </a:cubicBezTo>
                  <a:cubicBezTo>
                    <a:pt x="2842304" y="1101879"/>
                    <a:pt x="2835851" y="1110252"/>
                    <a:pt x="2829641" y="1118787"/>
                  </a:cubicBezTo>
                  <a:cubicBezTo>
                    <a:pt x="2822220" y="1129012"/>
                    <a:pt x="2815123" y="1139559"/>
                    <a:pt x="2807944" y="1150025"/>
                  </a:cubicBezTo>
                  <a:cubicBezTo>
                    <a:pt x="2797217" y="1165886"/>
                    <a:pt x="2787054" y="1181827"/>
                    <a:pt x="2776408" y="1197768"/>
                  </a:cubicBezTo>
                  <a:cubicBezTo>
                    <a:pt x="2772939" y="1202277"/>
                    <a:pt x="2772456" y="1207591"/>
                    <a:pt x="2773665" y="1212744"/>
                  </a:cubicBezTo>
                  <a:cubicBezTo>
                    <a:pt x="2677201" y="1245914"/>
                    <a:pt x="2580978" y="1279890"/>
                    <a:pt x="2484997" y="1314832"/>
                  </a:cubicBezTo>
                  <a:cubicBezTo>
                    <a:pt x="2495805" y="1257750"/>
                    <a:pt x="2506774" y="1201311"/>
                    <a:pt x="2518066" y="1145999"/>
                  </a:cubicBezTo>
                  <a:cubicBezTo>
                    <a:pt x="2621064" y="641030"/>
                    <a:pt x="2743822" y="216331"/>
                    <a:pt x="2896263" y="42185"/>
                  </a:cubicBezTo>
                  <a:cubicBezTo>
                    <a:pt x="2905538" y="31638"/>
                    <a:pt x="2904570" y="15616"/>
                    <a:pt x="2894085" y="6357"/>
                  </a:cubicBezTo>
                  <a:cubicBezTo>
                    <a:pt x="2883599" y="-2902"/>
                    <a:pt x="2867468" y="-1936"/>
                    <a:pt x="2858193" y="8531"/>
                  </a:cubicBezTo>
                  <a:cubicBezTo>
                    <a:pt x="2699946" y="184932"/>
                    <a:pt x="2564202" y="616716"/>
                    <a:pt x="2454187" y="1132715"/>
                  </a:cubicBezTo>
                  <a:cubicBezTo>
                    <a:pt x="2414907" y="1316604"/>
                    <a:pt x="2379015" y="1511361"/>
                    <a:pt x="2346188" y="1708696"/>
                  </a:cubicBezTo>
                  <a:cubicBezTo>
                    <a:pt x="2344978" y="1671982"/>
                    <a:pt x="2343607" y="1635188"/>
                    <a:pt x="2340623" y="1598717"/>
                  </a:cubicBezTo>
                  <a:cubicBezTo>
                    <a:pt x="2330380" y="1473279"/>
                    <a:pt x="2308361" y="1350660"/>
                    <a:pt x="2268920" y="1237541"/>
                  </a:cubicBezTo>
                  <a:cubicBezTo>
                    <a:pt x="2244723" y="1170234"/>
                    <a:pt x="2192377" y="1080463"/>
                    <a:pt x="2123497" y="1032881"/>
                  </a:cubicBezTo>
                  <a:cubicBezTo>
                    <a:pt x="2070990" y="996570"/>
                    <a:pt x="2009530" y="983044"/>
                    <a:pt x="1943553" y="1014202"/>
                  </a:cubicBezTo>
                  <a:cubicBezTo>
                    <a:pt x="1881771" y="1043428"/>
                    <a:pt x="1841766" y="1114842"/>
                    <a:pt x="1837249" y="1186577"/>
                  </a:cubicBezTo>
                  <a:cubicBezTo>
                    <a:pt x="1832571" y="1260890"/>
                    <a:pt x="1864349" y="1333511"/>
                    <a:pt x="1939843" y="1359194"/>
                  </a:cubicBezTo>
                  <a:cubicBezTo>
                    <a:pt x="1992592" y="1377068"/>
                    <a:pt x="2035098" y="1357342"/>
                    <a:pt x="2059698" y="1321757"/>
                  </a:cubicBezTo>
                  <a:cubicBezTo>
                    <a:pt x="2082201" y="1289391"/>
                    <a:pt x="2089299" y="1243016"/>
                    <a:pt x="2073006" y="1201955"/>
                  </a:cubicBezTo>
                  <a:cubicBezTo>
                    <a:pt x="2069135" y="1192294"/>
                    <a:pt x="2042599" y="1146885"/>
                    <a:pt x="2027597" y="1135453"/>
                  </a:cubicBezTo>
                  <a:cubicBezTo>
                    <a:pt x="2011950" y="1123537"/>
                    <a:pt x="1998077" y="1127079"/>
                    <a:pt x="1989447" y="1135130"/>
                  </a:cubicBezTo>
                  <a:cubicBezTo>
                    <a:pt x="1979445" y="1144148"/>
                    <a:pt x="1978719" y="1159526"/>
                    <a:pt x="1987672" y="1169509"/>
                  </a:cubicBezTo>
                  <a:cubicBezTo>
                    <a:pt x="1990334" y="1172407"/>
                    <a:pt x="1994125" y="1172488"/>
                    <a:pt x="1997593" y="1173856"/>
                  </a:cubicBezTo>
                  <a:cubicBezTo>
                    <a:pt x="1999690" y="1171522"/>
                    <a:pt x="2002432" y="1173051"/>
                    <a:pt x="2005417" y="1176755"/>
                  </a:cubicBezTo>
                  <a:cubicBezTo>
                    <a:pt x="2005013" y="1176755"/>
                    <a:pt x="2004529" y="1176674"/>
                    <a:pt x="2004126" y="1176674"/>
                  </a:cubicBezTo>
                  <a:cubicBezTo>
                    <a:pt x="2004771" y="1176755"/>
                    <a:pt x="2005255" y="1177480"/>
                    <a:pt x="2005981" y="1177480"/>
                  </a:cubicBezTo>
                  <a:cubicBezTo>
                    <a:pt x="2014208" y="1188590"/>
                    <a:pt x="2023806" y="1215320"/>
                    <a:pt x="2025500" y="1219990"/>
                  </a:cubicBezTo>
                  <a:cubicBezTo>
                    <a:pt x="2034453" y="1244546"/>
                    <a:pt x="2029855" y="1271920"/>
                    <a:pt x="2016063" y="1290759"/>
                  </a:cubicBezTo>
                  <a:cubicBezTo>
                    <a:pt x="2003965" y="1307264"/>
                    <a:pt x="1983398" y="1315396"/>
                    <a:pt x="1958636" y="1306298"/>
                  </a:cubicBezTo>
                  <a:cubicBezTo>
                    <a:pt x="1910000" y="1288425"/>
                    <a:pt x="1893547" y="1239232"/>
                    <a:pt x="1897741" y="1191006"/>
                  </a:cubicBezTo>
                  <a:cubicBezTo>
                    <a:pt x="1901935" y="1141813"/>
                    <a:pt x="1927583" y="1091654"/>
                    <a:pt x="1970492" y="1072412"/>
                  </a:cubicBezTo>
                  <a:cubicBezTo>
                    <a:pt x="2012998" y="1053250"/>
                    <a:pt x="2051794" y="1063958"/>
                    <a:pt x="2085024" y="1087629"/>
                  </a:cubicBezTo>
                  <a:cubicBezTo>
                    <a:pt x="2142048" y="1128126"/>
                    <a:pt x="2184150" y="1204129"/>
                    <a:pt x="2203911" y="1260567"/>
                  </a:cubicBezTo>
                  <a:cubicBezTo>
                    <a:pt x="2242868" y="1368051"/>
                    <a:pt x="2264322" y="1484954"/>
                    <a:pt x="2276340" y="1604513"/>
                  </a:cubicBezTo>
                  <a:cubicBezTo>
                    <a:pt x="2292955" y="1770609"/>
                    <a:pt x="2290939" y="1941374"/>
                    <a:pt x="2286422" y="2100385"/>
                  </a:cubicBezTo>
                  <a:cubicBezTo>
                    <a:pt x="2280212" y="2143297"/>
                    <a:pt x="2273114" y="2186693"/>
                    <a:pt x="2267226" y="2229364"/>
                  </a:cubicBezTo>
                  <a:cubicBezTo>
                    <a:pt x="2195120" y="2751160"/>
                    <a:pt x="2143338" y="3242604"/>
                    <a:pt x="2106317" y="3552735"/>
                  </a:cubicBezTo>
                  <a:cubicBezTo>
                    <a:pt x="2091718" y="3675112"/>
                    <a:pt x="2080185" y="3767620"/>
                    <a:pt x="2070506" y="3822529"/>
                  </a:cubicBezTo>
                  <a:cubicBezTo>
                    <a:pt x="2045019" y="3880739"/>
                    <a:pt x="2020499" y="3939110"/>
                    <a:pt x="1998077" y="3997562"/>
                  </a:cubicBezTo>
                  <a:cubicBezTo>
                    <a:pt x="1944279" y="4138457"/>
                    <a:pt x="1895240" y="4280963"/>
                    <a:pt x="1851122" y="4424998"/>
                  </a:cubicBezTo>
                  <a:cubicBezTo>
                    <a:pt x="1807083" y="4568953"/>
                    <a:pt x="1767885" y="4714357"/>
                    <a:pt x="1733202" y="4861049"/>
                  </a:cubicBezTo>
                  <a:cubicBezTo>
                    <a:pt x="1720781" y="4913945"/>
                    <a:pt x="1708925" y="4967083"/>
                    <a:pt x="1698278" y="5020381"/>
                  </a:cubicBezTo>
                  <a:cubicBezTo>
                    <a:pt x="1687551" y="5073761"/>
                    <a:pt x="1677953" y="5127462"/>
                    <a:pt x="1669968" y="5181405"/>
                  </a:cubicBezTo>
                  <a:cubicBezTo>
                    <a:pt x="1665693" y="5210469"/>
                    <a:pt x="1665451" y="5276812"/>
                    <a:pt x="1664564" y="5309901"/>
                  </a:cubicBezTo>
                  <a:cubicBezTo>
                    <a:pt x="1662064" y="5314249"/>
                    <a:pt x="1660854" y="5319402"/>
                    <a:pt x="1661499" y="5324797"/>
                  </a:cubicBezTo>
                  <a:cubicBezTo>
                    <a:pt x="1664161" y="5349916"/>
                    <a:pt x="1681502" y="5354827"/>
                    <a:pt x="1683357" y="5355149"/>
                  </a:cubicBezTo>
                  <a:cubicBezTo>
                    <a:pt x="1686099" y="5355632"/>
                    <a:pt x="1710780" y="5352895"/>
                    <a:pt x="1712796" y="5326809"/>
                  </a:cubicBezTo>
                  <a:cubicBezTo>
                    <a:pt x="1714571" y="5304024"/>
                    <a:pt x="1714732" y="5221903"/>
                    <a:pt x="1720056" y="5189134"/>
                  </a:cubicBezTo>
                  <a:cubicBezTo>
                    <a:pt x="1728605" y="5136158"/>
                    <a:pt x="1738687" y="5083422"/>
                    <a:pt x="1749898" y="5031009"/>
                  </a:cubicBezTo>
                  <a:cubicBezTo>
                    <a:pt x="1761109" y="4978435"/>
                    <a:pt x="1773450" y="4926102"/>
                    <a:pt x="1786435" y="4873850"/>
                  </a:cubicBezTo>
                  <a:cubicBezTo>
                    <a:pt x="1822489" y="4728849"/>
                    <a:pt x="1863139" y="4585055"/>
                    <a:pt x="1908307" y="4442791"/>
                  </a:cubicBezTo>
                  <a:cubicBezTo>
                    <a:pt x="1938472" y="4347868"/>
                    <a:pt x="1971380" y="4253911"/>
                    <a:pt x="2005659" y="4160436"/>
                  </a:cubicBezTo>
                  <a:cubicBezTo>
                    <a:pt x="2027436" y="4126783"/>
                    <a:pt x="2053568" y="4095303"/>
                    <a:pt x="2082604" y="4065675"/>
                  </a:cubicBezTo>
                  <a:cubicBezTo>
                    <a:pt x="2130353" y="4016965"/>
                    <a:pt x="2184473" y="3973006"/>
                    <a:pt x="2234319" y="3931703"/>
                  </a:cubicBezTo>
                  <a:cubicBezTo>
                    <a:pt x="2407648" y="3787587"/>
                    <a:pt x="2677120" y="3620687"/>
                    <a:pt x="2937962" y="3577532"/>
                  </a:cubicBezTo>
                  <a:cubicBezTo>
                    <a:pt x="3110081" y="3549112"/>
                    <a:pt x="3278733" y="3575036"/>
                    <a:pt x="3410767" y="3704982"/>
                  </a:cubicBezTo>
                  <a:cubicBezTo>
                    <a:pt x="3499328" y="3790969"/>
                    <a:pt x="3482793" y="3914635"/>
                    <a:pt x="3419075" y="4007626"/>
                  </a:cubicBezTo>
                  <a:cubicBezTo>
                    <a:pt x="3354873" y="4101261"/>
                    <a:pt x="3241874" y="4166797"/>
                    <a:pt x="3128471" y="4132821"/>
                  </a:cubicBezTo>
                  <a:cubicBezTo>
                    <a:pt x="3114034" y="4128554"/>
                    <a:pt x="3101774" y="4120986"/>
                    <a:pt x="3091934" y="4110922"/>
                  </a:cubicBezTo>
                  <a:cubicBezTo>
                    <a:pt x="3081529" y="4100295"/>
                    <a:pt x="3073544" y="4087171"/>
                    <a:pt x="3068302" y="4072598"/>
                  </a:cubicBezTo>
                  <a:cubicBezTo>
                    <a:pt x="3055235" y="4036368"/>
                    <a:pt x="3057897" y="3987176"/>
                    <a:pt x="3075319" y="3947644"/>
                  </a:cubicBezTo>
                  <a:cubicBezTo>
                    <a:pt x="3091369" y="3911253"/>
                    <a:pt x="3120406" y="3882349"/>
                    <a:pt x="3164121" y="3885248"/>
                  </a:cubicBezTo>
                  <a:cubicBezTo>
                    <a:pt x="3185092" y="3886536"/>
                    <a:pt x="3213483" y="3895634"/>
                    <a:pt x="3233566" y="3910850"/>
                  </a:cubicBezTo>
                  <a:cubicBezTo>
                    <a:pt x="3248649" y="3922283"/>
                    <a:pt x="3259457" y="3937661"/>
                    <a:pt x="3249213" y="3956984"/>
                  </a:cubicBezTo>
                  <a:cubicBezTo>
                    <a:pt x="3242599" y="3969302"/>
                    <a:pt x="3247197" y="3984679"/>
                    <a:pt x="3259537" y="3991362"/>
                  </a:cubicBezTo>
                  <a:cubicBezTo>
                    <a:pt x="3271878" y="3998044"/>
                    <a:pt x="3287283" y="3993455"/>
                    <a:pt x="3293977" y="3981137"/>
                  </a:cubicBezTo>
                  <a:cubicBezTo>
                    <a:pt x="3314625" y="3943780"/>
                    <a:pt x="3305430" y="3911011"/>
                    <a:pt x="3282363" y="3884926"/>
                  </a:cubicBezTo>
                  <a:cubicBezTo>
                    <a:pt x="3255020" y="3854009"/>
                    <a:pt x="3204126" y="3834204"/>
                    <a:pt x="3168073" y="3831305"/>
                  </a:cubicBezTo>
                  <a:cubicBezTo>
                    <a:pt x="3112017" y="3826716"/>
                    <a:pt x="3069350" y="3853365"/>
                    <a:pt x="3040959" y="3894023"/>
                  </a:cubicBezTo>
                  <a:cubicBezTo>
                    <a:pt x="3002083" y="3949657"/>
                    <a:pt x="2992243" y="4033228"/>
                    <a:pt x="3012407" y="4092162"/>
                  </a:cubicBezTo>
                  <a:cubicBezTo>
                    <a:pt x="3020231" y="4115189"/>
                    <a:pt x="3032571" y="4135800"/>
                    <a:pt x="3048702" y="4152708"/>
                  </a:cubicBezTo>
                  <a:cubicBezTo>
                    <a:pt x="3065237" y="4170098"/>
                    <a:pt x="3086046" y="4183382"/>
                    <a:pt x="3110565" y="4191112"/>
                  </a:cubicBezTo>
                  <a:cubicBezTo>
                    <a:pt x="3250181" y="4234910"/>
                    <a:pt x="3392862" y="4160034"/>
                    <a:pt x="3473356" y="4045063"/>
                  </a:cubicBezTo>
                  <a:cubicBezTo>
                    <a:pt x="3556513" y="3926309"/>
                    <a:pt x="3571918" y="3767459"/>
                    <a:pt x="3458919" y="3656031"/>
                  </a:cubicBezTo>
                  <a:cubicBezTo>
                    <a:pt x="3309544" y="3510546"/>
                    <a:pt x="3120244" y="3478664"/>
                    <a:pt x="2926831" y="3512559"/>
                  </a:cubicBezTo>
                  <a:cubicBezTo>
                    <a:pt x="2655827" y="3560061"/>
                    <a:pt x="2377241" y="3737509"/>
                    <a:pt x="2198991" y="3889918"/>
                  </a:cubicBezTo>
                  <a:cubicBezTo>
                    <a:pt x="2153098" y="3929449"/>
                    <a:pt x="2104059" y="3971717"/>
                    <a:pt x="2059295" y="4017287"/>
                  </a:cubicBezTo>
                  <a:cubicBezTo>
                    <a:pt x="2159228" y="3762145"/>
                    <a:pt x="2289729" y="3509742"/>
                    <a:pt x="2444831" y="3269656"/>
                  </a:cubicBezTo>
                  <a:cubicBezTo>
                    <a:pt x="2546457" y="3112336"/>
                    <a:pt x="2658650" y="2960249"/>
                    <a:pt x="2780602" y="2816536"/>
                  </a:cubicBezTo>
                  <a:close/>
                  <a:moveTo>
                    <a:pt x="2828350" y="1995719"/>
                  </a:moveTo>
                  <a:cubicBezTo>
                    <a:pt x="2828350" y="1995398"/>
                    <a:pt x="2829157" y="1995800"/>
                    <a:pt x="2829560" y="1995961"/>
                  </a:cubicBezTo>
                  <a:lnTo>
                    <a:pt x="2830367" y="1996122"/>
                  </a:lnTo>
                  <a:cubicBezTo>
                    <a:pt x="2829237" y="1996766"/>
                    <a:pt x="2828269" y="1996927"/>
                    <a:pt x="2828350" y="1995719"/>
                  </a:cubicBezTo>
                  <a:close/>
                  <a:moveTo>
                    <a:pt x="2828431" y="1256059"/>
                  </a:moveTo>
                  <a:cubicBezTo>
                    <a:pt x="2828512" y="1256542"/>
                    <a:pt x="2828592" y="1257106"/>
                    <a:pt x="2828592" y="1257589"/>
                  </a:cubicBezTo>
                  <a:cubicBezTo>
                    <a:pt x="2828592" y="1259923"/>
                    <a:pt x="2828189" y="1262097"/>
                    <a:pt x="2827382" y="1264110"/>
                  </a:cubicBezTo>
                  <a:cubicBezTo>
                    <a:pt x="2828512" y="1261695"/>
                    <a:pt x="2828995" y="1259038"/>
                    <a:pt x="2828431" y="1256059"/>
                  </a:cubicBezTo>
                  <a:close/>
                  <a:moveTo>
                    <a:pt x="2942640" y="1041898"/>
                  </a:moveTo>
                  <a:lnTo>
                    <a:pt x="2941833" y="1042140"/>
                  </a:lnTo>
                  <a:lnTo>
                    <a:pt x="2941107" y="1042300"/>
                  </a:lnTo>
                  <a:cubicBezTo>
                    <a:pt x="2941591" y="1042220"/>
                    <a:pt x="2942075" y="1042059"/>
                    <a:pt x="2942640" y="1041898"/>
                  </a:cubicBezTo>
                  <a:close/>
                  <a:moveTo>
                    <a:pt x="2946673" y="1040127"/>
                  </a:moveTo>
                  <a:lnTo>
                    <a:pt x="2947237" y="1039804"/>
                  </a:lnTo>
                  <a:cubicBezTo>
                    <a:pt x="2947318" y="1040127"/>
                    <a:pt x="2946753" y="1040288"/>
                    <a:pt x="2946269" y="1040368"/>
                  </a:cubicBezTo>
                  <a:lnTo>
                    <a:pt x="2946673" y="1040127"/>
                  </a:lnTo>
                  <a:close/>
                  <a:moveTo>
                    <a:pt x="2826495" y="1249618"/>
                  </a:moveTo>
                  <a:cubicBezTo>
                    <a:pt x="2825769" y="1248410"/>
                    <a:pt x="2824962" y="1247203"/>
                    <a:pt x="2823995" y="1246237"/>
                  </a:cubicBezTo>
                  <a:cubicBezTo>
                    <a:pt x="2825205" y="1244948"/>
                    <a:pt x="2825930" y="1247525"/>
                    <a:pt x="2826495" y="1249618"/>
                  </a:cubicBezTo>
                  <a:close/>
                  <a:moveTo>
                    <a:pt x="957695" y="1823344"/>
                  </a:moveTo>
                  <a:cubicBezTo>
                    <a:pt x="990602" y="1835904"/>
                    <a:pt x="1022945" y="1852409"/>
                    <a:pt x="1055047" y="1870685"/>
                  </a:cubicBezTo>
                  <a:cubicBezTo>
                    <a:pt x="1130460" y="1913678"/>
                    <a:pt x="1203696" y="1967218"/>
                    <a:pt x="1274189" y="2009004"/>
                  </a:cubicBezTo>
                  <a:cubicBezTo>
                    <a:pt x="1324034" y="2038069"/>
                    <a:pt x="1373638" y="2067294"/>
                    <a:pt x="1423403" y="2096359"/>
                  </a:cubicBezTo>
                  <a:cubicBezTo>
                    <a:pt x="1397512" y="2099660"/>
                    <a:pt x="1366298" y="2099821"/>
                    <a:pt x="1333068" y="2098372"/>
                  </a:cubicBezTo>
                  <a:cubicBezTo>
                    <a:pt x="1322502" y="2097889"/>
                    <a:pt x="1311775" y="2097325"/>
                    <a:pt x="1301128" y="2096762"/>
                  </a:cubicBezTo>
                  <a:cubicBezTo>
                    <a:pt x="1290401" y="2096118"/>
                    <a:pt x="1279754" y="2095554"/>
                    <a:pt x="1269188" y="2094749"/>
                  </a:cubicBezTo>
                  <a:cubicBezTo>
                    <a:pt x="1230877" y="2091850"/>
                    <a:pt x="1194420" y="2086698"/>
                    <a:pt x="1167481" y="2074943"/>
                  </a:cubicBezTo>
                  <a:cubicBezTo>
                    <a:pt x="1158932" y="2070595"/>
                    <a:pt x="1148446" y="2073977"/>
                    <a:pt x="1144091" y="2082511"/>
                  </a:cubicBezTo>
                  <a:cubicBezTo>
                    <a:pt x="1139735" y="2091045"/>
                    <a:pt x="1143123" y="2101431"/>
                    <a:pt x="1151673" y="2105779"/>
                  </a:cubicBezTo>
                  <a:cubicBezTo>
                    <a:pt x="1170707" y="2117051"/>
                    <a:pt x="1194420" y="2126310"/>
                    <a:pt x="1220956" y="2133233"/>
                  </a:cubicBezTo>
                  <a:cubicBezTo>
                    <a:pt x="1243459" y="2139031"/>
                    <a:pt x="1267817" y="2143378"/>
                    <a:pt x="1292498" y="2145230"/>
                  </a:cubicBezTo>
                  <a:cubicBezTo>
                    <a:pt x="1311855" y="2146679"/>
                    <a:pt x="1331374" y="2146518"/>
                    <a:pt x="1350167" y="2145310"/>
                  </a:cubicBezTo>
                  <a:cubicBezTo>
                    <a:pt x="1382187" y="2143297"/>
                    <a:pt x="1411950" y="2137984"/>
                    <a:pt x="1436066" y="2131382"/>
                  </a:cubicBezTo>
                  <a:cubicBezTo>
                    <a:pt x="1445260" y="2129530"/>
                    <a:pt x="1450664" y="2120835"/>
                    <a:pt x="1449777" y="2111817"/>
                  </a:cubicBezTo>
                  <a:cubicBezTo>
                    <a:pt x="1459617" y="2117534"/>
                    <a:pt x="1469538" y="2123411"/>
                    <a:pt x="1479378" y="2129127"/>
                  </a:cubicBezTo>
                  <a:cubicBezTo>
                    <a:pt x="1525191" y="2155616"/>
                    <a:pt x="1571245" y="2181621"/>
                    <a:pt x="1617380" y="2207385"/>
                  </a:cubicBezTo>
                  <a:cubicBezTo>
                    <a:pt x="1618106" y="2207787"/>
                    <a:pt x="1618832" y="2208190"/>
                    <a:pt x="1619558" y="2208512"/>
                  </a:cubicBezTo>
                  <a:cubicBezTo>
                    <a:pt x="1616251" y="2208512"/>
                    <a:pt x="1613025" y="2208351"/>
                    <a:pt x="1609718" y="2208351"/>
                  </a:cubicBezTo>
                  <a:cubicBezTo>
                    <a:pt x="1598265" y="2208432"/>
                    <a:pt x="1586812" y="2208592"/>
                    <a:pt x="1575278" y="2209237"/>
                  </a:cubicBezTo>
                  <a:cubicBezTo>
                    <a:pt x="1565761" y="2209720"/>
                    <a:pt x="1556163" y="2210525"/>
                    <a:pt x="1546726" y="2211571"/>
                  </a:cubicBezTo>
                  <a:cubicBezTo>
                    <a:pt x="1537128" y="2212618"/>
                    <a:pt x="1527772" y="2214148"/>
                    <a:pt x="1518254" y="2215516"/>
                  </a:cubicBezTo>
                  <a:cubicBezTo>
                    <a:pt x="1515754" y="2215919"/>
                    <a:pt x="1474781" y="2221555"/>
                    <a:pt x="1458488" y="2222441"/>
                  </a:cubicBezTo>
                  <a:cubicBezTo>
                    <a:pt x="1458004" y="2222441"/>
                    <a:pt x="1457278" y="2222601"/>
                    <a:pt x="1456794" y="2222762"/>
                  </a:cubicBezTo>
                  <a:lnTo>
                    <a:pt x="1456956" y="2222843"/>
                  </a:lnTo>
                  <a:lnTo>
                    <a:pt x="1456714" y="2222762"/>
                  </a:lnTo>
                  <a:cubicBezTo>
                    <a:pt x="1456068" y="2222924"/>
                    <a:pt x="1455584" y="2223004"/>
                    <a:pt x="1455584" y="2222682"/>
                  </a:cubicBezTo>
                  <a:cubicBezTo>
                    <a:pt x="1455584" y="2222601"/>
                    <a:pt x="1455665" y="2222521"/>
                    <a:pt x="1455665" y="2222521"/>
                  </a:cubicBezTo>
                  <a:cubicBezTo>
                    <a:pt x="1446793" y="2220186"/>
                    <a:pt x="1437517" y="2225258"/>
                    <a:pt x="1434694" y="2234115"/>
                  </a:cubicBezTo>
                  <a:cubicBezTo>
                    <a:pt x="1432033" y="2240475"/>
                    <a:pt x="1432759" y="2249815"/>
                    <a:pt x="1445664" y="2256014"/>
                  </a:cubicBezTo>
                  <a:cubicBezTo>
                    <a:pt x="1447357" y="2256819"/>
                    <a:pt x="1451471" y="2257624"/>
                    <a:pt x="1457359" y="2258268"/>
                  </a:cubicBezTo>
                  <a:cubicBezTo>
                    <a:pt x="1474781" y="2260362"/>
                    <a:pt x="1519545" y="2261006"/>
                    <a:pt x="1522287" y="2261006"/>
                  </a:cubicBezTo>
                  <a:cubicBezTo>
                    <a:pt x="1531804" y="2260603"/>
                    <a:pt x="1541241" y="2260523"/>
                    <a:pt x="1550759" y="2259959"/>
                  </a:cubicBezTo>
                  <a:cubicBezTo>
                    <a:pt x="1560276" y="2259395"/>
                    <a:pt x="1569713" y="2258671"/>
                    <a:pt x="1579149" y="2257705"/>
                  </a:cubicBezTo>
                  <a:cubicBezTo>
                    <a:pt x="1590522" y="2256497"/>
                    <a:pt x="1601814" y="2254806"/>
                    <a:pt x="1613186" y="2253196"/>
                  </a:cubicBezTo>
                  <a:cubicBezTo>
                    <a:pt x="1630205" y="2250700"/>
                    <a:pt x="1646981" y="2247721"/>
                    <a:pt x="1664000" y="2245064"/>
                  </a:cubicBezTo>
                  <a:cubicBezTo>
                    <a:pt x="1668839" y="2244742"/>
                    <a:pt x="1673114" y="2242407"/>
                    <a:pt x="1676098" y="2239106"/>
                  </a:cubicBezTo>
                  <a:cubicBezTo>
                    <a:pt x="1772401" y="2292244"/>
                    <a:pt x="1868866" y="2344818"/>
                    <a:pt x="1966460" y="2396024"/>
                  </a:cubicBezTo>
                  <a:cubicBezTo>
                    <a:pt x="1975251" y="2400774"/>
                    <a:pt x="1986301" y="2397553"/>
                    <a:pt x="1991060" y="2388777"/>
                  </a:cubicBezTo>
                  <a:cubicBezTo>
                    <a:pt x="1995899" y="2380002"/>
                    <a:pt x="1992592" y="2368972"/>
                    <a:pt x="1983801" y="2364221"/>
                  </a:cubicBezTo>
                  <a:cubicBezTo>
                    <a:pt x="1887013" y="2309796"/>
                    <a:pt x="1791436" y="2253840"/>
                    <a:pt x="1695697" y="2198045"/>
                  </a:cubicBezTo>
                  <a:cubicBezTo>
                    <a:pt x="1695375" y="2197804"/>
                    <a:pt x="1694972" y="2197643"/>
                    <a:pt x="1694649" y="2197401"/>
                  </a:cubicBezTo>
                  <a:cubicBezTo>
                    <a:pt x="1698278" y="2194181"/>
                    <a:pt x="1701182" y="2189431"/>
                    <a:pt x="1701424" y="2180735"/>
                  </a:cubicBezTo>
                  <a:cubicBezTo>
                    <a:pt x="1701666" y="2172765"/>
                    <a:pt x="1698843" y="2151510"/>
                    <a:pt x="1698359" y="2149497"/>
                  </a:cubicBezTo>
                  <a:cubicBezTo>
                    <a:pt x="1696101" y="2140560"/>
                    <a:pt x="1693116" y="2131945"/>
                    <a:pt x="1689810" y="2123330"/>
                  </a:cubicBezTo>
                  <a:cubicBezTo>
                    <a:pt x="1686745" y="2115118"/>
                    <a:pt x="1683196" y="2107148"/>
                    <a:pt x="1679647" y="2099097"/>
                  </a:cubicBezTo>
                  <a:cubicBezTo>
                    <a:pt x="1675130" y="2089113"/>
                    <a:pt x="1670694" y="2079049"/>
                    <a:pt x="1665693" y="2069307"/>
                  </a:cubicBezTo>
                  <a:cubicBezTo>
                    <a:pt x="1660773" y="2059565"/>
                    <a:pt x="1655531" y="2049984"/>
                    <a:pt x="1650046" y="2040645"/>
                  </a:cubicBezTo>
                  <a:cubicBezTo>
                    <a:pt x="1643513" y="2029454"/>
                    <a:pt x="1636496" y="2018504"/>
                    <a:pt x="1629559" y="2007555"/>
                  </a:cubicBezTo>
                  <a:cubicBezTo>
                    <a:pt x="1619235" y="1991291"/>
                    <a:pt x="1608589" y="1975350"/>
                    <a:pt x="1598588" y="1958845"/>
                  </a:cubicBezTo>
                  <a:cubicBezTo>
                    <a:pt x="1594071" y="1949908"/>
                    <a:pt x="1583102" y="1946366"/>
                    <a:pt x="1574229" y="1950955"/>
                  </a:cubicBezTo>
                  <a:cubicBezTo>
                    <a:pt x="1565277" y="1955464"/>
                    <a:pt x="1561728" y="1966333"/>
                    <a:pt x="1566245" y="1975270"/>
                  </a:cubicBezTo>
                  <a:cubicBezTo>
                    <a:pt x="1576972" y="2000389"/>
                    <a:pt x="1588022" y="2025187"/>
                    <a:pt x="1600120" y="2049662"/>
                  </a:cubicBezTo>
                  <a:cubicBezTo>
                    <a:pt x="1604879" y="2059324"/>
                    <a:pt x="1609718" y="2068905"/>
                    <a:pt x="1614961" y="2078325"/>
                  </a:cubicBezTo>
                  <a:cubicBezTo>
                    <a:pt x="1622623" y="2092253"/>
                    <a:pt x="1631092" y="2105779"/>
                    <a:pt x="1638754" y="2119788"/>
                  </a:cubicBezTo>
                  <a:cubicBezTo>
                    <a:pt x="1643674" y="2128161"/>
                    <a:pt x="1648594" y="2136534"/>
                    <a:pt x="1653030" y="2145230"/>
                  </a:cubicBezTo>
                  <a:cubicBezTo>
                    <a:pt x="1655934" y="2150704"/>
                    <a:pt x="1658676" y="2156179"/>
                    <a:pt x="1661096" y="2161896"/>
                  </a:cubicBezTo>
                  <a:cubicBezTo>
                    <a:pt x="1661419" y="2162781"/>
                    <a:pt x="1665935" y="2171155"/>
                    <a:pt x="1667387" y="2176951"/>
                  </a:cubicBezTo>
                  <a:lnTo>
                    <a:pt x="1667145" y="2177595"/>
                  </a:lnTo>
                  <a:lnTo>
                    <a:pt x="1666984" y="2177998"/>
                  </a:lnTo>
                  <a:lnTo>
                    <a:pt x="1667468" y="2177273"/>
                  </a:lnTo>
                  <a:cubicBezTo>
                    <a:pt x="1667952" y="2179367"/>
                    <a:pt x="1667307" y="2180333"/>
                    <a:pt x="1666581" y="2181138"/>
                  </a:cubicBezTo>
                  <a:cubicBezTo>
                    <a:pt x="1666500" y="2181058"/>
                    <a:pt x="1666419" y="2181058"/>
                    <a:pt x="1666258" y="2180977"/>
                  </a:cubicBezTo>
                  <a:cubicBezTo>
                    <a:pt x="1666419" y="2180011"/>
                    <a:pt x="1666581" y="2178964"/>
                    <a:pt x="1666984" y="2177998"/>
                  </a:cubicBezTo>
                  <a:cubicBezTo>
                    <a:pt x="1666419" y="2178803"/>
                    <a:pt x="1665935" y="2179689"/>
                    <a:pt x="1665532" y="2180494"/>
                  </a:cubicBezTo>
                  <a:cubicBezTo>
                    <a:pt x="1611734" y="2149094"/>
                    <a:pt x="1558018" y="2117614"/>
                    <a:pt x="1503978" y="2086617"/>
                  </a:cubicBezTo>
                  <a:cubicBezTo>
                    <a:pt x="1491396" y="2079371"/>
                    <a:pt x="1478571" y="2072286"/>
                    <a:pt x="1465908" y="2065121"/>
                  </a:cubicBezTo>
                  <a:cubicBezTo>
                    <a:pt x="1467360" y="2062222"/>
                    <a:pt x="1468893" y="2059243"/>
                    <a:pt x="1468489" y="2055701"/>
                  </a:cubicBezTo>
                  <a:cubicBezTo>
                    <a:pt x="1467360" y="2047408"/>
                    <a:pt x="1449051" y="1998216"/>
                    <a:pt x="1444938" y="1989359"/>
                  </a:cubicBezTo>
                  <a:cubicBezTo>
                    <a:pt x="1435743" y="1970519"/>
                    <a:pt x="1426306" y="1951519"/>
                    <a:pt x="1415418" y="1933242"/>
                  </a:cubicBezTo>
                  <a:cubicBezTo>
                    <a:pt x="1408320" y="1921085"/>
                    <a:pt x="1400658" y="1909250"/>
                    <a:pt x="1392511" y="1897817"/>
                  </a:cubicBezTo>
                  <a:cubicBezTo>
                    <a:pt x="1372025" y="1868914"/>
                    <a:pt x="1349199" y="1842103"/>
                    <a:pt x="1326373" y="1815856"/>
                  </a:cubicBezTo>
                  <a:cubicBezTo>
                    <a:pt x="1320244" y="1807966"/>
                    <a:pt x="1308871" y="1806517"/>
                    <a:pt x="1300967" y="1812636"/>
                  </a:cubicBezTo>
                  <a:cubicBezTo>
                    <a:pt x="1293063" y="1818755"/>
                    <a:pt x="1291611" y="1830107"/>
                    <a:pt x="1297660" y="1837997"/>
                  </a:cubicBezTo>
                  <a:lnTo>
                    <a:pt x="1406465" y="2010051"/>
                  </a:lnTo>
                  <a:cubicBezTo>
                    <a:pt x="1410336" y="2016170"/>
                    <a:pt x="1411788" y="2025992"/>
                    <a:pt x="1413805" y="2034768"/>
                  </a:cubicBezTo>
                  <a:cubicBezTo>
                    <a:pt x="1413885" y="2035090"/>
                    <a:pt x="1413966" y="2035412"/>
                    <a:pt x="1414047" y="2035734"/>
                  </a:cubicBezTo>
                  <a:cubicBezTo>
                    <a:pt x="1375009" y="2013674"/>
                    <a:pt x="1335972" y="1991533"/>
                    <a:pt x="1296934" y="1969473"/>
                  </a:cubicBezTo>
                  <a:cubicBezTo>
                    <a:pt x="1225070" y="1929619"/>
                    <a:pt x="1150382" y="1877850"/>
                    <a:pt x="1073598" y="1837031"/>
                  </a:cubicBezTo>
                  <a:cubicBezTo>
                    <a:pt x="1039319" y="1818835"/>
                    <a:pt x="1004556" y="1802733"/>
                    <a:pt x="969632" y="1790656"/>
                  </a:cubicBezTo>
                  <a:cubicBezTo>
                    <a:pt x="960598" y="1787436"/>
                    <a:pt x="950597" y="1792025"/>
                    <a:pt x="947371" y="1801042"/>
                  </a:cubicBezTo>
                  <a:cubicBezTo>
                    <a:pt x="944064" y="1810140"/>
                    <a:pt x="948742" y="1820043"/>
                    <a:pt x="957695" y="1823344"/>
                  </a:cubicBezTo>
                  <a:close/>
                  <a:moveTo>
                    <a:pt x="1687632" y="2167209"/>
                  </a:moveTo>
                  <a:lnTo>
                    <a:pt x="1687471" y="2167209"/>
                  </a:lnTo>
                  <a:lnTo>
                    <a:pt x="1687390" y="2167129"/>
                  </a:lnTo>
                  <a:lnTo>
                    <a:pt x="1687632" y="2167209"/>
                  </a:lnTo>
                  <a:close/>
                  <a:moveTo>
                    <a:pt x="1671501" y="2171315"/>
                  </a:moveTo>
                  <a:cubicBezTo>
                    <a:pt x="1673194" y="2169705"/>
                    <a:pt x="1675211" y="2168498"/>
                    <a:pt x="1677308" y="2167773"/>
                  </a:cubicBezTo>
                  <a:cubicBezTo>
                    <a:pt x="1674485" y="2168578"/>
                    <a:pt x="1671823" y="2170108"/>
                    <a:pt x="1669807" y="2173006"/>
                  </a:cubicBezTo>
                  <a:cubicBezTo>
                    <a:pt x="1670291" y="2172443"/>
                    <a:pt x="1670855" y="2171879"/>
                    <a:pt x="1671501" y="2171315"/>
                  </a:cubicBezTo>
                  <a:close/>
                  <a:moveTo>
                    <a:pt x="1456714" y="2222843"/>
                  </a:moveTo>
                  <a:lnTo>
                    <a:pt x="1455665" y="2222601"/>
                  </a:lnTo>
                  <a:cubicBezTo>
                    <a:pt x="1455826" y="2222279"/>
                    <a:pt x="1456310" y="2222521"/>
                    <a:pt x="1456794" y="2222843"/>
                  </a:cubicBezTo>
                  <a:lnTo>
                    <a:pt x="1456714" y="2222843"/>
                  </a:lnTo>
                  <a:close/>
                  <a:moveTo>
                    <a:pt x="1997512" y="1173856"/>
                  </a:moveTo>
                  <a:cubicBezTo>
                    <a:pt x="1999771" y="1174742"/>
                    <a:pt x="2001706" y="1176513"/>
                    <a:pt x="2004126" y="1176755"/>
                  </a:cubicBezTo>
                  <a:cubicBezTo>
                    <a:pt x="2000416" y="1176755"/>
                    <a:pt x="1995335" y="1176513"/>
                    <a:pt x="1997432" y="1173937"/>
                  </a:cubicBezTo>
                  <a:cubicBezTo>
                    <a:pt x="1997432" y="1173856"/>
                    <a:pt x="1997512" y="1173856"/>
                    <a:pt x="1997512" y="1173856"/>
                  </a:cubicBezTo>
                  <a:close/>
                  <a:moveTo>
                    <a:pt x="1689326" y="2831270"/>
                  </a:moveTo>
                  <a:cubicBezTo>
                    <a:pt x="1639238" y="2843346"/>
                    <a:pt x="1590764" y="2868869"/>
                    <a:pt x="1547774" y="2893344"/>
                  </a:cubicBezTo>
                  <a:cubicBezTo>
                    <a:pt x="1524142" y="2906628"/>
                    <a:pt x="1501800" y="2921523"/>
                    <a:pt x="1479862" y="2936982"/>
                  </a:cubicBezTo>
                  <a:cubicBezTo>
                    <a:pt x="1479217" y="2939397"/>
                    <a:pt x="1479943" y="2941973"/>
                    <a:pt x="1478491" y="2944228"/>
                  </a:cubicBezTo>
                  <a:cubicBezTo>
                    <a:pt x="1441873" y="3003726"/>
                    <a:pt x="1417757" y="3071114"/>
                    <a:pt x="1396464" y="3140676"/>
                  </a:cubicBezTo>
                  <a:cubicBezTo>
                    <a:pt x="1382268" y="3186970"/>
                    <a:pt x="1369525" y="3234230"/>
                    <a:pt x="1355652" y="3281088"/>
                  </a:cubicBezTo>
                  <a:cubicBezTo>
                    <a:pt x="1346215" y="3313052"/>
                    <a:pt x="1336455" y="3344773"/>
                    <a:pt x="1325164" y="3375770"/>
                  </a:cubicBezTo>
                  <a:cubicBezTo>
                    <a:pt x="1307500" y="3424238"/>
                    <a:pt x="1286691" y="3470854"/>
                    <a:pt x="1260800" y="3513928"/>
                  </a:cubicBezTo>
                  <a:cubicBezTo>
                    <a:pt x="1214423" y="3591058"/>
                    <a:pt x="1151915" y="3656997"/>
                    <a:pt x="1060531" y="3702325"/>
                  </a:cubicBezTo>
                  <a:cubicBezTo>
                    <a:pt x="1048191" y="3708927"/>
                    <a:pt x="1032785" y="3704177"/>
                    <a:pt x="1026172" y="3691858"/>
                  </a:cubicBezTo>
                  <a:cubicBezTo>
                    <a:pt x="1019558" y="3679460"/>
                    <a:pt x="1024317" y="3664082"/>
                    <a:pt x="1036657" y="3657561"/>
                  </a:cubicBezTo>
                  <a:cubicBezTo>
                    <a:pt x="1115135" y="3613038"/>
                    <a:pt x="1165949" y="3551286"/>
                    <a:pt x="1204180" y="3481562"/>
                  </a:cubicBezTo>
                  <a:cubicBezTo>
                    <a:pt x="1226441" y="3440823"/>
                    <a:pt x="1244185" y="3397186"/>
                    <a:pt x="1260316" y="3352341"/>
                  </a:cubicBezTo>
                  <a:cubicBezTo>
                    <a:pt x="1271124" y="3322310"/>
                    <a:pt x="1281367" y="3291877"/>
                    <a:pt x="1291449" y="3261202"/>
                  </a:cubicBezTo>
                  <a:cubicBezTo>
                    <a:pt x="1319518" y="3176020"/>
                    <a:pt x="1346941" y="3090195"/>
                    <a:pt x="1384526" y="3011777"/>
                  </a:cubicBezTo>
                  <a:cubicBezTo>
                    <a:pt x="1367105" y="3026350"/>
                    <a:pt x="1349361" y="3040519"/>
                    <a:pt x="1332019" y="3055253"/>
                  </a:cubicBezTo>
                  <a:cubicBezTo>
                    <a:pt x="1280480" y="3099132"/>
                    <a:pt x="1228538" y="3142608"/>
                    <a:pt x="1173692" y="3182220"/>
                  </a:cubicBezTo>
                  <a:cubicBezTo>
                    <a:pt x="1129008" y="3213781"/>
                    <a:pt x="1083276" y="3245905"/>
                    <a:pt x="1033673" y="3268529"/>
                  </a:cubicBezTo>
                  <a:cubicBezTo>
                    <a:pt x="998910" y="3284309"/>
                    <a:pt x="962453" y="3295661"/>
                    <a:pt x="923335" y="3299445"/>
                  </a:cubicBezTo>
                  <a:cubicBezTo>
                    <a:pt x="909462" y="3301136"/>
                    <a:pt x="896719" y="3291233"/>
                    <a:pt x="895025" y="3277304"/>
                  </a:cubicBezTo>
                  <a:cubicBezTo>
                    <a:pt x="893331" y="3263376"/>
                    <a:pt x="903252" y="3250735"/>
                    <a:pt x="917205" y="3249044"/>
                  </a:cubicBezTo>
                  <a:cubicBezTo>
                    <a:pt x="950032" y="3244133"/>
                    <a:pt x="980278" y="3232620"/>
                    <a:pt x="1008992" y="3217806"/>
                  </a:cubicBezTo>
                  <a:cubicBezTo>
                    <a:pt x="1054159" y="3194458"/>
                    <a:pt x="1095375" y="3162414"/>
                    <a:pt x="1135622" y="3131015"/>
                  </a:cubicBezTo>
                  <a:cubicBezTo>
                    <a:pt x="1188290" y="3091000"/>
                    <a:pt x="1237087" y="3046236"/>
                    <a:pt x="1287255" y="3003082"/>
                  </a:cubicBezTo>
                  <a:cubicBezTo>
                    <a:pt x="1321615" y="2973534"/>
                    <a:pt x="1356619" y="2944791"/>
                    <a:pt x="1392995" y="2917981"/>
                  </a:cubicBezTo>
                  <a:cubicBezTo>
                    <a:pt x="1432598" y="2888594"/>
                    <a:pt x="1474055" y="2861864"/>
                    <a:pt x="1518335" y="2838918"/>
                  </a:cubicBezTo>
                  <a:cubicBezTo>
                    <a:pt x="1566970" y="2814121"/>
                    <a:pt x="1621897" y="2788760"/>
                    <a:pt x="1677792" y="2778132"/>
                  </a:cubicBezTo>
                  <a:cubicBezTo>
                    <a:pt x="1690939" y="2775636"/>
                    <a:pt x="1704086" y="2775314"/>
                    <a:pt x="1717233" y="2774509"/>
                  </a:cubicBezTo>
                  <a:cubicBezTo>
                    <a:pt x="1698117" y="2760258"/>
                    <a:pt x="1679969" y="2746732"/>
                    <a:pt x="1664161" y="2736024"/>
                  </a:cubicBezTo>
                  <a:cubicBezTo>
                    <a:pt x="1575520" y="2675963"/>
                    <a:pt x="1474135" y="2613969"/>
                    <a:pt x="1366782" y="2562441"/>
                  </a:cubicBezTo>
                  <a:cubicBezTo>
                    <a:pt x="1263381" y="2512846"/>
                    <a:pt x="1154334" y="2473395"/>
                    <a:pt x="1045610" y="2456005"/>
                  </a:cubicBezTo>
                  <a:cubicBezTo>
                    <a:pt x="900026" y="2432656"/>
                    <a:pt x="754684" y="2449081"/>
                    <a:pt x="624585" y="2539254"/>
                  </a:cubicBezTo>
                  <a:cubicBezTo>
                    <a:pt x="531589" y="2603341"/>
                    <a:pt x="492955" y="2664530"/>
                    <a:pt x="489245" y="2717990"/>
                  </a:cubicBezTo>
                  <a:cubicBezTo>
                    <a:pt x="486018" y="2764606"/>
                    <a:pt x="510376" y="2803010"/>
                    <a:pt x="542074" y="2826358"/>
                  </a:cubicBezTo>
                  <a:cubicBezTo>
                    <a:pt x="566110" y="2843990"/>
                    <a:pt x="594339" y="2853732"/>
                    <a:pt x="618455" y="2850351"/>
                  </a:cubicBezTo>
                  <a:cubicBezTo>
                    <a:pt x="668140" y="2843266"/>
                    <a:pt x="702418" y="2810900"/>
                    <a:pt x="701209" y="2780789"/>
                  </a:cubicBezTo>
                  <a:cubicBezTo>
                    <a:pt x="700805" y="2770322"/>
                    <a:pt x="694191" y="2761305"/>
                    <a:pt x="681690" y="2755669"/>
                  </a:cubicBezTo>
                  <a:cubicBezTo>
                    <a:pt x="664187" y="2747859"/>
                    <a:pt x="638378" y="2745686"/>
                    <a:pt x="603212" y="2750597"/>
                  </a:cubicBezTo>
                  <a:cubicBezTo>
                    <a:pt x="589903" y="2752610"/>
                    <a:pt x="577482" y="2743512"/>
                    <a:pt x="575466" y="2730228"/>
                  </a:cubicBezTo>
                  <a:cubicBezTo>
                    <a:pt x="573449" y="2717023"/>
                    <a:pt x="582564" y="2704625"/>
                    <a:pt x="595872" y="2702531"/>
                  </a:cubicBezTo>
                  <a:cubicBezTo>
                    <a:pt x="706693" y="2684416"/>
                    <a:pt x="750409" y="2731918"/>
                    <a:pt x="753232" y="2778213"/>
                  </a:cubicBezTo>
                  <a:cubicBezTo>
                    <a:pt x="756297" y="2827969"/>
                    <a:pt x="708790" y="2891573"/>
                    <a:pt x="626844" y="2904938"/>
                  </a:cubicBezTo>
                  <a:cubicBezTo>
                    <a:pt x="589984" y="2910976"/>
                    <a:pt x="545865" y="2899060"/>
                    <a:pt x="508521" y="2872733"/>
                  </a:cubicBezTo>
                  <a:cubicBezTo>
                    <a:pt x="461176" y="2839401"/>
                    <a:pt x="425446" y="2783043"/>
                    <a:pt x="428994" y="2714367"/>
                  </a:cubicBezTo>
                  <a:cubicBezTo>
                    <a:pt x="432382" y="2648106"/>
                    <a:pt x="473678" y="2567674"/>
                    <a:pt x="587564" y="2486599"/>
                  </a:cubicBezTo>
                  <a:cubicBezTo>
                    <a:pt x="670963" y="2427584"/>
                    <a:pt x="760329" y="2395943"/>
                    <a:pt x="852277" y="2384188"/>
                  </a:cubicBezTo>
                  <a:cubicBezTo>
                    <a:pt x="772589" y="2339263"/>
                    <a:pt x="699515" y="2290070"/>
                    <a:pt x="632167" y="2236450"/>
                  </a:cubicBezTo>
                  <a:cubicBezTo>
                    <a:pt x="535218" y="2159158"/>
                    <a:pt x="449562" y="2073574"/>
                    <a:pt x="373019" y="1979778"/>
                  </a:cubicBezTo>
                  <a:cubicBezTo>
                    <a:pt x="312205" y="1905386"/>
                    <a:pt x="257197" y="1825759"/>
                    <a:pt x="205739" y="1741786"/>
                  </a:cubicBezTo>
                  <a:cubicBezTo>
                    <a:pt x="132664" y="1622709"/>
                    <a:pt x="67333" y="1494454"/>
                    <a:pt x="2647" y="1359194"/>
                  </a:cubicBezTo>
                  <a:cubicBezTo>
                    <a:pt x="-3564" y="1346634"/>
                    <a:pt x="1518" y="1331418"/>
                    <a:pt x="14100" y="1325138"/>
                  </a:cubicBezTo>
                  <a:cubicBezTo>
                    <a:pt x="26682" y="1318939"/>
                    <a:pt x="41926" y="1324011"/>
                    <a:pt x="48217" y="1336571"/>
                  </a:cubicBezTo>
                  <a:cubicBezTo>
                    <a:pt x="130406" y="1495018"/>
                    <a:pt x="214691" y="1642273"/>
                    <a:pt x="308172" y="1777936"/>
                  </a:cubicBezTo>
                  <a:cubicBezTo>
                    <a:pt x="337289" y="1820124"/>
                    <a:pt x="367535" y="1860782"/>
                    <a:pt x="398587" y="1900716"/>
                  </a:cubicBezTo>
                  <a:cubicBezTo>
                    <a:pt x="397055" y="1896127"/>
                    <a:pt x="394958" y="1891698"/>
                    <a:pt x="393506" y="1887109"/>
                  </a:cubicBezTo>
                  <a:cubicBezTo>
                    <a:pt x="383182" y="1854341"/>
                    <a:pt x="374713" y="1821090"/>
                    <a:pt x="367696" y="1787838"/>
                  </a:cubicBezTo>
                  <a:cubicBezTo>
                    <a:pt x="355355" y="1726811"/>
                    <a:pt x="347532" y="1665300"/>
                    <a:pt x="343660" y="1603306"/>
                  </a:cubicBezTo>
                  <a:cubicBezTo>
                    <a:pt x="340031" y="1546465"/>
                    <a:pt x="339547" y="1489382"/>
                    <a:pt x="339063" y="1432299"/>
                  </a:cubicBezTo>
                  <a:cubicBezTo>
                    <a:pt x="338256" y="1348003"/>
                    <a:pt x="338498" y="1263788"/>
                    <a:pt x="330433" y="1180056"/>
                  </a:cubicBezTo>
                  <a:cubicBezTo>
                    <a:pt x="328739" y="1166208"/>
                    <a:pt x="338660" y="1153487"/>
                    <a:pt x="352613" y="1151796"/>
                  </a:cubicBezTo>
                  <a:cubicBezTo>
                    <a:pt x="366486" y="1150106"/>
                    <a:pt x="379230" y="1160008"/>
                    <a:pt x="380923" y="1173937"/>
                  </a:cubicBezTo>
                  <a:cubicBezTo>
                    <a:pt x="395361" y="1270712"/>
                    <a:pt x="400684" y="1368775"/>
                    <a:pt x="405201" y="1466758"/>
                  </a:cubicBezTo>
                  <a:cubicBezTo>
                    <a:pt x="408185" y="1530765"/>
                    <a:pt x="411008" y="1594771"/>
                    <a:pt x="416815" y="1658376"/>
                  </a:cubicBezTo>
                  <a:cubicBezTo>
                    <a:pt x="420364" y="1697665"/>
                    <a:pt x="424478" y="1736874"/>
                    <a:pt x="431253" y="1775842"/>
                  </a:cubicBezTo>
                  <a:cubicBezTo>
                    <a:pt x="436576" y="1807403"/>
                    <a:pt x="443432" y="1839044"/>
                    <a:pt x="451659" y="1870282"/>
                  </a:cubicBezTo>
                  <a:cubicBezTo>
                    <a:pt x="459966" y="1901521"/>
                    <a:pt x="469484" y="1932357"/>
                    <a:pt x="480776" y="1962388"/>
                  </a:cubicBezTo>
                  <a:cubicBezTo>
                    <a:pt x="485050" y="1973659"/>
                    <a:pt x="489325" y="1984931"/>
                    <a:pt x="494084" y="1996042"/>
                  </a:cubicBezTo>
                  <a:cubicBezTo>
                    <a:pt x="498601" y="2006911"/>
                    <a:pt x="503440" y="2017699"/>
                    <a:pt x="508763" y="2028166"/>
                  </a:cubicBezTo>
                  <a:cubicBezTo>
                    <a:pt x="509409" y="2029454"/>
                    <a:pt x="510054" y="2031869"/>
                    <a:pt x="510780" y="2034204"/>
                  </a:cubicBezTo>
                  <a:cubicBezTo>
                    <a:pt x="513441" y="2037102"/>
                    <a:pt x="515780" y="2040323"/>
                    <a:pt x="518442" y="2043221"/>
                  </a:cubicBezTo>
                  <a:cubicBezTo>
                    <a:pt x="637490" y="2171557"/>
                    <a:pt x="776380" y="2284595"/>
                    <a:pt x="947693" y="2378714"/>
                  </a:cubicBezTo>
                  <a:cubicBezTo>
                    <a:pt x="983827" y="2379358"/>
                    <a:pt x="1020123" y="2382256"/>
                    <a:pt x="1056418" y="2388053"/>
                  </a:cubicBezTo>
                  <a:cubicBezTo>
                    <a:pt x="1171675" y="2406329"/>
                    <a:pt x="1287013" y="2449000"/>
                    <a:pt x="1395899" y="2502782"/>
                  </a:cubicBezTo>
                  <a:cubicBezTo>
                    <a:pt x="1505672" y="2556966"/>
                    <a:pt x="1608750" y="2622745"/>
                    <a:pt x="1698843" y="2685946"/>
                  </a:cubicBezTo>
                  <a:cubicBezTo>
                    <a:pt x="1757883" y="2727490"/>
                    <a:pt x="1842814" y="2802930"/>
                    <a:pt x="1930971" y="2857677"/>
                  </a:cubicBezTo>
                  <a:cubicBezTo>
                    <a:pt x="1987188" y="2892619"/>
                    <a:pt x="2044454" y="2919671"/>
                    <a:pt x="2096880" y="2920235"/>
                  </a:cubicBezTo>
                  <a:cubicBezTo>
                    <a:pt x="2110915" y="2920235"/>
                    <a:pt x="2122368" y="2931587"/>
                    <a:pt x="2122368" y="2945596"/>
                  </a:cubicBezTo>
                  <a:cubicBezTo>
                    <a:pt x="2122368" y="2959605"/>
                    <a:pt x="2110915" y="2970957"/>
                    <a:pt x="2096880" y="2970957"/>
                  </a:cubicBezTo>
                  <a:cubicBezTo>
                    <a:pt x="2049535" y="2971521"/>
                    <a:pt x="1998077" y="2954936"/>
                    <a:pt x="1946376" y="2929011"/>
                  </a:cubicBezTo>
                  <a:cubicBezTo>
                    <a:pt x="1892418" y="2901878"/>
                    <a:pt x="1838297" y="2864521"/>
                    <a:pt x="1788775" y="2827969"/>
                  </a:cubicBezTo>
                  <a:cubicBezTo>
                    <a:pt x="1787484" y="2827807"/>
                    <a:pt x="1786355" y="2828774"/>
                    <a:pt x="1785064" y="2828452"/>
                  </a:cubicBezTo>
                  <a:cubicBezTo>
                    <a:pt x="1753205" y="2820884"/>
                    <a:pt x="1720943" y="2823621"/>
                    <a:pt x="1689326" y="283127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6" name="Google Shape;1616;p26"/>
            <p:cNvSpPr/>
            <p:nvPr/>
          </p:nvSpPr>
          <p:spPr>
            <a:xfrm rot="7178303">
              <a:off x="4119137" y="-578259"/>
              <a:ext cx="1326053" cy="1268718"/>
            </a:xfrm>
            <a:custGeom>
              <a:avLst/>
              <a:gdLst/>
              <a:ahLst/>
              <a:cxnLst/>
              <a:rect l="l" t="t" r="r" b="b"/>
              <a:pathLst>
                <a:path w="2649558" h="2546043" extrusionOk="0">
                  <a:moveTo>
                    <a:pt x="2332976" y="1114447"/>
                  </a:moveTo>
                  <a:cubicBezTo>
                    <a:pt x="2241754" y="1102933"/>
                    <a:pt x="2175375" y="1041906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6" y="958576"/>
                    <a:pt x="1598764" y="773560"/>
                    <a:pt x="1521335" y="513507"/>
                  </a:cubicBezTo>
                  <a:cubicBezTo>
                    <a:pt x="1500525" y="443704"/>
                    <a:pt x="1437049" y="374866"/>
                    <a:pt x="1420111" y="310055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5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6" y="1371601"/>
                    <a:pt x="794866" y="1447362"/>
                    <a:pt x="914156" y="1465880"/>
                  </a:cubicBezTo>
                  <a:cubicBezTo>
                    <a:pt x="802205" y="1539951"/>
                    <a:pt x="690174" y="1681168"/>
                    <a:pt x="616697" y="1926729"/>
                  </a:cubicBezTo>
                  <a:cubicBezTo>
                    <a:pt x="595807" y="1996532"/>
                    <a:pt x="611293" y="2088477"/>
                    <a:pt x="589999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1"/>
                  </a:cubicBezTo>
                  <a:cubicBezTo>
                    <a:pt x="754054" y="2164963"/>
                    <a:pt x="844550" y="2168505"/>
                    <a:pt x="898428" y="2133483"/>
                  </a:cubicBezTo>
                  <a:cubicBezTo>
                    <a:pt x="1093777" y="2006435"/>
                    <a:pt x="1208712" y="1894766"/>
                    <a:pt x="1272995" y="1799118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4"/>
                    <a:pt x="1705392" y="2256344"/>
                    <a:pt x="1755156" y="2301510"/>
                  </a:cubicBezTo>
                  <a:cubicBezTo>
                    <a:pt x="1887997" y="2422278"/>
                    <a:pt x="1934939" y="2554478"/>
                    <a:pt x="1950505" y="2545622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199" y="2158602"/>
                    <a:pt x="1874447" y="2078252"/>
                    <a:pt x="1864203" y="2015211"/>
                  </a:cubicBezTo>
                  <a:cubicBezTo>
                    <a:pt x="1826134" y="1781325"/>
                    <a:pt x="1768545" y="1630285"/>
                    <a:pt x="1704989" y="1533429"/>
                  </a:cubicBezTo>
                  <a:cubicBezTo>
                    <a:pt x="1832909" y="1537455"/>
                    <a:pt x="1995350" y="1496716"/>
                    <a:pt x="2189489" y="1372325"/>
                  </a:cubicBezTo>
                  <a:cubicBezTo>
                    <a:pt x="2251191" y="1332794"/>
                    <a:pt x="2299827" y="1252927"/>
                    <a:pt x="2357738" y="1218548"/>
                  </a:cubicBezTo>
                  <a:cubicBezTo>
                    <a:pt x="2512355" y="1126523"/>
                    <a:pt x="2653584" y="1119438"/>
                    <a:pt x="2649471" y="1102128"/>
                  </a:cubicBezTo>
                  <a:cubicBezTo>
                    <a:pt x="2645357" y="1084738"/>
                    <a:pt x="2480658" y="1133286"/>
                    <a:pt x="2332976" y="1114447"/>
                  </a:cubicBezTo>
                  <a:close/>
                  <a:moveTo>
                    <a:pt x="1297111" y="1474334"/>
                  </a:moveTo>
                  <a:cubicBezTo>
                    <a:pt x="1283641" y="1457185"/>
                    <a:pt x="1268801" y="1443015"/>
                    <a:pt x="1254202" y="1432629"/>
                  </a:cubicBezTo>
                  <a:cubicBezTo>
                    <a:pt x="1228957" y="1414675"/>
                    <a:pt x="1192984" y="1402517"/>
                    <a:pt x="1150962" y="1398733"/>
                  </a:cubicBezTo>
                  <a:cubicBezTo>
                    <a:pt x="1171772" y="1375787"/>
                    <a:pt x="1185725" y="1350507"/>
                    <a:pt x="1193710" y="1327802"/>
                  </a:cubicBezTo>
                  <a:cubicBezTo>
                    <a:pt x="1200404" y="1308802"/>
                    <a:pt x="1203227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4" y="1233604"/>
                  </a:cubicBezTo>
                  <a:cubicBezTo>
                    <a:pt x="1372363" y="1271525"/>
                    <a:pt x="1373734" y="1307997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6"/>
                    <a:pt x="1375589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7" name="Google Shape;1617;p26"/>
            <p:cNvSpPr/>
            <p:nvPr/>
          </p:nvSpPr>
          <p:spPr>
            <a:xfrm rot="7178303">
              <a:off x="4250595" y="-462449"/>
              <a:ext cx="1053589" cy="1054196"/>
            </a:xfrm>
            <a:custGeom>
              <a:avLst/>
              <a:gdLst/>
              <a:ahLst/>
              <a:cxnLst/>
              <a:rect l="l" t="t" r="r" b="b"/>
              <a:pathLst>
                <a:path w="2105152" h="2115545" extrusionOk="0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6" y="1337853"/>
                  </a:cubicBezTo>
                  <a:cubicBezTo>
                    <a:pt x="696636" y="1343248"/>
                    <a:pt x="678165" y="1348964"/>
                    <a:pt x="659856" y="1354922"/>
                  </a:cubicBezTo>
                  <a:cubicBezTo>
                    <a:pt x="623239" y="1366999"/>
                    <a:pt x="587105" y="1380364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6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8"/>
                    <a:pt x="692361" y="1329400"/>
                    <a:pt x="711154" y="1324005"/>
                  </a:cubicBezTo>
                  <a:cubicBezTo>
                    <a:pt x="729866" y="1318611"/>
                    <a:pt x="748739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9"/>
                    <a:pt x="841575" y="1294055"/>
                  </a:cubicBezTo>
                  <a:lnTo>
                    <a:pt x="870369" y="1287936"/>
                  </a:lnTo>
                  <a:cubicBezTo>
                    <a:pt x="872789" y="1287534"/>
                    <a:pt x="877386" y="1285601"/>
                    <a:pt x="880370" y="1284796"/>
                  </a:cubicBezTo>
                  <a:cubicBezTo>
                    <a:pt x="882951" y="1284152"/>
                    <a:pt x="885048" y="1284233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1" y="1290996"/>
                    <a:pt x="889000" y="1293330"/>
                  </a:cubicBezTo>
                  <a:cubicBezTo>
                    <a:pt x="887549" y="1295746"/>
                    <a:pt x="884564" y="1296551"/>
                    <a:pt x="882144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5" y="1305407"/>
                  </a:lnTo>
                  <a:lnTo>
                    <a:pt x="771001" y="1322637"/>
                  </a:lnTo>
                  <a:close/>
                  <a:moveTo>
                    <a:pt x="731963" y="1466753"/>
                  </a:moveTo>
                  <a:cubicBezTo>
                    <a:pt x="732366" y="1467155"/>
                    <a:pt x="732689" y="1467558"/>
                    <a:pt x="732850" y="1467236"/>
                  </a:cubicBezTo>
                  <a:cubicBezTo>
                    <a:pt x="732608" y="1467075"/>
                    <a:pt x="732366" y="1466914"/>
                    <a:pt x="732124" y="1466753"/>
                  </a:cubicBezTo>
                  <a:lnTo>
                    <a:pt x="731963" y="1466753"/>
                  </a:lnTo>
                  <a:close/>
                  <a:moveTo>
                    <a:pt x="637757" y="1483741"/>
                  </a:moveTo>
                  <a:cubicBezTo>
                    <a:pt x="609689" y="1492194"/>
                    <a:pt x="582023" y="1501534"/>
                    <a:pt x="554923" y="1512000"/>
                  </a:cubicBezTo>
                  <a:cubicBezTo>
                    <a:pt x="536776" y="1519085"/>
                    <a:pt x="518870" y="1526573"/>
                    <a:pt x="501125" y="1534624"/>
                  </a:cubicBezTo>
                  <a:cubicBezTo>
                    <a:pt x="457007" y="1554591"/>
                    <a:pt x="414259" y="1577376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40"/>
                    <a:pt x="377318" y="1611190"/>
                  </a:cubicBezTo>
                  <a:cubicBezTo>
                    <a:pt x="419744" y="1587923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4" y="1494610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8"/>
                  </a:cubicBezTo>
                  <a:cubicBezTo>
                    <a:pt x="729543" y="1467316"/>
                    <a:pt x="731076" y="1466833"/>
                    <a:pt x="731963" y="1466753"/>
                  </a:cubicBezTo>
                  <a:cubicBezTo>
                    <a:pt x="731802" y="1466592"/>
                    <a:pt x="731721" y="1466350"/>
                    <a:pt x="731560" y="1466269"/>
                  </a:cubicBezTo>
                  <a:cubicBezTo>
                    <a:pt x="731721" y="1466431"/>
                    <a:pt x="731882" y="1466592"/>
                    <a:pt x="732124" y="1466753"/>
                  </a:cubicBezTo>
                  <a:cubicBezTo>
                    <a:pt x="732608" y="1466672"/>
                    <a:pt x="732931" y="1466753"/>
                    <a:pt x="732850" y="1467155"/>
                  </a:cubicBezTo>
                  <a:lnTo>
                    <a:pt x="732850" y="1467236"/>
                  </a:lnTo>
                  <a:cubicBezTo>
                    <a:pt x="734786" y="1468282"/>
                    <a:pt x="737205" y="1468041"/>
                    <a:pt x="738819" y="1466511"/>
                  </a:cubicBezTo>
                  <a:cubicBezTo>
                    <a:pt x="740916" y="1464579"/>
                    <a:pt x="740996" y="1461358"/>
                    <a:pt x="739061" y="1459265"/>
                  </a:cubicBezTo>
                  <a:cubicBezTo>
                    <a:pt x="738093" y="1458218"/>
                    <a:pt x="736560" y="1457333"/>
                    <a:pt x="734221" y="1456930"/>
                  </a:cubicBezTo>
                  <a:cubicBezTo>
                    <a:pt x="730673" y="1456447"/>
                    <a:pt x="723414" y="1457413"/>
                    <a:pt x="714380" y="1459668"/>
                  </a:cubicBezTo>
                  <a:cubicBezTo>
                    <a:pt x="687844" y="1466108"/>
                    <a:pt x="643564" y="1482050"/>
                    <a:pt x="637757" y="1483741"/>
                  </a:cubicBezTo>
                  <a:close/>
                  <a:moveTo>
                    <a:pt x="1393665" y="1304280"/>
                  </a:moveTo>
                  <a:cubicBezTo>
                    <a:pt x="1391568" y="1301865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0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4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6" y="1179084"/>
                  </a:cubicBezTo>
                  <a:cubicBezTo>
                    <a:pt x="1138873" y="1178682"/>
                    <a:pt x="1136130" y="1180614"/>
                    <a:pt x="1135646" y="1183513"/>
                  </a:cubicBezTo>
                  <a:cubicBezTo>
                    <a:pt x="1135243" y="1186492"/>
                    <a:pt x="1137179" y="1189229"/>
                    <a:pt x="1140163" y="1189631"/>
                  </a:cubicBezTo>
                  <a:cubicBezTo>
                    <a:pt x="1174845" y="1195750"/>
                    <a:pt x="1204769" y="1202352"/>
                    <a:pt x="1233482" y="1212416"/>
                  </a:cubicBezTo>
                  <a:cubicBezTo>
                    <a:pt x="1248242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7" y="1267567"/>
                    <a:pt x="1344787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3"/>
                    <a:pt x="1379389" y="1304763"/>
                  </a:cubicBezTo>
                  <a:cubicBezTo>
                    <a:pt x="1381486" y="1306937"/>
                    <a:pt x="1383583" y="1309111"/>
                    <a:pt x="1385599" y="1311285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5" y="1318611"/>
                    <a:pt x="1391487" y="1318853"/>
                  </a:cubicBezTo>
                  <a:cubicBezTo>
                    <a:pt x="1391810" y="1319255"/>
                    <a:pt x="1391971" y="1319497"/>
                    <a:pt x="1392052" y="1319658"/>
                  </a:cubicBezTo>
                  <a:cubicBezTo>
                    <a:pt x="1392617" y="1320221"/>
                    <a:pt x="1393181" y="1320543"/>
                    <a:pt x="1393342" y="1320624"/>
                  </a:cubicBezTo>
                  <a:cubicBezTo>
                    <a:pt x="1394713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0" y="1318611"/>
                  </a:cubicBezTo>
                  <a:cubicBezTo>
                    <a:pt x="1400843" y="1317967"/>
                    <a:pt x="1401408" y="1316598"/>
                    <a:pt x="1400843" y="1314666"/>
                  </a:cubicBezTo>
                  <a:cubicBezTo>
                    <a:pt x="1400763" y="1314505"/>
                    <a:pt x="1400521" y="1313861"/>
                    <a:pt x="1399956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6" y="863640"/>
                    <a:pt x="1211705" y="863720"/>
                    <a:pt x="1211463" y="863801"/>
                  </a:cubicBezTo>
                  <a:cubicBezTo>
                    <a:pt x="1210898" y="864445"/>
                    <a:pt x="1210414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80"/>
                    <a:pt x="1147987" y="917180"/>
                    <a:pt x="1138953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9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6"/>
                    <a:pt x="1098948" y="1014196"/>
                    <a:pt x="1099916" y="1011379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1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80"/>
                  </a:cubicBezTo>
                  <a:cubicBezTo>
                    <a:pt x="1181298" y="902044"/>
                    <a:pt x="1186540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3" y="880869"/>
                    <a:pt x="1213076" y="875153"/>
                    <a:pt x="1216544" y="872738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3" y="862835"/>
                    <a:pt x="1212270" y="863157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8" y="862271"/>
                    <a:pt x="1210495" y="863076"/>
                    <a:pt x="1210334" y="864445"/>
                  </a:cubicBezTo>
                  <a:lnTo>
                    <a:pt x="1210898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7"/>
                  </a:cubicBezTo>
                  <a:cubicBezTo>
                    <a:pt x="898598" y="1045355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1" y="1016129"/>
                    <a:pt x="889726" y="986822"/>
                    <a:pt x="874563" y="955825"/>
                  </a:cubicBezTo>
                  <a:cubicBezTo>
                    <a:pt x="866013" y="938516"/>
                    <a:pt x="856496" y="920642"/>
                    <a:pt x="846091" y="903090"/>
                  </a:cubicBezTo>
                  <a:cubicBezTo>
                    <a:pt x="833186" y="881433"/>
                    <a:pt x="819072" y="860178"/>
                    <a:pt x="804715" y="840694"/>
                  </a:cubicBezTo>
                  <a:cubicBezTo>
                    <a:pt x="788583" y="818714"/>
                    <a:pt x="771888" y="798989"/>
                    <a:pt x="756079" y="783370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39" y="790535"/>
                  </a:cubicBezTo>
                  <a:cubicBezTo>
                    <a:pt x="763661" y="806315"/>
                    <a:pt x="779066" y="826202"/>
                    <a:pt x="794229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4" y="2065920"/>
                    <a:pt x="1510939" y="2040801"/>
                    <a:pt x="1503680" y="2026389"/>
                  </a:cubicBezTo>
                  <a:cubicBezTo>
                    <a:pt x="1476741" y="1973010"/>
                    <a:pt x="1453109" y="1918181"/>
                    <a:pt x="1427460" y="1864239"/>
                  </a:cubicBezTo>
                  <a:cubicBezTo>
                    <a:pt x="1421007" y="1850713"/>
                    <a:pt x="1414474" y="1837187"/>
                    <a:pt x="1407699" y="1823822"/>
                  </a:cubicBezTo>
                  <a:cubicBezTo>
                    <a:pt x="1371888" y="1753213"/>
                    <a:pt x="1335915" y="1682685"/>
                    <a:pt x="1299136" y="1612559"/>
                  </a:cubicBezTo>
                  <a:cubicBezTo>
                    <a:pt x="1262357" y="1542434"/>
                    <a:pt x="1224771" y="1472791"/>
                    <a:pt x="1186782" y="1403309"/>
                  </a:cubicBezTo>
                  <a:cubicBezTo>
                    <a:pt x="1163795" y="1361604"/>
                    <a:pt x="1137260" y="1321268"/>
                    <a:pt x="1113144" y="1279966"/>
                  </a:cubicBezTo>
                  <a:cubicBezTo>
                    <a:pt x="1102819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7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3" y="1521178"/>
                    <a:pt x="1264293" y="1577215"/>
                  </a:cubicBezTo>
                  <a:cubicBezTo>
                    <a:pt x="1286393" y="1619242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1" y="1829860"/>
                  </a:cubicBezTo>
                  <a:cubicBezTo>
                    <a:pt x="1423105" y="1882998"/>
                    <a:pt x="1447301" y="1937585"/>
                    <a:pt x="1473434" y="1991286"/>
                  </a:cubicBezTo>
                  <a:cubicBezTo>
                    <a:pt x="1479967" y="2004732"/>
                    <a:pt x="1486661" y="2018177"/>
                    <a:pt x="1493598" y="2031461"/>
                  </a:cubicBezTo>
                  <a:cubicBezTo>
                    <a:pt x="1501018" y="2045873"/>
                    <a:pt x="1509406" y="2070912"/>
                    <a:pt x="1519892" y="2090476"/>
                  </a:cubicBezTo>
                  <a:cubicBezTo>
                    <a:pt x="1525134" y="2100299"/>
                    <a:pt x="1530942" y="2108753"/>
                    <a:pt x="1537233" y="2114227"/>
                  </a:cubicBezTo>
                  <a:cubicBezTo>
                    <a:pt x="1539330" y="2116160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3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3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1"/>
                    <a:pt x="1416652" y="1689931"/>
                    <a:pt x="1405279" y="1680753"/>
                  </a:cubicBezTo>
                  <a:cubicBezTo>
                    <a:pt x="1376647" y="1657807"/>
                    <a:pt x="1346885" y="1636230"/>
                    <a:pt x="1316639" y="1615780"/>
                  </a:cubicBezTo>
                  <a:cubicBezTo>
                    <a:pt x="1314219" y="1614089"/>
                    <a:pt x="1310831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5" y="1659498"/>
                    <a:pt x="1379389" y="1677935"/>
                  </a:cubicBezTo>
                  <a:cubicBezTo>
                    <a:pt x="1392939" y="1688884"/>
                    <a:pt x="1406247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499" y="1765209"/>
                    <a:pt x="1513843" y="1792503"/>
                    <a:pt x="1524409" y="1804982"/>
                  </a:cubicBezTo>
                  <a:cubicBezTo>
                    <a:pt x="1524973" y="1805626"/>
                    <a:pt x="1525780" y="1806351"/>
                    <a:pt x="1526344" y="1806914"/>
                  </a:cubicBezTo>
                  <a:cubicBezTo>
                    <a:pt x="1526506" y="1806431"/>
                    <a:pt x="1526747" y="1805868"/>
                    <a:pt x="1526989" y="1805465"/>
                  </a:cubicBezTo>
                  <a:cubicBezTo>
                    <a:pt x="1526747" y="1806029"/>
                    <a:pt x="1526586" y="1806592"/>
                    <a:pt x="1526506" y="1807156"/>
                  </a:cubicBezTo>
                  <a:cubicBezTo>
                    <a:pt x="1526909" y="1807639"/>
                    <a:pt x="1527070" y="1807961"/>
                    <a:pt x="1526747" y="1808122"/>
                  </a:cubicBezTo>
                  <a:cubicBezTo>
                    <a:pt x="1526667" y="1808122"/>
                    <a:pt x="1526586" y="1808122"/>
                    <a:pt x="1526506" y="1808203"/>
                  </a:cubicBezTo>
                  <a:cubicBezTo>
                    <a:pt x="1526667" y="1809491"/>
                    <a:pt x="1527393" y="1810859"/>
                    <a:pt x="1528522" y="1811745"/>
                  </a:cubicBezTo>
                  <a:cubicBezTo>
                    <a:pt x="1530780" y="1813436"/>
                    <a:pt x="1534007" y="1812953"/>
                    <a:pt x="1535700" y="1810698"/>
                  </a:cubicBezTo>
                  <a:cubicBezTo>
                    <a:pt x="1536588" y="1809652"/>
                    <a:pt x="1537071" y="1808203"/>
                    <a:pt x="1536910" y="1806431"/>
                  </a:cubicBezTo>
                  <a:cubicBezTo>
                    <a:pt x="1536749" y="1804821"/>
                    <a:pt x="1535378" y="1801923"/>
                    <a:pt x="1532636" y="1798380"/>
                  </a:cubicBezTo>
                  <a:cubicBezTo>
                    <a:pt x="1522231" y="1785176"/>
                    <a:pt x="1490210" y="1755950"/>
                    <a:pt x="1487629" y="1753455"/>
                  </a:cubicBezTo>
                  <a:cubicBezTo>
                    <a:pt x="1471660" y="1738399"/>
                    <a:pt x="1455528" y="1723424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6"/>
                  </a:cubicBezTo>
                  <a:cubicBezTo>
                    <a:pt x="1312928" y="1456286"/>
                    <a:pt x="1269939" y="1440586"/>
                    <a:pt x="1220496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2" y="1483338"/>
                    <a:pt x="1349546" y="1492597"/>
                    <a:pt x="1365597" y="1502500"/>
                  </a:cubicBezTo>
                  <a:cubicBezTo>
                    <a:pt x="1376405" y="1509102"/>
                    <a:pt x="1387051" y="1515945"/>
                    <a:pt x="1397617" y="1522950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4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40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4"/>
                  </a:cubicBezTo>
                  <a:cubicBezTo>
                    <a:pt x="1326721" y="1334391"/>
                    <a:pt x="1315106" y="1329722"/>
                    <a:pt x="1303491" y="1325535"/>
                  </a:cubicBezTo>
                  <a:cubicBezTo>
                    <a:pt x="1291716" y="1321348"/>
                    <a:pt x="1279859" y="1317484"/>
                    <a:pt x="1267922" y="1314102"/>
                  </a:cubicBezTo>
                  <a:cubicBezTo>
                    <a:pt x="1253565" y="1309996"/>
                    <a:pt x="1239047" y="1306454"/>
                    <a:pt x="1224449" y="1303233"/>
                  </a:cubicBezTo>
                  <a:cubicBezTo>
                    <a:pt x="1202833" y="1298483"/>
                    <a:pt x="1180895" y="1294619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8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1"/>
                    <a:pt x="1281311" y="1333264"/>
                  </a:cubicBezTo>
                  <a:cubicBezTo>
                    <a:pt x="1298652" y="1338819"/>
                    <a:pt x="1315832" y="1344858"/>
                    <a:pt x="1332850" y="1351943"/>
                  </a:cubicBezTo>
                  <a:cubicBezTo>
                    <a:pt x="1347530" y="1357901"/>
                    <a:pt x="1369710" y="1373439"/>
                    <a:pt x="1389794" y="1383181"/>
                  </a:cubicBezTo>
                  <a:cubicBezTo>
                    <a:pt x="1400198" y="1388254"/>
                    <a:pt x="1410200" y="1391796"/>
                    <a:pt x="1418427" y="1392199"/>
                  </a:cubicBezTo>
                  <a:cubicBezTo>
                    <a:pt x="1421250" y="1392360"/>
                    <a:pt x="1423669" y="1390267"/>
                    <a:pt x="1423911" y="1387448"/>
                  </a:cubicBezTo>
                  <a:cubicBezTo>
                    <a:pt x="1424072" y="1384631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7" y="1442518"/>
                  </a:moveTo>
                  <a:cubicBezTo>
                    <a:pt x="1189605" y="1444451"/>
                    <a:pt x="1189847" y="1446866"/>
                    <a:pt x="1189121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2" y="1470698"/>
                    <a:pt x="1175813" y="1474482"/>
                  </a:cubicBezTo>
                  <a:cubicBezTo>
                    <a:pt x="1172425" y="1485592"/>
                    <a:pt x="1169038" y="1496783"/>
                    <a:pt x="1165812" y="1507975"/>
                  </a:cubicBezTo>
                  <a:cubicBezTo>
                    <a:pt x="1162586" y="1519085"/>
                    <a:pt x="1159520" y="1530276"/>
                    <a:pt x="1156778" y="1541548"/>
                  </a:cubicBezTo>
                  <a:cubicBezTo>
                    <a:pt x="1151697" y="1561676"/>
                    <a:pt x="1147100" y="1582045"/>
                    <a:pt x="1142663" y="1602415"/>
                  </a:cubicBezTo>
                  <a:cubicBezTo>
                    <a:pt x="1138227" y="1622704"/>
                    <a:pt x="1134033" y="1643073"/>
                    <a:pt x="1130485" y="1663604"/>
                  </a:cubicBezTo>
                  <a:cubicBezTo>
                    <a:pt x="1125806" y="1690897"/>
                    <a:pt x="1122096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0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8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1" y="1538086"/>
                  </a:cubicBezTo>
                  <a:cubicBezTo>
                    <a:pt x="1146132" y="1529069"/>
                    <a:pt x="1148793" y="1519971"/>
                    <a:pt x="1151616" y="1511034"/>
                  </a:cubicBezTo>
                  <a:cubicBezTo>
                    <a:pt x="1155811" y="1497588"/>
                    <a:pt x="1160327" y="1484224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1"/>
                    <a:pt x="1177668" y="1450409"/>
                    <a:pt x="1178717" y="1447591"/>
                  </a:cubicBezTo>
                  <a:cubicBezTo>
                    <a:pt x="1176781" y="1446625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4" y="1438090"/>
                  </a:cubicBezTo>
                  <a:cubicBezTo>
                    <a:pt x="1185653" y="1438735"/>
                    <a:pt x="1187508" y="1440506"/>
                    <a:pt x="1188637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8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5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9"/>
                  </a:cubicBezTo>
                  <a:cubicBezTo>
                    <a:pt x="1252275" y="1786545"/>
                    <a:pt x="1250823" y="1801601"/>
                    <a:pt x="1250017" y="1816737"/>
                  </a:cubicBezTo>
                  <a:cubicBezTo>
                    <a:pt x="1248242" y="1846929"/>
                    <a:pt x="1248807" y="1877201"/>
                    <a:pt x="1251710" y="1907956"/>
                  </a:cubicBezTo>
                  <a:cubicBezTo>
                    <a:pt x="1251952" y="1910855"/>
                    <a:pt x="1254533" y="1913029"/>
                    <a:pt x="1257518" y="1912868"/>
                  </a:cubicBezTo>
                  <a:cubicBezTo>
                    <a:pt x="1260421" y="1912626"/>
                    <a:pt x="1262599" y="1910050"/>
                    <a:pt x="1262438" y="1907071"/>
                  </a:cubicBezTo>
                  <a:cubicBezTo>
                    <a:pt x="1260986" y="1882917"/>
                    <a:pt x="1261308" y="1859166"/>
                    <a:pt x="1262680" y="1835576"/>
                  </a:cubicBezTo>
                  <a:cubicBezTo>
                    <a:pt x="1263647" y="1817703"/>
                    <a:pt x="1265422" y="1799910"/>
                    <a:pt x="1267438" y="1782036"/>
                  </a:cubicBezTo>
                  <a:cubicBezTo>
                    <a:pt x="1269535" y="1764324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4" y="1652332"/>
                    <a:pt x="1290990" y="1646133"/>
                  </a:cubicBezTo>
                  <a:cubicBezTo>
                    <a:pt x="1292280" y="1641946"/>
                    <a:pt x="1292361" y="1638564"/>
                    <a:pt x="1291554" y="1636874"/>
                  </a:cubicBezTo>
                  <a:cubicBezTo>
                    <a:pt x="1290829" y="1635183"/>
                    <a:pt x="1289699" y="1633975"/>
                    <a:pt x="1288086" y="1633412"/>
                  </a:cubicBezTo>
                  <a:cubicBezTo>
                    <a:pt x="1286715" y="1632848"/>
                    <a:pt x="1284779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2"/>
                    <a:pt x="1373824" y="1843789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8"/>
                    <a:pt x="1374388" y="1846929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1"/>
                    <a:pt x="1373178" y="1856993"/>
                    <a:pt x="1373098" y="1857315"/>
                  </a:cubicBezTo>
                  <a:lnTo>
                    <a:pt x="1369791" y="1880260"/>
                  </a:lnTo>
                  <a:cubicBezTo>
                    <a:pt x="1368823" y="1887990"/>
                    <a:pt x="1367855" y="1895719"/>
                    <a:pt x="1367210" y="1903528"/>
                  </a:cubicBezTo>
                  <a:cubicBezTo>
                    <a:pt x="1366726" y="1908762"/>
                    <a:pt x="1366484" y="1913914"/>
                    <a:pt x="1366242" y="1919147"/>
                  </a:cubicBezTo>
                  <a:cubicBezTo>
                    <a:pt x="1365839" y="1932190"/>
                    <a:pt x="1365919" y="1945233"/>
                    <a:pt x="1366323" y="1958357"/>
                  </a:cubicBezTo>
                  <a:cubicBezTo>
                    <a:pt x="1366242" y="1961255"/>
                    <a:pt x="1368581" y="1963751"/>
                    <a:pt x="1371565" y="1963751"/>
                  </a:cubicBezTo>
                  <a:cubicBezTo>
                    <a:pt x="1374549" y="1963831"/>
                    <a:pt x="1376969" y="1961416"/>
                    <a:pt x="1376969" y="1958518"/>
                  </a:cubicBezTo>
                  <a:cubicBezTo>
                    <a:pt x="1377695" y="1947729"/>
                    <a:pt x="1378744" y="1936941"/>
                    <a:pt x="1379712" y="1926233"/>
                  </a:cubicBezTo>
                  <a:cubicBezTo>
                    <a:pt x="1380357" y="1919067"/>
                    <a:pt x="1381083" y="1911821"/>
                    <a:pt x="1381647" y="1904656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2"/>
                  </a:lnTo>
                  <a:cubicBezTo>
                    <a:pt x="1384551" y="1858039"/>
                    <a:pt x="1385035" y="1849908"/>
                    <a:pt x="1384793" y="1846687"/>
                  </a:cubicBezTo>
                  <a:cubicBezTo>
                    <a:pt x="1384712" y="1844996"/>
                    <a:pt x="1384309" y="1843789"/>
                    <a:pt x="1384067" y="1843386"/>
                  </a:cubicBezTo>
                  <a:cubicBezTo>
                    <a:pt x="1382454" y="1840729"/>
                    <a:pt x="1380357" y="1840166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3" y="1068864"/>
                    <a:pt x="844639" y="1069106"/>
                    <a:pt x="844155" y="1069428"/>
                  </a:cubicBezTo>
                  <a:lnTo>
                    <a:pt x="844478" y="1069588"/>
                  </a:lnTo>
                  <a:cubicBezTo>
                    <a:pt x="844720" y="1069428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7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3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3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2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40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4"/>
                  </a:cubicBezTo>
                  <a:cubicBezTo>
                    <a:pt x="103249" y="903251"/>
                    <a:pt x="101152" y="900595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9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5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90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2" y="841177"/>
                    <a:pt x="382561" y="861868"/>
                  </a:cubicBezTo>
                  <a:cubicBezTo>
                    <a:pt x="383448" y="862996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3" y="895281"/>
                    <a:pt x="485801" y="912027"/>
                    <a:pt x="522660" y="928854"/>
                  </a:cubicBezTo>
                  <a:cubicBezTo>
                    <a:pt x="522660" y="928854"/>
                    <a:pt x="522660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3" y="927485"/>
                    <a:pt x="521612" y="927888"/>
                    <a:pt x="521531" y="928129"/>
                  </a:cubicBezTo>
                  <a:cubicBezTo>
                    <a:pt x="517015" y="921850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6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4"/>
                    <a:pt x="310374" y="677980"/>
                  </a:cubicBezTo>
                  <a:cubicBezTo>
                    <a:pt x="308035" y="676128"/>
                    <a:pt x="307712" y="672747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7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2"/>
                  </a:cubicBezTo>
                  <a:cubicBezTo>
                    <a:pt x="474993" y="838198"/>
                    <a:pt x="482494" y="848664"/>
                    <a:pt x="489834" y="859212"/>
                  </a:cubicBezTo>
                  <a:cubicBezTo>
                    <a:pt x="497093" y="869839"/>
                    <a:pt x="504190" y="880628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0" y="921125"/>
                    <a:pt x="530807" y="921930"/>
                    <a:pt x="531291" y="922896"/>
                  </a:cubicBezTo>
                  <a:cubicBezTo>
                    <a:pt x="532097" y="924426"/>
                    <a:pt x="532501" y="925312"/>
                    <a:pt x="532581" y="925795"/>
                  </a:cubicBezTo>
                  <a:cubicBezTo>
                    <a:pt x="533710" y="929337"/>
                    <a:pt x="531452" y="931108"/>
                    <a:pt x="530726" y="931672"/>
                  </a:cubicBezTo>
                  <a:cubicBezTo>
                    <a:pt x="530565" y="931833"/>
                    <a:pt x="530000" y="931914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0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3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8"/>
                  </a:cubicBezTo>
                  <a:cubicBezTo>
                    <a:pt x="601542" y="831032"/>
                    <a:pt x="590573" y="812917"/>
                    <a:pt x="579926" y="795768"/>
                  </a:cubicBezTo>
                  <a:cubicBezTo>
                    <a:pt x="555165" y="755996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4" y="695048"/>
                    <a:pt x="522822" y="695129"/>
                    <a:pt x="524838" y="697303"/>
                  </a:cubicBezTo>
                  <a:cubicBezTo>
                    <a:pt x="538469" y="711473"/>
                    <a:pt x="557907" y="737800"/>
                    <a:pt x="579200" y="769683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3" y="1028528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2"/>
                    <a:pt x="789551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4"/>
                    <a:pt x="759628" y="928935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7"/>
                    <a:pt x="760192" y="901883"/>
                  </a:cubicBezTo>
                  <a:cubicBezTo>
                    <a:pt x="772856" y="923782"/>
                    <a:pt x="783341" y="943910"/>
                    <a:pt x="790438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2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6"/>
                    <a:pt x="843833" y="1069347"/>
                    <a:pt x="844155" y="1069428"/>
                  </a:cubicBezTo>
                  <a:cubicBezTo>
                    <a:pt x="843591" y="1069911"/>
                    <a:pt x="842946" y="1070555"/>
                    <a:pt x="842784" y="1070796"/>
                  </a:cubicBezTo>
                  <a:cubicBezTo>
                    <a:pt x="843268" y="1070233"/>
                    <a:pt x="843833" y="1069830"/>
                    <a:pt x="844478" y="1069588"/>
                  </a:cubicBezTo>
                  <a:cubicBezTo>
                    <a:pt x="844882" y="1069750"/>
                    <a:pt x="845204" y="1069750"/>
                    <a:pt x="845204" y="1069508"/>
                  </a:cubicBezTo>
                  <a:cubicBezTo>
                    <a:pt x="845204" y="1069428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5" y="1079894"/>
                    <a:pt x="840123" y="1079089"/>
                    <a:pt x="835283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1" y="1062826"/>
                    <a:pt x="797778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7"/>
                    <a:pt x="792616" y="1067012"/>
                  </a:cubicBezTo>
                  <a:cubicBezTo>
                    <a:pt x="788261" y="1072889"/>
                    <a:pt x="783018" y="1080780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3" y="1127315"/>
                  </a:cubicBezTo>
                  <a:cubicBezTo>
                    <a:pt x="717525" y="1136252"/>
                    <a:pt x="705024" y="1144545"/>
                    <a:pt x="692119" y="1152032"/>
                  </a:cubicBezTo>
                  <a:cubicBezTo>
                    <a:pt x="679133" y="1159440"/>
                    <a:pt x="665744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7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3"/>
                  </a:cubicBezTo>
                  <a:cubicBezTo>
                    <a:pt x="697361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4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5"/>
                    <a:pt x="711799" y="1029333"/>
                    <a:pt x="709460" y="1030943"/>
                  </a:cubicBezTo>
                  <a:cubicBezTo>
                    <a:pt x="695184" y="1040685"/>
                    <a:pt x="651468" y="1057834"/>
                    <a:pt x="649129" y="1059042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2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8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3"/>
                    <a:pt x="688570" y="1031506"/>
                    <a:pt x="703249" y="1022409"/>
                  </a:cubicBezTo>
                  <a:cubicBezTo>
                    <a:pt x="695506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40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4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2" y="1060088"/>
                    <a:pt x="790922" y="1059847"/>
                    <a:pt x="790922" y="1059525"/>
                  </a:cubicBezTo>
                  <a:cubicBezTo>
                    <a:pt x="790922" y="1059444"/>
                    <a:pt x="790922" y="1059283"/>
                    <a:pt x="790842" y="1059283"/>
                  </a:cubicBezTo>
                  <a:cubicBezTo>
                    <a:pt x="790197" y="1059364"/>
                    <a:pt x="790438" y="1059927"/>
                    <a:pt x="791003" y="1060410"/>
                  </a:cubicBezTo>
                  <a:close/>
                  <a:moveTo>
                    <a:pt x="1076768" y="296194"/>
                  </a:moveTo>
                  <a:cubicBezTo>
                    <a:pt x="1073299" y="305533"/>
                    <a:pt x="1069509" y="314711"/>
                    <a:pt x="1066040" y="323970"/>
                  </a:cubicBezTo>
                  <a:cubicBezTo>
                    <a:pt x="1064588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9"/>
                    <a:pt x="1054668" y="359073"/>
                  </a:cubicBezTo>
                  <a:cubicBezTo>
                    <a:pt x="1053700" y="362857"/>
                    <a:pt x="1055716" y="365111"/>
                    <a:pt x="1055958" y="365353"/>
                  </a:cubicBezTo>
                  <a:cubicBezTo>
                    <a:pt x="1056281" y="365595"/>
                    <a:pt x="1062330" y="368332"/>
                    <a:pt x="1064830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4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2"/>
                    <a:pt x="1111530" y="241768"/>
                  </a:cubicBezTo>
                  <a:cubicBezTo>
                    <a:pt x="1117821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39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4" y="284439"/>
                    <a:pt x="1076768" y="296194"/>
                  </a:cubicBezTo>
                  <a:close/>
                  <a:moveTo>
                    <a:pt x="1122096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1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499" y="144510"/>
                    <a:pt x="1122096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3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499" y="147891"/>
                    <a:pt x="1123709" y="150548"/>
                    <a:pt x="1126048" y="151595"/>
                  </a:cubicBezTo>
                  <a:cubicBezTo>
                    <a:pt x="1128629" y="152722"/>
                    <a:pt x="1131694" y="151595"/>
                    <a:pt x="1132824" y="149018"/>
                  </a:cubicBezTo>
                  <a:cubicBezTo>
                    <a:pt x="1135082" y="149421"/>
                    <a:pt x="1132097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7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3" y="143221"/>
                    <a:pt x="1131775" y="140645"/>
                    <a:pt x="1128871" y="140484"/>
                  </a:cubicBezTo>
                  <a:cubicBezTo>
                    <a:pt x="1126129" y="140323"/>
                    <a:pt x="1123871" y="142175"/>
                    <a:pt x="1123306" y="144671"/>
                  </a:cubicBezTo>
                  <a:lnTo>
                    <a:pt x="1123467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9"/>
                  </a:moveTo>
                  <a:cubicBezTo>
                    <a:pt x="1086850" y="855991"/>
                    <a:pt x="1076042" y="862432"/>
                    <a:pt x="1065072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5" y="894556"/>
                  </a:cubicBezTo>
                  <a:cubicBezTo>
                    <a:pt x="1000467" y="905908"/>
                    <a:pt x="999257" y="917261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1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2" y="1049461"/>
                    <a:pt x="975786" y="1046240"/>
                  </a:cubicBezTo>
                  <a:cubicBezTo>
                    <a:pt x="976189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5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5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4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3"/>
                    <a:pt x="953606" y="888518"/>
                  </a:cubicBezTo>
                  <a:cubicBezTo>
                    <a:pt x="940781" y="877246"/>
                    <a:pt x="927877" y="866055"/>
                    <a:pt x="915375" y="854461"/>
                  </a:cubicBezTo>
                  <a:cubicBezTo>
                    <a:pt x="906906" y="846732"/>
                    <a:pt x="898679" y="838762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1" y="885136"/>
                    <a:pt x="969092" y="887713"/>
                  </a:cubicBezTo>
                  <a:cubicBezTo>
                    <a:pt x="972882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1" y="907116"/>
                    <a:pt x="986917" y="907760"/>
                  </a:cubicBezTo>
                  <a:cubicBezTo>
                    <a:pt x="986433" y="907519"/>
                    <a:pt x="985546" y="907357"/>
                    <a:pt x="985384" y="907277"/>
                  </a:cubicBezTo>
                  <a:cubicBezTo>
                    <a:pt x="985303" y="907277"/>
                    <a:pt x="985223" y="907197"/>
                    <a:pt x="985142" y="907197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2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5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5" y="764610"/>
                    <a:pt x="956832" y="753661"/>
                    <a:pt x="947153" y="742148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6"/>
                  </a:cubicBezTo>
                  <a:cubicBezTo>
                    <a:pt x="863432" y="595214"/>
                    <a:pt x="856577" y="575569"/>
                    <a:pt x="850285" y="555844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3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1"/>
                    <a:pt x="898114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4"/>
                    <a:pt x="1009178" y="692150"/>
                  </a:cubicBezTo>
                  <a:cubicBezTo>
                    <a:pt x="1013694" y="648593"/>
                    <a:pt x="1017405" y="604956"/>
                    <a:pt x="1021195" y="561399"/>
                  </a:cubicBezTo>
                  <a:cubicBezTo>
                    <a:pt x="1019905" y="560352"/>
                    <a:pt x="1018695" y="559306"/>
                    <a:pt x="1017485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7"/>
                    <a:pt x="974657" y="487650"/>
                  </a:cubicBezTo>
                  <a:cubicBezTo>
                    <a:pt x="964252" y="467925"/>
                    <a:pt x="954654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8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8" y="277756"/>
                  </a:cubicBezTo>
                  <a:cubicBezTo>
                    <a:pt x="921101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3" y="461967"/>
                    <a:pt x="986514" y="481531"/>
                  </a:cubicBezTo>
                  <a:cubicBezTo>
                    <a:pt x="990949" y="490388"/>
                    <a:pt x="995547" y="499083"/>
                    <a:pt x="1000306" y="507778"/>
                  </a:cubicBezTo>
                  <a:cubicBezTo>
                    <a:pt x="1007403" y="520901"/>
                    <a:pt x="1014662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3" y="379765"/>
                    <a:pt x="1034101" y="373082"/>
                    <a:pt x="1031761" y="365917"/>
                  </a:cubicBezTo>
                  <a:cubicBezTo>
                    <a:pt x="1026358" y="349170"/>
                    <a:pt x="1016517" y="330411"/>
                    <a:pt x="1012565" y="318656"/>
                  </a:cubicBezTo>
                  <a:cubicBezTo>
                    <a:pt x="1007887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59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5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5" y="300541"/>
                    <a:pt x="1025470" y="314631"/>
                  </a:cubicBezTo>
                  <a:cubicBezTo>
                    <a:pt x="1028454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6" y="1601"/>
                    <a:pt x="1083059" y="-411"/>
                    <a:pt x="1085962" y="72"/>
                  </a:cubicBezTo>
                  <a:cubicBezTo>
                    <a:pt x="1088946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6" y="404401"/>
                    <a:pt x="1041279" y="500854"/>
                  </a:cubicBezTo>
                  <a:cubicBezTo>
                    <a:pt x="1040150" y="513978"/>
                    <a:pt x="1038617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2" y="508986"/>
                    <a:pt x="1066121" y="500210"/>
                  </a:cubicBezTo>
                  <a:cubicBezTo>
                    <a:pt x="1072089" y="491434"/>
                    <a:pt x="1077977" y="482659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6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4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5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6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6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3" y="558420"/>
                  </a:cubicBezTo>
                  <a:cubicBezTo>
                    <a:pt x="1035713" y="558420"/>
                    <a:pt x="1035713" y="558420"/>
                    <a:pt x="1035713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0" y="565908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7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1"/>
                  </a:lnTo>
                  <a:lnTo>
                    <a:pt x="1088785" y="686514"/>
                  </a:lnTo>
                  <a:cubicBezTo>
                    <a:pt x="1104755" y="666708"/>
                    <a:pt x="1123951" y="644809"/>
                    <a:pt x="1143793" y="621783"/>
                  </a:cubicBezTo>
                  <a:cubicBezTo>
                    <a:pt x="1161940" y="600850"/>
                    <a:pt x="1180491" y="579031"/>
                    <a:pt x="1197106" y="556649"/>
                  </a:cubicBezTo>
                  <a:cubicBezTo>
                    <a:pt x="1220496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7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09" y="694968"/>
                  </a:cubicBezTo>
                  <a:cubicBezTo>
                    <a:pt x="1091850" y="703663"/>
                    <a:pt x="1084591" y="712358"/>
                    <a:pt x="1077171" y="720973"/>
                  </a:cubicBezTo>
                  <a:cubicBezTo>
                    <a:pt x="1066121" y="733774"/>
                    <a:pt x="1054990" y="746576"/>
                    <a:pt x="1043860" y="759377"/>
                  </a:cubicBezTo>
                  <a:lnTo>
                    <a:pt x="1025228" y="780713"/>
                  </a:lnTo>
                  <a:cubicBezTo>
                    <a:pt x="1024019" y="782162"/>
                    <a:pt x="1019824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0" y="877327"/>
                    <a:pt x="1026519" y="876200"/>
                  </a:cubicBezTo>
                  <a:cubicBezTo>
                    <a:pt x="1037327" y="870242"/>
                    <a:pt x="1048054" y="864123"/>
                    <a:pt x="1058700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8" y="679429"/>
                    <a:pt x="1259615" y="678543"/>
                    <a:pt x="1262196" y="679993"/>
                  </a:cubicBezTo>
                  <a:cubicBezTo>
                    <a:pt x="1264777" y="681522"/>
                    <a:pt x="1265583" y="684743"/>
                    <a:pt x="1264131" y="687319"/>
                  </a:cubicBezTo>
                  <a:cubicBezTo>
                    <a:pt x="1245177" y="720892"/>
                    <a:pt x="1219609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9"/>
                  </a:cubicBezTo>
                  <a:close/>
                  <a:moveTo>
                    <a:pt x="1016437" y="788683"/>
                  </a:moveTo>
                  <a:cubicBezTo>
                    <a:pt x="1017001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3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7" y="1024502"/>
                    <a:pt x="1690721" y="1027320"/>
                    <a:pt x="1671525" y="1030218"/>
                  </a:cubicBezTo>
                  <a:cubicBezTo>
                    <a:pt x="1672009" y="1030621"/>
                    <a:pt x="1672170" y="1031104"/>
                    <a:pt x="1672816" y="1031587"/>
                  </a:cubicBezTo>
                  <a:cubicBezTo>
                    <a:pt x="1677010" y="1034727"/>
                    <a:pt x="1683139" y="1037464"/>
                    <a:pt x="1690076" y="1040121"/>
                  </a:cubicBezTo>
                  <a:cubicBezTo>
                    <a:pt x="1703303" y="1045193"/>
                    <a:pt x="1719435" y="1049380"/>
                    <a:pt x="1732017" y="1052359"/>
                  </a:cubicBezTo>
                  <a:cubicBezTo>
                    <a:pt x="1754036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3" y="1081746"/>
                  </a:cubicBezTo>
                  <a:cubicBezTo>
                    <a:pt x="1876633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2"/>
                    <a:pt x="1934060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7" y="1103403"/>
                    <a:pt x="1875020" y="1100425"/>
                    <a:pt x="1846871" y="1095191"/>
                  </a:cubicBezTo>
                  <a:cubicBezTo>
                    <a:pt x="1830901" y="1092212"/>
                    <a:pt x="1814851" y="1088509"/>
                    <a:pt x="1799042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1" y="1037303"/>
                    <a:pt x="1659991" y="1031990"/>
                  </a:cubicBezTo>
                  <a:cubicBezTo>
                    <a:pt x="1633213" y="1036096"/>
                    <a:pt x="1606436" y="1040282"/>
                    <a:pt x="1579658" y="1044147"/>
                  </a:cubicBezTo>
                  <a:cubicBezTo>
                    <a:pt x="1558445" y="1047206"/>
                    <a:pt x="1537152" y="1050105"/>
                    <a:pt x="1515940" y="1053084"/>
                  </a:cubicBezTo>
                  <a:cubicBezTo>
                    <a:pt x="1518037" y="1054211"/>
                    <a:pt x="1519650" y="1055096"/>
                    <a:pt x="1519972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9"/>
                  </a:cubicBezTo>
                  <a:cubicBezTo>
                    <a:pt x="1694351" y="1142452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59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50"/>
                    <a:pt x="1828320" y="1179648"/>
                  </a:cubicBezTo>
                  <a:cubicBezTo>
                    <a:pt x="1828885" y="1182546"/>
                    <a:pt x="1826949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7" y="1183835"/>
                    <a:pt x="1769361" y="1177394"/>
                    <a:pt x="1755891" y="1174415"/>
                  </a:cubicBezTo>
                  <a:cubicBezTo>
                    <a:pt x="1721451" y="1166525"/>
                    <a:pt x="1689350" y="1156058"/>
                    <a:pt x="1658298" y="1142774"/>
                  </a:cubicBezTo>
                  <a:cubicBezTo>
                    <a:pt x="1627406" y="1129489"/>
                    <a:pt x="1597644" y="1113548"/>
                    <a:pt x="1567317" y="1096318"/>
                  </a:cubicBezTo>
                  <a:lnTo>
                    <a:pt x="1514327" y="1064999"/>
                  </a:lnTo>
                  <a:cubicBezTo>
                    <a:pt x="1513520" y="1064597"/>
                    <a:pt x="1505454" y="1059847"/>
                    <a:pt x="1498195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4"/>
                    <a:pt x="1395681" y="1110649"/>
                  </a:cubicBezTo>
                  <a:cubicBezTo>
                    <a:pt x="1410441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89" y="1187619"/>
                    <a:pt x="1574254" y="1196958"/>
                  </a:cubicBezTo>
                  <a:cubicBezTo>
                    <a:pt x="1604258" y="1209196"/>
                    <a:pt x="1634827" y="1219984"/>
                    <a:pt x="1666766" y="1228197"/>
                  </a:cubicBezTo>
                  <a:cubicBezTo>
                    <a:pt x="1669670" y="1228841"/>
                    <a:pt x="1671444" y="1231739"/>
                    <a:pt x="1670718" y="1234637"/>
                  </a:cubicBezTo>
                  <a:cubicBezTo>
                    <a:pt x="1670073" y="1237455"/>
                    <a:pt x="1667170" y="1239227"/>
                    <a:pt x="1664266" y="1238583"/>
                  </a:cubicBezTo>
                  <a:cubicBezTo>
                    <a:pt x="1631600" y="1231175"/>
                    <a:pt x="1600064" y="1221192"/>
                    <a:pt x="1569334" y="1209357"/>
                  </a:cubicBezTo>
                  <a:cubicBezTo>
                    <a:pt x="1546186" y="1200501"/>
                    <a:pt x="1523441" y="1190598"/>
                    <a:pt x="1501018" y="1179970"/>
                  </a:cubicBezTo>
                  <a:cubicBezTo>
                    <a:pt x="1478757" y="1169423"/>
                    <a:pt x="1456819" y="1158071"/>
                    <a:pt x="1434800" y="1146719"/>
                  </a:cubicBezTo>
                  <a:cubicBezTo>
                    <a:pt x="1421975" y="1140036"/>
                    <a:pt x="1409232" y="1133193"/>
                    <a:pt x="1396730" y="1125866"/>
                  </a:cubicBezTo>
                  <a:cubicBezTo>
                    <a:pt x="1384228" y="1118459"/>
                    <a:pt x="1371969" y="1110649"/>
                    <a:pt x="1360112" y="1102276"/>
                  </a:cubicBezTo>
                  <a:lnTo>
                    <a:pt x="1336399" y="1084322"/>
                  </a:lnTo>
                  <a:cubicBezTo>
                    <a:pt x="1334705" y="1083115"/>
                    <a:pt x="1330673" y="1082229"/>
                    <a:pt x="1328334" y="1081343"/>
                  </a:cubicBezTo>
                  <a:cubicBezTo>
                    <a:pt x="1327205" y="1080941"/>
                    <a:pt x="1326962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199" y="1107026"/>
                    <a:pt x="1173393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1"/>
                    <a:pt x="1231385" y="1147524"/>
                  </a:cubicBezTo>
                  <a:cubicBezTo>
                    <a:pt x="1244613" y="1155817"/>
                    <a:pt x="1257921" y="1164029"/>
                    <a:pt x="1271390" y="1172080"/>
                  </a:cubicBezTo>
                  <a:cubicBezTo>
                    <a:pt x="1294861" y="1186330"/>
                    <a:pt x="1319865" y="1200903"/>
                    <a:pt x="1345594" y="1215154"/>
                  </a:cubicBezTo>
                  <a:cubicBezTo>
                    <a:pt x="1370356" y="1228760"/>
                    <a:pt x="1395923" y="1241964"/>
                    <a:pt x="1421975" y="1253397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7"/>
                    <a:pt x="1534087" y="1294055"/>
                  </a:cubicBezTo>
                  <a:cubicBezTo>
                    <a:pt x="1533603" y="1297034"/>
                    <a:pt x="1530861" y="1298966"/>
                    <a:pt x="1527957" y="1298483"/>
                  </a:cubicBezTo>
                  <a:cubicBezTo>
                    <a:pt x="1490694" y="1292847"/>
                    <a:pt x="1453189" y="1281093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5" y="1176911"/>
                    <a:pt x="1242999" y="1170148"/>
                    <a:pt x="1232434" y="1163304"/>
                  </a:cubicBezTo>
                  <a:cubicBezTo>
                    <a:pt x="1216625" y="1152999"/>
                    <a:pt x="1200978" y="1142532"/>
                    <a:pt x="1185250" y="1132066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400"/>
                    <a:pt x="1157665" y="1111857"/>
                  </a:cubicBezTo>
                  <a:cubicBezTo>
                    <a:pt x="1157665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19" y="1111616"/>
                    <a:pt x="1149922" y="1109361"/>
                    <a:pt x="1150245" y="1107348"/>
                  </a:cubicBezTo>
                  <a:cubicBezTo>
                    <a:pt x="1138953" y="1110247"/>
                    <a:pt x="1123306" y="1114434"/>
                    <a:pt x="1112014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8" y="1106463"/>
                    <a:pt x="1098222" y="1105738"/>
                    <a:pt x="1100480" y="1106946"/>
                  </a:cubicBezTo>
                  <a:cubicBezTo>
                    <a:pt x="1100158" y="1107912"/>
                    <a:pt x="1103142" y="1107026"/>
                    <a:pt x="1105400" y="1106785"/>
                  </a:cubicBezTo>
                  <a:cubicBezTo>
                    <a:pt x="1110078" y="1106221"/>
                    <a:pt x="1116289" y="1104933"/>
                    <a:pt x="1122822" y="1103323"/>
                  </a:cubicBezTo>
                  <a:cubicBezTo>
                    <a:pt x="1129678" y="1101713"/>
                    <a:pt x="1136695" y="1099861"/>
                    <a:pt x="1143067" y="1098090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5"/>
                    <a:pt x="1152826" y="1094789"/>
                    <a:pt x="1153472" y="1095272"/>
                  </a:cubicBezTo>
                  <a:cubicBezTo>
                    <a:pt x="1155085" y="1094869"/>
                    <a:pt x="1156294" y="1094547"/>
                    <a:pt x="1157504" y="1094225"/>
                  </a:cubicBezTo>
                  <a:cubicBezTo>
                    <a:pt x="1172425" y="1071762"/>
                    <a:pt x="1187186" y="1049541"/>
                    <a:pt x="1202591" y="1028286"/>
                  </a:cubicBezTo>
                  <a:cubicBezTo>
                    <a:pt x="1214851" y="1011379"/>
                    <a:pt x="1227433" y="994793"/>
                    <a:pt x="1240741" y="978691"/>
                  </a:cubicBezTo>
                  <a:cubicBezTo>
                    <a:pt x="1251710" y="965326"/>
                    <a:pt x="1263163" y="952283"/>
                    <a:pt x="1275181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3" y="894959"/>
                    <a:pt x="1329463" y="887230"/>
                    <a:pt x="1338093" y="879500"/>
                  </a:cubicBezTo>
                  <a:cubicBezTo>
                    <a:pt x="1350998" y="868068"/>
                    <a:pt x="1364145" y="856716"/>
                    <a:pt x="1377292" y="845525"/>
                  </a:cubicBezTo>
                  <a:lnTo>
                    <a:pt x="1398827" y="827732"/>
                  </a:lnTo>
                  <a:cubicBezTo>
                    <a:pt x="1400440" y="826524"/>
                    <a:pt x="1403263" y="823545"/>
                    <a:pt x="1405279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1" y="819197"/>
                    <a:pt x="1413990" y="820083"/>
                  </a:cubicBezTo>
                  <a:cubicBezTo>
                    <a:pt x="1414958" y="820807"/>
                    <a:pt x="1416975" y="822659"/>
                    <a:pt x="1415845" y="826443"/>
                  </a:cubicBezTo>
                  <a:cubicBezTo>
                    <a:pt x="1415281" y="828537"/>
                    <a:pt x="1413506" y="829905"/>
                    <a:pt x="1411409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6" y="863720"/>
                    <a:pt x="1363580" y="873382"/>
                    <a:pt x="1353014" y="883123"/>
                  </a:cubicBezTo>
                  <a:cubicBezTo>
                    <a:pt x="1342448" y="892865"/>
                    <a:pt x="1332044" y="902688"/>
                    <a:pt x="1321639" y="912591"/>
                  </a:cubicBezTo>
                  <a:cubicBezTo>
                    <a:pt x="1302604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1"/>
                    <a:pt x="1235418" y="1007756"/>
                  </a:cubicBezTo>
                  <a:cubicBezTo>
                    <a:pt x="1213883" y="1034485"/>
                    <a:pt x="1193800" y="1062665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1" y="1068703"/>
                    <a:pt x="1343174" y="1064436"/>
                  </a:cubicBezTo>
                  <a:cubicBezTo>
                    <a:pt x="1342690" y="1062826"/>
                    <a:pt x="1341481" y="1061296"/>
                    <a:pt x="1342610" y="1059847"/>
                  </a:cubicBezTo>
                  <a:cubicBezTo>
                    <a:pt x="1367371" y="1027239"/>
                    <a:pt x="1393988" y="996162"/>
                    <a:pt x="1422379" y="966695"/>
                  </a:cubicBezTo>
                  <a:cubicBezTo>
                    <a:pt x="1433670" y="954859"/>
                    <a:pt x="1445285" y="943346"/>
                    <a:pt x="1457141" y="932075"/>
                  </a:cubicBezTo>
                  <a:cubicBezTo>
                    <a:pt x="1474886" y="915248"/>
                    <a:pt x="1493356" y="899065"/>
                    <a:pt x="1511988" y="883123"/>
                  </a:cubicBezTo>
                  <a:cubicBezTo>
                    <a:pt x="1521827" y="874831"/>
                    <a:pt x="1531829" y="866699"/>
                    <a:pt x="1542072" y="858809"/>
                  </a:cubicBezTo>
                  <a:cubicBezTo>
                    <a:pt x="1552235" y="850919"/>
                    <a:pt x="1562639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4"/>
                    <a:pt x="1593611" y="822176"/>
                    <a:pt x="1597805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9"/>
                    <a:pt x="1607162" y="814367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9"/>
                    <a:pt x="1608291" y="814045"/>
                    <a:pt x="1607888" y="813481"/>
                  </a:cubicBezTo>
                  <a:cubicBezTo>
                    <a:pt x="1607807" y="813400"/>
                    <a:pt x="1607726" y="813400"/>
                    <a:pt x="1607645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4"/>
                    <a:pt x="1613211" y="810502"/>
                    <a:pt x="1615308" y="812354"/>
                  </a:cubicBezTo>
                  <a:cubicBezTo>
                    <a:pt x="1616921" y="813722"/>
                    <a:pt x="1618695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7"/>
                  </a:cubicBezTo>
                  <a:lnTo>
                    <a:pt x="1579980" y="845283"/>
                  </a:lnTo>
                  <a:cubicBezTo>
                    <a:pt x="1569818" y="852851"/>
                    <a:pt x="1559816" y="860661"/>
                    <a:pt x="1549896" y="868712"/>
                  </a:cubicBezTo>
                  <a:cubicBezTo>
                    <a:pt x="1540056" y="876683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2" y="965004"/>
                    <a:pt x="1432380" y="976436"/>
                  </a:cubicBezTo>
                  <a:cubicBezTo>
                    <a:pt x="1404876" y="1003972"/>
                    <a:pt x="1378824" y="1032634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5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7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4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3"/>
                    <a:pt x="1579980" y="1029494"/>
                    <a:pt x="1622244" y="1023133"/>
                  </a:cubicBezTo>
                  <a:cubicBezTo>
                    <a:pt x="1634585" y="1021282"/>
                    <a:pt x="1646844" y="1019349"/>
                    <a:pt x="1659185" y="1017497"/>
                  </a:cubicBezTo>
                  <a:cubicBezTo>
                    <a:pt x="1659507" y="1016853"/>
                    <a:pt x="1658781" y="1015968"/>
                    <a:pt x="1659427" y="1015485"/>
                  </a:cubicBezTo>
                  <a:cubicBezTo>
                    <a:pt x="1684511" y="995598"/>
                    <a:pt x="1711369" y="976920"/>
                    <a:pt x="1739115" y="959610"/>
                  </a:cubicBezTo>
                  <a:cubicBezTo>
                    <a:pt x="1750165" y="952686"/>
                    <a:pt x="1761295" y="946084"/>
                    <a:pt x="1772587" y="939723"/>
                  </a:cubicBezTo>
                  <a:cubicBezTo>
                    <a:pt x="1789605" y="930062"/>
                    <a:pt x="1806946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3" y="894315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6"/>
                    <a:pt x="1904782" y="876602"/>
                    <a:pt x="1907202" y="875958"/>
                  </a:cubicBezTo>
                  <a:cubicBezTo>
                    <a:pt x="1907686" y="875314"/>
                    <a:pt x="1908331" y="874750"/>
                    <a:pt x="1909057" y="874428"/>
                  </a:cubicBezTo>
                  <a:cubicBezTo>
                    <a:pt x="1908734" y="874750"/>
                    <a:pt x="1908412" y="875394"/>
                    <a:pt x="1908250" y="875475"/>
                  </a:cubicBezTo>
                  <a:cubicBezTo>
                    <a:pt x="1908170" y="875555"/>
                    <a:pt x="1908170" y="875636"/>
                    <a:pt x="1908089" y="875716"/>
                  </a:cubicBezTo>
                  <a:cubicBezTo>
                    <a:pt x="1909218" y="875394"/>
                    <a:pt x="1909864" y="874992"/>
                    <a:pt x="1909702" y="874428"/>
                  </a:cubicBezTo>
                  <a:cubicBezTo>
                    <a:pt x="1909622" y="874348"/>
                    <a:pt x="1909541" y="874267"/>
                    <a:pt x="1909460" y="874267"/>
                  </a:cubicBezTo>
                  <a:cubicBezTo>
                    <a:pt x="1909864" y="874106"/>
                    <a:pt x="1910186" y="874026"/>
                    <a:pt x="1910589" y="873945"/>
                  </a:cubicBezTo>
                  <a:cubicBezTo>
                    <a:pt x="1913655" y="873462"/>
                    <a:pt x="1915106" y="874831"/>
                    <a:pt x="1915348" y="875072"/>
                  </a:cubicBezTo>
                  <a:cubicBezTo>
                    <a:pt x="1916477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2" y="882479"/>
                  </a:cubicBezTo>
                  <a:cubicBezTo>
                    <a:pt x="1915590" y="882801"/>
                    <a:pt x="1914945" y="883365"/>
                    <a:pt x="1913655" y="883929"/>
                  </a:cubicBezTo>
                  <a:cubicBezTo>
                    <a:pt x="1912122" y="884653"/>
                    <a:pt x="1906234" y="886505"/>
                    <a:pt x="1903976" y="887552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49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3" y="971364"/>
                    <a:pt x="1729920" y="981428"/>
                  </a:cubicBezTo>
                  <a:cubicBezTo>
                    <a:pt x="1712901" y="991895"/>
                    <a:pt x="1696690" y="1003005"/>
                    <a:pt x="1680559" y="1014277"/>
                  </a:cubicBezTo>
                  <a:cubicBezTo>
                    <a:pt x="1720806" y="1008239"/>
                    <a:pt x="1761134" y="1002200"/>
                    <a:pt x="1801301" y="995840"/>
                  </a:cubicBezTo>
                  <a:cubicBezTo>
                    <a:pt x="1900669" y="980221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1" y="949063"/>
                  </a:cubicBezTo>
                  <a:cubicBezTo>
                    <a:pt x="2105616" y="951961"/>
                    <a:pt x="2103761" y="954779"/>
                    <a:pt x="2100857" y="955342"/>
                  </a:cubicBezTo>
                  <a:cubicBezTo>
                    <a:pt x="1977292" y="980060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4" y="829020"/>
                    <a:pt x="1413103" y="828698"/>
                  </a:cubicBezTo>
                  <a:cubicBezTo>
                    <a:pt x="1413023" y="828698"/>
                    <a:pt x="1412942" y="828859"/>
                    <a:pt x="1412861" y="828859"/>
                  </a:cubicBezTo>
                  <a:lnTo>
                    <a:pt x="1412539" y="829181"/>
                  </a:lnTo>
                  <a:close/>
                  <a:moveTo>
                    <a:pt x="1569011" y="974585"/>
                  </a:moveTo>
                  <a:cubicBezTo>
                    <a:pt x="1548363" y="993183"/>
                    <a:pt x="1527957" y="1012184"/>
                    <a:pt x="1507390" y="1031104"/>
                  </a:cubicBezTo>
                  <a:cubicBezTo>
                    <a:pt x="1505212" y="1033117"/>
                    <a:pt x="1505051" y="1036498"/>
                    <a:pt x="1506987" y="1038672"/>
                  </a:cubicBezTo>
                  <a:cubicBezTo>
                    <a:pt x="1508922" y="1040846"/>
                    <a:pt x="1512310" y="1041007"/>
                    <a:pt x="1514568" y="1039075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4" y="938838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2"/>
                  </a:cubicBezTo>
                  <a:cubicBezTo>
                    <a:pt x="1702174" y="883123"/>
                    <a:pt x="1712337" y="875958"/>
                    <a:pt x="1722742" y="869114"/>
                  </a:cubicBezTo>
                  <a:cubicBezTo>
                    <a:pt x="1733146" y="862271"/>
                    <a:pt x="1743793" y="855750"/>
                    <a:pt x="1754681" y="849631"/>
                  </a:cubicBezTo>
                  <a:lnTo>
                    <a:pt x="1777265" y="837795"/>
                  </a:lnTo>
                  <a:cubicBezTo>
                    <a:pt x="1777910" y="837473"/>
                    <a:pt x="1786702" y="833206"/>
                    <a:pt x="1788315" y="831999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8" y="823464"/>
                  </a:cubicBezTo>
                  <a:cubicBezTo>
                    <a:pt x="1788315" y="823142"/>
                    <a:pt x="1786621" y="821774"/>
                    <a:pt x="1783314" y="822740"/>
                  </a:cubicBezTo>
                  <a:cubicBezTo>
                    <a:pt x="1782830" y="822820"/>
                    <a:pt x="1782427" y="823062"/>
                    <a:pt x="1782024" y="823303"/>
                  </a:cubicBezTo>
                  <a:cubicBezTo>
                    <a:pt x="1782105" y="823384"/>
                    <a:pt x="1782266" y="823464"/>
                    <a:pt x="1782346" y="823625"/>
                  </a:cubicBezTo>
                  <a:cubicBezTo>
                    <a:pt x="1782669" y="824028"/>
                    <a:pt x="1781943" y="824592"/>
                    <a:pt x="1780814" y="825155"/>
                  </a:cubicBezTo>
                  <a:cubicBezTo>
                    <a:pt x="1780895" y="824753"/>
                    <a:pt x="1781056" y="824269"/>
                    <a:pt x="1781217" y="823947"/>
                  </a:cubicBezTo>
                  <a:cubicBezTo>
                    <a:pt x="1780653" y="824350"/>
                    <a:pt x="1780330" y="824914"/>
                    <a:pt x="1780007" y="825558"/>
                  </a:cubicBezTo>
                  <a:cubicBezTo>
                    <a:pt x="1777184" y="826846"/>
                    <a:pt x="1772910" y="828054"/>
                    <a:pt x="1772587" y="828215"/>
                  </a:cubicBezTo>
                  <a:lnTo>
                    <a:pt x="1749116" y="839486"/>
                  </a:lnTo>
                  <a:cubicBezTo>
                    <a:pt x="1737824" y="845444"/>
                    <a:pt x="1726774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1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6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2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6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6"/>
                    <a:pt x="993289" y="1570049"/>
                    <a:pt x="992079" y="1571740"/>
                  </a:cubicBezTo>
                  <a:cubicBezTo>
                    <a:pt x="990304" y="1574316"/>
                    <a:pt x="988449" y="1574719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7"/>
                    <a:pt x="981432" y="1569727"/>
                    <a:pt x="982077" y="1567312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19" y="1503063"/>
                  </a:lnTo>
                  <a:cubicBezTo>
                    <a:pt x="1010710" y="1492275"/>
                    <a:pt x="1014098" y="1481325"/>
                    <a:pt x="1017485" y="1470376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6" y="1392682"/>
                    <a:pt x="1043457" y="1370219"/>
                  </a:cubicBezTo>
                  <a:cubicBezTo>
                    <a:pt x="1044021" y="1367321"/>
                    <a:pt x="1046844" y="1365469"/>
                    <a:pt x="1049748" y="1366032"/>
                  </a:cubicBezTo>
                  <a:close/>
                  <a:moveTo>
                    <a:pt x="984497" y="1564977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7"/>
                  </a:cubicBezTo>
                  <a:close/>
                  <a:moveTo>
                    <a:pt x="739464" y="1216764"/>
                  </a:moveTo>
                  <a:cubicBezTo>
                    <a:pt x="758015" y="1211209"/>
                    <a:pt x="776808" y="1206056"/>
                    <a:pt x="795681" y="1202030"/>
                  </a:cubicBezTo>
                  <a:cubicBezTo>
                    <a:pt x="814877" y="1197924"/>
                    <a:pt x="834073" y="1194704"/>
                    <a:pt x="852947" y="1192771"/>
                  </a:cubicBezTo>
                  <a:cubicBezTo>
                    <a:pt x="855770" y="1192610"/>
                    <a:pt x="857867" y="1190115"/>
                    <a:pt x="857706" y="1187297"/>
                  </a:cubicBezTo>
                  <a:cubicBezTo>
                    <a:pt x="857464" y="1184479"/>
                    <a:pt x="855044" y="1182385"/>
                    <a:pt x="852221" y="1182627"/>
                  </a:cubicBezTo>
                  <a:cubicBezTo>
                    <a:pt x="832783" y="1183674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4" y="1212738"/>
                    <a:pt x="690425" y="1218455"/>
                  </a:cubicBezTo>
                  <a:cubicBezTo>
                    <a:pt x="667761" y="1227311"/>
                    <a:pt x="646145" y="1237616"/>
                    <a:pt x="625900" y="1248324"/>
                  </a:cubicBezTo>
                  <a:cubicBezTo>
                    <a:pt x="623319" y="1249613"/>
                    <a:pt x="622190" y="1252833"/>
                    <a:pt x="623561" y="1255490"/>
                  </a:cubicBezTo>
                  <a:cubicBezTo>
                    <a:pt x="624852" y="1258147"/>
                    <a:pt x="628078" y="1259194"/>
                    <a:pt x="630740" y="1257825"/>
                  </a:cubicBezTo>
                  <a:cubicBezTo>
                    <a:pt x="650984" y="1248163"/>
                    <a:pt x="672761" y="1239388"/>
                    <a:pt x="695265" y="1231256"/>
                  </a:cubicBezTo>
                  <a:cubicBezTo>
                    <a:pt x="709782" y="1226103"/>
                    <a:pt x="724543" y="1221272"/>
                    <a:pt x="739464" y="1216764"/>
                  </a:cubicBezTo>
                  <a:close/>
                  <a:moveTo>
                    <a:pt x="934974" y="1256456"/>
                  </a:moveTo>
                  <a:cubicBezTo>
                    <a:pt x="924247" y="1269177"/>
                    <a:pt x="912794" y="1284555"/>
                    <a:pt x="910535" y="1287050"/>
                  </a:cubicBezTo>
                  <a:cubicBezTo>
                    <a:pt x="887790" y="1312412"/>
                    <a:pt x="865771" y="1338256"/>
                    <a:pt x="844236" y="1364503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8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5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8"/>
                    <a:pt x="281983" y="2051509"/>
                    <a:pt x="279805" y="2049576"/>
                  </a:cubicBezTo>
                  <a:cubicBezTo>
                    <a:pt x="277547" y="2047644"/>
                    <a:pt x="277385" y="2044263"/>
                    <a:pt x="279321" y="2042008"/>
                  </a:cubicBezTo>
                  <a:cubicBezTo>
                    <a:pt x="347395" y="1964395"/>
                    <a:pt x="413936" y="1884205"/>
                    <a:pt x="479590" y="1803050"/>
                  </a:cubicBezTo>
                  <a:cubicBezTo>
                    <a:pt x="507981" y="1767947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30"/>
                    <a:pt x="541615" y="1703618"/>
                  </a:cubicBezTo>
                  <a:cubicBezTo>
                    <a:pt x="533146" y="1705953"/>
                    <a:pt x="524677" y="1708449"/>
                    <a:pt x="516289" y="1711025"/>
                  </a:cubicBezTo>
                  <a:cubicBezTo>
                    <a:pt x="507901" y="1713601"/>
                    <a:pt x="499512" y="1716339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9"/>
                    <a:pt x="410307" y="1750717"/>
                  </a:cubicBezTo>
                  <a:cubicBezTo>
                    <a:pt x="383529" y="1761908"/>
                    <a:pt x="357074" y="1773905"/>
                    <a:pt x="331183" y="1786706"/>
                  </a:cubicBezTo>
                  <a:cubicBezTo>
                    <a:pt x="328522" y="1788075"/>
                    <a:pt x="325295" y="1787108"/>
                    <a:pt x="323924" y="1784452"/>
                  </a:cubicBezTo>
                  <a:cubicBezTo>
                    <a:pt x="322553" y="1781875"/>
                    <a:pt x="323602" y="1778655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1"/>
                    <a:pt x="486930" y="1706436"/>
                  </a:cubicBezTo>
                  <a:cubicBezTo>
                    <a:pt x="495480" y="1703779"/>
                    <a:pt x="504110" y="1701203"/>
                    <a:pt x="512740" y="1698868"/>
                  </a:cubicBezTo>
                  <a:cubicBezTo>
                    <a:pt x="521370" y="1696533"/>
                    <a:pt x="530000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5"/>
                    <a:pt x="588073" y="1667468"/>
                    <a:pt x="596461" y="1656841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1" y="1305005"/>
                    <a:pt x="902389" y="1279724"/>
                  </a:cubicBezTo>
                  <a:cubicBezTo>
                    <a:pt x="905293" y="1276504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2" y="1232142"/>
                  </a:cubicBezTo>
                  <a:cubicBezTo>
                    <a:pt x="946911" y="1230692"/>
                    <a:pt x="948928" y="1230370"/>
                    <a:pt x="950299" y="1230531"/>
                  </a:cubicBezTo>
                  <a:cubicBezTo>
                    <a:pt x="953122" y="1230853"/>
                    <a:pt x="955138" y="1233349"/>
                    <a:pt x="954816" y="1236167"/>
                  </a:cubicBezTo>
                  <a:cubicBezTo>
                    <a:pt x="954493" y="1238502"/>
                    <a:pt x="952718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5" y="1244943"/>
                    <a:pt x="940056" y="1250418"/>
                    <a:pt x="934974" y="1256456"/>
                  </a:cubicBezTo>
                  <a:close/>
                  <a:moveTo>
                    <a:pt x="565247" y="1690817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5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7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9"/>
                  </a:moveTo>
                  <a:cubicBezTo>
                    <a:pt x="644693" y="1643798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7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8"/>
                    <a:pt x="567828" y="1870841"/>
                    <a:pt x="559762" y="1891049"/>
                  </a:cubicBezTo>
                  <a:cubicBezTo>
                    <a:pt x="556456" y="1899261"/>
                    <a:pt x="553068" y="1906910"/>
                    <a:pt x="549842" y="1912063"/>
                  </a:cubicBezTo>
                  <a:cubicBezTo>
                    <a:pt x="548793" y="1913753"/>
                    <a:pt x="547745" y="1915202"/>
                    <a:pt x="546777" y="1916169"/>
                  </a:cubicBezTo>
                  <a:cubicBezTo>
                    <a:pt x="546454" y="1916491"/>
                    <a:pt x="546051" y="1917296"/>
                    <a:pt x="545890" y="1916974"/>
                  </a:cubicBezTo>
                  <a:cubicBezTo>
                    <a:pt x="543228" y="1917537"/>
                    <a:pt x="541453" y="1920114"/>
                    <a:pt x="541857" y="1922771"/>
                  </a:cubicBezTo>
                  <a:cubicBezTo>
                    <a:pt x="542341" y="1925588"/>
                    <a:pt x="545002" y="1927521"/>
                    <a:pt x="547745" y="1927038"/>
                  </a:cubicBezTo>
                  <a:cubicBezTo>
                    <a:pt x="549519" y="1926796"/>
                    <a:pt x="551455" y="1925911"/>
                    <a:pt x="553390" y="1924220"/>
                  </a:cubicBezTo>
                  <a:cubicBezTo>
                    <a:pt x="556213" y="1921804"/>
                    <a:pt x="559359" y="1917296"/>
                    <a:pt x="562585" y="1911499"/>
                  </a:cubicBezTo>
                  <a:cubicBezTo>
                    <a:pt x="573797" y="1890969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8" y="1693956"/>
                    <a:pt x="654453" y="1654586"/>
                    <a:pt x="662518" y="1614733"/>
                  </a:cubicBezTo>
                  <a:cubicBezTo>
                    <a:pt x="663083" y="1611835"/>
                    <a:pt x="661308" y="1609017"/>
                    <a:pt x="658405" y="1608373"/>
                  </a:cubicBezTo>
                  <a:cubicBezTo>
                    <a:pt x="655501" y="1607809"/>
                    <a:pt x="652678" y="1609580"/>
                    <a:pt x="652033" y="1612479"/>
                  </a:cubicBezTo>
                  <a:close/>
                  <a:moveTo>
                    <a:pt x="783583" y="1466431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6"/>
                    <a:pt x="773420" y="1594525"/>
                    <a:pt x="770113" y="1614733"/>
                  </a:cubicBezTo>
                  <a:cubicBezTo>
                    <a:pt x="766887" y="1635022"/>
                    <a:pt x="763096" y="1655230"/>
                    <a:pt x="758741" y="1675117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1"/>
                    <a:pt x="744949" y="1728737"/>
                    <a:pt x="741239" y="1739204"/>
                  </a:cubicBezTo>
                  <a:cubicBezTo>
                    <a:pt x="738657" y="1746692"/>
                    <a:pt x="727850" y="1759734"/>
                    <a:pt x="724543" y="1766981"/>
                  </a:cubicBezTo>
                  <a:cubicBezTo>
                    <a:pt x="722446" y="1771650"/>
                    <a:pt x="723091" y="1775354"/>
                    <a:pt x="724623" y="1777206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6" y="1776481"/>
                    <a:pt x="736802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4"/>
                    <a:pt x="737367" y="1766175"/>
                  </a:cubicBezTo>
                  <a:cubicBezTo>
                    <a:pt x="742529" y="1758688"/>
                    <a:pt x="749869" y="1749268"/>
                    <a:pt x="752288" y="1743230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7" y="1468363"/>
                    <a:pt x="786486" y="1466189"/>
                    <a:pt x="783583" y="1466431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1"/>
                    <a:pt x="949250" y="1396707"/>
                  </a:cubicBezTo>
                  <a:cubicBezTo>
                    <a:pt x="949008" y="1409670"/>
                    <a:pt x="948525" y="1422713"/>
                    <a:pt x="947798" y="1435756"/>
                  </a:cubicBezTo>
                  <a:cubicBezTo>
                    <a:pt x="946669" y="1455320"/>
                    <a:pt x="945137" y="1474884"/>
                    <a:pt x="942959" y="1494449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40"/>
                    <a:pt x="934571" y="1556926"/>
                  </a:cubicBezTo>
                  <a:cubicBezTo>
                    <a:pt x="933522" y="1563930"/>
                    <a:pt x="925941" y="1575926"/>
                    <a:pt x="924811" y="1582367"/>
                  </a:cubicBezTo>
                  <a:cubicBezTo>
                    <a:pt x="924086" y="1586473"/>
                    <a:pt x="925295" y="1589452"/>
                    <a:pt x="927473" y="1591224"/>
                  </a:cubicBezTo>
                  <a:cubicBezTo>
                    <a:pt x="928764" y="1592270"/>
                    <a:pt x="930699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5" y="1580354"/>
                    <a:pt x="938362" y="1576732"/>
                    <a:pt x="940217" y="1573028"/>
                  </a:cubicBezTo>
                  <a:cubicBezTo>
                    <a:pt x="942798" y="1567956"/>
                    <a:pt x="945218" y="1562722"/>
                    <a:pt x="945943" y="1558858"/>
                  </a:cubicBezTo>
                  <a:cubicBezTo>
                    <a:pt x="948282" y="1546298"/>
                    <a:pt x="950541" y="1533819"/>
                    <a:pt x="952557" y="1521259"/>
                  </a:cubicBezTo>
                  <a:cubicBezTo>
                    <a:pt x="953928" y="1512886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7"/>
                    <a:pt x="959816" y="1330446"/>
                    <a:pt x="953525" y="1297356"/>
                  </a:cubicBezTo>
                  <a:cubicBezTo>
                    <a:pt x="953041" y="1294458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" name="Google Shape;1618;p26"/>
            <p:cNvSpPr/>
            <p:nvPr/>
          </p:nvSpPr>
          <p:spPr>
            <a:xfrm rot="7178303">
              <a:off x="4071218" y="-596858"/>
              <a:ext cx="1268997" cy="1208907"/>
            </a:xfrm>
            <a:custGeom>
              <a:avLst/>
              <a:gdLst/>
              <a:ahLst/>
              <a:cxnLst/>
              <a:rect l="l" t="t" r="r" b="b"/>
              <a:pathLst>
                <a:path w="2535554" h="2426015" extrusionOk="0">
                  <a:moveTo>
                    <a:pt x="2264811" y="1428072"/>
                  </a:moveTo>
                  <a:cubicBezTo>
                    <a:pt x="2194721" y="1371553"/>
                    <a:pt x="2171331" y="1286452"/>
                    <a:pt x="2122211" y="1246760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4" y="908450"/>
                    <a:pt x="1830639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8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0" y="443575"/>
                    <a:pt x="624429" y="503315"/>
                  </a:cubicBezTo>
                  <a:cubicBezTo>
                    <a:pt x="710811" y="768440"/>
                    <a:pt x="806550" y="915052"/>
                    <a:pt x="896320" y="991860"/>
                  </a:cubicBezTo>
                  <a:cubicBezTo>
                    <a:pt x="764044" y="996046"/>
                    <a:pt x="596522" y="1056350"/>
                    <a:pt x="406496" y="1223572"/>
                  </a:cubicBezTo>
                  <a:cubicBezTo>
                    <a:pt x="352457" y="1271074"/>
                    <a:pt x="317210" y="1355772"/>
                    <a:pt x="266154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9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1" y="1501337"/>
                    <a:pt x="1021095" y="1454480"/>
                  </a:cubicBezTo>
                  <a:cubicBezTo>
                    <a:pt x="991817" y="1570739"/>
                    <a:pt x="993995" y="1725482"/>
                    <a:pt x="1057067" y="1923702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6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4"/>
                    <a:pt x="1521001" y="1454882"/>
                  </a:cubicBezTo>
                  <a:cubicBezTo>
                    <a:pt x="1625692" y="1523961"/>
                    <a:pt x="1782649" y="1573556"/>
                    <a:pt x="2009857" y="1569531"/>
                  </a:cubicBezTo>
                  <a:cubicBezTo>
                    <a:pt x="2082125" y="1568243"/>
                    <a:pt x="2164556" y="1526618"/>
                    <a:pt x="2230935" y="1527665"/>
                  </a:cubicBezTo>
                  <a:cubicBezTo>
                    <a:pt x="2408137" y="1530402"/>
                    <a:pt x="2529766" y="1597066"/>
                    <a:pt x="2535412" y="1580481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0" y="1138954"/>
                  </a:cubicBezTo>
                  <a:cubicBezTo>
                    <a:pt x="1185956" y="1111017"/>
                    <a:pt x="1162243" y="1082355"/>
                    <a:pt x="1129093" y="1057557"/>
                  </a:cubicBezTo>
                  <a:cubicBezTo>
                    <a:pt x="1158533" y="1049104"/>
                    <a:pt x="1183375" y="1035175"/>
                    <a:pt x="1202006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5" y="984292"/>
                    <a:pt x="1271129" y="996771"/>
                    <a:pt x="1284760" y="1006110"/>
                  </a:cubicBezTo>
                  <a:cubicBezTo>
                    <a:pt x="1314280" y="1026319"/>
                    <a:pt x="1357834" y="1039040"/>
                    <a:pt x="1408889" y="1038718"/>
                  </a:cubicBezTo>
                  <a:cubicBezTo>
                    <a:pt x="1380660" y="1065206"/>
                    <a:pt x="1362673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3" y="1173172"/>
                    <a:pt x="1243786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" name="Google Shape;1619;p26"/>
            <p:cNvSpPr/>
            <p:nvPr/>
          </p:nvSpPr>
          <p:spPr>
            <a:xfrm rot="7178303">
              <a:off x="4197852" y="-495272"/>
              <a:ext cx="1051593" cy="997450"/>
            </a:xfrm>
            <a:custGeom>
              <a:avLst/>
              <a:gdLst/>
              <a:ahLst/>
              <a:cxnLst/>
              <a:rect l="l" t="t" r="r" b="b"/>
              <a:pathLst>
                <a:path w="2101164" h="2001668" extrusionOk="0">
                  <a:moveTo>
                    <a:pt x="886779" y="1236754"/>
                  </a:moveTo>
                  <a:cubicBezTo>
                    <a:pt x="891860" y="1233212"/>
                    <a:pt x="896941" y="1229508"/>
                    <a:pt x="901942" y="1225805"/>
                  </a:cubicBezTo>
                  <a:cubicBezTo>
                    <a:pt x="909362" y="1220249"/>
                    <a:pt x="916621" y="1214533"/>
                    <a:pt x="923719" y="1208575"/>
                  </a:cubicBezTo>
                  <a:cubicBezTo>
                    <a:pt x="930817" y="1202698"/>
                    <a:pt x="937753" y="1196498"/>
                    <a:pt x="944448" y="1190218"/>
                  </a:cubicBezTo>
                  <a:cubicBezTo>
                    <a:pt x="964612" y="1171218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2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2"/>
                    <a:pt x="893634" y="1215016"/>
                  </a:cubicBezTo>
                  <a:lnTo>
                    <a:pt x="856936" y="1243276"/>
                  </a:lnTo>
                  <a:cubicBezTo>
                    <a:pt x="852661" y="1246416"/>
                    <a:pt x="841853" y="1253662"/>
                    <a:pt x="839272" y="1255996"/>
                  </a:cubicBezTo>
                  <a:cubicBezTo>
                    <a:pt x="837417" y="1257607"/>
                    <a:pt x="837014" y="1259136"/>
                    <a:pt x="836933" y="1259781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6"/>
                  </a:cubicBezTo>
                  <a:cubicBezTo>
                    <a:pt x="846128" y="1263726"/>
                    <a:pt x="846047" y="1264048"/>
                    <a:pt x="845967" y="1263887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2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69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3" y="1255352"/>
                    <a:pt x="841531" y="1255513"/>
                  </a:cubicBezTo>
                  <a:close/>
                  <a:moveTo>
                    <a:pt x="927833" y="877109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1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4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1"/>
                    <a:pt x="930333" y="878477"/>
                    <a:pt x="927833" y="877109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1"/>
                    <a:pt x="984131" y="967201"/>
                  </a:cubicBezTo>
                  <a:cubicBezTo>
                    <a:pt x="984050" y="967443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8" y="984511"/>
                    <a:pt x="947351" y="977587"/>
                    <a:pt x="962918" y="972434"/>
                  </a:cubicBezTo>
                  <a:cubicBezTo>
                    <a:pt x="970338" y="970019"/>
                    <a:pt x="977356" y="967926"/>
                    <a:pt x="981791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9"/>
                    <a:pt x="983082" y="966637"/>
                    <a:pt x="983001" y="966557"/>
                  </a:cubicBezTo>
                  <a:cubicBezTo>
                    <a:pt x="983163" y="966718"/>
                    <a:pt x="983324" y="966799"/>
                    <a:pt x="983566" y="966959"/>
                  </a:cubicBezTo>
                  <a:cubicBezTo>
                    <a:pt x="983889" y="966879"/>
                    <a:pt x="984211" y="966879"/>
                    <a:pt x="984131" y="967121"/>
                  </a:cubicBezTo>
                  <a:lnTo>
                    <a:pt x="984131" y="967201"/>
                  </a:lnTo>
                  <a:cubicBezTo>
                    <a:pt x="986227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6"/>
                    <a:pt x="983647" y="956896"/>
                  </a:cubicBezTo>
                  <a:cubicBezTo>
                    <a:pt x="981066" y="956896"/>
                    <a:pt x="977033" y="957620"/>
                    <a:pt x="972274" y="958828"/>
                  </a:cubicBezTo>
                  <a:cubicBezTo>
                    <a:pt x="955417" y="963095"/>
                    <a:pt x="927591" y="973723"/>
                    <a:pt x="923477" y="974930"/>
                  </a:cubicBezTo>
                  <a:cubicBezTo>
                    <a:pt x="890973" y="984109"/>
                    <a:pt x="858791" y="994092"/>
                    <a:pt x="826771" y="1004639"/>
                  </a:cubicBezTo>
                  <a:cubicBezTo>
                    <a:pt x="794750" y="1015267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2" y="1132331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1"/>
                  </a:cubicBezTo>
                  <a:cubicBezTo>
                    <a:pt x="395341" y="1129513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5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7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7"/>
                    <a:pt x="178054" y="1104393"/>
                    <a:pt x="181038" y="1104635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6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8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5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9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3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7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10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4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100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10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1"/>
                    <a:pt x="285407" y="1326364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5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6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1"/>
                    <a:pt x="402600" y="1242148"/>
                    <a:pt x="425023" y="1224194"/>
                  </a:cubicBezTo>
                  <a:cubicBezTo>
                    <a:pt x="439944" y="1212279"/>
                    <a:pt x="454866" y="1200282"/>
                    <a:pt x="469464" y="1188045"/>
                  </a:cubicBezTo>
                  <a:cubicBezTo>
                    <a:pt x="493742" y="1167514"/>
                    <a:pt x="517536" y="1146340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90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8" y="1171379"/>
                    <a:pt x="637471" y="1186515"/>
                  </a:cubicBezTo>
                  <a:cubicBezTo>
                    <a:pt x="624082" y="1201812"/>
                    <a:pt x="610370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0" y="1261552"/>
                    <a:pt x="556653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6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8"/>
                  </a:cubicBezTo>
                  <a:cubicBezTo>
                    <a:pt x="522375" y="1306075"/>
                    <a:pt x="525440" y="1304787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4" y="1296252"/>
                  </a:cubicBezTo>
                  <a:cubicBezTo>
                    <a:pt x="539071" y="1292710"/>
                    <a:pt x="550121" y="1288684"/>
                    <a:pt x="555282" y="1284820"/>
                  </a:cubicBezTo>
                  <a:cubicBezTo>
                    <a:pt x="564316" y="1278057"/>
                    <a:pt x="573027" y="1270972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0" y="1216465"/>
                    <a:pt x="641504" y="1203744"/>
                  </a:cubicBezTo>
                  <a:cubicBezTo>
                    <a:pt x="652957" y="1191024"/>
                    <a:pt x="664007" y="1177820"/>
                    <a:pt x="674411" y="1164133"/>
                  </a:cubicBezTo>
                  <a:cubicBezTo>
                    <a:pt x="695301" y="1136759"/>
                    <a:pt x="713772" y="1107614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4" y="1295045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3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9"/>
                    <a:pt x="793298" y="1248911"/>
                    <a:pt x="792330" y="1250602"/>
                  </a:cubicBezTo>
                  <a:cubicBezTo>
                    <a:pt x="790959" y="1253018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9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6"/>
                    <a:pt x="818463" y="1207045"/>
                    <a:pt x="825077" y="1199075"/>
                  </a:cubicBezTo>
                  <a:cubicBezTo>
                    <a:pt x="831771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7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6" y="1009148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2"/>
                    <a:pt x="891376" y="1136920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4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2" y="943370"/>
                  </a:lnTo>
                  <a:cubicBezTo>
                    <a:pt x="773215" y="937653"/>
                    <a:pt x="754987" y="932420"/>
                    <a:pt x="736758" y="927428"/>
                  </a:cubicBezTo>
                  <a:cubicBezTo>
                    <a:pt x="718449" y="922356"/>
                    <a:pt x="700060" y="917606"/>
                    <a:pt x="681671" y="913258"/>
                  </a:cubicBezTo>
                  <a:cubicBezTo>
                    <a:pt x="644811" y="904483"/>
                    <a:pt x="607628" y="896995"/>
                    <a:pt x="569881" y="891359"/>
                  </a:cubicBezTo>
                  <a:cubicBezTo>
                    <a:pt x="566978" y="890957"/>
                    <a:pt x="564961" y="888300"/>
                    <a:pt x="565284" y="885321"/>
                  </a:cubicBezTo>
                  <a:cubicBezTo>
                    <a:pt x="565687" y="882422"/>
                    <a:pt x="568429" y="880410"/>
                    <a:pt x="571333" y="880812"/>
                  </a:cubicBezTo>
                  <a:cubicBezTo>
                    <a:pt x="609564" y="885401"/>
                    <a:pt x="647391" y="891440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3"/>
                    <a:pt x="777328" y="924369"/>
                    <a:pt x="795557" y="930488"/>
                  </a:cubicBezTo>
                  <a:cubicBezTo>
                    <a:pt x="802655" y="932903"/>
                    <a:pt x="809671" y="935318"/>
                    <a:pt x="816608" y="937895"/>
                  </a:cubicBezTo>
                  <a:cubicBezTo>
                    <a:pt x="832820" y="943692"/>
                    <a:pt x="848951" y="949891"/>
                    <a:pt x="865243" y="955607"/>
                  </a:cubicBezTo>
                  <a:lnTo>
                    <a:pt x="892425" y="965349"/>
                  </a:lnTo>
                  <a:cubicBezTo>
                    <a:pt x="894683" y="966235"/>
                    <a:pt x="899522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4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6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7" y="990066"/>
                  </a:cubicBezTo>
                  <a:cubicBezTo>
                    <a:pt x="539796" y="995300"/>
                    <a:pt x="567784" y="1001741"/>
                    <a:pt x="595691" y="1009148"/>
                  </a:cubicBezTo>
                  <a:cubicBezTo>
                    <a:pt x="601418" y="1010677"/>
                    <a:pt x="646666" y="1020178"/>
                    <a:pt x="672234" y="1028471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1"/>
                    <a:pt x="693124" y="1040869"/>
                  </a:cubicBezTo>
                  <a:cubicBezTo>
                    <a:pt x="693688" y="1043687"/>
                    <a:pt x="691914" y="1046344"/>
                    <a:pt x="689091" y="1046908"/>
                  </a:cubicBezTo>
                  <a:cubicBezTo>
                    <a:pt x="686913" y="1047391"/>
                    <a:pt x="684735" y="1046264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4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2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4"/>
                    <a:pt x="536973" y="1009148"/>
                    <a:pt x="509066" y="1004236"/>
                  </a:cubicBezTo>
                  <a:cubicBezTo>
                    <a:pt x="490435" y="1000935"/>
                    <a:pt x="471723" y="998037"/>
                    <a:pt x="453010" y="995380"/>
                  </a:cubicBezTo>
                  <a:cubicBezTo>
                    <a:pt x="406230" y="988778"/>
                    <a:pt x="359127" y="984189"/>
                    <a:pt x="311540" y="981774"/>
                  </a:cubicBezTo>
                  <a:close/>
                  <a:moveTo>
                    <a:pt x="1320789" y="1248106"/>
                  </a:moveTo>
                  <a:cubicBezTo>
                    <a:pt x="1321111" y="1250602"/>
                    <a:pt x="1321434" y="1256802"/>
                    <a:pt x="1321515" y="1258573"/>
                  </a:cubicBezTo>
                  <a:cubicBezTo>
                    <a:pt x="1321515" y="1259700"/>
                    <a:pt x="1321354" y="1260425"/>
                    <a:pt x="1321273" y="1260586"/>
                  </a:cubicBezTo>
                  <a:cubicBezTo>
                    <a:pt x="1320708" y="1262518"/>
                    <a:pt x="1319579" y="1263323"/>
                    <a:pt x="1318934" y="1263645"/>
                  </a:cubicBezTo>
                  <a:cubicBezTo>
                    <a:pt x="1317401" y="1264450"/>
                    <a:pt x="1315869" y="1264692"/>
                    <a:pt x="1314256" y="1263887"/>
                  </a:cubicBezTo>
                  <a:cubicBezTo>
                    <a:pt x="1313610" y="1263564"/>
                    <a:pt x="1312562" y="1263082"/>
                    <a:pt x="1311836" y="1261632"/>
                  </a:cubicBezTo>
                  <a:cubicBezTo>
                    <a:pt x="1311675" y="1261471"/>
                    <a:pt x="1311433" y="1260988"/>
                    <a:pt x="1311272" y="1260103"/>
                  </a:cubicBezTo>
                  <a:cubicBezTo>
                    <a:pt x="1311272" y="1259942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3" y="1257124"/>
                    <a:pt x="1311433" y="1257687"/>
                    <a:pt x="1311352" y="1258251"/>
                  </a:cubicBezTo>
                  <a:cubicBezTo>
                    <a:pt x="1311433" y="1257607"/>
                    <a:pt x="1311433" y="1256963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8" y="1246899"/>
                    <a:pt x="1309094" y="1244081"/>
                    <a:pt x="1308449" y="1241182"/>
                  </a:cubicBezTo>
                  <a:cubicBezTo>
                    <a:pt x="1307481" y="1236835"/>
                    <a:pt x="1306351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8"/>
                  </a:cubicBezTo>
                  <a:cubicBezTo>
                    <a:pt x="1291833" y="1187964"/>
                    <a:pt x="1287801" y="1178142"/>
                    <a:pt x="1283364" y="1168400"/>
                  </a:cubicBezTo>
                  <a:cubicBezTo>
                    <a:pt x="1276670" y="1153264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5" y="1022191"/>
                  </a:cubicBezTo>
                  <a:cubicBezTo>
                    <a:pt x="1166897" y="1020258"/>
                    <a:pt x="1166655" y="1016877"/>
                    <a:pt x="1168591" y="1014622"/>
                  </a:cubicBezTo>
                  <a:cubicBezTo>
                    <a:pt x="1170527" y="1012368"/>
                    <a:pt x="1173914" y="1012127"/>
                    <a:pt x="1176092" y="1014059"/>
                  </a:cubicBezTo>
                  <a:cubicBezTo>
                    <a:pt x="1203273" y="1036522"/>
                    <a:pt x="1226179" y="1057052"/>
                    <a:pt x="1245859" y="1080240"/>
                  </a:cubicBezTo>
                  <a:cubicBezTo>
                    <a:pt x="1256183" y="1092477"/>
                    <a:pt x="1265539" y="1105359"/>
                    <a:pt x="1274169" y="1119690"/>
                  </a:cubicBezTo>
                  <a:cubicBezTo>
                    <a:pt x="1282074" y="1132814"/>
                    <a:pt x="1289172" y="1147145"/>
                    <a:pt x="1295866" y="1163006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29" y="1204147"/>
                    <a:pt x="1314014" y="1214694"/>
                    <a:pt x="1316433" y="1225482"/>
                  </a:cubicBezTo>
                  <a:cubicBezTo>
                    <a:pt x="1317482" y="1229991"/>
                    <a:pt x="1318369" y="1234419"/>
                    <a:pt x="1319256" y="1239009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29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5" y="787096"/>
                  </a:moveTo>
                  <a:lnTo>
                    <a:pt x="1397251" y="787982"/>
                  </a:lnTo>
                  <a:cubicBezTo>
                    <a:pt x="1397815" y="787338"/>
                    <a:pt x="1398622" y="786936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2" y="786613"/>
                  </a:cubicBezTo>
                  <a:cubicBezTo>
                    <a:pt x="1400558" y="786533"/>
                    <a:pt x="1401122" y="786533"/>
                    <a:pt x="1401767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4" y="796758"/>
                  </a:cubicBezTo>
                  <a:cubicBezTo>
                    <a:pt x="1400961" y="796838"/>
                    <a:pt x="1400154" y="796919"/>
                    <a:pt x="1399106" y="797000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8"/>
                    <a:pt x="1354342" y="803360"/>
                    <a:pt x="1347083" y="805373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19" y="823971"/>
                    <a:pt x="1273363" y="828721"/>
                  </a:cubicBezTo>
                  <a:cubicBezTo>
                    <a:pt x="1257393" y="835081"/>
                    <a:pt x="1242149" y="842650"/>
                    <a:pt x="1229083" y="852714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49" y="846273"/>
                    <a:pt x="1222308" y="844421"/>
                  </a:cubicBezTo>
                  <a:cubicBezTo>
                    <a:pt x="1235616" y="832908"/>
                    <a:pt x="1251263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2"/>
                    <a:pt x="1356439" y="789673"/>
                    <a:pt x="1362891" y="788546"/>
                  </a:cubicBezTo>
                  <a:cubicBezTo>
                    <a:pt x="1369344" y="787419"/>
                    <a:pt x="1375877" y="786613"/>
                    <a:pt x="1382491" y="786211"/>
                  </a:cubicBezTo>
                  <a:cubicBezTo>
                    <a:pt x="1383539" y="786130"/>
                    <a:pt x="1393460" y="786613"/>
                    <a:pt x="1398138" y="786613"/>
                  </a:cubicBezTo>
                  <a:lnTo>
                    <a:pt x="1397815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4" y="631467"/>
                  </a:cubicBezTo>
                  <a:cubicBezTo>
                    <a:pt x="1060351" y="607153"/>
                    <a:pt x="1060431" y="582516"/>
                    <a:pt x="1059383" y="559249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4" y="484936"/>
                    <a:pt x="1052769" y="482199"/>
                    <a:pt x="1055511" y="481635"/>
                  </a:cubicBezTo>
                  <a:cubicBezTo>
                    <a:pt x="1058253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4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6" y="671643"/>
                    <a:pt x="1070190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0" y="781944"/>
                    <a:pt x="1047687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7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9"/>
                    <a:pt x="1086322" y="1379501"/>
                    <a:pt x="1080353" y="1456954"/>
                  </a:cubicBezTo>
                  <a:cubicBezTo>
                    <a:pt x="1074304" y="1534325"/>
                    <a:pt x="1067287" y="1611697"/>
                    <a:pt x="1060189" y="1689069"/>
                  </a:cubicBezTo>
                  <a:cubicBezTo>
                    <a:pt x="1058818" y="1703722"/>
                    <a:pt x="1057205" y="1718375"/>
                    <a:pt x="1055511" y="1732948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7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4"/>
                  </a:cubicBezTo>
                  <a:cubicBezTo>
                    <a:pt x="1026555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9"/>
                  </a:cubicBezTo>
                  <a:cubicBezTo>
                    <a:pt x="1015425" y="1947431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1" y="1804281"/>
                    <a:pt x="1041800" y="1746232"/>
                    <a:pt x="1046800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8" y="1129996"/>
                    <a:pt x="1087935" y="1083218"/>
                  </a:cubicBezTo>
                  <a:cubicBezTo>
                    <a:pt x="1088822" y="1062930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4" y="1018326"/>
                    <a:pt x="1103582" y="1020983"/>
                    <a:pt x="1103259" y="1023881"/>
                  </a:cubicBezTo>
                  <a:cubicBezTo>
                    <a:pt x="1101163" y="1043687"/>
                    <a:pt x="1100033" y="1063654"/>
                    <a:pt x="1099388" y="1083621"/>
                  </a:cubicBezTo>
                  <a:cubicBezTo>
                    <a:pt x="1097856" y="1130559"/>
                    <a:pt x="1098904" y="1177820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10"/>
                    <a:pt x="1167542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1" y="1671356"/>
                  </a:moveTo>
                  <a:cubicBezTo>
                    <a:pt x="1164558" y="1674738"/>
                    <a:pt x="1176092" y="1715638"/>
                    <a:pt x="1177786" y="1731981"/>
                  </a:cubicBezTo>
                  <a:cubicBezTo>
                    <a:pt x="1178270" y="1736410"/>
                    <a:pt x="1177786" y="1739630"/>
                    <a:pt x="1177140" y="1740999"/>
                  </a:cubicBezTo>
                  <a:cubicBezTo>
                    <a:pt x="1176253" y="1742609"/>
                    <a:pt x="1175124" y="1743495"/>
                    <a:pt x="1173914" y="1743978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1"/>
                    <a:pt x="1166817" y="1738181"/>
                    <a:pt x="1167381" y="1736973"/>
                  </a:cubicBezTo>
                  <a:cubicBezTo>
                    <a:pt x="1167462" y="1736973"/>
                    <a:pt x="1167542" y="1737054"/>
                    <a:pt x="1167623" y="1737054"/>
                  </a:cubicBezTo>
                  <a:cubicBezTo>
                    <a:pt x="1167946" y="1737134"/>
                    <a:pt x="1168026" y="1736732"/>
                    <a:pt x="1167946" y="1736168"/>
                  </a:cubicBezTo>
                  <a:cubicBezTo>
                    <a:pt x="1168268" y="1735685"/>
                    <a:pt x="1168752" y="1735282"/>
                    <a:pt x="1169236" y="1734880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70"/>
                  </a:cubicBezTo>
                  <a:cubicBezTo>
                    <a:pt x="1165042" y="1717409"/>
                    <a:pt x="1152298" y="1678039"/>
                    <a:pt x="1151330" y="1674738"/>
                  </a:cubicBezTo>
                  <a:cubicBezTo>
                    <a:pt x="1144394" y="1650181"/>
                    <a:pt x="1136732" y="1625706"/>
                    <a:pt x="1128827" y="1601311"/>
                  </a:cubicBezTo>
                  <a:cubicBezTo>
                    <a:pt x="1123666" y="1585048"/>
                    <a:pt x="1118342" y="1568784"/>
                    <a:pt x="1112857" y="1552682"/>
                  </a:cubicBezTo>
                  <a:cubicBezTo>
                    <a:pt x="1103663" y="1525710"/>
                    <a:pt x="1093984" y="1498981"/>
                    <a:pt x="1083338" y="1472653"/>
                  </a:cubicBezTo>
                  <a:cubicBezTo>
                    <a:pt x="1082208" y="1469916"/>
                    <a:pt x="1083418" y="1466776"/>
                    <a:pt x="1086161" y="1465649"/>
                  </a:cubicBezTo>
                  <a:cubicBezTo>
                    <a:pt x="1088903" y="1464522"/>
                    <a:pt x="1092048" y="1465729"/>
                    <a:pt x="1093177" y="1468467"/>
                  </a:cubicBezTo>
                  <a:cubicBezTo>
                    <a:pt x="1107776" y="1501154"/>
                    <a:pt x="1121246" y="1534486"/>
                    <a:pt x="1133102" y="1568301"/>
                  </a:cubicBezTo>
                  <a:cubicBezTo>
                    <a:pt x="1137861" y="1581908"/>
                    <a:pt x="1142297" y="1595514"/>
                    <a:pt x="1146491" y="1609201"/>
                  </a:cubicBezTo>
                  <a:cubicBezTo>
                    <a:pt x="1152782" y="1629812"/>
                    <a:pt x="1158348" y="1650584"/>
                    <a:pt x="1163751" y="1671356"/>
                  </a:cubicBezTo>
                  <a:close/>
                  <a:moveTo>
                    <a:pt x="1230131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0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20"/>
                  </a:cubicBezTo>
                  <a:cubicBezTo>
                    <a:pt x="1204079" y="1421448"/>
                    <a:pt x="1198837" y="1410176"/>
                    <a:pt x="1193352" y="1399146"/>
                  </a:cubicBezTo>
                  <a:cubicBezTo>
                    <a:pt x="1185045" y="1382641"/>
                    <a:pt x="1176253" y="1366459"/>
                    <a:pt x="1166171" y="1351000"/>
                  </a:cubicBezTo>
                  <a:cubicBezTo>
                    <a:pt x="1148750" y="1324351"/>
                    <a:pt x="1127779" y="1299795"/>
                    <a:pt x="1099952" y="1279264"/>
                  </a:cubicBezTo>
                  <a:cubicBezTo>
                    <a:pt x="1097533" y="1277574"/>
                    <a:pt x="1096968" y="1274273"/>
                    <a:pt x="1098662" y="1271857"/>
                  </a:cubicBezTo>
                  <a:cubicBezTo>
                    <a:pt x="1100436" y="1269442"/>
                    <a:pt x="1103743" y="1268878"/>
                    <a:pt x="1106163" y="1270569"/>
                  </a:cubicBezTo>
                  <a:cubicBezTo>
                    <a:pt x="1146007" y="1298265"/>
                    <a:pt x="1173672" y="1333449"/>
                    <a:pt x="1195530" y="1372336"/>
                  </a:cubicBezTo>
                  <a:cubicBezTo>
                    <a:pt x="1208596" y="1395765"/>
                    <a:pt x="1219566" y="1420482"/>
                    <a:pt x="1230131" y="1445440"/>
                  </a:cubicBezTo>
                  <a:close/>
                  <a:moveTo>
                    <a:pt x="1301270" y="1326042"/>
                  </a:moveTo>
                  <a:cubicBezTo>
                    <a:pt x="1303528" y="1327652"/>
                    <a:pt x="1304093" y="1330872"/>
                    <a:pt x="1302399" y="1333127"/>
                  </a:cubicBezTo>
                  <a:cubicBezTo>
                    <a:pt x="1300786" y="1335462"/>
                    <a:pt x="1297560" y="1335944"/>
                    <a:pt x="1295301" y="1334334"/>
                  </a:cubicBezTo>
                  <a:cubicBezTo>
                    <a:pt x="1288607" y="1329745"/>
                    <a:pt x="1282155" y="1321694"/>
                    <a:pt x="1276025" y="1312033"/>
                  </a:cubicBezTo>
                  <a:cubicBezTo>
                    <a:pt x="1264410" y="1293595"/>
                    <a:pt x="1254086" y="1269200"/>
                    <a:pt x="1244891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6"/>
                    <a:pt x="1196014" y="1196579"/>
                    <a:pt x="1187948" y="1187803"/>
                  </a:cubicBezTo>
                  <a:cubicBezTo>
                    <a:pt x="1167784" y="1165823"/>
                    <a:pt x="1146572" y="1144810"/>
                    <a:pt x="1124391" y="1124199"/>
                  </a:cubicBezTo>
                  <a:cubicBezTo>
                    <a:pt x="1122214" y="1122267"/>
                    <a:pt x="1121972" y="1118885"/>
                    <a:pt x="1123988" y="1116631"/>
                  </a:cubicBezTo>
                  <a:cubicBezTo>
                    <a:pt x="1125924" y="1114457"/>
                    <a:pt x="1129311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8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5" y="1219444"/>
                  </a:cubicBezTo>
                  <a:cubicBezTo>
                    <a:pt x="1241907" y="1228945"/>
                    <a:pt x="1249086" y="1238767"/>
                    <a:pt x="1256022" y="1248911"/>
                  </a:cubicBezTo>
                  <a:cubicBezTo>
                    <a:pt x="1264894" y="1261954"/>
                    <a:pt x="1274653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2"/>
                  </a:cubicBezTo>
                  <a:close/>
                  <a:moveTo>
                    <a:pt x="955014" y="1367988"/>
                  </a:moveTo>
                  <a:cubicBezTo>
                    <a:pt x="969370" y="1353254"/>
                    <a:pt x="983889" y="1338682"/>
                    <a:pt x="998729" y="1324431"/>
                  </a:cubicBezTo>
                  <a:cubicBezTo>
                    <a:pt x="1006875" y="1316461"/>
                    <a:pt x="1015344" y="1308732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1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4"/>
                    <a:pt x="1077127" y="1258251"/>
                  </a:cubicBezTo>
                  <a:cubicBezTo>
                    <a:pt x="1077369" y="1255916"/>
                    <a:pt x="1076724" y="1253340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6"/>
                    <a:pt x="1055834" y="1262276"/>
                  </a:cubicBezTo>
                  <a:cubicBezTo>
                    <a:pt x="1050591" y="1264531"/>
                    <a:pt x="1045429" y="1266946"/>
                    <a:pt x="1042283" y="1269522"/>
                  </a:cubicBezTo>
                  <a:cubicBezTo>
                    <a:pt x="1031556" y="1278218"/>
                    <a:pt x="1020748" y="1287074"/>
                    <a:pt x="1010263" y="1296091"/>
                  </a:cubicBezTo>
                  <a:cubicBezTo>
                    <a:pt x="1003165" y="1302130"/>
                    <a:pt x="996229" y="1308329"/>
                    <a:pt x="989373" y="1314609"/>
                  </a:cubicBezTo>
                  <a:cubicBezTo>
                    <a:pt x="974210" y="1328779"/>
                    <a:pt x="959127" y="1343030"/>
                    <a:pt x="944609" y="1357924"/>
                  </a:cubicBezTo>
                  <a:cubicBezTo>
                    <a:pt x="934930" y="1367827"/>
                    <a:pt x="925494" y="1377972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3" y="1472492"/>
                    <a:pt x="851048" y="1475793"/>
                    <a:pt x="853468" y="1477565"/>
                  </a:cubicBezTo>
                  <a:cubicBezTo>
                    <a:pt x="855888" y="1479255"/>
                    <a:pt x="859194" y="1478692"/>
                    <a:pt x="860888" y="1476276"/>
                  </a:cubicBezTo>
                  <a:cubicBezTo>
                    <a:pt x="877019" y="1454216"/>
                    <a:pt x="894602" y="1433203"/>
                    <a:pt x="912830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4" y="1258412"/>
                    <a:pt x="1066884" y="1258331"/>
                    <a:pt x="1066803" y="1258251"/>
                  </a:cubicBezTo>
                  <a:cubicBezTo>
                    <a:pt x="1066884" y="1258573"/>
                    <a:pt x="1066964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6"/>
                    <a:pt x="932995" y="1624337"/>
                  </a:cubicBezTo>
                  <a:cubicBezTo>
                    <a:pt x="919444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7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7" y="1601875"/>
                  </a:cubicBezTo>
                  <a:cubicBezTo>
                    <a:pt x="940738" y="1589637"/>
                    <a:pt x="949852" y="1577802"/>
                    <a:pt x="959369" y="1566127"/>
                  </a:cubicBezTo>
                  <a:cubicBezTo>
                    <a:pt x="968725" y="1554614"/>
                    <a:pt x="978646" y="1543504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69" y="1466051"/>
                    <a:pt x="1059302" y="1467420"/>
                    <a:pt x="1060108" y="1468547"/>
                  </a:cubicBezTo>
                  <a:cubicBezTo>
                    <a:pt x="1061157" y="1469916"/>
                    <a:pt x="1061560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4" y="1484972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5" y="1554775"/>
                    <a:pt x="975984" y="1568462"/>
                    <a:pt x="965015" y="1582149"/>
                  </a:cubicBezTo>
                  <a:close/>
                  <a:moveTo>
                    <a:pt x="1022684" y="1706057"/>
                  </a:moveTo>
                  <a:lnTo>
                    <a:pt x="1009376" y="1724655"/>
                  </a:lnTo>
                  <a:cubicBezTo>
                    <a:pt x="1004940" y="1730774"/>
                    <a:pt x="1000584" y="1737054"/>
                    <a:pt x="996068" y="1743172"/>
                  </a:cubicBezTo>
                  <a:cubicBezTo>
                    <a:pt x="991793" y="1748889"/>
                    <a:pt x="987438" y="1754525"/>
                    <a:pt x="983163" y="1760160"/>
                  </a:cubicBezTo>
                  <a:cubicBezTo>
                    <a:pt x="976710" y="1768695"/>
                    <a:pt x="970177" y="1777068"/>
                    <a:pt x="963967" y="1785683"/>
                  </a:cubicBezTo>
                  <a:cubicBezTo>
                    <a:pt x="962353" y="1788178"/>
                    <a:pt x="959047" y="1788903"/>
                    <a:pt x="956546" y="1787293"/>
                  </a:cubicBezTo>
                  <a:cubicBezTo>
                    <a:pt x="954046" y="1785683"/>
                    <a:pt x="953320" y="1782382"/>
                    <a:pt x="954933" y="1779886"/>
                  </a:cubicBezTo>
                  <a:cubicBezTo>
                    <a:pt x="961466" y="1768775"/>
                    <a:pt x="968241" y="1757826"/>
                    <a:pt x="975500" y="1747118"/>
                  </a:cubicBezTo>
                  <a:cubicBezTo>
                    <a:pt x="978323" y="1742931"/>
                    <a:pt x="981308" y="1738664"/>
                    <a:pt x="984372" y="1734558"/>
                  </a:cubicBezTo>
                  <a:cubicBezTo>
                    <a:pt x="989050" y="1728439"/>
                    <a:pt x="993971" y="1722481"/>
                    <a:pt x="998729" y="1716523"/>
                  </a:cubicBezTo>
                  <a:lnTo>
                    <a:pt x="1013570" y="1699052"/>
                  </a:lnTo>
                  <a:cubicBezTo>
                    <a:pt x="1013812" y="1698811"/>
                    <a:pt x="1018167" y="1693899"/>
                    <a:pt x="1019942" y="1691404"/>
                  </a:cubicBezTo>
                  <a:lnTo>
                    <a:pt x="1019942" y="1691967"/>
                  </a:lnTo>
                  <a:cubicBezTo>
                    <a:pt x="1019942" y="1691726"/>
                    <a:pt x="1020023" y="1691404"/>
                    <a:pt x="1020184" y="1691081"/>
                  </a:cubicBezTo>
                  <a:lnTo>
                    <a:pt x="1019942" y="1691404"/>
                  </a:lnTo>
                  <a:cubicBezTo>
                    <a:pt x="1019942" y="1691081"/>
                    <a:pt x="1019942" y="1690759"/>
                    <a:pt x="1020264" y="1690840"/>
                  </a:cubicBezTo>
                  <a:lnTo>
                    <a:pt x="1020264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5"/>
                  </a:cubicBezTo>
                  <a:cubicBezTo>
                    <a:pt x="1030185" y="1693738"/>
                    <a:pt x="1029862" y="1694946"/>
                    <a:pt x="1029056" y="1696395"/>
                  </a:cubicBezTo>
                  <a:cubicBezTo>
                    <a:pt x="1027523" y="1699133"/>
                    <a:pt x="1022926" y="1705735"/>
                    <a:pt x="1022684" y="1706057"/>
                  </a:cubicBezTo>
                  <a:close/>
                  <a:moveTo>
                    <a:pt x="985340" y="769706"/>
                  </a:moveTo>
                  <a:lnTo>
                    <a:pt x="985179" y="769464"/>
                  </a:lnTo>
                  <a:cubicBezTo>
                    <a:pt x="985744" y="769464"/>
                    <a:pt x="986227" y="769545"/>
                    <a:pt x="986066" y="769867"/>
                  </a:cubicBezTo>
                  <a:cubicBezTo>
                    <a:pt x="985824" y="769786"/>
                    <a:pt x="985582" y="769786"/>
                    <a:pt x="985340" y="769706"/>
                  </a:cubicBezTo>
                  <a:close/>
                  <a:moveTo>
                    <a:pt x="708610" y="393233"/>
                  </a:moveTo>
                  <a:lnTo>
                    <a:pt x="708851" y="393636"/>
                  </a:lnTo>
                  <a:cubicBezTo>
                    <a:pt x="708610" y="393878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0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6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8" y="361431"/>
                    <a:pt x="678686" y="376648"/>
                    <a:pt x="696189" y="385987"/>
                  </a:cubicBezTo>
                  <a:cubicBezTo>
                    <a:pt x="702076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1" y="393475"/>
                  </a:lnTo>
                  <a:cubicBezTo>
                    <a:pt x="708932" y="393475"/>
                    <a:pt x="709094" y="393556"/>
                    <a:pt x="709013" y="393556"/>
                  </a:cubicBezTo>
                  <a:cubicBezTo>
                    <a:pt x="708932" y="393636"/>
                    <a:pt x="708932" y="393636"/>
                    <a:pt x="708851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8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8" y="493309"/>
                    <a:pt x="641827" y="482038"/>
                    <a:pt x="613919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4" y="408048"/>
                    <a:pt x="487935" y="392509"/>
                  </a:cubicBezTo>
                  <a:cubicBezTo>
                    <a:pt x="485918" y="390416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6" y="438159"/>
                    <a:pt x="553911" y="454825"/>
                  </a:cubicBezTo>
                  <a:cubicBezTo>
                    <a:pt x="571010" y="464728"/>
                    <a:pt x="589319" y="474067"/>
                    <a:pt x="608031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5"/>
                    <a:pt x="818544" y="552647"/>
                  </a:cubicBezTo>
                  <a:cubicBezTo>
                    <a:pt x="827900" y="566334"/>
                    <a:pt x="837175" y="580423"/>
                    <a:pt x="846531" y="594030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4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8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6" y="631790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8"/>
                    <a:pt x="583996" y="596928"/>
                    <a:pt x="586658" y="598216"/>
                  </a:cubicBezTo>
                  <a:cubicBezTo>
                    <a:pt x="624001" y="617942"/>
                    <a:pt x="663442" y="632273"/>
                    <a:pt x="704093" y="642337"/>
                  </a:cubicBezTo>
                  <a:cubicBezTo>
                    <a:pt x="720305" y="646282"/>
                    <a:pt x="736758" y="649583"/>
                    <a:pt x="753293" y="652239"/>
                  </a:cubicBezTo>
                  <a:cubicBezTo>
                    <a:pt x="777974" y="656185"/>
                    <a:pt x="802896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3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3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8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5"/>
                  </a:cubicBezTo>
                  <a:cubicBezTo>
                    <a:pt x="744663" y="739273"/>
                    <a:pt x="716594" y="733476"/>
                    <a:pt x="689171" y="725344"/>
                  </a:cubicBezTo>
                  <a:cubicBezTo>
                    <a:pt x="686348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8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7"/>
                    <a:pt x="859275" y="758998"/>
                  </a:cubicBezTo>
                  <a:cubicBezTo>
                    <a:pt x="870083" y="758032"/>
                    <a:pt x="880891" y="756583"/>
                    <a:pt x="891618" y="754811"/>
                  </a:cubicBezTo>
                  <a:cubicBezTo>
                    <a:pt x="902265" y="753040"/>
                    <a:pt x="912830" y="750947"/>
                    <a:pt x="923396" y="748773"/>
                  </a:cubicBezTo>
                  <a:cubicBezTo>
                    <a:pt x="928317" y="747726"/>
                    <a:pt x="936866" y="743781"/>
                    <a:pt x="943560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7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1" y="771719"/>
                    <a:pt x="987760" y="770431"/>
                    <a:pt x="986147" y="769867"/>
                  </a:cubicBezTo>
                  <a:cubicBezTo>
                    <a:pt x="986147" y="769948"/>
                    <a:pt x="986147" y="770028"/>
                    <a:pt x="986066" y="770028"/>
                  </a:cubicBezTo>
                  <a:cubicBezTo>
                    <a:pt x="985905" y="770270"/>
                    <a:pt x="985663" y="770108"/>
                    <a:pt x="985421" y="769706"/>
                  </a:cubicBezTo>
                  <a:cubicBezTo>
                    <a:pt x="984776" y="769626"/>
                    <a:pt x="984050" y="769626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3" y="749498"/>
                    <a:pt x="973726" y="749739"/>
                    <a:pt x="974049" y="748451"/>
                  </a:cubicBezTo>
                  <a:cubicBezTo>
                    <a:pt x="977194" y="735328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40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30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4" y="467787"/>
                    <a:pt x="989615" y="517704"/>
                  </a:cubicBezTo>
                  <a:cubicBezTo>
                    <a:pt x="989615" y="540248"/>
                    <a:pt x="989454" y="562711"/>
                    <a:pt x="988889" y="583482"/>
                  </a:cubicBezTo>
                  <a:cubicBezTo>
                    <a:pt x="988163" y="608763"/>
                    <a:pt x="987115" y="631548"/>
                    <a:pt x="985018" y="648778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4" y="699983"/>
                    <a:pt x="968483" y="726230"/>
                    <a:pt x="965176" y="740963"/>
                  </a:cubicBezTo>
                  <a:cubicBezTo>
                    <a:pt x="962837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70"/>
                  </a:cubicBezTo>
                  <a:cubicBezTo>
                    <a:pt x="911459" y="662464"/>
                    <a:pt x="912830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5" y="441943"/>
                  </a:cubicBezTo>
                  <a:cubicBezTo>
                    <a:pt x="922106" y="421574"/>
                    <a:pt x="921864" y="401687"/>
                    <a:pt x="921299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4" y="291869"/>
                    <a:pt x="910492" y="290018"/>
                    <a:pt x="907588" y="290581"/>
                  </a:cubicBezTo>
                  <a:cubicBezTo>
                    <a:pt x="904684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3" y="480347"/>
                    <a:pt x="906862" y="494034"/>
                    <a:pt x="906620" y="507480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1"/>
                    <a:pt x="796444" y="493390"/>
                  </a:cubicBezTo>
                  <a:cubicBezTo>
                    <a:pt x="797251" y="493229"/>
                    <a:pt x="799670" y="492826"/>
                    <a:pt x="800557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7" y="457482"/>
                    <a:pt x="800557" y="449833"/>
                  </a:cubicBezTo>
                  <a:cubicBezTo>
                    <a:pt x="800557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7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5" y="486788"/>
                  </a:cubicBezTo>
                  <a:cubicBezTo>
                    <a:pt x="768618" y="453778"/>
                    <a:pt x="746760" y="421091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1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5" y="283335"/>
                  </a:cubicBezTo>
                  <a:cubicBezTo>
                    <a:pt x="686348" y="307167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1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6" y="734361"/>
                    <a:pt x="945658" y="734120"/>
                    <a:pt x="945819" y="733798"/>
                  </a:cubicBezTo>
                  <a:cubicBezTo>
                    <a:pt x="945899" y="733717"/>
                    <a:pt x="945980" y="733637"/>
                    <a:pt x="945899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6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8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5" y="715039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8"/>
                    <a:pt x="1177947" y="702318"/>
                    <a:pt x="1177383" y="699822"/>
                  </a:cubicBezTo>
                  <a:cubicBezTo>
                    <a:pt x="1176253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1" y="594030"/>
                  </a:cubicBezTo>
                  <a:cubicBezTo>
                    <a:pt x="1144152" y="571728"/>
                    <a:pt x="1140039" y="547574"/>
                    <a:pt x="1137780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3"/>
                  </a:cubicBezTo>
                  <a:cubicBezTo>
                    <a:pt x="1163671" y="353139"/>
                    <a:pt x="1165123" y="356198"/>
                    <a:pt x="1164235" y="358935"/>
                  </a:cubicBezTo>
                  <a:cubicBezTo>
                    <a:pt x="1154960" y="387437"/>
                    <a:pt x="1150766" y="418917"/>
                    <a:pt x="1149717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3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39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1" y="687262"/>
                    <a:pt x="1186819" y="692415"/>
                    <a:pt x="1187787" y="697568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4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8" y="706665"/>
                  </a:lnTo>
                  <a:cubicBezTo>
                    <a:pt x="1188110" y="707873"/>
                    <a:pt x="1188352" y="708598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3"/>
                  </a:cubicBezTo>
                  <a:cubicBezTo>
                    <a:pt x="1203757" y="690482"/>
                    <a:pt x="1219001" y="670033"/>
                    <a:pt x="1234487" y="649824"/>
                  </a:cubicBezTo>
                  <a:cubicBezTo>
                    <a:pt x="1242956" y="638875"/>
                    <a:pt x="1251505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6"/>
                  </a:cubicBezTo>
                  <a:cubicBezTo>
                    <a:pt x="1240536" y="534692"/>
                    <a:pt x="1239246" y="520039"/>
                    <a:pt x="1238600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1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49" y="252660"/>
                  </a:cubicBezTo>
                  <a:cubicBezTo>
                    <a:pt x="1294172" y="253465"/>
                    <a:pt x="1295785" y="256444"/>
                    <a:pt x="1294979" y="259262"/>
                  </a:cubicBezTo>
                  <a:cubicBezTo>
                    <a:pt x="1287155" y="288005"/>
                    <a:pt x="1279251" y="317391"/>
                    <a:pt x="1272315" y="347020"/>
                  </a:cubicBezTo>
                  <a:cubicBezTo>
                    <a:pt x="1267798" y="366584"/>
                    <a:pt x="1263684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8" y="606992"/>
                  </a:cubicBezTo>
                  <a:cubicBezTo>
                    <a:pt x="1285462" y="584449"/>
                    <a:pt x="1302964" y="561905"/>
                    <a:pt x="1320627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9"/>
                    <a:pt x="1398219" y="433489"/>
                    <a:pt x="1397735" y="431960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89" y="395085"/>
                    <a:pt x="1397573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3" y="208862"/>
                    <a:pt x="1434433" y="174644"/>
                    <a:pt x="1448064" y="140588"/>
                  </a:cubicBezTo>
                  <a:cubicBezTo>
                    <a:pt x="1449113" y="137850"/>
                    <a:pt x="1452177" y="136482"/>
                    <a:pt x="1455000" y="137528"/>
                  </a:cubicBezTo>
                  <a:cubicBezTo>
                    <a:pt x="1457743" y="138575"/>
                    <a:pt x="1459114" y="141634"/>
                    <a:pt x="1458065" y="144372"/>
                  </a:cubicBezTo>
                  <a:cubicBezTo>
                    <a:pt x="1445725" y="178348"/>
                    <a:pt x="1436208" y="212404"/>
                    <a:pt x="1428787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3" y="352092"/>
                  </a:cubicBezTo>
                  <a:cubicBezTo>
                    <a:pt x="1411365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5"/>
                  </a:cubicBezTo>
                  <a:cubicBezTo>
                    <a:pt x="1407494" y="425036"/>
                    <a:pt x="1407655" y="425277"/>
                    <a:pt x="1407655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5" y="299679"/>
                  </a:cubicBezTo>
                  <a:cubicBezTo>
                    <a:pt x="1503555" y="298552"/>
                    <a:pt x="1502426" y="297505"/>
                    <a:pt x="1503233" y="296619"/>
                  </a:cubicBezTo>
                  <a:cubicBezTo>
                    <a:pt x="1506540" y="292272"/>
                    <a:pt x="1508717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1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4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4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2" y="177462"/>
                    <a:pt x="1544448" y="191230"/>
                  </a:cubicBezTo>
                  <a:cubicBezTo>
                    <a:pt x="1540335" y="205078"/>
                    <a:pt x="1536140" y="218926"/>
                    <a:pt x="1532349" y="232854"/>
                  </a:cubicBezTo>
                  <a:cubicBezTo>
                    <a:pt x="1529446" y="242838"/>
                    <a:pt x="1527026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5" y="106531"/>
                    <a:pt x="1695436" y="53635"/>
                    <a:pt x="1740200" y="1866"/>
                  </a:cubicBezTo>
                  <a:cubicBezTo>
                    <a:pt x="1742136" y="-388"/>
                    <a:pt x="1745523" y="-630"/>
                    <a:pt x="1747782" y="1303"/>
                  </a:cubicBezTo>
                  <a:cubicBezTo>
                    <a:pt x="1750040" y="3235"/>
                    <a:pt x="1750282" y="6616"/>
                    <a:pt x="1748346" y="8790"/>
                  </a:cubicBezTo>
                  <a:cubicBezTo>
                    <a:pt x="1704227" y="60962"/>
                    <a:pt x="1661883" y="114180"/>
                    <a:pt x="1620345" y="167962"/>
                  </a:cubicBezTo>
                  <a:cubicBezTo>
                    <a:pt x="1562031" y="243482"/>
                    <a:pt x="1505410" y="320209"/>
                    <a:pt x="1447983" y="396534"/>
                  </a:cubicBezTo>
                  <a:cubicBezTo>
                    <a:pt x="1440240" y="406759"/>
                    <a:pt x="1432256" y="416823"/>
                    <a:pt x="1424513" y="427048"/>
                  </a:cubicBezTo>
                  <a:lnTo>
                    <a:pt x="1439918" y="420930"/>
                  </a:lnTo>
                  <a:cubicBezTo>
                    <a:pt x="1449677" y="416904"/>
                    <a:pt x="1459275" y="412717"/>
                    <a:pt x="1468873" y="408531"/>
                  </a:cubicBezTo>
                  <a:cubicBezTo>
                    <a:pt x="1478471" y="404264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3" y="369563"/>
                  </a:cubicBezTo>
                  <a:cubicBezTo>
                    <a:pt x="1570742" y="360868"/>
                    <a:pt x="1589051" y="352173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1" y="302336"/>
                    <a:pt x="1683418" y="303060"/>
                    <a:pt x="1685031" y="305476"/>
                  </a:cubicBezTo>
                  <a:cubicBezTo>
                    <a:pt x="1686645" y="307972"/>
                    <a:pt x="1685919" y="311273"/>
                    <a:pt x="1683418" y="312883"/>
                  </a:cubicBezTo>
                  <a:cubicBezTo>
                    <a:pt x="1655350" y="331642"/>
                    <a:pt x="1625669" y="348791"/>
                    <a:pt x="1595261" y="364491"/>
                  </a:cubicBezTo>
                  <a:cubicBezTo>
                    <a:pt x="1583163" y="370771"/>
                    <a:pt x="1570984" y="376809"/>
                    <a:pt x="1558724" y="382606"/>
                  </a:cubicBezTo>
                  <a:cubicBezTo>
                    <a:pt x="1540173" y="391382"/>
                    <a:pt x="1521542" y="399594"/>
                    <a:pt x="1503071" y="407726"/>
                  </a:cubicBezTo>
                  <a:cubicBezTo>
                    <a:pt x="1493393" y="411993"/>
                    <a:pt x="1483633" y="416099"/>
                    <a:pt x="1473793" y="420124"/>
                  </a:cubicBezTo>
                  <a:cubicBezTo>
                    <a:pt x="1463953" y="424069"/>
                    <a:pt x="1454113" y="427934"/>
                    <a:pt x="1444193" y="431638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5" y="441218"/>
                    <a:pt x="1413301" y="441540"/>
                  </a:cubicBezTo>
                  <a:cubicBezTo>
                    <a:pt x="1411769" y="443473"/>
                    <a:pt x="1410236" y="445486"/>
                    <a:pt x="1408785" y="447418"/>
                  </a:cubicBezTo>
                  <a:cubicBezTo>
                    <a:pt x="1408704" y="447579"/>
                    <a:pt x="1408785" y="447740"/>
                    <a:pt x="1408623" y="447820"/>
                  </a:cubicBezTo>
                  <a:cubicBezTo>
                    <a:pt x="1408542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09" y="612306"/>
                    <a:pt x="1283284" y="612064"/>
                    <a:pt x="1284332" y="611742"/>
                  </a:cubicBezTo>
                  <a:lnTo>
                    <a:pt x="1311029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2" y="549909"/>
                  </a:cubicBezTo>
                  <a:cubicBezTo>
                    <a:pt x="1496054" y="541777"/>
                    <a:pt x="1522994" y="533082"/>
                    <a:pt x="1548642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5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4" y="546206"/>
                    <a:pt x="1500813" y="555464"/>
                    <a:pt x="1474358" y="563757"/>
                  </a:cubicBezTo>
                  <a:cubicBezTo>
                    <a:pt x="1445806" y="572613"/>
                    <a:pt x="1418221" y="580262"/>
                    <a:pt x="1394508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8" y="613594"/>
                  </a:cubicBezTo>
                  <a:lnTo>
                    <a:pt x="1287801" y="621806"/>
                  </a:lnTo>
                  <a:cubicBezTo>
                    <a:pt x="1286107" y="622370"/>
                    <a:pt x="1281509" y="621967"/>
                    <a:pt x="1278606" y="622289"/>
                  </a:cubicBezTo>
                  <a:cubicBezTo>
                    <a:pt x="1278444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7" y="624946"/>
                  </a:cubicBezTo>
                  <a:cubicBezTo>
                    <a:pt x="1261587" y="635815"/>
                    <a:pt x="1252957" y="646604"/>
                    <a:pt x="1244407" y="657473"/>
                  </a:cubicBezTo>
                  <a:cubicBezTo>
                    <a:pt x="1234406" y="670274"/>
                    <a:pt x="1224727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5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60"/>
                  </a:cubicBezTo>
                  <a:cubicBezTo>
                    <a:pt x="1476052" y="680096"/>
                    <a:pt x="1504846" y="670677"/>
                    <a:pt x="1531220" y="657231"/>
                  </a:cubicBezTo>
                  <a:cubicBezTo>
                    <a:pt x="1533801" y="655862"/>
                    <a:pt x="1537028" y="656829"/>
                    <a:pt x="1538399" y="659486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49" y="708195"/>
                    <a:pt x="1396525" y="710530"/>
                    <a:pt x="1381200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9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3"/>
                  </a:cubicBezTo>
                  <a:cubicBezTo>
                    <a:pt x="1201337" y="713589"/>
                    <a:pt x="1194401" y="722365"/>
                    <a:pt x="1187706" y="731382"/>
                  </a:cubicBezTo>
                  <a:lnTo>
                    <a:pt x="1141248" y="795389"/>
                  </a:lnTo>
                  <a:lnTo>
                    <a:pt x="1124956" y="816483"/>
                  </a:lnTo>
                  <a:cubicBezTo>
                    <a:pt x="1123907" y="817771"/>
                    <a:pt x="1122052" y="819221"/>
                    <a:pt x="1120116" y="820670"/>
                  </a:cubicBezTo>
                  <a:cubicBezTo>
                    <a:pt x="1119149" y="821314"/>
                    <a:pt x="1117616" y="822039"/>
                    <a:pt x="1116487" y="822683"/>
                  </a:cubicBezTo>
                  <a:cubicBezTo>
                    <a:pt x="1116648" y="823649"/>
                    <a:pt x="1116568" y="824696"/>
                    <a:pt x="1116164" y="825662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1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2" y="202743"/>
                    <a:pt x="1642203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0" y="254673"/>
                  </a:cubicBezTo>
                  <a:cubicBezTo>
                    <a:pt x="1584695" y="260309"/>
                    <a:pt x="1576468" y="265703"/>
                    <a:pt x="1568403" y="271339"/>
                  </a:cubicBezTo>
                  <a:cubicBezTo>
                    <a:pt x="1565015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4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69" y="296700"/>
                    <a:pt x="1531140" y="291225"/>
                    <a:pt x="1530978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6" y="273030"/>
                    <a:pt x="1551062" y="269407"/>
                  </a:cubicBezTo>
                  <a:cubicBezTo>
                    <a:pt x="1555417" y="265703"/>
                    <a:pt x="1559853" y="262160"/>
                    <a:pt x="1564451" y="258698"/>
                  </a:cubicBezTo>
                  <a:cubicBezTo>
                    <a:pt x="1571145" y="253626"/>
                    <a:pt x="1577920" y="248796"/>
                    <a:pt x="1584534" y="243643"/>
                  </a:cubicBezTo>
                  <a:cubicBezTo>
                    <a:pt x="1594535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6" y="141151"/>
                  </a:moveTo>
                  <a:cubicBezTo>
                    <a:pt x="1702695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3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5" y="139702"/>
                    <a:pt x="1702856" y="139622"/>
                    <a:pt x="1703018" y="139622"/>
                  </a:cubicBezTo>
                  <a:cubicBezTo>
                    <a:pt x="1704147" y="139139"/>
                    <a:pt x="1702211" y="139219"/>
                    <a:pt x="1702856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4" y="141554"/>
                    <a:pt x="1702695" y="141393"/>
                    <a:pt x="1702856" y="141312"/>
                  </a:cubicBezTo>
                  <a:lnTo>
                    <a:pt x="1702856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6" y="145499"/>
                    <a:pt x="1711003" y="147914"/>
                  </a:cubicBezTo>
                  <a:cubicBezTo>
                    <a:pt x="1712213" y="149203"/>
                    <a:pt x="1710116" y="147592"/>
                    <a:pt x="1711083" y="148961"/>
                  </a:cubicBezTo>
                  <a:cubicBezTo>
                    <a:pt x="1711567" y="149525"/>
                    <a:pt x="1710761" y="148800"/>
                    <a:pt x="1711083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1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7" y="151457"/>
                    <a:pt x="1708583" y="149766"/>
                  </a:cubicBezTo>
                  <a:cubicBezTo>
                    <a:pt x="1706244" y="151376"/>
                    <a:pt x="1703098" y="150732"/>
                    <a:pt x="1701485" y="148398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7" y="1320728"/>
                  </a:moveTo>
                  <a:cubicBezTo>
                    <a:pt x="2096700" y="1321775"/>
                    <a:pt x="2099765" y="1320325"/>
                    <a:pt x="2100813" y="1317588"/>
                  </a:cubicBezTo>
                  <a:cubicBezTo>
                    <a:pt x="2101862" y="1314850"/>
                    <a:pt x="2100491" y="1311711"/>
                    <a:pt x="2097668" y="1310744"/>
                  </a:cubicBezTo>
                  <a:cubicBezTo>
                    <a:pt x="2005317" y="1275480"/>
                    <a:pt x="1913772" y="1238364"/>
                    <a:pt x="1822711" y="1200282"/>
                  </a:cubicBezTo>
                  <a:cubicBezTo>
                    <a:pt x="1786013" y="1184985"/>
                    <a:pt x="1749395" y="1169366"/>
                    <a:pt x="1712696" y="1153747"/>
                  </a:cubicBezTo>
                  <a:cubicBezTo>
                    <a:pt x="1731893" y="1152620"/>
                    <a:pt x="1751169" y="1151734"/>
                    <a:pt x="1770688" y="1151814"/>
                  </a:cubicBezTo>
                  <a:cubicBezTo>
                    <a:pt x="1789642" y="1151814"/>
                    <a:pt x="1808597" y="1152458"/>
                    <a:pt x="1827551" y="1153102"/>
                  </a:cubicBezTo>
                  <a:cubicBezTo>
                    <a:pt x="1846666" y="1153747"/>
                    <a:pt x="1865701" y="1154471"/>
                    <a:pt x="1884413" y="1155598"/>
                  </a:cubicBezTo>
                  <a:cubicBezTo>
                    <a:pt x="1896350" y="1156243"/>
                    <a:pt x="1908207" y="1156967"/>
                    <a:pt x="1920144" y="1158014"/>
                  </a:cubicBezTo>
                  <a:cubicBezTo>
                    <a:pt x="1927967" y="1158658"/>
                    <a:pt x="1935872" y="1159382"/>
                    <a:pt x="1943776" y="1160349"/>
                  </a:cubicBezTo>
                  <a:lnTo>
                    <a:pt x="1965150" y="1162844"/>
                  </a:lnTo>
                  <a:cubicBezTo>
                    <a:pt x="1967569" y="1163166"/>
                    <a:pt x="1973538" y="1164616"/>
                    <a:pt x="1975151" y="1164857"/>
                  </a:cubicBezTo>
                  <a:cubicBezTo>
                    <a:pt x="1976442" y="1165018"/>
                    <a:pt x="1977329" y="1164857"/>
                    <a:pt x="1977651" y="1164777"/>
                  </a:cubicBezTo>
                  <a:cubicBezTo>
                    <a:pt x="1979507" y="1164213"/>
                    <a:pt x="1980474" y="1163086"/>
                    <a:pt x="1980958" y="1162200"/>
                  </a:cubicBezTo>
                  <a:cubicBezTo>
                    <a:pt x="1981523" y="1161073"/>
                    <a:pt x="1981765" y="1159866"/>
                    <a:pt x="1981362" y="1158416"/>
                  </a:cubicBezTo>
                  <a:cubicBezTo>
                    <a:pt x="1981200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4" y="1154471"/>
                    <a:pt x="1976764" y="1154552"/>
                    <a:pt x="1976764" y="1154713"/>
                  </a:cubicBezTo>
                  <a:cubicBezTo>
                    <a:pt x="1976603" y="1155276"/>
                    <a:pt x="1975796" y="1155196"/>
                    <a:pt x="1974667" y="1154954"/>
                  </a:cubicBezTo>
                  <a:cubicBezTo>
                    <a:pt x="1974828" y="1154874"/>
                    <a:pt x="1974909" y="1154874"/>
                    <a:pt x="1975071" y="1154874"/>
                  </a:cubicBezTo>
                  <a:cubicBezTo>
                    <a:pt x="1975232" y="1154793"/>
                    <a:pt x="1975796" y="1154471"/>
                    <a:pt x="1976280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6" y="1146098"/>
                    <a:pt x="1915385" y="1144971"/>
                  </a:cubicBezTo>
                  <a:cubicBezTo>
                    <a:pt x="1905384" y="1143844"/>
                    <a:pt x="1895382" y="1142958"/>
                    <a:pt x="1885381" y="1142153"/>
                  </a:cubicBezTo>
                  <a:cubicBezTo>
                    <a:pt x="1866508" y="1140704"/>
                    <a:pt x="1847311" y="1139335"/>
                    <a:pt x="1828034" y="1138611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0" y="1138208"/>
                    <a:pt x="1725198" y="1140060"/>
                    <a:pt x="1693904" y="1143763"/>
                  </a:cubicBezTo>
                  <a:cubicBezTo>
                    <a:pt x="1693097" y="1143844"/>
                    <a:pt x="1693258" y="1144971"/>
                    <a:pt x="1692613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2" y="1084587"/>
                    <a:pt x="1615022" y="1080240"/>
                    <a:pt x="1642042" y="1076053"/>
                  </a:cubicBezTo>
                  <a:cubicBezTo>
                    <a:pt x="1660109" y="1073235"/>
                    <a:pt x="1678176" y="1070578"/>
                    <a:pt x="1696323" y="1068002"/>
                  </a:cubicBezTo>
                  <a:cubicBezTo>
                    <a:pt x="1711325" y="1065828"/>
                    <a:pt x="1726408" y="1063735"/>
                    <a:pt x="1741491" y="1061883"/>
                  </a:cubicBezTo>
                  <a:cubicBezTo>
                    <a:pt x="1756573" y="1059951"/>
                    <a:pt x="1771656" y="1058099"/>
                    <a:pt x="1786819" y="1056650"/>
                  </a:cubicBezTo>
                  <a:cubicBezTo>
                    <a:pt x="1798998" y="1055361"/>
                    <a:pt x="1811258" y="1054556"/>
                    <a:pt x="1823518" y="1054234"/>
                  </a:cubicBezTo>
                  <a:cubicBezTo>
                    <a:pt x="1835858" y="1053832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7"/>
                    <a:pt x="1895786" y="1057133"/>
                    <a:pt x="1897721" y="1056972"/>
                  </a:cubicBezTo>
                  <a:cubicBezTo>
                    <a:pt x="1903287" y="1056489"/>
                    <a:pt x="1903125" y="1051497"/>
                    <a:pt x="1902642" y="1050209"/>
                  </a:cubicBezTo>
                  <a:cubicBezTo>
                    <a:pt x="1902480" y="1049726"/>
                    <a:pt x="1901835" y="1047391"/>
                    <a:pt x="1898367" y="1046425"/>
                  </a:cubicBezTo>
                  <a:cubicBezTo>
                    <a:pt x="1897883" y="1046344"/>
                    <a:pt x="1897399" y="1046264"/>
                    <a:pt x="1896915" y="1046264"/>
                  </a:cubicBezTo>
                  <a:cubicBezTo>
                    <a:pt x="1896995" y="1046344"/>
                    <a:pt x="1897076" y="1046505"/>
                    <a:pt x="1897076" y="1046666"/>
                  </a:cubicBezTo>
                  <a:cubicBezTo>
                    <a:pt x="1897076" y="1047230"/>
                    <a:pt x="1896189" y="1047310"/>
                    <a:pt x="1894979" y="1047230"/>
                  </a:cubicBezTo>
                  <a:cubicBezTo>
                    <a:pt x="1895302" y="1046908"/>
                    <a:pt x="1895624" y="1046586"/>
                    <a:pt x="1896028" y="1046344"/>
                  </a:cubicBezTo>
                  <a:cubicBezTo>
                    <a:pt x="1895302" y="1046425"/>
                    <a:pt x="1894656" y="1046747"/>
                    <a:pt x="1894092" y="1047149"/>
                  </a:cubicBezTo>
                  <a:cubicBezTo>
                    <a:pt x="1891108" y="1046747"/>
                    <a:pt x="1886833" y="1045539"/>
                    <a:pt x="1886510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3" y="1041674"/>
                    <a:pt x="1798111" y="1042238"/>
                    <a:pt x="1785610" y="1043204"/>
                  </a:cubicBezTo>
                  <a:cubicBezTo>
                    <a:pt x="1770204" y="1044412"/>
                    <a:pt x="1754960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4" y="1067921"/>
                    <a:pt x="1585905" y="1073235"/>
                    <a:pt x="1558805" y="1078549"/>
                  </a:cubicBezTo>
                  <a:cubicBezTo>
                    <a:pt x="1555901" y="1079032"/>
                    <a:pt x="1553965" y="1081769"/>
                    <a:pt x="1554449" y="1084748"/>
                  </a:cubicBezTo>
                  <a:cubicBezTo>
                    <a:pt x="1555014" y="1087486"/>
                    <a:pt x="1557595" y="1089015"/>
                    <a:pt x="1560256" y="1088774"/>
                  </a:cubicBezTo>
                  <a:cubicBezTo>
                    <a:pt x="1554611" y="1086358"/>
                    <a:pt x="1548884" y="1083863"/>
                    <a:pt x="1543238" y="1081447"/>
                  </a:cubicBezTo>
                  <a:cubicBezTo>
                    <a:pt x="1543158" y="1081206"/>
                    <a:pt x="1542915" y="1080884"/>
                    <a:pt x="1542835" y="1080722"/>
                  </a:cubicBezTo>
                  <a:cubicBezTo>
                    <a:pt x="1542674" y="1080481"/>
                    <a:pt x="1542512" y="1080320"/>
                    <a:pt x="1542351" y="1080078"/>
                  </a:cubicBezTo>
                  <a:lnTo>
                    <a:pt x="1541948" y="1080884"/>
                  </a:lnTo>
                  <a:cubicBezTo>
                    <a:pt x="1541948" y="1080320"/>
                    <a:pt x="1541948" y="1079837"/>
                    <a:pt x="1541786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3"/>
                    <a:pt x="1541544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1" y="1076536"/>
                    <a:pt x="1533237" y="1077180"/>
                  </a:cubicBezTo>
                  <a:cubicBezTo>
                    <a:pt x="1493796" y="1060273"/>
                    <a:pt x="1454355" y="1043446"/>
                    <a:pt x="1414914" y="1026458"/>
                  </a:cubicBezTo>
                  <a:cubicBezTo>
                    <a:pt x="1451048" y="1013978"/>
                    <a:pt x="1487827" y="1003431"/>
                    <a:pt x="1524929" y="994656"/>
                  </a:cubicBezTo>
                  <a:cubicBezTo>
                    <a:pt x="1540496" y="990952"/>
                    <a:pt x="1556143" y="987571"/>
                    <a:pt x="1571710" y="984269"/>
                  </a:cubicBezTo>
                  <a:cubicBezTo>
                    <a:pt x="1595181" y="979358"/>
                    <a:pt x="1618732" y="974769"/>
                    <a:pt x="1642445" y="970744"/>
                  </a:cubicBezTo>
                  <a:cubicBezTo>
                    <a:pt x="1654785" y="968650"/>
                    <a:pt x="1667126" y="966799"/>
                    <a:pt x="1679627" y="965108"/>
                  </a:cubicBezTo>
                  <a:cubicBezTo>
                    <a:pt x="1692049" y="963498"/>
                    <a:pt x="1704470" y="962129"/>
                    <a:pt x="1716971" y="961082"/>
                  </a:cubicBezTo>
                  <a:lnTo>
                    <a:pt x="1745362" y="959230"/>
                  </a:lnTo>
                  <a:cubicBezTo>
                    <a:pt x="1747056" y="959150"/>
                    <a:pt x="1755444" y="959391"/>
                    <a:pt x="1758590" y="958747"/>
                  </a:cubicBezTo>
                  <a:cubicBezTo>
                    <a:pt x="1763832" y="957701"/>
                    <a:pt x="1764316" y="953595"/>
                    <a:pt x="1763671" y="951662"/>
                  </a:cubicBezTo>
                  <a:cubicBezTo>
                    <a:pt x="1762865" y="948925"/>
                    <a:pt x="1760042" y="947395"/>
                    <a:pt x="1757299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0" y="949811"/>
                  </a:cubicBezTo>
                  <a:lnTo>
                    <a:pt x="1755041" y="949730"/>
                  </a:lnTo>
                  <a:cubicBezTo>
                    <a:pt x="1755202" y="949650"/>
                    <a:pt x="1755444" y="949327"/>
                    <a:pt x="1755767" y="949005"/>
                  </a:cubicBezTo>
                  <a:cubicBezTo>
                    <a:pt x="1755364" y="949247"/>
                    <a:pt x="1755121" y="949489"/>
                    <a:pt x="1754799" y="949811"/>
                  </a:cubicBezTo>
                  <a:cubicBezTo>
                    <a:pt x="1751815" y="949972"/>
                    <a:pt x="1746249" y="948522"/>
                    <a:pt x="1745201" y="948522"/>
                  </a:cubicBezTo>
                  <a:cubicBezTo>
                    <a:pt x="1740362" y="948603"/>
                    <a:pt x="1735441" y="948683"/>
                    <a:pt x="1730602" y="948844"/>
                  </a:cubicBezTo>
                  <a:cubicBezTo>
                    <a:pt x="1725763" y="949005"/>
                    <a:pt x="1720923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7" y="957459"/>
                  </a:cubicBezTo>
                  <a:cubicBezTo>
                    <a:pt x="1616312" y="961163"/>
                    <a:pt x="1592438" y="965188"/>
                    <a:pt x="1568806" y="970100"/>
                  </a:cubicBezTo>
                  <a:cubicBezTo>
                    <a:pt x="1552997" y="973401"/>
                    <a:pt x="1537270" y="977023"/>
                    <a:pt x="1521622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0" y="1018487"/>
                    <a:pt x="1404832" y="1020419"/>
                    <a:pt x="1404429" y="1022029"/>
                  </a:cubicBezTo>
                  <a:cubicBezTo>
                    <a:pt x="1378216" y="1010838"/>
                    <a:pt x="1352083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3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0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1" y="861731"/>
                  </a:cubicBezTo>
                  <a:cubicBezTo>
                    <a:pt x="1585986" y="862616"/>
                    <a:pt x="1588244" y="862375"/>
                    <a:pt x="1589857" y="860926"/>
                  </a:cubicBezTo>
                  <a:cubicBezTo>
                    <a:pt x="1592841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79" y="851023"/>
                    <a:pt x="1583324" y="851345"/>
                  </a:cubicBezTo>
                  <a:cubicBezTo>
                    <a:pt x="1580743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0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20"/>
                  </a:cubicBezTo>
                  <a:cubicBezTo>
                    <a:pt x="1344098" y="904321"/>
                    <a:pt x="1324983" y="911648"/>
                    <a:pt x="1305867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50"/>
                    <a:pt x="1229164" y="948522"/>
                    <a:pt x="1229002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3" y="945865"/>
                    <a:pt x="1220049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3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79" y="932662"/>
                  </a:cubicBezTo>
                  <a:cubicBezTo>
                    <a:pt x="1178108" y="930488"/>
                    <a:pt x="1175366" y="929602"/>
                    <a:pt x="1172946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0" y="938700"/>
                    <a:pt x="1172059" y="940069"/>
                    <a:pt x="1173914" y="941357"/>
                  </a:cubicBezTo>
                  <a:cubicBezTo>
                    <a:pt x="1176092" y="942967"/>
                    <a:pt x="1179721" y="944738"/>
                    <a:pt x="1184238" y="946590"/>
                  </a:cubicBezTo>
                  <a:cubicBezTo>
                    <a:pt x="1194643" y="950777"/>
                    <a:pt x="1209725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0" y="987087"/>
                    <a:pt x="1234648" y="992240"/>
                    <a:pt x="1236987" y="997312"/>
                  </a:cubicBezTo>
                  <a:cubicBezTo>
                    <a:pt x="1244569" y="1014139"/>
                    <a:pt x="1252150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9"/>
                    <a:pt x="1300544" y="1130881"/>
                    <a:pt x="1314740" y="1156081"/>
                  </a:cubicBezTo>
                  <a:cubicBezTo>
                    <a:pt x="1328532" y="1180638"/>
                    <a:pt x="1343614" y="1204952"/>
                    <a:pt x="1359988" y="1227978"/>
                  </a:cubicBezTo>
                  <a:cubicBezTo>
                    <a:pt x="1382491" y="1259539"/>
                    <a:pt x="1407655" y="1288604"/>
                    <a:pt x="1435804" y="1312516"/>
                  </a:cubicBezTo>
                  <a:cubicBezTo>
                    <a:pt x="1438063" y="1314448"/>
                    <a:pt x="1441450" y="1314206"/>
                    <a:pt x="1443386" y="1312033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7" y="1220249"/>
                  </a:cubicBezTo>
                  <a:cubicBezTo>
                    <a:pt x="1355310" y="1197303"/>
                    <a:pt x="1340953" y="1173150"/>
                    <a:pt x="1327403" y="1148997"/>
                  </a:cubicBezTo>
                  <a:cubicBezTo>
                    <a:pt x="1313368" y="1123957"/>
                    <a:pt x="1300141" y="1098918"/>
                    <a:pt x="1288042" y="1074926"/>
                  </a:cubicBezTo>
                  <a:cubicBezTo>
                    <a:pt x="1281025" y="1061319"/>
                    <a:pt x="1274250" y="1047632"/>
                    <a:pt x="1267475" y="1033865"/>
                  </a:cubicBezTo>
                  <a:cubicBezTo>
                    <a:pt x="1260781" y="1020097"/>
                    <a:pt x="1254086" y="1006330"/>
                    <a:pt x="1247473" y="992482"/>
                  </a:cubicBezTo>
                  <a:cubicBezTo>
                    <a:pt x="1245134" y="987571"/>
                    <a:pt x="1242875" y="982659"/>
                    <a:pt x="1240697" y="977668"/>
                  </a:cubicBezTo>
                  <a:cubicBezTo>
                    <a:pt x="1238762" y="972998"/>
                    <a:pt x="1236826" y="968328"/>
                    <a:pt x="1234971" y="963498"/>
                  </a:cubicBezTo>
                  <a:cubicBezTo>
                    <a:pt x="1263765" y="975413"/>
                    <a:pt x="1292398" y="987571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1" y="1062366"/>
                  </a:lnTo>
                  <a:cubicBezTo>
                    <a:pt x="1404026" y="1075489"/>
                    <a:pt x="1410156" y="1088291"/>
                    <a:pt x="1416769" y="1100931"/>
                  </a:cubicBezTo>
                  <a:cubicBezTo>
                    <a:pt x="1423303" y="1113410"/>
                    <a:pt x="1430400" y="1125729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3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4"/>
                  </a:cubicBezTo>
                  <a:cubicBezTo>
                    <a:pt x="1590664" y="1330550"/>
                    <a:pt x="1590664" y="1327169"/>
                    <a:pt x="1588648" y="1325076"/>
                  </a:cubicBezTo>
                  <a:cubicBezTo>
                    <a:pt x="1566225" y="1301808"/>
                    <a:pt x="1546384" y="1277091"/>
                    <a:pt x="1527833" y="1251407"/>
                  </a:cubicBezTo>
                  <a:cubicBezTo>
                    <a:pt x="1513799" y="1232004"/>
                    <a:pt x="1500571" y="1212118"/>
                    <a:pt x="1487585" y="1191909"/>
                  </a:cubicBezTo>
                  <a:cubicBezTo>
                    <a:pt x="1474600" y="1171781"/>
                    <a:pt x="1461856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5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2" y="1037810"/>
                  </a:cubicBezTo>
                  <a:cubicBezTo>
                    <a:pt x="1451774" y="1056730"/>
                    <a:pt x="1495006" y="1075570"/>
                    <a:pt x="1538237" y="1094490"/>
                  </a:cubicBezTo>
                  <a:cubicBezTo>
                    <a:pt x="1542028" y="1101736"/>
                    <a:pt x="1546303" y="1109787"/>
                    <a:pt x="1546787" y="1110592"/>
                  </a:cubicBezTo>
                  <a:lnTo>
                    <a:pt x="1574613" y="1163891"/>
                  </a:lnTo>
                  <a:cubicBezTo>
                    <a:pt x="1590906" y="1194003"/>
                    <a:pt x="1607360" y="1222584"/>
                    <a:pt x="1626233" y="1249555"/>
                  </a:cubicBezTo>
                  <a:cubicBezTo>
                    <a:pt x="1645187" y="1276607"/>
                    <a:pt x="1666481" y="1301888"/>
                    <a:pt x="1691081" y="1326122"/>
                  </a:cubicBezTo>
                  <a:cubicBezTo>
                    <a:pt x="1700759" y="1335542"/>
                    <a:pt x="1711487" y="1349551"/>
                    <a:pt x="1723504" y="1359615"/>
                  </a:cubicBezTo>
                  <a:cubicBezTo>
                    <a:pt x="1729312" y="1364526"/>
                    <a:pt x="1735522" y="1368552"/>
                    <a:pt x="1741975" y="1370887"/>
                  </a:cubicBezTo>
                  <a:cubicBezTo>
                    <a:pt x="1744717" y="1371853"/>
                    <a:pt x="1747862" y="1370484"/>
                    <a:pt x="1748911" y="1367747"/>
                  </a:cubicBezTo>
                  <a:cubicBezTo>
                    <a:pt x="1749960" y="1364929"/>
                    <a:pt x="1748508" y="1361869"/>
                    <a:pt x="1745765" y="1360823"/>
                  </a:cubicBezTo>
                  <a:cubicBezTo>
                    <a:pt x="1738748" y="1358085"/>
                    <a:pt x="1732377" y="1352772"/>
                    <a:pt x="1726327" y="1346733"/>
                  </a:cubicBezTo>
                  <a:cubicBezTo>
                    <a:pt x="1716729" y="1337072"/>
                    <a:pt x="1708099" y="1325398"/>
                    <a:pt x="1700114" y="1317105"/>
                  </a:cubicBezTo>
                  <a:cubicBezTo>
                    <a:pt x="1676482" y="1293032"/>
                    <a:pt x="1656560" y="1267671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9"/>
                  </a:lnTo>
                  <a:cubicBezTo>
                    <a:pt x="1556547" y="1104957"/>
                    <a:pt x="1555740" y="1103588"/>
                    <a:pt x="1554611" y="1101656"/>
                  </a:cubicBezTo>
                  <a:cubicBezTo>
                    <a:pt x="1573888" y="1110029"/>
                    <a:pt x="1593084" y="1118563"/>
                    <a:pt x="1612360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1" y="1163650"/>
                    <a:pt x="1687613" y="1171620"/>
                    <a:pt x="1693178" y="1180557"/>
                  </a:cubicBezTo>
                  <a:cubicBezTo>
                    <a:pt x="1701485" y="1193841"/>
                    <a:pt x="1715277" y="1209461"/>
                    <a:pt x="1725843" y="1220893"/>
                  </a:cubicBezTo>
                  <a:cubicBezTo>
                    <a:pt x="1741007" y="1236996"/>
                    <a:pt x="1757057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5" y="1325639"/>
                    <a:pt x="1851102" y="1342466"/>
                    <a:pt x="1873363" y="1354784"/>
                  </a:cubicBezTo>
                  <a:cubicBezTo>
                    <a:pt x="1875944" y="1356233"/>
                    <a:pt x="1879171" y="1355348"/>
                    <a:pt x="1880703" y="1352852"/>
                  </a:cubicBezTo>
                  <a:cubicBezTo>
                    <a:pt x="1882155" y="1350276"/>
                    <a:pt x="1881267" y="1346975"/>
                    <a:pt x="1878687" y="1345525"/>
                  </a:cubicBezTo>
                  <a:cubicBezTo>
                    <a:pt x="1857716" y="1332885"/>
                    <a:pt x="1837471" y="1315575"/>
                    <a:pt x="1817952" y="1296896"/>
                  </a:cubicBezTo>
                  <a:cubicBezTo>
                    <a:pt x="1806661" y="1286027"/>
                    <a:pt x="1795611" y="1274595"/>
                    <a:pt x="1784722" y="1263323"/>
                  </a:cubicBezTo>
                  <a:cubicBezTo>
                    <a:pt x="1767542" y="1245369"/>
                    <a:pt x="1750766" y="1227656"/>
                    <a:pt x="1735280" y="1211876"/>
                  </a:cubicBezTo>
                  <a:cubicBezTo>
                    <a:pt x="1726327" y="1202859"/>
                    <a:pt x="1715036" y="1191104"/>
                    <a:pt x="1706647" y="1180074"/>
                  </a:cubicBezTo>
                  <a:cubicBezTo>
                    <a:pt x="1702211" y="1174358"/>
                    <a:pt x="1698582" y="1168883"/>
                    <a:pt x="1696727" y="1164133"/>
                  </a:cubicBezTo>
                  <a:cubicBezTo>
                    <a:pt x="1696484" y="1163488"/>
                    <a:pt x="1696565" y="1163086"/>
                    <a:pt x="1696404" y="1162442"/>
                  </a:cubicBezTo>
                  <a:cubicBezTo>
                    <a:pt x="1713906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5"/>
                    <a:pt x="2093957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6" y="861328"/>
                    <a:pt x="1585986" y="861328"/>
                  </a:cubicBezTo>
                  <a:lnTo>
                    <a:pt x="1585582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0" name="Google Shape;1620;p26"/>
            <p:cNvSpPr/>
            <p:nvPr/>
          </p:nvSpPr>
          <p:spPr>
            <a:xfrm rot="7178303">
              <a:off x="4698298" y="-35310"/>
              <a:ext cx="123615" cy="121428"/>
            </a:xfrm>
            <a:custGeom>
              <a:avLst/>
              <a:gdLst/>
              <a:ahLst/>
              <a:cxnLst/>
              <a:rect l="l" t="t" r="r" b="b"/>
              <a:pathLst>
                <a:path w="246992" h="243679" extrusionOk="0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0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1" name="Google Shape;1621;p26"/>
            <p:cNvSpPr/>
            <p:nvPr/>
          </p:nvSpPr>
          <p:spPr>
            <a:xfrm rot="7178303">
              <a:off x="2993784" y="-336553"/>
              <a:ext cx="997961" cy="954806"/>
            </a:xfrm>
            <a:custGeom>
              <a:avLst/>
              <a:gdLst/>
              <a:ahLst/>
              <a:cxnLst/>
              <a:rect l="l" t="t" r="r" b="b"/>
              <a:pathLst>
                <a:path w="1994004" h="1916090" extrusionOk="0">
                  <a:moveTo>
                    <a:pt x="1755760" y="838694"/>
                  </a:moveTo>
                  <a:cubicBezTo>
                    <a:pt x="1687121" y="829998"/>
                    <a:pt x="1637115" y="784026"/>
                    <a:pt x="1589044" y="777907"/>
                  </a:cubicBezTo>
                  <a:cubicBezTo>
                    <a:pt x="1359335" y="748762"/>
                    <a:pt x="1221010" y="771305"/>
                    <a:pt x="1139951" y="813574"/>
                  </a:cubicBezTo>
                  <a:cubicBezTo>
                    <a:pt x="1185764" y="721308"/>
                    <a:pt x="1203185" y="582103"/>
                    <a:pt x="1144952" y="386460"/>
                  </a:cubicBezTo>
                  <a:cubicBezTo>
                    <a:pt x="1129304" y="333886"/>
                    <a:pt x="1081475" y="282036"/>
                    <a:pt x="1068732" y="233326"/>
                  </a:cubicBezTo>
                  <a:cubicBezTo>
                    <a:pt x="1034695" y="103220"/>
                    <a:pt x="1059698" y="728"/>
                    <a:pt x="1046148" y="4"/>
                  </a:cubicBezTo>
                  <a:cubicBezTo>
                    <a:pt x="1032678" y="-802"/>
                    <a:pt x="1032840" y="127293"/>
                    <a:pt x="987672" y="228818"/>
                  </a:cubicBezTo>
                  <a:cubicBezTo>
                    <a:pt x="959765" y="291617"/>
                    <a:pt x="901128" y="325995"/>
                    <a:pt x="881529" y="370035"/>
                  </a:cubicBezTo>
                  <a:cubicBezTo>
                    <a:pt x="806035" y="539754"/>
                    <a:pt x="780790" y="661568"/>
                    <a:pt x="783209" y="749326"/>
                  </a:cubicBezTo>
                  <a:cubicBezTo>
                    <a:pt x="704247" y="692001"/>
                    <a:pt x="582537" y="649008"/>
                    <a:pt x="402352" y="648928"/>
                  </a:cubicBezTo>
                  <a:cubicBezTo>
                    <a:pt x="347021" y="648928"/>
                    <a:pt x="283303" y="679603"/>
                    <a:pt x="232490" y="677912"/>
                  </a:cubicBezTo>
                  <a:cubicBezTo>
                    <a:pt x="96907" y="673403"/>
                    <a:pt x="4717" y="620588"/>
                    <a:pt x="120" y="633228"/>
                  </a:cubicBezTo>
                  <a:cubicBezTo>
                    <a:pt x="-4397" y="645868"/>
                    <a:pt x="119652" y="681937"/>
                    <a:pt x="205148" y="753673"/>
                  </a:cubicBezTo>
                  <a:cubicBezTo>
                    <a:pt x="257977" y="797955"/>
                    <a:pt x="274754" y="863411"/>
                    <a:pt x="311775" y="894488"/>
                  </a:cubicBezTo>
                  <a:cubicBezTo>
                    <a:pt x="476152" y="1032244"/>
                    <a:pt x="598184" y="1089246"/>
                    <a:pt x="687955" y="1103175"/>
                  </a:cubicBezTo>
                  <a:cubicBezTo>
                    <a:pt x="603749" y="1158888"/>
                    <a:pt x="519383" y="1265164"/>
                    <a:pt x="464134" y="1449938"/>
                  </a:cubicBezTo>
                  <a:cubicBezTo>
                    <a:pt x="448406" y="1502512"/>
                    <a:pt x="460101" y="1571752"/>
                    <a:pt x="444051" y="1619496"/>
                  </a:cubicBezTo>
                  <a:cubicBezTo>
                    <a:pt x="401222" y="1747026"/>
                    <a:pt x="323954" y="1819567"/>
                    <a:pt x="334923" y="1827538"/>
                  </a:cubicBezTo>
                  <a:cubicBezTo>
                    <a:pt x="345812" y="1835428"/>
                    <a:pt x="415982" y="1727864"/>
                    <a:pt x="509624" y="1666917"/>
                  </a:cubicBezTo>
                  <a:cubicBezTo>
                    <a:pt x="567454" y="1629318"/>
                    <a:pt x="635609" y="1631975"/>
                    <a:pt x="676179" y="1605567"/>
                  </a:cubicBezTo>
                  <a:cubicBezTo>
                    <a:pt x="823215" y="1509919"/>
                    <a:pt x="909678" y="1425946"/>
                    <a:pt x="957991" y="1353968"/>
                  </a:cubicBezTo>
                  <a:cubicBezTo>
                    <a:pt x="986382" y="1441324"/>
                    <a:pt x="1050987" y="1540997"/>
                    <a:pt x="1172939" y="1644615"/>
                  </a:cubicBezTo>
                  <a:cubicBezTo>
                    <a:pt x="1214880" y="1680282"/>
                    <a:pt x="1283438" y="1697995"/>
                    <a:pt x="1320862" y="1732051"/>
                  </a:cubicBezTo>
                  <a:cubicBezTo>
                    <a:pt x="1420876" y="1822949"/>
                    <a:pt x="1456203" y="1922381"/>
                    <a:pt x="1467979" y="1915779"/>
                  </a:cubicBezTo>
                  <a:cubicBezTo>
                    <a:pt x="1479674" y="1909096"/>
                    <a:pt x="1409261" y="1801774"/>
                    <a:pt x="1391436" y="1692198"/>
                  </a:cubicBezTo>
                  <a:cubicBezTo>
                    <a:pt x="1380387" y="1624487"/>
                    <a:pt x="1410713" y="1564023"/>
                    <a:pt x="1402970" y="1516521"/>
                  </a:cubicBezTo>
                  <a:cubicBezTo>
                    <a:pt x="1374337" y="1340603"/>
                    <a:pt x="1330944" y="1226921"/>
                    <a:pt x="1283115" y="1153977"/>
                  </a:cubicBezTo>
                  <a:cubicBezTo>
                    <a:pt x="1379338" y="1157037"/>
                    <a:pt x="1501613" y="1126362"/>
                    <a:pt x="1647761" y="1032727"/>
                  </a:cubicBezTo>
                  <a:cubicBezTo>
                    <a:pt x="1694219" y="1003018"/>
                    <a:pt x="1730837" y="942876"/>
                    <a:pt x="1774391" y="917032"/>
                  </a:cubicBezTo>
                  <a:cubicBezTo>
                    <a:pt x="1890778" y="847791"/>
                    <a:pt x="1997082" y="842397"/>
                    <a:pt x="1993937" y="829354"/>
                  </a:cubicBezTo>
                  <a:cubicBezTo>
                    <a:pt x="1990872" y="816312"/>
                    <a:pt x="1866904" y="852864"/>
                    <a:pt x="1755760" y="838694"/>
                  </a:cubicBezTo>
                  <a:close/>
                  <a:moveTo>
                    <a:pt x="1026468" y="1058893"/>
                  </a:moveTo>
                  <a:cubicBezTo>
                    <a:pt x="1008482" y="1069279"/>
                    <a:pt x="990818" y="1086509"/>
                    <a:pt x="976219" y="1109535"/>
                  </a:cubicBezTo>
                  <a:cubicBezTo>
                    <a:pt x="966056" y="1096653"/>
                    <a:pt x="954926" y="1085945"/>
                    <a:pt x="943876" y="1078135"/>
                  </a:cubicBezTo>
                  <a:cubicBezTo>
                    <a:pt x="924922" y="1064609"/>
                    <a:pt x="897821" y="1055512"/>
                    <a:pt x="866204" y="1052613"/>
                  </a:cubicBezTo>
                  <a:cubicBezTo>
                    <a:pt x="881852" y="1035303"/>
                    <a:pt x="892337" y="1016302"/>
                    <a:pt x="898386" y="999234"/>
                  </a:cubicBezTo>
                  <a:cubicBezTo>
                    <a:pt x="903468" y="984903"/>
                    <a:pt x="905564" y="967754"/>
                    <a:pt x="904919" y="948995"/>
                  </a:cubicBezTo>
                  <a:cubicBezTo>
                    <a:pt x="919518" y="953745"/>
                    <a:pt x="933714" y="956241"/>
                    <a:pt x="946376" y="956885"/>
                  </a:cubicBezTo>
                  <a:cubicBezTo>
                    <a:pt x="973799" y="958173"/>
                    <a:pt x="1007352" y="948995"/>
                    <a:pt x="1040341" y="928384"/>
                  </a:cubicBezTo>
                  <a:cubicBezTo>
                    <a:pt x="1032840" y="956885"/>
                    <a:pt x="1033807" y="984339"/>
                    <a:pt x="1039131" y="1005836"/>
                  </a:cubicBezTo>
                  <a:cubicBezTo>
                    <a:pt x="1042276" y="1018718"/>
                    <a:pt x="1048406" y="1032244"/>
                    <a:pt x="1057117" y="1045770"/>
                  </a:cubicBezTo>
                  <a:cubicBezTo>
                    <a:pt x="1045745" y="1049393"/>
                    <a:pt x="1035259" y="1053821"/>
                    <a:pt x="1026468" y="10588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2" name="Google Shape;1622;p26"/>
            <p:cNvSpPr/>
            <p:nvPr/>
          </p:nvSpPr>
          <p:spPr>
            <a:xfrm rot="7178303">
              <a:off x="3092020" y="-249999"/>
              <a:ext cx="794349" cy="794642"/>
            </a:xfrm>
            <a:custGeom>
              <a:avLst/>
              <a:gdLst/>
              <a:ahLst/>
              <a:cxnLst/>
              <a:rect l="l" t="t" r="r" b="b"/>
              <a:pathLst>
                <a:path w="1587171" h="1594675" extrusionOk="0">
                  <a:moveTo>
                    <a:pt x="791641" y="1028044"/>
                  </a:moveTo>
                  <a:cubicBezTo>
                    <a:pt x="794544" y="1028608"/>
                    <a:pt x="796480" y="1031426"/>
                    <a:pt x="795916" y="1034324"/>
                  </a:cubicBezTo>
                  <a:cubicBezTo>
                    <a:pt x="792528" y="1055016"/>
                    <a:pt x="788899" y="1075868"/>
                    <a:pt x="783575" y="1096318"/>
                  </a:cubicBezTo>
                  <a:cubicBezTo>
                    <a:pt x="781881" y="1103162"/>
                    <a:pt x="779865" y="1109925"/>
                    <a:pt x="777607" y="1116688"/>
                  </a:cubicBezTo>
                  <a:cubicBezTo>
                    <a:pt x="775429" y="1123370"/>
                    <a:pt x="772929" y="1130053"/>
                    <a:pt x="770348" y="1136574"/>
                  </a:cubicBezTo>
                  <a:cubicBezTo>
                    <a:pt x="768573" y="1141002"/>
                    <a:pt x="766799" y="1145430"/>
                    <a:pt x="764863" y="1149859"/>
                  </a:cubicBezTo>
                  <a:cubicBezTo>
                    <a:pt x="762040" y="1156461"/>
                    <a:pt x="759137" y="1162902"/>
                    <a:pt x="756152" y="1169423"/>
                  </a:cubicBezTo>
                  <a:cubicBezTo>
                    <a:pt x="755104" y="1171677"/>
                    <a:pt x="751474" y="1176669"/>
                    <a:pt x="749700" y="1180131"/>
                  </a:cubicBezTo>
                  <a:cubicBezTo>
                    <a:pt x="750103" y="1181097"/>
                    <a:pt x="750184" y="1182305"/>
                    <a:pt x="749861" y="1183351"/>
                  </a:cubicBezTo>
                  <a:cubicBezTo>
                    <a:pt x="749861" y="1182868"/>
                    <a:pt x="749458" y="1181902"/>
                    <a:pt x="749135" y="1181258"/>
                  </a:cubicBezTo>
                  <a:cubicBezTo>
                    <a:pt x="748651" y="1182466"/>
                    <a:pt x="748571" y="1183432"/>
                    <a:pt x="749216" y="1183674"/>
                  </a:cubicBezTo>
                  <a:cubicBezTo>
                    <a:pt x="749458" y="1183754"/>
                    <a:pt x="749700" y="1183674"/>
                    <a:pt x="749780" y="1183593"/>
                  </a:cubicBezTo>
                  <a:cubicBezTo>
                    <a:pt x="749619" y="1184076"/>
                    <a:pt x="749377" y="1184479"/>
                    <a:pt x="749055" y="1184962"/>
                  </a:cubicBezTo>
                  <a:cubicBezTo>
                    <a:pt x="747441" y="1187377"/>
                    <a:pt x="745667" y="1187699"/>
                    <a:pt x="745183" y="1187780"/>
                  </a:cubicBezTo>
                  <a:cubicBezTo>
                    <a:pt x="742441" y="1188424"/>
                    <a:pt x="740586" y="1187216"/>
                    <a:pt x="739376" y="1184720"/>
                  </a:cubicBezTo>
                  <a:cubicBezTo>
                    <a:pt x="739134" y="1184237"/>
                    <a:pt x="738650" y="1182707"/>
                    <a:pt x="739295" y="1180453"/>
                  </a:cubicBezTo>
                  <a:cubicBezTo>
                    <a:pt x="740021" y="1177877"/>
                    <a:pt x="744054" y="1168779"/>
                    <a:pt x="745506" y="1164995"/>
                  </a:cubicBezTo>
                  <a:lnTo>
                    <a:pt x="757604" y="1131904"/>
                  </a:lnTo>
                  <a:cubicBezTo>
                    <a:pt x="760427" y="1123773"/>
                    <a:pt x="762927" y="1115561"/>
                    <a:pt x="765428" y="1107348"/>
                  </a:cubicBezTo>
                  <a:cubicBezTo>
                    <a:pt x="767928" y="1099136"/>
                    <a:pt x="770267" y="1090924"/>
                    <a:pt x="772606" y="1082631"/>
                  </a:cubicBezTo>
                  <a:cubicBezTo>
                    <a:pt x="777284" y="1065885"/>
                    <a:pt x="781559" y="1049058"/>
                    <a:pt x="785430" y="1032312"/>
                  </a:cubicBezTo>
                  <a:cubicBezTo>
                    <a:pt x="785995" y="1029413"/>
                    <a:pt x="788818" y="1027481"/>
                    <a:pt x="791641" y="1028044"/>
                  </a:cubicBezTo>
                  <a:close/>
                  <a:moveTo>
                    <a:pt x="554270" y="904942"/>
                  </a:moveTo>
                  <a:cubicBezTo>
                    <a:pt x="542737" y="908324"/>
                    <a:pt x="531444" y="912349"/>
                    <a:pt x="520475" y="916697"/>
                  </a:cubicBezTo>
                  <a:cubicBezTo>
                    <a:pt x="503376" y="923540"/>
                    <a:pt x="487084" y="931350"/>
                    <a:pt x="471840" y="939562"/>
                  </a:cubicBezTo>
                  <a:cubicBezTo>
                    <a:pt x="469259" y="940931"/>
                    <a:pt x="468210" y="944151"/>
                    <a:pt x="469501" y="946728"/>
                  </a:cubicBezTo>
                  <a:cubicBezTo>
                    <a:pt x="470872" y="949385"/>
                    <a:pt x="474098" y="950431"/>
                    <a:pt x="476679" y="949143"/>
                  </a:cubicBezTo>
                  <a:cubicBezTo>
                    <a:pt x="491923" y="941977"/>
                    <a:pt x="508377" y="935537"/>
                    <a:pt x="525315" y="929579"/>
                  </a:cubicBezTo>
                  <a:cubicBezTo>
                    <a:pt x="536123" y="925714"/>
                    <a:pt x="547253" y="922091"/>
                    <a:pt x="558464" y="918710"/>
                  </a:cubicBezTo>
                  <a:cubicBezTo>
                    <a:pt x="572337" y="914523"/>
                    <a:pt x="586452" y="910658"/>
                    <a:pt x="600486" y="907519"/>
                  </a:cubicBezTo>
                  <a:cubicBezTo>
                    <a:pt x="614923" y="904378"/>
                    <a:pt x="629280" y="901802"/>
                    <a:pt x="643395" y="900272"/>
                  </a:cubicBezTo>
                  <a:cubicBezTo>
                    <a:pt x="646218" y="900031"/>
                    <a:pt x="648396" y="897615"/>
                    <a:pt x="648154" y="894798"/>
                  </a:cubicBezTo>
                  <a:cubicBezTo>
                    <a:pt x="647912" y="891980"/>
                    <a:pt x="645492" y="889806"/>
                    <a:pt x="642669" y="890048"/>
                  </a:cubicBezTo>
                  <a:cubicBezTo>
                    <a:pt x="627990" y="890692"/>
                    <a:pt x="612988" y="892302"/>
                    <a:pt x="598066" y="894878"/>
                  </a:cubicBezTo>
                  <a:cubicBezTo>
                    <a:pt x="583387" y="897374"/>
                    <a:pt x="568708" y="900675"/>
                    <a:pt x="554270" y="904942"/>
                  </a:cubicBezTo>
                  <a:close/>
                  <a:moveTo>
                    <a:pt x="715421" y="937469"/>
                  </a:moveTo>
                  <a:cubicBezTo>
                    <a:pt x="706952" y="945117"/>
                    <a:pt x="690095" y="968144"/>
                    <a:pt x="687675" y="970801"/>
                  </a:cubicBezTo>
                  <a:cubicBezTo>
                    <a:pt x="670576" y="989962"/>
                    <a:pt x="654122" y="1009446"/>
                    <a:pt x="637910" y="1029171"/>
                  </a:cubicBezTo>
                  <a:cubicBezTo>
                    <a:pt x="621699" y="1048978"/>
                    <a:pt x="605890" y="1069025"/>
                    <a:pt x="590243" y="1089314"/>
                  </a:cubicBezTo>
                  <a:cubicBezTo>
                    <a:pt x="558626" y="1130053"/>
                    <a:pt x="526605" y="1171194"/>
                    <a:pt x="494585" y="1212175"/>
                  </a:cubicBezTo>
                  <a:cubicBezTo>
                    <a:pt x="495633" y="1211692"/>
                    <a:pt x="496036" y="1210242"/>
                    <a:pt x="497166" y="1210484"/>
                  </a:cubicBezTo>
                  <a:cubicBezTo>
                    <a:pt x="500069" y="1211128"/>
                    <a:pt x="501925" y="1213946"/>
                    <a:pt x="501279" y="1216844"/>
                  </a:cubicBezTo>
                  <a:cubicBezTo>
                    <a:pt x="495391" y="1246875"/>
                    <a:pt x="487729" y="1276664"/>
                    <a:pt x="478454" y="1305890"/>
                  </a:cubicBezTo>
                  <a:cubicBezTo>
                    <a:pt x="474743" y="1317564"/>
                    <a:pt x="470791" y="1329158"/>
                    <a:pt x="466516" y="1340671"/>
                  </a:cubicBezTo>
                  <a:cubicBezTo>
                    <a:pt x="460145" y="1357901"/>
                    <a:pt x="453208" y="1374889"/>
                    <a:pt x="446191" y="1391796"/>
                  </a:cubicBezTo>
                  <a:cubicBezTo>
                    <a:pt x="444175" y="1396385"/>
                    <a:pt x="434496" y="1425047"/>
                    <a:pt x="425946" y="1440506"/>
                  </a:cubicBezTo>
                  <a:cubicBezTo>
                    <a:pt x="423446" y="1445014"/>
                    <a:pt x="420946" y="1448557"/>
                    <a:pt x="418768" y="1450409"/>
                  </a:cubicBezTo>
                  <a:cubicBezTo>
                    <a:pt x="417074" y="1451858"/>
                    <a:pt x="415380" y="1452583"/>
                    <a:pt x="413848" y="1452824"/>
                  </a:cubicBezTo>
                  <a:cubicBezTo>
                    <a:pt x="411025" y="1453307"/>
                    <a:pt x="408444" y="1451375"/>
                    <a:pt x="407960" y="1448557"/>
                  </a:cubicBezTo>
                  <a:cubicBezTo>
                    <a:pt x="407557" y="1445981"/>
                    <a:pt x="409170" y="1443565"/>
                    <a:pt x="411590" y="1442840"/>
                  </a:cubicBezTo>
                  <a:cubicBezTo>
                    <a:pt x="412154" y="1443726"/>
                    <a:pt x="413203" y="1441069"/>
                    <a:pt x="414090" y="1439620"/>
                  </a:cubicBezTo>
                  <a:cubicBezTo>
                    <a:pt x="416510" y="1435756"/>
                    <a:pt x="418929" y="1430039"/>
                    <a:pt x="421349" y="1423920"/>
                  </a:cubicBezTo>
                  <a:cubicBezTo>
                    <a:pt x="427317" y="1408704"/>
                    <a:pt x="432722" y="1390508"/>
                    <a:pt x="434093" y="1386965"/>
                  </a:cubicBezTo>
                  <a:cubicBezTo>
                    <a:pt x="441997" y="1366676"/>
                    <a:pt x="449337" y="1346146"/>
                    <a:pt x="456596" y="1325454"/>
                  </a:cubicBezTo>
                  <a:cubicBezTo>
                    <a:pt x="461435" y="1311768"/>
                    <a:pt x="466274" y="1298080"/>
                    <a:pt x="470791" y="1284313"/>
                  </a:cubicBezTo>
                  <a:cubicBezTo>
                    <a:pt x="477889" y="1262575"/>
                    <a:pt x="484261" y="1240595"/>
                    <a:pt x="489665" y="1218374"/>
                  </a:cubicBezTo>
                  <a:cubicBezTo>
                    <a:pt x="479825" y="1230934"/>
                    <a:pt x="470227" y="1243574"/>
                    <a:pt x="460306" y="1256134"/>
                  </a:cubicBezTo>
                  <a:cubicBezTo>
                    <a:pt x="431108" y="1292928"/>
                    <a:pt x="401588" y="1329561"/>
                    <a:pt x="371665" y="1365791"/>
                  </a:cubicBezTo>
                  <a:cubicBezTo>
                    <a:pt x="321658" y="1426577"/>
                    <a:pt x="270603" y="1486397"/>
                    <a:pt x="218660" y="1544285"/>
                  </a:cubicBezTo>
                  <a:cubicBezTo>
                    <a:pt x="216725" y="1546540"/>
                    <a:pt x="213337" y="1546701"/>
                    <a:pt x="211079" y="1544768"/>
                  </a:cubicBezTo>
                  <a:cubicBezTo>
                    <a:pt x="208901" y="1542836"/>
                    <a:pt x="208659" y="1539454"/>
                    <a:pt x="210676" y="1537200"/>
                  </a:cubicBezTo>
                  <a:cubicBezTo>
                    <a:pt x="261731" y="1478749"/>
                    <a:pt x="311737" y="1418284"/>
                    <a:pt x="361018" y="1357176"/>
                  </a:cubicBezTo>
                  <a:cubicBezTo>
                    <a:pt x="381505" y="1331895"/>
                    <a:pt x="401669" y="1306373"/>
                    <a:pt x="421994" y="1280851"/>
                  </a:cubicBezTo>
                  <a:cubicBezTo>
                    <a:pt x="417397" y="1282139"/>
                    <a:pt x="411993" y="1284071"/>
                    <a:pt x="409412" y="1284796"/>
                  </a:cubicBezTo>
                  <a:cubicBezTo>
                    <a:pt x="403040" y="1286648"/>
                    <a:pt x="396668" y="1288500"/>
                    <a:pt x="390377" y="1290513"/>
                  </a:cubicBezTo>
                  <a:cubicBezTo>
                    <a:pt x="384086" y="1292525"/>
                    <a:pt x="377875" y="1294538"/>
                    <a:pt x="371665" y="1296792"/>
                  </a:cubicBezTo>
                  <a:cubicBezTo>
                    <a:pt x="359405" y="1301060"/>
                    <a:pt x="347226" y="1305890"/>
                    <a:pt x="335128" y="1310721"/>
                  </a:cubicBezTo>
                  <a:cubicBezTo>
                    <a:pt x="327062" y="1313941"/>
                    <a:pt x="318997" y="1317162"/>
                    <a:pt x="310931" y="1320463"/>
                  </a:cubicBezTo>
                  <a:cubicBezTo>
                    <a:pt x="290767" y="1328755"/>
                    <a:pt x="270764" y="1337612"/>
                    <a:pt x="251245" y="1347112"/>
                  </a:cubicBezTo>
                  <a:cubicBezTo>
                    <a:pt x="248665" y="1348481"/>
                    <a:pt x="245438" y="1347515"/>
                    <a:pt x="244067" y="1344858"/>
                  </a:cubicBezTo>
                  <a:cubicBezTo>
                    <a:pt x="242696" y="1342281"/>
                    <a:pt x="243664" y="1339061"/>
                    <a:pt x="246325" y="1337692"/>
                  </a:cubicBezTo>
                  <a:cubicBezTo>
                    <a:pt x="265602" y="1327065"/>
                    <a:pt x="285202" y="1316840"/>
                    <a:pt x="305366" y="1307662"/>
                  </a:cubicBezTo>
                  <a:cubicBezTo>
                    <a:pt x="313431" y="1303958"/>
                    <a:pt x="321497" y="1300496"/>
                    <a:pt x="329724" y="1297195"/>
                  </a:cubicBezTo>
                  <a:cubicBezTo>
                    <a:pt x="342145" y="1292364"/>
                    <a:pt x="354727" y="1288016"/>
                    <a:pt x="367390" y="1283991"/>
                  </a:cubicBezTo>
                  <a:cubicBezTo>
                    <a:pt x="373843" y="1281978"/>
                    <a:pt x="380295" y="1280046"/>
                    <a:pt x="386828" y="1278355"/>
                  </a:cubicBezTo>
                  <a:cubicBezTo>
                    <a:pt x="393361" y="1276584"/>
                    <a:pt x="399895" y="1275054"/>
                    <a:pt x="406508" y="1273524"/>
                  </a:cubicBezTo>
                  <a:cubicBezTo>
                    <a:pt x="412316" y="1272236"/>
                    <a:pt x="426834" y="1269579"/>
                    <a:pt x="430302" y="1270062"/>
                  </a:cubicBezTo>
                  <a:cubicBezTo>
                    <a:pt x="430463" y="1270062"/>
                    <a:pt x="430383" y="1270143"/>
                    <a:pt x="430463" y="1270224"/>
                  </a:cubicBezTo>
                  <a:cubicBezTo>
                    <a:pt x="436593" y="1262494"/>
                    <a:pt x="442804" y="1254846"/>
                    <a:pt x="448933" y="1247117"/>
                  </a:cubicBezTo>
                  <a:cubicBezTo>
                    <a:pt x="492891" y="1191644"/>
                    <a:pt x="536687" y="1136333"/>
                    <a:pt x="579999" y="1081343"/>
                  </a:cubicBezTo>
                  <a:cubicBezTo>
                    <a:pt x="595970" y="1061215"/>
                    <a:pt x="612181" y="1041248"/>
                    <a:pt x="628635" y="1021523"/>
                  </a:cubicBezTo>
                  <a:cubicBezTo>
                    <a:pt x="641540" y="1006145"/>
                    <a:pt x="655010" y="991089"/>
                    <a:pt x="668399" y="976115"/>
                  </a:cubicBezTo>
                  <a:cubicBezTo>
                    <a:pt x="667027" y="976597"/>
                    <a:pt x="665817" y="977886"/>
                    <a:pt x="664527" y="977161"/>
                  </a:cubicBezTo>
                  <a:cubicBezTo>
                    <a:pt x="664366" y="977080"/>
                    <a:pt x="664285" y="977000"/>
                    <a:pt x="664124" y="976920"/>
                  </a:cubicBezTo>
                  <a:cubicBezTo>
                    <a:pt x="662107" y="977805"/>
                    <a:pt x="659526" y="979576"/>
                    <a:pt x="658317" y="979818"/>
                  </a:cubicBezTo>
                  <a:lnTo>
                    <a:pt x="637023" y="985132"/>
                  </a:lnTo>
                  <a:lnTo>
                    <a:pt x="582016" y="998336"/>
                  </a:lnTo>
                  <a:cubicBezTo>
                    <a:pt x="567901" y="1001878"/>
                    <a:pt x="554028" y="1005823"/>
                    <a:pt x="540155" y="1009849"/>
                  </a:cubicBezTo>
                  <a:cubicBezTo>
                    <a:pt x="526202" y="1013955"/>
                    <a:pt x="512329" y="1018142"/>
                    <a:pt x="498618" y="1022650"/>
                  </a:cubicBezTo>
                  <a:cubicBezTo>
                    <a:pt x="471033" y="1031667"/>
                    <a:pt x="443852" y="1041490"/>
                    <a:pt x="416994" y="1052842"/>
                  </a:cubicBezTo>
                  <a:cubicBezTo>
                    <a:pt x="414251" y="1053969"/>
                    <a:pt x="411106" y="1052762"/>
                    <a:pt x="409896" y="1050105"/>
                  </a:cubicBezTo>
                  <a:cubicBezTo>
                    <a:pt x="408686" y="1047367"/>
                    <a:pt x="409896" y="1044227"/>
                    <a:pt x="412638" y="1043020"/>
                  </a:cubicBezTo>
                  <a:cubicBezTo>
                    <a:pt x="439335" y="1030540"/>
                    <a:pt x="466436" y="1019188"/>
                    <a:pt x="494101" y="1009446"/>
                  </a:cubicBezTo>
                  <a:cubicBezTo>
                    <a:pt x="507973" y="1004535"/>
                    <a:pt x="521927" y="1000107"/>
                    <a:pt x="536123" y="996001"/>
                  </a:cubicBezTo>
                  <a:cubicBezTo>
                    <a:pt x="550237" y="991975"/>
                    <a:pt x="564513" y="988433"/>
                    <a:pt x="578870" y="985132"/>
                  </a:cubicBezTo>
                  <a:lnTo>
                    <a:pt x="634442" y="973779"/>
                  </a:lnTo>
                  <a:lnTo>
                    <a:pt x="656139" y="969351"/>
                  </a:lnTo>
                  <a:cubicBezTo>
                    <a:pt x="657994" y="969029"/>
                    <a:pt x="661381" y="967580"/>
                    <a:pt x="663640" y="967017"/>
                  </a:cubicBezTo>
                  <a:cubicBezTo>
                    <a:pt x="665898" y="966453"/>
                    <a:pt x="667753" y="966533"/>
                    <a:pt x="668721" y="966856"/>
                  </a:cubicBezTo>
                  <a:cubicBezTo>
                    <a:pt x="670496" y="967580"/>
                    <a:pt x="671625" y="968707"/>
                    <a:pt x="672109" y="970237"/>
                  </a:cubicBezTo>
                  <a:cubicBezTo>
                    <a:pt x="672270" y="970640"/>
                    <a:pt x="671867" y="971606"/>
                    <a:pt x="671867" y="972169"/>
                  </a:cubicBezTo>
                  <a:cubicBezTo>
                    <a:pt x="674448" y="969271"/>
                    <a:pt x="676867" y="966292"/>
                    <a:pt x="679529" y="963474"/>
                  </a:cubicBezTo>
                  <a:cubicBezTo>
                    <a:pt x="681707" y="961139"/>
                    <a:pt x="695499" y="943024"/>
                    <a:pt x="704774" y="933443"/>
                  </a:cubicBezTo>
                  <a:cubicBezTo>
                    <a:pt x="707436" y="930706"/>
                    <a:pt x="709856" y="928613"/>
                    <a:pt x="711630" y="927485"/>
                  </a:cubicBezTo>
                  <a:cubicBezTo>
                    <a:pt x="713647" y="926197"/>
                    <a:pt x="715502" y="925956"/>
                    <a:pt x="716711" y="926117"/>
                  </a:cubicBezTo>
                  <a:cubicBezTo>
                    <a:pt x="719534" y="926439"/>
                    <a:pt x="721551" y="928935"/>
                    <a:pt x="721228" y="931752"/>
                  </a:cubicBezTo>
                  <a:cubicBezTo>
                    <a:pt x="720986" y="934007"/>
                    <a:pt x="719293" y="935778"/>
                    <a:pt x="717276" y="936181"/>
                  </a:cubicBezTo>
                  <a:lnTo>
                    <a:pt x="717195" y="936100"/>
                  </a:lnTo>
                  <a:cubicBezTo>
                    <a:pt x="717115" y="935859"/>
                    <a:pt x="716873" y="936020"/>
                    <a:pt x="716550" y="936261"/>
                  </a:cubicBezTo>
                  <a:cubicBezTo>
                    <a:pt x="716227" y="936342"/>
                    <a:pt x="715905" y="936342"/>
                    <a:pt x="715582" y="936261"/>
                  </a:cubicBezTo>
                  <a:cubicBezTo>
                    <a:pt x="715743" y="936342"/>
                    <a:pt x="716066" y="936422"/>
                    <a:pt x="716470" y="936422"/>
                  </a:cubicBezTo>
                  <a:cubicBezTo>
                    <a:pt x="716147" y="936744"/>
                    <a:pt x="715743" y="937227"/>
                    <a:pt x="715421" y="937469"/>
                  </a:cubicBezTo>
                  <a:close/>
                  <a:moveTo>
                    <a:pt x="425624" y="1273202"/>
                  </a:moveTo>
                  <a:cubicBezTo>
                    <a:pt x="425785" y="1272236"/>
                    <a:pt x="426188" y="1271431"/>
                    <a:pt x="426753" y="1272236"/>
                  </a:cubicBezTo>
                  <a:cubicBezTo>
                    <a:pt x="426834" y="1272236"/>
                    <a:pt x="426672" y="1272317"/>
                    <a:pt x="426592" y="1272317"/>
                  </a:cubicBezTo>
                  <a:cubicBezTo>
                    <a:pt x="426269" y="1272558"/>
                    <a:pt x="425866" y="1272880"/>
                    <a:pt x="425624" y="1273202"/>
                  </a:cubicBezTo>
                  <a:close/>
                  <a:moveTo>
                    <a:pt x="716470" y="936422"/>
                  </a:moveTo>
                  <a:cubicBezTo>
                    <a:pt x="716873" y="936503"/>
                    <a:pt x="717357" y="936503"/>
                    <a:pt x="717276" y="936181"/>
                  </a:cubicBezTo>
                  <a:cubicBezTo>
                    <a:pt x="717034" y="936261"/>
                    <a:pt x="716792" y="936261"/>
                    <a:pt x="716550" y="936261"/>
                  </a:cubicBezTo>
                  <a:lnTo>
                    <a:pt x="716470" y="936422"/>
                  </a:lnTo>
                  <a:close/>
                  <a:moveTo>
                    <a:pt x="590969" y="1103645"/>
                  </a:moveTo>
                  <a:cubicBezTo>
                    <a:pt x="588065" y="1103886"/>
                    <a:pt x="585887" y="1106463"/>
                    <a:pt x="586129" y="1109442"/>
                  </a:cubicBezTo>
                  <a:cubicBezTo>
                    <a:pt x="587500" y="1129731"/>
                    <a:pt x="586855" y="1150181"/>
                    <a:pt x="585081" y="1170550"/>
                  </a:cubicBezTo>
                  <a:cubicBezTo>
                    <a:pt x="583790" y="1185847"/>
                    <a:pt x="581693" y="1201064"/>
                    <a:pt x="579274" y="1216200"/>
                  </a:cubicBezTo>
                  <a:cubicBezTo>
                    <a:pt x="576773" y="1231497"/>
                    <a:pt x="574031" y="1246633"/>
                    <a:pt x="570724" y="1261609"/>
                  </a:cubicBezTo>
                  <a:cubicBezTo>
                    <a:pt x="568708" y="1271431"/>
                    <a:pt x="566449" y="1281093"/>
                    <a:pt x="563788" y="1290754"/>
                  </a:cubicBezTo>
                  <a:cubicBezTo>
                    <a:pt x="562013" y="1297115"/>
                    <a:pt x="560077" y="1303394"/>
                    <a:pt x="557900" y="1309674"/>
                  </a:cubicBezTo>
                  <a:cubicBezTo>
                    <a:pt x="556287" y="1314505"/>
                    <a:pt x="549995" y="1322395"/>
                    <a:pt x="546930" y="1327870"/>
                  </a:cubicBezTo>
                  <a:cubicBezTo>
                    <a:pt x="544753" y="1331654"/>
                    <a:pt x="544027" y="1334874"/>
                    <a:pt x="544430" y="1336726"/>
                  </a:cubicBezTo>
                  <a:cubicBezTo>
                    <a:pt x="544753" y="1338498"/>
                    <a:pt x="545640" y="1339866"/>
                    <a:pt x="547092" y="1340832"/>
                  </a:cubicBezTo>
                  <a:cubicBezTo>
                    <a:pt x="548302" y="1341557"/>
                    <a:pt x="550076" y="1342281"/>
                    <a:pt x="552899" y="1341799"/>
                  </a:cubicBezTo>
                  <a:cubicBezTo>
                    <a:pt x="555722" y="1341396"/>
                    <a:pt x="557658" y="1338739"/>
                    <a:pt x="557174" y="1335921"/>
                  </a:cubicBezTo>
                  <a:cubicBezTo>
                    <a:pt x="557013" y="1334955"/>
                    <a:pt x="556609" y="1334069"/>
                    <a:pt x="555964" y="1333345"/>
                  </a:cubicBezTo>
                  <a:cubicBezTo>
                    <a:pt x="559432" y="1327628"/>
                    <a:pt x="566772" y="1319014"/>
                    <a:pt x="568869" y="1313780"/>
                  </a:cubicBezTo>
                  <a:cubicBezTo>
                    <a:pt x="572095" y="1305729"/>
                    <a:pt x="574838" y="1297598"/>
                    <a:pt x="577338" y="1289385"/>
                  </a:cubicBezTo>
                  <a:cubicBezTo>
                    <a:pt x="579838" y="1281254"/>
                    <a:pt x="582016" y="1272961"/>
                    <a:pt x="584032" y="1264668"/>
                  </a:cubicBezTo>
                  <a:cubicBezTo>
                    <a:pt x="587097" y="1252028"/>
                    <a:pt x="590001" y="1239227"/>
                    <a:pt x="592259" y="1226264"/>
                  </a:cubicBezTo>
                  <a:cubicBezTo>
                    <a:pt x="594518" y="1213382"/>
                    <a:pt x="596211" y="1200340"/>
                    <a:pt x="597421" y="1187296"/>
                  </a:cubicBezTo>
                  <a:cubicBezTo>
                    <a:pt x="599760" y="1160969"/>
                    <a:pt x="599679" y="1134561"/>
                    <a:pt x="596776" y="1108476"/>
                  </a:cubicBezTo>
                  <a:cubicBezTo>
                    <a:pt x="596534" y="1105497"/>
                    <a:pt x="593953" y="1103323"/>
                    <a:pt x="590969" y="1103645"/>
                  </a:cubicBezTo>
                  <a:close/>
                  <a:moveTo>
                    <a:pt x="714131" y="973135"/>
                  </a:moveTo>
                  <a:cubicBezTo>
                    <a:pt x="711227" y="973619"/>
                    <a:pt x="709291" y="976356"/>
                    <a:pt x="709775" y="979254"/>
                  </a:cubicBezTo>
                  <a:cubicBezTo>
                    <a:pt x="712679" y="998819"/>
                    <a:pt x="713888" y="1018303"/>
                    <a:pt x="714131" y="1037786"/>
                  </a:cubicBezTo>
                  <a:cubicBezTo>
                    <a:pt x="714292" y="1052439"/>
                    <a:pt x="713727" y="1067093"/>
                    <a:pt x="712920" y="1081746"/>
                  </a:cubicBezTo>
                  <a:cubicBezTo>
                    <a:pt x="712033" y="1096399"/>
                    <a:pt x="710985" y="1111052"/>
                    <a:pt x="709372" y="1125786"/>
                  </a:cubicBezTo>
                  <a:cubicBezTo>
                    <a:pt x="708565" y="1133676"/>
                    <a:pt x="707597" y="1141485"/>
                    <a:pt x="706549" y="1149295"/>
                  </a:cubicBezTo>
                  <a:cubicBezTo>
                    <a:pt x="705581" y="1157105"/>
                    <a:pt x="704452" y="1164995"/>
                    <a:pt x="703322" y="1172804"/>
                  </a:cubicBezTo>
                  <a:cubicBezTo>
                    <a:pt x="702597" y="1178038"/>
                    <a:pt x="696951" y="1187055"/>
                    <a:pt x="696144" y="1191886"/>
                  </a:cubicBezTo>
                  <a:cubicBezTo>
                    <a:pt x="695499" y="1195670"/>
                    <a:pt x="696628" y="1198327"/>
                    <a:pt x="698564" y="1199776"/>
                  </a:cubicBezTo>
                  <a:cubicBezTo>
                    <a:pt x="699774" y="1200742"/>
                    <a:pt x="701548" y="1201547"/>
                    <a:pt x="704049" y="1201386"/>
                  </a:cubicBezTo>
                  <a:cubicBezTo>
                    <a:pt x="706872" y="1201225"/>
                    <a:pt x="709049" y="1198890"/>
                    <a:pt x="708968" y="1196072"/>
                  </a:cubicBezTo>
                  <a:cubicBezTo>
                    <a:pt x="708888" y="1194462"/>
                    <a:pt x="708081" y="1193174"/>
                    <a:pt x="707033" y="1192288"/>
                  </a:cubicBezTo>
                  <a:cubicBezTo>
                    <a:pt x="707759" y="1190356"/>
                    <a:pt x="709049" y="1188102"/>
                    <a:pt x="710259" y="1185767"/>
                  </a:cubicBezTo>
                  <a:cubicBezTo>
                    <a:pt x="712275" y="1181822"/>
                    <a:pt x="714131" y="1177716"/>
                    <a:pt x="714776" y="1174737"/>
                  </a:cubicBezTo>
                  <a:cubicBezTo>
                    <a:pt x="716550" y="1165317"/>
                    <a:pt x="718325" y="1155897"/>
                    <a:pt x="719857" y="1146477"/>
                  </a:cubicBezTo>
                  <a:cubicBezTo>
                    <a:pt x="720986" y="1140117"/>
                    <a:pt x="721954" y="1133756"/>
                    <a:pt x="722841" y="1127476"/>
                  </a:cubicBezTo>
                  <a:cubicBezTo>
                    <a:pt x="724777" y="1112501"/>
                    <a:pt x="726552" y="1097526"/>
                    <a:pt x="727358" y="1082551"/>
                  </a:cubicBezTo>
                  <a:cubicBezTo>
                    <a:pt x="728003" y="1072567"/>
                    <a:pt x="728165" y="1062503"/>
                    <a:pt x="728084" y="1052439"/>
                  </a:cubicBezTo>
                  <a:cubicBezTo>
                    <a:pt x="727681" y="1027400"/>
                    <a:pt x="725180" y="1002442"/>
                    <a:pt x="720341" y="977483"/>
                  </a:cubicBezTo>
                  <a:cubicBezTo>
                    <a:pt x="719776" y="974585"/>
                    <a:pt x="717034" y="972572"/>
                    <a:pt x="714131" y="973135"/>
                  </a:cubicBezTo>
                  <a:close/>
                  <a:moveTo>
                    <a:pt x="278749" y="1212980"/>
                  </a:moveTo>
                  <a:cubicBezTo>
                    <a:pt x="280201" y="1215556"/>
                    <a:pt x="283427" y="1216442"/>
                    <a:pt x="286008" y="1214993"/>
                  </a:cubicBezTo>
                  <a:cubicBezTo>
                    <a:pt x="317948" y="1197602"/>
                    <a:pt x="350533" y="1181983"/>
                    <a:pt x="383602" y="1167571"/>
                  </a:cubicBezTo>
                  <a:cubicBezTo>
                    <a:pt x="396910" y="1161855"/>
                    <a:pt x="410219" y="1156300"/>
                    <a:pt x="423688" y="1150986"/>
                  </a:cubicBezTo>
                  <a:cubicBezTo>
                    <a:pt x="443691" y="1143015"/>
                    <a:pt x="464016" y="1135447"/>
                    <a:pt x="484745" y="1128765"/>
                  </a:cubicBezTo>
                  <a:cubicBezTo>
                    <a:pt x="489584" y="1127154"/>
                    <a:pt x="531041" y="1110730"/>
                    <a:pt x="548382" y="1107268"/>
                  </a:cubicBezTo>
                  <a:cubicBezTo>
                    <a:pt x="549512" y="1107026"/>
                    <a:pt x="550883" y="1106543"/>
                    <a:pt x="551770" y="1106382"/>
                  </a:cubicBezTo>
                  <a:cubicBezTo>
                    <a:pt x="551447" y="1106141"/>
                    <a:pt x="551205" y="1105819"/>
                    <a:pt x="551044" y="1105658"/>
                  </a:cubicBezTo>
                  <a:cubicBezTo>
                    <a:pt x="551286" y="1105980"/>
                    <a:pt x="551608" y="1106141"/>
                    <a:pt x="551931" y="1106382"/>
                  </a:cubicBezTo>
                  <a:cubicBezTo>
                    <a:pt x="552415" y="1106302"/>
                    <a:pt x="552819" y="1106382"/>
                    <a:pt x="552738" y="1106704"/>
                  </a:cubicBezTo>
                  <a:lnTo>
                    <a:pt x="552738" y="1106865"/>
                  </a:lnTo>
                  <a:cubicBezTo>
                    <a:pt x="554512" y="1107671"/>
                    <a:pt x="556771" y="1107348"/>
                    <a:pt x="558303" y="1105899"/>
                  </a:cubicBezTo>
                  <a:cubicBezTo>
                    <a:pt x="560400" y="1103967"/>
                    <a:pt x="560481" y="1100746"/>
                    <a:pt x="558545" y="1098653"/>
                  </a:cubicBezTo>
                  <a:cubicBezTo>
                    <a:pt x="557658" y="1097687"/>
                    <a:pt x="556287" y="1096882"/>
                    <a:pt x="554109" y="1096560"/>
                  </a:cubicBezTo>
                  <a:cubicBezTo>
                    <a:pt x="551367" y="1096077"/>
                    <a:pt x="545801" y="1096882"/>
                    <a:pt x="538703" y="1098492"/>
                  </a:cubicBezTo>
                  <a:cubicBezTo>
                    <a:pt x="518701" y="1103323"/>
                    <a:pt x="485229" y="1115158"/>
                    <a:pt x="480873" y="1116446"/>
                  </a:cubicBezTo>
                  <a:cubicBezTo>
                    <a:pt x="459661" y="1122726"/>
                    <a:pt x="438851" y="1129650"/>
                    <a:pt x="418365" y="1137540"/>
                  </a:cubicBezTo>
                  <a:cubicBezTo>
                    <a:pt x="404734" y="1142854"/>
                    <a:pt x="391184" y="1148570"/>
                    <a:pt x="377875" y="1154609"/>
                  </a:cubicBezTo>
                  <a:cubicBezTo>
                    <a:pt x="344645" y="1169745"/>
                    <a:pt x="312463" y="1187136"/>
                    <a:pt x="280766" y="1205734"/>
                  </a:cubicBezTo>
                  <a:cubicBezTo>
                    <a:pt x="278185" y="1207183"/>
                    <a:pt x="277298" y="1210403"/>
                    <a:pt x="278749" y="1212980"/>
                  </a:cubicBezTo>
                  <a:close/>
                  <a:moveTo>
                    <a:pt x="551770" y="1106382"/>
                  </a:moveTo>
                  <a:cubicBezTo>
                    <a:pt x="552173" y="1106865"/>
                    <a:pt x="552576" y="1107187"/>
                    <a:pt x="552738" y="1106865"/>
                  </a:cubicBezTo>
                  <a:cubicBezTo>
                    <a:pt x="552415" y="1106704"/>
                    <a:pt x="552173" y="1106543"/>
                    <a:pt x="551931" y="1106382"/>
                  </a:cubicBezTo>
                  <a:lnTo>
                    <a:pt x="551770" y="1106382"/>
                  </a:lnTo>
                  <a:close/>
                  <a:moveTo>
                    <a:pt x="1051192" y="982072"/>
                  </a:moveTo>
                  <a:lnTo>
                    <a:pt x="1039174" y="968868"/>
                  </a:lnTo>
                  <a:cubicBezTo>
                    <a:pt x="1033206" y="962750"/>
                    <a:pt x="1026915" y="957033"/>
                    <a:pt x="1020381" y="951639"/>
                  </a:cubicBezTo>
                  <a:cubicBezTo>
                    <a:pt x="1013929" y="946164"/>
                    <a:pt x="1007154" y="941092"/>
                    <a:pt x="1000298" y="936181"/>
                  </a:cubicBezTo>
                  <a:cubicBezTo>
                    <a:pt x="989409" y="928451"/>
                    <a:pt x="978924" y="921930"/>
                    <a:pt x="968358" y="916536"/>
                  </a:cubicBezTo>
                  <a:cubicBezTo>
                    <a:pt x="956824" y="910658"/>
                    <a:pt x="945371" y="905989"/>
                    <a:pt x="933595" y="902205"/>
                  </a:cubicBezTo>
                  <a:cubicBezTo>
                    <a:pt x="911254" y="894959"/>
                    <a:pt x="887864" y="891013"/>
                    <a:pt x="860925" y="887391"/>
                  </a:cubicBezTo>
                  <a:cubicBezTo>
                    <a:pt x="858021" y="886907"/>
                    <a:pt x="855279" y="888920"/>
                    <a:pt x="854795" y="891819"/>
                  </a:cubicBezTo>
                  <a:cubicBezTo>
                    <a:pt x="854311" y="894717"/>
                    <a:pt x="856327" y="897455"/>
                    <a:pt x="859231" y="897938"/>
                  </a:cubicBezTo>
                  <a:cubicBezTo>
                    <a:pt x="885202" y="902607"/>
                    <a:pt x="907624" y="907760"/>
                    <a:pt x="929159" y="915409"/>
                  </a:cubicBezTo>
                  <a:cubicBezTo>
                    <a:pt x="940129" y="919273"/>
                    <a:pt x="950856" y="923862"/>
                    <a:pt x="961745" y="929418"/>
                  </a:cubicBezTo>
                  <a:cubicBezTo>
                    <a:pt x="971827" y="934490"/>
                    <a:pt x="981989" y="940287"/>
                    <a:pt x="992555" y="947372"/>
                  </a:cubicBezTo>
                  <a:cubicBezTo>
                    <a:pt x="999330" y="951880"/>
                    <a:pt x="1006025" y="956550"/>
                    <a:pt x="1012477" y="961542"/>
                  </a:cubicBezTo>
                  <a:cubicBezTo>
                    <a:pt x="1018930" y="966453"/>
                    <a:pt x="1025140" y="971606"/>
                    <a:pt x="1031108" y="977161"/>
                  </a:cubicBezTo>
                  <a:lnTo>
                    <a:pt x="1043207" y="989077"/>
                  </a:lnTo>
                  <a:cubicBezTo>
                    <a:pt x="1043852" y="989721"/>
                    <a:pt x="1045465" y="991251"/>
                    <a:pt x="1046595" y="992458"/>
                  </a:cubicBezTo>
                  <a:cubicBezTo>
                    <a:pt x="1046675" y="992941"/>
                    <a:pt x="1046837" y="993344"/>
                    <a:pt x="1047079" y="993746"/>
                  </a:cubicBezTo>
                  <a:cubicBezTo>
                    <a:pt x="1046998" y="993505"/>
                    <a:pt x="1046998" y="993344"/>
                    <a:pt x="1046998" y="993344"/>
                  </a:cubicBezTo>
                  <a:cubicBezTo>
                    <a:pt x="1046998" y="993263"/>
                    <a:pt x="1046998" y="993102"/>
                    <a:pt x="1047079" y="993022"/>
                  </a:cubicBezTo>
                  <a:cubicBezTo>
                    <a:pt x="1047563" y="993666"/>
                    <a:pt x="1047804" y="994230"/>
                    <a:pt x="1047482" y="994471"/>
                  </a:cubicBezTo>
                  <a:lnTo>
                    <a:pt x="1048127" y="995276"/>
                  </a:lnTo>
                  <a:cubicBezTo>
                    <a:pt x="1048692" y="995920"/>
                    <a:pt x="1049176" y="996162"/>
                    <a:pt x="1049418" y="996323"/>
                  </a:cubicBezTo>
                  <a:cubicBezTo>
                    <a:pt x="1050708" y="997128"/>
                    <a:pt x="1051918" y="997047"/>
                    <a:pt x="1052644" y="996967"/>
                  </a:cubicBezTo>
                  <a:cubicBezTo>
                    <a:pt x="1054418" y="996725"/>
                    <a:pt x="1055628" y="995759"/>
                    <a:pt x="1056515" y="994230"/>
                  </a:cubicBezTo>
                  <a:cubicBezTo>
                    <a:pt x="1056838" y="993586"/>
                    <a:pt x="1057402" y="992297"/>
                    <a:pt x="1056838" y="990365"/>
                  </a:cubicBezTo>
                  <a:cubicBezTo>
                    <a:pt x="1056838" y="990204"/>
                    <a:pt x="1056596" y="989560"/>
                    <a:pt x="1056031" y="988674"/>
                  </a:cubicBezTo>
                  <a:cubicBezTo>
                    <a:pt x="1055306" y="987547"/>
                    <a:pt x="1052483" y="983522"/>
                    <a:pt x="1051192" y="982072"/>
                  </a:cubicBezTo>
                  <a:close/>
                  <a:moveTo>
                    <a:pt x="912222" y="650445"/>
                  </a:moveTo>
                  <a:cubicBezTo>
                    <a:pt x="911738" y="650123"/>
                    <a:pt x="911254" y="650042"/>
                    <a:pt x="911012" y="651089"/>
                  </a:cubicBezTo>
                  <a:lnTo>
                    <a:pt x="911899" y="650525"/>
                  </a:lnTo>
                  <a:cubicBezTo>
                    <a:pt x="912060" y="650445"/>
                    <a:pt x="912141" y="650445"/>
                    <a:pt x="912222" y="650445"/>
                  </a:cubicBezTo>
                  <a:close/>
                  <a:moveTo>
                    <a:pt x="912222" y="650445"/>
                  </a:moveTo>
                  <a:cubicBezTo>
                    <a:pt x="912222" y="650445"/>
                    <a:pt x="912302" y="650445"/>
                    <a:pt x="912383" y="650364"/>
                  </a:cubicBezTo>
                  <a:cubicBezTo>
                    <a:pt x="911738" y="651008"/>
                    <a:pt x="911254" y="651814"/>
                    <a:pt x="911012" y="652699"/>
                  </a:cubicBezTo>
                  <a:cubicBezTo>
                    <a:pt x="911012" y="652135"/>
                    <a:pt x="911012" y="651572"/>
                    <a:pt x="911092" y="651089"/>
                  </a:cubicBezTo>
                  <a:cubicBezTo>
                    <a:pt x="907866" y="653021"/>
                    <a:pt x="901736" y="656322"/>
                    <a:pt x="901091" y="656805"/>
                  </a:cubicBezTo>
                  <a:cubicBezTo>
                    <a:pt x="896897" y="659623"/>
                    <a:pt x="892945" y="662843"/>
                    <a:pt x="889073" y="666144"/>
                  </a:cubicBezTo>
                  <a:cubicBezTo>
                    <a:pt x="885283" y="669445"/>
                    <a:pt x="881734" y="672907"/>
                    <a:pt x="878104" y="676369"/>
                  </a:cubicBezTo>
                  <a:cubicBezTo>
                    <a:pt x="871329" y="683294"/>
                    <a:pt x="864070" y="690378"/>
                    <a:pt x="857214" y="698108"/>
                  </a:cubicBezTo>
                  <a:cubicBezTo>
                    <a:pt x="850439" y="705676"/>
                    <a:pt x="844067" y="713807"/>
                    <a:pt x="838421" y="722261"/>
                  </a:cubicBezTo>
                  <a:cubicBezTo>
                    <a:pt x="830517" y="734016"/>
                    <a:pt x="824226" y="746495"/>
                    <a:pt x="820274" y="759458"/>
                  </a:cubicBezTo>
                  <a:cubicBezTo>
                    <a:pt x="819386" y="762275"/>
                    <a:pt x="820838" y="765254"/>
                    <a:pt x="823661" y="766220"/>
                  </a:cubicBezTo>
                  <a:cubicBezTo>
                    <a:pt x="826404" y="767187"/>
                    <a:pt x="829468" y="765657"/>
                    <a:pt x="830436" y="762919"/>
                  </a:cubicBezTo>
                  <a:cubicBezTo>
                    <a:pt x="834872" y="751326"/>
                    <a:pt x="841728" y="740457"/>
                    <a:pt x="849552" y="730071"/>
                  </a:cubicBezTo>
                  <a:cubicBezTo>
                    <a:pt x="855279" y="722342"/>
                    <a:pt x="861650" y="714934"/>
                    <a:pt x="868103" y="707608"/>
                  </a:cubicBezTo>
                  <a:cubicBezTo>
                    <a:pt x="874717" y="700040"/>
                    <a:pt x="881330" y="692552"/>
                    <a:pt x="887783" y="685548"/>
                  </a:cubicBezTo>
                  <a:cubicBezTo>
                    <a:pt x="891574" y="681361"/>
                    <a:pt x="895445" y="677175"/>
                    <a:pt x="899478" y="673230"/>
                  </a:cubicBezTo>
                  <a:cubicBezTo>
                    <a:pt x="902220" y="670653"/>
                    <a:pt x="904963" y="668157"/>
                    <a:pt x="907866" y="665823"/>
                  </a:cubicBezTo>
                  <a:cubicBezTo>
                    <a:pt x="908431" y="665339"/>
                    <a:pt x="915045" y="661072"/>
                    <a:pt x="917706" y="659221"/>
                  </a:cubicBezTo>
                  <a:cubicBezTo>
                    <a:pt x="921417" y="656564"/>
                    <a:pt x="920852" y="652538"/>
                    <a:pt x="920690" y="652296"/>
                  </a:cubicBezTo>
                  <a:cubicBezTo>
                    <a:pt x="919723" y="649640"/>
                    <a:pt x="916738" y="648271"/>
                    <a:pt x="914077" y="649318"/>
                  </a:cubicBezTo>
                  <a:cubicBezTo>
                    <a:pt x="913593" y="649479"/>
                    <a:pt x="913028" y="649801"/>
                    <a:pt x="912625" y="650203"/>
                  </a:cubicBezTo>
                  <a:cubicBezTo>
                    <a:pt x="912383" y="649881"/>
                    <a:pt x="912383" y="650525"/>
                    <a:pt x="912222" y="650445"/>
                  </a:cubicBezTo>
                  <a:close/>
                  <a:moveTo>
                    <a:pt x="627264" y="687400"/>
                  </a:moveTo>
                  <a:cubicBezTo>
                    <a:pt x="634846" y="700362"/>
                    <a:pt x="642185" y="713405"/>
                    <a:pt x="648799" y="726045"/>
                  </a:cubicBezTo>
                  <a:cubicBezTo>
                    <a:pt x="660575" y="748427"/>
                    <a:pt x="670254" y="769441"/>
                    <a:pt x="675819" y="786268"/>
                  </a:cubicBezTo>
                  <a:cubicBezTo>
                    <a:pt x="676626" y="789166"/>
                    <a:pt x="679610" y="790696"/>
                    <a:pt x="682433" y="789891"/>
                  </a:cubicBezTo>
                  <a:cubicBezTo>
                    <a:pt x="685256" y="789005"/>
                    <a:pt x="686869" y="786027"/>
                    <a:pt x="686062" y="783209"/>
                  </a:cubicBezTo>
                  <a:cubicBezTo>
                    <a:pt x="681142" y="765576"/>
                    <a:pt x="672512" y="743355"/>
                    <a:pt x="661139" y="719846"/>
                  </a:cubicBezTo>
                  <a:cubicBezTo>
                    <a:pt x="654768" y="706803"/>
                    <a:pt x="647589" y="693277"/>
                    <a:pt x="639685" y="680073"/>
                  </a:cubicBezTo>
                  <a:cubicBezTo>
                    <a:pt x="630006" y="663729"/>
                    <a:pt x="619279" y="647707"/>
                    <a:pt x="608310" y="633054"/>
                  </a:cubicBezTo>
                  <a:cubicBezTo>
                    <a:pt x="596050" y="616469"/>
                    <a:pt x="583387" y="601735"/>
                    <a:pt x="571289" y="589981"/>
                  </a:cubicBezTo>
                  <a:cubicBezTo>
                    <a:pt x="569353" y="587968"/>
                    <a:pt x="566046" y="587968"/>
                    <a:pt x="564030" y="589900"/>
                  </a:cubicBezTo>
                  <a:cubicBezTo>
                    <a:pt x="562013" y="591913"/>
                    <a:pt x="562013" y="595133"/>
                    <a:pt x="563949" y="597146"/>
                  </a:cubicBezTo>
                  <a:cubicBezTo>
                    <a:pt x="575079" y="609062"/>
                    <a:pt x="586533" y="624037"/>
                    <a:pt x="597824" y="640542"/>
                  </a:cubicBezTo>
                  <a:cubicBezTo>
                    <a:pt x="607987" y="655276"/>
                    <a:pt x="617827" y="671297"/>
                    <a:pt x="627264" y="687400"/>
                  </a:cubicBezTo>
                  <a:close/>
                  <a:moveTo>
                    <a:pt x="1153464" y="1570290"/>
                  </a:moveTo>
                  <a:cubicBezTo>
                    <a:pt x="1145801" y="1555476"/>
                    <a:pt x="1139753" y="1536556"/>
                    <a:pt x="1134268" y="1525687"/>
                  </a:cubicBezTo>
                  <a:cubicBezTo>
                    <a:pt x="1114104" y="1485512"/>
                    <a:pt x="1096359" y="1444209"/>
                    <a:pt x="1077163" y="1403631"/>
                  </a:cubicBezTo>
                  <a:cubicBezTo>
                    <a:pt x="1072324" y="1393406"/>
                    <a:pt x="1067404" y="1383262"/>
                    <a:pt x="1062322" y="1373118"/>
                  </a:cubicBezTo>
                  <a:cubicBezTo>
                    <a:pt x="1035383" y="1319980"/>
                    <a:pt x="1008364" y="1266842"/>
                    <a:pt x="980698" y="1214107"/>
                  </a:cubicBezTo>
                  <a:cubicBezTo>
                    <a:pt x="953034" y="1161291"/>
                    <a:pt x="924643" y="1108959"/>
                    <a:pt x="895929" y="1056626"/>
                  </a:cubicBezTo>
                  <a:cubicBezTo>
                    <a:pt x="878669" y="1025307"/>
                    <a:pt x="858585" y="994954"/>
                    <a:pt x="840357" y="963877"/>
                  </a:cubicBezTo>
                  <a:cubicBezTo>
                    <a:pt x="832614" y="950673"/>
                    <a:pt x="825194" y="937308"/>
                    <a:pt x="818419" y="923621"/>
                  </a:cubicBezTo>
                  <a:cubicBezTo>
                    <a:pt x="817128" y="920964"/>
                    <a:pt x="813983" y="919837"/>
                    <a:pt x="811321" y="921125"/>
                  </a:cubicBezTo>
                  <a:cubicBezTo>
                    <a:pt x="808659" y="922413"/>
                    <a:pt x="807530" y="925634"/>
                    <a:pt x="808821" y="928290"/>
                  </a:cubicBezTo>
                  <a:cubicBezTo>
                    <a:pt x="815434" y="942299"/>
                    <a:pt x="822774" y="955987"/>
                    <a:pt x="830436" y="969593"/>
                  </a:cubicBezTo>
                  <a:cubicBezTo>
                    <a:pt x="848181" y="1000832"/>
                    <a:pt x="867780" y="1031265"/>
                    <a:pt x="884557" y="1062826"/>
                  </a:cubicBezTo>
                  <a:cubicBezTo>
                    <a:pt x="888751" y="1070635"/>
                    <a:pt x="892864" y="1078525"/>
                    <a:pt x="896978" y="1086415"/>
                  </a:cubicBezTo>
                  <a:cubicBezTo>
                    <a:pt x="896010" y="1084564"/>
                    <a:pt x="894397" y="1082873"/>
                    <a:pt x="891332" y="1082309"/>
                  </a:cubicBezTo>
                  <a:cubicBezTo>
                    <a:pt x="888509" y="1081826"/>
                    <a:pt x="885847" y="1083598"/>
                    <a:pt x="885283" y="1086335"/>
                  </a:cubicBezTo>
                  <a:cubicBezTo>
                    <a:pt x="884960" y="1088187"/>
                    <a:pt x="885525" y="1089877"/>
                    <a:pt x="886734" y="1091085"/>
                  </a:cubicBezTo>
                  <a:cubicBezTo>
                    <a:pt x="885847" y="1092615"/>
                    <a:pt x="884153" y="1095513"/>
                    <a:pt x="882782" y="1097446"/>
                  </a:cubicBezTo>
                  <a:cubicBezTo>
                    <a:pt x="880201" y="1101149"/>
                    <a:pt x="877782" y="1104933"/>
                    <a:pt x="876733" y="1107912"/>
                  </a:cubicBezTo>
                  <a:cubicBezTo>
                    <a:pt x="873265" y="1117895"/>
                    <a:pt x="869796" y="1127879"/>
                    <a:pt x="866570" y="1138023"/>
                  </a:cubicBezTo>
                  <a:cubicBezTo>
                    <a:pt x="864393" y="1144786"/>
                    <a:pt x="862376" y="1151630"/>
                    <a:pt x="860441" y="1158473"/>
                  </a:cubicBezTo>
                  <a:cubicBezTo>
                    <a:pt x="856327" y="1173690"/>
                    <a:pt x="852294" y="1189068"/>
                    <a:pt x="848907" y="1204526"/>
                  </a:cubicBezTo>
                  <a:cubicBezTo>
                    <a:pt x="846648" y="1214912"/>
                    <a:pt x="844713" y="1225298"/>
                    <a:pt x="842938" y="1235765"/>
                  </a:cubicBezTo>
                  <a:cubicBezTo>
                    <a:pt x="838663" y="1261931"/>
                    <a:pt x="835921" y="1288339"/>
                    <a:pt x="835034" y="1314827"/>
                  </a:cubicBezTo>
                  <a:cubicBezTo>
                    <a:pt x="834872" y="1317726"/>
                    <a:pt x="837131" y="1320302"/>
                    <a:pt x="840115" y="1320463"/>
                  </a:cubicBezTo>
                  <a:cubicBezTo>
                    <a:pt x="843019" y="1320624"/>
                    <a:pt x="845519" y="1318289"/>
                    <a:pt x="845680" y="1315390"/>
                  </a:cubicBezTo>
                  <a:cubicBezTo>
                    <a:pt x="847293" y="1294619"/>
                    <a:pt x="850278" y="1274088"/>
                    <a:pt x="853827" y="1253558"/>
                  </a:cubicBezTo>
                  <a:cubicBezTo>
                    <a:pt x="856569" y="1238180"/>
                    <a:pt x="859795" y="1222883"/>
                    <a:pt x="863102" y="1207666"/>
                  </a:cubicBezTo>
                  <a:cubicBezTo>
                    <a:pt x="866409" y="1192288"/>
                    <a:pt x="869796" y="1176991"/>
                    <a:pt x="873587" y="1161855"/>
                  </a:cubicBezTo>
                  <a:cubicBezTo>
                    <a:pt x="875684" y="1153401"/>
                    <a:pt x="877943" y="1145028"/>
                    <a:pt x="880282" y="1136655"/>
                  </a:cubicBezTo>
                  <a:cubicBezTo>
                    <a:pt x="882701" y="1128201"/>
                    <a:pt x="885121" y="1119828"/>
                    <a:pt x="887702" y="1111455"/>
                  </a:cubicBezTo>
                  <a:cubicBezTo>
                    <a:pt x="888509" y="1108717"/>
                    <a:pt x="891009" y="1105094"/>
                    <a:pt x="893106" y="1101713"/>
                  </a:cubicBezTo>
                  <a:cubicBezTo>
                    <a:pt x="895203" y="1098331"/>
                    <a:pt x="896978" y="1095111"/>
                    <a:pt x="897542" y="1092695"/>
                  </a:cubicBezTo>
                  <a:cubicBezTo>
                    <a:pt x="898187" y="1090119"/>
                    <a:pt x="897946" y="1088106"/>
                    <a:pt x="897058" y="1086496"/>
                  </a:cubicBezTo>
                  <a:cubicBezTo>
                    <a:pt x="915287" y="1120633"/>
                    <a:pt x="933354" y="1154850"/>
                    <a:pt x="951340" y="1189148"/>
                  </a:cubicBezTo>
                  <a:cubicBezTo>
                    <a:pt x="958760" y="1203318"/>
                    <a:pt x="966100" y="1217488"/>
                    <a:pt x="973520" y="1231578"/>
                  </a:cubicBezTo>
                  <a:cubicBezTo>
                    <a:pt x="972875" y="1230692"/>
                    <a:pt x="972310" y="1229726"/>
                    <a:pt x="971262" y="1229404"/>
                  </a:cubicBezTo>
                  <a:cubicBezTo>
                    <a:pt x="970052" y="1228921"/>
                    <a:pt x="968278" y="1228599"/>
                    <a:pt x="965858" y="1229565"/>
                  </a:cubicBezTo>
                  <a:cubicBezTo>
                    <a:pt x="963196" y="1230612"/>
                    <a:pt x="961906" y="1233591"/>
                    <a:pt x="962954" y="1236248"/>
                  </a:cubicBezTo>
                  <a:cubicBezTo>
                    <a:pt x="963196" y="1236892"/>
                    <a:pt x="963519" y="1237375"/>
                    <a:pt x="963922" y="1237858"/>
                  </a:cubicBezTo>
                  <a:cubicBezTo>
                    <a:pt x="962148" y="1242769"/>
                    <a:pt x="958276" y="1250096"/>
                    <a:pt x="957470" y="1254202"/>
                  </a:cubicBezTo>
                  <a:lnTo>
                    <a:pt x="948920" y="1300335"/>
                  </a:lnTo>
                  <a:cubicBezTo>
                    <a:pt x="946904" y="1311687"/>
                    <a:pt x="944968" y="1322959"/>
                    <a:pt x="943516" y="1334230"/>
                  </a:cubicBezTo>
                  <a:cubicBezTo>
                    <a:pt x="942064" y="1345582"/>
                    <a:pt x="941016" y="1357015"/>
                    <a:pt x="940370" y="1368448"/>
                  </a:cubicBezTo>
                  <a:cubicBezTo>
                    <a:pt x="939241" y="1391233"/>
                    <a:pt x="939806" y="1414098"/>
                    <a:pt x="942145" y="1437285"/>
                  </a:cubicBezTo>
                  <a:cubicBezTo>
                    <a:pt x="942387" y="1440184"/>
                    <a:pt x="944968" y="1442438"/>
                    <a:pt x="947872" y="1442196"/>
                  </a:cubicBezTo>
                  <a:cubicBezTo>
                    <a:pt x="950856" y="1441955"/>
                    <a:pt x="953034" y="1439378"/>
                    <a:pt x="952792" y="1436480"/>
                  </a:cubicBezTo>
                  <a:cubicBezTo>
                    <a:pt x="951824" y="1418365"/>
                    <a:pt x="952227" y="1400492"/>
                    <a:pt x="953356" y="1382779"/>
                  </a:cubicBezTo>
                  <a:cubicBezTo>
                    <a:pt x="954163" y="1369414"/>
                    <a:pt x="955534" y="1356049"/>
                    <a:pt x="957066" y="1342684"/>
                  </a:cubicBezTo>
                  <a:cubicBezTo>
                    <a:pt x="958599" y="1329399"/>
                    <a:pt x="960212" y="1316035"/>
                    <a:pt x="962390" y="1302589"/>
                  </a:cubicBezTo>
                  <a:lnTo>
                    <a:pt x="968842" y="1256134"/>
                  </a:lnTo>
                  <a:cubicBezTo>
                    <a:pt x="969407" y="1252189"/>
                    <a:pt x="972794" y="1245184"/>
                    <a:pt x="974246" y="1240595"/>
                  </a:cubicBezTo>
                  <a:cubicBezTo>
                    <a:pt x="975134" y="1237375"/>
                    <a:pt x="975053" y="1235201"/>
                    <a:pt x="974569" y="1233671"/>
                  </a:cubicBezTo>
                  <a:cubicBezTo>
                    <a:pt x="983360" y="1250498"/>
                    <a:pt x="992152" y="1267245"/>
                    <a:pt x="1000943" y="1284071"/>
                  </a:cubicBezTo>
                  <a:cubicBezTo>
                    <a:pt x="1017397" y="1315793"/>
                    <a:pt x="1033931" y="1347434"/>
                    <a:pt x="1050305" y="1379236"/>
                  </a:cubicBezTo>
                  <a:cubicBezTo>
                    <a:pt x="1070953" y="1419170"/>
                    <a:pt x="1089262" y="1460231"/>
                    <a:pt x="1108942" y="1500568"/>
                  </a:cubicBezTo>
                  <a:cubicBezTo>
                    <a:pt x="1113943" y="1510712"/>
                    <a:pt x="1119024" y="1520776"/>
                    <a:pt x="1124186" y="1530840"/>
                  </a:cubicBezTo>
                  <a:cubicBezTo>
                    <a:pt x="1129832" y="1541628"/>
                    <a:pt x="1136204" y="1560468"/>
                    <a:pt x="1144108" y="1575202"/>
                  </a:cubicBezTo>
                  <a:cubicBezTo>
                    <a:pt x="1148140" y="1582689"/>
                    <a:pt x="1152577" y="1589211"/>
                    <a:pt x="1157497" y="1593397"/>
                  </a:cubicBezTo>
                  <a:cubicBezTo>
                    <a:pt x="1159593" y="1595249"/>
                    <a:pt x="1162820" y="1595088"/>
                    <a:pt x="1164675" y="1592914"/>
                  </a:cubicBezTo>
                  <a:cubicBezTo>
                    <a:pt x="1166611" y="1590821"/>
                    <a:pt x="1166369" y="1587600"/>
                    <a:pt x="1164272" y="1585749"/>
                  </a:cubicBezTo>
                  <a:cubicBezTo>
                    <a:pt x="1160239" y="1582126"/>
                    <a:pt x="1156690" y="1576571"/>
                    <a:pt x="1153464" y="1570290"/>
                  </a:cubicBezTo>
                  <a:close/>
                  <a:moveTo>
                    <a:pt x="1151044" y="1365791"/>
                  </a:moveTo>
                  <a:cubicBezTo>
                    <a:pt x="1153303" y="1367482"/>
                    <a:pt x="1156529" y="1366999"/>
                    <a:pt x="1158222" y="1364744"/>
                  </a:cubicBezTo>
                  <a:cubicBezTo>
                    <a:pt x="1159029" y="1363778"/>
                    <a:pt x="1159432" y="1362409"/>
                    <a:pt x="1159271" y="1360638"/>
                  </a:cubicBezTo>
                  <a:cubicBezTo>
                    <a:pt x="1159190" y="1359350"/>
                    <a:pt x="1158142" y="1356854"/>
                    <a:pt x="1155803" y="1353875"/>
                  </a:cubicBezTo>
                  <a:cubicBezTo>
                    <a:pt x="1148060" y="1343892"/>
                    <a:pt x="1123944" y="1321671"/>
                    <a:pt x="1122008" y="1319819"/>
                  </a:cubicBezTo>
                  <a:cubicBezTo>
                    <a:pt x="1110071" y="1308386"/>
                    <a:pt x="1097972" y="1297034"/>
                    <a:pt x="1085552" y="1286084"/>
                  </a:cubicBezTo>
                  <a:cubicBezTo>
                    <a:pt x="1077163" y="1278838"/>
                    <a:pt x="1068695" y="1271753"/>
                    <a:pt x="1060064" y="1264910"/>
                  </a:cubicBezTo>
                  <a:cubicBezTo>
                    <a:pt x="1038448" y="1247600"/>
                    <a:pt x="1015945" y="1231578"/>
                    <a:pt x="993039" y="1216200"/>
                  </a:cubicBezTo>
                  <a:cubicBezTo>
                    <a:pt x="990619" y="1214509"/>
                    <a:pt x="987232" y="1215073"/>
                    <a:pt x="985538" y="1217488"/>
                  </a:cubicBezTo>
                  <a:cubicBezTo>
                    <a:pt x="983844" y="1219904"/>
                    <a:pt x="984489" y="1223285"/>
                    <a:pt x="986909" y="1224976"/>
                  </a:cubicBezTo>
                  <a:cubicBezTo>
                    <a:pt x="1004492" y="1237858"/>
                    <a:pt x="1021510" y="1251545"/>
                    <a:pt x="1038448" y="1265393"/>
                  </a:cubicBezTo>
                  <a:cubicBezTo>
                    <a:pt x="1048611" y="1273686"/>
                    <a:pt x="1058613" y="1282220"/>
                    <a:pt x="1068614" y="1290673"/>
                  </a:cubicBezTo>
                  <a:cubicBezTo>
                    <a:pt x="1083696" y="1303314"/>
                    <a:pt x="1098698" y="1316035"/>
                    <a:pt x="1113297" y="1329158"/>
                  </a:cubicBezTo>
                  <a:cubicBezTo>
                    <a:pt x="1115233" y="1330929"/>
                    <a:pt x="1139672" y="1351218"/>
                    <a:pt x="1147657" y="1360558"/>
                  </a:cubicBezTo>
                  <a:cubicBezTo>
                    <a:pt x="1148060" y="1360960"/>
                    <a:pt x="1148544" y="1361363"/>
                    <a:pt x="1148947" y="1361765"/>
                  </a:cubicBezTo>
                  <a:cubicBezTo>
                    <a:pt x="1149350" y="1362168"/>
                    <a:pt x="1149511" y="1362409"/>
                    <a:pt x="1149270" y="1362570"/>
                  </a:cubicBezTo>
                  <a:cubicBezTo>
                    <a:pt x="1149189" y="1362570"/>
                    <a:pt x="1149108" y="1362651"/>
                    <a:pt x="1149028" y="1362570"/>
                  </a:cubicBezTo>
                  <a:cubicBezTo>
                    <a:pt x="1149270" y="1363859"/>
                    <a:pt x="1149915" y="1364986"/>
                    <a:pt x="1151044" y="1365791"/>
                  </a:cubicBezTo>
                  <a:close/>
                  <a:moveTo>
                    <a:pt x="1072888" y="1146155"/>
                  </a:moveTo>
                  <a:cubicBezTo>
                    <a:pt x="1055790" y="1134078"/>
                    <a:pt x="1038610" y="1122243"/>
                    <a:pt x="1020462" y="1112340"/>
                  </a:cubicBezTo>
                  <a:cubicBezTo>
                    <a:pt x="990135" y="1095674"/>
                    <a:pt x="957470" y="1084000"/>
                    <a:pt x="920045" y="1082148"/>
                  </a:cubicBezTo>
                  <a:cubicBezTo>
                    <a:pt x="917142" y="1081987"/>
                    <a:pt x="914561" y="1084242"/>
                    <a:pt x="914319" y="1087140"/>
                  </a:cubicBezTo>
                  <a:cubicBezTo>
                    <a:pt x="914158" y="1090119"/>
                    <a:pt x="916416" y="1092615"/>
                    <a:pt x="919319" y="1092856"/>
                  </a:cubicBezTo>
                  <a:cubicBezTo>
                    <a:pt x="945694" y="1095111"/>
                    <a:pt x="969165" y="1102759"/>
                    <a:pt x="991103" y="1113145"/>
                  </a:cubicBezTo>
                  <a:cubicBezTo>
                    <a:pt x="1003928" y="1119184"/>
                    <a:pt x="1016187" y="1126188"/>
                    <a:pt x="1028205" y="1133595"/>
                  </a:cubicBezTo>
                  <a:cubicBezTo>
                    <a:pt x="1036271" y="1138587"/>
                    <a:pt x="1044256" y="1143659"/>
                    <a:pt x="1052240" y="1148893"/>
                  </a:cubicBezTo>
                  <a:cubicBezTo>
                    <a:pt x="1082487" y="1168779"/>
                    <a:pt x="1112168" y="1190034"/>
                    <a:pt x="1144430" y="1206297"/>
                  </a:cubicBezTo>
                  <a:cubicBezTo>
                    <a:pt x="1146931" y="1207666"/>
                    <a:pt x="1149996" y="1206700"/>
                    <a:pt x="1151367" y="1204204"/>
                  </a:cubicBezTo>
                  <a:cubicBezTo>
                    <a:pt x="1152657" y="1201708"/>
                    <a:pt x="1151689" y="1198649"/>
                    <a:pt x="1149189" y="1197280"/>
                  </a:cubicBezTo>
                  <a:cubicBezTo>
                    <a:pt x="1122492" y="1182546"/>
                    <a:pt x="1097892" y="1163868"/>
                    <a:pt x="1072888" y="1146155"/>
                  </a:cubicBezTo>
                  <a:close/>
                  <a:moveTo>
                    <a:pt x="1051837" y="1033439"/>
                  </a:moveTo>
                  <a:cubicBezTo>
                    <a:pt x="1036835" y="1025307"/>
                    <a:pt x="1020220" y="1012828"/>
                    <a:pt x="1009170" y="1007836"/>
                  </a:cubicBezTo>
                  <a:cubicBezTo>
                    <a:pt x="1000459" y="1003971"/>
                    <a:pt x="991748" y="1000429"/>
                    <a:pt x="982957" y="997208"/>
                  </a:cubicBezTo>
                  <a:cubicBezTo>
                    <a:pt x="974085" y="993988"/>
                    <a:pt x="965132" y="991170"/>
                    <a:pt x="956099" y="988594"/>
                  </a:cubicBezTo>
                  <a:cubicBezTo>
                    <a:pt x="945291" y="985534"/>
                    <a:pt x="934322" y="982877"/>
                    <a:pt x="923352" y="980542"/>
                  </a:cubicBezTo>
                  <a:cubicBezTo>
                    <a:pt x="906979" y="977000"/>
                    <a:pt x="890364" y="974263"/>
                    <a:pt x="873668" y="971686"/>
                  </a:cubicBezTo>
                  <a:cubicBezTo>
                    <a:pt x="870764" y="971203"/>
                    <a:pt x="867941" y="973135"/>
                    <a:pt x="867457" y="976034"/>
                  </a:cubicBezTo>
                  <a:cubicBezTo>
                    <a:pt x="866973" y="978932"/>
                    <a:pt x="868909" y="981670"/>
                    <a:pt x="871813" y="982233"/>
                  </a:cubicBezTo>
                  <a:cubicBezTo>
                    <a:pt x="894558" y="986823"/>
                    <a:pt x="916819" y="992136"/>
                    <a:pt x="938919" y="998416"/>
                  </a:cubicBezTo>
                  <a:cubicBezTo>
                    <a:pt x="947710" y="1000912"/>
                    <a:pt x="956421" y="1003649"/>
                    <a:pt x="965132" y="1006467"/>
                  </a:cubicBezTo>
                  <a:cubicBezTo>
                    <a:pt x="978118" y="1010573"/>
                    <a:pt x="991103" y="1015002"/>
                    <a:pt x="1003847" y="1020315"/>
                  </a:cubicBezTo>
                  <a:cubicBezTo>
                    <a:pt x="1014897" y="1024744"/>
                    <a:pt x="1031592" y="1036337"/>
                    <a:pt x="1046675" y="1043503"/>
                  </a:cubicBezTo>
                  <a:cubicBezTo>
                    <a:pt x="1054741" y="1047367"/>
                    <a:pt x="1062484" y="1050105"/>
                    <a:pt x="1068775" y="1050346"/>
                  </a:cubicBezTo>
                  <a:cubicBezTo>
                    <a:pt x="1071598" y="1050507"/>
                    <a:pt x="1074098" y="1048414"/>
                    <a:pt x="1074259" y="1045596"/>
                  </a:cubicBezTo>
                  <a:cubicBezTo>
                    <a:pt x="1074421" y="1042778"/>
                    <a:pt x="1072324" y="1040282"/>
                    <a:pt x="1069501" y="1040121"/>
                  </a:cubicBezTo>
                  <a:cubicBezTo>
                    <a:pt x="1064339" y="1039638"/>
                    <a:pt x="1058290" y="1036901"/>
                    <a:pt x="1051837" y="1033439"/>
                  </a:cubicBezTo>
                  <a:close/>
                  <a:moveTo>
                    <a:pt x="1034899" y="1392521"/>
                  </a:moveTo>
                  <a:lnTo>
                    <a:pt x="1035142" y="1393004"/>
                  </a:lnTo>
                  <a:cubicBezTo>
                    <a:pt x="1035142" y="1392762"/>
                    <a:pt x="1034980" y="1392843"/>
                    <a:pt x="1034980" y="1392601"/>
                  </a:cubicBezTo>
                  <a:cubicBezTo>
                    <a:pt x="1034980" y="1392601"/>
                    <a:pt x="1034899" y="1392601"/>
                    <a:pt x="1034899" y="1392521"/>
                  </a:cubicBezTo>
                  <a:close/>
                  <a:moveTo>
                    <a:pt x="1044175" y="1388012"/>
                  </a:moveTo>
                  <a:cubicBezTo>
                    <a:pt x="1042562" y="1385355"/>
                    <a:pt x="1040465" y="1384791"/>
                    <a:pt x="1038610" y="1385275"/>
                  </a:cubicBezTo>
                  <a:cubicBezTo>
                    <a:pt x="1035787" y="1385758"/>
                    <a:pt x="1033931" y="1388415"/>
                    <a:pt x="1034496" y="1391233"/>
                  </a:cubicBezTo>
                  <a:cubicBezTo>
                    <a:pt x="1034980" y="1391313"/>
                    <a:pt x="1034980" y="1391957"/>
                    <a:pt x="1034980" y="1392601"/>
                  </a:cubicBezTo>
                  <a:cubicBezTo>
                    <a:pt x="1034980" y="1392601"/>
                    <a:pt x="1034980" y="1392682"/>
                    <a:pt x="1035061" y="1392682"/>
                  </a:cubicBezTo>
                  <a:cubicBezTo>
                    <a:pt x="1035061" y="1392843"/>
                    <a:pt x="1035142" y="1392923"/>
                    <a:pt x="1035142" y="1393004"/>
                  </a:cubicBezTo>
                  <a:cubicBezTo>
                    <a:pt x="1034899" y="1395258"/>
                    <a:pt x="1033367" y="1398801"/>
                    <a:pt x="1033367" y="1398962"/>
                  </a:cubicBezTo>
                  <a:lnTo>
                    <a:pt x="1030625" y="1416191"/>
                  </a:lnTo>
                  <a:cubicBezTo>
                    <a:pt x="1029899" y="1422068"/>
                    <a:pt x="1029012" y="1427866"/>
                    <a:pt x="1028528" y="1433743"/>
                  </a:cubicBezTo>
                  <a:cubicBezTo>
                    <a:pt x="1028205" y="1437688"/>
                    <a:pt x="1028044" y="1441552"/>
                    <a:pt x="1027882" y="1445497"/>
                  </a:cubicBezTo>
                  <a:cubicBezTo>
                    <a:pt x="1027640" y="1455400"/>
                    <a:pt x="1027963" y="1465223"/>
                    <a:pt x="1028366" y="1475126"/>
                  </a:cubicBezTo>
                  <a:cubicBezTo>
                    <a:pt x="1028286" y="1478024"/>
                    <a:pt x="1030625" y="1480440"/>
                    <a:pt x="1033609" y="1480520"/>
                  </a:cubicBezTo>
                  <a:cubicBezTo>
                    <a:pt x="1036593" y="1480601"/>
                    <a:pt x="1039013" y="1478185"/>
                    <a:pt x="1039013" y="1475287"/>
                  </a:cubicBezTo>
                  <a:cubicBezTo>
                    <a:pt x="1039578" y="1468282"/>
                    <a:pt x="1040384" y="1461439"/>
                    <a:pt x="1041110" y="1454515"/>
                  </a:cubicBezTo>
                  <a:cubicBezTo>
                    <a:pt x="1041594" y="1449845"/>
                    <a:pt x="1042078" y="1445256"/>
                    <a:pt x="1042481" y="1440667"/>
                  </a:cubicBezTo>
                  <a:cubicBezTo>
                    <a:pt x="1042884" y="1436802"/>
                    <a:pt x="1043126" y="1432938"/>
                    <a:pt x="1043368" y="1429073"/>
                  </a:cubicBezTo>
                  <a:lnTo>
                    <a:pt x="1044820" y="1400089"/>
                  </a:lnTo>
                  <a:cubicBezTo>
                    <a:pt x="1044820" y="1399767"/>
                    <a:pt x="1045062" y="1393487"/>
                    <a:pt x="1044901" y="1391072"/>
                  </a:cubicBezTo>
                  <a:cubicBezTo>
                    <a:pt x="1044740" y="1389542"/>
                    <a:pt x="1044417" y="1388415"/>
                    <a:pt x="1044175" y="1388012"/>
                  </a:cubicBezTo>
                  <a:close/>
                  <a:moveTo>
                    <a:pt x="637507" y="804786"/>
                  </a:moveTo>
                  <a:cubicBezTo>
                    <a:pt x="637427" y="804302"/>
                    <a:pt x="637023" y="804383"/>
                    <a:pt x="636539" y="804705"/>
                  </a:cubicBezTo>
                  <a:lnTo>
                    <a:pt x="636943" y="804946"/>
                  </a:lnTo>
                  <a:lnTo>
                    <a:pt x="637507" y="804786"/>
                  </a:lnTo>
                  <a:close/>
                  <a:moveTo>
                    <a:pt x="274394" y="772339"/>
                  </a:moveTo>
                  <a:cubicBezTo>
                    <a:pt x="298026" y="769361"/>
                    <a:pt x="321497" y="764932"/>
                    <a:pt x="343193" y="760102"/>
                  </a:cubicBezTo>
                  <a:cubicBezTo>
                    <a:pt x="391587" y="749233"/>
                    <a:pt x="428850" y="736914"/>
                    <a:pt x="439335" y="733372"/>
                  </a:cubicBezTo>
                  <a:cubicBezTo>
                    <a:pt x="450950" y="738525"/>
                    <a:pt x="462726" y="743919"/>
                    <a:pt x="474340" y="748991"/>
                  </a:cubicBezTo>
                  <a:cubicBezTo>
                    <a:pt x="487084" y="754466"/>
                    <a:pt x="499827" y="759780"/>
                    <a:pt x="512652" y="765013"/>
                  </a:cubicBezTo>
                  <a:cubicBezTo>
                    <a:pt x="517572" y="767026"/>
                    <a:pt x="522411" y="769038"/>
                    <a:pt x="527331" y="770971"/>
                  </a:cubicBezTo>
                  <a:cubicBezTo>
                    <a:pt x="514829" y="777814"/>
                    <a:pt x="486680" y="787717"/>
                    <a:pt x="484987" y="788442"/>
                  </a:cubicBezTo>
                  <a:cubicBezTo>
                    <a:pt x="464661" y="798264"/>
                    <a:pt x="443771" y="807120"/>
                    <a:pt x="422640" y="815172"/>
                  </a:cubicBezTo>
                  <a:cubicBezTo>
                    <a:pt x="408605" y="820485"/>
                    <a:pt x="394491" y="825477"/>
                    <a:pt x="380134" y="829825"/>
                  </a:cubicBezTo>
                  <a:cubicBezTo>
                    <a:pt x="356260" y="836910"/>
                    <a:pt x="331901" y="842465"/>
                    <a:pt x="306898" y="844961"/>
                  </a:cubicBezTo>
                  <a:cubicBezTo>
                    <a:pt x="303994" y="845202"/>
                    <a:pt x="301736" y="847859"/>
                    <a:pt x="301978" y="850758"/>
                  </a:cubicBezTo>
                  <a:cubicBezTo>
                    <a:pt x="302220" y="853656"/>
                    <a:pt x="304801" y="855911"/>
                    <a:pt x="307785" y="855669"/>
                  </a:cubicBezTo>
                  <a:cubicBezTo>
                    <a:pt x="340209" y="853576"/>
                    <a:pt x="371826" y="847376"/>
                    <a:pt x="402395" y="837634"/>
                  </a:cubicBezTo>
                  <a:cubicBezTo>
                    <a:pt x="414655" y="833770"/>
                    <a:pt x="426753" y="829261"/>
                    <a:pt x="438610" y="824350"/>
                  </a:cubicBezTo>
                  <a:cubicBezTo>
                    <a:pt x="456354" y="817023"/>
                    <a:pt x="473614" y="808570"/>
                    <a:pt x="490633" y="799713"/>
                  </a:cubicBezTo>
                  <a:cubicBezTo>
                    <a:pt x="492407" y="798828"/>
                    <a:pt x="525315" y="785704"/>
                    <a:pt x="536042" y="778217"/>
                  </a:cubicBezTo>
                  <a:cubicBezTo>
                    <a:pt x="537494" y="777251"/>
                    <a:pt x="537816" y="776526"/>
                    <a:pt x="538623" y="775560"/>
                  </a:cubicBezTo>
                  <a:cubicBezTo>
                    <a:pt x="556367" y="782645"/>
                    <a:pt x="574031" y="789810"/>
                    <a:pt x="591695" y="797137"/>
                  </a:cubicBezTo>
                  <a:cubicBezTo>
                    <a:pt x="588307" y="801001"/>
                    <a:pt x="584032" y="807282"/>
                    <a:pt x="581048" y="809858"/>
                  </a:cubicBezTo>
                  <a:cubicBezTo>
                    <a:pt x="574999" y="815172"/>
                    <a:pt x="568788" y="820405"/>
                    <a:pt x="562497" y="825477"/>
                  </a:cubicBezTo>
                  <a:cubicBezTo>
                    <a:pt x="556206" y="830469"/>
                    <a:pt x="549915" y="835380"/>
                    <a:pt x="543301" y="839969"/>
                  </a:cubicBezTo>
                  <a:cubicBezTo>
                    <a:pt x="534510" y="846329"/>
                    <a:pt x="525315" y="851966"/>
                    <a:pt x="515959" y="857279"/>
                  </a:cubicBezTo>
                  <a:cubicBezTo>
                    <a:pt x="506522" y="862674"/>
                    <a:pt x="496924" y="867665"/>
                    <a:pt x="487164" y="872254"/>
                  </a:cubicBezTo>
                  <a:cubicBezTo>
                    <a:pt x="467404" y="881352"/>
                    <a:pt x="446917" y="889001"/>
                    <a:pt x="425946" y="894798"/>
                  </a:cubicBezTo>
                  <a:cubicBezTo>
                    <a:pt x="423043" y="895522"/>
                    <a:pt x="421349" y="898421"/>
                    <a:pt x="422075" y="901239"/>
                  </a:cubicBezTo>
                  <a:cubicBezTo>
                    <a:pt x="422720" y="904137"/>
                    <a:pt x="425624" y="905828"/>
                    <a:pt x="428528" y="905103"/>
                  </a:cubicBezTo>
                  <a:cubicBezTo>
                    <a:pt x="450466" y="900192"/>
                    <a:pt x="472162" y="893670"/>
                    <a:pt x="492810" y="884895"/>
                  </a:cubicBezTo>
                  <a:cubicBezTo>
                    <a:pt x="503215" y="880466"/>
                    <a:pt x="513378" y="875475"/>
                    <a:pt x="523137" y="869839"/>
                  </a:cubicBezTo>
                  <a:cubicBezTo>
                    <a:pt x="532977" y="864203"/>
                    <a:pt x="542333" y="857843"/>
                    <a:pt x="551447" y="851080"/>
                  </a:cubicBezTo>
                  <a:cubicBezTo>
                    <a:pt x="558061" y="846008"/>
                    <a:pt x="564513" y="840774"/>
                    <a:pt x="570724" y="835219"/>
                  </a:cubicBezTo>
                  <a:cubicBezTo>
                    <a:pt x="576935" y="829744"/>
                    <a:pt x="582984" y="824108"/>
                    <a:pt x="588952" y="818392"/>
                  </a:cubicBezTo>
                  <a:cubicBezTo>
                    <a:pt x="592017" y="815413"/>
                    <a:pt x="596615" y="808087"/>
                    <a:pt x="599922" y="803739"/>
                  </a:cubicBezTo>
                  <a:cubicBezTo>
                    <a:pt x="600163" y="803819"/>
                    <a:pt x="600325" y="803819"/>
                    <a:pt x="600567" y="803819"/>
                  </a:cubicBezTo>
                  <a:cubicBezTo>
                    <a:pt x="601777" y="803819"/>
                    <a:pt x="601857" y="802370"/>
                    <a:pt x="602664" y="801646"/>
                  </a:cubicBezTo>
                  <a:cubicBezTo>
                    <a:pt x="605568" y="803014"/>
                    <a:pt x="625005" y="812354"/>
                    <a:pt x="633555" y="814608"/>
                  </a:cubicBezTo>
                  <a:cubicBezTo>
                    <a:pt x="635571" y="815091"/>
                    <a:pt x="637265" y="815252"/>
                    <a:pt x="638233" y="815172"/>
                  </a:cubicBezTo>
                  <a:cubicBezTo>
                    <a:pt x="640169" y="814930"/>
                    <a:pt x="641379" y="814125"/>
                    <a:pt x="642185" y="813320"/>
                  </a:cubicBezTo>
                  <a:cubicBezTo>
                    <a:pt x="644121" y="811227"/>
                    <a:pt x="644040" y="808006"/>
                    <a:pt x="641943" y="806074"/>
                  </a:cubicBezTo>
                  <a:cubicBezTo>
                    <a:pt x="640733" y="804866"/>
                    <a:pt x="639040" y="804464"/>
                    <a:pt x="637507" y="804786"/>
                  </a:cubicBezTo>
                  <a:cubicBezTo>
                    <a:pt x="637507" y="804786"/>
                    <a:pt x="637507" y="804866"/>
                    <a:pt x="637507" y="804946"/>
                  </a:cubicBezTo>
                  <a:cubicBezTo>
                    <a:pt x="637507" y="805108"/>
                    <a:pt x="637265" y="805027"/>
                    <a:pt x="636943" y="804946"/>
                  </a:cubicBezTo>
                  <a:cubicBezTo>
                    <a:pt x="636217" y="805108"/>
                    <a:pt x="635491" y="805510"/>
                    <a:pt x="634926" y="806074"/>
                  </a:cubicBezTo>
                  <a:cubicBezTo>
                    <a:pt x="635249" y="805752"/>
                    <a:pt x="635975" y="805108"/>
                    <a:pt x="636539" y="804705"/>
                  </a:cubicBezTo>
                  <a:cubicBezTo>
                    <a:pt x="636378" y="804705"/>
                    <a:pt x="636298" y="804625"/>
                    <a:pt x="636217" y="804625"/>
                  </a:cubicBezTo>
                  <a:cubicBezTo>
                    <a:pt x="632507" y="803658"/>
                    <a:pt x="626619" y="801001"/>
                    <a:pt x="620973" y="798425"/>
                  </a:cubicBezTo>
                  <a:cubicBezTo>
                    <a:pt x="621053" y="797620"/>
                    <a:pt x="622182" y="797298"/>
                    <a:pt x="621941" y="796493"/>
                  </a:cubicBezTo>
                  <a:cubicBezTo>
                    <a:pt x="618714" y="786671"/>
                    <a:pt x="611859" y="763564"/>
                    <a:pt x="605809" y="745207"/>
                  </a:cubicBezTo>
                  <a:cubicBezTo>
                    <a:pt x="602745" y="735868"/>
                    <a:pt x="599841" y="727736"/>
                    <a:pt x="597744" y="722986"/>
                  </a:cubicBezTo>
                  <a:cubicBezTo>
                    <a:pt x="592420" y="710989"/>
                    <a:pt x="584516" y="695692"/>
                    <a:pt x="575079" y="679187"/>
                  </a:cubicBezTo>
                  <a:cubicBezTo>
                    <a:pt x="569837" y="670090"/>
                    <a:pt x="564191" y="660670"/>
                    <a:pt x="558222" y="651169"/>
                  </a:cubicBezTo>
                  <a:cubicBezTo>
                    <a:pt x="549673" y="637402"/>
                    <a:pt x="540478" y="623473"/>
                    <a:pt x="531364" y="610269"/>
                  </a:cubicBezTo>
                  <a:cubicBezTo>
                    <a:pt x="515313" y="586760"/>
                    <a:pt x="499505" y="565505"/>
                    <a:pt x="487809" y="551013"/>
                  </a:cubicBezTo>
                  <a:cubicBezTo>
                    <a:pt x="486035" y="548678"/>
                    <a:pt x="482648" y="548275"/>
                    <a:pt x="480309" y="550127"/>
                  </a:cubicBezTo>
                  <a:cubicBezTo>
                    <a:pt x="477970" y="551899"/>
                    <a:pt x="477566" y="555280"/>
                    <a:pt x="479421" y="557615"/>
                  </a:cubicBezTo>
                  <a:cubicBezTo>
                    <a:pt x="494020" y="577099"/>
                    <a:pt x="515071" y="609142"/>
                    <a:pt x="535316" y="641588"/>
                  </a:cubicBezTo>
                  <a:cubicBezTo>
                    <a:pt x="544511" y="656161"/>
                    <a:pt x="553544" y="670895"/>
                    <a:pt x="561690" y="684582"/>
                  </a:cubicBezTo>
                  <a:cubicBezTo>
                    <a:pt x="571531" y="701248"/>
                    <a:pt x="580161" y="716464"/>
                    <a:pt x="585887" y="728380"/>
                  </a:cubicBezTo>
                  <a:cubicBezTo>
                    <a:pt x="587984" y="732889"/>
                    <a:pt x="590969" y="740537"/>
                    <a:pt x="594195" y="749233"/>
                  </a:cubicBezTo>
                  <a:cubicBezTo>
                    <a:pt x="599679" y="764208"/>
                    <a:pt x="605729" y="781840"/>
                    <a:pt x="609761" y="793111"/>
                  </a:cubicBezTo>
                  <a:cubicBezTo>
                    <a:pt x="608229" y="792306"/>
                    <a:pt x="606697" y="791662"/>
                    <a:pt x="606374" y="791501"/>
                  </a:cubicBezTo>
                  <a:cubicBezTo>
                    <a:pt x="586371" y="782645"/>
                    <a:pt x="566207" y="774272"/>
                    <a:pt x="546043" y="765818"/>
                  </a:cubicBezTo>
                  <a:cubicBezTo>
                    <a:pt x="545963" y="765254"/>
                    <a:pt x="546769" y="764852"/>
                    <a:pt x="546527" y="764288"/>
                  </a:cubicBezTo>
                  <a:cubicBezTo>
                    <a:pt x="546527" y="764288"/>
                    <a:pt x="525315" y="723710"/>
                    <a:pt x="497730" y="675564"/>
                  </a:cubicBezTo>
                  <a:cubicBezTo>
                    <a:pt x="486842" y="656725"/>
                    <a:pt x="475066" y="636677"/>
                    <a:pt x="463210" y="617515"/>
                  </a:cubicBezTo>
                  <a:cubicBezTo>
                    <a:pt x="454902" y="604231"/>
                    <a:pt x="446594" y="591510"/>
                    <a:pt x="438610" y="579675"/>
                  </a:cubicBezTo>
                  <a:cubicBezTo>
                    <a:pt x="422398" y="555683"/>
                    <a:pt x="407637" y="535877"/>
                    <a:pt x="397314" y="525249"/>
                  </a:cubicBezTo>
                  <a:cubicBezTo>
                    <a:pt x="395297" y="523075"/>
                    <a:pt x="391910" y="522914"/>
                    <a:pt x="389732" y="524927"/>
                  </a:cubicBezTo>
                  <a:cubicBezTo>
                    <a:pt x="387554" y="526940"/>
                    <a:pt x="387473" y="530321"/>
                    <a:pt x="389490" y="532495"/>
                  </a:cubicBezTo>
                  <a:cubicBezTo>
                    <a:pt x="401024" y="545297"/>
                    <a:pt x="417881" y="571141"/>
                    <a:pt x="436351" y="601172"/>
                  </a:cubicBezTo>
                  <a:cubicBezTo>
                    <a:pt x="444336" y="614053"/>
                    <a:pt x="452563" y="627660"/>
                    <a:pt x="460790" y="641347"/>
                  </a:cubicBezTo>
                  <a:cubicBezTo>
                    <a:pt x="466274" y="650284"/>
                    <a:pt x="471759" y="659301"/>
                    <a:pt x="477082" y="668157"/>
                  </a:cubicBezTo>
                  <a:cubicBezTo>
                    <a:pt x="501118" y="707527"/>
                    <a:pt x="522411" y="743516"/>
                    <a:pt x="532009" y="759860"/>
                  </a:cubicBezTo>
                  <a:cubicBezTo>
                    <a:pt x="522895" y="755996"/>
                    <a:pt x="513781" y="752131"/>
                    <a:pt x="504667" y="748186"/>
                  </a:cubicBezTo>
                  <a:cubicBezTo>
                    <a:pt x="496279" y="744563"/>
                    <a:pt x="487890" y="740859"/>
                    <a:pt x="479502" y="737156"/>
                  </a:cubicBezTo>
                  <a:cubicBezTo>
                    <a:pt x="453934" y="725723"/>
                    <a:pt x="428124" y="713807"/>
                    <a:pt x="402476" y="702053"/>
                  </a:cubicBezTo>
                  <a:cubicBezTo>
                    <a:pt x="403363" y="700765"/>
                    <a:pt x="404169" y="698752"/>
                    <a:pt x="402314" y="695370"/>
                  </a:cubicBezTo>
                  <a:cubicBezTo>
                    <a:pt x="401911" y="694485"/>
                    <a:pt x="401266" y="693760"/>
                    <a:pt x="400459" y="693277"/>
                  </a:cubicBezTo>
                  <a:cubicBezTo>
                    <a:pt x="396991" y="687802"/>
                    <a:pt x="390216" y="676450"/>
                    <a:pt x="387151" y="671458"/>
                  </a:cubicBezTo>
                  <a:cubicBezTo>
                    <a:pt x="382070" y="663246"/>
                    <a:pt x="376746" y="655114"/>
                    <a:pt x="371262" y="647063"/>
                  </a:cubicBezTo>
                  <a:cubicBezTo>
                    <a:pt x="365777" y="639012"/>
                    <a:pt x="360212" y="631122"/>
                    <a:pt x="354566" y="623232"/>
                  </a:cubicBezTo>
                  <a:cubicBezTo>
                    <a:pt x="346581" y="612282"/>
                    <a:pt x="338273" y="601333"/>
                    <a:pt x="329401" y="590625"/>
                  </a:cubicBezTo>
                  <a:cubicBezTo>
                    <a:pt x="320690" y="580077"/>
                    <a:pt x="311496" y="569772"/>
                    <a:pt x="301978" y="559789"/>
                  </a:cubicBezTo>
                  <a:cubicBezTo>
                    <a:pt x="282782" y="539661"/>
                    <a:pt x="262053" y="520901"/>
                    <a:pt x="240841" y="504316"/>
                  </a:cubicBezTo>
                  <a:cubicBezTo>
                    <a:pt x="238502" y="502384"/>
                    <a:pt x="235195" y="502786"/>
                    <a:pt x="233259" y="505041"/>
                  </a:cubicBezTo>
                  <a:cubicBezTo>
                    <a:pt x="231404" y="507295"/>
                    <a:pt x="231807" y="510676"/>
                    <a:pt x="234066" y="512528"/>
                  </a:cubicBezTo>
                  <a:cubicBezTo>
                    <a:pt x="254230" y="529677"/>
                    <a:pt x="273426" y="549000"/>
                    <a:pt x="291735" y="569209"/>
                  </a:cubicBezTo>
                  <a:cubicBezTo>
                    <a:pt x="300849" y="579273"/>
                    <a:pt x="309640" y="589497"/>
                    <a:pt x="318190" y="599803"/>
                  </a:cubicBezTo>
                  <a:cubicBezTo>
                    <a:pt x="326981" y="610350"/>
                    <a:pt x="335450" y="620816"/>
                    <a:pt x="343516" y="631444"/>
                  </a:cubicBezTo>
                  <a:cubicBezTo>
                    <a:pt x="350533" y="640542"/>
                    <a:pt x="357389" y="649720"/>
                    <a:pt x="364164" y="659059"/>
                  </a:cubicBezTo>
                  <a:cubicBezTo>
                    <a:pt x="368681" y="665259"/>
                    <a:pt x="373117" y="671458"/>
                    <a:pt x="377391" y="677819"/>
                  </a:cubicBezTo>
                  <a:cubicBezTo>
                    <a:pt x="380295" y="682086"/>
                    <a:pt x="385860" y="690459"/>
                    <a:pt x="389813" y="696336"/>
                  </a:cubicBezTo>
                  <a:cubicBezTo>
                    <a:pt x="363922" y="684421"/>
                    <a:pt x="338193" y="672666"/>
                    <a:pt x="312141" y="660911"/>
                  </a:cubicBezTo>
                  <a:cubicBezTo>
                    <a:pt x="304801" y="657610"/>
                    <a:pt x="297300" y="654551"/>
                    <a:pt x="289960" y="651330"/>
                  </a:cubicBezTo>
                  <a:cubicBezTo>
                    <a:pt x="289799" y="650525"/>
                    <a:pt x="290767" y="649881"/>
                    <a:pt x="290202" y="649157"/>
                  </a:cubicBezTo>
                  <a:cubicBezTo>
                    <a:pt x="278427" y="633457"/>
                    <a:pt x="255762" y="611638"/>
                    <a:pt x="230920" y="590222"/>
                  </a:cubicBezTo>
                  <a:cubicBezTo>
                    <a:pt x="224629" y="584828"/>
                    <a:pt x="218257" y="579514"/>
                    <a:pt x="211805" y="574361"/>
                  </a:cubicBezTo>
                  <a:cubicBezTo>
                    <a:pt x="205272" y="569047"/>
                    <a:pt x="198658" y="563895"/>
                    <a:pt x="192205" y="559064"/>
                  </a:cubicBezTo>
                  <a:cubicBezTo>
                    <a:pt x="159459" y="534266"/>
                    <a:pt x="131713" y="515588"/>
                    <a:pt x="131713" y="515588"/>
                  </a:cubicBezTo>
                  <a:cubicBezTo>
                    <a:pt x="129374" y="513817"/>
                    <a:pt x="125987" y="514380"/>
                    <a:pt x="124293" y="516795"/>
                  </a:cubicBezTo>
                  <a:cubicBezTo>
                    <a:pt x="122518" y="519130"/>
                    <a:pt x="123083" y="522512"/>
                    <a:pt x="125503" y="524202"/>
                  </a:cubicBezTo>
                  <a:cubicBezTo>
                    <a:pt x="125503" y="524202"/>
                    <a:pt x="142763" y="537567"/>
                    <a:pt x="166153" y="556327"/>
                  </a:cubicBezTo>
                  <a:lnTo>
                    <a:pt x="211079" y="592315"/>
                  </a:lnTo>
                  <a:cubicBezTo>
                    <a:pt x="220112" y="599561"/>
                    <a:pt x="229226" y="606807"/>
                    <a:pt x="237776" y="613973"/>
                  </a:cubicBezTo>
                  <a:cubicBezTo>
                    <a:pt x="249955" y="624117"/>
                    <a:pt x="260279" y="633537"/>
                    <a:pt x="269312" y="642313"/>
                  </a:cubicBezTo>
                  <a:cubicBezTo>
                    <a:pt x="246084" y="632168"/>
                    <a:pt x="222935" y="621783"/>
                    <a:pt x="199545" y="612121"/>
                  </a:cubicBezTo>
                  <a:cubicBezTo>
                    <a:pt x="136069" y="585875"/>
                    <a:pt x="71867" y="561962"/>
                    <a:pt x="6938" y="542318"/>
                  </a:cubicBezTo>
                  <a:cubicBezTo>
                    <a:pt x="4115" y="541432"/>
                    <a:pt x="1131" y="543042"/>
                    <a:pt x="244" y="545780"/>
                  </a:cubicBezTo>
                  <a:cubicBezTo>
                    <a:pt x="-643" y="548598"/>
                    <a:pt x="970" y="551657"/>
                    <a:pt x="3793" y="552543"/>
                  </a:cubicBezTo>
                  <a:cubicBezTo>
                    <a:pt x="67995" y="572993"/>
                    <a:pt x="131391" y="598032"/>
                    <a:pt x="194222" y="624761"/>
                  </a:cubicBezTo>
                  <a:cubicBezTo>
                    <a:pt x="223419" y="637241"/>
                    <a:pt x="252455" y="650284"/>
                    <a:pt x="281491" y="663246"/>
                  </a:cubicBezTo>
                  <a:cubicBezTo>
                    <a:pt x="266409" y="663810"/>
                    <a:pt x="245438" y="665017"/>
                    <a:pt x="222209" y="666386"/>
                  </a:cubicBezTo>
                  <a:cubicBezTo>
                    <a:pt x="209224" y="667111"/>
                    <a:pt x="195593" y="667916"/>
                    <a:pt x="182043" y="668801"/>
                  </a:cubicBezTo>
                  <a:cubicBezTo>
                    <a:pt x="168412" y="669687"/>
                    <a:pt x="154862" y="670653"/>
                    <a:pt x="141957" y="671297"/>
                  </a:cubicBezTo>
                  <a:cubicBezTo>
                    <a:pt x="118486" y="672586"/>
                    <a:pt x="97273" y="673230"/>
                    <a:pt x="82271" y="672022"/>
                  </a:cubicBezTo>
                  <a:cubicBezTo>
                    <a:pt x="79367" y="671700"/>
                    <a:pt x="76706" y="673793"/>
                    <a:pt x="76383" y="676772"/>
                  </a:cubicBezTo>
                  <a:cubicBezTo>
                    <a:pt x="76060" y="679670"/>
                    <a:pt x="78238" y="682327"/>
                    <a:pt x="81142" y="682650"/>
                  </a:cubicBezTo>
                  <a:cubicBezTo>
                    <a:pt x="97838" y="684823"/>
                    <a:pt x="122357" y="685387"/>
                    <a:pt x="149216" y="684662"/>
                  </a:cubicBezTo>
                  <a:cubicBezTo>
                    <a:pt x="163814" y="684260"/>
                    <a:pt x="179058" y="683535"/>
                    <a:pt x="194141" y="682488"/>
                  </a:cubicBezTo>
                  <a:cubicBezTo>
                    <a:pt x="211724" y="681281"/>
                    <a:pt x="228904" y="679670"/>
                    <a:pt x="244390" y="678141"/>
                  </a:cubicBezTo>
                  <a:cubicBezTo>
                    <a:pt x="265683" y="676208"/>
                    <a:pt x="283589" y="674276"/>
                    <a:pt x="294396" y="673632"/>
                  </a:cubicBezTo>
                  <a:cubicBezTo>
                    <a:pt x="297300" y="673471"/>
                    <a:pt x="300284" y="672907"/>
                    <a:pt x="301978" y="672827"/>
                  </a:cubicBezTo>
                  <a:lnTo>
                    <a:pt x="302220" y="673069"/>
                  </a:lnTo>
                  <a:lnTo>
                    <a:pt x="302059" y="672827"/>
                  </a:lnTo>
                  <a:cubicBezTo>
                    <a:pt x="302865" y="672827"/>
                    <a:pt x="303349" y="672988"/>
                    <a:pt x="303269" y="673471"/>
                  </a:cubicBezTo>
                  <a:cubicBezTo>
                    <a:pt x="303269" y="673551"/>
                    <a:pt x="303269" y="673632"/>
                    <a:pt x="303269" y="673632"/>
                  </a:cubicBezTo>
                  <a:cubicBezTo>
                    <a:pt x="304075" y="673954"/>
                    <a:pt x="304962" y="674115"/>
                    <a:pt x="305930" y="674035"/>
                  </a:cubicBezTo>
                  <a:cubicBezTo>
                    <a:pt x="305930" y="674035"/>
                    <a:pt x="305930" y="673954"/>
                    <a:pt x="305930" y="673954"/>
                  </a:cubicBezTo>
                  <a:cubicBezTo>
                    <a:pt x="306011" y="674035"/>
                    <a:pt x="306092" y="674035"/>
                    <a:pt x="306253" y="674115"/>
                  </a:cubicBezTo>
                  <a:cubicBezTo>
                    <a:pt x="345694" y="691828"/>
                    <a:pt x="384973" y="709299"/>
                    <a:pt x="424172" y="726689"/>
                  </a:cubicBezTo>
                  <a:cubicBezTo>
                    <a:pt x="406670" y="731520"/>
                    <a:pt x="376746" y="739330"/>
                    <a:pt x="340209" y="746656"/>
                  </a:cubicBezTo>
                  <a:cubicBezTo>
                    <a:pt x="318835" y="751004"/>
                    <a:pt x="295687" y="755029"/>
                    <a:pt x="272539" y="758089"/>
                  </a:cubicBezTo>
                  <a:cubicBezTo>
                    <a:pt x="253343" y="760665"/>
                    <a:pt x="234066" y="762598"/>
                    <a:pt x="215757" y="763081"/>
                  </a:cubicBezTo>
                  <a:cubicBezTo>
                    <a:pt x="195512" y="763564"/>
                    <a:pt x="176397" y="762598"/>
                    <a:pt x="159782" y="758894"/>
                  </a:cubicBezTo>
                  <a:cubicBezTo>
                    <a:pt x="156878" y="758250"/>
                    <a:pt x="153974" y="760021"/>
                    <a:pt x="153329" y="762839"/>
                  </a:cubicBezTo>
                  <a:cubicBezTo>
                    <a:pt x="152603" y="765737"/>
                    <a:pt x="154378" y="768636"/>
                    <a:pt x="157281" y="769280"/>
                  </a:cubicBezTo>
                  <a:cubicBezTo>
                    <a:pt x="177687" y="774594"/>
                    <a:pt x="201965" y="776445"/>
                    <a:pt x="227694" y="775801"/>
                  </a:cubicBezTo>
                  <a:cubicBezTo>
                    <a:pt x="243018" y="775399"/>
                    <a:pt x="258747" y="774272"/>
                    <a:pt x="274394" y="772339"/>
                  </a:cubicBezTo>
                  <a:close/>
                  <a:moveTo>
                    <a:pt x="845519" y="110453"/>
                  </a:moveTo>
                  <a:lnTo>
                    <a:pt x="845519" y="110453"/>
                  </a:lnTo>
                  <a:lnTo>
                    <a:pt x="845358" y="110533"/>
                  </a:lnTo>
                  <a:lnTo>
                    <a:pt x="845519" y="110453"/>
                  </a:lnTo>
                  <a:lnTo>
                    <a:pt x="845519" y="110453"/>
                  </a:lnTo>
                  <a:lnTo>
                    <a:pt x="845438" y="110695"/>
                  </a:lnTo>
                  <a:lnTo>
                    <a:pt x="845358" y="110695"/>
                  </a:lnTo>
                  <a:lnTo>
                    <a:pt x="845358" y="110775"/>
                  </a:lnTo>
                  <a:lnTo>
                    <a:pt x="845438" y="110775"/>
                  </a:lnTo>
                  <a:cubicBezTo>
                    <a:pt x="844874" y="113110"/>
                    <a:pt x="846084" y="115525"/>
                    <a:pt x="848342" y="116572"/>
                  </a:cubicBezTo>
                  <a:cubicBezTo>
                    <a:pt x="850923" y="117699"/>
                    <a:pt x="853988" y="116572"/>
                    <a:pt x="855117" y="113996"/>
                  </a:cubicBezTo>
                  <a:cubicBezTo>
                    <a:pt x="858343" y="114801"/>
                    <a:pt x="853665" y="113915"/>
                    <a:pt x="856730" y="114478"/>
                  </a:cubicBezTo>
                  <a:cubicBezTo>
                    <a:pt x="857295" y="114640"/>
                    <a:pt x="856811" y="114640"/>
                    <a:pt x="857295" y="114318"/>
                  </a:cubicBezTo>
                  <a:cubicBezTo>
                    <a:pt x="857375" y="114237"/>
                    <a:pt x="857456" y="114076"/>
                    <a:pt x="857375" y="113996"/>
                  </a:cubicBezTo>
                  <a:cubicBezTo>
                    <a:pt x="857053" y="113271"/>
                    <a:pt x="857940" y="113673"/>
                    <a:pt x="857214" y="113271"/>
                  </a:cubicBezTo>
                  <a:cubicBezTo>
                    <a:pt x="856004" y="112546"/>
                    <a:pt x="858263" y="113029"/>
                    <a:pt x="856891" y="112546"/>
                  </a:cubicBezTo>
                  <a:cubicBezTo>
                    <a:pt x="856085" y="112144"/>
                    <a:pt x="857537" y="112385"/>
                    <a:pt x="856730" y="112144"/>
                  </a:cubicBezTo>
                  <a:cubicBezTo>
                    <a:pt x="854714" y="111500"/>
                    <a:pt x="858263" y="111822"/>
                    <a:pt x="856085" y="111339"/>
                  </a:cubicBezTo>
                  <a:cubicBezTo>
                    <a:pt x="856246" y="108440"/>
                    <a:pt x="853988" y="105864"/>
                    <a:pt x="851004" y="105703"/>
                  </a:cubicBezTo>
                  <a:cubicBezTo>
                    <a:pt x="848423" y="105542"/>
                    <a:pt x="846245" y="107233"/>
                    <a:pt x="845519" y="109648"/>
                  </a:cubicBezTo>
                  <a:lnTo>
                    <a:pt x="845761" y="109809"/>
                  </a:lnTo>
                  <a:cubicBezTo>
                    <a:pt x="845680" y="110051"/>
                    <a:pt x="845600" y="110212"/>
                    <a:pt x="845519" y="110453"/>
                  </a:cubicBezTo>
                  <a:close/>
                  <a:moveTo>
                    <a:pt x="845116" y="110533"/>
                  </a:moveTo>
                  <a:cubicBezTo>
                    <a:pt x="844713" y="110614"/>
                    <a:pt x="845116" y="110614"/>
                    <a:pt x="845358" y="110695"/>
                  </a:cubicBezTo>
                  <a:lnTo>
                    <a:pt x="845358" y="110533"/>
                  </a:lnTo>
                  <a:cubicBezTo>
                    <a:pt x="845358" y="110533"/>
                    <a:pt x="845277" y="110533"/>
                    <a:pt x="845116" y="110533"/>
                  </a:cubicBezTo>
                  <a:close/>
                  <a:moveTo>
                    <a:pt x="844309" y="109728"/>
                  </a:moveTo>
                  <a:cubicBezTo>
                    <a:pt x="843503" y="109728"/>
                    <a:pt x="845438" y="110051"/>
                    <a:pt x="844632" y="110051"/>
                  </a:cubicBezTo>
                  <a:cubicBezTo>
                    <a:pt x="843583" y="110051"/>
                    <a:pt x="845035" y="110292"/>
                    <a:pt x="845438" y="110453"/>
                  </a:cubicBezTo>
                  <a:cubicBezTo>
                    <a:pt x="845438" y="110131"/>
                    <a:pt x="845519" y="109889"/>
                    <a:pt x="845519" y="109648"/>
                  </a:cubicBezTo>
                  <a:cubicBezTo>
                    <a:pt x="844954" y="109165"/>
                    <a:pt x="844713" y="108762"/>
                    <a:pt x="844632" y="108360"/>
                  </a:cubicBezTo>
                  <a:lnTo>
                    <a:pt x="844390" y="108682"/>
                  </a:lnTo>
                  <a:cubicBezTo>
                    <a:pt x="844067" y="109004"/>
                    <a:pt x="844067" y="108279"/>
                    <a:pt x="843987" y="108682"/>
                  </a:cubicBezTo>
                  <a:cubicBezTo>
                    <a:pt x="843745" y="109326"/>
                    <a:pt x="844793" y="109406"/>
                    <a:pt x="844148" y="109487"/>
                  </a:cubicBezTo>
                  <a:cubicBezTo>
                    <a:pt x="843583" y="109487"/>
                    <a:pt x="844874" y="109728"/>
                    <a:pt x="844309" y="109728"/>
                  </a:cubicBezTo>
                  <a:close/>
                  <a:moveTo>
                    <a:pt x="828259" y="641911"/>
                  </a:moveTo>
                  <a:cubicBezTo>
                    <a:pt x="820193" y="646902"/>
                    <a:pt x="812047" y="651733"/>
                    <a:pt x="803739" y="656322"/>
                  </a:cubicBezTo>
                  <a:cubicBezTo>
                    <a:pt x="795432" y="660831"/>
                    <a:pt x="787124" y="665259"/>
                    <a:pt x="778655" y="669526"/>
                  </a:cubicBezTo>
                  <a:cubicBezTo>
                    <a:pt x="776719" y="670492"/>
                    <a:pt x="762605" y="674598"/>
                    <a:pt x="756475" y="675645"/>
                  </a:cubicBezTo>
                  <a:cubicBezTo>
                    <a:pt x="755749" y="683857"/>
                    <a:pt x="754781" y="692150"/>
                    <a:pt x="754136" y="700362"/>
                  </a:cubicBezTo>
                  <a:lnTo>
                    <a:pt x="749942" y="760504"/>
                  </a:lnTo>
                  <a:lnTo>
                    <a:pt x="747925" y="780793"/>
                  </a:lnTo>
                  <a:cubicBezTo>
                    <a:pt x="747764" y="782162"/>
                    <a:pt x="747119" y="784014"/>
                    <a:pt x="746393" y="785865"/>
                  </a:cubicBezTo>
                  <a:cubicBezTo>
                    <a:pt x="746070" y="786429"/>
                    <a:pt x="745586" y="787234"/>
                    <a:pt x="745183" y="787959"/>
                  </a:cubicBezTo>
                  <a:cubicBezTo>
                    <a:pt x="745586" y="788603"/>
                    <a:pt x="745828" y="789327"/>
                    <a:pt x="745909" y="790052"/>
                  </a:cubicBezTo>
                  <a:cubicBezTo>
                    <a:pt x="746312" y="792870"/>
                    <a:pt x="744296" y="795446"/>
                    <a:pt x="741473" y="795768"/>
                  </a:cubicBezTo>
                  <a:cubicBezTo>
                    <a:pt x="738327" y="796251"/>
                    <a:pt x="736553" y="794883"/>
                    <a:pt x="735504" y="793353"/>
                  </a:cubicBezTo>
                  <a:cubicBezTo>
                    <a:pt x="734617" y="792065"/>
                    <a:pt x="734052" y="789730"/>
                    <a:pt x="734859" y="786831"/>
                  </a:cubicBezTo>
                  <a:cubicBezTo>
                    <a:pt x="735504" y="784738"/>
                    <a:pt x="737359" y="781598"/>
                    <a:pt x="737521" y="779666"/>
                  </a:cubicBezTo>
                  <a:lnTo>
                    <a:pt x="739295" y="759780"/>
                  </a:lnTo>
                  <a:lnTo>
                    <a:pt x="742602" y="699476"/>
                  </a:lnTo>
                  <a:cubicBezTo>
                    <a:pt x="742763" y="697061"/>
                    <a:pt x="743005" y="694646"/>
                    <a:pt x="743167" y="692311"/>
                  </a:cubicBezTo>
                  <a:cubicBezTo>
                    <a:pt x="742199" y="692713"/>
                    <a:pt x="741150" y="693116"/>
                    <a:pt x="739618" y="692472"/>
                  </a:cubicBezTo>
                  <a:cubicBezTo>
                    <a:pt x="739214" y="692311"/>
                    <a:pt x="738408" y="691908"/>
                    <a:pt x="737440" y="690942"/>
                  </a:cubicBezTo>
                  <a:cubicBezTo>
                    <a:pt x="736553" y="689976"/>
                    <a:pt x="733730" y="686031"/>
                    <a:pt x="732359" y="684662"/>
                  </a:cubicBezTo>
                  <a:lnTo>
                    <a:pt x="718163" y="671056"/>
                  </a:lnTo>
                  <a:cubicBezTo>
                    <a:pt x="708404" y="662602"/>
                    <a:pt x="698725" y="654229"/>
                    <a:pt x="689208" y="645533"/>
                  </a:cubicBezTo>
                  <a:cubicBezTo>
                    <a:pt x="682836" y="639656"/>
                    <a:pt x="676545" y="633698"/>
                    <a:pt x="670415" y="627579"/>
                  </a:cubicBezTo>
                  <a:cubicBezTo>
                    <a:pt x="658155" y="614939"/>
                    <a:pt x="645492" y="600930"/>
                    <a:pt x="633878" y="585713"/>
                  </a:cubicBezTo>
                  <a:cubicBezTo>
                    <a:pt x="626377" y="575972"/>
                    <a:pt x="619279" y="565747"/>
                    <a:pt x="612746" y="555119"/>
                  </a:cubicBezTo>
                  <a:cubicBezTo>
                    <a:pt x="595889" y="527906"/>
                    <a:pt x="582661" y="498600"/>
                    <a:pt x="576289" y="469696"/>
                  </a:cubicBezTo>
                  <a:cubicBezTo>
                    <a:pt x="575563" y="466798"/>
                    <a:pt x="577338" y="463899"/>
                    <a:pt x="580241" y="463255"/>
                  </a:cubicBezTo>
                  <a:cubicBezTo>
                    <a:pt x="583145" y="462531"/>
                    <a:pt x="585968" y="464302"/>
                    <a:pt x="586694" y="467200"/>
                  </a:cubicBezTo>
                  <a:cubicBezTo>
                    <a:pt x="592420" y="489260"/>
                    <a:pt x="602583" y="511321"/>
                    <a:pt x="615085" y="532415"/>
                  </a:cubicBezTo>
                  <a:cubicBezTo>
                    <a:pt x="624118" y="547873"/>
                    <a:pt x="634523" y="562767"/>
                    <a:pt x="645412" y="576938"/>
                  </a:cubicBezTo>
                  <a:cubicBezTo>
                    <a:pt x="656703" y="591752"/>
                    <a:pt x="668479" y="605761"/>
                    <a:pt x="680255" y="618159"/>
                  </a:cubicBezTo>
                  <a:cubicBezTo>
                    <a:pt x="686062" y="624359"/>
                    <a:pt x="692031" y="630317"/>
                    <a:pt x="697999" y="636194"/>
                  </a:cubicBezTo>
                  <a:cubicBezTo>
                    <a:pt x="707194" y="645131"/>
                    <a:pt x="716550" y="653826"/>
                    <a:pt x="725825" y="662602"/>
                  </a:cubicBezTo>
                  <a:cubicBezTo>
                    <a:pt x="727842" y="664534"/>
                    <a:pt x="729778" y="666467"/>
                    <a:pt x="731713" y="668479"/>
                  </a:cubicBezTo>
                  <a:cubicBezTo>
                    <a:pt x="734536" y="671378"/>
                    <a:pt x="737198" y="674357"/>
                    <a:pt x="740021" y="677336"/>
                  </a:cubicBezTo>
                  <a:cubicBezTo>
                    <a:pt x="740828" y="678221"/>
                    <a:pt x="742118" y="680717"/>
                    <a:pt x="743247" y="682408"/>
                  </a:cubicBezTo>
                  <a:cubicBezTo>
                    <a:pt x="743489" y="682569"/>
                    <a:pt x="743731" y="682730"/>
                    <a:pt x="743973" y="682891"/>
                  </a:cubicBezTo>
                  <a:cubicBezTo>
                    <a:pt x="745344" y="664695"/>
                    <a:pt x="746796" y="646580"/>
                    <a:pt x="748490" y="628385"/>
                  </a:cubicBezTo>
                  <a:cubicBezTo>
                    <a:pt x="749458" y="617999"/>
                    <a:pt x="750587" y="607612"/>
                    <a:pt x="751635" y="597227"/>
                  </a:cubicBezTo>
                  <a:cubicBezTo>
                    <a:pt x="747361" y="593201"/>
                    <a:pt x="738085" y="587243"/>
                    <a:pt x="736311" y="585552"/>
                  </a:cubicBezTo>
                  <a:cubicBezTo>
                    <a:pt x="728165" y="577743"/>
                    <a:pt x="720422" y="569450"/>
                    <a:pt x="713082" y="560835"/>
                  </a:cubicBezTo>
                  <a:cubicBezTo>
                    <a:pt x="705661" y="552140"/>
                    <a:pt x="698806" y="543123"/>
                    <a:pt x="692353" y="533864"/>
                  </a:cubicBezTo>
                  <a:cubicBezTo>
                    <a:pt x="684933" y="522995"/>
                    <a:pt x="678077" y="511723"/>
                    <a:pt x="671947" y="500049"/>
                  </a:cubicBezTo>
                  <a:cubicBezTo>
                    <a:pt x="665898" y="488455"/>
                    <a:pt x="660414" y="476540"/>
                    <a:pt x="655494" y="464382"/>
                  </a:cubicBezTo>
                  <a:cubicBezTo>
                    <a:pt x="649606" y="449890"/>
                    <a:pt x="644444" y="435076"/>
                    <a:pt x="639766" y="420181"/>
                  </a:cubicBezTo>
                  <a:cubicBezTo>
                    <a:pt x="632668" y="397719"/>
                    <a:pt x="626619" y="375095"/>
                    <a:pt x="620731" y="352874"/>
                  </a:cubicBezTo>
                  <a:cubicBezTo>
                    <a:pt x="619924" y="350056"/>
                    <a:pt x="621537" y="347077"/>
                    <a:pt x="624360" y="346272"/>
                  </a:cubicBezTo>
                  <a:cubicBezTo>
                    <a:pt x="627183" y="345467"/>
                    <a:pt x="630168" y="347157"/>
                    <a:pt x="630974" y="349975"/>
                  </a:cubicBezTo>
                  <a:cubicBezTo>
                    <a:pt x="637749" y="371714"/>
                    <a:pt x="644686" y="393934"/>
                    <a:pt x="652348" y="415995"/>
                  </a:cubicBezTo>
                  <a:cubicBezTo>
                    <a:pt x="657429" y="430407"/>
                    <a:pt x="662914" y="444818"/>
                    <a:pt x="668802" y="458907"/>
                  </a:cubicBezTo>
                  <a:cubicBezTo>
                    <a:pt x="673722" y="470662"/>
                    <a:pt x="678964" y="482256"/>
                    <a:pt x="684691" y="493527"/>
                  </a:cubicBezTo>
                  <a:cubicBezTo>
                    <a:pt x="690418" y="504799"/>
                    <a:pt x="696628" y="515829"/>
                    <a:pt x="703484" y="526376"/>
                  </a:cubicBezTo>
                  <a:cubicBezTo>
                    <a:pt x="709452" y="535474"/>
                    <a:pt x="715824" y="544411"/>
                    <a:pt x="722680" y="552945"/>
                  </a:cubicBezTo>
                  <a:cubicBezTo>
                    <a:pt x="729455" y="561560"/>
                    <a:pt x="736634" y="569853"/>
                    <a:pt x="744215" y="577662"/>
                  </a:cubicBezTo>
                  <a:cubicBezTo>
                    <a:pt x="745264" y="578709"/>
                    <a:pt x="749055" y="581607"/>
                    <a:pt x="752926" y="584586"/>
                  </a:cubicBezTo>
                  <a:cubicBezTo>
                    <a:pt x="755023" y="563734"/>
                    <a:pt x="757120" y="542881"/>
                    <a:pt x="759217" y="522029"/>
                  </a:cubicBezTo>
                  <a:cubicBezTo>
                    <a:pt x="762605" y="489341"/>
                    <a:pt x="765347" y="456653"/>
                    <a:pt x="768170" y="423885"/>
                  </a:cubicBezTo>
                  <a:cubicBezTo>
                    <a:pt x="767121" y="423080"/>
                    <a:pt x="765992" y="422194"/>
                    <a:pt x="765105" y="421389"/>
                  </a:cubicBezTo>
                  <a:cubicBezTo>
                    <a:pt x="763814" y="420262"/>
                    <a:pt x="762847" y="419054"/>
                    <a:pt x="762040" y="417686"/>
                  </a:cubicBezTo>
                  <a:cubicBezTo>
                    <a:pt x="756233" y="408024"/>
                    <a:pt x="750345" y="398524"/>
                    <a:pt x="744618" y="388782"/>
                  </a:cubicBezTo>
                  <a:cubicBezTo>
                    <a:pt x="740828" y="382260"/>
                    <a:pt x="737037" y="375739"/>
                    <a:pt x="733488" y="369057"/>
                  </a:cubicBezTo>
                  <a:cubicBezTo>
                    <a:pt x="725584" y="354162"/>
                    <a:pt x="718244" y="339267"/>
                    <a:pt x="711791" y="324050"/>
                  </a:cubicBezTo>
                  <a:cubicBezTo>
                    <a:pt x="707436" y="313745"/>
                    <a:pt x="703565" y="303359"/>
                    <a:pt x="700016" y="292812"/>
                  </a:cubicBezTo>
                  <a:cubicBezTo>
                    <a:pt x="691143" y="266726"/>
                    <a:pt x="684530" y="239916"/>
                    <a:pt x="679610" y="212139"/>
                  </a:cubicBezTo>
                  <a:cubicBezTo>
                    <a:pt x="679045" y="209321"/>
                    <a:pt x="680900" y="206503"/>
                    <a:pt x="683804" y="205859"/>
                  </a:cubicBezTo>
                  <a:cubicBezTo>
                    <a:pt x="686708" y="205296"/>
                    <a:pt x="689530" y="207228"/>
                    <a:pt x="690095" y="210127"/>
                  </a:cubicBezTo>
                  <a:cubicBezTo>
                    <a:pt x="696063" y="237017"/>
                    <a:pt x="703968" y="262862"/>
                    <a:pt x="713243" y="288142"/>
                  </a:cubicBezTo>
                  <a:cubicBezTo>
                    <a:pt x="717034" y="298287"/>
                    <a:pt x="720986" y="308431"/>
                    <a:pt x="725180" y="318415"/>
                  </a:cubicBezTo>
                  <a:cubicBezTo>
                    <a:pt x="731391" y="333390"/>
                    <a:pt x="737924" y="348285"/>
                    <a:pt x="745344" y="362938"/>
                  </a:cubicBezTo>
                  <a:cubicBezTo>
                    <a:pt x="748571" y="369620"/>
                    <a:pt x="752039" y="376141"/>
                    <a:pt x="755588" y="382663"/>
                  </a:cubicBezTo>
                  <a:cubicBezTo>
                    <a:pt x="760185" y="391278"/>
                    <a:pt x="764944" y="399892"/>
                    <a:pt x="769622" y="408507"/>
                  </a:cubicBezTo>
                  <a:cubicBezTo>
                    <a:pt x="770509" y="398041"/>
                    <a:pt x="771558" y="387655"/>
                    <a:pt x="772445" y="377188"/>
                  </a:cubicBezTo>
                  <a:cubicBezTo>
                    <a:pt x="774864" y="348929"/>
                    <a:pt x="777849" y="320749"/>
                    <a:pt x="780349" y="292490"/>
                  </a:cubicBezTo>
                  <a:cubicBezTo>
                    <a:pt x="780188" y="291846"/>
                    <a:pt x="779139" y="291765"/>
                    <a:pt x="779220" y="291121"/>
                  </a:cubicBezTo>
                  <a:cubicBezTo>
                    <a:pt x="779542" y="287096"/>
                    <a:pt x="778252" y="282265"/>
                    <a:pt x="776558" y="277112"/>
                  </a:cubicBezTo>
                  <a:cubicBezTo>
                    <a:pt x="772445" y="264552"/>
                    <a:pt x="764944" y="250463"/>
                    <a:pt x="761879" y="241687"/>
                  </a:cubicBezTo>
                  <a:cubicBezTo>
                    <a:pt x="758330" y="231059"/>
                    <a:pt x="754781" y="220351"/>
                    <a:pt x="751797" y="209563"/>
                  </a:cubicBezTo>
                  <a:cubicBezTo>
                    <a:pt x="749780" y="202397"/>
                    <a:pt x="748006" y="195071"/>
                    <a:pt x="746393" y="187825"/>
                  </a:cubicBezTo>
                  <a:cubicBezTo>
                    <a:pt x="742279" y="169468"/>
                    <a:pt x="739295" y="151031"/>
                    <a:pt x="737118" y="132433"/>
                  </a:cubicBezTo>
                  <a:cubicBezTo>
                    <a:pt x="736714" y="129534"/>
                    <a:pt x="738730" y="126797"/>
                    <a:pt x="741634" y="126394"/>
                  </a:cubicBezTo>
                  <a:cubicBezTo>
                    <a:pt x="744538" y="125911"/>
                    <a:pt x="747280" y="127924"/>
                    <a:pt x="747683" y="130903"/>
                  </a:cubicBezTo>
                  <a:cubicBezTo>
                    <a:pt x="750264" y="145315"/>
                    <a:pt x="753652" y="159565"/>
                    <a:pt x="757201" y="173816"/>
                  </a:cubicBezTo>
                  <a:cubicBezTo>
                    <a:pt x="759943" y="184524"/>
                    <a:pt x="762847" y="195151"/>
                    <a:pt x="765831" y="205698"/>
                  </a:cubicBezTo>
                  <a:cubicBezTo>
                    <a:pt x="768735" y="216406"/>
                    <a:pt x="771558" y="227034"/>
                    <a:pt x="774784" y="237581"/>
                  </a:cubicBezTo>
                  <a:cubicBezTo>
                    <a:pt x="776478" y="243700"/>
                    <a:pt x="779946" y="252476"/>
                    <a:pt x="783172" y="261412"/>
                  </a:cubicBezTo>
                  <a:cubicBezTo>
                    <a:pt x="786317" y="227436"/>
                    <a:pt x="788979" y="193461"/>
                    <a:pt x="792689" y="159565"/>
                  </a:cubicBezTo>
                  <a:cubicBezTo>
                    <a:pt x="798255" y="107796"/>
                    <a:pt x="804788" y="56188"/>
                    <a:pt x="812853" y="4580"/>
                  </a:cubicBezTo>
                  <a:cubicBezTo>
                    <a:pt x="813337" y="1601"/>
                    <a:pt x="816080" y="-412"/>
                    <a:pt x="818983" y="72"/>
                  </a:cubicBezTo>
                  <a:cubicBezTo>
                    <a:pt x="821887" y="474"/>
                    <a:pt x="823903" y="3211"/>
                    <a:pt x="823500" y="6110"/>
                  </a:cubicBezTo>
                  <a:cubicBezTo>
                    <a:pt x="816160" y="57637"/>
                    <a:pt x="810515" y="109245"/>
                    <a:pt x="805514" y="160853"/>
                  </a:cubicBezTo>
                  <a:cubicBezTo>
                    <a:pt x="802288" y="194185"/>
                    <a:pt x="799706" y="227598"/>
                    <a:pt x="796964" y="261010"/>
                  </a:cubicBezTo>
                  <a:cubicBezTo>
                    <a:pt x="797771" y="258353"/>
                    <a:pt x="798658" y="255535"/>
                    <a:pt x="799142" y="253925"/>
                  </a:cubicBezTo>
                  <a:cubicBezTo>
                    <a:pt x="800433" y="249738"/>
                    <a:pt x="801884" y="245632"/>
                    <a:pt x="803417" y="241526"/>
                  </a:cubicBezTo>
                  <a:cubicBezTo>
                    <a:pt x="805675" y="235568"/>
                    <a:pt x="808014" y="229610"/>
                    <a:pt x="810192" y="223653"/>
                  </a:cubicBezTo>
                  <a:cubicBezTo>
                    <a:pt x="813579" y="214796"/>
                    <a:pt x="816644" y="205859"/>
                    <a:pt x="819870" y="197084"/>
                  </a:cubicBezTo>
                  <a:cubicBezTo>
                    <a:pt x="823097" y="188227"/>
                    <a:pt x="826404" y="179452"/>
                    <a:pt x="829468" y="170595"/>
                  </a:cubicBezTo>
                  <a:cubicBezTo>
                    <a:pt x="833582" y="158760"/>
                    <a:pt x="837534" y="146925"/>
                    <a:pt x="840922" y="134768"/>
                  </a:cubicBezTo>
                  <a:cubicBezTo>
                    <a:pt x="841648" y="131950"/>
                    <a:pt x="844551" y="130179"/>
                    <a:pt x="847374" y="130903"/>
                  </a:cubicBezTo>
                  <a:cubicBezTo>
                    <a:pt x="850278" y="131547"/>
                    <a:pt x="852052" y="134445"/>
                    <a:pt x="851326" y="137344"/>
                  </a:cubicBezTo>
                  <a:cubicBezTo>
                    <a:pt x="848020" y="153124"/>
                    <a:pt x="844229" y="168582"/>
                    <a:pt x="839550" y="183799"/>
                  </a:cubicBezTo>
                  <a:cubicBezTo>
                    <a:pt x="837211" y="191448"/>
                    <a:pt x="834631" y="199016"/>
                    <a:pt x="831888" y="206503"/>
                  </a:cubicBezTo>
                  <a:cubicBezTo>
                    <a:pt x="829065" y="213910"/>
                    <a:pt x="826000" y="221237"/>
                    <a:pt x="822935" y="228644"/>
                  </a:cubicBezTo>
                  <a:lnTo>
                    <a:pt x="810192" y="257789"/>
                  </a:lnTo>
                  <a:cubicBezTo>
                    <a:pt x="808821" y="261171"/>
                    <a:pt x="805756" y="268981"/>
                    <a:pt x="804385" y="272684"/>
                  </a:cubicBezTo>
                  <a:cubicBezTo>
                    <a:pt x="804304" y="273247"/>
                    <a:pt x="804223" y="273811"/>
                    <a:pt x="803981" y="274375"/>
                  </a:cubicBezTo>
                  <a:cubicBezTo>
                    <a:pt x="801642" y="280172"/>
                    <a:pt x="796158" y="277676"/>
                    <a:pt x="795512" y="277273"/>
                  </a:cubicBezTo>
                  <a:cubicBezTo>
                    <a:pt x="792770" y="311008"/>
                    <a:pt x="789705" y="344661"/>
                    <a:pt x="786882" y="378396"/>
                  </a:cubicBezTo>
                  <a:cubicBezTo>
                    <a:pt x="786237" y="386447"/>
                    <a:pt x="785269" y="394498"/>
                    <a:pt x="784543" y="402549"/>
                  </a:cubicBezTo>
                  <a:lnTo>
                    <a:pt x="788899" y="396591"/>
                  </a:lnTo>
                  <a:cubicBezTo>
                    <a:pt x="793577" y="390070"/>
                    <a:pt x="798093" y="383468"/>
                    <a:pt x="802529" y="376866"/>
                  </a:cubicBezTo>
                  <a:cubicBezTo>
                    <a:pt x="807046" y="370264"/>
                    <a:pt x="811402" y="363662"/>
                    <a:pt x="815757" y="356899"/>
                  </a:cubicBezTo>
                  <a:cubicBezTo>
                    <a:pt x="824065" y="344098"/>
                    <a:pt x="832372" y="331055"/>
                    <a:pt x="840761" y="318012"/>
                  </a:cubicBezTo>
                  <a:cubicBezTo>
                    <a:pt x="849068" y="305050"/>
                    <a:pt x="857456" y="292168"/>
                    <a:pt x="865522" y="279045"/>
                  </a:cubicBezTo>
                  <a:cubicBezTo>
                    <a:pt x="876249" y="261493"/>
                    <a:pt x="886573" y="243780"/>
                    <a:pt x="895607" y="225585"/>
                  </a:cubicBezTo>
                  <a:cubicBezTo>
                    <a:pt x="896897" y="222928"/>
                    <a:pt x="900042" y="221801"/>
                    <a:pt x="902704" y="223089"/>
                  </a:cubicBezTo>
                  <a:cubicBezTo>
                    <a:pt x="905447" y="224297"/>
                    <a:pt x="906576" y="227517"/>
                    <a:pt x="905285" y="230174"/>
                  </a:cubicBezTo>
                  <a:cubicBezTo>
                    <a:pt x="894800" y="253683"/>
                    <a:pt x="882621" y="276871"/>
                    <a:pt x="869313" y="299333"/>
                  </a:cubicBezTo>
                  <a:cubicBezTo>
                    <a:pt x="864070" y="308270"/>
                    <a:pt x="858585" y="317126"/>
                    <a:pt x="853020" y="325822"/>
                  </a:cubicBezTo>
                  <a:cubicBezTo>
                    <a:pt x="844471" y="338945"/>
                    <a:pt x="835598" y="351747"/>
                    <a:pt x="826968" y="364387"/>
                  </a:cubicBezTo>
                  <a:cubicBezTo>
                    <a:pt x="822290" y="371069"/>
                    <a:pt x="817612" y="377591"/>
                    <a:pt x="812853" y="384112"/>
                  </a:cubicBezTo>
                  <a:cubicBezTo>
                    <a:pt x="808014" y="390633"/>
                    <a:pt x="803175" y="397075"/>
                    <a:pt x="798174" y="403435"/>
                  </a:cubicBezTo>
                  <a:lnTo>
                    <a:pt x="787205" y="416961"/>
                  </a:lnTo>
                  <a:cubicBezTo>
                    <a:pt x="786398" y="417847"/>
                    <a:pt x="784301" y="419376"/>
                    <a:pt x="782769" y="420664"/>
                  </a:cubicBezTo>
                  <a:cubicBezTo>
                    <a:pt x="779623" y="454962"/>
                    <a:pt x="776558" y="489180"/>
                    <a:pt x="772767" y="523478"/>
                  </a:cubicBezTo>
                  <a:cubicBezTo>
                    <a:pt x="770590" y="543203"/>
                    <a:pt x="768412" y="562767"/>
                    <a:pt x="766153" y="582493"/>
                  </a:cubicBezTo>
                  <a:lnTo>
                    <a:pt x="779381" y="566391"/>
                  </a:lnTo>
                  <a:lnTo>
                    <a:pt x="819548" y="516956"/>
                  </a:lnTo>
                  <a:cubicBezTo>
                    <a:pt x="831566" y="501981"/>
                    <a:pt x="846003" y="485396"/>
                    <a:pt x="860925" y="468086"/>
                  </a:cubicBezTo>
                  <a:cubicBezTo>
                    <a:pt x="874555" y="452386"/>
                    <a:pt x="888509" y="436042"/>
                    <a:pt x="901010" y="419215"/>
                  </a:cubicBezTo>
                  <a:cubicBezTo>
                    <a:pt x="918594" y="395625"/>
                    <a:pt x="933434" y="371230"/>
                    <a:pt x="939967" y="346755"/>
                  </a:cubicBezTo>
                  <a:cubicBezTo>
                    <a:pt x="940693" y="343856"/>
                    <a:pt x="943597" y="342085"/>
                    <a:pt x="946500" y="342810"/>
                  </a:cubicBezTo>
                  <a:cubicBezTo>
                    <a:pt x="949323" y="343534"/>
                    <a:pt x="951098" y="346433"/>
                    <a:pt x="950372" y="349331"/>
                  </a:cubicBezTo>
                  <a:cubicBezTo>
                    <a:pt x="944323" y="375417"/>
                    <a:pt x="929885" y="401825"/>
                    <a:pt x="911980" y="427186"/>
                  </a:cubicBezTo>
                  <a:cubicBezTo>
                    <a:pt x="899639" y="444576"/>
                    <a:pt x="885766" y="461564"/>
                    <a:pt x="871894" y="477586"/>
                  </a:cubicBezTo>
                  <a:cubicBezTo>
                    <a:pt x="857053" y="494735"/>
                    <a:pt x="842132" y="510676"/>
                    <a:pt x="829952" y="525410"/>
                  </a:cubicBezTo>
                  <a:cubicBezTo>
                    <a:pt x="824468" y="531932"/>
                    <a:pt x="818903" y="538453"/>
                    <a:pt x="813337" y="544894"/>
                  </a:cubicBezTo>
                  <a:cubicBezTo>
                    <a:pt x="805030" y="554555"/>
                    <a:pt x="796561" y="564136"/>
                    <a:pt x="788173" y="573717"/>
                  </a:cubicBezTo>
                  <a:lnTo>
                    <a:pt x="774058" y="589658"/>
                  </a:lnTo>
                  <a:cubicBezTo>
                    <a:pt x="773171" y="590705"/>
                    <a:pt x="770428" y="592074"/>
                    <a:pt x="768654" y="593362"/>
                  </a:cubicBezTo>
                  <a:cubicBezTo>
                    <a:pt x="768815" y="593926"/>
                    <a:pt x="768735" y="594570"/>
                    <a:pt x="768654" y="595133"/>
                  </a:cubicBezTo>
                  <a:cubicBezTo>
                    <a:pt x="768331" y="597146"/>
                    <a:pt x="766234" y="597548"/>
                    <a:pt x="764460" y="598032"/>
                  </a:cubicBezTo>
                  <a:cubicBezTo>
                    <a:pt x="763250" y="608579"/>
                    <a:pt x="762040" y="619045"/>
                    <a:pt x="760911" y="629592"/>
                  </a:cubicBezTo>
                  <a:cubicBezTo>
                    <a:pt x="759701" y="641267"/>
                    <a:pt x="758653" y="653021"/>
                    <a:pt x="757523" y="664695"/>
                  </a:cubicBezTo>
                  <a:cubicBezTo>
                    <a:pt x="763331" y="663166"/>
                    <a:pt x="771880" y="660267"/>
                    <a:pt x="773332" y="659462"/>
                  </a:cubicBezTo>
                  <a:cubicBezTo>
                    <a:pt x="781478" y="654953"/>
                    <a:pt x="789544" y="650284"/>
                    <a:pt x="797448" y="645533"/>
                  </a:cubicBezTo>
                  <a:cubicBezTo>
                    <a:pt x="805433" y="640703"/>
                    <a:pt x="813257" y="635792"/>
                    <a:pt x="820919" y="630639"/>
                  </a:cubicBezTo>
                  <a:cubicBezTo>
                    <a:pt x="834953" y="621300"/>
                    <a:pt x="848987" y="611075"/>
                    <a:pt x="862780" y="600286"/>
                  </a:cubicBezTo>
                  <a:cubicBezTo>
                    <a:pt x="876249" y="589739"/>
                    <a:pt x="889396" y="578548"/>
                    <a:pt x="901656" y="566632"/>
                  </a:cubicBezTo>
                  <a:cubicBezTo>
                    <a:pt x="918110" y="550449"/>
                    <a:pt x="933031" y="533059"/>
                    <a:pt x="944726" y="513897"/>
                  </a:cubicBezTo>
                  <a:cubicBezTo>
                    <a:pt x="946178" y="511321"/>
                    <a:pt x="949485" y="510435"/>
                    <a:pt x="952066" y="511965"/>
                  </a:cubicBezTo>
                  <a:cubicBezTo>
                    <a:pt x="954566" y="513414"/>
                    <a:pt x="955453" y="516715"/>
                    <a:pt x="954002" y="519211"/>
                  </a:cubicBezTo>
                  <a:cubicBezTo>
                    <a:pt x="939806" y="544733"/>
                    <a:pt x="920529" y="567920"/>
                    <a:pt x="898671" y="588612"/>
                  </a:cubicBezTo>
                  <a:cubicBezTo>
                    <a:pt x="890041" y="596663"/>
                    <a:pt x="881008" y="604392"/>
                    <a:pt x="871732" y="611638"/>
                  </a:cubicBezTo>
                  <a:cubicBezTo>
                    <a:pt x="857537" y="622668"/>
                    <a:pt x="842777" y="632652"/>
                    <a:pt x="828259" y="641911"/>
                  </a:cubicBezTo>
                  <a:close/>
                  <a:moveTo>
                    <a:pt x="743893" y="683213"/>
                  </a:moveTo>
                  <a:cubicBezTo>
                    <a:pt x="743893" y="683133"/>
                    <a:pt x="743893" y="683133"/>
                    <a:pt x="743893" y="683052"/>
                  </a:cubicBezTo>
                  <a:cubicBezTo>
                    <a:pt x="743812" y="683052"/>
                    <a:pt x="743650" y="682971"/>
                    <a:pt x="743570" y="682971"/>
                  </a:cubicBezTo>
                  <a:cubicBezTo>
                    <a:pt x="743731" y="683133"/>
                    <a:pt x="743812" y="683052"/>
                    <a:pt x="743893" y="683213"/>
                  </a:cubicBezTo>
                  <a:close/>
                  <a:moveTo>
                    <a:pt x="1302919" y="771776"/>
                  </a:moveTo>
                  <a:cubicBezTo>
                    <a:pt x="1289773" y="773869"/>
                    <a:pt x="1276545" y="775721"/>
                    <a:pt x="1263398" y="777814"/>
                  </a:cubicBezTo>
                  <a:cubicBezTo>
                    <a:pt x="1266382" y="779585"/>
                    <a:pt x="1269689" y="781276"/>
                    <a:pt x="1273883" y="782886"/>
                  </a:cubicBezTo>
                  <a:cubicBezTo>
                    <a:pt x="1283804" y="786590"/>
                    <a:pt x="1295822" y="789649"/>
                    <a:pt x="1305339" y="791823"/>
                  </a:cubicBezTo>
                  <a:cubicBezTo>
                    <a:pt x="1321470" y="795768"/>
                    <a:pt x="1339054" y="800196"/>
                    <a:pt x="1357040" y="804866"/>
                  </a:cubicBezTo>
                  <a:cubicBezTo>
                    <a:pt x="1374058" y="809294"/>
                    <a:pt x="1391318" y="813722"/>
                    <a:pt x="1408418" y="816862"/>
                  </a:cubicBezTo>
                  <a:cubicBezTo>
                    <a:pt x="1423661" y="819600"/>
                    <a:pt x="1438583" y="821532"/>
                    <a:pt x="1452778" y="821532"/>
                  </a:cubicBezTo>
                  <a:cubicBezTo>
                    <a:pt x="1455682" y="821371"/>
                    <a:pt x="1458182" y="823706"/>
                    <a:pt x="1458263" y="826685"/>
                  </a:cubicBezTo>
                  <a:cubicBezTo>
                    <a:pt x="1458344" y="829664"/>
                    <a:pt x="1456005" y="832079"/>
                    <a:pt x="1453101" y="832160"/>
                  </a:cubicBezTo>
                  <a:cubicBezTo>
                    <a:pt x="1433502" y="833206"/>
                    <a:pt x="1412289" y="831113"/>
                    <a:pt x="1390996" y="827248"/>
                  </a:cubicBezTo>
                  <a:cubicBezTo>
                    <a:pt x="1378897" y="825074"/>
                    <a:pt x="1366799" y="822337"/>
                    <a:pt x="1354943" y="819278"/>
                  </a:cubicBezTo>
                  <a:cubicBezTo>
                    <a:pt x="1336392" y="814528"/>
                    <a:pt x="1318486" y="808892"/>
                    <a:pt x="1302033" y="804464"/>
                  </a:cubicBezTo>
                  <a:cubicBezTo>
                    <a:pt x="1290498" y="801163"/>
                    <a:pt x="1275093" y="796412"/>
                    <a:pt x="1264205" y="791018"/>
                  </a:cubicBezTo>
                  <a:cubicBezTo>
                    <a:pt x="1257349" y="787556"/>
                    <a:pt x="1252832" y="783691"/>
                    <a:pt x="1250493" y="779827"/>
                  </a:cubicBezTo>
                  <a:cubicBezTo>
                    <a:pt x="1230491" y="782886"/>
                    <a:pt x="1210488" y="786027"/>
                    <a:pt x="1190485" y="788925"/>
                  </a:cubicBezTo>
                  <a:cubicBezTo>
                    <a:pt x="1176047" y="791018"/>
                    <a:pt x="1161529" y="792950"/>
                    <a:pt x="1147092" y="795044"/>
                  </a:cubicBezTo>
                  <a:lnTo>
                    <a:pt x="1186452" y="816460"/>
                  </a:lnTo>
                  <a:cubicBezTo>
                    <a:pt x="1209197" y="828859"/>
                    <a:pt x="1231539" y="839889"/>
                    <a:pt x="1254445" y="849630"/>
                  </a:cubicBezTo>
                  <a:cubicBezTo>
                    <a:pt x="1277109" y="859453"/>
                    <a:pt x="1300338" y="868068"/>
                    <a:pt x="1325422" y="874267"/>
                  </a:cubicBezTo>
                  <a:cubicBezTo>
                    <a:pt x="1333972" y="876521"/>
                    <a:pt x="1344296" y="880628"/>
                    <a:pt x="1354539" y="883123"/>
                  </a:cubicBezTo>
                  <a:cubicBezTo>
                    <a:pt x="1360750" y="884653"/>
                    <a:pt x="1366799" y="885619"/>
                    <a:pt x="1372364" y="884653"/>
                  </a:cubicBezTo>
                  <a:cubicBezTo>
                    <a:pt x="1375268" y="884090"/>
                    <a:pt x="1378091" y="885941"/>
                    <a:pt x="1378656" y="888840"/>
                  </a:cubicBezTo>
                  <a:cubicBezTo>
                    <a:pt x="1379220" y="891738"/>
                    <a:pt x="1377284" y="894556"/>
                    <a:pt x="1374381" y="895120"/>
                  </a:cubicBezTo>
                  <a:cubicBezTo>
                    <a:pt x="1369138" y="896327"/>
                    <a:pt x="1363331" y="896166"/>
                    <a:pt x="1357362" y="895361"/>
                  </a:cubicBezTo>
                  <a:cubicBezTo>
                    <a:pt x="1345344" y="893670"/>
                    <a:pt x="1332682" y="888840"/>
                    <a:pt x="1322438" y="886666"/>
                  </a:cubicBezTo>
                  <a:cubicBezTo>
                    <a:pt x="1296467" y="880789"/>
                    <a:pt x="1272109" y="872979"/>
                    <a:pt x="1248719" y="862995"/>
                  </a:cubicBezTo>
                  <a:cubicBezTo>
                    <a:pt x="1225409" y="853012"/>
                    <a:pt x="1202987" y="840855"/>
                    <a:pt x="1180161" y="827731"/>
                  </a:cubicBezTo>
                  <a:lnTo>
                    <a:pt x="1140317" y="804061"/>
                  </a:lnTo>
                  <a:cubicBezTo>
                    <a:pt x="1139753" y="803658"/>
                    <a:pt x="1134429" y="800518"/>
                    <a:pt x="1129186" y="797459"/>
                  </a:cubicBezTo>
                  <a:cubicBezTo>
                    <a:pt x="1093375" y="802531"/>
                    <a:pt x="1057483" y="807523"/>
                    <a:pt x="1021591" y="812515"/>
                  </a:cubicBezTo>
                  <a:cubicBezTo>
                    <a:pt x="1020220" y="812676"/>
                    <a:pt x="1018768" y="812917"/>
                    <a:pt x="1017397" y="813078"/>
                  </a:cubicBezTo>
                  <a:lnTo>
                    <a:pt x="1030786" y="822579"/>
                  </a:lnTo>
                  <a:cubicBezTo>
                    <a:pt x="1037803" y="827248"/>
                    <a:pt x="1045143" y="831676"/>
                    <a:pt x="1052563" y="835863"/>
                  </a:cubicBezTo>
                  <a:cubicBezTo>
                    <a:pt x="1063694" y="842143"/>
                    <a:pt x="1075147" y="848020"/>
                    <a:pt x="1086600" y="853656"/>
                  </a:cubicBezTo>
                  <a:cubicBezTo>
                    <a:pt x="1103215" y="861949"/>
                    <a:pt x="1119830" y="870000"/>
                    <a:pt x="1136526" y="877890"/>
                  </a:cubicBezTo>
                  <a:cubicBezTo>
                    <a:pt x="1153141" y="885861"/>
                    <a:pt x="1169837" y="893510"/>
                    <a:pt x="1186775" y="900594"/>
                  </a:cubicBezTo>
                  <a:cubicBezTo>
                    <a:pt x="1209278" y="909853"/>
                    <a:pt x="1232184" y="918066"/>
                    <a:pt x="1256139" y="924345"/>
                  </a:cubicBezTo>
                  <a:cubicBezTo>
                    <a:pt x="1258962" y="924989"/>
                    <a:pt x="1260737" y="927888"/>
                    <a:pt x="1260091" y="930786"/>
                  </a:cubicBezTo>
                  <a:cubicBezTo>
                    <a:pt x="1259365" y="933604"/>
                    <a:pt x="1256462" y="935376"/>
                    <a:pt x="1253638" y="934732"/>
                  </a:cubicBezTo>
                  <a:cubicBezTo>
                    <a:pt x="1222667" y="927888"/>
                    <a:pt x="1193146" y="917985"/>
                    <a:pt x="1164433" y="906150"/>
                  </a:cubicBezTo>
                  <a:cubicBezTo>
                    <a:pt x="1150076" y="900192"/>
                    <a:pt x="1135881" y="893751"/>
                    <a:pt x="1121847" y="886907"/>
                  </a:cubicBezTo>
                  <a:cubicBezTo>
                    <a:pt x="1107974" y="880225"/>
                    <a:pt x="1094262" y="872979"/>
                    <a:pt x="1080470" y="865813"/>
                  </a:cubicBezTo>
                  <a:cubicBezTo>
                    <a:pt x="1070791" y="860741"/>
                    <a:pt x="1061193" y="855508"/>
                    <a:pt x="1051837" y="849953"/>
                  </a:cubicBezTo>
                  <a:cubicBezTo>
                    <a:pt x="1042320" y="844397"/>
                    <a:pt x="1033125" y="838439"/>
                    <a:pt x="1024172" y="832079"/>
                  </a:cubicBezTo>
                  <a:lnTo>
                    <a:pt x="1006428" y="818473"/>
                  </a:lnTo>
                  <a:cubicBezTo>
                    <a:pt x="1005218" y="817587"/>
                    <a:pt x="1002314" y="816943"/>
                    <a:pt x="1000621" y="816299"/>
                  </a:cubicBezTo>
                  <a:cubicBezTo>
                    <a:pt x="1000056" y="816057"/>
                    <a:pt x="1000056" y="815816"/>
                    <a:pt x="999653" y="815574"/>
                  </a:cubicBezTo>
                  <a:cubicBezTo>
                    <a:pt x="982876" y="817909"/>
                    <a:pt x="966100" y="820244"/>
                    <a:pt x="949243" y="822659"/>
                  </a:cubicBezTo>
                  <a:cubicBezTo>
                    <a:pt x="926659" y="825960"/>
                    <a:pt x="904156" y="829422"/>
                    <a:pt x="881572" y="832884"/>
                  </a:cubicBezTo>
                  <a:cubicBezTo>
                    <a:pt x="883911" y="834575"/>
                    <a:pt x="886170" y="836346"/>
                    <a:pt x="888589" y="837956"/>
                  </a:cubicBezTo>
                  <a:cubicBezTo>
                    <a:pt x="891977" y="840291"/>
                    <a:pt x="895445" y="842626"/>
                    <a:pt x="898994" y="844800"/>
                  </a:cubicBezTo>
                  <a:cubicBezTo>
                    <a:pt x="908915" y="851080"/>
                    <a:pt x="918916" y="857360"/>
                    <a:pt x="928998" y="863559"/>
                  </a:cubicBezTo>
                  <a:cubicBezTo>
                    <a:pt x="938999" y="869758"/>
                    <a:pt x="949001" y="875958"/>
                    <a:pt x="959083" y="881996"/>
                  </a:cubicBezTo>
                  <a:cubicBezTo>
                    <a:pt x="976827" y="892624"/>
                    <a:pt x="995620" y="903573"/>
                    <a:pt x="1014978" y="914201"/>
                  </a:cubicBezTo>
                  <a:cubicBezTo>
                    <a:pt x="1033528" y="924506"/>
                    <a:pt x="1052644" y="934409"/>
                    <a:pt x="1072163" y="943105"/>
                  </a:cubicBezTo>
                  <a:cubicBezTo>
                    <a:pt x="1098698" y="954859"/>
                    <a:pt x="1125718" y="964360"/>
                    <a:pt x="1152818" y="969271"/>
                  </a:cubicBezTo>
                  <a:cubicBezTo>
                    <a:pt x="1155803" y="969754"/>
                    <a:pt x="1157739" y="972491"/>
                    <a:pt x="1157254" y="975470"/>
                  </a:cubicBezTo>
                  <a:cubicBezTo>
                    <a:pt x="1156771" y="978369"/>
                    <a:pt x="1154028" y="980301"/>
                    <a:pt x="1151125" y="979818"/>
                  </a:cubicBezTo>
                  <a:cubicBezTo>
                    <a:pt x="1122895" y="975631"/>
                    <a:pt x="1094504" y="966936"/>
                    <a:pt x="1066839" y="955423"/>
                  </a:cubicBezTo>
                  <a:cubicBezTo>
                    <a:pt x="1046756" y="947050"/>
                    <a:pt x="1026915" y="937388"/>
                    <a:pt x="1007960" y="926922"/>
                  </a:cubicBezTo>
                  <a:cubicBezTo>
                    <a:pt x="988361" y="916133"/>
                    <a:pt x="969729" y="904540"/>
                    <a:pt x="951985" y="893510"/>
                  </a:cubicBezTo>
                  <a:cubicBezTo>
                    <a:pt x="944000" y="888437"/>
                    <a:pt x="936015" y="883365"/>
                    <a:pt x="928030" y="878132"/>
                  </a:cubicBezTo>
                  <a:cubicBezTo>
                    <a:pt x="916174" y="870402"/>
                    <a:pt x="904398" y="862432"/>
                    <a:pt x="892622" y="854461"/>
                  </a:cubicBezTo>
                  <a:cubicBezTo>
                    <a:pt x="889073" y="852046"/>
                    <a:pt x="885525" y="849550"/>
                    <a:pt x="882056" y="846974"/>
                  </a:cubicBezTo>
                  <a:cubicBezTo>
                    <a:pt x="878588" y="844478"/>
                    <a:pt x="875201" y="841821"/>
                    <a:pt x="871813" y="839083"/>
                  </a:cubicBezTo>
                  <a:cubicBezTo>
                    <a:pt x="871813" y="839083"/>
                    <a:pt x="871813" y="839083"/>
                    <a:pt x="871813" y="839083"/>
                  </a:cubicBezTo>
                  <a:cubicBezTo>
                    <a:pt x="870200" y="839728"/>
                    <a:pt x="868667" y="841016"/>
                    <a:pt x="867135" y="839969"/>
                  </a:cubicBezTo>
                  <a:cubicBezTo>
                    <a:pt x="865925" y="839164"/>
                    <a:pt x="866651" y="837554"/>
                    <a:pt x="866409" y="836185"/>
                  </a:cubicBezTo>
                  <a:cubicBezTo>
                    <a:pt x="857940" y="838359"/>
                    <a:pt x="846729" y="841257"/>
                    <a:pt x="838502" y="842707"/>
                  </a:cubicBezTo>
                  <a:cubicBezTo>
                    <a:pt x="834711" y="843270"/>
                    <a:pt x="831566" y="843592"/>
                    <a:pt x="829388" y="843431"/>
                  </a:cubicBezTo>
                  <a:cubicBezTo>
                    <a:pt x="827452" y="843270"/>
                    <a:pt x="826000" y="842707"/>
                    <a:pt x="825113" y="842063"/>
                  </a:cubicBezTo>
                  <a:cubicBezTo>
                    <a:pt x="822693" y="840533"/>
                    <a:pt x="822048" y="837393"/>
                    <a:pt x="823581" y="834977"/>
                  </a:cubicBezTo>
                  <a:cubicBezTo>
                    <a:pt x="824952" y="832884"/>
                    <a:pt x="827694" y="832160"/>
                    <a:pt x="829872" y="833126"/>
                  </a:cubicBezTo>
                  <a:cubicBezTo>
                    <a:pt x="829872" y="833448"/>
                    <a:pt x="830114" y="833528"/>
                    <a:pt x="830598" y="833448"/>
                  </a:cubicBezTo>
                  <a:cubicBezTo>
                    <a:pt x="831324" y="833367"/>
                    <a:pt x="832372" y="833126"/>
                    <a:pt x="833179" y="832965"/>
                  </a:cubicBezTo>
                  <a:cubicBezTo>
                    <a:pt x="836647" y="832562"/>
                    <a:pt x="841244" y="831596"/>
                    <a:pt x="846164" y="830388"/>
                  </a:cubicBezTo>
                  <a:cubicBezTo>
                    <a:pt x="851004" y="829181"/>
                    <a:pt x="855924" y="827892"/>
                    <a:pt x="860521" y="826604"/>
                  </a:cubicBezTo>
                  <a:cubicBezTo>
                    <a:pt x="860602" y="826363"/>
                    <a:pt x="860602" y="825799"/>
                    <a:pt x="860682" y="825719"/>
                  </a:cubicBezTo>
                  <a:cubicBezTo>
                    <a:pt x="861328" y="824108"/>
                    <a:pt x="863021" y="821452"/>
                    <a:pt x="867135" y="822659"/>
                  </a:cubicBezTo>
                  <a:cubicBezTo>
                    <a:pt x="867457" y="822740"/>
                    <a:pt x="868022" y="822981"/>
                    <a:pt x="868829" y="823545"/>
                  </a:cubicBezTo>
                  <a:cubicBezTo>
                    <a:pt x="868990" y="823625"/>
                    <a:pt x="869555" y="824028"/>
                    <a:pt x="869796" y="824189"/>
                  </a:cubicBezTo>
                  <a:cubicBezTo>
                    <a:pt x="870442" y="824028"/>
                    <a:pt x="871087" y="823867"/>
                    <a:pt x="871652" y="823706"/>
                  </a:cubicBezTo>
                  <a:cubicBezTo>
                    <a:pt x="882701" y="806798"/>
                    <a:pt x="893751" y="790133"/>
                    <a:pt x="905285" y="774111"/>
                  </a:cubicBezTo>
                  <a:cubicBezTo>
                    <a:pt x="914480" y="761309"/>
                    <a:pt x="923917" y="748830"/>
                    <a:pt x="933918" y="736673"/>
                  </a:cubicBezTo>
                  <a:cubicBezTo>
                    <a:pt x="942226" y="726609"/>
                    <a:pt x="950856" y="716706"/>
                    <a:pt x="959970" y="707044"/>
                  </a:cubicBezTo>
                  <a:cubicBezTo>
                    <a:pt x="968842" y="697705"/>
                    <a:pt x="978279" y="688527"/>
                    <a:pt x="988119" y="679429"/>
                  </a:cubicBezTo>
                  <a:cubicBezTo>
                    <a:pt x="994491" y="673551"/>
                    <a:pt x="1000943" y="667755"/>
                    <a:pt x="1007476" y="661958"/>
                  </a:cubicBezTo>
                  <a:cubicBezTo>
                    <a:pt x="1017317" y="653343"/>
                    <a:pt x="1027156" y="644889"/>
                    <a:pt x="1037158" y="636516"/>
                  </a:cubicBezTo>
                  <a:lnTo>
                    <a:pt x="1053450" y="623151"/>
                  </a:lnTo>
                  <a:cubicBezTo>
                    <a:pt x="1054660" y="622266"/>
                    <a:pt x="1056757" y="620011"/>
                    <a:pt x="1058290" y="618723"/>
                  </a:cubicBezTo>
                  <a:cubicBezTo>
                    <a:pt x="1059500" y="617676"/>
                    <a:pt x="1060548" y="616952"/>
                    <a:pt x="1061193" y="616710"/>
                  </a:cubicBezTo>
                  <a:cubicBezTo>
                    <a:pt x="1063613" y="615905"/>
                    <a:pt x="1065307" y="616549"/>
                    <a:pt x="1066436" y="617435"/>
                  </a:cubicBezTo>
                  <a:cubicBezTo>
                    <a:pt x="1067404" y="618159"/>
                    <a:pt x="1069420" y="619850"/>
                    <a:pt x="1068291" y="623554"/>
                  </a:cubicBezTo>
                  <a:cubicBezTo>
                    <a:pt x="1067646" y="625808"/>
                    <a:pt x="1065549" y="627338"/>
                    <a:pt x="1063290" y="627258"/>
                  </a:cubicBezTo>
                  <a:cubicBezTo>
                    <a:pt x="1062161" y="628707"/>
                    <a:pt x="1060951" y="630800"/>
                    <a:pt x="1060145" y="631444"/>
                  </a:cubicBezTo>
                  <a:lnTo>
                    <a:pt x="1044659" y="645050"/>
                  </a:lnTo>
                  <a:cubicBezTo>
                    <a:pt x="1036674" y="652296"/>
                    <a:pt x="1028770" y="659623"/>
                    <a:pt x="1020865" y="667030"/>
                  </a:cubicBezTo>
                  <a:cubicBezTo>
                    <a:pt x="1012961" y="674357"/>
                    <a:pt x="1005137" y="681764"/>
                    <a:pt x="997394" y="689251"/>
                  </a:cubicBezTo>
                  <a:cubicBezTo>
                    <a:pt x="983038" y="702938"/>
                    <a:pt x="970052" y="717028"/>
                    <a:pt x="957550" y="731198"/>
                  </a:cubicBezTo>
                  <a:cubicBezTo>
                    <a:pt x="949001" y="740940"/>
                    <a:pt x="940774" y="750762"/>
                    <a:pt x="932708" y="760665"/>
                  </a:cubicBezTo>
                  <a:cubicBezTo>
                    <a:pt x="917142" y="779908"/>
                    <a:pt x="902624" y="800196"/>
                    <a:pt x="887944" y="820646"/>
                  </a:cubicBezTo>
                  <a:cubicBezTo>
                    <a:pt x="907785" y="817265"/>
                    <a:pt x="927708" y="813964"/>
                    <a:pt x="947549" y="810744"/>
                  </a:cubicBezTo>
                  <a:cubicBezTo>
                    <a:pt x="968761" y="807362"/>
                    <a:pt x="989974" y="804142"/>
                    <a:pt x="1011348" y="800921"/>
                  </a:cubicBezTo>
                  <a:cubicBezTo>
                    <a:pt x="1011428" y="799874"/>
                    <a:pt x="1010299" y="798908"/>
                    <a:pt x="1010944" y="798023"/>
                  </a:cubicBezTo>
                  <a:cubicBezTo>
                    <a:pt x="1029496" y="773386"/>
                    <a:pt x="1049418" y="749877"/>
                    <a:pt x="1070711" y="727494"/>
                  </a:cubicBezTo>
                  <a:cubicBezTo>
                    <a:pt x="1079260" y="718638"/>
                    <a:pt x="1087971" y="709862"/>
                    <a:pt x="1096924" y="701409"/>
                  </a:cubicBezTo>
                  <a:cubicBezTo>
                    <a:pt x="1110313" y="688688"/>
                    <a:pt x="1124266" y="676531"/>
                    <a:pt x="1138381" y="664615"/>
                  </a:cubicBezTo>
                  <a:cubicBezTo>
                    <a:pt x="1145801" y="658335"/>
                    <a:pt x="1153383" y="652216"/>
                    <a:pt x="1161126" y="646339"/>
                  </a:cubicBezTo>
                  <a:cubicBezTo>
                    <a:pt x="1168869" y="640381"/>
                    <a:pt x="1176693" y="634745"/>
                    <a:pt x="1184678" y="629190"/>
                  </a:cubicBezTo>
                  <a:lnTo>
                    <a:pt x="1203309" y="616952"/>
                  </a:lnTo>
                  <a:cubicBezTo>
                    <a:pt x="1203955" y="616549"/>
                    <a:pt x="1207745" y="615422"/>
                    <a:pt x="1209681" y="614214"/>
                  </a:cubicBezTo>
                  <a:lnTo>
                    <a:pt x="1209842" y="613731"/>
                  </a:lnTo>
                  <a:lnTo>
                    <a:pt x="1209762" y="614134"/>
                  </a:lnTo>
                  <a:cubicBezTo>
                    <a:pt x="1210649" y="613570"/>
                    <a:pt x="1211214" y="613007"/>
                    <a:pt x="1210730" y="612524"/>
                  </a:cubicBezTo>
                  <a:cubicBezTo>
                    <a:pt x="1210649" y="612443"/>
                    <a:pt x="1210649" y="612443"/>
                    <a:pt x="1210568" y="612363"/>
                  </a:cubicBezTo>
                  <a:cubicBezTo>
                    <a:pt x="1210649" y="612282"/>
                    <a:pt x="1210730" y="612202"/>
                    <a:pt x="1210810" y="612121"/>
                  </a:cubicBezTo>
                  <a:cubicBezTo>
                    <a:pt x="1212666" y="610028"/>
                    <a:pt x="1215892" y="609786"/>
                    <a:pt x="1218070" y="611638"/>
                  </a:cubicBezTo>
                  <a:cubicBezTo>
                    <a:pt x="1219602" y="612926"/>
                    <a:pt x="1221376" y="616630"/>
                    <a:pt x="1217666" y="620172"/>
                  </a:cubicBezTo>
                  <a:cubicBezTo>
                    <a:pt x="1215811" y="621863"/>
                    <a:pt x="1210165" y="625164"/>
                    <a:pt x="1209117" y="625889"/>
                  </a:cubicBezTo>
                  <a:lnTo>
                    <a:pt x="1191453" y="638529"/>
                  </a:lnTo>
                  <a:cubicBezTo>
                    <a:pt x="1183871" y="644245"/>
                    <a:pt x="1176370" y="650203"/>
                    <a:pt x="1168950" y="656241"/>
                  </a:cubicBezTo>
                  <a:cubicBezTo>
                    <a:pt x="1161610" y="662280"/>
                    <a:pt x="1154351" y="668479"/>
                    <a:pt x="1147253" y="674840"/>
                  </a:cubicBezTo>
                  <a:cubicBezTo>
                    <a:pt x="1133542" y="686836"/>
                    <a:pt x="1120153" y="699315"/>
                    <a:pt x="1106925" y="711875"/>
                  </a:cubicBezTo>
                  <a:cubicBezTo>
                    <a:pt x="1093698" y="724435"/>
                    <a:pt x="1080632" y="737156"/>
                    <a:pt x="1067968" y="750279"/>
                  </a:cubicBezTo>
                  <a:cubicBezTo>
                    <a:pt x="1052805" y="765899"/>
                    <a:pt x="1038368" y="782162"/>
                    <a:pt x="1024495" y="798908"/>
                  </a:cubicBezTo>
                  <a:cubicBezTo>
                    <a:pt x="1055628" y="794319"/>
                    <a:pt x="1086761" y="789649"/>
                    <a:pt x="1117894" y="784980"/>
                  </a:cubicBezTo>
                  <a:cubicBezTo>
                    <a:pt x="1117975" y="784899"/>
                    <a:pt x="1118056" y="784416"/>
                    <a:pt x="1118056" y="784416"/>
                  </a:cubicBezTo>
                  <a:cubicBezTo>
                    <a:pt x="1119589" y="782001"/>
                    <a:pt x="1122734" y="781357"/>
                    <a:pt x="1125154" y="782886"/>
                  </a:cubicBezTo>
                  <a:lnTo>
                    <a:pt x="1125234" y="782967"/>
                  </a:lnTo>
                  <a:cubicBezTo>
                    <a:pt x="1126041" y="781598"/>
                    <a:pt x="1126283" y="782645"/>
                    <a:pt x="1126525" y="783691"/>
                  </a:cubicBezTo>
                  <a:cubicBezTo>
                    <a:pt x="1129267" y="783289"/>
                    <a:pt x="1132009" y="782886"/>
                    <a:pt x="1134752" y="782484"/>
                  </a:cubicBezTo>
                  <a:cubicBezTo>
                    <a:pt x="1133703" y="780390"/>
                    <a:pt x="1133219" y="777814"/>
                    <a:pt x="1135075" y="776204"/>
                  </a:cubicBezTo>
                  <a:cubicBezTo>
                    <a:pt x="1150479" y="761792"/>
                    <a:pt x="1165724" y="747461"/>
                    <a:pt x="1181210" y="733372"/>
                  </a:cubicBezTo>
                  <a:cubicBezTo>
                    <a:pt x="1191614" y="723952"/>
                    <a:pt x="1202099" y="714613"/>
                    <a:pt x="1212746" y="705515"/>
                  </a:cubicBezTo>
                  <a:cubicBezTo>
                    <a:pt x="1221618" y="697947"/>
                    <a:pt x="1230652" y="690459"/>
                    <a:pt x="1239927" y="683213"/>
                  </a:cubicBezTo>
                  <a:cubicBezTo>
                    <a:pt x="1249041" y="675967"/>
                    <a:pt x="1258478" y="668962"/>
                    <a:pt x="1267995" y="662038"/>
                  </a:cubicBezTo>
                  <a:cubicBezTo>
                    <a:pt x="1275819" y="656403"/>
                    <a:pt x="1283804" y="651008"/>
                    <a:pt x="1292031" y="645936"/>
                  </a:cubicBezTo>
                  <a:cubicBezTo>
                    <a:pt x="1300258" y="640864"/>
                    <a:pt x="1308646" y="636194"/>
                    <a:pt x="1317196" y="631686"/>
                  </a:cubicBezTo>
                  <a:lnTo>
                    <a:pt x="1334940" y="623232"/>
                  </a:lnTo>
                  <a:cubicBezTo>
                    <a:pt x="1335182" y="623151"/>
                    <a:pt x="1338166" y="622346"/>
                    <a:pt x="1340183" y="621460"/>
                  </a:cubicBezTo>
                  <a:cubicBezTo>
                    <a:pt x="1340344" y="621139"/>
                    <a:pt x="1340586" y="620897"/>
                    <a:pt x="1340747" y="620655"/>
                  </a:cubicBezTo>
                  <a:cubicBezTo>
                    <a:pt x="1340666" y="620816"/>
                    <a:pt x="1340666" y="621058"/>
                    <a:pt x="1340586" y="621300"/>
                  </a:cubicBezTo>
                  <a:cubicBezTo>
                    <a:pt x="1341634" y="620816"/>
                    <a:pt x="1342361" y="620333"/>
                    <a:pt x="1342118" y="619931"/>
                  </a:cubicBezTo>
                  <a:cubicBezTo>
                    <a:pt x="1342037" y="619850"/>
                    <a:pt x="1341957" y="619770"/>
                    <a:pt x="1341876" y="619689"/>
                  </a:cubicBezTo>
                  <a:cubicBezTo>
                    <a:pt x="1342280" y="619448"/>
                    <a:pt x="1342764" y="619206"/>
                    <a:pt x="1343247" y="619126"/>
                  </a:cubicBezTo>
                  <a:cubicBezTo>
                    <a:pt x="1346474" y="618159"/>
                    <a:pt x="1348087" y="619609"/>
                    <a:pt x="1348490" y="619931"/>
                  </a:cubicBezTo>
                  <a:cubicBezTo>
                    <a:pt x="1350022" y="621058"/>
                    <a:pt x="1350587" y="622668"/>
                    <a:pt x="1350426" y="624601"/>
                  </a:cubicBezTo>
                  <a:cubicBezTo>
                    <a:pt x="1350345" y="625245"/>
                    <a:pt x="1350022" y="626855"/>
                    <a:pt x="1348087" y="628304"/>
                  </a:cubicBezTo>
                  <a:cubicBezTo>
                    <a:pt x="1346877" y="629270"/>
                    <a:pt x="1340102" y="632571"/>
                    <a:pt x="1339618" y="632813"/>
                  </a:cubicBezTo>
                  <a:lnTo>
                    <a:pt x="1322680" y="641830"/>
                  </a:lnTo>
                  <a:cubicBezTo>
                    <a:pt x="1314534" y="646419"/>
                    <a:pt x="1306630" y="651330"/>
                    <a:pt x="1298806" y="656564"/>
                  </a:cubicBezTo>
                  <a:cubicBezTo>
                    <a:pt x="1291063" y="661716"/>
                    <a:pt x="1283481" y="667111"/>
                    <a:pt x="1276061" y="672827"/>
                  </a:cubicBezTo>
                  <a:cubicBezTo>
                    <a:pt x="1266866" y="679912"/>
                    <a:pt x="1257833" y="687158"/>
                    <a:pt x="1248880" y="694404"/>
                  </a:cubicBezTo>
                  <a:cubicBezTo>
                    <a:pt x="1239846" y="701731"/>
                    <a:pt x="1230894" y="709057"/>
                    <a:pt x="1222021" y="716464"/>
                  </a:cubicBezTo>
                  <a:cubicBezTo>
                    <a:pt x="1211294" y="725401"/>
                    <a:pt x="1200648" y="734338"/>
                    <a:pt x="1190001" y="743355"/>
                  </a:cubicBezTo>
                  <a:cubicBezTo>
                    <a:pt x="1175321" y="755754"/>
                    <a:pt x="1160723" y="768233"/>
                    <a:pt x="1146043" y="780793"/>
                  </a:cubicBezTo>
                  <a:cubicBezTo>
                    <a:pt x="1171450" y="777009"/>
                    <a:pt x="1196776" y="773225"/>
                    <a:pt x="1222183" y="769441"/>
                  </a:cubicBezTo>
                  <a:cubicBezTo>
                    <a:pt x="1231297" y="768072"/>
                    <a:pt x="1240411" y="766623"/>
                    <a:pt x="1249525" y="765254"/>
                  </a:cubicBezTo>
                  <a:cubicBezTo>
                    <a:pt x="1249767" y="765013"/>
                    <a:pt x="1249364" y="764530"/>
                    <a:pt x="1249606" y="764288"/>
                  </a:cubicBezTo>
                  <a:cubicBezTo>
                    <a:pt x="1268399" y="749233"/>
                    <a:pt x="1288563" y="734982"/>
                    <a:pt x="1309452" y="721859"/>
                  </a:cubicBezTo>
                  <a:cubicBezTo>
                    <a:pt x="1317760" y="716625"/>
                    <a:pt x="1326148" y="711553"/>
                    <a:pt x="1334698" y="706803"/>
                  </a:cubicBezTo>
                  <a:cubicBezTo>
                    <a:pt x="1347522" y="699476"/>
                    <a:pt x="1360589" y="692794"/>
                    <a:pt x="1373493" y="686192"/>
                  </a:cubicBezTo>
                  <a:cubicBezTo>
                    <a:pt x="1380349" y="682730"/>
                    <a:pt x="1387205" y="679349"/>
                    <a:pt x="1394222" y="676128"/>
                  </a:cubicBezTo>
                  <a:cubicBezTo>
                    <a:pt x="1401158" y="672827"/>
                    <a:pt x="1408256" y="669687"/>
                    <a:pt x="1415354" y="666708"/>
                  </a:cubicBezTo>
                  <a:lnTo>
                    <a:pt x="1430759" y="660428"/>
                  </a:lnTo>
                  <a:cubicBezTo>
                    <a:pt x="1431808" y="660026"/>
                    <a:pt x="1434308" y="659704"/>
                    <a:pt x="1436163" y="659221"/>
                  </a:cubicBezTo>
                  <a:cubicBezTo>
                    <a:pt x="1436567" y="658898"/>
                    <a:pt x="1436970" y="658496"/>
                    <a:pt x="1437373" y="658254"/>
                  </a:cubicBezTo>
                  <a:cubicBezTo>
                    <a:pt x="1437131" y="658577"/>
                    <a:pt x="1436970" y="658898"/>
                    <a:pt x="1436809" y="659059"/>
                  </a:cubicBezTo>
                  <a:cubicBezTo>
                    <a:pt x="1437777" y="658818"/>
                    <a:pt x="1438421" y="658496"/>
                    <a:pt x="1438260" y="658093"/>
                  </a:cubicBezTo>
                  <a:cubicBezTo>
                    <a:pt x="1438180" y="658013"/>
                    <a:pt x="1438180" y="657932"/>
                    <a:pt x="1438180" y="657852"/>
                  </a:cubicBezTo>
                  <a:cubicBezTo>
                    <a:pt x="1438502" y="657771"/>
                    <a:pt x="1438906" y="657691"/>
                    <a:pt x="1439228" y="657610"/>
                  </a:cubicBezTo>
                  <a:cubicBezTo>
                    <a:pt x="1442132" y="657127"/>
                    <a:pt x="1443503" y="658415"/>
                    <a:pt x="1443825" y="658657"/>
                  </a:cubicBezTo>
                  <a:cubicBezTo>
                    <a:pt x="1444874" y="659542"/>
                    <a:pt x="1445358" y="660589"/>
                    <a:pt x="1445600" y="661716"/>
                  </a:cubicBezTo>
                  <a:cubicBezTo>
                    <a:pt x="1445842" y="662843"/>
                    <a:pt x="1445761" y="664454"/>
                    <a:pt x="1444310" y="666144"/>
                  </a:cubicBezTo>
                  <a:cubicBezTo>
                    <a:pt x="1444067" y="666386"/>
                    <a:pt x="1443422" y="667030"/>
                    <a:pt x="1442213" y="667513"/>
                  </a:cubicBezTo>
                  <a:cubicBezTo>
                    <a:pt x="1441083" y="668077"/>
                    <a:pt x="1436647" y="669526"/>
                    <a:pt x="1434953" y="670331"/>
                  </a:cubicBezTo>
                  <a:lnTo>
                    <a:pt x="1420032" y="677255"/>
                  </a:lnTo>
                  <a:cubicBezTo>
                    <a:pt x="1414628" y="679832"/>
                    <a:pt x="1409224" y="682569"/>
                    <a:pt x="1403820" y="685306"/>
                  </a:cubicBezTo>
                  <a:cubicBezTo>
                    <a:pt x="1395754" y="689412"/>
                    <a:pt x="1387689" y="693760"/>
                    <a:pt x="1379785" y="698108"/>
                  </a:cubicBezTo>
                  <a:cubicBezTo>
                    <a:pt x="1367202" y="704951"/>
                    <a:pt x="1354539" y="712197"/>
                    <a:pt x="1341876" y="719363"/>
                  </a:cubicBezTo>
                  <a:cubicBezTo>
                    <a:pt x="1329294" y="726448"/>
                    <a:pt x="1316712" y="733694"/>
                    <a:pt x="1304371" y="741181"/>
                  </a:cubicBezTo>
                  <a:cubicBezTo>
                    <a:pt x="1293644" y="747703"/>
                    <a:pt x="1283481" y="754707"/>
                    <a:pt x="1273238" y="761631"/>
                  </a:cubicBezTo>
                  <a:cubicBezTo>
                    <a:pt x="1301145" y="757445"/>
                    <a:pt x="1329052" y="753258"/>
                    <a:pt x="1356879" y="748910"/>
                  </a:cubicBezTo>
                  <a:cubicBezTo>
                    <a:pt x="1431646" y="737236"/>
                    <a:pt x="1506334" y="724918"/>
                    <a:pt x="1580779" y="710909"/>
                  </a:cubicBezTo>
                  <a:cubicBezTo>
                    <a:pt x="1583683" y="710345"/>
                    <a:pt x="1586506" y="712278"/>
                    <a:pt x="1587071" y="715176"/>
                  </a:cubicBezTo>
                  <a:cubicBezTo>
                    <a:pt x="1587636" y="717994"/>
                    <a:pt x="1585780" y="720812"/>
                    <a:pt x="1582876" y="721376"/>
                  </a:cubicBezTo>
                  <a:cubicBezTo>
                    <a:pt x="1489799" y="740376"/>
                    <a:pt x="1396481" y="756962"/>
                    <a:pt x="1302919" y="771776"/>
                  </a:cubicBezTo>
                  <a:close/>
                  <a:moveTo>
                    <a:pt x="1125960" y="783933"/>
                  </a:moveTo>
                  <a:cubicBezTo>
                    <a:pt x="1126122" y="783933"/>
                    <a:pt x="1126202" y="783853"/>
                    <a:pt x="1126364" y="783853"/>
                  </a:cubicBezTo>
                  <a:lnTo>
                    <a:pt x="1126202" y="783772"/>
                  </a:lnTo>
                  <a:lnTo>
                    <a:pt x="1125637" y="783530"/>
                  </a:lnTo>
                  <a:cubicBezTo>
                    <a:pt x="1125799" y="783611"/>
                    <a:pt x="1125879" y="783772"/>
                    <a:pt x="1125960" y="7839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3" name="Google Shape;1623;p26"/>
            <p:cNvSpPr/>
            <p:nvPr/>
          </p:nvSpPr>
          <p:spPr>
            <a:xfrm rot="7178303">
              <a:off x="2957755" y="-350578"/>
              <a:ext cx="955021" cy="909807"/>
            </a:xfrm>
            <a:custGeom>
              <a:avLst/>
              <a:gdLst/>
              <a:ahLst/>
              <a:cxnLst/>
              <a:rect l="l" t="t" r="r" b="b"/>
              <a:pathLst>
                <a:path w="1908207" h="1825787" extrusionOk="0">
                  <a:moveTo>
                    <a:pt x="1704519" y="1074774"/>
                  </a:moveTo>
                  <a:cubicBezTo>
                    <a:pt x="1651770" y="1032183"/>
                    <a:pt x="1634187" y="968176"/>
                    <a:pt x="1597165" y="938307"/>
                  </a:cubicBezTo>
                  <a:cubicBezTo>
                    <a:pt x="1420770" y="795881"/>
                    <a:pt x="1293496" y="743549"/>
                    <a:pt x="1203725" y="737188"/>
                  </a:cubicBezTo>
                  <a:cubicBezTo>
                    <a:pt x="1290269" y="683729"/>
                    <a:pt x="1377781" y="576487"/>
                    <a:pt x="1431740" y="383179"/>
                  </a:cubicBezTo>
                  <a:cubicBezTo>
                    <a:pt x="1446258" y="331249"/>
                    <a:pt x="1433514" y="263458"/>
                    <a:pt x="1448436" y="216197"/>
                  </a:cubicBezTo>
                  <a:cubicBezTo>
                    <a:pt x="1488199" y="90116"/>
                    <a:pt x="1562725" y="17414"/>
                    <a:pt x="1551836" y="9846"/>
                  </a:cubicBezTo>
                  <a:cubicBezTo>
                    <a:pt x="1540948" y="2278"/>
                    <a:pt x="1474084" y="109198"/>
                    <a:pt x="1383104" y="170789"/>
                  </a:cubicBezTo>
                  <a:cubicBezTo>
                    <a:pt x="1326887" y="208790"/>
                    <a:pt x="1259943" y="207422"/>
                    <a:pt x="1220502" y="234071"/>
                  </a:cubicBezTo>
                  <a:cubicBezTo>
                    <a:pt x="1068546" y="336884"/>
                    <a:pt x="983615" y="425689"/>
                    <a:pt x="939577" y="500082"/>
                  </a:cubicBezTo>
                  <a:cubicBezTo>
                    <a:pt x="903766" y="411680"/>
                    <a:pt x="824642" y="313133"/>
                    <a:pt x="674299" y="220465"/>
                  </a:cubicBezTo>
                  <a:cubicBezTo>
                    <a:pt x="628164" y="191964"/>
                    <a:pt x="558880" y="184878"/>
                    <a:pt x="517342" y="157344"/>
                  </a:cubicBezTo>
                  <a:cubicBezTo>
                    <a:pt x="406521" y="83756"/>
                    <a:pt x="357240" y="-7625"/>
                    <a:pt x="346835" y="507"/>
                  </a:cubicBezTo>
                  <a:cubicBezTo>
                    <a:pt x="336431" y="8719"/>
                    <a:pt x="421039" y="102596"/>
                    <a:pt x="454834" y="206456"/>
                  </a:cubicBezTo>
                  <a:cubicBezTo>
                    <a:pt x="475724" y="270623"/>
                    <a:pt x="455399" y="333825"/>
                    <a:pt x="469997" y="378831"/>
                  </a:cubicBezTo>
                  <a:cubicBezTo>
                    <a:pt x="535006" y="578339"/>
                    <a:pt x="607032" y="688640"/>
                    <a:pt x="674541" y="746447"/>
                  </a:cubicBezTo>
                  <a:cubicBezTo>
                    <a:pt x="575012" y="749668"/>
                    <a:pt x="448946" y="794996"/>
                    <a:pt x="305943" y="920835"/>
                  </a:cubicBezTo>
                  <a:cubicBezTo>
                    <a:pt x="265292" y="956583"/>
                    <a:pt x="238756" y="1020348"/>
                    <a:pt x="200284" y="1051989"/>
                  </a:cubicBezTo>
                  <a:cubicBezTo>
                    <a:pt x="97689" y="1136365"/>
                    <a:pt x="-4825" y="1157298"/>
                    <a:pt x="176" y="1169536"/>
                  </a:cubicBezTo>
                  <a:cubicBezTo>
                    <a:pt x="5177" y="1181693"/>
                    <a:pt x="120031" y="1127992"/>
                    <a:pt x="230207" y="1125335"/>
                  </a:cubicBezTo>
                  <a:cubicBezTo>
                    <a:pt x="298200" y="1123644"/>
                    <a:pt x="353691" y="1160921"/>
                    <a:pt x="401359" y="1159714"/>
                  </a:cubicBezTo>
                  <a:cubicBezTo>
                    <a:pt x="574124" y="1155527"/>
                    <a:pt x="690430" y="1129844"/>
                    <a:pt x="768425" y="1094660"/>
                  </a:cubicBezTo>
                  <a:cubicBezTo>
                    <a:pt x="746406" y="1182096"/>
                    <a:pt x="748019" y="1298596"/>
                    <a:pt x="795525" y="1447704"/>
                  </a:cubicBezTo>
                  <a:cubicBezTo>
                    <a:pt x="811817" y="1499070"/>
                    <a:pt x="859727" y="1549149"/>
                    <a:pt x="873197" y="1596811"/>
                  </a:cubicBezTo>
                  <a:cubicBezTo>
                    <a:pt x="909008" y="1724100"/>
                    <a:pt x="886344" y="1825304"/>
                    <a:pt x="899652" y="1825787"/>
                  </a:cubicBezTo>
                  <a:cubicBezTo>
                    <a:pt x="912960" y="1826270"/>
                    <a:pt x="910379" y="1700430"/>
                    <a:pt x="952965" y="1599790"/>
                  </a:cubicBezTo>
                  <a:cubicBezTo>
                    <a:pt x="979259" y="1537636"/>
                    <a:pt x="1036203" y="1502774"/>
                    <a:pt x="1054673" y="1459136"/>
                  </a:cubicBezTo>
                  <a:cubicBezTo>
                    <a:pt x="1122989" y="1297550"/>
                    <a:pt x="1146459" y="1180325"/>
                    <a:pt x="1144685" y="1094902"/>
                  </a:cubicBezTo>
                  <a:cubicBezTo>
                    <a:pt x="1223405" y="1146912"/>
                    <a:pt x="1341567" y="1184189"/>
                    <a:pt x="1512557" y="1181210"/>
                  </a:cubicBezTo>
                  <a:cubicBezTo>
                    <a:pt x="1567000" y="1180244"/>
                    <a:pt x="1629024" y="1148925"/>
                    <a:pt x="1678951" y="1149730"/>
                  </a:cubicBezTo>
                  <a:cubicBezTo>
                    <a:pt x="1812356" y="1151743"/>
                    <a:pt x="1903900" y="1201982"/>
                    <a:pt x="1908094" y="1189503"/>
                  </a:cubicBezTo>
                  <a:cubicBezTo>
                    <a:pt x="1912450" y="1176943"/>
                    <a:pt x="1789933" y="1143692"/>
                    <a:pt x="1704519" y="1074774"/>
                  </a:cubicBezTo>
                  <a:close/>
                  <a:moveTo>
                    <a:pt x="1018781" y="845799"/>
                  </a:moveTo>
                  <a:cubicBezTo>
                    <a:pt x="1014668" y="858197"/>
                    <a:pt x="1012651" y="872609"/>
                    <a:pt x="1012893" y="888309"/>
                  </a:cubicBezTo>
                  <a:cubicBezTo>
                    <a:pt x="1001521" y="885491"/>
                    <a:pt x="990390" y="883800"/>
                    <a:pt x="980389" y="883559"/>
                  </a:cubicBezTo>
                  <a:cubicBezTo>
                    <a:pt x="959902" y="882915"/>
                    <a:pt x="936189" y="888309"/>
                    <a:pt x="911912" y="899983"/>
                  </a:cubicBezTo>
                  <a:cubicBezTo>
                    <a:pt x="910218" y="884042"/>
                    <a:pt x="906427" y="869308"/>
                    <a:pt x="901426" y="857151"/>
                  </a:cubicBezTo>
                  <a:cubicBezTo>
                    <a:pt x="892716" y="836137"/>
                    <a:pt x="874891" y="814560"/>
                    <a:pt x="849968" y="795962"/>
                  </a:cubicBezTo>
                  <a:cubicBezTo>
                    <a:pt x="872068" y="789602"/>
                    <a:pt x="890780" y="779135"/>
                    <a:pt x="904814" y="767944"/>
                  </a:cubicBezTo>
                  <a:cubicBezTo>
                    <a:pt x="916509" y="758604"/>
                    <a:pt x="927317" y="745320"/>
                    <a:pt x="936592" y="729379"/>
                  </a:cubicBezTo>
                  <a:cubicBezTo>
                    <a:pt x="946271" y="740811"/>
                    <a:pt x="956837" y="750231"/>
                    <a:pt x="967081" y="757236"/>
                  </a:cubicBezTo>
                  <a:cubicBezTo>
                    <a:pt x="989261" y="772453"/>
                    <a:pt x="1022088" y="782033"/>
                    <a:pt x="1060480" y="781792"/>
                  </a:cubicBezTo>
                  <a:cubicBezTo>
                    <a:pt x="1039106" y="801759"/>
                    <a:pt x="1025637" y="825188"/>
                    <a:pt x="1018781" y="84579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4" name="Google Shape;1624;p26"/>
            <p:cNvSpPr/>
            <p:nvPr/>
          </p:nvSpPr>
          <p:spPr>
            <a:xfrm rot="7178303">
              <a:off x="3052391" y="-274730"/>
              <a:ext cx="792721" cy="751958"/>
            </a:xfrm>
            <a:custGeom>
              <a:avLst/>
              <a:gdLst/>
              <a:ahLst/>
              <a:cxnLst/>
              <a:rect l="l" t="t" r="r" b="b"/>
              <a:pathLst>
                <a:path w="1583918" h="1509017" extrusionOk="0">
                  <a:moveTo>
                    <a:pt x="669572" y="933386"/>
                  </a:moveTo>
                  <a:cubicBezTo>
                    <a:pt x="673524" y="930649"/>
                    <a:pt x="677315" y="927911"/>
                    <a:pt x="681106" y="925174"/>
                  </a:cubicBezTo>
                  <a:cubicBezTo>
                    <a:pt x="686752" y="920987"/>
                    <a:pt x="692317" y="916720"/>
                    <a:pt x="697640" y="912212"/>
                  </a:cubicBezTo>
                  <a:cubicBezTo>
                    <a:pt x="703044" y="907783"/>
                    <a:pt x="708287" y="903114"/>
                    <a:pt x="713288" y="898364"/>
                  </a:cubicBezTo>
                  <a:cubicBezTo>
                    <a:pt x="728451" y="883952"/>
                    <a:pt x="742404" y="868413"/>
                    <a:pt x="756035" y="852875"/>
                  </a:cubicBezTo>
                  <a:cubicBezTo>
                    <a:pt x="758052" y="850701"/>
                    <a:pt x="757971" y="847319"/>
                    <a:pt x="755793" y="845306"/>
                  </a:cubicBezTo>
                  <a:cubicBezTo>
                    <a:pt x="753616" y="843294"/>
                    <a:pt x="750228" y="843455"/>
                    <a:pt x="748212" y="845548"/>
                  </a:cubicBezTo>
                  <a:cubicBezTo>
                    <a:pt x="736194" y="857625"/>
                    <a:pt x="723773" y="869379"/>
                    <a:pt x="711190" y="880973"/>
                  </a:cubicBezTo>
                  <a:cubicBezTo>
                    <a:pt x="704899" y="886689"/>
                    <a:pt x="698528" y="892406"/>
                    <a:pt x="692156" y="897961"/>
                  </a:cubicBezTo>
                  <a:cubicBezTo>
                    <a:pt x="685784" y="903516"/>
                    <a:pt x="679412" y="909152"/>
                    <a:pt x="672798" y="914385"/>
                  </a:cubicBezTo>
                  <a:lnTo>
                    <a:pt x="645375" y="935801"/>
                  </a:lnTo>
                  <a:cubicBezTo>
                    <a:pt x="642230" y="938217"/>
                    <a:pt x="634084" y="943772"/>
                    <a:pt x="632067" y="945544"/>
                  </a:cubicBezTo>
                  <a:cubicBezTo>
                    <a:pt x="630373" y="947154"/>
                    <a:pt x="629970" y="948603"/>
                    <a:pt x="629889" y="949166"/>
                  </a:cubicBezTo>
                  <a:cubicBezTo>
                    <a:pt x="629567" y="951984"/>
                    <a:pt x="630534" y="953917"/>
                    <a:pt x="633196" y="954883"/>
                  </a:cubicBezTo>
                  <a:cubicBezTo>
                    <a:pt x="633680" y="955044"/>
                    <a:pt x="635293" y="955688"/>
                    <a:pt x="637955" y="954480"/>
                  </a:cubicBezTo>
                  <a:cubicBezTo>
                    <a:pt x="638439" y="954319"/>
                    <a:pt x="638923" y="954078"/>
                    <a:pt x="639326" y="953756"/>
                  </a:cubicBezTo>
                  <a:cubicBezTo>
                    <a:pt x="639165" y="953756"/>
                    <a:pt x="639003" y="953756"/>
                    <a:pt x="638761" y="953514"/>
                  </a:cubicBezTo>
                  <a:cubicBezTo>
                    <a:pt x="638358" y="952951"/>
                    <a:pt x="638923" y="952226"/>
                    <a:pt x="640052" y="951501"/>
                  </a:cubicBezTo>
                  <a:cubicBezTo>
                    <a:pt x="639971" y="952145"/>
                    <a:pt x="639810" y="953192"/>
                    <a:pt x="639487" y="953595"/>
                  </a:cubicBezTo>
                  <a:cubicBezTo>
                    <a:pt x="640294" y="952790"/>
                    <a:pt x="640859" y="951823"/>
                    <a:pt x="641100" y="950777"/>
                  </a:cubicBezTo>
                  <a:cubicBezTo>
                    <a:pt x="644407" y="948845"/>
                    <a:pt x="650053" y="946590"/>
                    <a:pt x="652070" y="945221"/>
                  </a:cubicBezTo>
                  <a:cubicBezTo>
                    <a:pt x="657958" y="941276"/>
                    <a:pt x="663846" y="937412"/>
                    <a:pt x="669572" y="933386"/>
                  </a:cubicBezTo>
                  <a:close/>
                  <a:moveTo>
                    <a:pt x="633922" y="945060"/>
                  </a:moveTo>
                  <a:cubicBezTo>
                    <a:pt x="633922" y="945141"/>
                    <a:pt x="634084" y="945060"/>
                    <a:pt x="634164" y="944980"/>
                  </a:cubicBezTo>
                  <a:cubicBezTo>
                    <a:pt x="634648" y="944819"/>
                    <a:pt x="635132" y="944738"/>
                    <a:pt x="635616" y="944658"/>
                  </a:cubicBezTo>
                  <a:cubicBezTo>
                    <a:pt x="634648" y="944336"/>
                    <a:pt x="633600" y="944094"/>
                    <a:pt x="633922" y="945060"/>
                  </a:cubicBezTo>
                  <a:close/>
                  <a:moveTo>
                    <a:pt x="663846" y="634527"/>
                  </a:moveTo>
                  <a:cubicBezTo>
                    <a:pt x="677718" y="640082"/>
                    <a:pt x="691107" y="646443"/>
                    <a:pt x="703690" y="653447"/>
                  </a:cubicBezTo>
                  <a:cubicBezTo>
                    <a:pt x="706190" y="654735"/>
                    <a:pt x="707238" y="657875"/>
                    <a:pt x="705948" y="660371"/>
                  </a:cubicBezTo>
                  <a:cubicBezTo>
                    <a:pt x="704577" y="662867"/>
                    <a:pt x="701512" y="663833"/>
                    <a:pt x="699011" y="662545"/>
                  </a:cubicBezTo>
                  <a:cubicBezTo>
                    <a:pt x="686349" y="656507"/>
                    <a:pt x="673040" y="651354"/>
                    <a:pt x="659329" y="646604"/>
                  </a:cubicBezTo>
                  <a:cubicBezTo>
                    <a:pt x="645940" y="641934"/>
                    <a:pt x="632148" y="637989"/>
                    <a:pt x="618355" y="634366"/>
                  </a:cubicBezTo>
                  <a:cubicBezTo>
                    <a:pt x="607225" y="631387"/>
                    <a:pt x="596094" y="628650"/>
                    <a:pt x="585045" y="626315"/>
                  </a:cubicBezTo>
                  <a:cubicBezTo>
                    <a:pt x="567784" y="622611"/>
                    <a:pt x="550685" y="619552"/>
                    <a:pt x="534231" y="617619"/>
                  </a:cubicBezTo>
                  <a:cubicBezTo>
                    <a:pt x="531328" y="617378"/>
                    <a:pt x="529150" y="614802"/>
                    <a:pt x="529392" y="611823"/>
                  </a:cubicBezTo>
                  <a:cubicBezTo>
                    <a:pt x="529634" y="608924"/>
                    <a:pt x="532215" y="606750"/>
                    <a:pt x="535199" y="606992"/>
                  </a:cubicBezTo>
                  <a:cubicBezTo>
                    <a:pt x="552137" y="607958"/>
                    <a:pt x="569801" y="609729"/>
                    <a:pt x="587626" y="612789"/>
                  </a:cubicBezTo>
                  <a:cubicBezTo>
                    <a:pt x="599159" y="614802"/>
                    <a:pt x="610693" y="617298"/>
                    <a:pt x="622066" y="620357"/>
                  </a:cubicBezTo>
                  <a:cubicBezTo>
                    <a:pt x="636342" y="624221"/>
                    <a:pt x="650295" y="629052"/>
                    <a:pt x="663846" y="634527"/>
                  </a:cubicBezTo>
                  <a:close/>
                  <a:moveTo>
                    <a:pt x="699011" y="744264"/>
                  </a:moveTo>
                  <a:cubicBezTo>
                    <a:pt x="702399" y="743218"/>
                    <a:pt x="728532" y="732671"/>
                    <a:pt x="739582" y="730658"/>
                  </a:cubicBezTo>
                  <a:cubicBezTo>
                    <a:pt x="740065" y="730658"/>
                    <a:pt x="740549" y="730416"/>
                    <a:pt x="741033" y="730336"/>
                  </a:cubicBezTo>
                  <a:cubicBezTo>
                    <a:pt x="740711" y="730094"/>
                    <a:pt x="740469" y="729853"/>
                    <a:pt x="740307" y="729692"/>
                  </a:cubicBezTo>
                  <a:cubicBezTo>
                    <a:pt x="740549" y="729933"/>
                    <a:pt x="740872" y="730094"/>
                    <a:pt x="741195" y="730255"/>
                  </a:cubicBezTo>
                  <a:cubicBezTo>
                    <a:pt x="741598" y="730175"/>
                    <a:pt x="741840" y="730175"/>
                    <a:pt x="741840" y="730416"/>
                  </a:cubicBezTo>
                  <a:lnTo>
                    <a:pt x="741840" y="730497"/>
                  </a:lnTo>
                  <a:cubicBezTo>
                    <a:pt x="743775" y="731221"/>
                    <a:pt x="746115" y="730577"/>
                    <a:pt x="747486" y="728887"/>
                  </a:cubicBezTo>
                  <a:cubicBezTo>
                    <a:pt x="749260" y="726632"/>
                    <a:pt x="748857" y="723412"/>
                    <a:pt x="746679" y="721640"/>
                  </a:cubicBezTo>
                  <a:cubicBezTo>
                    <a:pt x="745711" y="720916"/>
                    <a:pt x="744018" y="720191"/>
                    <a:pt x="741598" y="720191"/>
                  </a:cubicBezTo>
                  <a:cubicBezTo>
                    <a:pt x="739582" y="720191"/>
                    <a:pt x="736436" y="720674"/>
                    <a:pt x="732726" y="721640"/>
                  </a:cubicBezTo>
                  <a:cubicBezTo>
                    <a:pt x="719982" y="724861"/>
                    <a:pt x="699011" y="732832"/>
                    <a:pt x="695947" y="733717"/>
                  </a:cubicBezTo>
                  <a:cubicBezTo>
                    <a:pt x="692398" y="734684"/>
                    <a:pt x="688929" y="735891"/>
                    <a:pt x="685381" y="736938"/>
                  </a:cubicBezTo>
                  <a:cubicBezTo>
                    <a:pt x="685542" y="736535"/>
                    <a:pt x="686268" y="736052"/>
                    <a:pt x="686349" y="735730"/>
                  </a:cubicBezTo>
                  <a:cubicBezTo>
                    <a:pt x="686752" y="734200"/>
                    <a:pt x="686429" y="732590"/>
                    <a:pt x="685219" y="731060"/>
                  </a:cubicBezTo>
                  <a:cubicBezTo>
                    <a:pt x="684735" y="730416"/>
                    <a:pt x="683767" y="729611"/>
                    <a:pt x="682316" y="728967"/>
                  </a:cubicBezTo>
                  <a:cubicBezTo>
                    <a:pt x="680219" y="728162"/>
                    <a:pt x="675460" y="727357"/>
                    <a:pt x="673444" y="726552"/>
                  </a:cubicBezTo>
                  <a:lnTo>
                    <a:pt x="652957" y="719145"/>
                  </a:lnTo>
                  <a:lnTo>
                    <a:pt x="600611" y="699983"/>
                  </a:lnTo>
                  <a:cubicBezTo>
                    <a:pt x="586819" y="695394"/>
                    <a:pt x="573108" y="690966"/>
                    <a:pt x="559154" y="687101"/>
                  </a:cubicBezTo>
                  <a:cubicBezTo>
                    <a:pt x="545201" y="683156"/>
                    <a:pt x="531166" y="679774"/>
                    <a:pt x="517052" y="676715"/>
                  </a:cubicBezTo>
                  <a:cubicBezTo>
                    <a:pt x="488822" y="670596"/>
                    <a:pt x="460350" y="666248"/>
                    <a:pt x="431475" y="662867"/>
                  </a:cubicBezTo>
                  <a:cubicBezTo>
                    <a:pt x="428572" y="662464"/>
                    <a:pt x="425830" y="664558"/>
                    <a:pt x="425426" y="667456"/>
                  </a:cubicBezTo>
                  <a:cubicBezTo>
                    <a:pt x="425023" y="670354"/>
                    <a:pt x="427120" y="673092"/>
                    <a:pt x="430024" y="673495"/>
                  </a:cubicBezTo>
                  <a:cubicBezTo>
                    <a:pt x="458415" y="677842"/>
                    <a:pt x="486241" y="683639"/>
                    <a:pt x="513906" y="690321"/>
                  </a:cubicBezTo>
                  <a:cubicBezTo>
                    <a:pt x="527779" y="693622"/>
                    <a:pt x="541571" y="697246"/>
                    <a:pt x="555283" y="700949"/>
                  </a:cubicBezTo>
                  <a:cubicBezTo>
                    <a:pt x="568994" y="704733"/>
                    <a:pt x="582706" y="708598"/>
                    <a:pt x="596336" y="712945"/>
                  </a:cubicBezTo>
                  <a:lnTo>
                    <a:pt x="649166" y="730175"/>
                  </a:lnTo>
                  <a:lnTo>
                    <a:pt x="669733" y="736616"/>
                  </a:lnTo>
                  <a:cubicBezTo>
                    <a:pt x="670943" y="737018"/>
                    <a:pt x="673928" y="736938"/>
                    <a:pt x="676105" y="737179"/>
                  </a:cubicBezTo>
                  <a:cubicBezTo>
                    <a:pt x="676105" y="737340"/>
                    <a:pt x="676186" y="737421"/>
                    <a:pt x="676267" y="737582"/>
                  </a:cubicBezTo>
                  <a:cubicBezTo>
                    <a:pt x="676912" y="738790"/>
                    <a:pt x="678525" y="738306"/>
                    <a:pt x="679815" y="738629"/>
                  </a:cubicBezTo>
                  <a:cubicBezTo>
                    <a:pt x="660780" y="744184"/>
                    <a:pt x="641826" y="749820"/>
                    <a:pt x="623034" y="756019"/>
                  </a:cubicBezTo>
                  <a:cubicBezTo>
                    <a:pt x="598917" y="763909"/>
                    <a:pt x="574963" y="772282"/>
                    <a:pt x="551088" y="780897"/>
                  </a:cubicBezTo>
                  <a:cubicBezTo>
                    <a:pt x="486160" y="804487"/>
                    <a:pt x="420506" y="828158"/>
                    <a:pt x="354772" y="851828"/>
                  </a:cubicBezTo>
                  <a:cubicBezTo>
                    <a:pt x="345658" y="855129"/>
                    <a:pt x="336463" y="858349"/>
                    <a:pt x="327349" y="861570"/>
                  </a:cubicBezTo>
                  <a:cubicBezTo>
                    <a:pt x="327268" y="861489"/>
                    <a:pt x="327349" y="861489"/>
                    <a:pt x="327268" y="861489"/>
                  </a:cubicBezTo>
                  <a:cubicBezTo>
                    <a:pt x="324606" y="859315"/>
                    <a:pt x="311137" y="854002"/>
                    <a:pt x="305571" y="852150"/>
                  </a:cubicBezTo>
                  <a:cubicBezTo>
                    <a:pt x="299280" y="849976"/>
                    <a:pt x="292989" y="847963"/>
                    <a:pt x="286617" y="846031"/>
                  </a:cubicBezTo>
                  <a:cubicBezTo>
                    <a:pt x="280245" y="844099"/>
                    <a:pt x="273873" y="842328"/>
                    <a:pt x="267421" y="840717"/>
                  </a:cubicBezTo>
                  <a:cubicBezTo>
                    <a:pt x="254758" y="837577"/>
                    <a:pt x="241934" y="834679"/>
                    <a:pt x="229029" y="832424"/>
                  </a:cubicBezTo>
                  <a:cubicBezTo>
                    <a:pt x="220479" y="830895"/>
                    <a:pt x="211849" y="829607"/>
                    <a:pt x="203219" y="828560"/>
                  </a:cubicBezTo>
                  <a:cubicBezTo>
                    <a:pt x="181603" y="825823"/>
                    <a:pt x="159826" y="824293"/>
                    <a:pt x="138210" y="823246"/>
                  </a:cubicBezTo>
                  <a:cubicBezTo>
                    <a:pt x="135306" y="823085"/>
                    <a:pt x="132725" y="825259"/>
                    <a:pt x="132484" y="828238"/>
                  </a:cubicBezTo>
                  <a:cubicBezTo>
                    <a:pt x="132322" y="831136"/>
                    <a:pt x="134500" y="833713"/>
                    <a:pt x="137484" y="833954"/>
                  </a:cubicBezTo>
                  <a:cubicBezTo>
                    <a:pt x="158697" y="836048"/>
                    <a:pt x="179990" y="838946"/>
                    <a:pt x="201203" y="842328"/>
                  </a:cubicBezTo>
                  <a:cubicBezTo>
                    <a:pt x="209671" y="843696"/>
                    <a:pt x="218140" y="845226"/>
                    <a:pt x="226528" y="846675"/>
                  </a:cubicBezTo>
                  <a:cubicBezTo>
                    <a:pt x="239192" y="848849"/>
                    <a:pt x="251854" y="851103"/>
                    <a:pt x="264356" y="853841"/>
                  </a:cubicBezTo>
                  <a:cubicBezTo>
                    <a:pt x="270647" y="855129"/>
                    <a:pt x="276939" y="856659"/>
                    <a:pt x="283230" y="858188"/>
                  </a:cubicBezTo>
                  <a:cubicBezTo>
                    <a:pt x="289521" y="859798"/>
                    <a:pt x="295812" y="861489"/>
                    <a:pt x="302103" y="863260"/>
                  </a:cubicBezTo>
                  <a:cubicBezTo>
                    <a:pt x="304523" y="863985"/>
                    <a:pt x="309766" y="865112"/>
                    <a:pt x="314201" y="866320"/>
                  </a:cubicBezTo>
                  <a:cubicBezTo>
                    <a:pt x="284036" y="877108"/>
                    <a:pt x="253952" y="887978"/>
                    <a:pt x="223786" y="898525"/>
                  </a:cubicBezTo>
                  <a:cubicBezTo>
                    <a:pt x="150550" y="924208"/>
                    <a:pt x="77153" y="949006"/>
                    <a:pt x="3837" y="971549"/>
                  </a:cubicBezTo>
                  <a:cubicBezTo>
                    <a:pt x="1014" y="972354"/>
                    <a:pt x="-599" y="975333"/>
                    <a:pt x="208" y="978151"/>
                  </a:cubicBezTo>
                  <a:cubicBezTo>
                    <a:pt x="1095" y="980969"/>
                    <a:pt x="4079" y="982579"/>
                    <a:pt x="6902" y="981774"/>
                  </a:cubicBezTo>
                  <a:cubicBezTo>
                    <a:pt x="80703" y="960116"/>
                    <a:pt x="154583" y="936526"/>
                    <a:pt x="228222" y="911487"/>
                  </a:cubicBezTo>
                  <a:cubicBezTo>
                    <a:pt x="272180" y="896512"/>
                    <a:pt x="316057" y="881215"/>
                    <a:pt x="359692" y="865434"/>
                  </a:cubicBezTo>
                  <a:cubicBezTo>
                    <a:pt x="374371" y="860121"/>
                    <a:pt x="388809" y="854646"/>
                    <a:pt x="403488" y="849251"/>
                  </a:cubicBezTo>
                  <a:cubicBezTo>
                    <a:pt x="387437" y="864871"/>
                    <a:pt x="370741" y="879765"/>
                    <a:pt x="353481" y="894097"/>
                  </a:cubicBezTo>
                  <a:cubicBezTo>
                    <a:pt x="342512" y="903275"/>
                    <a:pt x="331301" y="912292"/>
                    <a:pt x="320089" y="921229"/>
                  </a:cubicBezTo>
                  <a:cubicBezTo>
                    <a:pt x="303232" y="934674"/>
                    <a:pt x="286295" y="948120"/>
                    <a:pt x="269034" y="961002"/>
                  </a:cubicBezTo>
                  <a:cubicBezTo>
                    <a:pt x="266050" y="963256"/>
                    <a:pt x="252097" y="975655"/>
                    <a:pt x="239111" y="985316"/>
                  </a:cubicBezTo>
                  <a:cubicBezTo>
                    <a:pt x="233868" y="989181"/>
                    <a:pt x="228867" y="992643"/>
                    <a:pt x="224835" y="994655"/>
                  </a:cubicBezTo>
                  <a:cubicBezTo>
                    <a:pt x="223302" y="995380"/>
                    <a:pt x="221124" y="997071"/>
                    <a:pt x="221044" y="996105"/>
                  </a:cubicBezTo>
                  <a:cubicBezTo>
                    <a:pt x="218624" y="995380"/>
                    <a:pt x="215963" y="996668"/>
                    <a:pt x="214995" y="999084"/>
                  </a:cubicBezTo>
                  <a:cubicBezTo>
                    <a:pt x="213865" y="1001660"/>
                    <a:pt x="215156" y="1004639"/>
                    <a:pt x="217737" y="1005766"/>
                  </a:cubicBezTo>
                  <a:cubicBezTo>
                    <a:pt x="219108" y="1006330"/>
                    <a:pt x="220963" y="1006571"/>
                    <a:pt x="223141" y="1006249"/>
                  </a:cubicBezTo>
                  <a:cubicBezTo>
                    <a:pt x="225964" y="1005766"/>
                    <a:pt x="229916" y="1004156"/>
                    <a:pt x="234352" y="1001660"/>
                  </a:cubicBezTo>
                  <a:cubicBezTo>
                    <a:pt x="249596" y="993206"/>
                    <a:pt x="272744" y="974286"/>
                    <a:pt x="276777" y="971468"/>
                  </a:cubicBezTo>
                  <a:cubicBezTo>
                    <a:pt x="291457" y="961002"/>
                    <a:pt x="306217" y="950374"/>
                    <a:pt x="320573" y="939263"/>
                  </a:cubicBezTo>
                  <a:cubicBezTo>
                    <a:pt x="330091" y="931856"/>
                    <a:pt x="339528" y="924208"/>
                    <a:pt x="348722" y="916398"/>
                  </a:cubicBezTo>
                  <a:cubicBezTo>
                    <a:pt x="371871" y="896673"/>
                    <a:pt x="393809" y="875740"/>
                    <a:pt x="414457" y="853680"/>
                  </a:cubicBezTo>
                  <a:cubicBezTo>
                    <a:pt x="416554" y="851586"/>
                    <a:pt x="416473" y="848205"/>
                    <a:pt x="414376" y="846192"/>
                  </a:cubicBezTo>
                  <a:cubicBezTo>
                    <a:pt x="413650" y="845468"/>
                    <a:pt x="412602" y="846433"/>
                    <a:pt x="411634" y="846192"/>
                  </a:cubicBezTo>
                  <a:cubicBezTo>
                    <a:pt x="459786" y="828479"/>
                    <a:pt x="507937" y="810686"/>
                    <a:pt x="555524" y="793054"/>
                  </a:cubicBezTo>
                  <a:cubicBezTo>
                    <a:pt x="579237" y="784198"/>
                    <a:pt x="602950" y="775583"/>
                    <a:pt x="626905" y="767371"/>
                  </a:cubicBezTo>
                  <a:cubicBezTo>
                    <a:pt x="650698" y="759159"/>
                    <a:pt x="674734" y="751430"/>
                    <a:pt x="699011" y="744264"/>
                  </a:cubicBezTo>
                  <a:close/>
                  <a:moveTo>
                    <a:pt x="322993" y="861489"/>
                  </a:moveTo>
                  <a:cubicBezTo>
                    <a:pt x="323074" y="861489"/>
                    <a:pt x="323154" y="861489"/>
                    <a:pt x="323154" y="861489"/>
                  </a:cubicBezTo>
                  <a:cubicBezTo>
                    <a:pt x="323074" y="860523"/>
                    <a:pt x="322348" y="861006"/>
                    <a:pt x="321622" y="861650"/>
                  </a:cubicBezTo>
                  <a:cubicBezTo>
                    <a:pt x="322025" y="861570"/>
                    <a:pt x="322509" y="861489"/>
                    <a:pt x="322993" y="861489"/>
                  </a:cubicBezTo>
                  <a:close/>
                  <a:moveTo>
                    <a:pt x="741195" y="730255"/>
                  </a:moveTo>
                  <a:lnTo>
                    <a:pt x="741840" y="730497"/>
                  </a:lnTo>
                  <a:cubicBezTo>
                    <a:pt x="741759" y="730819"/>
                    <a:pt x="741356" y="730577"/>
                    <a:pt x="741033" y="730336"/>
                  </a:cubicBezTo>
                  <a:lnTo>
                    <a:pt x="741195" y="730255"/>
                  </a:lnTo>
                  <a:close/>
                  <a:moveTo>
                    <a:pt x="548669" y="805131"/>
                  </a:moveTo>
                  <a:cubicBezTo>
                    <a:pt x="551330" y="806500"/>
                    <a:pt x="552379" y="809720"/>
                    <a:pt x="551008" y="812377"/>
                  </a:cubicBezTo>
                  <a:cubicBezTo>
                    <a:pt x="539716" y="835645"/>
                    <a:pt x="525924" y="857786"/>
                    <a:pt x="510196" y="878477"/>
                  </a:cubicBezTo>
                  <a:cubicBezTo>
                    <a:pt x="502372" y="888863"/>
                    <a:pt x="494145" y="898847"/>
                    <a:pt x="485434" y="908428"/>
                  </a:cubicBezTo>
                  <a:cubicBezTo>
                    <a:pt x="476804" y="918008"/>
                    <a:pt x="467690" y="927267"/>
                    <a:pt x="458495" y="936204"/>
                  </a:cubicBezTo>
                  <a:cubicBezTo>
                    <a:pt x="452446" y="942081"/>
                    <a:pt x="446316" y="947878"/>
                    <a:pt x="439944" y="953434"/>
                  </a:cubicBezTo>
                  <a:cubicBezTo>
                    <a:pt x="433573" y="958989"/>
                    <a:pt x="426959" y="964383"/>
                    <a:pt x="420103" y="969375"/>
                  </a:cubicBezTo>
                  <a:cubicBezTo>
                    <a:pt x="415586" y="972676"/>
                    <a:pt x="404939" y="976138"/>
                    <a:pt x="399052" y="979117"/>
                  </a:cubicBezTo>
                  <a:cubicBezTo>
                    <a:pt x="399213" y="980002"/>
                    <a:pt x="399132" y="980969"/>
                    <a:pt x="398729" y="981854"/>
                  </a:cubicBezTo>
                  <a:cubicBezTo>
                    <a:pt x="397600" y="984431"/>
                    <a:pt x="394616" y="985638"/>
                    <a:pt x="392035" y="984591"/>
                  </a:cubicBezTo>
                  <a:cubicBezTo>
                    <a:pt x="389373" y="983545"/>
                    <a:pt x="388163" y="981854"/>
                    <a:pt x="387599" y="980646"/>
                  </a:cubicBezTo>
                  <a:cubicBezTo>
                    <a:pt x="386873" y="979036"/>
                    <a:pt x="386873" y="977426"/>
                    <a:pt x="387518" y="975735"/>
                  </a:cubicBezTo>
                  <a:cubicBezTo>
                    <a:pt x="388163" y="974045"/>
                    <a:pt x="390502" y="971710"/>
                    <a:pt x="394212" y="969697"/>
                  </a:cubicBezTo>
                  <a:cubicBezTo>
                    <a:pt x="399697" y="966718"/>
                    <a:pt x="409053" y="963336"/>
                    <a:pt x="412925" y="960116"/>
                  </a:cubicBezTo>
                  <a:cubicBezTo>
                    <a:pt x="418087" y="956010"/>
                    <a:pt x="422926" y="951743"/>
                    <a:pt x="427765" y="947315"/>
                  </a:cubicBezTo>
                  <a:cubicBezTo>
                    <a:pt x="435024" y="940632"/>
                    <a:pt x="441961" y="933708"/>
                    <a:pt x="448817" y="926623"/>
                  </a:cubicBezTo>
                  <a:cubicBezTo>
                    <a:pt x="459383" y="915835"/>
                    <a:pt x="469626" y="904563"/>
                    <a:pt x="479708" y="893130"/>
                  </a:cubicBezTo>
                  <a:cubicBezTo>
                    <a:pt x="489709" y="881698"/>
                    <a:pt x="499388" y="870104"/>
                    <a:pt x="508502" y="858027"/>
                  </a:cubicBezTo>
                  <a:cubicBezTo>
                    <a:pt x="520681" y="841925"/>
                    <a:pt x="531973" y="825178"/>
                    <a:pt x="541490" y="807466"/>
                  </a:cubicBezTo>
                  <a:cubicBezTo>
                    <a:pt x="542781" y="804890"/>
                    <a:pt x="546007" y="803843"/>
                    <a:pt x="548669" y="805131"/>
                  </a:cubicBezTo>
                  <a:close/>
                  <a:moveTo>
                    <a:pt x="633841" y="907381"/>
                  </a:moveTo>
                  <a:cubicBezTo>
                    <a:pt x="627550" y="914466"/>
                    <a:pt x="621179" y="921390"/>
                    <a:pt x="614726" y="928314"/>
                  </a:cubicBezTo>
                  <a:cubicBezTo>
                    <a:pt x="612709" y="930568"/>
                    <a:pt x="608999" y="932984"/>
                    <a:pt x="605128" y="935238"/>
                  </a:cubicBezTo>
                  <a:cubicBezTo>
                    <a:pt x="602950" y="936526"/>
                    <a:pt x="600692" y="937734"/>
                    <a:pt x="599079" y="938942"/>
                  </a:cubicBezTo>
                  <a:cubicBezTo>
                    <a:pt x="599563" y="940310"/>
                    <a:pt x="599482" y="941759"/>
                    <a:pt x="598756" y="943128"/>
                  </a:cubicBezTo>
                  <a:cubicBezTo>
                    <a:pt x="597385" y="945544"/>
                    <a:pt x="594239" y="946429"/>
                    <a:pt x="591739" y="945060"/>
                  </a:cubicBezTo>
                  <a:cubicBezTo>
                    <a:pt x="589481" y="943933"/>
                    <a:pt x="588432" y="942243"/>
                    <a:pt x="587948" y="940793"/>
                  </a:cubicBezTo>
                  <a:cubicBezTo>
                    <a:pt x="587142" y="938539"/>
                    <a:pt x="587626" y="935721"/>
                    <a:pt x="590045" y="932903"/>
                  </a:cubicBezTo>
                  <a:cubicBezTo>
                    <a:pt x="593272" y="929280"/>
                    <a:pt x="602708" y="924691"/>
                    <a:pt x="606096" y="920665"/>
                  </a:cubicBezTo>
                  <a:cubicBezTo>
                    <a:pt x="611097" y="914708"/>
                    <a:pt x="616097" y="908750"/>
                    <a:pt x="621098" y="902711"/>
                  </a:cubicBezTo>
                  <a:cubicBezTo>
                    <a:pt x="626018" y="896673"/>
                    <a:pt x="630938" y="890634"/>
                    <a:pt x="635777" y="884516"/>
                  </a:cubicBezTo>
                  <a:cubicBezTo>
                    <a:pt x="644811" y="873083"/>
                    <a:pt x="653360" y="861409"/>
                    <a:pt x="661748" y="849574"/>
                  </a:cubicBezTo>
                  <a:cubicBezTo>
                    <a:pt x="670137" y="837819"/>
                    <a:pt x="678283" y="825823"/>
                    <a:pt x="685784" y="813504"/>
                  </a:cubicBezTo>
                  <a:cubicBezTo>
                    <a:pt x="695866" y="797160"/>
                    <a:pt x="705061" y="780253"/>
                    <a:pt x="712884" y="762460"/>
                  </a:cubicBezTo>
                  <a:cubicBezTo>
                    <a:pt x="714013" y="759722"/>
                    <a:pt x="717159" y="758434"/>
                    <a:pt x="719901" y="759562"/>
                  </a:cubicBezTo>
                  <a:cubicBezTo>
                    <a:pt x="722563" y="760689"/>
                    <a:pt x="723934" y="763829"/>
                    <a:pt x="722805" y="766566"/>
                  </a:cubicBezTo>
                  <a:cubicBezTo>
                    <a:pt x="713772" y="789914"/>
                    <a:pt x="702802" y="812055"/>
                    <a:pt x="689897" y="833149"/>
                  </a:cubicBezTo>
                  <a:cubicBezTo>
                    <a:pt x="684816" y="841603"/>
                    <a:pt x="679331" y="849896"/>
                    <a:pt x="673605" y="857947"/>
                  </a:cubicBezTo>
                  <a:cubicBezTo>
                    <a:pt x="665055" y="870024"/>
                    <a:pt x="655780" y="881537"/>
                    <a:pt x="646262" y="893050"/>
                  </a:cubicBezTo>
                  <a:cubicBezTo>
                    <a:pt x="642149" y="897880"/>
                    <a:pt x="638036" y="902631"/>
                    <a:pt x="633841" y="907381"/>
                  </a:cubicBezTo>
                  <a:close/>
                  <a:moveTo>
                    <a:pt x="514551" y="787499"/>
                  </a:moveTo>
                  <a:cubicBezTo>
                    <a:pt x="514632" y="787821"/>
                    <a:pt x="514793" y="788063"/>
                    <a:pt x="514954" y="788304"/>
                  </a:cubicBezTo>
                  <a:cubicBezTo>
                    <a:pt x="514712" y="788546"/>
                    <a:pt x="514470" y="788063"/>
                    <a:pt x="514390" y="787499"/>
                  </a:cubicBezTo>
                  <a:lnTo>
                    <a:pt x="514551" y="787499"/>
                  </a:lnTo>
                  <a:close/>
                  <a:moveTo>
                    <a:pt x="235723" y="741527"/>
                  </a:moveTo>
                  <a:cubicBezTo>
                    <a:pt x="232739" y="741366"/>
                    <a:pt x="230481" y="738951"/>
                    <a:pt x="230561" y="735972"/>
                  </a:cubicBezTo>
                  <a:cubicBezTo>
                    <a:pt x="230722" y="732993"/>
                    <a:pt x="233142" y="730738"/>
                    <a:pt x="236127" y="730819"/>
                  </a:cubicBezTo>
                  <a:cubicBezTo>
                    <a:pt x="272341" y="731624"/>
                    <a:pt x="308233" y="733637"/>
                    <a:pt x="343883" y="738146"/>
                  </a:cubicBezTo>
                  <a:cubicBezTo>
                    <a:pt x="358240" y="739917"/>
                    <a:pt x="372516" y="742091"/>
                    <a:pt x="386711" y="744667"/>
                  </a:cubicBezTo>
                  <a:cubicBezTo>
                    <a:pt x="407924" y="748612"/>
                    <a:pt x="428975" y="753604"/>
                    <a:pt x="450026" y="759239"/>
                  </a:cubicBezTo>
                  <a:cubicBezTo>
                    <a:pt x="454301" y="760367"/>
                    <a:pt x="488419" y="767693"/>
                    <a:pt x="507615" y="774054"/>
                  </a:cubicBezTo>
                  <a:cubicBezTo>
                    <a:pt x="514390" y="776228"/>
                    <a:pt x="519552" y="778562"/>
                    <a:pt x="521568" y="780333"/>
                  </a:cubicBezTo>
                  <a:cubicBezTo>
                    <a:pt x="523262" y="781702"/>
                    <a:pt x="523988" y="783232"/>
                    <a:pt x="524230" y="784440"/>
                  </a:cubicBezTo>
                  <a:cubicBezTo>
                    <a:pt x="524794" y="787177"/>
                    <a:pt x="522939" y="789914"/>
                    <a:pt x="520197" y="790478"/>
                  </a:cubicBezTo>
                  <a:cubicBezTo>
                    <a:pt x="518100" y="790881"/>
                    <a:pt x="516084" y="789995"/>
                    <a:pt x="514954" y="788304"/>
                  </a:cubicBezTo>
                  <a:lnTo>
                    <a:pt x="515035" y="788224"/>
                  </a:lnTo>
                  <a:cubicBezTo>
                    <a:pt x="515277" y="787982"/>
                    <a:pt x="515035" y="787740"/>
                    <a:pt x="514551" y="787499"/>
                  </a:cubicBezTo>
                  <a:cubicBezTo>
                    <a:pt x="514390" y="787177"/>
                    <a:pt x="514229" y="786855"/>
                    <a:pt x="514148" y="786452"/>
                  </a:cubicBezTo>
                  <a:cubicBezTo>
                    <a:pt x="514229" y="786613"/>
                    <a:pt x="514309" y="787096"/>
                    <a:pt x="514390" y="787499"/>
                  </a:cubicBezTo>
                  <a:cubicBezTo>
                    <a:pt x="513503" y="787177"/>
                    <a:pt x="512212" y="786855"/>
                    <a:pt x="511164" y="786452"/>
                  </a:cubicBezTo>
                  <a:cubicBezTo>
                    <a:pt x="494871" y="780494"/>
                    <a:pt x="451640" y="772926"/>
                    <a:pt x="446800" y="771719"/>
                  </a:cubicBezTo>
                  <a:cubicBezTo>
                    <a:pt x="425991" y="766647"/>
                    <a:pt x="405101" y="762540"/>
                    <a:pt x="384130" y="758837"/>
                  </a:cubicBezTo>
                  <a:cubicBezTo>
                    <a:pt x="370096" y="756421"/>
                    <a:pt x="356062" y="754167"/>
                    <a:pt x="342028" y="752155"/>
                  </a:cubicBezTo>
                  <a:cubicBezTo>
                    <a:pt x="306862" y="747082"/>
                    <a:pt x="271534" y="743459"/>
                    <a:pt x="235723" y="741527"/>
                  </a:cubicBezTo>
                  <a:close/>
                  <a:moveTo>
                    <a:pt x="996632" y="940471"/>
                  </a:moveTo>
                  <a:cubicBezTo>
                    <a:pt x="996874" y="942323"/>
                    <a:pt x="997116" y="947073"/>
                    <a:pt x="997116" y="948442"/>
                  </a:cubicBezTo>
                  <a:cubicBezTo>
                    <a:pt x="997116" y="949569"/>
                    <a:pt x="996955" y="950213"/>
                    <a:pt x="996955" y="950294"/>
                  </a:cubicBezTo>
                  <a:cubicBezTo>
                    <a:pt x="996390" y="952307"/>
                    <a:pt x="995180" y="953112"/>
                    <a:pt x="994535" y="953434"/>
                  </a:cubicBezTo>
                  <a:cubicBezTo>
                    <a:pt x="993003" y="954239"/>
                    <a:pt x="991470" y="954400"/>
                    <a:pt x="989857" y="953675"/>
                  </a:cubicBezTo>
                  <a:cubicBezTo>
                    <a:pt x="989212" y="953353"/>
                    <a:pt x="988163" y="952790"/>
                    <a:pt x="987437" y="951421"/>
                  </a:cubicBezTo>
                  <a:cubicBezTo>
                    <a:pt x="987357" y="951179"/>
                    <a:pt x="987034" y="950777"/>
                    <a:pt x="986954" y="949891"/>
                  </a:cubicBezTo>
                  <a:lnTo>
                    <a:pt x="986792" y="948845"/>
                  </a:lnTo>
                  <a:cubicBezTo>
                    <a:pt x="987195" y="948845"/>
                    <a:pt x="987276" y="948200"/>
                    <a:pt x="987195" y="947395"/>
                  </a:cubicBezTo>
                  <a:cubicBezTo>
                    <a:pt x="987115" y="947476"/>
                    <a:pt x="987034" y="947556"/>
                    <a:pt x="987034" y="947637"/>
                  </a:cubicBezTo>
                  <a:cubicBezTo>
                    <a:pt x="987034" y="947637"/>
                    <a:pt x="986873" y="947798"/>
                    <a:pt x="986792" y="947959"/>
                  </a:cubicBezTo>
                  <a:cubicBezTo>
                    <a:pt x="986873" y="947556"/>
                    <a:pt x="986954" y="947154"/>
                    <a:pt x="987115" y="946751"/>
                  </a:cubicBezTo>
                  <a:cubicBezTo>
                    <a:pt x="986873" y="945141"/>
                    <a:pt x="986228" y="943048"/>
                    <a:pt x="986066" y="942162"/>
                  </a:cubicBezTo>
                  <a:lnTo>
                    <a:pt x="982195" y="925979"/>
                  </a:lnTo>
                  <a:cubicBezTo>
                    <a:pt x="980178" y="918331"/>
                    <a:pt x="977678" y="910762"/>
                    <a:pt x="974855" y="903355"/>
                  </a:cubicBezTo>
                  <a:cubicBezTo>
                    <a:pt x="972032" y="895948"/>
                    <a:pt x="968967" y="888541"/>
                    <a:pt x="965660" y="881295"/>
                  </a:cubicBezTo>
                  <a:cubicBezTo>
                    <a:pt x="960579" y="870024"/>
                    <a:pt x="955094" y="859960"/>
                    <a:pt x="949368" y="850540"/>
                  </a:cubicBezTo>
                  <a:cubicBezTo>
                    <a:pt x="943157" y="840315"/>
                    <a:pt x="936624" y="830975"/>
                    <a:pt x="929446" y="822039"/>
                  </a:cubicBezTo>
                  <a:cubicBezTo>
                    <a:pt x="915573" y="804648"/>
                    <a:pt x="899522" y="788868"/>
                    <a:pt x="880326" y="771558"/>
                  </a:cubicBezTo>
                  <a:cubicBezTo>
                    <a:pt x="878068" y="769625"/>
                    <a:pt x="877826" y="766324"/>
                    <a:pt x="879762" y="764070"/>
                  </a:cubicBezTo>
                  <a:cubicBezTo>
                    <a:pt x="881698" y="761816"/>
                    <a:pt x="885085" y="761574"/>
                    <a:pt x="887343" y="763507"/>
                  </a:cubicBezTo>
                  <a:cubicBezTo>
                    <a:pt x="907910" y="780333"/>
                    <a:pt x="925332" y="795711"/>
                    <a:pt x="940254" y="813182"/>
                  </a:cubicBezTo>
                  <a:cubicBezTo>
                    <a:pt x="948077" y="822441"/>
                    <a:pt x="955256" y="832183"/>
                    <a:pt x="961789" y="843052"/>
                  </a:cubicBezTo>
                  <a:cubicBezTo>
                    <a:pt x="967757" y="853036"/>
                    <a:pt x="973081" y="863905"/>
                    <a:pt x="978081" y="875901"/>
                  </a:cubicBezTo>
                  <a:cubicBezTo>
                    <a:pt x="981307" y="883550"/>
                    <a:pt x="984211" y="891279"/>
                    <a:pt x="986873" y="899169"/>
                  </a:cubicBezTo>
                  <a:cubicBezTo>
                    <a:pt x="989454" y="907059"/>
                    <a:pt x="991712" y="915110"/>
                    <a:pt x="993406" y="923242"/>
                  </a:cubicBezTo>
                  <a:lnTo>
                    <a:pt x="996632" y="940471"/>
                  </a:lnTo>
                  <a:close/>
                  <a:moveTo>
                    <a:pt x="1054785" y="592097"/>
                  </a:moveTo>
                  <a:cubicBezTo>
                    <a:pt x="1055350" y="592017"/>
                    <a:pt x="1055915" y="592017"/>
                    <a:pt x="1056479" y="592097"/>
                  </a:cubicBezTo>
                  <a:cubicBezTo>
                    <a:pt x="1059302" y="592661"/>
                    <a:pt x="1061076" y="595398"/>
                    <a:pt x="1060512" y="598136"/>
                  </a:cubicBezTo>
                  <a:cubicBezTo>
                    <a:pt x="1060512" y="598458"/>
                    <a:pt x="1058899" y="602081"/>
                    <a:pt x="1054301" y="602403"/>
                  </a:cubicBezTo>
                  <a:cubicBezTo>
                    <a:pt x="1051156" y="602564"/>
                    <a:pt x="1043413" y="602805"/>
                    <a:pt x="1042606" y="602886"/>
                  </a:cubicBezTo>
                  <a:cubicBezTo>
                    <a:pt x="1038977" y="603369"/>
                    <a:pt x="1035347" y="604013"/>
                    <a:pt x="1031798" y="604818"/>
                  </a:cubicBezTo>
                  <a:cubicBezTo>
                    <a:pt x="1026314" y="605945"/>
                    <a:pt x="1020910" y="607475"/>
                    <a:pt x="1015587" y="609005"/>
                  </a:cubicBezTo>
                  <a:cubicBezTo>
                    <a:pt x="1006553" y="611581"/>
                    <a:pt x="997116" y="614399"/>
                    <a:pt x="987518" y="617378"/>
                  </a:cubicBezTo>
                  <a:cubicBezTo>
                    <a:pt x="978404" y="620115"/>
                    <a:pt x="969209" y="623014"/>
                    <a:pt x="960337" y="626556"/>
                  </a:cubicBezTo>
                  <a:cubicBezTo>
                    <a:pt x="948319" y="631226"/>
                    <a:pt x="936947" y="636701"/>
                    <a:pt x="927187" y="644108"/>
                  </a:cubicBezTo>
                  <a:cubicBezTo>
                    <a:pt x="924848" y="645960"/>
                    <a:pt x="921461" y="645637"/>
                    <a:pt x="919606" y="643303"/>
                  </a:cubicBezTo>
                  <a:cubicBezTo>
                    <a:pt x="917751" y="641048"/>
                    <a:pt x="918073" y="637667"/>
                    <a:pt x="920412" y="635815"/>
                  </a:cubicBezTo>
                  <a:cubicBezTo>
                    <a:pt x="930414" y="626959"/>
                    <a:pt x="942270" y="619793"/>
                    <a:pt x="955014" y="613997"/>
                  </a:cubicBezTo>
                  <a:cubicBezTo>
                    <a:pt x="964128" y="609890"/>
                    <a:pt x="973726" y="606428"/>
                    <a:pt x="983324" y="603530"/>
                  </a:cubicBezTo>
                  <a:cubicBezTo>
                    <a:pt x="993084" y="600632"/>
                    <a:pt x="1002923" y="598377"/>
                    <a:pt x="1012199" y="596203"/>
                  </a:cubicBezTo>
                  <a:cubicBezTo>
                    <a:pt x="1017038" y="595076"/>
                    <a:pt x="1021797" y="594030"/>
                    <a:pt x="1026717" y="593305"/>
                  </a:cubicBezTo>
                  <a:cubicBezTo>
                    <a:pt x="1031637" y="592500"/>
                    <a:pt x="1036638" y="591856"/>
                    <a:pt x="1041638" y="591614"/>
                  </a:cubicBezTo>
                  <a:cubicBezTo>
                    <a:pt x="1042445" y="591614"/>
                    <a:pt x="1049220" y="591936"/>
                    <a:pt x="1053011" y="592017"/>
                  </a:cubicBezTo>
                  <a:cubicBezTo>
                    <a:pt x="1052688" y="592419"/>
                    <a:pt x="1052365" y="592902"/>
                    <a:pt x="1052043" y="593386"/>
                  </a:cubicBezTo>
                  <a:cubicBezTo>
                    <a:pt x="1052688" y="592741"/>
                    <a:pt x="1053576" y="592339"/>
                    <a:pt x="1054463" y="592097"/>
                  </a:cubicBezTo>
                  <a:cubicBezTo>
                    <a:pt x="1054301" y="592097"/>
                    <a:pt x="1054140" y="592097"/>
                    <a:pt x="1054059" y="592097"/>
                  </a:cubicBezTo>
                  <a:lnTo>
                    <a:pt x="1053011" y="592017"/>
                  </a:lnTo>
                  <a:cubicBezTo>
                    <a:pt x="1053898" y="590970"/>
                    <a:pt x="1054705" y="590487"/>
                    <a:pt x="1054785" y="592097"/>
                  </a:cubicBezTo>
                  <a:close/>
                  <a:moveTo>
                    <a:pt x="797008" y="476483"/>
                  </a:moveTo>
                  <a:cubicBezTo>
                    <a:pt x="797573" y="458206"/>
                    <a:pt x="797735" y="439769"/>
                    <a:pt x="797008" y="422298"/>
                  </a:cubicBezTo>
                  <a:cubicBezTo>
                    <a:pt x="796202" y="402653"/>
                    <a:pt x="794508" y="384297"/>
                    <a:pt x="791524" y="368597"/>
                  </a:cubicBezTo>
                  <a:cubicBezTo>
                    <a:pt x="790879" y="365860"/>
                    <a:pt x="792653" y="363122"/>
                    <a:pt x="795396" y="362559"/>
                  </a:cubicBezTo>
                  <a:cubicBezTo>
                    <a:pt x="798138" y="361914"/>
                    <a:pt x="800880" y="363686"/>
                    <a:pt x="801525" y="366423"/>
                  </a:cubicBezTo>
                  <a:cubicBezTo>
                    <a:pt x="805397" y="382445"/>
                    <a:pt x="808301" y="401285"/>
                    <a:pt x="809913" y="421493"/>
                  </a:cubicBezTo>
                  <a:cubicBezTo>
                    <a:pt x="811285" y="439367"/>
                    <a:pt x="811930" y="458206"/>
                    <a:pt x="811446" y="476885"/>
                  </a:cubicBezTo>
                  <a:cubicBezTo>
                    <a:pt x="811043" y="492021"/>
                    <a:pt x="809994" y="506916"/>
                    <a:pt x="808381" y="521167"/>
                  </a:cubicBezTo>
                  <a:cubicBezTo>
                    <a:pt x="805639" y="546528"/>
                    <a:pt x="801122" y="569554"/>
                    <a:pt x="795960" y="586784"/>
                  </a:cubicBezTo>
                  <a:cubicBezTo>
                    <a:pt x="795234" y="589601"/>
                    <a:pt x="792250" y="591292"/>
                    <a:pt x="789427" y="590487"/>
                  </a:cubicBezTo>
                  <a:cubicBezTo>
                    <a:pt x="786523" y="589682"/>
                    <a:pt x="784910" y="586784"/>
                    <a:pt x="785636" y="583966"/>
                  </a:cubicBezTo>
                  <a:cubicBezTo>
                    <a:pt x="789911" y="567058"/>
                    <a:pt x="792814" y="544515"/>
                    <a:pt x="794750" y="519878"/>
                  </a:cubicBezTo>
                  <a:cubicBezTo>
                    <a:pt x="795799" y="505869"/>
                    <a:pt x="796525" y="491297"/>
                    <a:pt x="797008" y="476483"/>
                  </a:cubicBezTo>
                  <a:close/>
                  <a:moveTo>
                    <a:pt x="816124" y="1097952"/>
                  </a:moveTo>
                  <a:cubicBezTo>
                    <a:pt x="811607" y="1156162"/>
                    <a:pt x="806284" y="1214372"/>
                    <a:pt x="800880" y="1272582"/>
                  </a:cubicBezTo>
                  <a:cubicBezTo>
                    <a:pt x="799831" y="1283692"/>
                    <a:pt x="798622" y="1294642"/>
                    <a:pt x="797251" y="1305672"/>
                  </a:cubicBezTo>
                  <a:cubicBezTo>
                    <a:pt x="792008" y="1349470"/>
                    <a:pt x="785152" y="1393027"/>
                    <a:pt x="780958" y="1436987"/>
                  </a:cubicBezTo>
                  <a:cubicBezTo>
                    <a:pt x="779829" y="1448822"/>
                    <a:pt x="774989" y="1467661"/>
                    <a:pt x="773618" y="1484006"/>
                  </a:cubicBezTo>
                  <a:cubicBezTo>
                    <a:pt x="772973" y="1490929"/>
                    <a:pt x="772973" y="1497371"/>
                    <a:pt x="774505" y="1502443"/>
                  </a:cubicBezTo>
                  <a:cubicBezTo>
                    <a:pt x="775312" y="1505099"/>
                    <a:pt x="773780" y="1507998"/>
                    <a:pt x="771037" y="1508803"/>
                  </a:cubicBezTo>
                  <a:cubicBezTo>
                    <a:pt x="768295" y="1509608"/>
                    <a:pt x="765472" y="1508079"/>
                    <a:pt x="764666" y="1505341"/>
                  </a:cubicBezTo>
                  <a:cubicBezTo>
                    <a:pt x="762810" y="1499303"/>
                    <a:pt x="762488" y="1491573"/>
                    <a:pt x="763052" y="1483200"/>
                  </a:cubicBezTo>
                  <a:cubicBezTo>
                    <a:pt x="764182" y="1466856"/>
                    <a:pt x="768698" y="1447856"/>
                    <a:pt x="769666" y="1435940"/>
                  </a:cubicBezTo>
                  <a:cubicBezTo>
                    <a:pt x="770634" y="1424910"/>
                    <a:pt x="771683" y="1413880"/>
                    <a:pt x="772812" y="1402850"/>
                  </a:cubicBezTo>
                  <a:cubicBezTo>
                    <a:pt x="777490" y="1359051"/>
                    <a:pt x="783781" y="1315414"/>
                    <a:pt x="787491" y="1271455"/>
                  </a:cubicBezTo>
                  <a:cubicBezTo>
                    <a:pt x="790476" y="1236513"/>
                    <a:pt x="793218" y="1201571"/>
                    <a:pt x="796121" y="1166628"/>
                  </a:cubicBezTo>
                  <a:cubicBezTo>
                    <a:pt x="797573" y="1148191"/>
                    <a:pt x="799025" y="1129835"/>
                    <a:pt x="800558" y="1111397"/>
                  </a:cubicBezTo>
                  <a:cubicBezTo>
                    <a:pt x="799993" y="1112927"/>
                    <a:pt x="799106" y="1114698"/>
                    <a:pt x="796767" y="1116792"/>
                  </a:cubicBezTo>
                  <a:cubicBezTo>
                    <a:pt x="793137" y="1119851"/>
                    <a:pt x="786685" y="1123957"/>
                    <a:pt x="784184" y="1126936"/>
                  </a:cubicBezTo>
                  <a:lnTo>
                    <a:pt x="754422" y="1162361"/>
                  </a:lnTo>
                  <a:cubicBezTo>
                    <a:pt x="745631" y="1172506"/>
                    <a:pt x="737243" y="1182811"/>
                    <a:pt x="729016" y="1193117"/>
                  </a:cubicBezTo>
                  <a:cubicBezTo>
                    <a:pt x="720708" y="1203503"/>
                    <a:pt x="712562" y="1213969"/>
                    <a:pt x="704819" y="1224677"/>
                  </a:cubicBezTo>
                  <a:cubicBezTo>
                    <a:pt x="694656" y="1238928"/>
                    <a:pt x="684977" y="1253581"/>
                    <a:pt x="676267" y="1269201"/>
                  </a:cubicBezTo>
                  <a:cubicBezTo>
                    <a:pt x="674895" y="1271777"/>
                    <a:pt x="671589" y="1272823"/>
                    <a:pt x="669007" y="1271455"/>
                  </a:cubicBezTo>
                  <a:cubicBezTo>
                    <a:pt x="666426" y="1270086"/>
                    <a:pt x="665378" y="1266865"/>
                    <a:pt x="666749" y="1264209"/>
                  </a:cubicBezTo>
                  <a:cubicBezTo>
                    <a:pt x="676912" y="1243598"/>
                    <a:pt x="688446" y="1224275"/>
                    <a:pt x="701431" y="1205838"/>
                  </a:cubicBezTo>
                  <a:cubicBezTo>
                    <a:pt x="707884" y="1196579"/>
                    <a:pt x="714740" y="1187642"/>
                    <a:pt x="721918" y="1178866"/>
                  </a:cubicBezTo>
                  <a:cubicBezTo>
                    <a:pt x="729016" y="1170171"/>
                    <a:pt x="736516" y="1161798"/>
                    <a:pt x="744179" y="1153344"/>
                  </a:cubicBezTo>
                  <a:lnTo>
                    <a:pt x="775473" y="1119288"/>
                  </a:lnTo>
                  <a:cubicBezTo>
                    <a:pt x="778377" y="1116228"/>
                    <a:pt x="785394" y="1112203"/>
                    <a:pt x="789508" y="1109063"/>
                  </a:cubicBezTo>
                  <a:cubicBezTo>
                    <a:pt x="789346" y="1108419"/>
                    <a:pt x="789346" y="1107775"/>
                    <a:pt x="789508" y="1107131"/>
                  </a:cubicBezTo>
                  <a:cubicBezTo>
                    <a:pt x="789992" y="1104393"/>
                    <a:pt x="792653" y="1102541"/>
                    <a:pt x="795476" y="1103024"/>
                  </a:cubicBezTo>
                  <a:cubicBezTo>
                    <a:pt x="798057" y="1103427"/>
                    <a:pt x="799428" y="1104715"/>
                    <a:pt x="800154" y="1105762"/>
                  </a:cubicBezTo>
                  <a:cubicBezTo>
                    <a:pt x="800719" y="1106486"/>
                    <a:pt x="800638" y="1107452"/>
                    <a:pt x="800799" y="1108338"/>
                  </a:cubicBezTo>
                  <a:cubicBezTo>
                    <a:pt x="802009" y="1092880"/>
                    <a:pt x="803300" y="1077422"/>
                    <a:pt x="804510" y="1061883"/>
                  </a:cubicBezTo>
                  <a:cubicBezTo>
                    <a:pt x="808139" y="1015266"/>
                    <a:pt x="811769" y="968731"/>
                    <a:pt x="814995" y="922115"/>
                  </a:cubicBezTo>
                  <a:cubicBezTo>
                    <a:pt x="817495" y="887172"/>
                    <a:pt x="817092" y="851667"/>
                    <a:pt x="818705" y="816483"/>
                  </a:cubicBezTo>
                  <a:cubicBezTo>
                    <a:pt x="819431" y="801186"/>
                    <a:pt x="820479" y="785969"/>
                    <a:pt x="822254" y="770833"/>
                  </a:cubicBezTo>
                  <a:cubicBezTo>
                    <a:pt x="822577" y="767935"/>
                    <a:pt x="825238" y="765841"/>
                    <a:pt x="828222" y="766164"/>
                  </a:cubicBezTo>
                  <a:cubicBezTo>
                    <a:pt x="831126" y="766485"/>
                    <a:pt x="833223" y="769062"/>
                    <a:pt x="832901" y="772041"/>
                  </a:cubicBezTo>
                  <a:cubicBezTo>
                    <a:pt x="831368" y="786936"/>
                    <a:pt x="830561" y="801911"/>
                    <a:pt x="830158" y="816886"/>
                  </a:cubicBezTo>
                  <a:cubicBezTo>
                    <a:pt x="829029" y="852231"/>
                    <a:pt x="829916" y="887816"/>
                    <a:pt x="827900" y="922920"/>
                  </a:cubicBezTo>
                  <a:cubicBezTo>
                    <a:pt x="824432" y="981291"/>
                    <a:pt x="820641" y="1039662"/>
                    <a:pt x="816124" y="1097952"/>
                  </a:cubicBezTo>
                  <a:close/>
                  <a:moveTo>
                    <a:pt x="878632" y="1258734"/>
                  </a:moveTo>
                  <a:cubicBezTo>
                    <a:pt x="879278" y="1261310"/>
                    <a:pt x="887746" y="1292227"/>
                    <a:pt x="888957" y="1304626"/>
                  </a:cubicBezTo>
                  <a:cubicBezTo>
                    <a:pt x="889360" y="1308329"/>
                    <a:pt x="888957" y="1310986"/>
                    <a:pt x="888311" y="1312113"/>
                  </a:cubicBezTo>
                  <a:cubicBezTo>
                    <a:pt x="887505" y="1313643"/>
                    <a:pt x="886456" y="1314529"/>
                    <a:pt x="885246" y="1315011"/>
                  </a:cubicBezTo>
                  <a:cubicBezTo>
                    <a:pt x="882585" y="1315978"/>
                    <a:pt x="879600" y="1314689"/>
                    <a:pt x="878552" y="1312113"/>
                  </a:cubicBezTo>
                  <a:cubicBezTo>
                    <a:pt x="878068" y="1310825"/>
                    <a:pt x="878148" y="1309456"/>
                    <a:pt x="878632" y="1308329"/>
                  </a:cubicBezTo>
                  <a:cubicBezTo>
                    <a:pt x="878632" y="1308410"/>
                    <a:pt x="878713" y="1308410"/>
                    <a:pt x="878794" y="1308410"/>
                  </a:cubicBezTo>
                  <a:cubicBezTo>
                    <a:pt x="879116" y="1308410"/>
                    <a:pt x="879036" y="1308087"/>
                    <a:pt x="878955" y="1307604"/>
                  </a:cubicBezTo>
                  <a:cubicBezTo>
                    <a:pt x="878794" y="1307041"/>
                    <a:pt x="878632" y="1306477"/>
                    <a:pt x="878552" y="1305914"/>
                  </a:cubicBezTo>
                  <a:cubicBezTo>
                    <a:pt x="876777" y="1293998"/>
                    <a:pt x="867018" y="1264531"/>
                    <a:pt x="866292" y="1262115"/>
                  </a:cubicBezTo>
                  <a:cubicBezTo>
                    <a:pt x="860969" y="1243678"/>
                    <a:pt x="855081" y="1225321"/>
                    <a:pt x="849193" y="1206965"/>
                  </a:cubicBezTo>
                  <a:cubicBezTo>
                    <a:pt x="845241" y="1194727"/>
                    <a:pt x="841289" y="1182570"/>
                    <a:pt x="837256" y="1170413"/>
                  </a:cubicBezTo>
                  <a:cubicBezTo>
                    <a:pt x="830400" y="1150124"/>
                    <a:pt x="823302" y="1129996"/>
                    <a:pt x="815398" y="1110109"/>
                  </a:cubicBezTo>
                  <a:cubicBezTo>
                    <a:pt x="814269" y="1107372"/>
                    <a:pt x="815479" y="1104232"/>
                    <a:pt x="818221" y="1103105"/>
                  </a:cubicBezTo>
                  <a:cubicBezTo>
                    <a:pt x="820963" y="1101978"/>
                    <a:pt x="824109" y="1103266"/>
                    <a:pt x="825238" y="1105923"/>
                  </a:cubicBezTo>
                  <a:cubicBezTo>
                    <a:pt x="836369" y="1130559"/>
                    <a:pt x="846773" y="1155518"/>
                    <a:pt x="855726" y="1181040"/>
                  </a:cubicBezTo>
                  <a:cubicBezTo>
                    <a:pt x="859356" y="1191265"/>
                    <a:pt x="862743" y="1201571"/>
                    <a:pt x="865808" y="1211876"/>
                  </a:cubicBezTo>
                  <a:cubicBezTo>
                    <a:pt x="870567" y="1227415"/>
                    <a:pt x="874680" y="1243115"/>
                    <a:pt x="878632" y="1258734"/>
                  </a:cubicBezTo>
                  <a:close/>
                  <a:moveTo>
                    <a:pt x="928639" y="1088452"/>
                  </a:moveTo>
                  <a:cubicBezTo>
                    <a:pt x="940254" y="1116148"/>
                    <a:pt x="950981" y="1144327"/>
                    <a:pt x="965499" y="1170413"/>
                  </a:cubicBezTo>
                  <a:cubicBezTo>
                    <a:pt x="966951" y="1172908"/>
                    <a:pt x="966144" y="1176048"/>
                    <a:pt x="963644" y="1177417"/>
                  </a:cubicBezTo>
                  <a:cubicBezTo>
                    <a:pt x="961224" y="1178866"/>
                    <a:pt x="958079" y="1178061"/>
                    <a:pt x="956708" y="1175565"/>
                  </a:cubicBezTo>
                  <a:cubicBezTo>
                    <a:pt x="938318" y="1145454"/>
                    <a:pt x="924606" y="1112444"/>
                    <a:pt x="909766" y="1080240"/>
                  </a:cubicBezTo>
                  <a:cubicBezTo>
                    <a:pt x="905894" y="1071786"/>
                    <a:pt x="901942" y="1063412"/>
                    <a:pt x="897748" y="1055120"/>
                  </a:cubicBezTo>
                  <a:cubicBezTo>
                    <a:pt x="891618" y="1042721"/>
                    <a:pt x="885004" y="1030564"/>
                    <a:pt x="877503" y="1019051"/>
                  </a:cubicBezTo>
                  <a:cubicBezTo>
                    <a:pt x="864598" y="999084"/>
                    <a:pt x="849112" y="980646"/>
                    <a:pt x="828303" y="965188"/>
                  </a:cubicBezTo>
                  <a:cubicBezTo>
                    <a:pt x="825964" y="963417"/>
                    <a:pt x="825399" y="960116"/>
                    <a:pt x="827093" y="957701"/>
                  </a:cubicBezTo>
                  <a:cubicBezTo>
                    <a:pt x="828787" y="955285"/>
                    <a:pt x="832175" y="954802"/>
                    <a:pt x="834594" y="956493"/>
                  </a:cubicBezTo>
                  <a:cubicBezTo>
                    <a:pt x="864840" y="977265"/>
                    <a:pt x="886053" y="1003834"/>
                    <a:pt x="902587" y="1033221"/>
                  </a:cubicBezTo>
                  <a:cubicBezTo>
                    <a:pt x="912508" y="1050933"/>
                    <a:pt x="920735" y="1069612"/>
                    <a:pt x="928639" y="1088452"/>
                  </a:cubicBezTo>
                  <a:close/>
                  <a:moveTo>
                    <a:pt x="981307" y="998198"/>
                  </a:moveTo>
                  <a:cubicBezTo>
                    <a:pt x="983647" y="999889"/>
                    <a:pt x="984211" y="1003029"/>
                    <a:pt x="982518" y="1005364"/>
                  </a:cubicBezTo>
                  <a:cubicBezTo>
                    <a:pt x="980904" y="1007618"/>
                    <a:pt x="977678" y="1008182"/>
                    <a:pt x="975420" y="1006571"/>
                  </a:cubicBezTo>
                  <a:cubicBezTo>
                    <a:pt x="970177" y="1003109"/>
                    <a:pt x="965176" y="996910"/>
                    <a:pt x="960418" y="989503"/>
                  </a:cubicBezTo>
                  <a:cubicBezTo>
                    <a:pt x="951626" y="975655"/>
                    <a:pt x="943722" y="957379"/>
                    <a:pt x="936866" y="948039"/>
                  </a:cubicBezTo>
                  <a:cubicBezTo>
                    <a:pt x="928962" y="937090"/>
                    <a:pt x="920493" y="926784"/>
                    <a:pt x="911863" y="916559"/>
                  </a:cubicBezTo>
                  <a:cubicBezTo>
                    <a:pt x="905975" y="909796"/>
                    <a:pt x="900087" y="903033"/>
                    <a:pt x="894118" y="896431"/>
                  </a:cubicBezTo>
                  <a:cubicBezTo>
                    <a:pt x="878955" y="879846"/>
                    <a:pt x="863147" y="863905"/>
                    <a:pt x="846612" y="848366"/>
                  </a:cubicBezTo>
                  <a:cubicBezTo>
                    <a:pt x="844434" y="846433"/>
                    <a:pt x="844273" y="843052"/>
                    <a:pt x="846209" y="840798"/>
                  </a:cubicBezTo>
                  <a:cubicBezTo>
                    <a:pt x="848145" y="838624"/>
                    <a:pt x="851532" y="838463"/>
                    <a:pt x="853790" y="840395"/>
                  </a:cubicBezTo>
                  <a:cubicBezTo>
                    <a:pt x="866373" y="851103"/>
                    <a:pt x="878713" y="861972"/>
                    <a:pt x="890569" y="873324"/>
                  </a:cubicBezTo>
                  <a:cubicBezTo>
                    <a:pt x="898555" y="880973"/>
                    <a:pt x="906298" y="888783"/>
                    <a:pt x="913718" y="896915"/>
                  </a:cubicBezTo>
                  <a:cubicBezTo>
                    <a:pt x="919928" y="903677"/>
                    <a:pt x="925897" y="910682"/>
                    <a:pt x="931624" y="917928"/>
                  </a:cubicBezTo>
                  <a:cubicBezTo>
                    <a:pt x="937350" y="925093"/>
                    <a:pt x="942754" y="932581"/>
                    <a:pt x="947916" y="940230"/>
                  </a:cubicBezTo>
                  <a:cubicBezTo>
                    <a:pt x="954611" y="950133"/>
                    <a:pt x="961870" y="969053"/>
                    <a:pt x="970177" y="983626"/>
                  </a:cubicBezTo>
                  <a:cubicBezTo>
                    <a:pt x="973726" y="989744"/>
                    <a:pt x="977275" y="995139"/>
                    <a:pt x="981307" y="998198"/>
                  </a:cubicBezTo>
                  <a:close/>
                  <a:moveTo>
                    <a:pt x="689575" y="1065667"/>
                  </a:moveTo>
                  <a:cubicBezTo>
                    <a:pt x="675783" y="1080964"/>
                    <a:pt x="662474" y="1096583"/>
                    <a:pt x="650295" y="1113088"/>
                  </a:cubicBezTo>
                  <a:cubicBezTo>
                    <a:pt x="648601" y="1115504"/>
                    <a:pt x="645295" y="1116067"/>
                    <a:pt x="642875" y="1114377"/>
                  </a:cubicBezTo>
                  <a:cubicBezTo>
                    <a:pt x="640455" y="1112686"/>
                    <a:pt x="639891" y="1109304"/>
                    <a:pt x="641584" y="1106889"/>
                  </a:cubicBezTo>
                  <a:cubicBezTo>
                    <a:pt x="656183" y="1085231"/>
                    <a:pt x="672314" y="1064620"/>
                    <a:pt x="689655" y="1044975"/>
                  </a:cubicBezTo>
                  <a:cubicBezTo>
                    <a:pt x="696511" y="1037166"/>
                    <a:pt x="703609" y="1029437"/>
                    <a:pt x="710949" y="1022029"/>
                  </a:cubicBezTo>
                  <a:cubicBezTo>
                    <a:pt x="721918" y="1010838"/>
                    <a:pt x="733290" y="1000050"/>
                    <a:pt x="744743" y="989503"/>
                  </a:cubicBezTo>
                  <a:cubicBezTo>
                    <a:pt x="749905" y="984753"/>
                    <a:pt x="755229" y="980083"/>
                    <a:pt x="760552" y="975574"/>
                  </a:cubicBezTo>
                  <a:cubicBezTo>
                    <a:pt x="768537" y="968731"/>
                    <a:pt x="776683" y="962209"/>
                    <a:pt x="784830" y="955608"/>
                  </a:cubicBezTo>
                  <a:cubicBezTo>
                    <a:pt x="787249" y="953675"/>
                    <a:pt x="791282" y="951823"/>
                    <a:pt x="795396" y="950052"/>
                  </a:cubicBezTo>
                  <a:cubicBezTo>
                    <a:pt x="797492" y="949166"/>
                    <a:pt x="800396" y="947637"/>
                    <a:pt x="802009" y="946751"/>
                  </a:cubicBezTo>
                  <a:cubicBezTo>
                    <a:pt x="801606" y="945141"/>
                    <a:pt x="802009" y="943450"/>
                    <a:pt x="803219" y="942081"/>
                  </a:cubicBezTo>
                  <a:cubicBezTo>
                    <a:pt x="805155" y="940069"/>
                    <a:pt x="808381" y="939908"/>
                    <a:pt x="810478" y="941840"/>
                  </a:cubicBezTo>
                  <a:cubicBezTo>
                    <a:pt x="812172" y="943370"/>
                    <a:pt x="812898" y="944980"/>
                    <a:pt x="813140" y="946509"/>
                  </a:cubicBezTo>
                  <a:cubicBezTo>
                    <a:pt x="813624" y="948925"/>
                    <a:pt x="812737" y="951501"/>
                    <a:pt x="810317" y="953917"/>
                  </a:cubicBezTo>
                  <a:cubicBezTo>
                    <a:pt x="808462" y="955608"/>
                    <a:pt x="805316" y="957379"/>
                    <a:pt x="801848" y="959069"/>
                  </a:cubicBezTo>
                  <a:cubicBezTo>
                    <a:pt x="798299" y="960841"/>
                    <a:pt x="794347" y="962531"/>
                    <a:pt x="792250" y="964464"/>
                  </a:cubicBezTo>
                  <a:cubicBezTo>
                    <a:pt x="785717" y="970100"/>
                    <a:pt x="779264" y="975896"/>
                    <a:pt x="772892" y="981693"/>
                  </a:cubicBezTo>
                  <a:cubicBezTo>
                    <a:pt x="766521" y="987410"/>
                    <a:pt x="760230" y="993287"/>
                    <a:pt x="754100" y="999325"/>
                  </a:cubicBezTo>
                  <a:cubicBezTo>
                    <a:pt x="742969" y="1010033"/>
                    <a:pt x="732161" y="1021063"/>
                    <a:pt x="721353" y="1032093"/>
                  </a:cubicBezTo>
                  <a:cubicBezTo>
                    <a:pt x="710545" y="1043124"/>
                    <a:pt x="699899" y="1054234"/>
                    <a:pt x="689575" y="1065667"/>
                  </a:cubicBezTo>
                  <a:close/>
                  <a:moveTo>
                    <a:pt x="772086" y="1286108"/>
                  </a:moveTo>
                  <a:lnTo>
                    <a:pt x="755713" y="1309617"/>
                  </a:lnTo>
                  <a:cubicBezTo>
                    <a:pt x="753454" y="1312757"/>
                    <a:pt x="751196" y="1315817"/>
                    <a:pt x="748938" y="1318876"/>
                  </a:cubicBezTo>
                  <a:cubicBezTo>
                    <a:pt x="746115" y="1322499"/>
                    <a:pt x="743292" y="1326042"/>
                    <a:pt x="740469" y="1329665"/>
                  </a:cubicBezTo>
                  <a:cubicBezTo>
                    <a:pt x="736275" y="1335059"/>
                    <a:pt x="732000" y="1340453"/>
                    <a:pt x="727886" y="1345928"/>
                  </a:cubicBezTo>
                  <a:cubicBezTo>
                    <a:pt x="726273" y="1348424"/>
                    <a:pt x="722966" y="1349149"/>
                    <a:pt x="720466" y="1347538"/>
                  </a:cubicBezTo>
                  <a:cubicBezTo>
                    <a:pt x="717966" y="1345928"/>
                    <a:pt x="717320" y="1342627"/>
                    <a:pt x="718853" y="1340131"/>
                  </a:cubicBezTo>
                  <a:cubicBezTo>
                    <a:pt x="723692" y="1331677"/>
                    <a:pt x="728612" y="1323304"/>
                    <a:pt x="734016" y="1315173"/>
                  </a:cubicBezTo>
                  <a:cubicBezTo>
                    <a:pt x="736194" y="1311952"/>
                    <a:pt x="738372" y="1308732"/>
                    <a:pt x="740711" y="1305672"/>
                  </a:cubicBezTo>
                  <a:cubicBezTo>
                    <a:pt x="744179" y="1301002"/>
                    <a:pt x="747970" y="1296574"/>
                    <a:pt x="751680" y="1292146"/>
                  </a:cubicBezTo>
                  <a:lnTo>
                    <a:pt x="762972" y="1279184"/>
                  </a:lnTo>
                  <a:cubicBezTo>
                    <a:pt x="763133" y="1279023"/>
                    <a:pt x="766198" y="1276849"/>
                    <a:pt x="767569" y="1275158"/>
                  </a:cubicBezTo>
                  <a:lnTo>
                    <a:pt x="767650" y="1274595"/>
                  </a:lnTo>
                  <a:cubicBezTo>
                    <a:pt x="767650" y="1274675"/>
                    <a:pt x="767650" y="1274756"/>
                    <a:pt x="767650" y="1274836"/>
                  </a:cubicBezTo>
                  <a:cubicBezTo>
                    <a:pt x="767650" y="1274917"/>
                    <a:pt x="767650" y="1275078"/>
                    <a:pt x="767650" y="1275158"/>
                  </a:cubicBezTo>
                  <a:cubicBezTo>
                    <a:pt x="768214" y="1274353"/>
                    <a:pt x="768537" y="1273709"/>
                    <a:pt x="767973" y="1273307"/>
                  </a:cubicBezTo>
                  <a:cubicBezTo>
                    <a:pt x="769021" y="1270650"/>
                    <a:pt x="772005" y="1269361"/>
                    <a:pt x="774586" y="1270408"/>
                  </a:cubicBezTo>
                  <a:cubicBezTo>
                    <a:pt x="776441" y="1270972"/>
                    <a:pt x="777893" y="1272582"/>
                    <a:pt x="777893" y="1275722"/>
                  </a:cubicBezTo>
                  <a:cubicBezTo>
                    <a:pt x="777893" y="1276205"/>
                    <a:pt x="777571" y="1277252"/>
                    <a:pt x="776844" y="1278701"/>
                  </a:cubicBezTo>
                  <a:cubicBezTo>
                    <a:pt x="775715" y="1280794"/>
                    <a:pt x="772247" y="1285866"/>
                    <a:pt x="772086" y="1286108"/>
                  </a:cubicBezTo>
                  <a:close/>
                  <a:moveTo>
                    <a:pt x="743534" y="579457"/>
                  </a:moveTo>
                  <a:lnTo>
                    <a:pt x="743292" y="579135"/>
                  </a:lnTo>
                  <a:cubicBezTo>
                    <a:pt x="743937" y="579054"/>
                    <a:pt x="744421" y="579215"/>
                    <a:pt x="744179" y="579618"/>
                  </a:cubicBezTo>
                  <a:lnTo>
                    <a:pt x="743534" y="579457"/>
                  </a:lnTo>
                  <a:close/>
                  <a:moveTo>
                    <a:pt x="533264" y="297264"/>
                  </a:moveTo>
                  <a:cubicBezTo>
                    <a:pt x="533264" y="297264"/>
                    <a:pt x="533264" y="297264"/>
                    <a:pt x="533264" y="297264"/>
                  </a:cubicBezTo>
                  <a:lnTo>
                    <a:pt x="533344" y="297505"/>
                  </a:lnTo>
                  <a:lnTo>
                    <a:pt x="533264" y="297264"/>
                  </a:lnTo>
                  <a:close/>
                  <a:moveTo>
                    <a:pt x="470110" y="250567"/>
                  </a:moveTo>
                  <a:cubicBezTo>
                    <a:pt x="490113" y="261355"/>
                    <a:pt x="508018" y="271097"/>
                    <a:pt x="521004" y="278343"/>
                  </a:cubicBezTo>
                  <a:cubicBezTo>
                    <a:pt x="503663" y="252660"/>
                    <a:pt x="486322" y="226977"/>
                    <a:pt x="468416" y="201616"/>
                  </a:cubicBezTo>
                  <a:cubicBezTo>
                    <a:pt x="430024" y="147029"/>
                    <a:pt x="390260" y="93569"/>
                    <a:pt x="347432" y="43410"/>
                  </a:cubicBezTo>
                  <a:cubicBezTo>
                    <a:pt x="345496" y="41156"/>
                    <a:pt x="345738" y="37774"/>
                    <a:pt x="347916" y="35842"/>
                  </a:cubicBezTo>
                  <a:cubicBezTo>
                    <a:pt x="350174" y="33910"/>
                    <a:pt x="353562" y="34152"/>
                    <a:pt x="355497" y="36406"/>
                  </a:cubicBezTo>
                  <a:cubicBezTo>
                    <a:pt x="399374" y="86162"/>
                    <a:pt x="440348" y="139139"/>
                    <a:pt x="479627" y="193726"/>
                  </a:cubicBezTo>
                  <a:cubicBezTo>
                    <a:pt x="493984" y="213693"/>
                    <a:pt x="507857" y="234223"/>
                    <a:pt x="521810" y="254512"/>
                  </a:cubicBezTo>
                  <a:cubicBezTo>
                    <a:pt x="518907" y="242677"/>
                    <a:pt x="515196" y="229634"/>
                    <a:pt x="510438" y="215061"/>
                  </a:cubicBezTo>
                  <a:cubicBezTo>
                    <a:pt x="507050" y="204595"/>
                    <a:pt x="503259" y="193887"/>
                    <a:pt x="499549" y="183179"/>
                  </a:cubicBezTo>
                  <a:lnTo>
                    <a:pt x="480918" y="130041"/>
                  </a:lnTo>
                  <a:cubicBezTo>
                    <a:pt x="471158" y="102345"/>
                    <a:pt x="463819" y="82378"/>
                    <a:pt x="463819" y="82378"/>
                  </a:cubicBezTo>
                  <a:cubicBezTo>
                    <a:pt x="462689" y="79641"/>
                    <a:pt x="463980" y="76500"/>
                    <a:pt x="466722" y="75373"/>
                  </a:cubicBezTo>
                  <a:cubicBezTo>
                    <a:pt x="469465" y="74246"/>
                    <a:pt x="472610" y="75615"/>
                    <a:pt x="473659" y="78272"/>
                  </a:cubicBezTo>
                  <a:cubicBezTo>
                    <a:pt x="473659" y="78272"/>
                    <a:pt x="487047" y="108142"/>
                    <a:pt x="501404" y="145741"/>
                  </a:cubicBezTo>
                  <a:cubicBezTo>
                    <a:pt x="504227" y="153067"/>
                    <a:pt x="507050" y="160716"/>
                    <a:pt x="509793" y="168525"/>
                  </a:cubicBezTo>
                  <a:cubicBezTo>
                    <a:pt x="512373" y="176174"/>
                    <a:pt x="514954" y="183903"/>
                    <a:pt x="517374" y="191632"/>
                  </a:cubicBezTo>
                  <a:cubicBezTo>
                    <a:pt x="526891" y="222227"/>
                    <a:pt x="534312" y="252096"/>
                    <a:pt x="535925" y="271339"/>
                  </a:cubicBezTo>
                  <a:cubicBezTo>
                    <a:pt x="536006" y="272144"/>
                    <a:pt x="534876" y="272224"/>
                    <a:pt x="534635" y="272949"/>
                  </a:cubicBezTo>
                  <a:cubicBezTo>
                    <a:pt x="539071" y="279470"/>
                    <a:pt x="543668" y="285831"/>
                    <a:pt x="548104" y="292352"/>
                  </a:cubicBezTo>
                  <a:cubicBezTo>
                    <a:pt x="563671" y="315459"/>
                    <a:pt x="578915" y="338405"/>
                    <a:pt x="594239" y="361592"/>
                  </a:cubicBezTo>
                  <a:cubicBezTo>
                    <a:pt x="593997" y="354668"/>
                    <a:pt x="593675" y="345007"/>
                    <a:pt x="593513" y="340015"/>
                  </a:cubicBezTo>
                  <a:cubicBezTo>
                    <a:pt x="593272" y="332528"/>
                    <a:pt x="592868" y="325040"/>
                    <a:pt x="592304" y="317552"/>
                  </a:cubicBezTo>
                  <a:cubicBezTo>
                    <a:pt x="591578" y="306281"/>
                    <a:pt x="590610" y="295090"/>
                    <a:pt x="589561" y="283899"/>
                  </a:cubicBezTo>
                  <a:cubicBezTo>
                    <a:pt x="588432" y="270936"/>
                    <a:pt x="586819" y="257732"/>
                    <a:pt x="585045" y="244528"/>
                  </a:cubicBezTo>
                  <a:cubicBezTo>
                    <a:pt x="583270" y="231486"/>
                    <a:pt x="581254" y="218443"/>
                    <a:pt x="578995" y="205400"/>
                  </a:cubicBezTo>
                  <a:cubicBezTo>
                    <a:pt x="574317" y="179153"/>
                    <a:pt x="568429" y="153067"/>
                    <a:pt x="560525" y="128431"/>
                  </a:cubicBezTo>
                  <a:cubicBezTo>
                    <a:pt x="559557" y="125613"/>
                    <a:pt x="561090" y="122634"/>
                    <a:pt x="563832" y="121668"/>
                  </a:cubicBezTo>
                  <a:cubicBezTo>
                    <a:pt x="566655" y="120701"/>
                    <a:pt x="569720" y="122151"/>
                    <a:pt x="570688" y="124969"/>
                  </a:cubicBezTo>
                  <a:cubicBezTo>
                    <a:pt x="579721" y="149847"/>
                    <a:pt x="587142" y="176093"/>
                    <a:pt x="592626" y="202743"/>
                  </a:cubicBezTo>
                  <a:cubicBezTo>
                    <a:pt x="595368" y="216027"/>
                    <a:pt x="597627" y="229312"/>
                    <a:pt x="599401" y="242596"/>
                  </a:cubicBezTo>
                  <a:cubicBezTo>
                    <a:pt x="601176" y="256122"/>
                    <a:pt x="602305" y="269568"/>
                    <a:pt x="603192" y="282771"/>
                  </a:cubicBezTo>
                  <a:cubicBezTo>
                    <a:pt x="603838" y="292272"/>
                    <a:pt x="604321" y="301772"/>
                    <a:pt x="604725" y="311273"/>
                  </a:cubicBezTo>
                  <a:cubicBezTo>
                    <a:pt x="605047" y="320773"/>
                    <a:pt x="605209" y="330273"/>
                    <a:pt x="605209" y="339854"/>
                  </a:cubicBezTo>
                  <a:cubicBezTo>
                    <a:pt x="605128" y="345571"/>
                    <a:pt x="604805" y="358453"/>
                    <a:pt x="604886" y="364813"/>
                  </a:cubicBezTo>
                  <a:cubicBezTo>
                    <a:pt x="605209" y="365618"/>
                    <a:pt x="605450" y="366584"/>
                    <a:pt x="605370" y="367550"/>
                  </a:cubicBezTo>
                  <a:cubicBezTo>
                    <a:pt x="605047" y="371495"/>
                    <a:pt x="603192" y="372703"/>
                    <a:pt x="601982" y="373267"/>
                  </a:cubicBezTo>
                  <a:cubicBezTo>
                    <a:pt x="617146" y="396212"/>
                    <a:pt x="632470" y="419400"/>
                    <a:pt x="647795" y="442024"/>
                  </a:cubicBezTo>
                  <a:cubicBezTo>
                    <a:pt x="652796" y="449431"/>
                    <a:pt x="657877" y="456838"/>
                    <a:pt x="663039" y="464164"/>
                  </a:cubicBezTo>
                  <a:cubicBezTo>
                    <a:pt x="668524" y="472054"/>
                    <a:pt x="674089" y="479864"/>
                    <a:pt x="679654" y="487754"/>
                  </a:cubicBezTo>
                  <a:cubicBezTo>
                    <a:pt x="680138" y="468995"/>
                    <a:pt x="681187" y="428175"/>
                    <a:pt x="681832" y="383250"/>
                  </a:cubicBezTo>
                  <a:cubicBezTo>
                    <a:pt x="681912" y="373106"/>
                    <a:pt x="682074" y="362800"/>
                    <a:pt x="682235" y="352495"/>
                  </a:cubicBezTo>
                  <a:cubicBezTo>
                    <a:pt x="682558" y="336795"/>
                    <a:pt x="682800" y="321176"/>
                    <a:pt x="682961" y="306361"/>
                  </a:cubicBezTo>
                  <a:cubicBezTo>
                    <a:pt x="683203" y="271822"/>
                    <a:pt x="682719" y="241550"/>
                    <a:pt x="679815" y="224964"/>
                  </a:cubicBezTo>
                  <a:cubicBezTo>
                    <a:pt x="679251" y="222066"/>
                    <a:pt x="681106" y="219248"/>
                    <a:pt x="684010" y="218684"/>
                  </a:cubicBezTo>
                  <a:cubicBezTo>
                    <a:pt x="686913" y="218121"/>
                    <a:pt x="689736" y="220053"/>
                    <a:pt x="690301" y="222951"/>
                  </a:cubicBezTo>
                  <a:cubicBezTo>
                    <a:pt x="693365" y="237121"/>
                    <a:pt x="695301" y="261275"/>
                    <a:pt x="696269" y="289696"/>
                  </a:cubicBezTo>
                  <a:cubicBezTo>
                    <a:pt x="696672" y="303624"/>
                    <a:pt x="696995" y="318599"/>
                    <a:pt x="696915" y="333896"/>
                  </a:cubicBezTo>
                  <a:cubicBezTo>
                    <a:pt x="696834" y="356037"/>
                    <a:pt x="696188" y="378822"/>
                    <a:pt x="695301" y="400157"/>
                  </a:cubicBezTo>
                  <a:cubicBezTo>
                    <a:pt x="693124" y="454503"/>
                    <a:pt x="689575" y="499267"/>
                    <a:pt x="689575" y="499267"/>
                  </a:cubicBezTo>
                  <a:cubicBezTo>
                    <a:pt x="689575" y="499831"/>
                    <a:pt x="688688" y="499750"/>
                    <a:pt x="688446" y="500314"/>
                  </a:cubicBezTo>
                  <a:cubicBezTo>
                    <a:pt x="700786" y="517704"/>
                    <a:pt x="713207" y="535014"/>
                    <a:pt x="725225" y="552566"/>
                  </a:cubicBezTo>
                  <a:cubicBezTo>
                    <a:pt x="725386" y="552888"/>
                    <a:pt x="726273" y="554176"/>
                    <a:pt x="727080" y="555545"/>
                  </a:cubicBezTo>
                  <a:cubicBezTo>
                    <a:pt x="729661" y="544032"/>
                    <a:pt x="733774" y="526239"/>
                    <a:pt x="737000" y="511022"/>
                  </a:cubicBezTo>
                  <a:cubicBezTo>
                    <a:pt x="738856" y="502085"/>
                    <a:pt x="740388" y="494195"/>
                    <a:pt x="740953" y="489364"/>
                  </a:cubicBezTo>
                  <a:cubicBezTo>
                    <a:pt x="742485" y="476483"/>
                    <a:pt x="743211" y="459414"/>
                    <a:pt x="743695" y="440413"/>
                  </a:cubicBezTo>
                  <a:cubicBezTo>
                    <a:pt x="744098" y="424794"/>
                    <a:pt x="744259" y="407887"/>
                    <a:pt x="744259" y="390979"/>
                  </a:cubicBezTo>
                  <a:cubicBezTo>
                    <a:pt x="744340" y="353461"/>
                    <a:pt x="743614" y="315942"/>
                    <a:pt x="741598" y="292111"/>
                  </a:cubicBezTo>
                  <a:cubicBezTo>
                    <a:pt x="741356" y="289132"/>
                    <a:pt x="743453" y="286556"/>
                    <a:pt x="746437" y="286233"/>
                  </a:cubicBezTo>
                  <a:cubicBezTo>
                    <a:pt x="749341" y="285911"/>
                    <a:pt x="752002" y="288085"/>
                    <a:pt x="752245" y="290984"/>
                  </a:cubicBezTo>
                  <a:cubicBezTo>
                    <a:pt x="754422" y="309099"/>
                    <a:pt x="756439" y="335024"/>
                    <a:pt x="757568" y="362881"/>
                  </a:cubicBezTo>
                  <a:cubicBezTo>
                    <a:pt x="758213" y="378580"/>
                    <a:pt x="758616" y="394924"/>
                    <a:pt x="758616" y="410865"/>
                  </a:cubicBezTo>
                  <a:cubicBezTo>
                    <a:pt x="758616" y="421815"/>
                    <a:pt x="758374" y="432604"/>
                    <a:pt x="757971" y="442829"/>
                  </a:cubicBezTo>
                  <a:cubicBezTo>
                    <a:pt x="757164" y="461507"/>
                    <a:pt x="755793" y="478334"/>
                    <a:pt x="753938" y="491055"/>
                  </a:cubicBezTo>
                  <a:cubicBezTo>
                    <a:pt x="753212" y="496127"/>
                    <a:pt x="751357" y="504420"/>
                    <a:pt x="749018" y="513759"/>
                  </a:cubicBezTo>
                  <a:cubicBezTo>
                    <a:pt x="744421" y="532277"/>
                    <a:pt x="737968" y="555062"/>
                    <a:pt x="735549" y="564884"/>
                  </a:cubicBezTo>
                  <a:cubicBezTo>
                    <a:pt x="735387" y="565689"/>
                    <a:pt x="734258" y="565368"/>
                    <a:pt x="733774" y="566012"/>
                  </a:cubicBezTo>
                  <a:cubicBezTo>
                    <a:pt x="737081" y="571003"/>
                    <a:pt x="740630" y="576156"/>
                    <a:pt x="743130" y="578893"/>
                  </a:cubicBezTo>
                  <a:cubicBezTo>
                    <a:pt x="743211" y="578974"/>
                    <a:pt x="743292" y="579054"/>
                    <a:pt x="743292" y="579135"/>
                  </a:cubicBezTo>
                  <a:cubicBezTo>
                    <a:pt x="742646" y="579135"/>
                    <a:pt x="741759" y="579296"/>
                    <a:pt x="741195" y="579377"/>
                  </a:cubicBezTo>
                  <a:cubicBezTo>
                    <a:pt x="742001" y="579215"/>
                    <a:pt x="742808" y="579296"/>
                    <a:pt x="743534" y="579457"/>
                  </a:cubicBezTo>
                  <a:cubicBezTo>
                    <a:pt x="743775" y="579779"/>
                    <a:pt x="743937" y="579940"/>
                    <a:pt x="744098" y="579779"/>
                  </a:cubicBezTo>
                  <a:cubicBezTo>
                    <a:pt x="744098" y="579779"/>
                    <a:pt x="744098" y="579698"/>
                    <a:pt x="744179" y="579618"/>
                  </a:cubicBezTo>
                  <a:cubicBezTo>
                    <a:pt x="745631" y="580262"/>
                    <a:pt x="746760" y="581470"/>
                    <a:pt x="747244" y="583080"/>
                  </a:cubicBezTo>
                  <a:cubicBezTo>
                    <a:pt x="747970" y="585817"/>
                    <a:pt x="746357" y="588635"/>
                    <a:pt x="743614" y="589360"/>
                  </a:cubicBezTo>
                  <a:cubicBezTo>
                    <a:pt x="742485" y="589682"/>
                    <a:pt x="741033" y="589682"/>
                    <a:pt x="739339" y="588877"/>
                  </a:cubicBezTo>
                  <a:cubicBezTo>
                    <a:pt x="738372" y="588394"/>
                    <a:pt x="737081" y="587428"/>
                    <a:pt x="735629" y="585979"/>
                  </a:cubicBezTo>
                  <a:cubicBezTo>
                    <a:pt x="729661" y="579779"/>
                    <a:pt x="718369" y="561905"/>
                    <a:pt x="716595" y="559249"/>
                  </a:cubicBezTo>
                  <a:cubicBezTo>
                    <a:pt x="715546" y="559329"/>
                    <a:pt x="714659" y="560537"/>
                    <a:pt x="713691" y="559973"/>
                  </a:cubicBezTo>
                  <a:cubicBezTo>
                    <a:pt x="713610" y="559893"/>
                    <a:pt x="713449" y="559812"/>
                    <a:pt x="713288" y="559651"/>
                  </a:cubicBezTo>
                  <a:cubicBezTo>
                    <a:pt x="708206" y="561583"/>
                    <a:pt x="700625" y="565287"/>
                    <a:pt x="696431" y="566253"/>
                  </a:cubicBezTo>
                  <a:cubicBezTo>
                    <a:pt x="688526" y="567944"/>
                    <a:pt x="680541" y="569554"/>
                    <a:pt x="672476" y="570923"/>
                  </a:cubicBezTo>
                  <a:cubicBezTo>
                    <a:pt x="664410" y="572372"/>
                    <a:pt x="656264" y="573419"/>
                    <a:pt x="648037" y="574224"/>
                  </a:cubicBezTo>
                  <a:cubicBezTo>
                    <a:pt x="636906" y="575270"/>
                    <a:pt x="625776" y="575753"/>
                    <a:pt x="614645" y="575431"/>
                  </a:cubicBezTo>
                  <a:cubicBezTo>
                    <a:pt x="603515" y="575029"/>
                    <a:pt x="592384" y="573982"/>
                    <a:pt x="581415" y="572372"/>
                  </a:cubicBezTo>
                  <a:cubicBezTo>
                    <a:pt x="559557" y="569071"/>
                    <a:pt x="538022" y="563355"/>
                    <a:pt x="517052" y="556109"/>
                  </a:cubicBezTo>
                  <a:cubicBezTo>
                    <a:pt x="514309" y="555223"/>
                    <a:pt x="512696" y="552244"/>
                    <a:pt x="513583" y="549426"/>
                  </a:cubicBezTo>
                  <a:cubicBezTo>
                    <a:pt x="514470" y="546608"/>
                    <a:pt x="517535" y="545078"/>
                    <a:pt x="520359" y="545964"/>
                  </a:cubicBezTo>
                  <a:cubicBezTo>
                    <a:pt x="540926" y="551922"/>
                    <a:pt x="561977" y="556109"/>
                    <a:pt x="583270" y="558605"/>
                  </a:cubicBezTo>
                  <a:cubicBezTo>
                    <a:pt x="593836" y="559812"/>
                    <a:pt x="604483" y="560617"/>
                    <a:pt x="615129" y="560939"/>
                  </a:cubicBezTo>
                  <a:cubicBezTo>
                    <a:pt x="625695" y="561261"/>
                    <a:pt x="636342" y="561261"/>
                    <a:pt x="646988" y="560537"/>
                  </a:cubicBezTo>
                  <a:cubicBezTo>
                    <a:pt x="654893" y="560134"/>
                    <a:pt x="662716" y="559329"/>
                    <a:pt x="670621" y="558282"/>
                  </a:cubicBezTo>
                  <a:cubicBezTo>
                    <a:pt x="678525" y="557316"/>
                    <a:pt x="686429" y="556109"/>
                    <a:pt x="694253" y="554820"/>
                  </a:cubicBezTo>
                  <a:cubicBezTo>
                    <a:pt x="698044" y="554176"/>
                    <a:pt x="704899" y="551278"/>
                    <a:pt x="709658" y="549748"/>
                  </a:cubicBezTo>
                  <a:cubicBezTo>
                    <a:pt x="698850" y="534612"/>
                    <a:pt x="687881" y="519637"/>
                    <a:pt x="676831" y="504662"/>
                  </a:cubicBezTo>
                  <a:cubicBezTo>
                    <a:pt x="675621" y="504984"/>
                    <a:pt x="674976" y="505467"/>
                    <a:pt x="673282" y="505547"/>
                  </a:cubicBezTo>
                  <a:cubicBezTo>
                    <a:pt x="660458" y="506191"/>
                    <a:pt x="626098" y="500233"/>
                    <a:pt x="624082" y="500153"/>
                  </a:cubicBezTo>
                  <a:cubicBezTo>
                    <a:pt x="605289" y="498704"/>
                    <a:pt x="586496" y="496932"/>
                    <a:pt x="567865" y="493954"/>
                  </a:cubicBezTo>
                  <a:cubicBezTo>
                    <a:pt x="555363" y="491941"/>
                    <a:pt x="542942" y="489445"/>
                    <a:pt x="530682" y="486466"/>
                  </a:cubicBezTo>
                  <a:cubicBezTo>
                    <a:pt x="500033" y="478817"/>
                    <a:pt x="470271" y="467707"/>
                    <a:pt x="442122" y="452732"/>
                  </a:cubicBezTo>
                  <a:cubicBezTo>
                    <a:pt x="439541" y="451363"/>
                    <a:pt x="438492" y="448142"/>
                    <a:pt x="439783" y="445566"/>
                  </a:cubicBezTo>
                  <a:cubicBezTo>
                    <a:pt x="441154" y="442909"/>
                    <a:pt x="444380" y="441863"/>
                    <a:pt x="446961" y="443231"/>
                  </a:cubicBezTo>
                  <a:cubicBezTo>
                    <a:pt x="469222" y="453939"/>
                    <a:pt x="492451" y="461830"/>
                    <a:pt x="516164" y="468190"/>
                  </a:cubicBezTo>
                  <a:cubicBezTo>
                    <a:pt x="530360" y="471974"/>
                    <a:pt x="544797" y="475033"/>
                    <a:pt x="559315" y="477851"/>
                  </a:cubicBezTo>
                  <a:cubicBezTo>
                    <a:pt x="581092" y="481957"/>
                    <a:pt x="603111" y="485258"/>
                    <a:pt x="625211" y="487512"/>
                  </a:cubicBezTo>
                  <a:cubicBezTo>
                    <a:pt x="626986" y="487754"/>
                    <a:pt x="655457" y="493954"/>
                    <a:pt x="669572" y="494678"/>
                  </a:cubicBezTo>
                  <a:cubicBezTo>
                    <a:pt x="666588" y="490572"/>
                    <a:pt x="663603" y="486466"/>
                    <a:pt x="660619" y="482360"/>
                  </a:cubicBezTo>
                  <a:cubicBezTo>
                    <a:pt x="652634" y="471410"/>
                    <a:pt x="644730" y="460380"/>
                    <a:pt x="637068" y="449270"/>
                  </a:cubicBezTo>
                  <a:cubicBezTo>
                    <a:pt x="630050" y="439125"/>
                    <a:pt x="623034" y="428498"/>
                    <a:pt x="616016" y="418273"/>
                  </a:cubicBezTo>
                  <a:cubicBezTo>
                    <a:pt x="605531" y="415857"/>
                    <a:pt x="567945" y="407001"/>
                    <a:pt x="521891" y="391221"/>
                  </a:cubicBezTo>
                  <a:cubicBezTo>
                    <a:pt x="501324" y="384216"/>
                    <a:pt x="479304" y="375843"/>
                    <a:pt x="458092" y="366101"/>
                  </a:cubicBezTo>
                  <a:cubicBezTo>
                    <a:pt x="443977" y="359660"/>
                    <a:pt x="430185" y="352575"/>
                    <a:pt x="417280" y="345007"/>
                  </a:cubicBezTo>
                  <a:cubicBezTo>
                    <a:pt x="395503" y="332286"/>
                    <a:pt x="376145" y="318277"/>
                    <a:pt x="361789" y="303302"/>
                  </a:cubicBezTo>
                  <a:cubicBezTo>
                    <a:pt x="359692" y="301209"/>
                    <a:pt x="359772" y="297827"/>
                    <a:pt x="361869" y="295734"/>
                  </a:cubicBezTo>
                  <a:cubicBezTo>
                    <a:pt x="363966" y="293641"/>
                    <a:pt x="367354" y="293641"/>
                    <a:pt x="369451" y="295734"/>
                  </a:cubicBezTo>
                  <a:cubicBezTo>
                    <a:pt x="381388" y="307408"/>
                    <a:pt x="396793" y="318116"/>
                    <a:pt x="414054" y="328019"/>
                  </a:cubicBezTo>
                  <a:cubicBezTo>
                    <a:pt x="429621" y="337036"/>
                    <a:pt x="446639" y="345329"/>
                    <a:pt x="463980" y="353058"/>
                  </a:cubicBezTo>
                  <a:cubicBezTo>
                    <a:pt x="484950" y="362398"/>
                    <a:pt x="506405" y="370932"/>
                    <a:pt x="526488" y="378339"/>
                  </a:cubicBezTo>
                  <a:cubicBezTo>
                    <a:pt x="560767" y="390899"/>
                    <a:pt x="589722" y="399755"/>
                    <a:pt x="606822" y="404747"/>
                  </a:cubicBezTo>
                  <a:cubicBezTo>
                    <a:pt x="583190" y="370046"/>
                    <a:pt x="559638" y="335426"/>
                    <a:pt x="536006" y="300404"/>
                  </a:cubicBezTo>
                  <a:cubicBezTo>
                    <a:pt x="535925" y="300323"/>
                    <a:pt x="535925" y="300242"/>
                    <a:pt x="535844" y="300162"/>
                  </a:cubicBezTo>
                  <a:cubicBezTo>
                    <a:pt x="535038" y="299840"/>
                    <a:pt x="534312" y="299196"/>
                    <a:pt x="533828" y="298471"/>
                  </a:cubicBezTo>
                  <a:cubicBezTo>
                    <a:pt x="533828" y="298471"/>
                    <a:pt x="533909" y="298471"/>
                    <a:pt x="533909" y="298391"/>
                  </a:cubicBezTo>
                  <a:cubicBezTo>
                    <a:pt x="534231" y="298069"/>
                    <a:pt x="533909" y="297666"/>
                    <a:pt x="533183" y="297344"/>
                  </a:cubicBezTo>
                  <a:lnTo>
                    <a:pt x="533183" y="297183"/>
                  </a:lnTo>
                  <a:cubicBezTo>
                    <a:pt x="531731" y="296378"/>
                    <a:pt x="528908" y="295331"/>
                    <a:pt x="526488" y="294043"/>
                  </a:cubicBezTo>
                  <a:cubicBezTo>
                    <a:pt x="517132" y="288971"/>
                    <a:pt x="501162" y="281403"/>
                    <a:pt x="482369" y="272063"/>
                  </a:cubicBezTo>
                  <a:cubicBezTo>
                    <a:pt x="468658" y="265381"/>
                    <a:pt x="453414" y="257893"/>
                    <a:pt x="438089" y="249842"/>
                  </a:cubicBezTo>
                  <a:cubicBezTo>
                    <a:pt x="425023" y="242999"/>
                    <a:pt x="411876" y="235753"/>
                    <a:pt x="399455" y="228507"/>
                  </a:cubicBezTo>
                  <a:cubicBezTo>
                    <a:pt x="376710" y="215303"/>
                    <a:pt x="356546" y="202260"/>
                    <a:pt x="343722" y="191793"/>
                  </a:cubicBezTo>
                  <a:cubicBezTo>
                    <a:pt x="341383" y="190022"/>
                    <a:pt x="340979" y="186640"/>
                    <a:pt x="342754" y="184306"/>
                  </a:cubicBezTo>
                  <a:cubicBezTo>
                    <a:pt x="344609" y="181971"/>
                    <a:pt x="347916" y="181568"/>
                    <a:pt x="350255" y="183339"/>
                  </a:cubicBezTo>
                  <a:cubicBezTo>
                    <a:pt x="362111" y="192115"/>
                    <a:pt x="380178" y="202421"/>
                    <a:pt x="400423" y="213451"/>
                  </a:cubicBezTo>
                  <a:cubicBezTo>
                    <a:pt x="411553" y="219489"/>
                    <a:pt x="423410" y="225689"/>
                    <a:pt x="435185" y="231968"/>
                  </a:cubicBezTo>
                  <a:cubicBezTo>
                    <a:pt x="447123" y="238249"/>
                    <a:pt x="458899" y="244528"/>
                    <a:pt x="470110" y="250567"/>
                  </a:cubicBezTo>
                  <a:close/>
                  <a:moveTo>
                    <a:pt x="842418" y="623255"/>
                  </a:moveTo>
                  <a:cubicBezTo>
                    <a:pt x="842660" y="622531"/>
                    <a:pt x="842821" y="621887"/>
                    <a:pt x="842821" y="621162"/>
                  </a:cubicBezTo>
                  <a:cubicBezTo>
                    <a:pt x="843547" y="620760"/>
                    <a:pt x="844434" y="620357"/>
                    <a:pt x="844999" y="619954"/>
                  </a:cubicBezTo>
                  <a:cubicBezTo>
                    <a:pt x="846612" y="618827"/>
                    <a:pt x="847983" y="617619"/>
                    <a:pt x="848870" y="616573"/>
                  </a:cubicBezTo>
                  <a:lnTo>
                    <a:pt x="861211" y="600712"/>
                  </a:lnTo>
                  <a:lnTo>
                    <a:pt x="896296" y="552647"/>
                  </a:lnTo>
                  <a:cubicBezTo>
                    <a:pt x="901216" y="546125"/>
                    <a:pt x="906298" y="539765"/>
                    <a:pt x="911217" y="533243"/>
                  </a:cubicBezTo>
                  <a:cubicBezTo>
                    <a:pt x="916944" y="535498"/>
                    <a:pt x="930736" y="539282"/>
                    <a:pt x="932914" y="539523"/>
                  </a:cubicBezTo>
                  <a:cubicBezTo>
                    <a:pt x="942190" y="540328"/>
                    <a:pt x="951465" y="540972"/>
                    <a:pt x="960740" y="541375"/>
                  </a:cubicBezTo>
                  <a:cubicBezTo>
                    <a:pt x="970096" y="541858"/>
                    <a:pt x="979372" y="542019"/>
                    <a:pt x="988728" y="541939"/>
                  </a:cubicBezTo>
                  <a:cubicBezTo>
                    <a:pt x="1005746" y="541697"/>
                    <a:pt x="1023330" y="541053"/>
                    <a:pt x="1040912" y="539121"/>
                  </a:cubicBezTo>
                  <a:cubicBezTo>
                    <a:pt x="1052527" y="537832"/>
                    <a:pt x="1064061" y="536061"/>
                    <a:pt x="1075514" y="533646"/>
                  </a:cubicBezTo>
                  <a:cubicBezTo>
                    <a:pt x="1104550" y="527688"/>
                    <a:pt x="1132779" y="518187"/>
                    <a:pt x="1158025" y="504259"/>
                  </a:cubicBezTo>
                  <a:cubicBezTo>
                    <a:pt x="1160606" y="502810"/>
                    <a:pt x="1161574" y="499589"/>
                    <a:pt x="1160203" y="497013"/>
                  </a:cubicBezTo>
                  <a:cubicBezTo>
                    <a:pt x="1158832" y="494437"/>
                    <a:pt x="1155605" y="493390"/>
                    <a:pt x="1152943" y="494759"/>
                  </a:cubicBezTo>
                  <a:cubicBezTo>
                    <a:pt x="1133183" y="504742"/>
                    <a:pt x="1111648" y="511666"/>
                    <a:pt x="1089467" y="516577"/>
                  </a:cubicBezTo>
                  <a:cubicBezTo>
                    <a:pt x="1072933" y="520281"/>
                    <a:pt x="1056076" y="522857"/>
                    <a:pt x="1039299" y="524709"/>
                  </a:cubicBezTo>
                  <a:cubicBezTo>
                    <a:pt x="1022119" y="526641"/>
                    <a:pt x="1005021" y="528010"/>
                    <a:pt x="988405" y="528574"/>
                  </a:cubicBezTo>
                  <a:cubicBezTo>
                    <a:pt x="979291" y="528895"/>
                    <a:pt x="970177" y="528976"/>
                    <a:pt x="961063" y="528895"/>
                  </a:cubicBezTo>
                  <a:cubicBezTo>
                    <a:pt x="951949" y="528815"/>
                    <a:pt x="942754" y="528574"/>
                    <a:pt x="933640" y="528171"/>
                  </a:cubicBezTo>
                  <a:cubicBezTo>
                    <a:pt x="932027" y="528171"/>
                    <a:pt x="923558" y="526158"/>
                    <a:pt x="917992" y="524468"/>
                  </a:cubicBezTo>
                  <a:cubicBezTo>
                    <a:pt x="925010" y="515370"/>
                    <a:pt x="931946" y="506111"/>
                    <a:pt x="939044" y="497094"/>
                  </a:cubicBezTo>
                  <a:cubicBezTo>
                    <a:pt x="945496" y="488881"/>
                    <a:pt x="952029" y="480750"/>
                    <a:pt x="958563" y="472538"/>
                  </a:cubicBezTo>
                  <a:cubicBezTo>
                    <a:pt x="960337" y="472940"/>
                    <a:pt x="962192" y="473665"/>
                    <a:pt x="963563" y="472296"/>
                  </a:cubicBezTo>
                  <a:cubicBezTo>
                    <a:pt x="963967" y="471813"/>
                    <a:pt x="964289" y="471330"/>
                    <a:pt x="964450" y="470847"/>
                  </a:cubicBezTo>
                  <a:cubicBezTo>
                    <a:pt x="966628" y="470686"/>
                    <a:pt x="969693" y="470927"/>
                    <a:pt x="970903" y="470525"/>
                  </a:cubicBezTo>
                  <a:lnTo>
                    <a:pt x="990986" y="464486"/>
                  </a:lnTo>
                  <a:cubicBezTo>
                    <a:pt x="1003085" y="460783"/>
                    <a:pt x="1015103" y="457079"/>
                    <a:pt x="1027201" y="453376"/>
                  </a:cubicBezTo>
                  <a:cubicBezTo>
                    <a:pt x="1035186" y="450799"/>
                    <a:pt x="1043251" y="448223"/>
                    <a:pt x="1051236" y="445647"/>
                  </a:cubicBezTo>
                  <a:cubicBezTo>
                    <a:pt x="1069142" y="439608"/>
                    <a:pt x="1089951" y="433972"/>
                    <a:pt x="1111325" y="427290"/>
                  </a:cubicBezTo>
                  <a:cubicBezTo>
                    <a:pt x="1131328" y="421091"/>
                    <a:pt x="1151814" y="414005"/>
                    <a:pt x="1171253" y="405793"/>
                  </a:cubicBezTo>
                  <a:cubicBezTo>
                    <a:pt x="1199482" y="393878"/>
                    <a:pt x="1225373" y="379225"/>
                    <a:pt x="1244085" y="360546"/>
                  </a:cubicBezTo>
                  <a:cubicBezTo>
                    <a:pt x="1246182" y="358453"/>
                    <a:pt x="1246263" y="355071"/>
                    <a:pt x="1244166" y="352978"/>
                  </a:cubicBezTo>
                  <a:cubicBezTo>
                    <a:pt x="1242149" y="350884"/>
                    <a:pt x="1238762" y="350804"/>
                    <a:pt x="1236664" y="352817"/>
                  </a:cubicBezTo>
                  <a:cubicBezTo>
                    <a:pt x="1218275" y="369966"/>
                    <a:pt x="1193110" y="382606"/>
                    <a:pt x="1166090" y="393314"/>
                  </a:cubicBezTo>
                  <a:cubicBezTo>
                    <a:pt x="1146814" y="400882"/>
                    <a:pt x="1126569" y="407323"/>
                    <a:pt x="1107050" y="413442"/>
                  </a:cubicBezTo>
                  <a:cubicBezTo>
                    <a:pt x="1085434" y="420205"/>
                    <a:pt x="1064787" y="426646"/>
                    <a:pt x="1046881" y="433006"/>
                  </a:cubicBezTo>
                  <a:lnTo>
                    <a:pt x="987437" y="453617"/>
                  </a:lnTo>
                  <a:lnTo>
                    <a:pt x="968403" y="460139"/>
                  </a:lnTo>
                  <a:cubicBezTo>
                    <a:pt x="980501" y="445002"/>
                    <a:pt x="992438" y="429786"/>
                    <a:pt x="1004537" y="414650"/>
                  </a:cubicBezTo>
                  <a:cubicBezTo>
                    <a:pt x="1025669" y="387920"/>
                    <a:pt x="1046236" y="360948"/>
                    <a:pt x="1066803" y="333896"/>
                  </a:cubicBezTo>
                  <a:cubicBezTo>
                    <a:pt x="1068820" y="333574"/>
                    <a:pt x="1071400" y="333333"/>
                    <a:pt x="1072368" y="333091"/>
                  </a:cubicBezTo>
                  <a:lnTo>
                    <a:pt x="1088661" y="327455"/>
                  </a:lnTo>
                  <a:cubicBezTo>
                    <a:pt x="1096162" y="324718"/>
                    <a:pt x="1103582" y="321900"/>
                    <a:pt x="1111003" y="318921"/>
                  </a:cubicBezTo>
                  <a:cubicBezTo>
                    <a:pt x="1118423" y="315942"/>
                    <a:pt x="1125762" y="312883"/>
                    <a:pt x="1133102" y="309662"/>
                  </a:cubicBezTo>
                  <a:cubicBezTo>
                    <a:pt x="1147056" y="303543"/>
                    <a:pt x="1161171" y="297505"/>
                    <a:pt x="1175124" y="290903"/>
                  </a:cubicBezTo>
                  <a:cubicBezTo>
                    <a:pt x="1184319" y="286556"/>
                    <a:pt x="1193514" y="281966"/>
                    <a:pt x="1202628" y="277216"/>
                  </a:cubicBezTo>
                  <a:cubicBezTo>
                    <a:pt x="1225534" y="265220"/>
                    <a:pt x="1247795" y="252177"/>
                    <a:pt x="1268927" y="237926"/>
                  </a:cubicBezTo>
                  <a:cubicBezTo>
                    <a:pt x="1271347" y="236316"/>
                    <a:pt x="1272073" y="233015"/>
                    <a:pt x="1270459" y="230519"/>
                  </a:cubicBezTo>
                  <a:cubicBezTo>
                    <a:pt x="1268846" y="228023"/>
                    <a:pt x="1265539" y="227379"/>
                    <a:pt x="1263120" y="228909"/>
                  </a:cubicBezTo>
                  <a:cubicBezTo>
                    <a:pt x="1246021" y="239456"/>
                    <a:pt x="1228115" y="248876"/>
                    <a:pt x="1209887" y="257974"/>
                  </a:cubicBezTo>
                  <a:cubicBezTo>
                    <a:pt x="1196336" y="264817"/>
                    <a:pt x="1182544" y="271339"/>
                    <a:pt x="1168833" y="277780"/>
                  </a:cubicBezTo>
                  <a:cubicBezTo>
                    <a:pt x="1155041" y="284382"/>
                    <a:pt x="1141249" y="291064"/>
                    <a:pt x="1127537" y="297424"/>
                  </a:cubicBezTo>
                  <a:cubicBezTo>
                    <a:pt x="1120439" y="300806"/>
                    <a:pt x="1113261" y="304107"/>
                    <a:pt x="1106082" y="307327"/>
                  </a:cubicBezTo>
                  <a:cubicBezTo>
                    <a:pt x="1098904" y="310548"/>
                    <a:pt x="1091645" y="313688"/>
                    <a:pt x="1084386" y="316747"/>
                  </a:cubicBezTo>
                  <a:lnTo>
                    <a:pt x="1078095" y="319243"/>
                  </a:lnTo>
                  <a:cubicBezTo>
                    <a:pt x="1082773" y="313044"/>
                    <a:pt x="1087693" y="307006"/>
                    <a:pt x="1092371" y="300806"/>
                  </a:cubicBezTo>
                  <a:cubicBezTo>
                    <a:pt x="1112454" y="274157"/>
                    <a:pt x="1132618" y="247588"/>
                    <a:pt x="1152621" y="220858"/>
                  </a:cubicBezTo>
                  <a:cubicBezTo>
                    <a:pt x="1153266" y="221905"/>
                    <a:pt x="1156331" y="226252"/>
                    <a:pt x="1161090" y="222710"/>
                  </a:cubicBezTo>
                  <a:cubicBezTo>
                    <a:pt x="1161654" y="222388"/>
                    <a:pt x="1162058" y="221985"/>
                    <a:pt x="1162380" y="221502"/>
                  </a:cubicBezTo>
                  <a:cubicBezTo>
                    <a:pt x="1165446" y="219087"/>
                    <a:pt x="1172140" y="214256"/>
                    <a:pt x="1175043" y="212082"/>
                  </a:cubicBezTo>
                  <a:lnTo>
                    <a:pt x="1200934" y="194370"/>
                  </a:lnTo>
                  <a:cubicBezTo>
                    <a:pt x="1207386" y="189781"/>
                    <a:pt x="1213839" y="185191"/>
                    <a:pt x="1220049" y="180441"/>
                  </a:cubicBezTo>
                  <a:cubicBezTo>
                    <a:pt x="1226260" y="175611"/>
                    <a:pt x="1232390" y="170619"/>
                    <a:pt x="1238359" y="165466"/>
                  </a:cubicBezTo>
                  <a:cubicBezTo>
                    <a:pt x="1250215" y="155080"/>
                    <a:pt x="1261506" y="144130"/>
                    <a:pt x="1272556" y="132698"/>
                  </a:cubicBezTo>
                  <a:cubicBezTo>
                    <a:pt x="1274654" y="130604"/>
                    <a:pt x="1274654" y="127223"/>
                    <a:pt x="1272637" y="125130"/>
                  </a:cubicBezTo>
                  <a:cubicBezTo>
                    <a:pt x="1270540" y="123036"/>
                    <a:pt x="1267152" y="122956"/>
                    <a:pt x="1265056" y="125049"/>
                  </a:cubicBezTo>
                  <a:cubicBezTo>
                    <a:pt x="1255861" y="133422"/>
                    <a:pt x="1246343" y="141232"/>
                    <a:pt x="1236664" y="148961"/>
                  </a:cubicBezTo>
                  <a:cubicBezTo>
                    <a:pt x="1229486" y="154758"/>
                    <a:pt x="1222146" y="160394"/>
                    <a:pt x="1214807" y="166191"/>
                  </a:cubicBezTo>
                  <a:cubicBezTo>
                    <a:pt x="1207467" y="171826"/>
                    <a:pt x="1200289" y="177704"/>
                    <a:pt x="1192788" y="183339"/>
                  </a:cubicBezTo>
                  <a:cubicBezTo>
                    <a:pt x="1187868" y="187204"/>
                    <a:pt x="1182786" y="190908"/>
                    <a:pt x="1177786" y="194772"/>
                  </a:cubicBezTo>
                  <a:cubicBezTo>
                    <a:pt x="1174318" y="197429"/>
                    <a:pt x="1171011" y="200086"/>
                    <a:pt x="1167704" y="202904"/>
                  </a:cubicBezTo>
                  <a:cubicBezTo>
                    <a:pt x="1166655" y="203790"/>
                    <a:pt x="1164800" y="205400"/>
                    <a:pt x="1163107" y="206849"/>
                  </a:cubicBezTo>
                  <a:cubicBezTo>
                    <a:pt x="1182625" y="180763"/>
                    <a:pt x="1202063" y="154516"/>
                    <a:pt x="1221985" y="128753"/>
                  </a:cubicBezTo>
                  <a:cubicBezTo>
                    <a:pt x="1253199" y="88255"/>
                    <a:pt x="1284897" y="48080"/>
                    <a:pt x="1318047" y="8790"/>
                  </a:cubicBezTo>
                  <a:cubicBezTo>
                    <a:pt x="1319983" y="6616"/>
                    <a:pt x="1319659" y="3235"/>
                    <a:pt x="1317482" y="1303"/>
                  </a:cubicBezTo>
                  <a:cubicBezTo>
                    <a:pt x="1315223" y="-630"/>
                    <a:pt x="1311836" y="-388"/>
                    <a:pt x="1309901" y="1866"/>
                  </a:cubicBezTo>
                  <a:cubicBezTo>
                    <a:pt x="1276105" y="40834"/>
                    <a:pt x="1243520" y="80526"/>
                    <a:pt x="1211823" y="120863"/>
                  </a:cubicBezTo>
                  <a:cubicBezTo>
                    <a:pt x="1191094" y="147190"/>
                    <a:pt x="1171091" y="174081"/>
                    <a:pt x="1150766" y="200649"/>
                  </a:cubicBezTo>
                  <a:cubicBezTo>
                    <a:pt x="1152702" y="191713"/>
                    <a:pt x="1154315" y="182857"/>
                    <a:pt x="1156089" y="176979"/>
                  </a:cubicBezTo>
                  <a:cubicBezTo>
                    <a:pt x="1158993" y="166513"/>
                    <a:pt x="1162219" y="156127"/>
                    <a:pt x="1165284" y="145741"/>
                  </a:cubicBezTo>
                  <a:cubicBezTo>
                    <a:pt x="1168429" y="135435"/>
                    <a:pt x="1171495" y="125049"/>
                    <a:pt x="1174882" y="114744"/>
                  </a:cubicBezTo>
                  <a:cubicBezTo>
                    <a:pt x="1179318" y="100976"/>
                    <a:pt x="1183996" y="87370"/>
                    <a:pt x="1189400" y="74005"/>
                  </a:cubicBezTo>
                  <a:cubicBezTo>
                    <a:pt x="1190610" y="71267"/>
                    <a:pt x="1189400" y="68127"/>
                    <a:pt x="1186658" y="66920"/>
                  </a:cubicBezTo>
                  <a:cubicBezTo>
                    <a:pt x="1183996" y="65712"/>
                    <a:pt x="1180850" y="67000"/>
                    <a:pt x="1179641" y="69657"/>
                  </a:cubicBezTo>
                  <a:cubicBezTo>
                    <a:pt x="1171656" y="86323"/>
                    <a:pt x="1164478" y="103311"/>
                    <a:pt x="1158347" y="120621"/>
                  </a:cubicBezTo>
                  <a:cubicBezTo>
                    <a:pt x="1155847" y="127545"/>
                    <a:pt x="1153508" y="134549"/>
                    <a:pt x="1151411" y="141635"/>
                  </a:cubicBezTo>
                  <a:cubicBezTo>
                    <a:pt x="1148265" y="152182"/>
                    <a:pt x="1145604" y="162890"/>
                    <a:pt x="1142943" y="173517"/>
                  </a:cubicBezTo>
                  <a:cubicBezTo>
                    <a:pt x="1140926" y="182534"/>
                    <a:pt x="1139797" y="198154"/>
                    <a:pt x="1136732" y="210794"/>
                  </a:cubicBezTo>
                  <a:cubicBezTo>
                    <a:pt x="1135441" y="215947"/>
                    <a:pt x="1133909" y="220616"/>
                    <a:pt x="1131570" y="223757"/>
                  </a:cubicBezTo>
                  <a:cubicBezTo>
                    <a:pt x="1131167" y="224320"/>
                    <a:pt x="1131973" y="224884"/>
                    <a:pt x="1131812" y="225528"/>
                  </a:cubicBezTo>
                  <a:cubicBezTo>
                    <a:pt x="1114955" y="247749"/>
                    <a:pt x="1097694" y="269809"/>
                    <a:pt x="1080918" y="292111"/>
                  </a:cubicBezTo>
                  <a:cubicBezTo>
                    <a:pt x="1074707" y="300242"/>
                    <a:pt x="1068416" y="308374"/>
                    <a:pt x="1062286" y="316586"/>
                  </a:cubicBezTo>
                  <a:cubicBezTo>
                    <a:pt x="1062931" y="307086"/>
                    <a:pt x="1063496" y="297666"/>
                    <a:pt x="1064061" y="288166"/>
                  </a:cubicBezTo>
                  <a:cubicBezTo>
                    <a:pt x="1064545" y="280920"/>
                    <a:pt x="1065109" y="273674"/>
                    <a:pt x="1065916" y="266428"/>
                  </a:cubicBezTo>
                  <a:cubicBezTo>
                    <a:pt x="1067448" y="250406"/>
                    <a:pt x="1069787" y="234545"/>
                    <a:pt x="1072368" y="218926"/>
                  </a:cubicBezTo>
                  <a:cubicBezTo>
                    <a:pt x="1074223" y="208379"/>
                    <a:pt x="1076159" y="197912"/>
                    <a:pt x="1078337" y="187526"/>
                  </a:cubicBezTo>
                  <a:cubicBezTo>
                    <a:pt x="1083822" y="161602"/>
                    <a:pt x="1090758" y="135999"/>
                    <a:pt x="1099872" y="110476"/>
                  </a:cubicBezTo>
                  <a:cubicBezTo>
                    <a:pt x="1100921" y="107739"/>
                    <a:pt x="1099549" y="104599"/>
                    <a:pt x="1096807" y="103553"/>
                  </a:cubicBezTo>
                  <a:cubicBezTo>
                    <a:pt x="1094065" y="102506"/>
                    <a:pt x="1090919" y="103955"/>
                    <a:pt x="1089871" y="106692"/>
                  </a:cubicBezTo>
                  <a:cubicBezTo>
                    <a:pt x="1079466" y="132295"/>
                    <a:pt x="1070916" y="158059"/>
                    <a:pt x="1064625" y="184467"/>
                  </a:cubicBezTo>
                  <a:cubicBezTo>
                    <a:pt x="1062044" y="195014"/>
                    <a:pt x="1059867" y="205722"/>
                    <a:pt x="1058092" y="216510"/>
                  </a:cubicBezTo>
                  <a:cubicBezTo>
                    <a:pt x="1055511" y="232613"/>
                    <a:pt x="1053817" y="248876"/>
                    <a:pt x="1052608" y="265300"/>
                  </a:cubicBezTo>
                  <a:cubicBezTo>
                    <a:pt x="1052124" y="272707"/>
                    <a:pt x="1051801" y="280195"/>
                    <a:pt x="1051559" y="287602"/>
                  </a:cubicBezTo>
                  <a:cubicBezTo>
                    <a:pt x="1051236" y="298632"/>
                    <a:pt x="1051156" y="309582"/>
                    <a:pt x="1050914" y="320612"/>
                  </a:cubicBezTo>
                  <a:cubicBezTo>
                    <a:pt x="1050914" y="322142"/>
                    <a:pt x="1051156" y="323752"/>
                    <a:pt x="1051559" y="325362"/>
                  </a:cubicBezTo>
                  <a:cubicBezTo>
                    <a:pt x="1051882" y="326570"/>
                    <a:pt x="1052365" y="327778"/>
                    <a:pt x="1052769" y="328985"/>
                  </a:cubicBezTo>
                  <a:cubicBezTo>
                    <a:pt x="1033250" y="354749"/>
                    <a:pt x="1013812" y="380674"/>
                    <a:pt x="993890" y="406196"/>
                  </a:cubicBezTo>
                  <a:cubicBezTo>
                    <a:pt x="981227" y="422540"/>
                    <a:pt x="968564" y="438803"/>
                    <a:pt x="955901" y="455066"/>
                  </a:cubicBezTo>
                  <a:cubicBezTo>
                    <a:pt x="954288" y="450638"/>
                    <a:pt x="952675" y="446452"/>
                    <a:pt x="952352" y="445083"/>
                  </a:cubicBezTo>
                  <a:cubicBezTo>
                    <a:pt x="950174" y="434617"/>
                    <a:pt x="948561" y="423989"/>
                    <a:pt x="947351" y="413361"/>
                  </a:cubicBezTo>
                  <a:cubicBezTo>
                    <a:pt x="946142" y="402734"/>
                    <a:pt x="945496" y="392026"/>
                    <a:pt x="945335" y="381318"/>
                  </a:cubicBezTo>
                  <a:cubicBezTo>
                    <a:pt x="945093" y="368999"/>
                    <a:pt x="945738" y="356601"/>
                    <a:pt x="946867" y="344202"/>
                  </a:cubicBezTo>
                  <a:cubicBezTo>
                    <a:pt x="947997" y="331803"/>
                    <a:pt x="949690" y="319485"/>
                    <a:pt x="951707" y="307167"/>
                  </a:cubicBezTo>
                  <a:cubicBezTo>
                    <a:pt x="954207" y="292352"/>
                    <a:pt x="957191" y="277538"/>
                    <a:pt x="960498" y="262885"/>
                  </a:cubicBezTo>
                  <a:cubicBezTo>
                    <a:pt x="965660" y="240583"/>
                    <a:pt x="971468" y="218443"/>
                    <a:pt x="977275" y="196785"/>
                  </a:cubicBezTo>
                  <a:cubicBezTo>
                    <a:pt x="978081" y="193967"/>
                    <a:pt x="976388" y="190988"/>
                    <a:pt x="973565" y="190183"/>
                  </a:cubicBezTo>
                  <a:cubicBezTo>
                    <a:pt x="970742" y="189378"/>
                    <a:pt x="967757" y="190988"/>
                    <a:pt x="966951" y="193887"/>
                  </a:cubicBezTo>
                  <a:cubicBezTo>
                    <a:pt x="960256" y="215383"/>
                    <a:pt x="953401" y="237443"/>
                    <a:pt x="947593" y="259745"/>
                  </a:cubicBezTo>
                  <a:cubicBezTo>
                    <a:pt x="943722" y="274640"/>
                    <a:pt x="940254" y="289615"/>
                    <a:pt x="937511" y="304671"/>
                  </a:cubicBezTo>
                  <a:cubicBezTo>
                    <a:pt x="935253" y="317391"/>
                    <a:pt x="933559" y="330193"/>
                    <a:pt x="932592" y="342994"/>
                  </a:cubicBezTo>
                  <a:cubicBezTo>
                    <a:pt x="931543" y="355957"/>
                    <a:pt x="931381" y="368838"/>
                    <a:pt x="931865" y="381720"/>
                  </a:cubicBezTo>
                  <a:cubicBezTo>
                    <a:pt x="932430" y="392831"/>
                    <a:pt x="933479" y="403861"/>
                    <a:pt x="935011" y="414891"/>
                  </a:cubicBezTo>
                  <a:cubicBezTo>
                    <a:pt x="936624" y="425921"/>
                    <a:pt x="938802" y="436871"/>
                    <a:pt x="941463" y="447579"/>
                  </a:cubicBezTo>
                  <a:cubicBezTo>
                    <a:pt x="942109" y="449833"/>
                    <a:pt x="946626" y="459494"/>
                    <a:pt x="948158" y="465050"/>
                  </a:cubicBezTo>
                  <a:cubicBezTo>
                    <a:pt x="941867" y="473182"/>
                    <a:pt x="935495" y="481313"/>
                    <a:pt x="929204" y="489445"/>
                  </a:cubicBezTo>
                  <a:cubicBezTo>
                    <a:pt x="918315" y="503695"/>
                    <a:pt x="907588" y="518107"/>
                    <a:pt x="896941" y="532519"/>
                  </a:cubicBezTo>
                  <a:cubicBezTo>
                    <a:pt x="896861" y="532358"/>
                    <a:pt x="896780" y="532116"/>
                    <a:pt x="896619" y="531955"/>
                  </a:cubicBezTo>
                  <a:cubicBezTo>
                    <a:pt x="896619" y="529942"/>
                    <a:pt x="896861" y="527205"/>
                    <a:pt x="896619" y="526078"/>
                  </a:cubicBezTo>
                  <a:cubicBezTo>
                    <a:pt x="895893" y="522133"/>
                    <a:pt x="895167" y="518268"/>
                    <a:pt x="894360" y="514404"/>
                  </a:cubicBezTo>
                  <a:cubicBezTo>
                    <a:pt x="893796" y="511747"/>
                    <a:pt x="893231" y="509090"/>
                    <a:pt x="892505" y="506513"/>
                  </a:cubicBezTo>
                  <a:cubicBezTo>
                    <a:pt x="889360" y="494356"/>
                    <a:pt x="886134" y="482279"/>
                    <a:pt x="883149" y="470122"/>
                  </a:cubicBezTo>
                  <a:cubicBezTo>
                    <a:pt x="881214" y="462151"/>
                    <a:pt x="879358" y="454100"/>
                    <a:pt x="877826" y="445969"/>
                  </a:cubicBezTo>
                  <a:cubicBezTo>
                    <a:pt x="874438" y="429544"/>
                    <a:pt x="872019" y="411751"/>
                    <a:pt x="870325" y="393555"/>
                  </a:cubicBezTo>
                  <a:cubicBezTo>
                    <a:pt x="868631" y="376165"/>
                    <a:pt x="867825" y="358453"/>
                    <a:pt x="868309" y="340820"/>
                  </a:cubicBezTo>
                  <a:cubicBezTo>
                    <a:pt x="868954" y="316828"/>
                    <a:pt x="872019" y="293238"/>
                    <a:pt x="878794" y="271902"/>
                  </a:cubicBezTo>
                  <a:cubicBezTo>
                    <a:pt x="879762" y="269085"/>
                    <a:pt x="878229" y="266105"/>
                    <a:pt x="875487" y="265140"/>
                  </a:cubicBezTo>
                  <a:cubicBezTo>
                    <a:pt x="872664" y="264173"/>
                    <a:pt x="869599" y="265703"/>
                    <a:pt x="868712" y="268441"/>
                  </a:cubicBezTo>
                  <a:cubicBezTo>
                    <a:pt x="858791" y="295895"/>
                    <a:pt x="854436" y="327134"/>
                    <a:pt x="854274" y="358533"/>
                  </a:cubicBezTo>
                  <a:cubicBezTo>
                    <a:pt x="854194" y="370690"/>
                    <a:pt x="854758" y="382928"/>
                    <a:pt x="855888" y="394924"/>
                  </a:cubicBezTo>
                  <a:cubicBezTo>
                    <a:pt x="857581" y="413683"/>
                    <a:pt x="860807" y="431879"/>
                    <a:pt x="864518" y="448706"/>
                  </a:cubicBezTo>
                  <a:cubicBezTo>
                    <a:pt x="866373" y="456999"/>
                    <a:pt x="868470" y="465211"/>
                    <a:pt x="870728" y="473423"/>
                  </a:cubicBezTo>
                  <a:cubicBezTo>
                    <a:pt x="874116" y="485500"/>
                    <a:pt x="877826" y="497576"/>
                    <a:pt x="881536" y="509573"/>
                  </a:cubicBezTo>
                  <a:lnTo>
                    <a:pt x="886214" y="528251"/>
                  </a:lnTo>
                  <a:cubicBezTo>
                    <a:pt x="886617" y="530103"/>
                    <a:pt x="887021" y="534853"/>
                    <a:pt x="887263" y="536061"/>
                  </a:cubicBezTo>
                  <a:cubicBezTo>
                    <a:pt x="887505" y="537510"/>
                    <a:pt x="888069" y="538315"/>
                    <a:pt x="888311" y="538557"/>
                  </a:cubicBezTo>
                  <a:cubicBezTo>
                    <a:pt x="889118" y="539684"/>
                    <a:pt x="890166" y="540167"/>
                    <a:pt x="891053" y="540328"/>
                  </a:cubicBezTo>
                  <a:cubicBezTo>
                    <a:pt x="889763" y="542100"/>
                    <a:pt x="888392" y="543871"/>
                    <a:pt x="887021" y="545723"/>
                  </a:cubicBezTo>
                  <a:lnTo>
                    <a:pt x="852661" y="594432"/>
                  </a:lnTo>
                  <a:lnTo>
                    <a:pt x="840805" y="610132"/>
                  </a:lnTo>
                  <a:cubicBezTo>
                    <a:pt x="839595" y="611581"/>
                    <a:pt x="836449" y="613272"/>
                    <a:pt x="834836" y="614721"/>
                  </a:cubicBezTo>
                  <a:cubicBezTo>
                    <a:pt x="832578" y="616734"/>
                    <a:pt x="831852" y="618988"/>
                    <a:pt x="831933" y="620518"/>
                  </a:cubicBezTo>
                  <a:cubicBezTo>
                    <a:pt x="832013" y="622370"/>
                    <a:pt x="832739" y="624463"/>
                    <a:pt x="835724" y="625832"/>
                  </a:cubicBezTo>
                  <a:cubicBezTo>
                    <a:pt x="838224" y="626959"/>
                    <a:pt x="841208" y="625832"/>
                    <a:pt x="842418" y="623255"/>
                  </a:cubicBezTo>
                  <a:close/>
                  <a:moveTo>
                    <a:pt x="896619" y="532599"/>
                  </a:moveTo>
                  <a:lnTo>
                    <a:pt x="896699" y="532680"/>
                  </a:lnTo>
                  <a:cubicBezTo>
                    <a:pt x="896699" y="532680"/>
                    <a:pt x="896699" y="532680"/>
                    <a:pt x="896699" y="532680"/>
                  </a:cubicBezTo>
                  <a:cubicBezTo>
                    <a:pt x="896619" y="532680"/>
                    <a:pt x="896619" y="532680"/>
                    <a:pt x="896619" y="532599"/>
                  </a:cubicBezTo>
                  <a:close/>
                  <a:moveTo>
                    <a:pt x="1281509" y="107095"/>
                  </a:moveTo>
                  <a:lnTo>
                    <a:pt x="1281429" y="107175"/>
                  </a:lnTo>
                  <a:cubicBezTo>
                    <a:pt x="1281187" y="107015"/>
                    <a:pt x="1280864" y="106773"/>
                    <a:pt x="1281267" y="106934"/>
                  </a:cubicBezTo>
                  <a:cubicBezTo>
                    <a:pt x="1281348" y="107015"/>
                    <a:pt x="1281429" y="107015"/>
                    <a:pt x="1281509" y="107095"/>
                  </a:cubicBezTo>
                  <a:close/>
                  <a:moveTo>
                    <a:pt x="1281429" y="107175"/>
                  </a:moveTo>
                  <a:lnTo>
                    <a:pt x="1281429" y="107256"/>
                  </a:lnTo>
                  <a:lnTo>
                    <a:pt x="1281348" y="107256"/>
                  </a:lnTo>
                  <a:lnTo>
                    <a:pt x="1281429" y="107175"/>
                  </a:lnTo>
                  <a:close/>
                  <a:moveTo>
                    <a:pt x="1280784" y="113697"/>
                  </a:moveTo>
                  <a:cubicBezTo>
                    <a:pt x="1279412" y="111684"/>
                    <a:pt x="1279735" y="108947"/>
                    <a:pt x="1281429" y="107256"/>
                  </a:cubicBezTo>
                  <a:lnTo>
                    <a:pt x="1281590" y="107095"/>
                  </a:lnTo>
                  <a:cubicBezTo>
                    <a:pt x="1281751" y="106934"/>
                    <a:pt x="1281994" y="106773"/>
                    <a:pt x="1282155" y="106612"/>
                  </a:cubicBezTo>
                  <a:lnTo>
                    <a:pt x="1282074" y="106451"/>
                  </a:lnTo>
                  <a:cubicBezTo>
                    <a:pt x="1283929" y="104760"/>
                    <a:pt x="1286752" y="104519"/>
                    <a:pt x="1288849" y="105968"/>
                  </a:cubicBezTo>
                  <a:cubicBezTo>
                    <a:pt x="1291188" y="107659"/>
                    <a:pt x="1291752" y="111040"/>
                    <a:pt x="1290059" y="113455"/>
                  </a:cubicBezTo>
                  <a:cubicBezTo>
                    <a:pt x="1291672" y="114985"/>
                    <a:pt x="1288849" y="112811"/>
                    <a:pt x="1290220" y="114422"/>
                  </a:cubicBezTo>
                  <a:cubicBezTo>
                    <a:pt x="1290785" y="115066"/>
                    <a:pt x="1289656" y="114100"/>
                    <a:pt x="1290220" y="114824"/>
                  </a:cubicBezTo>
                  <a:cubicBezTo>
                    <a:pt x="1291027" y="116032"/>
                    <a:pt x="1289413" y="114422"/>
                    <a:pt x="1290059" y="115710"/>
                  </a:cubicBezTo>
                  <a:cubicBezTo>
                    <a:pt x="1290462" y="116354"/>
                    <a:pt x="1289898" y="115549"/>
                    <a:pt x="1289817" y="116273"/>
                  </a:cubicBezTo>
                  <a:cubicBezTo>
                    <a:pt x="1289817" y="116434"/>
                    <a:pt x="1289656" y="116515"/>
                    <a:pt x="1289575" y="116515"/>
                  </a:cubicBezTo>
                  <a:cubicBezTo>
                    <a:pt x="1289010" y="116595"/>
                    <a:pt x="1289413" y="116837"/>
                    <a:pt x="1289010" y="116434"/>
                  </a:cubicBezTo>
                  <a:cubicBezTo>
                    <a:pt x="1286671" y="114261"/>
                    <a:pt x="1290301" y="117562"/>
                    <a:pt x="1287881" y="115146"/>
                  </a:cubicBezTo>
                  <a:cubicBezTo>
                    <a:pt x="1285542" y="116676"/>
                    <a:pt x="1282397" y="116112"/>
                    <a:pt x="1280784" y="113697"/>
                  </a:cubicBezTo>
                  <a:close/>
                  <a:moveTo>
                    <a:pt x="1281590" y="107095"/>
                  </a:moveTo>
                  <a:lnTo>
                    <a:pt x="1281509" y="107095"/>
                  </a:lnTo>
                  <a:lnTo>
                    <a:pt x="1281590" y="107095"/>
                  </a:lnTo>
                  <a:lnTo>
                    <a:pt x="1281590" y="107095"/>
                  </a:lnTo>
                  <a:close/>
                  <a:moveTo>
                    <a:pt x="1282074" y="106451"/>
                  </a:moveTo>
                  <a:cubicBezTo>
                    <a:pt x="1281913" y="106612"/>
                    <a:pt x="1281751" y="106773"/>
                    <a:pt x="1281590" y="107015"/>
                  </a:cubicBezTo>
                  <a:cubicBezTo>
                    <a:pt x="1281267" y="106612"/>
                    <a:pt x="1280219" y="105726"/>
                    <a:pt x="1281026" y="106290"/>
                  </a:cubicBezTo>
                  <a:cubicBezTo>
                    <a:pt x="1281751" y="106692"/>
                    <a:pt x="1280299" y="105324"/>
                    <a:pt x="1281026" y="105807"/>
                  </a:cubicBezTo>
                  <a:cubicBezTo>
                    <a:pt x="1281429" y="106129"/>
                    <a:pt x="1280541" y="105243"/>
                    <a:pt x="1281026" y="105485"/>
                  </a:cubicBezTo>
                  <a:cubicBezTo>
                    <a:pt x="1281590" y="105807"/>
                    <a:pt x="1280703" y="105163"/>
                    <a:pt x="1281187" y="104760"/>
                  </a:cubicBezTo>
                  <a:cubicBezTo>
                    <a:pt x="1281590" y="104519"/>
                    <a:pt x="1281187" y="105082"/>
                    <a:pt x="1281590" y="105002"/>
                  </a:cubicBezTo>
                  <a:lnTo>
                    <a:pt x="1281913" y="104841"/>
                  </a:lnTo>
                  <a:cubicBezTo>
                    <a:pt x="1281832" y="105163"/>
                    <a:pt x="1281832" y="105726"/>
                    <a:pt x="1282074" y="106451"/>
                  </a:cubicBezTo>
                  <a:close/>
                  <a:moveTo>
                    <a:pt x="1576711" y="996507"/>
                  </a:moveTo>
                  <a:cubicBezTo>
                    <a:pt x="1579453" y="997554"/>
                    <a:pt x="1582518" y="996105"/>
                    <a:pt x="1583566" y="993367"/>
                  </a:cubicBezTo>
                  <a:cubicBezTo>
                    <a:pt x="1584615" y="990630"/>
                    <a:pt x="1583244" y="987571"/>
                    <a:pt x="1580501" y="986524"/>
                  </a:cubicBezTo>
                  <a:cubicBezTo>
                    <a:pt x="1510976" y="959874"/>
                    <a:pt x="1442176" y="931776"/>
                    <a:pt x="1373700" y="903114"/>
                  </a:cubicBezTo>
                  <a:cubicBezTo>
                    <a:pt x="1348293" y="892486"/>
                    <a:pt x="1322966" y="881617"/>
                    <a:pt x="1297560" y="870829"/>
                  </a:cubicBezTo>
                  <a:cubicBezTo>
                    <a:pt x="1309658" y="870426"/>
                    <a:pt x="1321676" y="869782"/>
                    <a:pt x="1333855" y="869782"/>
                  </a:cubicBezTo>
                  <a:cubicBezTo>
                    <a:pt x="1348131" y="869943"/>
                    <a:pt x="1362407" y="870426"/>
                    <a:pt x="1376603" y="870909"/>
                  </a:cubicBezTo>
                  <a:cubicBezTo>
                    <a:pt x="1391040" y="871392"/>
                    <a:pt x="1405317" y="871875"/>
                    <a:pt x="1419431" y="872680"/>
                  </a:cubicBezTo>
                  <a:cubicBezTo>
                    <a:pt x="1428384" y="873083"/>
                    <a:pt x="1437256" y="873647"/>
                    <a:pt x="1446209" y="874371"/>
                  </a:cubicBezTo>
                  <a:cubicBezTo>
                    <a:pt x="1452097" y="874774"/>
                    <a:pt x="1458066" y="875337"/>
                    <a:pt x="1463953" y="875981"/>
                  </a:cubicBezTo>
                  <a:lnTo>
                    <a:pt x="1480084" y="877753"/>
                  </a:lnTo>
                  <a:cubicBezTo>
                    <a:pt x="1481859" y="877994"/>
                    <a:pt x="1486376" y="879041"/>
                    <a:pt x="1487585" y="879202"/>
                  </a:cubicBezTo>
                  <a:cubicBezTo>
                    <a:pt x="1488795" y="879363"/>
                    <a:pt x="1489683" y="879282"/>
                    <a:pt x="1490005" y="879121"/>
                  </a:cubicBezTo>
                  <a:cubicBezTo>
                    <a:pt x="1491860" y="878558"/>
                    <a:pt x="1492828" y="877511"/>
                    <a:pt x="1493231" y="876545"/>
                  </a:cubicBezTo>
                  <a:cubicBezTo>
                    <a:pt x="1493796" y="875418"/>
                    <a:pt x="1494119" y="874210"/>
                    <a:pt x="1493635" y="872842"/>
                  </a:cubicBezTo>
                  <a:cubicBezTo>
                    <a:pt x="1493554" y="872439"/>
                    <a:pt x="1493231" y="870346"/>
                    <a:pt x="1490247" y="869218"/>
                  </a:cubicBezTo>
                  <a:cubicBezTo>
                    <a:pt x="1489924" y="869057"/>
                    <a:pt x="1489521" y="868977"/>
                    <a:pt x="1489199" y="868897"/>
                  </a:cubicBezTo>
                  <a:cubicBezTo>
                    <a:pt x="1489199" y="868897"/>
                    <a:pt x="1489199" y="868977"/>
                    <a:pt x="1489199" y="869057"/>
                  </a:cubicBezTo>
                  <a:cubicBezTo>
                    <a:pt x="1489118" y="869541"/>
                    <a:pt x="1488392" y="869460"/>
                    <a:pt x="1487424" y="869218"/>
                  </a:cubicBezTo>
                  <a:cubicBezTo>
                    <a:pt x="1487585" y="869138"/>
                    <a:pt x="1487989" y="868897"/>
                    <a:pt x="1488392" y="868816"/>
                  </a:cubicBezTo>
                  <a:cubicBezTo>
                    <a:pt x="1487827" y="868816"/>
                    <a:pt x="1487344" y="868897"/>
                    <a:pt x="1486779" y="868977"/>
                  </a:cubicBezTo>
                  <a:cubicBezTo>
                    <a:pt x="1485005" y="868413"/>
                    <a:pt x="1482746" y="867447"/>
                    <a:pt x="1481617" y="867206"/>
                  </a:cubicBezTo>
                  <a:lnTo>
                    <a:pt x="1465485" y="864549"/>
                  </a:lnTo>
                  <a:cubicBezTo>
                    <a:pt x="1457985" y="863341"/>
                    <a:pt x="1450484" y="862294"/>
                    <a:pt x="1442902" y="861489"/>
                  </a:cubicBezTo>
                  <a:cubicBezTo>
                    <a:pt x="1435401" y="860604"/>
                    <a:pt x="1427900" y="859879"/>
                    <a:pt x="1420318" y="859235"/>
                  </a:cubicBezTo>
                  <a:cubicBezTo>
                    <a:pt x="1406123" y="858108"/>
                    <a:pt x="1391686" y="856981"/>
                    <a:pt x="1377168" y="856417"/>
                  </a:cubicBezTo>
                  <a:cubicBezTo>
                    <a:pt x="1367489" y="856095"/>
                    <a:pt x="1357890" y="855934"/>
                    <a:pt x="1348212" y="856095"/>
                  </a:cubicBezTo>
                  <a:cubicBezTo>
                    <a:pt x="1323854" y="856256"/>
                    <a:pt x="1299576" y="857866"/>
                    <a:pt x="1275944" y="860765"/>
                  </a:cubicBezTo>
                  <a:cubicBezTo>
                    <a:pt x="1275621" y="860765"/>
                    <a:pt x="1275702" y="861328"/>
                    <a:pt x="1275380" y="861409"/>
                  </a:cubicBezTo>
                  <a:cubicBezTo>
                    <a:pt x="1267072" y="857866"/>
                    <a:pt x="1258764" y="854404"/>
                    <a:pt x="1250538" y="850862"/>
                  </a:cubicBezTo>
                  <a:cubicBezTo>
                    <a:pt x="1227470" y="841039"/>
                    <a:pt x="1204483" y="831217"/>
                    <a:pt x="1181496" y="821395"/>
                  </a:cubicBezTo>
                  <a:cubicBezTo>
                    <a:pt x="1200208" y="818496"/>
                    <a:pt x="1218759" y="815598"/>
                    <a:pt x="1237391" y="812780"/>
                  </a:cubicBezTo>
                  <a:cubicBezTo>
                    <a:pt x="1250941" y="810686"/>
                    <a:pt x="1264572" y="808754"/>
                    <a:pt x="1278202" y="806822"/>
                  </a:cubicBezTo>
                  <a:cubicBezTo>
                    <a:pt x="1289494" y="805212"/>
                    <a:pt x="1300786" y="803682"/>
                    <a:pt x="1312159" y="802233"/>
                  </a:cubicBezTo>
                  <a:cubicBezTo>
                    <a:pt x="1323451" y="800784"/>
                    <a:pt x="1334743" y="799334"/>
                    <a:pt x="1346196" y="798207"/>
                  </a:cubicBezTo>
                  <a:cubicBezTo>
                    <a:pt x="1355310" y="797241"/>
                    <a:pt x="1364504" y="796597"/>
                    <a:pt x="1373700" y="796275"/>
                  </a:cubicBezTo>
                  <a:cubicBezTo>
                    <a:pt x="1382894" y="795953"/>
                    <a:pt x="1392169" y="795953"/>
                    <a:pt x="1401364" y="796275"/>
                  </a:cubicBezTo>
                  <a:lnTo>
                    <a:pt x="1420157" y="797483"/>
                  </a:lnTo>
                  <a:cubicBezTo>
                    <a:pt x="1420641" y="797483"/>
                    <a:pt x="1428061" y="798207"/>
                    <a:pt x="1429594" y="798046"/>
                  </a:cubicBezTo>
                  <a:cubicBezTo>
                    <a:pt x="1435078" y="797563"/>
                    <a:pt x="1434917" y="792652"/>
                    <a:pt x="1434433" y="791283"/>
                  </a:cubicBezTo>
                  <a:cubicBezTo>
                    <a:pt x="1434272" y="790800"/>
                    <a:pt x="1433707" y="788546"/>
                    <a:pt x="1430320" y="787660"/>
                  </a:cubicBezTo>
                  <a:cubicBezTo>
                    <a:pt x="1429836" y="787499"/>
                    <a:pt x="1429352" y="787419"/>
                    <a:pt x="1428868" y="787419"/>
                  </a:cubicBezTo>
                  <a:cubicBezTo>
                    <a:pt x="1428868" y="787499"/>
                    <a:pt x="1428949" y="787660"/>
                    <a:pt x="1428949" y="787740"/>
                  </a:cubicBezTo>
                  <a:cubicBezTo>
                    <a:pt x="1428949" y="788224"/>
                    <a:pt x="1428061" y="788224"/>
                    <a:pt x="1426932" y="788063"/>
                  </a:cubicBezTo>
                  <a:cubicBezTo>
                    <a:pt x="1427174" y="787902"/>
                    <a:pt x="1427335" y="787821"/>
                    <a:pt x="1427497" y="787660"/>
                  </a:cubicBezTo>
                  <a:cubicBezTo>
                    <a:pt x="1427174" y="787740"/>
                    <a:pt x="1426852" y="787902"/>
                    <a:pt x="1426529" y="788063"/>
                  </a:cubicBezTo>
                  <a:cubicBezTo>
                    <a:pt x="1424351" y="787740"/>
                    <a:pt x="1421447" y="786855"/>
                    <a:pt x="1421206" y="786855"/>
                  </a:cubicBezTo>
                  <a:lnTo>
                    <a:pt x="1401929" y="784762"/>
                  </a:lnTo>
                  <a:cubicBezTo>
                    <a:pt x="1392492" y="784037"/>
                    <a:pt x="1382975" y="783715"/>
                    <a:pt x="1373457" y="783715"/>
                  </a:cubicBezTo>
                  <a:cubicBezTo>
                    <a:pt x="1363940" y="783634"/>
                    <a:pt x="1354422" y="784037"/>
                    <a:pt x="1344986" y="784762"/>
                  </a:cubicBezTo>
                  <a:cubicBezTo>
                    <a:pt x="1333371" y="785647"/>
                    <a:pt x="1321918" y="786613"/>
                    <a:pt x="1310384" y="787982"/>
                  </a:cubicBezTo>
                  <a:cubicBezTo>
                    <a:pt x="1298931" y="789270"/>
                    <a:pt x="1287478" y="790881"/>
                    <a:pt x="1276105" y="792652"/>
                  </a:cubicBezTo>
                  <a:cubicBezTo>
                    <a:pt x="1262394" y="794745"/>
                    <a:pt x="1248763" y="797160"/>
                    <a:pt x="1235132" y="799656"/>
                  </a:cubicBezTo>
                  <a:cubicBezTo>
                    <a:pt x="1214807" y="803440"/>
                    <a:pt x="1194562" y="807627"/>
                    <a:pt x="1174237" y="811653"/>
                  </a:cubicBezTo>
                  <a:cubicBezTo>
                    <a:pt x="1171817" y="812136"/>
                    <a:pt x="1170930" y="814470"/>
                    <a:pt x="1170688" y="816725"/>
                  </a:cubicBezTo>
                  <a:cubicBezTo>
                    <a:pt x="1168188" y="815678"/>
                    <a:pt x="1165687" y="814632"/>
                    <a:pt x="1163187" y="813504"/>
                  </a:cubicBezTo>
                  <a:cubicBezTo>
                    <a:pt x="1163429" y="812699"/>
                    <a:pt x="1163832" y="811653"/>
                    <a:pt x="1162542" y="812297"/>
                  </a:cubicBezTo>
                  <a:lnTo>
                    <a:pt x="1162542" y="812136"/>
                  </a:lnTo>
                  <a:cubicBezTo>
                    <a:pt x="1161332" y="809640"/>
                    <a:pt x="1158267" y="808513"/>
                    <a:pt x="1155686" y="809720"/>
                  </a:cubicBezTo>
                  <a:cubicBezTo>
                    <a:pt x="1155686" y="809720"/>
                    <a:pt x="1155364" y="810042"/>
                    <a:pt x="1155283" y="810123"/>
                  </a:cubicBezTo>
                  <a:cubicBezTo>
                    <a:pt x="1126973" y="798046"/>
                    <a:pt x="1098662" y="785969"/>
                    <a:pt x="1070352" y="773812"/>
                  </a:cubicBezTo>
                  <a:cubicBezTo>
                    <a:pt x="1090677" y="766969"/>
                    <a:pt x="1111164" y="760850"/>
                    <a:pt x="1131893" y="755616"/>
                  </a:cubicBezTo>
                  <a:cubicBezTo>
                    <a:pt x="1149314" y="751269"/>
                    <a:pt x="1166897" y="747324"/>
                    <a:pt x="1184561" y="743701"/>
                  </a:cubicBezTo>
                  <a:cubicBezTo>
                    <a:pt x="1202224" y="739997"/>
                    <a:pt x="1219888" y="736455"/>
                    <a:pt x="1237632" y="733395"/>
                  </a:cubicBezTo>
                  <a:cubicBezTo>
                    <a:pt x="1246908" y="731785"/>
                    <a:pt x="1256184" y="730336"/>
                    <a:pt x="1265539" y="729047"/>
                  </a:cubicBezTo>
                  <a:cubicBezTo>
                    <a:pt x="1274815" y="727840"/>
                    <a:pt x="1284171" y="726713"/>
                    <a:pt x="1293608" y="725908"/>
                  </a:cubicBezTo>
                  <a:lnTo>
                    <a:pt x="1314901" y="724378"/>
                  </a:lnTo>
                  <a:cubicBezTo>
                    <a:pt x="1316191" y="724297"/>
                    <a:pt x="1322644" y="724458"/>
                    <a:pt x="1325064" y="723975"/>
                  </a:cubicBezTo>
                  <a:cubicBezTo>
                    <a:pt x="1330065" y="722929"/>
                    <a:pt x="1330468" y="718903"/>
                    <a:pt x="1329822" y="716971"/>
                  </a:cubicBezTo>
                  <a:cubicBezTo>
                    <a:pt x="1329016" y="714314"/>
                    <a:pt x="1326193" y="712784"/>
                    <a:pt x="1323451" y="713589"/>
                  </a:cubicBezTo>
                  <a:cubicBezTo>
                    <a:pt x="1323370" y="713589"/>
                    <a:pt x="1323289" y="713670"/>
                    <a:pt x="1323128" y="713670"/>
                  </a:cubicBezTo>
                  <a:cubicBezTo>
                    <a:pt x="1323128" y="713750"/>
                    <a:pt x="1323208" y="713831"/>
                    <a:pt x="1323208" y="713911"/>
                  </a:cubicBezTo>
                  <a:cubicBezTo>
                    <a:pt x="1323289" y="714556"/>
                    <a:pt x="1322563" y="714717"/>
                    <a:pt x="1321515" y="714717"/>
                  </a:cubicBezTo>
                  <a:lnTo>
                    <a:pt x="1321837" y="714394"/>
                  </a:lnTo>
                  <a:lnTo>
                    <a:pt x="1321434" y="714717"/>
                  </a:lnTo>
                  <a:cubicBezTo>
                    <a:pt x="1319176" y="714717"/>
                    <a:pt x="1315385" y="713750"/>
                    <a:pt x="1314659" y="713750"/>
                  </a:cubicBezTo>
                  <a:lnTo>
                    <a:pt x="1292720" y="714394"/>
                  </a:lnTo>
                  <a:cubicBezTo>
                    <a:pt x="1283203" y="714878"/>
                    <a:pt x="1273605" y="715602"/>
                    <a:pt x="1264088" y="716568"/>
                  </a:cubicBezTo>
                  <a:cubicBezTo>
                    <a:pt x="1254490" y="717534"/>
                    <a:pt x="1244972" y="718742"/>
                    <a:pt x="1235455" y="720111"/>
                  </a:cubicBezTo>
                  <a:cubicBezTo>
                    <a:pt x="1217468" y="722848"/>
                    <a:pt x="1199402" y="725827"/>
                    <a:pt x="1181577" y="729531"/>
                  </a:cubicBezTo>
                  <a:cubicBezTo>
                    <a:pt x="1169639" y="731946"/>
                    <a:pt x="1157783" y="734764"/>
                    <a:pt x="1146007" y="737823"/>
                  </a:cubicBezTo>
                  <a:cubicBezTo>
                    <a:pt x="1116568" y="745553"/>
                    <a:pt x="1087612" y="754892"/>
                    <a:pt x="1059221" y="766003"/>
                  </a:cubicBezTo>
                  <a:cubicBezTo>
                    <a:pt x="1058173" y="766405"/>
                    <a:pt x="1058576" y="767693"/>
                    <a:pt x="1058011" y="768579"/>
                  </a:cubicBezTo>
                  <a:cubicBezTo>
                    <a:pt x="1038573" y="760286"/>
                    <a:pt x="1019135" y="752074"/>
                    <a:pt x="999616" y="743942"/>
                  </a:cubicBezTo>
                  <a:cubicBezTo>
                    <a:pt x="981469" y="736374"/>
                    <a:pt x="963241" y="729047"/>
                    <a:pt x="945012" y="721721"/>
                  </a:cubicBezTo>
                  <a:cubicBezTo>
                    <a:pt x="967919" y="712301"/>
                    <a:pt x="990583" y="702881"/>
                    <a:pt x="1013570" y="694911"/>
                  </a:cubicBezTo>
                  <a:cubicBezTo>
                    <a:pt x="1025507" y="690724"/>
                    <a:pt x="1037525" y="686779"/>
                    <a:pt x="1049785" y="683075"/>
                  </a:cubicBezTo>
                  <a:cubicBezTo>
                    <a:pt x="1067610" y="677601"/>
                    <a:pt x="1085918" y="672609"/>
                    <a:pt x="1104953" y="668503"/>
                  </a:cubicBezTo>
                  <a:cubicBezTo>
                    <a:pt x="1115358" y="666248"/>
                    <a:pt x="1125762" y="664075"/>
                    <a:pt x="1136248" y="661981"/>
                  </a:cubicBezTo>
                  <a:cubicBezTo>
                    <a:pt x="1146733" y="659888"/>
                    <a:pt x="1157138" y="657875"/>
                    <a:pt x="1167623" y="655943"/>
                  </a:cubicBezTo>
                  <a:lnTo>
                    <a:pt x="1187706" y="652481"/>
                  </a:lnTo>
                  <a:cubicBezTo>
                    <a:pt x="1188674" y="652320"/>
                    <a:pt x="1190771" y="651273"/>
                    <a:pt x="1192465" y="650629"/>
                  </a:cubicBezTo>
                  <a:cubicBezTo>
                    <a:pt x="1192868" y="650871"/>
                    <a:pt x="1193271" y="650388"/>
                    <a:pt x="1193756" y="650549"/>
                  </a:cubicBezTo>
                  <a:cubicBezTo>
                    <a:pt x="1193675" y="650468"/>
                    <a:pt x="1193594" y="650549"/>
                    <a:pt x="1193514" y="650468"/>
                  </a:cubicBezTo>
                  <a:lnTo>
                    <a:pt x="1193271" y="650388"/>
                  </a:lnTo>
                  <a:cubicBezTo>
                    <a:pt x="1193594" y="650307"/>
                    <a:pt x="1193594" y="650549"/>
                    <a:pt x="1193836" y="650468"/>
                  </a:cubicBezTo>
                  <a:cubicBezTo>
                    <a:pt x="1195449" y="650951"/>
                    <a:pt x="1197304" y="651273"/>
                    <a:pt x="1198675" y="650066"/>
                  </a:cubicBezTo>
                  <a:cubicBezTo>
                    <a:pt x="1201579" y="647570"/>
                    <a:pt x="1200773" y="644993"/>
                    <a:pt x="1200289" y="643866"/>
                  </a:cubicBezTo>
                  <a:cubicBezTo>
                    <a:pt x="1199805" y="642578"/>
                    <a:pt x="1198675" y="641048"/>
                    <a:pt x="1196175" y="640565"/>
                  </a:cubicBezTo>
                  <a:cubicBezTo>
                    <a:pt x="1195530" y="640485"/>
                    <a:pt x="1194239" y="640485"/>
                    <a:pt x="1192707" y="640726"/>
                  </a:cubicBezTo>
                  <a:cubicBezTo>
                    <a:pt x="1190771" y="641048"/>
                    <a:pt x="1187787" y="641853"/>
                    <a:pt x="1186335" y="641934"/>
                  </a:cubicBezTo>
                  <a:lnTo>
                    <a:pt x="1165768" y="644672"/>
                  </a:lnTo>
                  <a:cubicBezTo>
                    <a:pt x="1153025" y="646604"/>
                    <a:pt x="1140281" y="648536"/>
                    <a:pt x="1127618" y="650710"/>
                  </a:cubicBezTo>
                  <a:cubicBezTo>
                    <a:pt x="1119149" y="652159"/>
                    <a:pt x="1110680" y="653689"/>
                    <a:pt x="1102292" y="655299"/>
                  </a:cubicBezTo>
                  <a:cubicBezTo>
                    <a:pt x="1089306" y="657795"/>
                    <a:pt x="1076643" y="660613"/>
                    <a:pt x="1064303" y="663914"/>
                  </a:cubicBezTo>
                  <a:cubicBezTo>
                    <a:pt x="1051640" y="667215"/>
                    <a:pt x="1039219" y="670999"/>
                    <a:pt x="1027040" y="675185"/>
                  </a:cubicBezTo>
                  <a:cubicBezTo>
                    <a:pt x="1012280" y="680177"/>
                    <a:pt x="997842" y="685813"/>
                    <a:pt x="983485" y="691690"/>
                  </a:cubicBezTo>
                  <a:cubicBezTo>
                    <a:pt x="965580" y="699178"/>
                    <a:pt x="947674" y="707471"/>
                    <a:pt x="929607" y="715844"/>
                  </a:cubicBezTo>
                  <a:cubicBezTo>
                    <a:pt x="929123" y="715683"/>
                    <a:pt x="928478" y="715522"/>
                    <a:pt x="927833" y="715280"/>
                  </a:cubicBezTo>
                  <a:cubicBezTo>
                    <a:pt x="927752" y="715038"/>
                    <a:pt x="927510" y="714475"/>
                    <a:pt x="927429" y="714314"/>
                  </a:cubicBezTo>
                  <a:cubicBezTo>
                    <a:pt x="927026" y="713429"/>
                    <a:pt x="926623" y="712945"/>
                    <a:pt x="926462" y="712704"/>
                  </a:cubicBezTo>
                  <a:cubicBezTo>
                    <a:pt x="925171" y="711255"/>
                    <a:pt x="923800" y="710932"/>
                    <a:pt x="922993" y="710932"/>
                  </a:cubicBezTo>
                  <a:cubicBezTo>
                    <a:pt x="921542" y="710772"/>
                    <a:pt x="920251" y="711093"/>
                    <a:pt x="919122" y="712060"/>
                  </a:cubicBezTo>
                  <a:cubicBezTo>
                    <a:pt x="919122" y="712060"/>
                    <a:pt x="918880" y="712462"/>
                    <a:pt x="918719" y="712543"/>
                  </a:cubicBezTo>
                  <a:cubicBezTo>
                    <a:pt x="914202" y="711255"/>
                    <a:pt x="909443" y="709805"/>
                    <a:pt x="904846" y="708356"/>
                  </a:cubicBezTo>
                  <a:cubicBezTo>
                    <a:pt x="898393" y="706263"/>
                    <a:pt x="892586" y="704170"/>
                    <a:pt x="890086" y="702398"/>
                  </a:cubicBezTo>
                  <a:lnTo>
                    <a:pt x="889924" y="702318"/>
                  </a:lnTo>
                  <a:cubicBezTo>
                    <a:pt x="888553" y="700305"/>
                    <a:pt x="885891" y="699500"/>
                    <a:pt x="883553" y="700546"/>
                  </a:cubicBezTo>
                  <a:cubicBezTo>
                    <a:pt x="880971" y="701754"/>
                    <a:pt x="879842" y="704814"/>
                    <a:pt x="881052" y="707390"/>
                  </a:cubicBezTo>
                  <a:cubicBezTo>
                    <a:pt x="881536" y="708356"/>
                    <a:pt x="882423" y="709564"/>
                    <a:pt x="884036" y="710772"/>
                  </a:cubicBezTo>
                  <a:cubicBezTo>
                    <a:pt x="885730" y="711979"/>
                    <a:pt x="888553" y="713429"/>
                    <a:pt x="892021" y="714797"/>
                  </a:cubicBezTo>
                  <a:cubicBezTo>
                    <a:pt x="899603" y="717937"/>
                    <a:pt x="910411" y="721238"/>
                    <a:pt x="918638" y="723734"/>
                  </a:cubicBezTo>
                  <a:cubicBezTo>
                    <a:pt x="918154" y="725022"/>
                    <a:pt x="916702" y="725827"/>
                    <a:pt x="917267" y="727196"/>
                  </a:cubicBezTo>
                  <a:cubicBezTo>
                    <a:pt x="917992" y="728806"/>
                    <a:pt x="919928" y="728484"/>
                    <a:pt x="921622" y="728806"/>
                  </a:cubicBezTo>
                  <a:cubicBezTo>
                    <a:pt x="921622" y="728806"/>
                    <a:pt x="921622" y="728887"/>
                    <a:pt x="921622" y="728887"/>
                  </a:cubicBezTo>
                  <a:cubicBezTo>
                    <a:pt x="923074" y="732912"/>
                    <a:pt x="924526" y="736857"/>
                    <a:pt x="926058" y="740722"/>
                  </a:cubicBezTo>
                  <a:cubicBezTo>
                    <a:pt x="927591" y="744667"/>
                    <a:pt x="929204" y="748531"/>
                    <a:pt x="930978" y="752476"/>
                  </a:cubicBezTo>
                  <a:cubicBezTo>
                    <a:pt x="936624" y="765117"/>
                    <a:pt x="942270" y="777838"/>
                    <a:pt x="948077" y="790397"/>
                  </a:cubicBezTo>
                  <a:cubicBezTo>
                    <a:pt x="951949" y="798851"/>
                    <a:pt x="955982" y="807224"/>
                    <a:pt x="960014" y="815517"/>
                  </a:cubicBezTo>
                  <a:cubicBezTo>
                    <a:pt x="968967" y="833874"/>
                    <a:pt x="978485" y="853196"/>
                    <a:pt x="989212" y="872197"/>
                  </a:cubicBezTo>
                  <a:cubicBezTo>
                    <a:pt x="999616" y="890715"/>
                    <a:pt x="1010989" y="908991"/>
                    <a:pt x="1023491" y="926382"/>
                  </a:cubicBezTo>
                  <a:cubicBezTo>
                    <a:pt x="1040509" y="950133"/>
                    <a:pt x="1059625" y="972032"/>
                    <a:pt x="1080998" y="990066"/>
                  </a:cubicBezTo>
                  <a:cubicBezTo>
                    <a:pt x="1083257" y="991999"/>
                    <a:pt x="1086645" y="991757"/>
                    <a:pt x="1088580" y="989503"/>
                  </a:cubicBezTo>
                  <a:cubicBezTo>
                    <a:pt x="1090516" y="987329"/>
                    <a:pt x="1090274" y="983947"/>
                    <a:pt x="1088016" y="982015"/>
                  </a:cubicBezTo>
                  <a:cubicBezTo>
                    <a:pt x="1068013" y="963900"/>
                    <a:pt x="1050430" y="942081"/>
                    <a:pt x="1034541" y="918653"/>
                  </a:cubicBezTo>
                  <a:cubicBezTo>
                    <a:pt x="1022765" y="901423"/>
                    <a:pt x="1012037" y="883227"/>
                    <a:pt x="1001875" y="865112"/>
                  </a:cubicBezTo>
                  <a:cubicBezTo>
                    <a:pt x="991309" y="846273"/>
                    <a:pt x="981307" y="827514"/>
                    <a:pt x="972113" y="809479"/>
                  </a:cubicBezTo>
                  <a:cubicBezTo>
                    <a:pt x="966870" y="799254"/>
                    <a:pt x="961708" y="788948"/>
                    <a:pt x="956627" y="778643"/>
                  </a:cubicBezTo>
                  <a:cubicBezTo>
                    <a:pt x="951545" y="768337"/>
                    <a:pt x="946464" y="757951"/>
                    <a:pt x="941463" y="747565"/>
                  </a:cubicBezTo>
                  <a:cubicBezTo>
                    <a:pt x="939689" y="743942"/>
                    <a:pt x="937995" y="740239"/>
                    <a:pt x="936382" y="736535"/>
                  </a:cubicBezTo>
                  <a:cubicBezTo>
                    <a:pt x="935253" y="733959"/>
                    <a:pt x="934285" y="731463"/>
                    <a:pt x="933237" y="728887"/>
                  </a:cubicBezTo>
                  <a:cubicBezTo>
                    <a:pt x="953885" y="737582"/>
                    <a:pt x="974452" y="746277"/>
                    <a:pt x="994939" y="755053"/>
                  </a:cubicBezTo>
                  <a:cubicBezTo>
                    <a:pt x="1010182" y="761655"/>
                    <a:pt x="1025426" y="768337"/>
                    <a:pt x="1040670" y="775020"/>
                  </a:cubicBezTo>
                  <a:cubicBezTo>
                    <a:pt x="1040912" y="775422"/>
                    <a:pt x="1040751" y="775664"/>
                    <a:pt x="1041074" y="776067"/>
                  </a:cubicBezTo>
                  <a:cubicBezTo>
                    <a:pt x="1042203" y="777516"/>
                    <a:pt x="1044300" y="779529"/>
                    <a:pt x="1044784" y="780817"/>
                  </a:cubicBezTo>
                  <a:lnTo>
                    <a:pt x="1052527" y="801347"/>
                  </a:lnTo>
                  <a:cubicBezTo>
                    <a:pt x="1056560" y="811250"/>
                    <a:pt x="1061238" y="820992"/>
                    <a:pt x="1066158" y="830492"/>
                  </a:cubicBezTo>
                  <a:cubicBezTo>
                    <a:pt x="1071078" y="839993"/>
                    <a:pt x="1076401" y="849332"/>
                    <a:pt x="1081724" y="858510"/>
                  </a:cubicBezTo>
                  <a:cubicBezTo>
                    <a:pt x="1089467" y="871553"/>
                    <a:pt x="1097210" y="884677"/>
                    <a:pt x="1105276" y="897398"/>
                  </a:cubicBezTo>
                  <a:cubicBezTo>
                    <a:pt x="1113422" y="910360"/>
                    <a:pt x="1121891" y="923000"/>
                    <a:pt x="1130763" y="935318"/>
                  </a:cubicBezTo>
                  <a:cubicBezTo>
                    <a:pt x="1148508" y="960036"/>
                    <a:pt x="1168026" y="983464"/>
                    <a:pt x="1190207" y="1005042"/>
                  </a:cubicBezTo>
                  <a:cubicBezTo>
                    <a:pt x="1192304" y="1007135"/>
                    <a:pt x="1195692" y="1007135"/>
                    <a:pt x="1197788" y="1005122"/>
                  </a:cubicBezTo>
                  <a:cubicBezTo>
                    <a:pt x="1199885" y="1003029"/>
                    <a:pt x="1199885" y="999647"/>
                    <a:pt x="1197788" y="997554"/>
                  </a:cubicBezTo>
                  <a:cubicBezTo>
                    <a:pt x="1181093" y="980002"/>
                    <a:pt x="1166332" y="961404"/>
                    <a:pt x="1152460" y="942081"/>
                  </a:cubicBezTo>
                  <a:cubicBezTo>
                    <a:pt x="1141975" y="927509"/>
                    <a:pt x="1132054" y="912453"/>
                    <a:pt x="1122375" y="897317"/>
                  </a:cubicBezTo>
                  <a:cubicBezTo>
                    <a:pt x="1112616" y="882181"/>
                    <a:pt x="1102937" y="866884"/>
                    <a:pt x="1093420" y="851425"/>
                  </a:cubicBezTo>
                  <a:cubicBezTo>
                    <a:pt x="1086806" y="840878"/>
                    <a:pt x="1080353" y="830090"/>
                    <a:pt x="1074304" y="819060"/>
                  </a:cubicBezTo>
                  <a:cubicBezTo>
                    <a:pt x="1070352" y="811733"/>
                    <a:pt x="1066561" y="804326"/>
                    <a:pt x="1063093" y="796758"/>
                  </a:cubicBezTo>
                  <a:lnTo>
                    <a:pt x="1056882" y="782105"/>
                  </a:lnTo>
                  <a:cubicBezTo>
                    <a:pt x="1058173" y="782668"/>
                    <a:pt x="1059383" y="783232"/>
                    <a:pt x="1060673" y="783795"/>
                  </a:cubicBezTo>
                  <a:cubicBezTo>
                    <a:pt x="1093258" y="798127"/>
                    <a:pt x="1125843" y="812297"/>
                    <a:pt x="1158347" y="826547"/>
                  </a:cubicBezTo>
                  <a:cubicBezTo>
                    <a:pt x="1161090" y="831780"/>
                    <a:pt x="1163832" y="837094"/>
                    <a:pt x="1164155" y="837738"/>
                  </a:cubicBezTo>
                  <a:lnTo>
                    <a:pt x="1184883" y="877994"/>
                  </a:lnTo>
                  <a:cubicBezTo>
                    <a:pt x="1197143" y="900698"/>
                    <a:pt x="1209484" y="922356"/>
                    <a:pt x="1223679" y="942645"/>
                  </a:cubicBezTo>
                  <a:cubicBezTo>
                    <a:pt x="1238036" y="963095"/>
                    <a:pt x="1254248" y="982096"/>
                    <a:pt x="1272879" y="1000372"/>
                  </a:cubicBezTo>
                  <a:cubicBezTo>
                    <a:pt x="1280219" y="1007457"/>
                    <a:pt x="1288365" y="1018004"/>
                    <a:pt x="1297479" y="1025572"/>
                  </a:cubicBezTo>
                  <a:cubicBezTo>
                    <a:pt x="1301996" y="1029356"/>
                    <a:pt x="1306835" y="1032416"/>
                    <a:pt x="1311836" y="1034187"/>
                  </a:cubicBezTo>
                  <a:cubicBezTo>
                    <a:pt x="1314578" y="1035233"/>
                    <a:pt x="1317724" y="1033784"/>
                    <a:pt x="1318772" y="1031047"/>
                  </a:cubicBezTo>
                  <a:cubicBezTo>
                    <a:pt x="1319740" y="1028310"/>
                    <a:pt x="1318369" y="1025250"/>
                    <a:pt x="1315627" y="1024203"/>
                  </a:cubicBezTo>
                  <a:cubicBezTo>
                    <a:pt x="1310545" y="1022110"/>
                    <a:pt x="1305948" y="1018165"/>
                    <a:pt x="1301512" y="1013737"/>
                  </a:cubicBezTo>
                  <a:cubicBezTo>
                    <a:pt x="1294334" y="1006491"/>
                    <a:pt x="1287881" y="997635"/>
                    <a:pt x="1281913" y="991355"/>
                  </a:cubicBezTo>
                  <a:cubicBezTo>
                    <a:pt x="1264249" y="973320"/>
                    <a:pt x="1249409" y="954158"/>
                    <a:pt x="1235616" y="934352"/>
                  </a:cubicBezTo>
                  <a:cubicBezTo>
                    <a:pt x="1221663" y="914466"/>
                    <a:pt x="1208757" y="893774"/>
                    <a:pt x="1196256" y="871714"/>
                  </a:cubicBezTo>
                  <a:lnTo>
                    <a:pt x="1174882" y="833793"/>
                  </a:lnTo>
                  <a:cubicBezTo>
                    <a:pt x="1187949" y="839510"/>
                    <a:pt x="1200934" y="845306"/>
                    <a:pt x="1214000" y="850942"/>
                  </a:cubicBezTo>
                  <a:cubicBezTo>
                    <a:pt x="1232228" y="858833"/>
                    <a:pt x="1250538" y="866400"/>
                    <a:pt x="1268846" y="874210"/>
                  </a:cubicBezTo>
                  <a:cubicBezTo>
                    <a:pt x="1268846" y="878638"/>
                    <a:pt x="1270540" y="884194"/>
                    <a:pt x="1274412" y="890473"/>
                  </a:cubicBezTo>
                  <a:cubicBezTo>
                    <a:pt x="1280703" y="900618"/>
                    <a:pt x="1291027" y="912453"/>
                    <a:pt x="1299012" y="921148"/>
                  </a:cubicBezTo>
                  <a:cubicBezTo>
                    <a:pt x="1310384" y="933386"/>
                    <a:pt x="1322322" y="947234"/>
                    <a:pt x="1335307" y="960760"/>
                  </a:cubicBezTo>
                  <a:cubicBezTo>
                    <a:pt x="1343615" y="969455"/>
                    <a:pt x="1352325" y="977990"/>
                    <a:pt x="1361278" y="985960"/>
                  </a:cubicBezTo>
                  <a:cubicBezTo>
                    <a:pt x="1377087" y="1000211"/>
                    <a:pt x="1393621" y="1012771"/>
                    <a:pt x="1410559" y="1021949"/>
                  </a:cubicBezTo>
                  <a:cubicBezTo>
                    <a:pt x="1413060" y="1023479"/>
                    <a:pt x="1416366" y="1022593"/>
                    <a:pt x="1417818" y="1020017"/>
                  </a:cubicBezTo>
                  <a:cubicBezTo>
                    <a:pt x="1419270" y="1017440"/>
                    <a:pt x="1418463" y="1014220"/>
                    <a:pt x="1415882" y="1012771"/>
                  </a:cubicBezTo>
                  <a:cubicBezTo>
                    <a:pt x="1404026" y="1005444"/>
                    <a:pt x="1392572" y="996185"/>
                    <a:pt x="1381361" y="986041"/>
                  </a:cubicBezTo>
                  <a:cubicBezTo>
                    <a:pt x="1368698" y="974689"/>
                    <a:pt x="1356600" y="962048"/>
                    <a:pt x="1344744" y="949650"/>
                  </a:cubicBezTo>
                  <a:cubicBezTo>
                    <a:pt x="1332161" y="936526"/>
                    <a:pt x="1319821" y="923725"/>
                    <a:pt x="1308368" y="912131"/>
                  </a:cubicBezTo>
                  <a:cubicBezTo>
                    <a:pt x="1301673" y="905449"/>
                    <a:pt x="1293205" y="896753"/>
                    <a:pt x="1286833" y="888541"/>
                  </a:cubicBezTo>
                  <a:cubicBezTo>
                    <a:pt x="1284252" y="885240"/>
                    <a:pt x="1282477" y="882261"/>
                    <a:pt x="1281026" y="879282"/>
                  </a:cubicBezTo>
                  <a:cubicBezTo>
                    <a:pt x="1292962" y="884355"/>
                    <a:pt x="1304900" y="889507"/>
                    <a:pt x="1316837" y="894499"/>
                  </a:cubicBezTo>
                  <a:cubicBezTo>
                    <a:pt x="1402735" y="930166"/>
                    <a:pt x="1489279" y="964303"/>
                    <a:pt x="1576711" y="996507"/>
                  </a:cubicBezTo>
                  <a:close/>
                  <a:moveTo>
                    <a:pt x="1162784" y="813021"/>
                  </a:moveTo>
                  <a:lnTo>
                    <a:pt x="1163107" y="813504"/>
                  </a:lnTo>
                  <a:lnTo>
                    <a:pt x="1163107" y="813504"/>
                  </a:lnTo>
                  <a:cubicBezTo>
                    <a:pt x="1163025" y="813504"/>
                    <a:pt x="1162945" y="813424"/>
                    <a:pt x="1162864" y="813343"/>
                  </a:cubicBezTo>
                  <a:cubicBezTo>
                    <a:pt x="1162784" y="813263"/>
                    <a:pt x="1162784" y="813182"/>
                    <a:pt x="1162784" y="813021"/>
                  </a:cubicBezTo>
                  <a:close/>
                  <a:moveTo>
                    <a:pt x="1193675" y="650549"/>
                  </a:moveTo>
                  <a:cubicBezTo>
                    <a:pt x="1193756" y="650549"/>
                    <a:pt x="1193756" y="650468"/>
                    <a:pt x="1193675" y="650549"/>
                  </a:cubicBezTo>
                  <a:cubicBezTo>
                    <a:pt x="1194320" y="650468"/>
                    <a:pt x="1194965" y="650388"/>
                    <a:pt x="1194965" y="650790"/>
                  </a:cubicBezTo>
                  <a:cubicBezTo>
                    <a:pt x="1195127" y="651515"/>
                    <a:pt x="1194159" y="650790"/>
                    <a:pt x="1193675" y="65054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5" name="Google Shape;1625;p26"/>
            <p:cNvSpPr/>
            <p:nvPr/>
          </p:nvSpPr>
          <p:spPr>
            <a:xfrm rot="7178303">
              <a:off x="3429642" y="72081"/>
              <a:ext cx="93043" cy="91384"/>
            </a:xfrm>
            <a:custGeom>
              <a:avLst/>
              <a:gdLst/>
              <a:ahLst/>
              <a:cxnLst/>
              <a:rect l="l" t="t" r="r" b="b"/>
              <a:pathLst>
                <a:path w="185907" h="183387" extrusionOk="0">
                  <a:moveTo>
                    <a:pt x="169698" y="144295"/>
                  </a:moveTo>
                  <a:cubicBezTo>
                    <a:pt x="140742" y="185758"/>
                    <a:pt x="82831" y="195822"/>
                    <a:pt x="40487" y="166838"/>
                  </a:cubicBezTo>
                  <a:cubicBezTo>
                    <a:pt x="-1858" y="137854"/>
                    <a:pt x="-12746" y="80610"/>
                    <a:pt x="16209" y="39147"/>
                  </a:cubicBezTo>
                  <a:cubicBezTo>
                    <a:pt x="45165" y="-2317"/>
                    <a:pt x="103076" y="-12461"/>
                    <a:pt x="145420" y="16523"/>
                  </a:cubicBezTo>
                  <a:cubicBezTo>
                    <a:pt x="187765" y="45587"/>
                    <a:pt x="198653" y="102831"/>
                    <a:pt x="169698" y="144295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6" name="Google Shape;1626;p26"/>
            <p:cNvSpPr/>
            <p:nvPr/>
          </p:nvSpPr>
          <p:spPr>
            <a:xfrm rot="10575742">
              <a:off x="6693629" y="-856998"/>
              <a:ext cx="687659" cy="1419410"/>
            </a:xfrm>
            <a:custGeom>
              <a:avLst/>
              <a:gdLst/>
              <a:ahLst/>
              <a:cxnLst/>
              <a:rect l="l" t="t" r="r" b="b"/>
              <a:pathLst>
                <a:path w="1379290" h="2847913" extrusionOk="0">
                  <a:moveTo>
                    <a:pt x="1378962" y="2617328"/>
                  </a:moveTo>
                  <a:cubicBezTo>
                    <a:pt x="1382027" y="2716358"/>
                    <a:pt x="1363234" y="2769254"/>
                    <a:pt x="1338957" y="2847914"/>
                  </a:cubicBezTo>
                  <a:lnTo>
                    <a:pt x="1338634" y="2835998"/>
                  </a:lnTo>
                  <a:cubicBezTo>
                    <a:pt x="1332182" y="2814501"/>
                    <a:pt x="1326697" y="2793166"/>
                    <a:pt x="1321212" y="2771750"/>
                  </a:cubicBezTo>
                  <a:lnTo>
                    <a:pt x="1246363" y="2628519"/>
                  </a:lnTo>
                  <a:cubicBezTo>
                    <a:pt x="1209746" y="2528443"/>
                    <a:pt x="1169095" y="2424744"/>
                    <a:pt x="1159820" y="2310901"/>
                  </a:cubicBezTo>
                  <a:cubicBezTo>
                    <a:pt x="1158045" y="2289485"/>
                    <a:pt x="1151754" y="2188604"/>
                    <a:pt x="1184904" y="2191905"/>
                  </a:cubicBezTo>
                  <a:cubicBezTo>
                    <a:pt x="1211923" y="2194642"/>
                    <a:pt x="1231281" y="2262272"/>
                    <a:pt x="1240879" y="2287955"/>
                  </a:cubicBezTo>
                  <a:cubicBezTo>
                    <a:pt x="1260317" y="2339966"/>
                    <a:pt x="1276206" y="2394633"/>
                    <a:pt x="1289353" y="2450589"/>
                  </a:cubicBezTo>
                  <a:cubicBezTo>
                    <a:pt x="1290482" y="2433198"/>
                    <a:pt x="1291370" y="2415727"/>
                    <a:pt x="1294273" y="2398820"/>
                  </a:cubicBezTo>
                  <a:cubicBezTo>
                    <a:pt x="1296774" y="2384005"/>
                    <a:pt x="1300887" y="2369433"/>
                    <a:pt x="1305001" y="2355263"/>
                  </a:cubicBezTo>
                  <a:cubicBezTo>
                    <a:pt x="1351700" y="2194481"/>
                    <a:pt x="1366702" y="2428689"/>
                    <a:pt x="1370574" y="2476191"/>
                  </a:cubicBezTo>
                  <a:cubicBezTo>
                    <a:pt x="1374445" y="2523049"/>
                    <a:pt x="1377510" y="2570148"/>
                    <a:pt x="1378962" y="2617328"/>
                  </a:cubicBezTo>
                  <a:close/>
                  <a:moveTo>
                    <a:pt x="1173128" y="2615557"/>
                  </a:moveTo>
                  <a:lnTo>
                    <a:pt x="1151673" y="2568780"/>
                  </a:lnTo>
                  <a:cubicBezTo>
                    <a:pt x="1157158" y="2533193"/>
                    <a:pt x="1118846" y="2471361"/>
                    <a:pt x="1106909" y="2446241"/>
                  </a:cubicBezTo>
                  <a:cubicBezTo>
                    <a:pt x="1051418" y="2329338"/>
                    <a:pt x="980199" y="2219198"/>
                    <a:pt x="895348" y="2138928"/>
                  </a:cubicBezTo>
                  <a:cubicBezTo>
                    <a:pt x="870022" y="2115016"/>
                    <a:pt x="722261" y="1996422"/>
                    <a:pt x="764363" y="2130877"/>
                  </a:cubicBezTo>
                  <a:cubicBezTo>
                    <a:pt x="768476" y="2143920"/>
                    <a:pt x="773396" y="2156318"/>
                    <a:pt x="778720" y="2168476"/>
                  </a:cubicBezTo>
                  <a:cubicBezTo>
                    <a:pt x="787995" y="2189811"/>
                    <a:pt x="798561" y="2210020"/>
                    <a:pt x="809611" y="2229745"/>
                  </a:cubicBezTo>
                  <a:cubicBezTo>
                    <a:pt x="822274" y="2252128"/>
                    <a:pt x="836470" y="2272899"/>
                    <a:pt x="850665" y="2293671"/>
                  </a:cubicBezTo>
                  <a:cubicBezTo>
                    <a:pt x="820741" y="2279340"/>
                    <a:pt x="790899" y="2265734"/>
                    <a:pt x="762347" y="2252852"/>
                  </a:cubicBezTo>
                  <a:cubicBezTo>
                    <a:pt x="753152" y="2248665"/>
                    <a:pt x="669108" y="2201325"/>
                    <a:pt x="662817" y="2219359"/>
                  </a:cubicBezTo>
                  <a:cubicBezTo>
                    <a:pt x="651687" y="2251242"/>
                    <a:pt x="752910" y="2358725"/>
                    <a:pt x="766218" y="2374344"/>
                  </a:cubicBezTo>
                  <a:cubicBezTo>
                    <a:pt x="879782" y="2508154"/>
                    <a:pt x="1034641" y="2622561"/>
                    <a:pt x="1191034" y="2643253"/>
                  </a:cubicBezTo>
                  <a:lnTo>
                    <a:pt x="1158852" y="2602273"/>
                  </a:lnTo>
                  <a:cubicBezTo>
                    <a:pt x="1163530" y="2606781"/>
                    <a:pt x="1168530" y="2610807"/>
                    <a:pt x="1173128" y="2615557"/>
                  </a:cubicBezTo>
                  <a:close/>
                  <a:moveTo>
                    <a:pt x="964148" y="2103342"/>
                  </a:moveTo>
                  <a:cubicBezTo>
                    <a:pt x="978666" y="2072828"/>
                    <a:pt x="1020043" y="1992960"/>
                    <a:pt x="1032141" y="1960675"/>
                  </a:cubicBezTo>
                  <a:cubicBezTo>
                    <a:pt x="1068517" y="1863659"/>
                    <a:pt x="1087310" y="1760684"/>
                    <a:pt x="1086826" y="1654167"/>
                  </a:cubicBezTo>
                  <a:cubicBezTo>
                    <a:pt x="1086745" y="1633154"/>
                    <a:pt x="1089971" y="1563914"/>
                    <a:pt x="1069969" y="1554091"/>
                  </a:cubicBezTo>
                  <a:cubicBezTo>
                    <a:pt x="1039400" y="1539197"/>
                    <a:pt x="1011735" y="1630819"/>
                    <a:pt x="1004879" y="1654731"/>
                  </a:cubicBezTo>
                  <a:cubicBezTo>
                    <a:pt x="996168" y="1685164"/>
                    <a:pt x="988587" y="1718818"/>
                    <a:pt x="981973" y="1754163"/>
                  </a:cubicBezTo>
                  <a:cubicBezTo>
                    <a:pt x="973020" y="1680173"/>
                    <a:pt x="956808" y="1608598"/>
                    <a:pt x="925836" y="1558761"/>
                  </a:cubicBezTo>
                  <a:cubicBezTo>
                    <a:pt x="893655" y="1506751"/>
                    <a:pt x="877523" y="1678965"/>
                    <a:pt x="876636" y="1697644"/>
                  </a:cubicBezTo>
                  <a:cubicBezTo>
                    <a:pt x="871071" y="1823081"/>
                    <a:pt x="902123" y="1992719"/>
                    <a:pt x="949388" y="2100121"/>
                  </a:cubicBezTo>
                  <a:cubicBezTo>
                    <a:pt x="950840" y="2119847"/>
                    <a:pt x="957695" y="2116948"/>
                    <a:pt x="964148" y="2103342"/>
                  </a:cubicBezTo>
                  <a:close/>
                  <a:moveTo>
                    <a:pt x="729197" y="1755209"/>
                  </a:moveTo>
                  <a:cubicBezTo>
                    <a:pt x="738634" y="1760765"/>
                    <a:pt x="743876" y="1763341"/>
                    <a:pt x="742425" y="1761167"/>
                  </a:cubicBezTo>
                  <a:cubicBezTo>
                    <a:pt x="741053" y="1759235"/>
                    <a:pt x="739440" y="1756498"/>
                    <a:pt x="737988" y="1754404"/>
                  </a:cubicBezTo>
                  <a:cubicBezTo>
                    <a:pt x="744038" y="1753599"/>
                    <a:pt x="747022" y="1752472"/>
                    <a:pt x="745812" y="1751103"/>
                  </a:cubicBezTo>
                  <a:cubicBezTo>
                    <a:pt x="738714" y="1743133"/>
                    <a:pt x="730084" y="1735726"/>
                    <a:pt x="721131" y="1728560"/>
                  </a:cubicBezTo>
                  <a:cubicBezTo>
                    <a:pt x="663866" y="1638226"/>
                    <a:pt x="579096" y="1487911"/>
                    <a:pt x="518523" y="1433968"/>
                  </a:cubicBezTo>
                  <a:cubicBezTo>
                    <a:pt x="493359" y="1411666"/>
                    <a:pt x="455531" y="1373343"/>
                    <a:pt x="421897" y="1380106"/>
                  </a:cubicBezTo>
                  <a:cubicBezTo>
                    <a:pt x="365196" y="1391538"/>
                    <a:pt x="452143" y="1524141"/>
                    <a:pt x="461822" y="1537023"/>
                  </a:cubicBezTo>
                  <a:cubicBezTo>
                    <a:pt x="470291" y="1548294"/>
                    <a:pt x="481099" y="1560371"/>
                    <a:pt x="493359" y="1572770"/>
                  </a:cubicBezTo>
                  <a:cubicBezTo>
                    <a:pt x="474324" y="1563109"/>
                    <a:pt x="455128" y="1554252"/>
                    <a:pt x="435609" y="1546765"/>
                  </a:cubicBezTo>
                  <a:cubicBezTo>
                    <a:pt x="417219" y="1539599"/>
                    <a:pt x="358824" y="1512708"/>
                    <a:pt x="345516" y="1550468"/>
                  </a:cubicBezTo>
                  <a:cubicBezTo>
                    <a:pt x="328256" y="1599339"/>
                    <a:pt x="393990" y="1657549"/>
                    <a:pt x="416332" y="1675905"/>
                  </a:cubicBezTo>
                  <a:cubicBezTo>
                    <a:pt x="500860" y="1745226"/>
                    <a:pt x="674754" y="1758591"/>
                    <a:pt x="729197" y="1755209"/>
                  </a:cubicBezTo>
                  <a:close/>
                  <a:moveTo>
                    <a:pt x="679674" y="1478893"/>
                  </a:moveTo>
                  <a:cubicBezTo>
                    <a:pt x="679755" y="1478571"/>
                    <a:pt x="679755" y="1478249"/>
                    <a:pt x="679755" y="1477927"/>
                  </a:cubicBezTo>
                  <a:cubicBezTo>
                    <a:pt x="688385" y="1457397"/>
                    <a:pt x="707178" y="1377932"/>
                    <a:pt x="712501" y="1356113"/>
                  </a:cubicBezTo>
                  <a:cubicBezTo>
                    <a:pt x="738956" y="1245732"/>
                    <a:pt x="770090" y="1126977"/>
                    <a:pt x="769848" y="1011362"/>
                  </a:cubicBezTo>
                  <a:cubicBezTo>
                    <a:pt x="769767" y="998722"/>
                    <a:pt x="769202" y="986162"/>
                    <a:pt x="767347" y="973924"/>
                  </a:cubicBezTo>
                  <a:cubicBezTo>
                    <a:pt x="762024" y="939868"/>
                    <a:pt x="743150" y="922075"/>
                    <a:pt x="721454" y="950817"/>
                  </a:cubicBezTo>
                  <a:cubicBezTo>
                    <a:pt x="704839" y="972878"/>
                    <a:pt x="688385" y="1211675"/>
                    <a:pt x="680400" y="1361910"/>
                  </a:cubicBezTo>
                  <a:cubicBezTo>
                    <a:pt x="671609" y="1215620"/>
                    <a:pt x="646444" y="931736"/>
                    <a:pt x="621844" y="932702"/>
                  </a:cubicBezTo>
                  <a:cubicBezTo>
                    <a:pt x="580790" y="934232"/>
                    <a:pt x="576112" y="1029236"/>
                    <a:pt x="575225" y="1065788"/>
                  </a:cubicBezTo>
                  <a:cubicBezTo>
                    <a:pt x="571918" y="1204751"/>
                    <a:pt x="657494" y="1424790"/>
                    <a:pt x="674915" y="1493627"/>
                  </a:cubicBezTo>
                  <a:cubicBezTo>
                    <a:pt x="676125" y="1498538"/>
                    <a:pt x="678868" y="1484127"/>
                    <a:pt x="679674" y="1478893"/>
                  </a:cubicBezTo>
                  <a:close/>
                  <a:moveTo>
                    <a:pt x="95724" y="571366"/>
                  </a:moveTo>
                  <a:cubicBezTo>
                    <a:pt x="85400" y="562590"/>
                    <a:pt x="15875" y="498825"/>
                    <a:pt x="1276" y="533123"/>
                  </a:cubicBezTo>
                  <a:cubicBezTo>
                    <a:pt x="-3805" y="544958"/>
                    <a:pt x="7648" y="563637"/>
                    <a:pt x="11842" y="572010"/>
                  </a:cubicBezTo>
                  <a:cubicBezTo>
                    <a:pt x="32329" y="612588"/>
                    <a:pt x="56364" y="650429"/>
                    <a:pt x="80400" y="687142"/>
                  </a:cubicBezTo>
                  <a:cubicBezTo>
                    <a:pt x="183639" y="845186"/>
                    <a:pt x="349791" y="873526"/>
                    <a:pt x="329143" y="843415"/>
                  </a:cubicBezTo>
                  <a:cubicBezTo>
                    <a:pt x="259375" y="741729"/>
                    <a:pt x="183075" y="646081"/>
                    <a:pt x="95724" y="571366"/>
                  </a:cubicBezTo>
                  <a:close/>
                  <a:moveTo>
                    <a:pt x="326562" y="525233"/>
                  </a:moveTo>
                  <a:cubicBezTo>
                    <a:pt x="323174" y="388846"/>
                    <a:pt x="312931" y="253023"/>
                    <a:pt x="287847" y="122031"/>
                  </a:cubicBezTo>
                  <a:cubicBezTo>
                    <a:pt x="283008" y="96991"/>
                    <a:pt x="270587" y="-4212"/>
                    <a:pt x="239211" y="136"/>
                  </a:cubicBezTo>
                  <a:cubicBezTo>
                    <a:pt x="202755" y="5128"/>
                    <a:pt x="199690" y="146506"/>
                    <a:pt x="198480" y="176940"/>
                  </a:cubicBezTo>
                  <a:cubicBezTo>
                    <a:pt x="191463" y="348349"/>
                    <a:pt x="288573" y="681748"/>
                    <a:pt x="309947" y="739797"/>
                  </a:cubicBezTo>
                  <a:cubicBezTo>
                    <a:pt x="331321" y="797845"/>
                    <a:pt x="327127" y="546891"/>
                    <a:pt x="326562" y="5252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7" name="Google Shape;1627;p26"/>
            <p:cNvSpPr/>
            <p:nvPr/>
          </p:nvSpPr>
          <p:spPr>
            <a:xfrm rot="10575742">
              <a:off x="6391906" y="-1809794"/>
              <a:ext cx="1032803" cy="2440341"/>
            </a:xfrm>
            <a:custGeom>
              <a:avLst/>
              <a:gdLst/>
              <a:ahLst/>
              <a:cxnLst/>
              <a:rect l="l" t="t" r="r" b="b"/>
              <a:pathLst>
                <a:path w="2071571" h="4896313" extrusionOk="0">
                  <a:moveTo>
                    <a:pt x="2685" y="39071"/>
                  </a:moveTo>
                  <a:cubicBezTo>
                    <a:pt x="-3849" y="25465"/>
                    <a:pt x="1959" y="9201"/>
                    <a:pt x="15590" y="2680"/>
                  </a:cubicBezTo>
                  <a:cubicBezTo>
                    <a:pt x="29140" y="-3842"/>
                    <a:pt x="45513" y="1955"/>
                    <a:pt x="52046" y="15562"/>
                  </a:cubicBezTo>
                  <a:lnTo>
                    <a:pt x="417499" y="765528"/>
                  </a:lnTo>
                  <a:cubicBezTo>
                    <a:pt x="628092" y="1198358"/>
                    <a:pt x="887159" y="1746884"/>
                    <a:pt x="1099446" y="2179715"/>
                  </a:cubicBezTo>
                  <a:cubicBezTo>
                    <a:pt x="1224301" y="2434212"/>
                    <a:pt x="1332622" y="2648776"/>
                    <a:pt x="1406987" y="2774696"/>
                  </a:cubicBezTo>
                  <a:cubicBezTo>
                    <a:pt x="1614757" y="3129511"/>
                    <a:pt x="1751388" y="3476355"/>
                    <a:pt x="1844304" y="3786969"/>
                  </a:cubicBezTo>
                  <a:cubicBezTo>
                    <a:pt x="1988598" y="4269314"/>
                    <a:pt x="2027877" y="4663580"/>
                    <a:pt x="2070867" y="4861639"/>
                  </a:cubicBezTo>
                  <a:cubicBezTo>
                    <a:pt x="2074335" y="4877016"/>
                    <a:pt x="2064656" y="4892233"/>
                    <a:pt x="2049251" y="4895615"/>
                  </a:cubicBezTo>
                  <a:cubicBezTo>
                    <a:pt x="2033846" y="4899077"/>
                    <a:pt x="2018602" y="4889334"/>
                    <a:pt x="2015214" y="4874037"/>
                  </a:cubicBezTo>
                  <a:cubicBezTo>
                    <a:pt x="1970208" y="4677347"/>
                    <a:pt x="1926089" y="4285739"/>
                    <a:pt x="1778166" y="3807016"/>
                  </a:cubicBezTo>
                  <a:cubicBezTo>
                    <a:pt x="1683960" y="3502119"/>
                    <a:pt x="1547732" y="3161474"/>
                    <a:pt x="1340849" y="2813664"/>
                  </a:cubicBezTo>
                  <a:cubicBezTo>
                    <a:pt x="1265839" y="2686455"/>
                    <a:pt x="1155582" y="2470442"/>
                    <a:pt x="1030726" y="2213127"/>
                  </a:cubicBezTo>
                  <a:cubicBezTo>
                    <a:pt x="820214" y="1779250"/>
                    <a:pt x="567116" y="1227826"/>
                    <a:pt x="359910" y="793143"/>
                  </a:cubicBezTo>
                  <a:lnTo>
                    <a:pt x="2685" y="39071"/>
                  </a:lnTo>
                  <a:lnTo>
                    <a:pt x="2685" y="39071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8" name="Google Shape;1628;p26"/>
            <p:cNvSpPr/>
            <p:nvPr/>
          </p:nvSpPr>
          <p:spPr>
            <a:xfrm rot="10575742">
              <a:off x="6698921" y="-719141"/>
              <a:ext cx="1070193" cy="1462365"/>
            </a:xfrm>
            <a:custGeom>
              <a:avLst/>
              <a:gdLst/>
              <a:ahLst/>
              <a:cxnLst/>
              <a:rect l="l" t="t" r="r" b="b"/>
              <a:pathLst>
                <a:path w="2146566" h="2934097" extrusionOk="0">
                  <a:moveTo>
                    <a:pt x="1700612" y="2623806"/>
                  </a:moveTo>
                  <a:cubicBezTo>
                    <a:pt x="1710129" y="2646832"/>
                    <a:pt x="1722873" y="2686686"/>
                    <a:pt x="1704322" y="2710517"/>
                  </a:cubicBezTo>
                  <a:cubicBezTo>
                    <a:pt x="1686578" y="2733222"/>
                    <a:pt x="1652783" y="2710195"/>
                    <a:pt x="1636732" y="2698843"/>
                  </a:cubicBezTo>
                  <a:cubicBezTo>
                    <a:pt x="1578660" y="2657540"/>
                    <a:pt x="1525105" y="2594661"/>
                    <a:pt x="1485502" y="2525018"/>
                  </a:cubicBezTo>
                  <a:cubicBezTo>
                    <a:pt x="1469613" y="2497242"/>
                    <a:pt x="1454531" y="2440561"/>
                    <a:pt x="1477114" y="2422285"/>
                  </a:cubicBezTo>
                  <a:cubicBezTo>
                    <a:pt x="1499698" y="2404009"/>
                    <a:pt x="1527444" y="2420514"/>
                    <a:pt x="1527686" y="2420675"/>
                  </a:cubicBezTo>
                  <a:cubicBezTo>
                    <a:pt x="1550189" y="2432430"/>
                    <a:pt x="1571401" y="2447969"/>
                    <a:pt x="1590839" y="2466567"/>
                  </a:cubicBezTo>
                  <a:cubicBezTo>
                    <a:pt x="1634232" y="2507950"/>
                    <a:pt x="1674641" y="2560846"/>
                    <a:pt x="1700612" y="2623806"/>
                  </a:cubicBezTo>
                  <a:close/>
                  <a:moveTo>
                    <a:pt x="1420090" y="2547964"/>
                  </a:moveTo>
                  <a:cubicBezTo>
                    <a:pt x="1402023" y="2536209"/>
                    <a:pt x="1395168" y="2530332"/>
                    <a:pt x="1363631" y="2519382"/>
                  </a:cubicBezTo>
                  <a:cubicBezTo>
                    <a:pt x="1332095" y="2508433"/>
                    <a:pt x="1310398" y="2523730"/>
                    <a:pt x="1310398" y="2523730"/>
                  </a:cubicBezTo>
                  <a:cubicBezTo>
                    <a:pt x="1286443" y="2567206"/>
                    <a:pt x="1328062" y="2620505"/>
                    <a:pt x="1347984" y="2647718"/>
                  </a:cubicBezTo>
                  <a:cubicBezTo>
                    <a:pt x="1401056" y="2720501"/>
                    <a:pt x="1469855" y="2779032"/>
                    <a:pt x="1543736" y="2808822"/>
                  </a:cubicBezTo>
                  <a:cubicBezTo>
                    <a:pt x="1564626" y="2817276"/>
                    <a:pt x="1608826" y="2836437"/>
                    <a:pt x="1627860" y="2808258"/>
                  </a:cubicBezTo>
                  <a:cubicBezTo>
                    <a:pt x="1647782" y="2778630"/>
                    <a:pt x="1612778" y="2732899"/>
                    <a:pt x="1599631" y="2715026"/>
                  </a:cubicBezTo>
                  <a:cubicBezTo>
                    <a:pt x="1548979" y="2646349"/>
                    <a:pt x="1485099" y="2590233"/>
                    <a:pt x="1420090" y="2547964"/>
                  </a:cubicBezTo>
                  <a:close/>
                  <a:moveTo>
                    <a:pt x="1931208" y="2492894"/>
                  </a:moveTo>
                  <a:cubicBezTo>
                    <a:pt x="1926772" y="2485648"/>
                    <a:pt x="1922094" y="2478563"/>
                    <a:pt x="1916690" y="2472444"/>
                  </a:cubicBezTo>
                  <a:cubicBezTo>
                    <a:pt x="1897090" y="2450384"/>
                    <a:pt x="1881282" y="2466969"/>
                    <a:pt x="1873700" y="2496920"/>
                  </a:cubicBezTo>
                  <a:cubicBezTo>
                    <a:pt x="1863053" y="2538705"/>
                    <a:pt x="1867489" y="2586610"/>
                    <a:pt x="1873135" y="2628073"/>
                  </a:cubicBezTo>
                  <a:cubicBezTo>
                    <a:pt x="1878781" y="2669134"/>
                    <a:pt x="1888621" y="2708907"/>
                    <a:pt x="1899671" y="2747633"/>
                  </a:cubicBezTo>
                  <a:cubicBezTo>
                    <a:pt x="1914593" y="2800207"/>
                    <a:pt x="1934999" y="2862201"/>
                    <a:pt x="1975811" y="2885952"/>
                  </a:cubicBezTo>
                  <a:lnTo>
                    <a:pt x="2021462" y="2877981"/>
                  </a:lnTo>
                  <a:cubicBezTo>
                    <a:pt x="2040819" y="2855197"/>
                    <a:pt x="2025333" y="2781528"/>
                    <a:pt x="2021381" y="2757133"/>
                  </a:cubicBezTo>
                  <a:cubicBezTo>
                    <a:pt x="2005976" y="2663015"/>
                    <a:pt x="1976617" y="2566884"/>
                    <a:pt x="1931208" y="2492894"/>
                  </a:cubicBezTo>
                  <a:close/>
                  <a:moveTo>
                    <a:pt x="2136719" y="2666719"/>
                  </a:moveTo>
                  <a:cubicBezTo>
                    <a:pt x="2131396" y="2641116"/>
                    <a:pt x="2124056" y="2616238"/>
                    <a:pt x="2115587" y="2592487"/>
                  </a:cubicBezTo>
                  <a:cubicBezTo>
                    <a:pt x="2110264" y="2577592"/>
                    <a:pt x="2104376" y="2562939"/>
                    <a:pt x="2097682" y="2549091"/>
                  </a:cubicBezTo>
                  <a:cubicBezTo>
                    <a:pt x="2093972" y="2541282"/>
                    <a:pt x="2089939" y="2533553"/>
                    <a:pt x="2085099" y="2526870"/>
                  </a:cubicBezTo>
                  <a:cubicBezTo>
                    <a:pt x="2053805" y="2483716"/>
                    <a:pt x="2037512" y="2582343"/>
                    <a:pt x="2034609" y="2608670"/>
                  </a:cubicBezTo>
                  <a:cubicBezTo>
                    <a:pt x="2033802" y="2616157"/>
                    <a:pt x="2032754" y="2627912"/>
                    <a:pt x="2032270" y="2635400"/>
                  </a:cubicBezTo>
                  <a:cubicBezTo>
                    <a:pt x="2027834" y="2704237"/>
                    <a:pt x="2029366" y="2778388"/>
                    <a:pt x="2041545" y="2844569"/>
                  </a:cubicBezTo>
                  <a:cubicBezTo>
                    <a:pt x="2047433" y="2876613"/>
                    <a:pt x="2057031" y="2907851"/>
                    <a:pt x="2077357" y="2927255"/>
                  </a:cubicBezTo>
                  <a:lnTo>
                    <a:pt x="2108167" y="2934098"/>
                  </a:lnTo>
                  <a:cubicBezTo>
                    <a:pt x="2130590" y="2885952"/>
                    <a:pt x="2143817" y="2844891"/>
                    <a:pt x="2146156" y="2785634"/>
                  </a:cubicBezTo>
                  <a:cubicBezTo>
                    <a:pt x="2147769" y="2745379"/>
                    <a:pt x="2144624" y="2704962"/>
                    <a:pt x="2136719" y="2666719"/>
                  </a:cubicBezTo>
                  <a:close/>
                  <a:moveTo>
                    <a:pt x="898085" y="867847"/>
                  </a:moveTo>
                  <a:cubicBezTo>
                    <a:pt x="887438" y="804967"/>
                    <a:pt x="573041" y="454903"/>
                    <a:pt x="325265" y="188409"/>
                  </a:cubicBezTo>
                  <a:cubicBezTo>
                    <a:pt x="165647" y="16678"/>
                    <a:pt x="6513" y="-7798"/>
                    <a:pt x="3044" y="1783"/>
                  </a:cubicBezTo>
                  <a:cubicBezTo>
                    <a:pt x="-29621" y="93969"/>
                    <a:pt x="210088" y="305231"/>
                    <a:pt x="267596" y="364005"/>
                  </a:cubicBezTo>
                  <a:cubicBezTo>
                    <a:pt x="485287" y="586620"/>
                    <a:pt x="907844" y="925493"/>
                    <a:pt x="898085" y="867847"/>
                  </a:cubicBezTo>
                  <a:lnTo>
                    <a:pt x="898085" y="867847"/>
                  </a:lnTo>
                  <a:close/>
                  <a:moveTo>
                    <a:pt x="974385" y="665843"/>
                  </a:moveTo>
                  <a:cubicBezTo>
                    <a:pt x="996082" y="706179"/>
                    <a:pt x="1072705" y="762538"/>
                    <a:pt x="1077947" y="682590"/>
                  </a:cubicBezTo>
                  <a:cubicBezTo>
                    <a:pt x="1087223" y="538796"/>
                    <a:pt x="1056009" y="270289"/>
                    <a:pt x="1006244" y="145738"/>
                  </a:cubicBezTo>
                  <a:cubicBezTo>
                    <a:pt x="986242" y="95740"/>
                    <a:pt x="942929" y="174561"/>
                    <a:pt x="930186" y="293155"/>
                  </a:cubicBezTo>
                  <a:cubicBezTo>
                    <a:pt x="916474" y="420927"/>
                    <a:pt x="935509" y="593624"/>
                    <a:pt x="974385" y="665843"/>
                  </a:cubicBezTo>
                  <a:lnTo>
                    <a:pt x="974385" y="665843"/>
                  </a:lnTo>
                  <a:close/>
                  <a:moveTo>
                    <a:pt x="637566" y="823807"/>
                  </a:moveTo>
                  <a:cubicBezTo>
                    <a:pt x="482706" y="850939"/>
                    <a:pt x="901069" y="1228942"/>
                    <a:pt x="945268" y="1145532"/>
                  </a:cubicBezTo>
                  <a:cubicBezTo>
                    <a:pt x="957205" y="1122988"/>
                    <a:pt x="890100" y="991271"/>
                    <a:pt x="810815" y="910196"/>
                  </a:cubicBezTo>
                  <a:cubicBezTo>
                    <a:pt x="750726" y="848605"/>
                    <a:pt x="647406" y="822116"/>
                    <a:pt x="637566" y="823807"/>
                  </a:cubicBezTo>
                  <a:lnTo>
                    <a:pt x="637566" y="823807"/>
                  </a:lnTo>
                  <a:close/>
                  <a:moveTo>
                    <a:pt x="1388151" y="1141184"/>
                  </a:moveTo>
                  <a:cubicBezTo>
                    <a:pt x="1330320" y="1020577"/>
                    <a:pt x="1316931" y="1177012"/>
                    <a:pt x="1313463" y="1207767"/>
                  </a:cubicBezTo>
                  <a:cubicBezTo>
                    <a:pt x="1302978" y="1302449"/>
                    <a:pt x="1329191" y="1543662"/>
                    <a:pt x="1345484" y="1563951"/>
                  </a:cubicBezTo>
                  <a:cubicBezTo>
                    <a:pt x="1394684" y="1625703"/>
                    <a:pt x="1403233" y="1519589"/>
                    <a:pt x="1405814" y="1501393"/>
                  </a:cubicBezTo>
                  <a:cubicBezTo>
                    <a:pt x="1417751" y="1417419"/>
                    <a:pt x="1409444" y="1185626"/>
                    <a:pt x="1388151" y="1141184"/>
                  </a:cubicBezTo>
                  <a:lnTo>
                    <a:pt x="1388151" y="1141184"/>
                  </a:lnTo>
                  <a:close/>
                  <a:moveTo>
                    <a:pt x="1562529" y="1193436"/>
                  </a:moveTo>
                  <a:cubicBezTo>
                    <a:pt x="1542284" y="1017599"/>
                    <a:pt x="1464129" y="1157125"/>
                    <a:pt x="1456708" y="1222018"/>
                  </a:cubicBezTo>
                  <a:cubicBezTo>
                    <a:pt x="1445336" y="1320161"/>
                    <a:pt x="1442835" y="1414360"/>
                    <a:pt x="1447836" y="1507512"/>
                  </a:cubicBezTo>
                  <a:cubicBezTo>
                    <a:pt x="1448562" y="1520877"/>
                    <a:pt x="1449772" y="1534081"/>
                    <a:pt x="1452272" y="1546963"/>
                  </a:cubicBezTo>
                  <a:cubicBezTo>
                    <a:pt x="1471952" y="1649615"/>
                    <a:pt x="1566400" y="1426034"/>
                    <a:pt x="1562529" y="1193436"/>
                  </a:cubicBezTo>
                  <a:lnTo>
                    <a:pt x="1562529" y="1193436"/>
                  </a:lnTo>
                  <a:close/>
                  <a:moveTo>
                    <a:pt x="1106177" y="1700257"/>
                  </a:moveTo>
                  <a:cubicBezTo>
                    <a:pt x="1017455" y="1682625"/>
                    <a:pt x="1051412" y="1769094"/>
                    <a:pt x="1074963" y="1796871"/>
                  </a:cubicBezTo>
                  <a:cubicBezTo>
                    <a:pt x="1134407" y="1866674"/>
                    <a:pt x="1221354" y="1959746"/>
                    <a:pt x="1304591" y="1971098"/>
                  </a:cubicBezTo>
                  <a:cubicBezTo>
                    <a:pt x="1363793" y="1979069"/>
                    <a:pt x="1307656" y="1880442"/>
                    <a:pt x="1293622" y="1860717"/>
                  </a:cubicBezTo>
                  <a:cubicBezTo>
                    <a:pt x="1247486" y="1795502"/>
                    <a:pt x="1176429" y="1714266"/>
                    <a:pt x="1106177" y="1700257"/>
                  </a:cubicBezTo>
                  <a:lnTo>
                    <a:pt x="1106177" y="1700257"/>
                  </a:lnTo>
                  <a:close/>
                  <a:moveTo>
                    <a:pt x="1007051" y="1987925"/>
                  </a:moveTo>
                  <a:cubicBezTo>
                    <a:pt x="1084077" y="2024799"/>
                    <a:pt x="1299348" y="2118032"/>
                    <a:pt x="1313141" y="2092026"/>
                  </a:cubicBezTo>
                  <a:cubicBezTo>
                    <a:pt x="1327255" y="2065538"/>
                    <a:pt x="1290960" y="2021015"/>
                    <a:pt x="1279668" y="2006845"/>
                  </a:cubicBezTo>
                  <a:cubicBezTo>
                    <a:pt x="1226113" y="1939860"/>
                    <a:pt x="1034716" y="1839703"/>
                    <a:pt x="1017133" y="1843890"/>
                  </a:cubicBezTo>
                  <a:cubicBezTo>
                    <a:pt x="935267" y="1863293"/>
                    <a:pt x="960512" y="1965623"/>
                    <a:pt x="1007051" y="1987925"/>
                  </a:cubicBezTo>
                  <a:lnTo>
                    <a:pt x="1007051" y="1987925"/>
                  </a:lnTo>
                  <a:close/>
                  <a:moveTo>
                    <a:pt x="1735456" y="2097582"/>
                  </a:moveTo>
                  <a:cubicBezTo>
                    <a:pt x="1734568" y="2120608"/>
                    <a:pt x="1742392" y="2194679"/>
                    <a:pt x="1764169" y="2201764"/>
                  </a:cubicBezTo>
                  <a:cubicBezTo>
                    <a:pt x="1791269" y="2210540"/>
                    <a:pt x="1834017" y="2147821"/>
                    <a:pt x="1837647" y="2130753"/>
                  </a:cubicBezTo>
                  <a:cubicBezTo>
                    <a:pt x="1854504" y="2052495"/>
                    <a:pt x="1869667" y="1916672"/>
                    <a:pt x="1862731" y="1836483"/>
                  </a:cubicBezTo>
                  <a:cubicBezTo>
                    <a:pt x="1860553" y="1810880"/>
                    <a:pt x="1853778" y="1755246"/>
                    <a:pt x="1827484" y="1754361"/>
                  </a:cubicBezTo>
                  <a:cubicBezTo>
                    <a:pt x="1803610" y="1753475"/>
                    <a:pt x="1789011" y="1803634"/>
                    <a:pt x="1781752" y="1826660"/>
                  </a:cubicBezTo>
                  <a:cubicBezTo>
                    <a:pt x="1755297" y="1910956"/>
                    <a:pt x="1739004" y="2000243"/>
                    <a:pt x="1735456" y="2097582"/>
                  </a:cubicBezTo>
                  <a:lnTo>
                    <a:pt x="1735456" y="2097582"/>
                  </a:lnTo>
                  <a:close/>
                  <a:moveTo>
                    <a:pt x="1690046" y="2239443"/>
                  </a:moveTo>
                  <a:cubicBezTo>
                    <a:pt x="1689885" y="2242664"/>
                    <a:pt x="1725696" y="2140736"/>
                    <a:pt x="1724970" y="2068598"/>
                  </a:cubicBezTo>
                  <a:cubicBezTo>
                    <a:pt x="1724164" y="1982289"/>
                    <a:pt x="1728277" y="1944529"/>
                    <a:pt x="1707468" y="1879717"/>
                  </a:cubicBezTo>
                  <a:cubicBezTo>
                    <a:pt x="1700289" y="1857335"/>
                    <a:pt x="1687465" y="1821185"/>
                    <a:pt x="1664720" y="1824969"/>
                  </a:cubicBezTo>
                  <a:cubicBezTo>
                    <a:pt x="1638184" y="1829398"/>
                    <a:pt x="1623586" y="1867721"/>
                    <a:pt x="1616730" y="1897913"/>
                  </a:cubicBezTo>
                  <a:cubicBezTo>
                    <a:pt x="1599389" y="1974077"/>
                    <a:pt x="1607212" y="2060466"/>
                    <a:pt x="1621005" y="2134376"/>
                  </a:cubicBezTo>
                  <a:cubicBezTo>
                    <a:pt x="1626005" y="2161106"/>
                    <a:pt x="1658429" y="2264160"/>
                    <a:pt x="1690046" y="2239443"/>
                  </a:cubicBezTo>
                  <a:lnTo>
                    <a:pt x="1690046" y="2239443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9" name="Google Shape;1629;p26"/>
            <p:cNvSpPr/>
            <p:nvPr/>
          </p:nvSpPr>
          <p:spPr>
            <a:xfrm rot="10575742">
              <a:off x="5401577" y="-552650"/>
              <a:ext cx="1320965" cy="1268957"/>
            </a:xfrm>
            <a:custGeom>
              <a:avLst/>
              <a:gdLst/>
              <a:ahLst/>
              <a:cxnLst/>
              <a:rect l="l" t="t" r="r" b="b"/>
              <a:pathLst>
                <a:path w="2649558" h="2546043" extrusionOk="0">
                  <a:moveTo>
                    <a:pt x="2332977" y="1114446"/>
                  </a:moveTo>
                  <a:cubicBezTo>
                    <a:pt x="2241755" y="1102933"/>
                    <a:pt x="2175375" y="1041905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7" y="958576"/>
                    <a:pt x="1598765" y="773560"/>
                    <a:pt x="1521335" y="513507"/>
                  </a:cubicBezTo>
                  <a:cubicBezTo>
                    <a:pt x="1500526" y="443704"/>
                    <a:pt x="1437049" y="374866"/>
                    <a:pt x="1420112" y="310054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4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7" y="1371601"/>
                    <a:pt x="794866" y="1447362"/>
                    <a:pt x="914156" y="1465880"/>
                  </a:cubicBezTo>
                  <a:cubicBezTo>
                    <a:pt x="802206" y="1539950"/>
                    <a:pt x="690174" y="1681168"/>
                    <a:pt x="616697" y="1926728"/>
                  </a:cubicBezTo>
                  <a:cubicBezTo>
                    <a:pt x="595807" y="1996532"/>
                    <a:pt x="611293" y="2088476"/>
                    <a:pt x="590000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0"/>
                  </a:cubicBezTo>
                  <a:cubicBezTo>
                    <a:pt x="754054" y="2164962"/>
                    <a:pt x="844550" y="2168505"/>
                    <a:pt x="898428" y="2133482"/>
                  </a:cubicBezTo>
                  <a:cubicBezTo>
                    <a:pt x="1093777" y="2006435"/>
                    <a:pt x="1208712" y="1894765"/>
                    <a:pt x="1272995" y="1799117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3"/>
                    <a:pt x="1705392" y="2256343"/>
                    <a:pt x="1755157" y="2301510"/>
                  </a:cubicBezTo>
                  <a:cubicBezTo>
                    <a:pt x="1887997" y="2422278"/>
                    <a:pt x="1934939" y="2554478"/>
                    <a:pt x="1950506" y="2545621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200" y="2158602"/>
                    <a:pt x="1874447" y="2078251"/>
                    <a:pt x="1864204" y="2015211"/>
                  </a:cubicBezTo>
                  <a:cubicBezTo>
                    <a:pt x="1826134" y="1781324"/>
                    <a:pt x="1768546" y="1630284"/>
                    <a:pt x="1704989" y="1533429"/>
                  </a:cubicBezTo>
                  <a:cubicBezTo>
                    <a:pt x="1832909" y="1537455"/>
                    <a:pt x="1995350" y="1496716"/>
                    <a:pt x="2189490" y="1372325"/>
                  </a:cubicBezTo>
                  <a:cubicBezTo>
                    <a:pt x="2251192" y="1332794"/>
                    <a:pt x="2299827" y="1252926"/>
                    <a:pt x="2357738" y="1218548"/>
                  </a:cubicBezTo>
                  <a:cubicBezTo>
                    <a:pt x="2512356" y="1126523"/>
                    <a:pt x="2653584" y="1119438"/>
                    <a:pt x="2649471" y="1102128"/>
                  </a:cubicBezTo>
                  <a:cubicBezTo>
                    <a:pt x="2645358" y="1084738"/>
                    <a:pt x="2480658" y="1133286"/>
                    <a:pt x="2332977" y="1114446"/>
                  </a:cubicBezTo>
                  <a:close/>
                  <a:moveTo>
                    <a:pt x="1297111" y="1474333"/>
                  </a:moveTo>
                  <a:cubicBezTo>
                    <a:pt x="1283641" y="1457184"/>
                    <a:pt x="1268801" y="1443014"/>
                    <a:pt x="1254202" y="1432628"/>
                  </a:cubicBezTo>
                  <a:cubicBezTo>
                    <a:pt x="1228957" y="1414674"/>
                    <a:pt x="1192984" y="1402517"/>
                    <a:pt x="1150962" y="1398733"/>
                  </a:cubicBezTo>
                  <a:cubicBezTo>
                    <a:pt x="1171772" y="1375787"/>
                    <a:pt x="1185725" y="1350506"/>
                    <a:pt x="1193710" y="1327802"/>
                  </a:cubicBezTo>
                  <a:cubicBezTo>
                    <a:pt x="1200405" y="1308801"/>
                    <a:pt x="1203228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5" y="1233604"/>
                  </a:cubicBezTo>
                  <a:cubicBezTo>
                    <a:pt x="1372363" y="1271525"/>
                    <a:pt x="1373734" y="1307996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5"/>
                    <a:pt x="1375590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0" name="Google Shape;1630;p26"/>
            <p:cNvSpPr/>
            <p:nvPr/>
          </p:nvSpPr>
          <p:spPr>
            <a:xfrm rot="10575742">
              <a:off x="5526732" y="-444585"/>
              <a:ext cx="1049545" cy="1054395"/>
            </a:xfrm>
            <a:custGeom>
              <a:avLst/>
              <a:gdLst/>
              <a:ahLst/>
              <a:cxnLst/>
              <a:rect l="l" t="t" r="r" b="b"/>
              <a:pathLst>
                <a:path w="2105152" h="2115544" extrusionOk="0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7" y="1337853"/>
                  </a:cubicBezTo>
                  <a:cubicBezTo>
                    <a:pt x="696636" y="1343247"/>
                    <a:pt x="678166" y="1348964"/>
                    <a:pt x="659857" y="1354922"/>
                  </a:cubicBezTo>
                  <a:cubicBezTo>
                    <a:pt x="623239" y="1366998"/>
                    <a:pt x="587105" y="1380363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5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7"/>
                    <a:pt x="692361" y="1329400"/>
                    <a:pt x="711154" y="1324005"/>
                  </a:cubicBezTo>
                  <a:cubicBezTo>
                    <a:pt x="729866" y="1318611"/>
                    <a:pt x="748740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8"/>
                    <a:pt x="841575" y="1294055"/>
                  </a:cubicBezTo>
                  <a:lnTo>
                    <a:pt x="870369" y="1287936"/>
                  </a:lnTo>
                  <a:cubicBezTo>
                    <a:pt x="872789" y="1287533"/>
                    <a:pt x="877386" y="1285601"/>
                    <a:pt x="880370" y="1284796"/>
                  </a:cubicBezTo>
                  <a:cubicBezTo>
                    <a:pt x="882951" y="1284152"/>
                    <a:pt x="885048" y="1284232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2" y="1290995"/>
                    <a:pt x="889000" y="1293330"/>
                  </a:cubicBezTo>
                  <a:cubicBezTo>
                    <a:pt x="887549" y="1295746"/>
                    <a:pt x="884564" y="1296551"/>
                    <a:pt x="882145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6" y="1305407"/>
                  </a:lnTo>
                  <a:lnTo>
                    <a:pt x="771001" y="1322637"/>
                  </a:lnTo>
                  <a:close/>
                  <a:moveTo>
                    <a:pt x="731963" y="1466752"/>
                  </a:moveTo>
                  <a:cubicBezTo>
                    <a:pt x="732366" y="1467155"/>
                    <a:pt x="732689" y="1467557"/>
                    <a:pt x="732850" y="1467235"/>
                  </a:cubicBezTo>
                  <a:cubicBezTo>
                    <a:pt x="732608" y="1467074"/>
                    <a:pt x="732366" y="1466913"/>
                    <a:pt x="732124" y="1466752"/>
                  </a:cubicBezTo>
                  <a:lnTo>
                    <a:pt x="731963" y="1466752"/>
                  </a:lnTo>
                  <a:close/>
                  <a:moveTo>
                    <a:pt x="637757" y="1483740"/>
                  </a:moveTo>
                  <a:cubicBezTo>
                    <a:pt x="609689" y="1492194"/>
                    <a:pt x="582023" y="1501533"/>
                    <a:pt x="554923" y="1512000"/>
                  </a:cubicBezTo>
                  <a:cubicBezTo>
                    <a:pt x="536776" y="1519085"/>
                    <a:pt x="518870" y="1526572"/>
                    <a:pt x="501126" y="1534624"/>
                  </a:cubicBezTo>
                  <a:cubicBezTo>
                    <a:pt x="457007" y="1554591"/>
                    <a:pt x="414259" y="1577375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39"/>
                    <a:pt x="377319" y="1611190"/>
                  </a:cubicBezTo>
                  <a:cubicBezTo>
                    <a:pt x="419744" y="1587922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5" y="1494609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7"/>
                  </a:cubicBezTo>
                  <a:cubicBezTo>
                    <a:pt x="729544" y="1467316"/>
                    <a:pt x="731076" y="1466833"/>
                    <a:pt x="731963" y="1466752"/>
                  </a:cubicBezTo>
                  <a:cubicBezTo>
                    <a:pt x="731802" y="1466591"/>
                    <a:pt x="731721" y="1466350"/>
                    <a:pt x="731560" y="1466269"/>
                  </a:cubicBezTo>
                  <a:cubicBezTo>
                    <a:pt x="731721" y="1466430"/>
                    <a:pt x="731882" y="1466591"/>
                    <a:pt x="732124" y="1466752"/>
                  </a:cubicBezTo>
                  <a:cubicBezTo>
                    <a:pt x="732608" y="1466672"/>
                    <a:pt x="732931" y="1466752"/>
                    <a:pt x="732850" y="1467155"/>
                  </a:cubicBezTo>
                  <a:lnTo>
                    <a:pt x="732850" y="1467235"/>
                  </a:lnTo>
                  <a:cubicBezTo>
                    <a:pt x="734786" y="1468282"/>
                    <a:pt x="737206" y="1468041"/>
                    <a:pt x="738819" y="1466511"/>
                  </a:cubicBezTo>
                  <a:cubicBezTo>
                    <a:pt x="740916" y="1464578"/>
                    <a:pt x="740997" y="1461358"/>
                    <a:pt x="739061" y="1459265"/>
                  </a:cubicBezTo>
                  <a:cubicBezTo>
                    <a:pt x="738093" y="1458218"/>
                    <a:pt x="736560" y="1457332"/>
                    <a:pt x="734221" y="1456930"/>
                  </a:cubicBezTo>
                  <a:cubicBezTo>
                    <a:pt x="730673" y="1456447"/>
                    <a:pt x="723414" y="1457413"/>
                    <a:pt x="714380" y="1459667"/>
                  </a:cubicBezTo>
                  <a:cubicBezTo>
                    <a:pt x="687844" y="1466108"/>
                    <a:pt x="643564" y="1482050"/>
                    <a:pt x="637757" y="1483740"/>
                  </a:cubicBezTo>
                  <a:close/>
                  <a:moveTo>
                    <a:pt x="1393665" y="1304280"/>
                  </a:moveTo>
                  <a:cubicBezTo>
                    <a:pt x="1391568" y="1301864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1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5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7" y="1179084"/>
                  </a:cubicBezTo>
                  <a:cubicBezTo>
                    <a:pt x="1138873" y="1178682"/>
                    <a:pt x="1136131" y="1180614"/>
                    <a:pt x="1135647" y="1183512"/>
                  </a:cubicBezTo>
                  <a:cubicBezTo>
                    <a:pt x="1135243" y="1186491"/>
                    <a:pt x="1137179" y="1189229"/>
                    <a:pt x="1140163" y="1189631"/>
                  </a:cubicBezTo>
                  <a:cubicBezTo>
                    <a:pt x="1174846" y="1195750"/>
                    <a:pt x="1204769" y="1202352"/>
                    <a:pt x="1233482" y="1212416"/>
                  </a:cubicBezTo>
                  <a:cubicBezTo>
                    <a:pt x="1248243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8" y="1267567"/>
                    <a:pt x="1344788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2"/>
                    <a:pt x="1379389" y="1304763"/>
                  </a:cubicBezTo>
                  <a:cubicBezTo>
                    <a:pt x="1381486" y="1306937"/>
                    <a:pt x="1383583" y="1309111"/>
                    <a:pt x="1385600" y="1311284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6" y="1318611"/>
                    <a:pt x="1391488" y="1318852"/>
                  </a:cubicBezTo>
                  <a:cubicBezTo>
                    <a:pt x="1391810" y="1319255"/>
                    <a:pt x="1391971" y="1319496"/>
                    <a:pt x="1392052" y="1319658"/>
                  </a:cubicBezTo>
                  <a:cubicBezTo>
                    <a:pt x="1392617" y="1320221"/>
                    <a:pt x="1393181" y="1320543"/>
                    <a:pt x="1393343" y="1320624"/>
                  </a:cubicBezTo>
                  <a:cubicBezTo>
                    <a:pt x="1394714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1" y="1318611"/>
                  </a:cubicBezTo>
                  <a:cubicBezTo>
                    <a:pt x="1400844" y="1317967"/>
                    <a:pt x="1401408" y="1316598"/>
                    <a:pt x="1400844" y="1314666"/>
                  </a:cubicBezTo>
                  <a:cubicBezTo>
                    <a:pt x="1400763" y="1314505"/>
                    <a:pt x="1400521" y="1313861"/>
                    <a:pt x="1399957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7" y="863640"/>
                    <a:pt x="1211705" y="863720"/>
                    <a:pt x="1211463" y="863801"/>
                  </a:cubicBezTo>
                  <a:cubicBezTo>
                    <a:pt x="1210899" y="864445"/>
                    <a:pt x="1210415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79"/>
                    <a:pt x="1147987" y="917180"/>
                    <a:pt x="1138954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8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5"/>
                    <a:pt x="1098948" y="1014196"/>
                    <a:pt x="1099916" y="1011378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0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79"/>
                  </a:cubicBezTo>
                  <a:cubicBezTo>
                    <a:pt x="1181298" y="902044"/>
                    <a:pt x="1186541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4" y="880869"/>
                    <a:pt x="1213076" y="875153"/>
                    <a:pt x="1216545" y="872737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4" y="862834"/>
                    <a:pt x="1212270" y="863156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9" y="862271"/>
                    <a:pt x="1210495" y="863076"/>
                    <a:pt x="1210334" y="864445"/>
                  </a:cubicBezTo>
                  <a:lnTo>
                    <a:pt x="1210899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6"/>
                  </a:cubicBezTo>
                  <a:cubicBezTo>
                    <a:pt x="898599" y="1045354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2" y="1016129"/>
                    <a:pt x="889726" y="986822"/>
                    <a:pt x="874563" y="955825"/>
                  </a:cubicBezTo>
                  <a:cubicBezTo>
                    <a:pt x="866013" y="938515"/>
                    <a:pt x="856496" y="920642"/>
                    <a:pt x="846091" y="903090"/>
                  </a:cubicBezTo>
                  <a:cubicBezTo>
                    <a:pt x="833187" y="881433"/>
                    <a:pt x="819072" y="860178"/>
                    <a:pt x="804715" y="840694"/>
                  </a:cubicBezTo>
                  <a:cubicBezTo>
                    <a:pt x="788584" y="818714"/>
                    <a:pt x="771888" y="798989"/>
                    <a:pt x="756079" y="783369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40" y="790535"/>
                  </a:cubicBezTo>
                  <a:cubicBezTo>
                    <a:pt x="763661" y="806315"/>
                    <a:pt x="779066" y="826202"/>
                    <a:pt x="794230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5" y="2065920"/>
                    <a:pt x="1510939" y="2040800"/>
                    <a:pt x="1503680" y="2026389"/>
                  </a:cubicBezTo>
                  <a:cubicBezTo>
                    <a:pt x="1476741" y="1973010"/>
                    <a:pt x="1453109" y="1918181"/>
                    <a:pt x="1427460" y="1864238"/>
                  </a:cubicBezTo>
                  <a:cubicBezTo>
                    <a:pt x="1421008" y="1850712"/>
                    <a:pt x="1414475" y="1837186"/>
                    <a:pt x="1407700" y="1823821"/>
                  </a:cubicBezTo>
                  <a:cubicBezTo>
                    <a:pt x="1371888" y="1753213"/>
                    <a:pt x="1335915" y="1682685"/>
                    <a:pt x="1299137" y="1612559"/>
                  </a:cubicBezTo>
                  <a:cubicBezTo>
                    <a:pt x="1262357" y="1542433"/>
                    <a:pt x="1224772" y="1472791"/>
                    <a:pt x="1186783" y="1403309"/>
                  </a:cubicBezTo>
                  <a:cubicBezTo>
                    <a:pt x="1163796" y="1361604"/>
                    <a:pt x="1137260" y="1321268"/>
                    <a:pt x="1113144" y="1279965"/>
                  </a:cubicBezTo>
                  <a:cubicBezTo>
                    <a:pt x="1102820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6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4" y="1521178"/>
                    <a:pt x="1264293" y="1577214"/>
                  </a:cubicBezTo>
                  <a:cubicBezTo>
                    <a:pt x="1286393" y="1619241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2" y="1829860"/>
                  </a:cubicBezTo>
                  <a:cubicBezTo>
                    <a:pt x="1423105" y="1882998"/>
                    <a:pt x="1447302" y="1937584"/>
                    <a:pt x="1473434" y="1991286"/>
                  </a:cubicBezTo>
                  <a:cubicBezTo>
                    <a:pt x="1479967" y="2004731"/>
                    <a:pt x="1486662" y="2018177"/>
                    <a:pt x="1493598" y="2031461"/>
                  </a:cubicBezTo>
                  <a:cubicBezTo>
                    <a:pt x="1501018" y="2045873"/>
                    <a:pt x="1509407" y="2070912"/>
                    <a:pt x="1519892" y="2090476"/>
                  </a:cubicBezTo>
                  <a:cubicBezTo>
                    <a:pt x="1525135" y="2100299"/>
                    <a:pt x="1530942" y="2108752"/>
                    <a:pt x="1537233" y="2114227"/>
                  </a:cubicBezTo>
                  <a:cubicBezTo>
                    <a:pt x="1539330" y="2116159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4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2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0"/>
                    <a:pt x="1416652" y="1689931"/>
                    <a:pt x="1405280" y="1680752"/>
                  </a:cubicBezTo>
                  <a:cubicBezTo>
                    <a:pt x="1376647" y="1657807"/>
                    <a:pt x="1346885" y="1636229"/>
                    <a:pt x="1316639" y="1615779"/>
                  </a:cubicBezTo>
                  <a:cubicBezTo>
                    <a:pt x="1314219" y="1614089"/>
                    <a:pt x="1310832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6" y="1659497"/>
                    <a:pt x="1379389" y="1677934"/>
                  </a:cubicBezTo>
                  <a:cubicBezTo>
                    <a:pt x="1392939" y="1688884"/>
                    <a:pt x="1406248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500" y="1765209"/>
                    <a:pt x="1513843" y="1792502"/>
                    <a:pt x="1524409" y="1804982"/>
                  </a:cubicBezTo>
                  <a:cubicBezTo>
                    <a:pt x="1524973" y="1805626"/>
                    <a:pt x="1525780" y="1806350"/>
                    <a:pt x="1526344" y="1806914"/>
                  </a:cubicBezTo>
                  <a:cubicBezTo>
                    <a:pt x="1526506" y="1806431"/>
                    <a:pt x="1526748" y="1805867"/>
                    <a:pt x="1526990" y="1805465"/>
                  </a:cubicBezTo>
                  <a:cubicBezTo>
                    <a:pt x="1526748" y="1806028"/>
                    <a:pt x="1526587" y="1806592"/>
                    <a:pt x="1526506" y="1807156"/>
                  </a:cubicBezTo>
                  <a:cubicBezTo>
                    <a:pt x="1526909" y="1807639"/>
                    <a:pt x="1527071" y="1807961"/>
                    <a:pt x="1526748" y="1808122"/>
                  </a:cubicBezTo>
                  <a:cubicBezTo>
                    <a:pt x="1526667" y="1808122"/>
                    <a:pt x="1526587" y="1808122"/>
                    <a:pt x="1526506" y="1808202"/>
                  </a:cubicBezTo>
                  <a:cubicBezTo>
                    <a:pt x="1526667" y="1809490"/>
                    <a:pt x="1527393" y="1810859"/>
                    <a:pt x="1528522" y="1811745"/>
                  </a:cubicBezTo>
                  <a:cubicBezTo>
                    <a:pt x="1530780" y="1813435"/>
                    <a:pt x="1534007" y="1812953"/>
                    <a:pt x="1535701" y="1810698"/>
                  </a:cubicBezTo>
                  <a:cubicBezTo>
                    <a:pt x="1536588" y="1809652"/>
                    <a:pt x="1537072" y="1808202"/>
                    <a:pt x="1536910" y="1806431"/>
                  </a:cubicBezTo>
                  <a:cubicBezTo>
                    <a:pt x="1536749" y="1804821"/>
                    <a:pt x="1535378" y="1801922"/>
                    <a:pt x="1532636" y="1798380"/>
                  </a:cubicBezTo>
                  <a:cubicBezTo>
                    <a:pt x="1522231" y="1785176"/>
                    <a:pt x="1490211" y="1755950"/>
                    <a:pt x="1487630" y="1753454"/>
                  </a:cubicBezTo>
                  <a:cubicBezTo>
                    <a:pt x="1471660" y="1738399"/>
                    <a:pt x="1455529" y="1723423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5"/>
                  </a:cubicBezTo>
                  <a:cubicBezTo>
                    <a:pt x="1312929" y="1456286"/>
                    <a:pt x="1269939" y="1440586"/>
                    <a:pt x="1220497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3" y="1483338"/>
                    <a:pt x="1349547" y="1492597"/>
                    <a:pt x="1365597" y="1502500"/>
                  </a:cubicBezTo>
                  <a:cubicBezTo>
                    <a:pt x="1376405" y="1509102"/>
                    <a:pt x="1387052" y="1515945"/>
                    <a:pt x="1397618" y="1522949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5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39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3"/>
                  </a:cubicBezTo>
                  <a:cubicBezTo>
                    <a:pt x="1326721" y="1334391"/>
                    <a:pt x="1315106" y="1329722"/>
                    <a:pt x="1303492" y="1325535"/>
                  </a:cubicBezTo>
                  <a:cubicBezTo>
                    <a:pt x="1291716" y="1321348"/>
                    <a:pt x="1279860" y="1317484"/>
                    <a:pt x="1267923" y="1314102"/>
                  </a:cubicBezTo>
                  <a:cubicBezTo>
                    <a:pt x="1253566" y="1309996"/>
                    <a:pt x="1239048" y="1306454"/>
                    <a:pt x="1224449" y="1303233"/>
                  </a:cubicBezTo>
                  <a:cubicBezTo>
                    <a:pt x="1202833" y="1298483"/>
                    <a:pt x="1180895" y="1294618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9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0"/>
                    <a:pt x="1281311" y="1333264"/>
                  </a:cubicBezTo>
                  <a:cubicBezTo>
                    <a:pt x="1298653" y="1338819"/>
                    <a:pt x="1315832" y="1344858"/>
                    <a:pt x="1332851" y="1351943"/>
                  </a:cubicBezTo>
                  <a:cubicBezTo>
                    <a:pt x="1347530" y="1357901"/>
                    <a:pt x="1369711" y="1373439"/>
                    <a:pt x="1389794" y="1383181"/>
                  </a:cubicBezTo>
                  <a:cubicBezTo>
                    <a:pt x="1400198" y="1388253"/>
                    <a:pt x="1410200" y="1391796"/>
                    <a:pt x="1418427" y="1392198"/>
                  </a:cubicBezTo>
                  <a:cubicBezTo>
                    <a:pt x="1421250" y="1392360"/>
                    <a:pt x="1423669" y="1390266"/>
                    <a:pt x="1423911" y="1387448"/>
                  </a:cubicBezTo>
                  <a:cubicBezTo>
                    <a:pt x="1424073" y="1384630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8" y="1442518"/>
                  </a:moveTo>
                  <a:cubicBezTo>
                    <a:pt x="1189605" y="1444451"/>
                    <a:pt x="1189848" y="1446866"/>
                    <a:pt x="1189122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3" y="1470697"/>
                    <a:pt x="1175813" y="1474481"/>
                  </a:cubicBezTo>
                  <a:cubicBezTo>
                    <a:pt x="1172426" y="1485592"/>
                    <a:pt x="1169038" y="1496783"/>
                    <a:pt x="1165812" y="1507974"/>
                  </a:cubicBezTo>
                  <a:cubicBezTo>
                    <a:pt x="1162586" y="1519085"/>
                    <a:pt x="1159521" y="1530276"/>
                    <a:pt x="1156779" y="1541548"/>
                  </a:cubicBezTo>
                  <a:cubicBezTo>
                    <a:pt x="1151697" y="1561676"/>
                    <a:pt x="1147100" y="1582045"/>
                    <a:pt x="1142664" y="1602414"/>
                  </a:cubicBezTo>
                  <a:cubicBezTo>
                    <a:pt x="1138227" y="1622703"/>
                    <a:pt x="1134034" y="1643073"/>
                    <a:pt x="1130485" y="1663603"/>
                  </a:cubicBezTo>
                  <a:cubicBezTo>
                    <a:pt x="1125807" y="1690897"/>
                    <a:pt x="1122097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1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7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2" y="1538086"/>
                  </a:cubicBezTo>
                  <a:cubicBezTo>
                    <a:pt x="1146132" y="1529068"/>
                    <a:pt x="1148793" y="1519970"/>
                    <a:pt x="1151616" y="1511034"/>
                  </a:cubicBezTo>
                  <a:cubicBezTo>
                    <a:pt x="1155811" y="1497588"/>
                    <a:pt x="1160327" y="1484223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0"/>
                    <a:pt x="1177668" y="1450409"/>
                    <a:pt x="1178717" y="1447591"/>
                  </a:cubicBezTo>
                  <a:cubicBezTo>
                    <a:pt x="1176781" y="1446624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5" y="1438090"/>
                  </a:cubicBezTo>
                  <a:cubicBezTo>
                    <a:pt x="1185653" y="1438734"/>
                    <a:pt x="1187508" y="1440506"/>
                    <a:pt x="1188638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9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6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8"/>
                  </a:cubicBezTo>
                  <a:cubicBezTo>
                    <a:pt x="1252275" y="1786545"/>
                    <a:pt x="1250823" y="1801600"/>
                    <a:pt x="1250017" y="1816736"/>
                  </a:cubicBezTo>
                  <a:cubicBezTo>
                    <a:pt x="1248243" y="1846928"/>
                    <a:pt x="1248807" y="1877201"/>
                    <a:pt x="1251711" y="1907956"/>
                  </a:cubicBezTo>
                  <a:cubicBezTo>
                    <a:pt x="1251953" y="1910855"/>
                    <a:pt x="1254534" y="1913028"/>
                    <a:pt x="1257518" y="1912867"/>
                  </a:cubicBezTo>
                  <a:cubicBezTo>
                    <a:pt x="1260422" y="1912626"/>
                    <a:pt x="1262599" y="1910050"/>
                    <a:pt x="1262438" y="1907071"/>
                  </a:cubicBezTo>
                  <a:cubicBezTo>
                    <a:pt x="1260986" y="1882917"/>
                    <a:pt x="1261309" y="1859166"/>
                    <a:pt x="1262680" y="1835576"/>
                  </a:cubicBezTo>
                  <a:cubicBezTo>
                    <a:pt x="1263648" y="1817703"/>
                    <a:pt x="1265422" y="1799910"/>
                    <a:pt x="1267439" y="1782036"/>
                  </a:cubicBezTo>
                  <a:cubicBezTo>
                    <a:pt x="1269536" y="1764323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5" y="1652332"/>
                    <a:pt x="1290990" y="1646132"/>
                  </a:cubicBezTo>
                  <a:cubicBezTo>
                    <a:pt x="1292281" y="1641946"/>
                    <a:pt x="1292361" y="1638564"/>
                    <a:pt x="1291555" y="1636874"/>
                  </a:cubicBezTo>
                  <a:cubicBezTo>
                    <a:pt x="1290829" y="1635183"/>
                    <a:pt x="1289700" y="1633975"/>
                    <a:pt x="1288087" y="1633411"/>
                  </a:cubicBezTo>
                  <a:cubicBezTo>
                    <a:pt x="1286716" y="1632848"/>
                    <a:pt x="1284780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1"/>
                    <a:pt x="1373824" y="1843788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7"/>
                    <a:pt x="1374388" y="1846928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0"/>
                    <a:pt x="1373179" y="1856992"/>
                    <a:pt x="1373098" y="1857314"/>
                  </a:cubicBezTo>
                  <a:lnTo>
                    <a:pt x="1369791" y="1880260"/>
                  </a:lnTo>
                  <a:cubicBezTo>
                    <a:pt x="1368823" y="1887989"/>
                    <a:pt x="1367855" y="1895718"/>
                    <a:pt x="1367210" y="1903528"/>
                  </a:cubicBezTo>
                  <a:cubicBezTo>
                    <a:pt x="1366726" y="1908761"/>
                    <a:pt x="1366484" y="1913914"/>
                    <a:pt x="1366242" y="1919147"/>
                  </a:cubicBezTo>
                  <a:cubicBezTo>
                    <a:pt x="1365839" y="1932190"/>
                    <a:pt x="1365920" y="1945233"/>
                    <a:pt x="1366323" y="1958357"/>
                  </a:cubicBezTo>
                  <a:cubicBezTo>
                    <a:pt x="1366242" y="1961255"/>
                    <a:pt x="1368581" y="1963751"/>
                    <a:pt x="1371566" y="1963751"/>
                  </a:cubicBezTo>
                  <a:cubicBezTo>
                    <a:pt x="1374550" y="1963831"/>
                    <a:pt x="1376970" y="1961416"/>
                    <a:pt x="1376970" y="1958517"/>
                  </a:cubicBezTo>
                  <a:cubicBezTo>
                    <a:pt x="1377695" y="1947729"/>
                    <a:pt x="1378744" y="1936940"/>
                    <a:pt x="1379712" y="1926232"/>
                  </a:cubicBezTo>
                  <a:cubicBezTo>
                    <a:pt x="1380357" y="1919067"/>
                    <a:pt x="1381083" y="1911821"/>
                    <a:pt x="1381648" y="1904655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1"/>
                  </a:lnTo>
                  <a:cubicBezTo>
                    <a:pt x="1384551" y="1858039"/>
                    <a:pt x="1385035" y="1849907"/>
                    <a:pt x="1384793" y="1846687"/>
                  </a:cubicBezTo>
                  <a:cubicBezTo>
                    <a:pt x="1384712" y="1844996"/>
                    <a:pt x="1384309" y="1843788"/>
                    <a:pt x="1384067" y="1843386"/>
                  </a:cubicBezTo>
                  <a:cubicBezTo>
                    <a:pt x="1382454" y="1840729"/>
                    <a:pt x="1380357" y="1840165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4" y="1068864"/>
                    <a:pt x="844640" y="1069105"/>
                    <a:pt x="844156" y="1069427"/>
                  </a:cubicBezTo>
                  <a:lnTo>
                    <a:pt x="844478" y="1069588"/>
                  </a:lnTo>
                  <a:cubicBezTo>
                    <a:pt x="844720" y="1069427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6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4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2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3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39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3"/>
                  </a:cubicBezTo>
                  <a:cubicBezTo>
                    <a:pt x="103249" y="903251"/>
                    <a:pt x="101152" y="900594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8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4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89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3" y="841177"/>
                    <a:pt x="382561" y="861868"/>
                  </a:cubicBezTo>
                  <a:cubicBezTo>
                    <a:pt x="383448" y="862995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4" y="895281"/>
                    <a:pt x="485801" y="912027"/>
                    <a:pt x="522661" y="928854"/>
                  </a:cubicBezTo>
                  <a:cubicBezTo>
                    <a:pt x="522661" y="928854"/>
                    <a:pt x="522661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4" y="927485"/>
                    <a:pt x="521612" y="927888"/>
                    <a:pt x="521531" y="928129"/>
                  </a:cubicBezTo>
                  <a:cubicBezTo>
                    <a:pt x="517015" y="921849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5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3"/>
                    <a:pt x="310374" y="677980"/>
                  </a:cubicBezTo>
                  <a:cubicBezTo>
                    <a:pt x="308035" y="676128"/>
                    <a:pt x="307712" y="672746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8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1"/>
                  </a:cubicBezTo>
                  <a:cubicBezTo>
                    <a:pt x="474993" y="838198"/>
                    <a:pt x="482494" y="848664"/>
                    <a:pt x="489834" y="859211"/>
                  </a:cubicBezTo>
                  <a:cubicBezTo>
                    <a:pt x="497093" y="869839"/>
                    <a:pt x="504190" y="880627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1" y="921125"/>
                    <a:pt x="530807" y="921930"/>
                    <a:pt x="531291" y="922896"/>
                  </a:cubicBezTo>
                  <a:cubicBezTo>
                    <a:pt x="532097" y="924426"/>
                    <a:pt x="532501" y="925311"/>
                    <a:pt x="532581" y="925795"/>
                  </a:cubicBezTo>
                  <a:cubicBezTo>
                    <a:pt x="533711" y="929337"/>
                    <a:pt x="531452" y="931108"/>
                    <a:pt x="530726" y="931672"/>
                  </a:cubicBezTo>
                  <a:cubicBezTo>
                    <a:pt x="530565" y="931833"/>
                    <a:pt x="530001" y="931913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1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4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7"/>
                  </a:cubicBezTo>
                  <a:cubicBezTo>
                    <a:pt x="601542" y="831032"/>
                    <a:pt x="590573" y="812917"/>
                    <a:pt x="579927" y="795768"/>
                  </a:cubicBezTo>
                  <a:cubicBezTo>
                    <a:pt x="555165" y="755995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5" y="695048"/>
                    <a:pt x="522822" y="695129"/>
                    <a:pt x="524838" y="697302"/>
                  </a:cubicBezTo>
                  <a:cubicBezTo>
                    <a:pt x="538469" y="711473"/>
                    <a:pt x="557907" y="737800"/>
                    <a:pt x="579200" y="769682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4" y="1028527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1"/>
                    <a:pt x="789552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3"/>
                    <a:pt x="759628" y="928934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6"/>
                    <a:pt x="760193" y="901883"/>
                  </a:cubicBezTo>
                  <a:cubicBezTo>
                    <a:pt x="772856" y="923782"/>
                    <a:pt x="783341" y="943910"/>
                    <a:pt x="790439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1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5"/>
                    <a:pt x="843833" y="1069347"/>
                    <a:pt x="844156" y="1069427"/>
                  </a:cubicBezTo>
                  <a:cubicBezTo>
                    <a:pt x="843591" y="1069910"/>
                    <a:pt x="842946" y="1070555"/>
                    <a:pt x="842785" y="1070796"/>
                  </a:cubicBezTo>
                  <a:cubicBezTo>
                    <a:pt x="843269" y="1070233"/>
                    <a:pt x="843833" y="1069830"/>
                    <a:pt x="844478" y="1069588"/>
                  </a:cubicBezTo>
                  <a:cubicBezTo>
                    <a:pt x="844882" y="1069749"/>
                    <a:pt x="845204" y="1069749"/>
                    <a:pt x="845204" y="1069508"/>
                  </a:cubicBezTo>
                  <a:cubicBezTo>
                    <a:pt x="845204" y="1069427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6" y="1079894"/>
                    <a:pt x="840123" y="1079089"/>
                    <a:pt x="835284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2" y="1062825"/>
                    <a:pt x="797779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6"/>
                    <a:pt x="792616" y="1067012"/>
                  </a:cubicBezTo>
                  <a:cubicBezTo>
                    <a:pt x="788261" y="1072889"/>
                    <a:pt x="783018" y="1080779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4" y="1127315"/>
                  </a:cubicBezTo>
                  <a:cubicBezTo>
                    <a:pt x="717526" y="1136252"/>
                    <a:pt x="705024" y="1144545"/>
                    <a:pt x="692119" y="1152032"/>
                  </a:cubicBezTo>
                  <a:cubicBezTo>
                    <a:pt x="679133" y="1159439"/>
                    <a:pt x="665745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8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2"/>
                  </a:cubicBezTo>
                  <a:cubicBezTo>
                    <a:pt x="697362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5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4"/>
                    <a:pt x="711799" y="1029332"/>
                    <a:pt x="709460" y="1030943"/>
                  </a:cubicBezTo>
                  <a:cubicBezTo>
                    <a:pt x="695184" y="1040685"/>
                    <a:pt x="651468" y="1057834"/>
                    <a:pt x="649129" y="1059041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1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7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2"/>
                    <a:pt x="688570" y="1031506"/>
                    <a:pt x="703250" y="1022409"/>
                  </a:cubicBezTo>
                  <a:cubicBezTo>
                    <a:pt x="695507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39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3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3" y="1060088"/>
                    <a:pt x="790923" y="1059847"/>
                    <a:pt x="790923" y="1059524"/>
                  </a:cubicBezTo>
                  <a:cubicBezTo>
                    <a:pt x="790923" y="1059444"/>
                    <a:pt x="790923" y="1059283"/>
                    <a:pt x="790842" y="1059283"/>
                  </a:cubicBezTo>
                  <a:cubicBezTo>
                    <a:pt x="790197" y="1059363"/>
                    <a:pt x="790439" y="1059927"/>
                    <a:pt x="791003" y="1060410"/>
                  </a:cubicBezTo>
                  <a:close/>
                  <a:moveTo>
                    <a:pt x="1076768" y="296193"/>
                  </a:moveTo>
                  <a:cubicBezTo>
                    <a:pt x="1073299" y="305533"/>
                    <a:pt x="1069509" y="314711"/>
                    <a:pt x="1066041" y="323970"/>
                  </a:cubicBezTo>
                  <a:cubicBezTo>
                    <a:pt x="1064589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8"/>
                    <a:pt x="1054668" y="359073"/>
                  </a:cubicBezTo>
                  <a:cubicBezTo>
                    <a:pt x="1053700" y="362857"/>
                    <a:pt x="1055716" y="365111"/>
                    <a:pt x="1055959" y="365353"/>
                  </a:cubicBezTo>
                  <a:cubicBezTo>
                    <a:pt x="1056281" y="365594"/>
                    <a:pt x="1062330" y="368332"/>
                    <a:pt x="1064831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3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1"/>
                    <a:pt x="1111531" y="241768"/>
                  </a:cubicBezTo>
                  <a:cubicBezTo>
                    <a:pt x="1117822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40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5" y="284439"/>
                    <a:pt x="1076768" y="296193"/>
                  </a:cubicBezTo>
                  <a:close/>
                  <a:moveTo>
                    <a:pt x="1122097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0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500" y="144509"/>
                    <a:pt x="1122097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4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500" y="147891"/>
                    <a:pt x="1123709" y="150548"/>
                    <a:pt x="1126049" y="151595"/>
                  </a:cubicBezTo>
                  <a:cubicBezTo>
                    <a:pt x="1128629" y="152722"/>
                    <a:pt x="1131695" y="151595"/>
                    <a:pt x="1132824" y="149018"/>
                  </a:cubicBezTo>
                  <a:cubicBezTo>
                    <a:pt x="1135082" y="149421"/>
                    <a:pt x="1132098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8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4" y="143221"/>
                    <a:pt x="1131775" y="140645"/>
                    <a:pt x="1128872" y="140484"/>
                  </a:cubicBezTo>
                  <a:cubicBezTo>
                    <a:pt x="1126129" y="140323"/>
                    <a:pt x="1123871" y="142175"/>
                    <a:pt x="1123306" y="144670"/>
                  </a:cubicBezTo>
                  <a:lnTo>
                    <a:pt x="1123468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8"/>
                  </a:moveTo>
                  <a:cubicBezTo>
                    <a:pt x="1086850" y="855991"/>
                    <a:pt x="1076042" y="862432"/>
                    <a:pt x="1065073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6" y="894556"/>
                  </a:cubicBezTo>
                  <a:cubicBezTo>
                    <a:pt x="1000467" y="905908"/>
                    <a:pt x="999257" y="917260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2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3" y="1049460"/>
                    <a:pt x="975786" y="1046240"/>
                  </a:cubicBezTo>
                  <a:cubicBezTo>
                    <a:pt x="976190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6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6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5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2"/>
                    <a:pt x="953606" y="888518"/>
                  </a:cubicBezTo>
                  <a:cubicBezTo>
                    <a:pt x="940782" y="877246"/>
                    <a:pt x="927877" y="866055"/>
                    <a:pt x="915375" y="854461"/>
                  </a:cubicBezTo>
                  <a:cubicBezTo>
                    <a:pt x="906906" y="846732"/>
                    <a:pt x="898679" y="838761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2" y="885136"/>
                    <a:pt x="969092" y="887713"/>
                  </a:cubicBezTo>
                  <a:cubicBezTo>
                    <a:pt x="972883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2" y="907116"/>
                    <a:pt x="986917" y="907760"/>
                  </a:cubicBezTo>
                  <a:cubicBezTo>
                    <a:pt x="986433" y="907518"/>
                    <a:pt x="985546" y="907357"/>
                    <a:pt x="985385" y="907277"/>
                  </a:cubicBezTo>
                  <a:cubicBezTo>
                    <a:pt x="985304" y="907277"/>
                    <a:pt x="985223" y="907196"/>
                    <a:pt x="985142" y="907196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1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4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6" y="764610"/>
                    <a:pt x="956832" y="753661"/>
                    <a:pt x="947153" y="742147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5"/>
                  </a:cubicBezTo>
                  <a:cubicBezTo>
                    <a:pt x="863433" y="595214"/>
                    <a:pt x="856577" y="575569"/>
                    <a:pt x="850285" y="555843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4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0"/>
                    <a:pt x="898115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3"/>
                    <a:pt x="1009178" y="692150"/>
                  </a:cubicBezTo>
                  <a:cubicBezTo>
                    <a:pt x="1013695" y="648593"/>
                    <a:pt x="1017405" y="604956"/>
                    <a:pt x="1021196" y="561399"/>
                  </a:cubicBezTo>
                  <a:cubicBezTo>
                    <a:pt x="1019905" y="560352"/>
                    <a:pt x="1018695" y="559306"/>
                    <a:pt x="1017486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6"/>
                    <a:pt x="974657" y="487650"/>
                  </a:cubicBezTo>
                  <a:cubicBezTo>
                    <a:pt x="964253" y="467925"/>
                    <a:pt x="954655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9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9" y="277756"/>
                  </a:cubicBezTo>
                  <a:cubicBezTo>
                    <a:pt x="921102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4" y="461967"/>
                    <a:pt x="986514" y="481531"/>
                  </a:cubicBezTo>
                  <a:cubicBezTo>
                    <a:pt x="990950" y="490388"/>
                    <a:pt x="995547" y="499083"/>
                    <a:pt x="1000306" y="507778"/>
                  </a:cubicBezTo>
                  <a:cubicBezTo>
                    <a:pt x="1007404" y="520901"/>
                    <a:pt x="1014663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4" y="379765"/>
                    <a:pt x="1034101" y="373082"/>
                    <a:pt x="1031762" y="365917"/>
                  </a:cubicBezTo>
                  <a:cubicBezTo>
                    <a:pt x="1026358" y="349170"/>
                    <a:pt x="1016518" y="330411"/>
                    <a:pt x="1012565" y="318656"/>
                  </a:cubicBezTo>
                  <a:cubicBezTo>
                    <a:pt x="1007888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60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6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6" y="300541"/>
                    <a:pt x="1025470" y="314631"/>
                  </a:cubicBezTo>
                  <a:cubicBezTo>
                    <a:pt x="1028455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7" y="1601"/>
                    <a:pt x="1083059" y="-411"/>
                    <a:pt x="1085962" y="72"/>
                  </a:cubicBezTo>
                  <a:cubicBezTo>
                    <a:pt x="1088947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7" y="404401"/>
                    <a:pt x="1041279" y="500854"/>
                  </a:cubicBezTo>
                  <a:cubicBezTo>
                    <a:pt x="1040150" y="513977"/>
                    <a:pt x="1038618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3" y="508986"/>
                    <a:pt x="1066121" y="500210"/>
                  </a:cubicBezTo>
                  <a:cubicBezTo>
                    <a:pt x="1072090" y="491434"/>
                    <a:pt x="1077978" y="482658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7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3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6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7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5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4" y="558420"/>
                  </a:cubicBezTo>
                  <a:cubicBezTo>
                    <a:pt x="1035714" y="558420"/>
                    <a:pt x="1035714" y="558420"/>
                    <a:pt x="1035714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1" y="565907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8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0"/>
                  </a:lnTo>
                  <a:lnTo>
                    <a:pt x="1088785" y="686514"/>
                  </a:lnTo>
                  <a:cubicBezTo>
                    <a:pt x="1104755" y="666708"/>
                    <a:pt x="1123952" y="644809"/>
                    <a:pt x="1143793" y="621783"/>
                  </a:cubicBezTo>
                  <a:cubicBezTo>
                    <a:pt x="1161941" y="600850"/>
                    <a:pt x="1180491" y="579031"/>
                    <a:pt x="1197107" y="556649"/>
                  </a:cubicBezTo>
                  <a:cubicBezTo>
                    <a:pt x="1220497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6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10" y="694968"/>
                  </a:cubicBezTo>
                  <a:cubicBezTo>
                    <a:pt x="1091851" y="703663"/>
                    <a:pt x="1084591" y="712358"/>
                    <a:pt x="1077171" y="720973"/>
                  </a:cubicBezTo>
                  <a:cubicBezTo>
                    <a:pt x="1066121" y="733774"/>
                    <a:pt x="1054991" y="746576"/>
                    <a:pt x="1043860" y="759377"/>
                  </a:cubicBezTo>
                  <a:lnTo>
                    <a:pt x="1025229" y="780713"/>
                  </a:lnTo>
                  <a:cubicBezTo>
                    <a:pt x="1024019" y="782162"/>
                    <a:pt x="1019825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1" y="877327"/>
                    <a:pt x="1026519" y="876199"/>
                  </a:cubicBezTo>
                  <a:cubicBezTo>
                    <a:pt x="1037327" y="870242"/>
                    <a:pt x="1048054" y="864123"/>
                    <a:pt x="1058701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9" y="679429"/>
                    <a:pt x="1259615" y="678543"/>
                    <a:pt x="1262196" y="679993"/>
                  </a:cubicBezTo>
                  <a:cubicBezTo>
                    <a:pt x="1264777" y="681522"/>
                    <a:pt x="1265584" y="684743"/>
                    <a:pt x="1264132" y="687319"/>
                  </a:cubicBezTo>
                  <a:cubicBezTo>
                    <a:pt x="1245177" y="720892"/>
                    <a:pt x="1219610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8"/>
                  </a:cubicBezTo>
                  <a:close/>
                  <a:moveTo>
                    <a:pt x="1016437" y="788683"/>
                  </a:moveTo>
                  <a:cubicBezTo>
                    <a:pt x="1017002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4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8" y="1024502"/>
                    <a:pt x="1690722" y="1027320"/>
                    <a:pt x="1671526" y="1030218"/>
                  </a:cubicBezTo>
                  <a:cubicBezTo>
                    <a:pt x="1672009" y="1030621"/>
                    <a:pt x="1672171" y="1031104"/>
                    <a:pt x="1672816" y="1031587"/>
                  </a:cubicBezTo>
                  <a:cubicBezTo>
                    <a:pt x="1677010" y="1034727"/>
                    <a:pt x="1683140" y="1037464"/>
                    <a:pt x="1690076" y="1040121"/>
                  </a:cubicBezTo>
                  <a:cubicBezTo>
                    <a:pt x="1703304" y="1045193"/>
                    <a:pt x="1719435" y="1049380"/>
                    <a:pt x="1732018" y="1052359"/>
                  </a:cubicBezTo>
                  <a:cubicBezTo>
                    <a:pt x="1754037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4" y="1081746"/>
                  </a:cubicBezTo>
                  <a:cubicBezTo>
                    <a:pt x="1876634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1"/>
                    <a:pt x="1934061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8" y="1103403"/>
                    <a:pt x="1875021" y="1100424"/>
                    <a:pt x="1846872" y="1095191"/>
                  </a:cubicBezTo>
                  <a:cubicBezTo>
                    <a:pt x="1830902" y="1092212"/>
                    <a:pt x="1814851" y="1088509"/>
                    <a:pt x="1799043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2" y="1037303"/>
                    <a:pt x="1659992" y="1031989"/>
                  </a:cubicBezTo>
                  <a:cubicBezTo>
                    <a:pt x="1633214" y="1036096"/>
                    <a:pt x="1606436" y="1040282"/>
                    <a:pt x="1579658" y="1044147"/>
                  </a:cubicBezTo>
                  <a:cubicBezTo>
                    <a:pt x="1558446" y="1047206"/>
                    <a:pt x="1537153" y="1050105"/>
                    <a:pt x="1515940" y="1053083"/>
                  </a:cubicBezTo>
                  <a:cubicBezTo>
                    <a:pt x="1518037" y="1054211"/>
                    <a:pt x="1519650" y="1055096"/>
                    <a:pt x="1519973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8"/>
                  </a:cubicBezTo>
                  <a:cubicBezTo>
                    <a:pt x="1694351" y="1142451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60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49"/>
                    <a:pt x="1828321" y="1179648"/>
                  </a:cubicBezTo>
                  <a:cubicBezTo>
                    <a:pt x="1828885" y="1182546"/>
                    <a:pt x="1826950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8" y="1183834"/>
                    <a:pt x="1769361" y="1177393"/>
                    <a:pt x="1755892" y="1174414"/>
                  </a:cubicBezTo>
                  <a:cubicBezTo>
                    <a:pt x="1721452" y="1166524"/>
                    <a:pt x="1689350" y="1156058"/>
                    <a:pt x="1658298" y="1142773"/>
                  </a:cubicBezTo>
                  <a:cubicBezTo>
                    <a:pt x="1627407" y="1129489"/>
                    <a:pt x="1597645" y="1113548"/>
                    <a:pt x="1567318" y="1096318"/>
                  </a:cubicBezTo>
                  <a:lnTo>
                    <a:pt x="1514327" y="1064999"/>
                  </a:lnTo>
                  <a:cubicBezTo>
                    <a:pt x="1513520" y="1064597"/>
                    <a:pt x="1505455" y="1059847"/>
                    <a:pt x="1498196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3"/>
                    <a:pt x="1395682" y="1110649"/>
                  </a:cubicBezTo>
                  <a:cubicBezTo>
                    <a:pt x="1410442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90" y="1187619"/>
                    <a:pt x="1574254" y="1196958"/>
                  </a:cubicBezTo>
                  <a:cubicBezTo>
                    <a:pt x="1604258" y="1209196"/>
                    <a:pt x="1634827" y="1219984"/>
                    <a:pt x="1666767" y="1228196"/>
                  </a:cubicBezTo>
                  <a:cubicBezTo>
                    <a:pt x="1669670" y="1228840"/>
                    <a:pt x="1671445" y="1231739"/>
                    <a:pt x="1670719" y="1234637"/>
                  </a:cubicBezTo>
                  <a:cubicBezTo>
                    <a:pt x="1670074" y="1237455"/>
                    <a:pt x="1667170" y="1239226"/>
                    <a:pt x="1664266" y="1238582"/>
                  </a:cubicBezTo>
                  <a:cubicBezTo>
                    <a:pt x="1631601" y="1231175"/>
                    <a:pt x="1600064" y="1221192"/>
                    <a:pt x="1569334" y="1209357"/>
                  </a:cubicBezTo>
                  <a:cubicBezTo>
                    <a:pt x="1546186" y="1200500"/>
                    <a:pt x="1523441" y="1190597"/>
                    <a:pt x="1501018" y="1179970"/>
                  </a:cubicBezTo>
                  <a:cubicBezTo>
                    <a:pt x="1478757" y="1169423"/>
                    <a:pt x="1456819" y="1158071"/>
                    <a:pt x="1434800" y="1146718"/>
                  </a:cubicBezTo>
                  <a:cubicBezTo>
                    <a:pt x="1421976" y="1140036"/>
                    <a:pt x="1409232" y="1133193"/>
                    <a:pt x="1396730" y="1125866"/>
                  </a:cubicBezTo>
                  <a:cubicBezTo>
                    <a:pt x="1384229" y="1118459"/>
                    <a:pt x="1371969" y="1110649"/>
                    <a:pt x="1360113" y="1102276"/>
                  </a:cubicBezTo>
                  <a:lnTo>
                    <a:pt x="1336399" y="1084322"/>
                  </a:lnTo>
                  <a:cubicBezTo>
                    <a:pt x="1334706" y="1083114"/>
                    <a:pt x="1330673" y="1082229"/>
                    <a:pt x="1328334" y="1081343"/>
                  </a:cubicBezTo>
                  <a:cubicBezTo>
                    <a:pt x="1327205" y="1080941"/>
                    <a:pt x="1326963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200" y="1107026"/>
                    <a:pt x="1173394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0"/>
                    <a:pt x="1231385" y="1147524"/>
                  </a:cubicBezTo>
                  <a:cubicBezTo>
                    <a:pt x="1244613" y="1155816"/>
                    <a:pt x="1257921" y="1164029"/>
                    <a:pt x="1271391" y="1172080"/>
                  </a:cubicBezTo>
                  <a:cubicBezTo>
                    <a:pt x="1294862" y="1186330"/>
                    <a:pt x="1319865" y="1200903"/>
                    <a:pt x="1345594" y="1215153"/>
                  </a:cubicBezTo>
                  <a:cubicBezTo>
                    <a:pt x="1370356" y="1228760"/>
                    <a:pt x="1395924" y="1241964"/>
                    <a:pt x="1421976" y="1253396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6"/>
                    <a:pt x="1534087" y="1294055"/>
                  </a:cubicBezTo>
                  <a:cubicBezTo>
                    <a:pt x="1533603" y="1297034"/>
                    <a:pt x="1530861" y="1298966"/>
                    <a:pt x="1527958" y="1298483"/>
                  </a:cubicBezTo>
                  <a:cubicBezTo>
                    <a:pt x="1490695" y="1292847"/>
                    <a:pt x="1453190" y="1281092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6" y="1176910"/>
                    <a:pt x="1243000" y="1170147"/>
                    <a:pt x="1232434" y="1163304"/>
                  </a:cubicBezTo>
                  <a:cubicBezTo>
                    <a:pt x="1216625" y="1152998"/>
                    <a:pt x="1200978" y="1142532"/>
                    <a:pt x="1185250" y="1132065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399"/>
                    <a:pt x="1157666" y="1111857"/>
                  </a:cubicBezTo>
                  <a:cubicBezTo>
                    <a:pt x="1157666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20" y="1111616"/>
                    <a:pt x="1149923" y="1109361"/>
                    <a:pt x="1150245" y="1107348"/>
                  </a:cubicBezTo>
                  <a:cubicBezTo>
                    <a:pt x="1138954" y="1110247"/>
                    <a:pt x="1123306" y="1114433"/>
                    <a:pt x="1112015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9" y="1106463"/>
                    <a:pt x="1098222" y="1105738"/>
                    <a:pt x="1100481" y="1106946"/>
                  </a:cubicBezTo>
                  <a:cubicBezTo>
                    <a:pt x="1100158" y="1107912"/>
                    <a:pt x="1103142" y="1107026"/>
                    <a:pt x="1105401" y="1106785"/>
                  </a:cubicBezTo>
                  <a:cubicBezTo>
                    <a:pt x="1110079" y="1106221"/>
                    <a:pt x="1116289" y="1104933"/>
                    <a:pt x="1122822" y="1103323"/>
                  </a:cubicBezTo>
                  <a:cubicBezTo>
                    <a:pt x="1129678" y="1101712"/>
                    <a:pt x="1136695" y="1099861"/>
                    <a:pt x="1143067" y="1098089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4"/>
                    <a:pt x="1152826" y="1094789"/>
                    <a:pt x="1153472" y="1095272"/>
                  </a:cubicBezTo>
                  <a:cubicBezTo>
                    <a:pt x="1155085" y="1094869"/>
                    <a:pt x="1156295" y="1094547"/>
                    <a:pt x="1157504" y="1094225"/>
                  </a:cubicBezTo>
                  <a:cubicBezTo>
                    <a:pt x="1172426" y="1071762"/>
                    <a:pt x="1187186" y="1049541"/>
                    <a:pt x="1202591" y="1028286"/>
                  </a:cubicBezTo>
                  <a:cubicBezTo>
                    <a:pt x="1214851" y="1011378"/>
                    <a:pt x="1227433" y="994793"/>
                    <a:pt x="1240741" y="978691"/>
                  </a:cubicBezTo>
                  <a:cubicBezTo>
                    <a:pt x="1251711" y="965326"/>
                    <a:pt x="1263164" y="952283"/>
                    <a:pt x="1275182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4" y="894959"/>
                    <a:pt x="1329463" y="887229"/>
                    <a:pt x="1338093" y="879500"/>
                  </a:cubicBezTo>
                  <a:cubicBezTo>
                    <a:pt x="1350998" y="868068"/>
                    <a:pt x="1364145" y="856716"/>
                    <a:pt x="1377292" y="845524"/>
                  </a:cubicBezTo>
                  <a:lnTo>
                    <a:pt x="1398827" y="827731"/>
                  </a:lnTo>
                  <a:cubicBezTo>
                    <a:pt x="1400441" y="826524"/>
                    <a:pt x="1403263" y="823545"/>
                    <a:pt x="1405280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2" y="819197"/>
                    <a:pt x="1413991" y="820083"/>
                  </a:cubicBezTo>
                  <a:cubicBezTo>
                    <a:pt x="1414958" y="820807"/>
                    <a:pt x="1416975" y="822659"/>
                    <a:pt x="1415846" y="826443"/>
                  </a:cubicBezTo>
                  <a:cubicBezTo>
                    <a:pt x="1415281" y="828536"/>
                    <a:pt x="1413507" y="829905"/>
                    <a:pt x="1411410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7" y="863720"/>
                    <a:pt x="1363581" y="873381"/>
                    <a:pt x="1353015" y="883123"/>
                  </a:cubicBezTo>
                  <a:cubicBezTo>
                    <a:pt x="1342449" y="892865"/>
                    <a:pt x="1332044" y="902688"/>
                    <a:pt x="1321640" y="912591"/>
                  </a:cubicBezTo>
                  <a:cubicBezTo>
                    <a:pt x="1302605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0"/>
                    <a:pt x="1235418" y="1007755"/>
                  </a:cubicBezTo>
                  <a:cubicBezTo>
                    <a:pt x="1213883" y="1034485"/>
                    <a:pt x="1193800" y="1062664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2" y="1068703"/>
                    <a:pt x="1343175" y="1064436"/>
                  </a:cubicBezTo>
                  <a:cubicBezTo>
                    <a:pt x="1342691" y="1062825"/>
                    <a:pt x="1341481" y="1061296"/>
                    <a:pt x="1342610" y="1059847"/>
                  </a:cubicBezTo>
                  <a:cubicBezTo>
                    <a:pt x="1367372" y="1027239"/>
                    <a:pt x="1393988" y="996162"/>
                    <a:pt x="1422379" y="966694"/>
                  </a:cubicBezTo>
                  <a:cubicBezTo>
                    <a:pt x="1433671" y="954859"/>
                    <a:pt x="1445285" y="943346"/>
                    <a:pt x="1457142" y="932075"/>
                  </a:cubicBezTo>
                  <a:cubicBezTo>
                    <a:pt x="1474886" y="915247"/>
                    <a:pt x="1493356" y="899065"/>
                    <a:pt x="1511988" y="883123"/>
                  </a:cubicBezTo>
                  <a:cubicBezTo>
                    <a:pt x="1521828" y="874831"/>
                    <a:pt x="1531829" y="866699"/>
                    <a:pt x="1542072" y="858809"/>
                  </a:cubicBezTo>
                  <a:cubicBezTo>
                    <a:pt x="1552235" y="850919"/>
                    <a:pt x="1562640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3"/>
                    <a:pt x="1593611" y="822176"/>
                    <a:pt x="1597806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8"/>
                    <a:pt x="1607162" y="814366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8"/>
                    <a:pt x="1608291" y="814044"/>
                    <a:pt x="1607888" y="813481"/>
                  </a:cubicBezTo>
                  <a:cubicBezTo>
                    <a:pt x="1607807" y="813400"/>
                    <a:pt x="1607727" y="813400"/>
                    <a:pt x="1607646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3"/>
                    <a:pt x="1613211" y="810502"/>
                    <a:pt x="1615308" y="812354"/>
                  </a:cubicBezTo>
                  <a:cubicBezTo>
                    <a:pt x="1616921" y="813722"/>
                    <a:pt x="1618696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6"/>
                  </a:cubicBezTo>
                  <a:lnTo>
                    <a:pt x="1579981" y="845283"/>
                  </a:lnTo>
                  <a:cubicBezTo>
                    <a:pt x="1569818" y="852851"/>
                    <a:pt x="1559817" y="860661"/>
                    <a:pt x="1549896" y="868712"/>
                  </a:cubicBezTo>
                  <a:cubicBezTo>
                    <a:pt x="1540056" y="876682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3" y="965004"/>
                    <a:pt x="1432380" y="976436"/>
                  </a:cubicBezTo>
                  <a:cubicBezTo>
                    <a:pt x="1404876" y="1003971"/>
                    <a:pt x="1378825" y="1032633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6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6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3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2"/>
                    <a:pt x="1579981" y="1029494"/>
                    <a:pt x="1622245" y="1023133"/>
                  </a:cubicBezTo>
                  <a:cubicBezTo>
                    <a:pt x="1634585" y="1021281"/>
                    <a:pt x="1646844" y="1019349"/>
                    <a:pt x="1659185" y="1017497"/>
                  </a:cubicBezTo>
                  <a:cubicBezTo>
                    <a:pt x="1659508" y="1016853"/>
                    <a:pt x="1658782" y="1015968"/>
                    <a:pt x="1659427" y="1015485"/>
                  </a:cubicBezTo>
                  <a:cubicBezTo>
                    <a:pt x="1684511" y="995598"/>
                    <a:pt x="1711370" y="976919"/>
                    <a:pt x="1739115" y="959609"/>
                  </a:cubicBezTo>
                  <a:cubicBezTo>
                    <a:pt x="1750165" y="952685"/>
                    <a:pt x="1761296" y="946084"/>
                    <a:pt x="1772587" y="939723"/>
                  </a:cubicBezTo>
                  <a:cubicBezTo>
                    <a:pt x="1789606" y="930062"/>
                    <a:pt x="1806947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4" y="894314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5"/>
                    <a:pt x="1904783" y="876602"/>
                    <a:pt x="1907202" y="875958"/>
                  </a:cubicBezTo>
                  <a:cubicBezTo>
                    <a:pt x="1907686" y="875314"/>
                    <a:pt x="1908331" y="874750"/>
                    <a:pt x="1909058" y="874428"/>
                  </a:cubicBezTo>
                  <a:cubicBezTo>
                    <a:pt x="1908735" y="874750"/>
                    <a:pt x="1908412" y="875394"/>
                    <a:pt x="1908251" y="875475"/>
                  </a:cubicBezTo>
                  <a:cubicBezTo>
                    <a:pt x="1908170" y="875555"/>
                    <a:pt x="1908170" y="875636"/>
                    <a:pt x="1908090" y="875716"/>
                  </a:cubicBezTo>
                  <a:cubicBezTo>
                    <a:pt x="1909219" y="875394"/>
                    <a:pt x="1909864" y="874992"/>
                    <a:pt x="1909703" y="874428"/>
                  </a:cubicBezTo>
                  <a:cubicBezTo>
                    <a:pt x="1909622" y="874348"/>
                    <a:pt x="1909541" y="874267"/>
                    <a:pt x="1909461" y="874267"/>
                  </a:cubicBezTo>
                  <a:cubicBezTo>
                    <a:pt x="1909864" y="874106"/>
                    <a:pt x="1910187" y="874026"/>
                    <a:pt x="1910590" y="873945"/>
                  </a:cubicBezTo>
                  <a:cubicBezTo>
                    <a:pt x="1913655" y="873462"/>
                    <a:pt x="1915106" y="874831"/>
                    <a:pt x="1915349" y="875072"/>
                  </a:cubicBezTo>
                  <a:cubicBezTo>
                    <a:pt x="1916478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3" y="882479"/>
                  </a:cubicBezTo>
                  <a:cubicBezTo>
                    <a:pt x="1915590" y="882801"/>
                    <a:pt x="1914945" y="883365"/>
                    <a:pt x="1913655" y="883928"/>
                  </a:cubicBezTo>
                  <a:cubicBezTo>
                    <a:pt x="1912122" y="884653"/>
                    <a:pt x="1906235" y="886505"/>
                    <a:pt x="1903976" y="887551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50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4" y="971364"/>
                    <a:pt x="1729920" y="981428"/>
                  </a:cubicBezTo>
                  <a:cubicBezTo>
                    <a:pt x="1712902" y="991895"/>
                    <a:pt x="1696690" y="1003005"/>
                    <a:pt x="1680559" y="1014277"/>
                  </a:cubicBezTo>
                  <a:cubicBezTo>
                    <a:pt x="1720806" y="1008238"/>
                    <a:pt x="1761134" y="1002200"/>
                    <a:pt x="1801301" y="995840"/>
                  </a:cubicBezTo>
                  <a:cubicBezTo>
                    <a:pt x="1900669" y="980220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2" y="949062"/>
                  </a:cubicBezTo>
                  <a:cubicBezTo>
                    <a:pt x="2105616" y="951961"/>
                    <a:pt x="2103761" y="954779"/>
                    <a:pt x="2100858" y="955342"/>
                  </a:cubicBezTo>
                  <a:cubicBezTo>
                    <a:pt x="1977292" y="980059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5" y="829020"/>
                    <a:pt x="1413103" y="828697"/>
                  </a:cubicBezTo>
                  <a:cubicBezTo>
                    <a:pt x="1413023" y="828697"/>
                    <a:pt x="1412942" y="828859"/>
                    <a:pt x="1412862" y="828859"/>
                  </a:cubicBezTo>
                  <a:lnTo>
                    <a:pt x="1412539" y="829181"/>
                  </a:lnTo>
                  <a:close/>
                  <a:moveTo>
                    <a:pt x="1569012" y="974585"/>
                  </a:moveTo>
                  <a:cubicBezTo>
                    <a:pt x="1548364" y="993183"/>
                    <a:pt x="1527958" y="1012184"/>
                    <a:pt x="1507390" y="1031104"/>
                  </a:cubicBezTo>
                  <a:cubicBezTo>
                    <a:pt x="1505213" y="1033117"/>
                    <a:pt x="1505051" y="1036498"/>
                    <a:pt x="1506987" y="1038672"/>
                  </a:cubicBezTo>
                  <a:cubicBezTo>
                    <a:pt x="1508923" y="1040846"/>
                    <a:pt x="1512310" y="1041007"/>
                    <a:pt x="1514569" y="1039074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5" y="938837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1"/>
                  </a:cubicBezTo>
                  <a:cubicBezTo>
                    <a:pt x="1702175" y="883123"/>
                    <a:pt x="1712337" y="875958"/>
                    <a:pt x="1722742" y="869114"/>
                  </a:cubicBezTo>
                  <a:cubicBezTo>
                    <a:pt x="1733147" y="862271"/>
                    <a:pt x="1743793" y="855749"/>
                    <a:pt x="1754682" y="849631"/>
                  </a:cubicBezTo>
                  <a:lnTo>
                    <a:pt x="1777265" y="837795"/>
                  </a:lnTo>
                  <a:cubicBezTo>
                    <a:pt x="1777911" y="837473"/>
                    <a:pt x="1786702" y="833206"/>
                    <a:pt x="1788315" y="831998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9" y="823464"/>
                  </a:cubicBezTo>
                  <a:cubicBezTo>
                    <a:pt x="1788315" y="823142"/>
                    <a:pt x="1786622" y="821774"/>
                    <a:pt x="1783315" y="822740"/>
                  </a:cubicBezTo>
                  <a:cubicBezTo>
                    <a:pt x="1782831" y="822820"/>
                    <a:pt x="1782428" y="823062"/>
                    <a:pt x="1782024" y="823303"/>
                  </a:cubicBezTo>
                  <a:cubicBezTo>
                    <a:pt x="1782105" y="823384"/>
                    <a:pt x="1782266" y="823464"/>
                    <a:pt x="1782347" y="823625"/>
                  </a:cubicBezTo>
                  <a:cubicBezTo>
                    <a:pt x="1782669" y="824028"/>
                    <a:pt x="1781944" y="824591"/>
                    <a:pt x="1780814" y="825155"/>
                  </a:cubicBezTo>
                  <a:cubicBezTo>
                    <a:pt x="1780895" y="824752"/>
                    <a:pt x="1781056" y="824269"/>
                    <a:pt x="1781217" y="823947"/>
                  </a:cubicBezTo>
                  <a:cubicBezTo>
                    <a:pt x="1780653" y="824350"/>
                    <a:pt x="1780330" y="824913"/>
                    <a:pt x="1780008" y="825558"/>
                  </a:cubicBezTo>
                  <a:cubicBezTo>
                    <a:pt x="1777185" y="826846"/>
                    <a:pt x="1772910" y="828053"/>
                    <a:pt x="1772587" y="828214"/>
                  </a:cubicBezTo>
                  <a:lnTo>
                    <a:pt x="1749116" y="839486"/>
                  </a:lnTo>
                  <a:cubicBezTo>
                    <a:pt x="1737825" y="845444"/>
                    <a:pt x="1726775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2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7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1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5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5"/>
                    <a:pt x="993289" y="1570049"/>
                    <a:pt x="992079" y="1571740"/>
                  </a:cubicBezTo>
                  <a:cubicBezTo>
                    <a:pt x="990304" y="1574316"/>
                    <a:pt x="988449" y="1574718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6"/>
                    <a:pt x="981432" y="1569727"/>
                    <a:pt x="982078" y="1567311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20" y="1503063"/>
                  </a:lnTo>
                  <a:cubicBezTo>
                    <a:pt x="1010710" y="1492274"/>
                    <a:pt x="1014098" y="1481325"/>
                    <a:pt x="1017486" y="1470375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7" y="1392682"/>
                    <a:pt x="1043457" y="1370219"/>
                  </a:cubicBezTo>
                  <a:cubicBezTo>
                    <a:pt x="1044021" y="1367320"/>
                    <a:pt x="1046844" y="1365469"/>
                    <a:pt x="1049748" y="1366032"/>
                  </a:cubicBezTo>
                  <a:close/>
                  <a:moveTo>
                    <a:pt x="984497" y="1564976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6"/>
                  </a:cubicBezTo>
                  <a:close/>
                  <a:moveTo>
                    <a:pt x="739464" y="1216764"/>
                  </a:moveTo>
                  <a:cubicBezTo>
                    <a:pt x="758015" y="1211208"/>
                    <a:pt x="776808" y="1206056"/>
                    <a:pt x="795681" y="1202030"/>
                  </a:cubicBezTo>
                  <a:cubicBezTo>
                    <a:pt x="814877" y="1197924"/>
                    <a:pt x="834074" y="1194703"/>
                    <a:pt x="852947" y="1192771"/>
                  </a:cubicBezTo>
                  <a:cubicBezTo>
                    <a:pt x="855770" y="1192610"/>
                    <a:pt x="857867" y="1190114"/>
                    <a:pt x="857706" y="1187296"/>
                  </a:cubicBezTo>
                  <a:cubicBezTo>
                    <a:pt x="857464" y="1184478"/>
                    <a:pt x="855044" y="1182385"/>
                    <a:pt x="852221" y="1182627"/>
                  </a:cubicBezTo>
                  <a:cubicBezTo>
                    <a:pt x="832783" y="1183673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5" y="1212738"/>
                    <a:pt x="690425" y="1218454"/>
                  </a:cubicBezTo>
                  <a:cubicBezTo>
                    <a:pt x="667761" y="1227311"/>
                    <a:pt x="646145" y="1237616"/>
                    <a:pt x="625901" y="1248324"/>
                  </a:cubicBezTo>
                  <a:cubicBezTo>
                    <a:pt x="623319" y="1249612"/>
                    <a:pt x="622190" y="1252833"/>
                    <a:pt x="623562" y="1255490"/>
                  </a:cubicBezTo>
                  <a:cubicBezTo>
                    <a:pt x="624852" y="1258147"/>
                    <a:pt x="628078" y="1259193"/>
                    <a:pt x="630740" y="1257825"/>
                  </a:cubicBezTo>
                  <a:cubicBezTo>
                    <a:pt x="650985" y="1248163"/>
                    <a:pt x="672761" y="1239387"/>
                    <a:pt x="695265" y="1231256"/>
                  </a:cubicBezTo>
                  <a:cubicBezTo>
                    <a:pt x="709783" y="1226103"/>
                    <a:pt x="724543" y="1221272"/>
                    <a:pt x="739464" y="1216764"/>
                  </a:cubicBezTo>
                  <a:close/>
                  <a:moveTo>
                    <a:pt x="934975" y="1256456"/>
                  </a:moveTo>
                  <a:cubicBezTo>
                    <a:pt x="924247" y="1269177"/>
                    <a:pt x="912794" y="1284554"/>
                    <a:pt x="910536" y="1287050"/>
                  </a:cubicBezTo>
                  <a:cubicBezTo>
                    <a:pt x="887790" y="1312412"/>
                    <a:pt x="865771" y="1338256"/>
                    <a:pt x="844236" y="1364502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9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4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7"/>
                    <a:pt x="281983" y="2051508"/>
                    <a:pt x="279805" y="2049576"/>
                  </a:cubicBezTo>
                  <a:cubicBezTo>
                    <a:pt x="277547" y="2047644"/>
                    <a:pt x="277385" y="2044262"/>
                    <a:pt x="279321" y="2042008"/>
                  </a:cubicBezTo>
                  <a:cubicBezTo>
                    <a:pt x="347395" y="1964395"/>
                    <a:pt x="413936" y="1884205"/>
                    <a:pt x="479590" y="1803049"/>
                  </a:cubicBezTo>
                  <a:cubicBezTo>
                    <a:pt x="507981" y="1767946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29"/>
                    <a:pt x="541615" y="1703618"/>
                  </a:cubicBezTo>
                  <a:cubicBezTo>
                    <a:pt x="533146" y="1705952"/>
                    <a:pt x="524677" y="1708448"/>
                    <a:pt x="516289" y="1711025"/>
                  </a:cubicBezTo>
                  <a:cubicBezTo>
                    <a:pt x="507901" y="1713601"/>
                    <a:pt x="499512" y="1716338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8"/>
                    <a:pt x="410307" y="1750717"/>
                  </a:cubicBezTo>
                  <a:cubicBezTo>
                    <a:pt x="383529" y="1761908"/>
                    <a:pt x="357074" y="1773904"/>
                    <a:pt x="331183" y="1786706"/>
                  </a:cubicBezTo>
                  <a:cubicBezTo>
                    <a:pt x="328522" y="1788074"/>
                    <a:pt x="325295" y="1787108"/>
                    <a:pt x="323924" y="1784451"/>
                  </a:cubicBezTo>
                  <a:cubicBezTo>
                    <a:pt x="322553" y="1781875"/>
                    <a:pt x="323602" y="1778654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0"/>
                    <a:pt x="486930" y="1706435"/>
                  </a:cubicBezTo>
                  <a:cubicBezTo>
                    <a:pt x="495480" y="1703779"/>
                    <a:pt x="504110" y="1701202"/>
                    <a:pt x="512740" y="1698867"/>
                  </a:cubicBezTo>
                  <a:cubicBezTo>
                    <a:pt x="521370" y="1696533"/>
                    <a:pt x="530001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4"/>
                    <a:pt x="588073" y="1667468"/>
                    <a:pt x="596461" y="1656840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2" y="1305005"/>
                    <a:pt x="902389" y="1279724"/>
                  </a:cubicBezTo>
                  <a:cubicBezTo>
                    <a:pt x="905293" y="1276503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3" y="1232141"/>
                  </a:cubicBezTo>
                  <a:cubicBezTo>
                    <a:pt x="946912" y="1230692"/>
                    <a:pt x="948928" y="1230370"/>
                    <a:pt x="950299" y="1230531"/>
                  </a:cubicBezTo>
                  <a:cubicBezTo>
                    <a:pt x="953122" y="1230853"/>
                    <a:pt x="955139" y="1233349"/>
                    <a:pt x="954816" y="1236167"/>
                  </a:cubicBezTo>
                  <a:cubicBezTo>
                    <a:pt x="954493" y="1238502"/>
                    <a:pt x="952719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6" y="1244943"/>
                    <a:pt x="940056" y="1250418"/>
                    <a:pt x="934975" y="1256456"/>
                  </a:cubicBezTo>
                  <a:close/>
                  <a:moveTo>
                    <a:pt x="565247" y="1690816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6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6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8"/>
                  </a:moveTo>
                  <a:cubicBezTo>
                    <a:pt x="644693" y="1643797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8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7"/>
                    <a:pt x="567828" y="1870840"/>
                    <a:pt x="559763" y="1891049"/>
                  </a:cubicBezTo>
                  <a:cubicBezTo>
                    <a:pt x="556456" y="1899261"/>
                    <a:pt x="553068" y="1906910"/>
                    <a:pt x="549842" y="1912062"/>
                  </a:cubicBezTo>
                  <a:cubicBezTo>
                    <a:pt x="548793" y="1913753"/>
                    <a:pt x="547745" y="1915202"/>
                    <a:pt x="546777" y="1916168"/>
                  </a:cubicBezTo>
                  <a:cubicBezTo>
                    <a:pt x="546454" y="1916490"/>
                    <a:pt x="546051" y="1917296"/>
                    <a:pt x="545890" y="1916974"/>
                  </a:cubicBezTo>
                  <a:cubicBezTo>
                    <a:pt x="543228" y="1917537"/>
                    <a:pt x="541454" y="1920113"/>
                    <a:pt x="541857" y="1922770"/>
                  </a:cubicBezTo>
                  <a:cubicBezTo>
                    <a:pt x="542341" y="1925588"/>
                    <a:pt x="545002" y="1927520"/>
                    <a:pt x="547745" y="1927037"/>
                  </a:cubicBezTo>
                  <a:cubicBezTo>
                    <a:pt x="549519" y="1926796"/>
                    <a:pt x="551455" y="1925910"/>
                    <a:pt x="553391" y="1924220"/>
                  </a:cubicBezTo>
                  <a:cubicBezTo>
                    <a:pt x="556214" y="1921804"/>
                    <a:pt x="559359" y="1917296"/>
                    <a:pt x="562586" y="1911499"/>
                  </a:cubicBezTo>
                  <a:cubicBezTo>
                    <a:pt x="573797" y="1890968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9" y="1693956"/>
                    <a:pt x="654453" y="1654586"/>
                    <a:pt x="662518" y="1614733"/>
                  </a:cubicBezTo>
                  <a:cubicBezTo>
                    <a:pt x="663083" y="1611834"/>
                    <a:pt x="661308" y="1609016"/>
                    <a:pt x="658405" y="1608372"/>
                  </a:cubicBezTo>
                  <a:cubicBezTo>
                    <a:pt x="655501" y="1607809"/>
                    <a:pt x="652678" y="1609580"/>
                    <a:pt x="652033" y="1612478"/>
                  </a:cubicBezTo>
                  <a:close/>
                  <a:moveTo>
                    <a:pt x="783583" y="1466430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5"/>
                    <a:pt x="773420" y="1594524"/>
                    <a:pt x="770113" y="1614733"/>
                  </a:cubicBezTo>
                  <a:cubicBezTo>
                    <a:pt x="766887" y="1635022"/>
                    <a:pt x="763096" y="1655230"/>
                    <a:pt x="758741" y="1675116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0"/>
                    <a:pt x="744949" y="1728737"/>
                    <a:pt x="741239" y="1739204"/>
                  </a:cubicBezTo>
                  <a:cubicBezTo>
                    <a:pt x="738658" y="1746691"/>
                    <a:pt x="727850" y="1759734"/>
                    <a:pt x="724543" y="1766980"/>
                  </a:cubicBezTo>
                  <a:cubicBezTo>
                    <a:pt x="722446" y="1771650"/>
                    <a:pt x="723091" y="1775353"/>
                    <a:pt x="724623" y="1777205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7" y="1776481"/>
                    <a:pt x="736803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3"/>
                    <a:pt x="737367" y="1766175"/>
                  </a:cubicBezTo>
                  <a:cubicBezTo>
                    <a:pt x="742529" y="1758688"/>
                    <a:pt x="749869" y="1749268"/>
                    <a:pt x="752288" y="1743229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8" y="1468363"/>
                    <a:pt x="786486" y="1466189"/>
                    <a:pt x="783583" y="1466430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0"/>
                    <a:pt x="949250" y="1396707"/>
                  </a:cubicBezTo>
                  <a:cubicBezTo>
                    <a:pt x="949009" y="1409670"/>
                    <a:pt x="948525" y="1422713"/>
                    <a:pt x="947799" y="1435755"/>
                  </a:cubicBezTo>
                  <a:cubicBezTo>
                    <a:pt x="946669" y="1455320"/>
                    <a:pt x="945137" y="1474884"/>
                    <a:pt x="942959" y="1494448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39"/>
                    <a:pt x="934571" y="1556925"/>
                  </a:cubicBezTo>
                  <a:cubicBezTo>
                    <a:pt x="933523" y="1563930"/>
                    <a:pt x="925941" y="1575926"/>
                    <a:pt x="924812" y="1582367"/>
                  </a:cubicBezTo>
                  <a:cubicBezTo>
                    <a:pt x="924086" y="1586473"/>
                    <a:pt x="925296" y="1589452"/>
                    <a:pt x="927473" y="1591223"/>
                  </a:cubicBezTo>
                  <a:cubicBezTo>
                    <a:pt x="928764" y="1592270"/>
                    <a:pt x="930700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6" y="1580354"/>
                    <a:pt x="938362" y="1576731"/>
                    <a:pt x="940217" y="1573028"/>
                  </a:cubicBezTo>
                  <a:cubicBezTo>
                    <a:pt x="942798" y="1567955"/>
                    <a:pt x="945218" y="1562722"/>
                    <a:pt x="945944" y="1558858"/>
                  </a:cubicBezTo>
                  <a:cubicBezTo>
                    <a:pt x="948283" y="1546298"/>
                    <a:pt x="950541" y="1533819"/>
                    <a:pt x="952557" y="1521259"/>
                  </a:cubicBezTo>
                  <a:cubicBezTo>
                    <a:pt x="953928" y="1512885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6"/>
                    <a:pt x="959816" y="1330446"/>
                    <a:pt x="953525" y="1297356"/>
                  </a:cubicBezTo>
                  <a:cubicBezTo>
                    <a:pt x="953041" y="1294457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1" name="Google Shape;1631;p26"/>
            <p:cNvSpPr/>
            <p:nvPr/>
          </p:nvSpPr>
          <p:spPr>
            <a:xfrm rot="10575742">
              <a:off x="5428263" y="-613246"/>
              <a:ext cx="1264127" cy="1209135"/>
            </a:xfrm>
            <a:custGeom>
              <a:avLst/>
              <a:gdLst/>
              <a:ahLst/>
              <a:cxnLst/>
              <a:rect l="l" t="t" r="r" b="b"/>
              <a:pathLst>
                <a:path w="2535555" h="2426015" extrusionOk="0">
                  <a:moveTo>
                    <a:pt x="2264811" y="1428072"/>
                  </a:moveTo>
                  <a:cubicBezTo>
                    <a:pt x="2194721" y="1371552"/>
                    <a:pt x="2171331" y="1286452"/>
                    <a:pt x="2122212" y="1246759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5" y="908450"/>
                    <a:pt x="1830640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9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1" y="443575"/>
                    <a:pt x="624429" y="503315"/>
                  </a:cubicBezTo>
                  <a:cubicBezTo>
                    <a:pt x="710811" y="768440"/>
                    <a:pt x="806550" y="915051"/>
                    <a:pt x="896320" y="991860"/>
                  </a:cubicBezTo>
                  <a:cubicBezTo>
                    <a:pt x="764044" y="996046"/>
                    <a:pt x="596522" y="1056349"/>
                    <a:pt x="406496" y="1223572"/>
                  </a:cubicBezTo>
                  <a:cubicBezTo>
                    <a:pt x="352457" y="1271074"/>
                    <a:pt x="317210" y="1355772"/>
                    <a:pt x="266155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8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2" y="1501337"/>
                    <a:pt x="1021095" y="1454480"/>
                  </a:cubicBezTo>
                  <a:cubicBezTo>
                    <a:pt x="991817" y="1570738"/>
                    <a:pt x="993995" y="1725482"/>
                    <a:pt x="1057068" y="1923701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7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3"/>
                    <a:pt x="1521001" y="1454882"/>
                  </a:cubicBezTo>
                  <a:cubicBezTo>
                    <a:pt x="1625693" y="1523961"/>
                    <a:pt x="1782650" y="1573556"/>
                    <a:pt x="2009857" y="1569531"/>
                  </a:cubicBezTo>
                  <a:cubicBezTo>
                    <a:pt x="2082125" y="1568243"/>
                    <a:pt x="2164556" y="1526618"/>
                    <a:pt x="2230936" y="1527665"/>
                  </a:cubicBezTo>
                  <a:cubicBezTo>
                    <a:pt x="2408137" y="1530402"/>
                    <a:pt x="2529767" y="1597066"/>
                    <a:pt x="2535413" y="1580480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1" y="1138954"/>
                  </a:cubicBezTo>
                  <a:cubicBezTo>
                    <a:pt x="1185956" y="1111017"/>
                    <a:pt x="1162243" y="1082355"/>
                    <a:pt x="1129094" y="1057557"/>
                  </a:cubicBezTo>
                  <a:cubicBezTo>
                    <a:pt x="1158533" y="1049103"/>
                    <a:pt x="1183375" y="1035175"/>
                    <a:pt x="1202007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6" y="984291"/>
                    <a:pt x="1271129" y="996771"/>
                    <a:pt x="1284760" y="1006110"/>
                  </a:cubicBezTo>
                  <a:cubicBezTo>
                    <a:pt x="1314280" y="1026318"/>
                    <a:pt x="1357834" y="1039039"/>
                    <a:pt x="1408889" y="1038717"/>
                  </a:cubicBezTo>
                  <a:cubicBezTo>
                    <a:pt x="1380660" y="1065206"/>
                    <a:pt x="1362674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4" y="1173172"/>
                    <a:pt x="1243787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2" name="Google Shape;1632;p26"/>
            <p:cNvSpPr/>
            <p:nvPr/>
          </p:nvSpPr>
          <p:spPr>
            <a:xfrm rot="10575742">
              <a:off x="5549194" y="-494740"/>
              <a:ext cx="1047557" cy="997639"/>
            </a:xfrm>
            <a:custGeom>
              <a:avLst/>
              <a:gdLst/>
              <a:ahLst/>
              <a:cxnLst/>
              <a:rect l="l" t="t" r="r" b="b"/>
              <a:pathLst>
                <a:path w="2101164" h="2001668" extrusionOk="0">
                  <a:moveTo>
                    <a:pt x="886779" y="1236754"/>
                  </a:moveTo>
                  <a:cubicBezTo>
                    <a:pt x="891860" y="1233211"/>
                    <a:pt x="896942" y="1229508"/>
                    <a:pt x="901942" y="1225804"/>
                  </a:cubicBezTo>
                  <a:cubicBezTo>
                    <a:pt x="909363" y="1220249"/>
                    <a:pt x="916622" y="1214533"/>
                    <a:pt x="923719" y="1208575"/>
                  </a:cubicBezTo>
                  <a:cubicBezTo>
                    <a:pt x="930817" y="1202698"/>
                    <a:pt x="937754" y="1196498"/>
                    <a:pt x="944448" y="1190218"/>
                  </a:cubicBezTo>
                  <a:cubicBezTo>
                    <a:pt x="964612" y="1171217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3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1"/>
                    <a:pt x="893635" y="1215016"/>
                  </a:cubicBezTo>
                  <a:lnTo>
                    <a:pt x="856936" y="1243275"/>
                  </a:lnTo>
                  <a:cubicBezTo>
                    <a:pt x="852661" y="1246415"/>
                    <a:pt x="841854" y="1253661"/>
                    <a:pt x="839272" y="1255996"/>
                  </a:cubicBezTo>
                  <a:cubicBezTo>
                    <a:pt x="837417" y="1257606"/>
                    <a:pt x="837014" y="1259136"/>
                    <a:pt x="836933" y="1259780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5"/>
                  </a:cubicBezTo>
                  <a:cubicBezTo>
                    <a:pt x="846128" y="1263725"/>
                    <a:pt x="846048" y="1264047"/>
                    <a:pt x="845967" y="1263886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3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70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4" y="1255352"/>
                    <a:pt x="841531" y="1255513"/>
                  </a:cubicBezTo>
                  <a:close/>
                  <a:moveTo>
                    <a:pt x="927833" y="877108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0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5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0"/>
                    <a:pt x="930333" y="878477"/>
                    <a:pt x="927833" y="877108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0"/>
                    <a:pt x="984131" y="967201"/>
                  </a:cubicBezTo>
                  <a:cubicBezTo>
                    <a:pt x="984050" y="967442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9" y="984511"/>
                    <a:pt x="947352" y="977587"/>
                    <a:pt x="962918" y="972434"/>
                  </a:cubicBezTo>
                  <a:cubicBezTo>
                    <a:pt x="970339" y="970019"/>
                    <a:pt x="977356" y="967926"/>
                    <a:pt x="981792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8"/>
                    <a:pt x="983082" y="966637"/>
                    <a:pt x="983002" y="966557"/>
                  </a:cubicBezTo>
                  <a:cubicBezTo>
                    <a:pt x="983163" y="966718"/>
                    <a:pt x="983324" y="966798"/>
                    <a:pt x="983566" y="966959"/>
                  </a:cubicBezTo>
                  <a:cubicBezTo>
                    <a:pt x="983889" y="966879"/>
                    <a:pt x="984211" y="966879"/>
                    <a:pt x="984131" y="967120"/>
                  </a:cubicBezTo>
                  <a:lnTo>
                    <a:pt x="984131" y="967201"/>
                  </a:lnTo>
                  <a:cubicBezTo>
                    <a:pt x="986228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5"/>
                    <a:pt x="983647" y="956895"/>
                  </a:cubicBezTo>
                  <a:cubicBezTo>
                    <a:pt x="981066" y="956895"/>
                    <a:pt x="977033" y="957620"/>
                    <a:pt x="972274" y="958828"/>
                  </a:cubicBezTo>
                  <a:cubicBezTo>
                    <a:pt x="955417" y="963095"/>
                    <a:pt x="927591" y="973722"/>
                    <a:pt x="923477" y="974930"/>
                  </a:cubicBezTo>
                  <a:cubicBezTo>
                    <a:pt x="890973" y="984108"/>
                    <a:pt x="858791" y="994092"/>
                    <a:pt x="826771" y="1004639"/>
                  </a:cubicBezTo>
                  <a:cubicBezTo>
                    <a:pt x="794750" y="1015266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3" y="1132330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0"/>
                  </a:cubicBezTo>
                  <a:cubicBezTo>
                    <a:pt x="395341" y="1129512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4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6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6"/>
                    <a:pt x="178054" y="1104393"/>
                    <a:pt x="181039" y="1104634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5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7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4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8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2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8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09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5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099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09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0"/>
                    <a:pt x="285407" y="1326363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4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5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0"/>
                    <a:pt x="402601" y="1242148"/>
                    <a:pt x="425023" y="1224194"/>
                  </a:cubicBezTo>
                  <a:cubicBezTo>
                    <a:pt x="439944" y="1212278"/>
                    <a:pt x="454866" y="1200282"/>
                    <a:pt x="469465" y="1188044"/>
                  </a:cubicBezTo>
                  <a:cubicBezTo>
                    <a:pt x="493742" y="1167514"/>
                    <a:pt x="517536" y="1146339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89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9" y="1171379"/>
                    <a:pt x="637471" y="1186515"/>
                  </a:cubicBezTo>
                  <a:cubicBezTo>
                    <a:pt x="624082" y="1201812"/>
                    <a:pt x="610371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1" y="1261552"/>
                    <a:pt x="556654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7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7"/>
                  </a:cubicBezTo>
                  <a:cubicBezTo>
                    <a:pt x="522375" y="1306075"/>
                    <a:pt x="525440" y="1304786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5" y="1296252"/>
                  </a:cubicBezTo>
                  <a:cubicBezTo>
                    <a:pt x="539071" y="1292710"/>
                    <a:pt x="550121" y="1288684"/>
                    <a:pt x="555283" y="1284820"/>
                  </a:cubicBezTo>
                  <a:cubicBezTo>
                    <a:pt x="564316" y="1278056"/>
                    <a:pt x="573027" y="1270971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1" y="1216465"/>
                    <a:pt x="641504" y="1203744"/>
                  </a:cubicBezTo>
                  <a:cubicBezTo>
                    <a:pt x="652957" y="1191023"/>
                    <a:pt x="664007" y="1177819"/>
                    <a:pt x="674412" y="1164133"/>
                  </a:cubicBezTo>
                  <a:cubicBezTo>
                    <a:pt x="695301" y="1136759"/>
                    <a:pt x="713772" y="1107613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5" y="1295044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2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8"/>
                    <a:pt x="793299" y="1248911"/>
                    <a:pt x="792331" y="1250602"/>
                  </a:cubicBezTo>
                  <a:cubicBezTo>
                    <a:pt x="790960" y="1253017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8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5"/>
                    <a:pt x="818463" y="1207045"/>
                    <a:pt x="825077" y="1199075"/>
                  </a:cubicBezTo>
                  <a:cubicBezTo>
                    <a:pt x="831772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6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7" y="1009147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1"/>
                    <a:pt x="891376" y="1136919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3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3" y="943369"/>
                  </a:lnTo>
                  <a:cubicBezTo>
                    <a:pt x="773215" y="937653"/>
                    <a:pt x="754987" y="932420"/>
                    <a:pt x="736759" y="927428"/>
                  </a:cubicBezTo>
                  <a:cubicBezTo>
                    <a:pt x="718450" y="922356"/>
                    <a:pt x="700060" y="917606"/>
                    <a:pt x="681671" y="913258"/>
                  </a:cubicBezTo>
                  <a:cubicBezTo>
                    <a:pt x="644811" y="904482"/>
                    <a:pt x="607628" y="896995"/>
                    <a:pt x="569881" y="891359"/>
                  </a:cubicBezTo>
                  <a:cubicBezTo>
                    <a:pt x="566978" y="890956"/>
                    <a:pt x="564961" y="888300"/>
                    <a:pt x="565284" y="885321"/>
                  </a:cubicBezTo>
                  <a:cubicBezTo>
                    <a:pt x="565687" y="882422"/>
                    <a:pt x="568429" y="880409"/>
                    <a:pt x="571333" y="880812"/>
                  </a:cubicBezTo>
                  <a:cubicBezTo>
                    <a:pt x="609564" y="885401"/>
                    <a:pt x="647392" y="891439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2"/>
                    <a:pt x="777328" y="924369"/>
                    <a:pt x="795557" y="930488"/>
                  </a:cubicBezTo>
                  <a:cubicBezTo>
                    <a:pt x="802655" y="932903"/>
                    <a:pt x="809672" y="935318"/>
                    <a:pt x="816608" y="937895"/>
                  </a:cubicBezTo>
                  <a:cubicBezTo>
                    <a:pt x="832820" y="943692"/>
                    <a:pt x="848951" y="949891"/>
                    <a:pt x="865244" y="955607"/>
                  </a:cubicBezTo>
                  <a:lnTo>
                    <a:pt x="892425" y="965349"/>
                  </a:lnTo>
                  <a:cubicBezTo>
                    <a:pt x="894683" y="966235"/>
                    <a:pt x="899523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3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5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8" y="990066"/>
                  </a:cubicBezTo>
                  <a:cubicBezTo>
                    <a:pt x="539796" y="995300"/>
                    <a:pt x="567784" y="1001740"/>
                    <a:pt x="595691" y="1009147"/>
                  </a:cubicBezTo>
                  <a:cubicBezTo>
                    <a:pt x="601418" y="1010677"/>
                    <a:pt x="646666" y="1020178"/>
                    <a:pt x="672234" y="1028470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0"/>
                    <a:pt x="693124" y="1040869"/>
                  </a:cubicBezTo>
                  <a:cubicBezTo>
                    <a:pt x="693688" y="1043687"/>
                    <a:pt x="691914" y="1046344"/>
                    <a:pt x="689091" y="1046907"/>
                  </a:cubicBezTo>
                  <a:cubicBezTo>
                    <a:pt x="686913" y="1047391"/>
                    <a:pt x="684735" y="1046263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3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1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3"/>
                    <a:pt x="536974" y="1009147"/>
                    <a:pt x="509066" y="1004236"/>
                  </a:cubicBezTo>
                  <a:cubicBezTo>
                    <a:pt x="490435" y="1000935"/>
                    <a:pt x="471723" y="998037"/>
                    <a:pt x="453011" y="995380"/>
                  </a:cubicBezTo>
                  <a:cubicBezTo>
                    <a:pt x="406230" y="988778"/>
                    <a:pt x="359127" y="984189"/>
                    <a:pt x="311540" y="981773"/>
                  </a:cubicBezTo>
                  <a:close/>
                  <a:moveTo>
                    <a:pt x="1320789" y="1248106"/>
                  </a:moveTo>
                  <a:cubicBezTo>
                    <a:pt x="1321112" y="1250602"/>
                    <a:pt x="1321434" y="1256801"/>
                    <a:pt x="1321515" y="1258573"/>
                  </a:cubicBezTo>
                  <a:cubicBezTo>
                    <a:pt x="1321515" y="1259700"/>
                    <a:pt x="1321354" y="1260424"/>
                    <a:pt x="1321273" y="1260585"/>
                  </a:cubicBezTo>
                  <a:cubicBezTo>
                    <a:pt x="1320709" y="1262518"/>
                    <a:pt x="1319579" y="1263323"/>
                    <a:pt x="1318934" y="1263645"/>
                  </a:cubicBezTo>
                  <a:cubicBezTo>
                    <a:pt x="1317402" y="1264450"/>
                    <a:pt x="1315869" y="1264692"/>
                    <a:pt x="1314256" y="1263886"/>
                  </a:cubicBezTo>
                  <a:cubicBezTo>
                    <a:pt x="1313611" y="1263564"/>
                    <a:pt x="1312562" y="1263081"/>
                    <a:pt x="1311836" y="1261632"/>
                  </a:cubicBezTo>
                  <a:cubicBezTo>
                    <a:pt x="1311675" y="1261471"/>
                    <a:pt x="1311433" y="1260988"/>
                    <a:pt x="1311272" y="1260102"/>
                  </a:cubicBezTo>
                  <a:cubicBezTo>
                    <a:pt x="1311272" y="1259941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4" y="1257123"/>
                    <a:pt x="1311433" y="1257687"/>
                    <a:pt x="1311352" y="1258251"/>
                  </a:cubicBezTo>
                  <a:cubicBezTo>
                    <a:pt x="1311433" y="1257606"/>
                    <a:pt x="1311433" y="1256962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9" y="1246898"/>
                    <a:pt x="1309094" y="1244081"/>
                    <a:pt x="1308449" y="1241182"/>
                  </a:cubicBezTo>
                  <a:cubicBezTo>
                    <a:pt x="1307481" y="1236835"/>
                    <a:pt x="1306352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7"/>
                  </a:cubicBezTo>
                  <a:cubicBezTo>
                    <a:pt x="1291834" y="1187964"/>
                    <a:pt x="1287801" y="1178142"/>
                    <a:pt x="1283365" y="1168400"/>
                  </a:cubicBezTo>
                  <a:cubicBezTo>
                    <a:pt x="1276670" y="1153263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6" y="1022190"/>
                  </a:cubicBezTo>
                  <a:cubicBezTo>
                    <a:pt x="1166897" y="1020258"/>
                    <a:pt x="1166656" y="1016877"/>
                    <a:pt x="1168591" y="1014622"/>
                  </a:cubicBezTo>
                  <a:cubicBezTo>
                    <a:pt x="1170527" y="1012368"/>
                    <a:pt x="1173914" y="1012126"/>
                    <a:pt x="1176092" y="1014059"/>
                  </a:cubicBezTo>
                  <a:cubicBezTo>
                    <a:pt x="1203273" y="1036521"/>
                    <a:pt x="1226180" y="1057052"/>
                    <a:pt x="1245860" y="1080239"/>
                  </a:cubicBezTo>
                  <a:cubicBezTo>
                    <a:pt x="1256183" y="1092477"/>
                    <a:pt x="1265540" y="1105359"/>
                    <a:pt x="1274170" y="1119690"/>
                  </a:cubicBezTo>
                  <a:cubicBezTo>
                    <a:pt x="1282074" y="1132813"/>
                    <a:pt x="1289172" y="1147145"/>
                    <a:pt x="1295866" y="1163005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30" y="1204147"/>
                    <a:pt x="1314014" y="1214694"/>
                    <a:pt x="1316434" y="1225482"/>
                  </a:cubicBezTo>
                  <a:cubicBezTo>
                    <a:pt x="1317482" y="1229991"/>
                    <a:pt x="1318369" y="1234419"/>
                    <a:pt x="1319257" y="1239008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30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6" y="787096"/>
                  </a:moveTo>
                  <a:lnTo>
                    <a:pt x="1397251" y="787982"/>
                  </a:lnTo>
                  <a:cubicBezTo>
                    <a:pt x="1397816" y="787338"/>
                    <a:pt x="1398622" y="786935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3" y="786613"/>
                  </a:cubicBezTo>
                  <a:cubicBezTo>
                    <a:pt x="1400558" y="786533"/>
                    <a:pt x="1401122" y="786533"/>
                    <a:pt x="1401768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5" y="796758"/>
                  </a:cubicBezTo>
                  <a:cubicBezTo>
                    <a:pt x="1400961" y="796838"/>
                    <a:pt x="1400154" y="796919"/>
                    <a:pt x="1399106" y="796999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7"/>
                    <a:pt x="1354342" y="803360"/>
                    <a:pt x="1347083" y="805372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20" y="823971"/>
                    <a:pt x="1273363" y="828721"/>
                  </a:cubicBezTo>
                  <a:cubicBezTo>
                    <a:pt x="1257394" y="835081"/>
                    <a:pt x="1242149" y="842649"/>
                    <a:pt x="1229083" y="852713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50" y="846272"/>
                    <a:pt x="1222308" y="844421"/>
                  </a:cubicBezTo>
                  <a:cubicBezTo>
                    <a:pt x="1235616" y="832908"/>
                    <a:pt x="1251264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1"/>
                    <a:pt x="1356439" y="789673"/>
                    <a:pt x="1362892" y="788546"/>
                  </a:cubicBezTo>
                  <a:cubicBezTo>
                    <a:pt x="1369344" y="787418"/>
                    <a:pt x="1375877" y="786613"/>
                    <a:pt x="1382491" y="786211"/>
                  </a:cubicBezTo>
                  <a:cubicBezTo>
                    <a:pt x="1383540" y="786130"/>
                    <a:pt x="1393460" y="786613"/>
                    <a:pt x="1398138" y="786613"/>
                  </a:cubicBezTo>
                  <a:lnTo>
                    <a:pt x="1397816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5" y="631467"/>
                  </a:cubicBezTo>
                  <a:cubicBezTo>
                    <a:pt x="1060351" y="607153"/>
                    <a:pt x="1060431" y="582516"/>
                    <a:pt x="1059383" y="559248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5" y="484936"/>
                    <a:pt x="1052769" y="482199"/>
                    <a:pt x="1055511" y="481635"/>
                  </a:cubicBezTo>
                  <a:cubicBezTo>
                    <a:pt x="1058254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3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7" y="671643"/>
                    <a:pt x="1070191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1" y="781944"/>
                    <a:pt x="1047688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8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8"/>
                    <a:pt x="1086322" y="1379501"/>
                    <a:pt x="1080353" y="1456953"/>
                  </a:cubicBezTo>
                  <a:cubicBezTo>
                    <a:pt x="1074304" y="1534325"/>
                    <a:pt x="1067287" y="1611697"/>
                    <a:pt x="1060189" y="1689068"/>
                  </a:cubicBezTo>
                  <a:cubicBezTo>
                    <a:pt x="1058818" y="1703722"/>
                    <a:pt x="1057205" y="1718375"/>
                    <a:pt x="1055511" y="1732947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6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3"/>
                  </a:cubicBezTo>
                  <a:cubicBezTo>
                    <a:pt x="1026556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8"/>
                  </a:cubicBezTo>
                  <a:cubicBezTo>
                    <a:pt x="1015425" y="1947430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2" y="1804281"/>
                    <a:pt x="1041800" y="1746232"/>
                    <a:pt x="1046801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9" y="1129996"/>
                    <a:pt x="1087935" y="1083218"/>
                  </a:cubicBezTo>
                  <a:cubicBezTo>
                    <a:pt x="1088822" y="1062929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5" y="1018326"/>
                    <a:pt x="1103582" y="1020983"/>
                    <a:pt x="1103260" y="1023881"/>
                  </a:cubicBezTo>
                  <a:cubicBezTo>
                    <a:pt x="1101163" y="1043687"/>
                    <a:pt x="1100034" y="1063654"/>
                    <a:pt x="1099388" y="1083621"/>
                  </a:cubicBezTo>
                  <a:cubicBezTo>
                    <a:pt x="1097856" y="1130559"/>
                    <a:pt x="1098904" y="1177819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09"/>
                    <a:pt x="1167543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2" y="1671356"/>
                  </a:moveTo>
                  <a:cubicBezTo>
                    <a:pt x="1164558" y="1674737"/>
                    <a:pt x="1176092" y="1715637"/>
                    <a:pt x="1177786" y="1731981"/>
                  </a:cubicBezTo>
                  <a:cubicBezTo>
                    <a:pt x="1178270" y="1736409"/>
                    <a:pt x="1177786" y="1739630"/>
                    <a:pt x="1177141" y="1740998"/>
                  </a:cubicBezTo>
                  <a:cubicBezTo>
                    <a:pt x="1176254" y="1742609"/>
                    <a:pt x="1175124" y="1743494"/>
                    <a:pt x="1173914" y="1743977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0"/>
                    <a:pt x="1166817" y="1738180"/>
                    <a:pt x="1167381" y="1736973"/>
                  </a:cubicBezTo>
                  <a:cubicBezTo>
                    <a:pt x="1167462" y="1736973"/>
                    <a:pt x="1167543" y="1737053"/>
                    <a:pt x="1167623" y="1737053"/>
                  </a:cubicBezTo>
                  <a:cubicBezTo>
                    <a:pt x="1167946" y="1737134"/>
                    <a:pt x="1168027" y="1736731"/>
                    <a:pt x="1167946" y="1736168"/>
                  </a:cubicBezTo>
                  <a:cubicBezTo>
                    <a:pt x="1168268" y="1735685"/>
                    <a:pt x="1168752" y="1735282"/>
                    <a:pt x="1169236" y="1734879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69"/>
                  </a:cubicBezTo>
                  <a:cubicBezTo>
                    <a:pt x="1165042" y="1717409"/>
                    <a:pt x="1152299" y="1678038"/>
                    <a:pt x="1151331" y="1674737"/>
                  </a:cubicBezTo>
                  <a:cubicBezTo>
                    <a:pt x="1144394" y="1650181"/>
                    <a:pt x="1136732" y="1625706"/>
                    <a:pt x="1128828" y="1601311"/>
                  </a:cubicBezTo>
                  <a:cubicBezTo>
                    <a:pt x="1123666" y="1585047"/>
                    <a:pt x="1118342" y="1568784"/>
                    <a:pt x="1112858" y="1552682"/>
                  </a:cubicBezTo>
                  <a:cubicBezTo>
                    <a:pt x="1103663" y="1525710"/>
                    <a:pt x="1093984" y="1498980"/>
                    <a:pt x="1083338" y="1472653"/>
                  </a:cubicBezTo>
                  <a:cubicBezTo>
                    <a:pt x="1082209" y="1469916"/>
                    <a:pt x="1083418" y="1466776"/>
                    <a:pt x="1086161" y="1465649"/>
                  </a:cubicBezTo>
                  <a:cubicBezTo>
                    <a:pt x="1088903" y="1464521"/>
                    <a:pt x="1092048" y="1465729"/>
                    <a:pt x="1093178" y="1468466"/>
                  </a:cubicBezTo>
                  <a:cubicBezTo>
                    <a:pt x="1107776" y="1501154"/>
                    <a:pt x="1121246" y="1534486"/>
                    <a:pt x="1133103" y="1568301"/>
                  </a:cubicBezTo>
                  <a:cubicBezTo>
                    <a:pt x="1137861" y="1581907"/>
                    <a:pt x="1142297" y="1595514"/>
                    <a:pt x="1146491" y="1609201"/>
                  </a:cubicBezTo>
                  <a:cubicBezTo>
                    <a:pt x="1152783" y="1629812"/>
                    <a:pt x="1158348" y="1650584"/>
                    <a:pt x="1163752" y="1671356"/>
                  </a:cubicBezTo>
                  <a:close/>
                  <a:moveTo>
                    <a:pt x="1230132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1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19"/>
                  </a:cubicBezTo>
                  <a:cubicBezTo>
                    <a:pt x="1204080" y="1421448"/>
                    <a:pt x="1198837" y="1410176"/>
                    <a:pt x="1193352" y="1399146"/>
                  </a:cubicBezTo>
                  <a:cubicBezTo>
                    <a:pt x="1185045" y="1382641"/>
                    <a:pt x="1176254" y="1366458"/>
                    <a:pt x="1166172" y="1351000"/>
                  </a:cubicBezTo>
                  <a:cubicBezTo>
                    <a:pt x="1148750" y="1324351"/>
                    <a:pt x="1127779" y="1299795"/>
                    <a:pt x="1099953" y="1279264"/>
                  </a:cubicBezTo>
                  <a:cubicBezTo>
                    <a:pt x="1097533" y="1277573"/>
                    <a:pt x="1096969" y="1274272"/>
                    <a:pt x="1098662" y="1271857"/>
                  </a:cubicBezTo>
                  <a:cubicBezTo>
                    <a:pt x="1100437" y="1269442"/>
                    <a:pt x="1103744" y="1268878"/>
                    <a:pt x="1106163" y="1270569"/>
                  </a:cubicBezTo>
                  <a:cubicBezTo>
                    <a:pt x="1146008" y="1298265"/>
                    <a:pt x="1173672" y="1333448"/>
                    <a:pt x="1195530" y="1372336"/>
                  </a:cubicBezTo>
                  <a:cubicBezTo>
                    <a:pt x="1208596" y="1395764"/>
                    <a:pt x="1219566" y="1420482"/>
                    <a:pt x="1230132" y="1445440"/>
                  </a:cubicBezTo>
                  <a:close/>
                  <a:moveTo>
                    <a:pt x="1301270" y="1326041"/>
                  </a:moveTo>
                  <a:cubicBezTo>
                    <a:pt x="1303529" y="1327652"/>
                    <a:pt x="1304093" y="1330872"/>
                    <a:pt x="1302400" y="1333126"/>
                  </a:cubicBezTo>
                  <a:cubicBezTo>
                    <a:pt x="1300786" y="1335461"/>
                    <a:pt x="1297560" y="1335944"/>
                    <a:pt x="1295302" y="1334334"/>
                  </a:cubicBezTo>
                  <a:cubicBezTo>
                    <a:pt x="1288607" y="1329745"/>
                    <a:pt x="1282155" y="1321694"/>
                    <a:pt x="1276025" y="1312032"/>
                  </a:cubicBezTo>
                  <a:cubicBezTo>
                    <a:pt x="1264410" y="1293595"/>
                    <a:pt x="1254087" y="1269200"/>
                    <a:pt x="1244892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5"/>
                    <a:pt x="1196014" y="1196579"/>
                    <a:pt x="1187949" y="1187803"/>
                  </a:cubicBezTo>
                  <a:cubicBezTo>
                    <a:pt x="1167785" y="1165823"/>
                    <a:pt x="1146572" y="1144810"/>
                    <a:pt x="1124392" y="1124199"/>
                  </a:cubicBezTo>
                  <a:cubicBezTo>
                    <a:pt x="1122214" y="1122266"/>
                    <a:pt x="1121972" y="1118885"/>
                    <a:pt x="1123988" y="1116631"/>
                  </a:cubicBezTo>
                  <a:cubicBezTo>
                    <a:pt x="1125924" y="1114457"/>
                    <a:pt x="1129312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7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6" y="1219444"/>
                  </a:cubicBezTo>
                  <a:cubicBezTo>
                    <a:pt x="1241907" y="1228944"/>
                    <a:pt x="1249086" y="1238767"/>
                    <a:pt x="1256022" y="1248911"/>
                  </a:cubicBezTo>
                  <a:cubicBezTo>
                    <a:pt x="1264894" y="1261954"/>
                    <a:pt x="1274654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1"/>
                  </a:cubicBezTo>
                  <a:close/>
                  <a:moveTo>
                    <a:pt x="955014" y="1367988"/>
                  </a:moveTo>
                  <a:cubicBezTo>
                    <a:pt x="969371" y="1353254"/>
                    <a:pt x="983889" y="1338682"/>
                    <a:pt x="998730" y="1324431"/>
                  </a:cubicBezTo>
                  <a:cubicBezTo>
                    <a:pt x="1006876" y="1316461"/>
                    <a:pt x="1015344" y="1308731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2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3"/>
                    <a:pt x="1077127" y="1258251"/>
                  </a:cubicBezTo>
                  <a:cubicBezTo>
                    <a:pt x="1077369" y="1255916"/>
                    <a:pt x="1076724" y="1253339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5"/>
                    <a:pt x="1055834" y="1262276"/>
                  </a:cubicBezTo>
                  <a:cubicBezTo>
                    <a:pt x="1050591" y="1264531"/>
                    <a:pt x="1045429" y="1266946"/>
                    <a:pt x="1042284" y="1269522"/>
                  </a:cubicBezTo>
                  <a:cubicBezTo>
                    <a:pt x="1031556" y="1278218"/>
                    <a:pt x="1020749" y="1287074"/>
                    <a:pt x="1010263" y="1296091"/>
                  </a:cubicBezTo>
                  <a:cubicBezTo>
                    <a:pt x="1003166" y="1302129"/>
                    <a:pt x="996229" y="1308329"/>
                    <a:pt x="989373" y="1314609"/>
                  </a:cubicBezTo>
                  <a:cubicBezTo>
                    <a:pt x="974210" y="1328779"/>
                    <a:pt x="959127" y="1343029"/>
                    <a:pt x="944609" y="1357924"/>
                  </a:cubicBezTo>
                  <a:cubicBezTo>
                    <a:pt x="934931" y="1367827"/>
                    <a:pt x="925494" y="1377971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4" y="1472492"/>
                    <a:pt x="851048" y="1475793"/>
                    <a:pt x="853468" y="1477564"/>
                  </a:cubicBezTo>
                  <a:cubicBezTo>
                    <a:pt x="855888" y="1479255"/>
                    <a:pt x="859195" y="1478691"/>
                    <a:pt x="860888" y="1476276"/>
                  </a:cubicBezTo>
                  <a:cubicBezTo>
                    <a:pt x="877019" y="1454216"/>
                    <a:pt x="894603" y="1433202"/>
                    <a:pt x="912831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5" y="1258412"/>
                    <a:pt x="1066884" y="1258331"/>
                    <a:pt x="1066803" y="1258251"/>
                  </a:cubicBezTo>
                  <a:cubicBezTo>
                    <a:pt x="1066884" y="1258573"/>
                    <a:pt x="1066965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5"/>
                    <a:pt x="932995" y="1624337"/>
                  </a:cubicBezTo>
                  <a:cubicBezTo>
                    <a:pt x="919445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8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8" y="1601874"/>
                  </a:cubicBezTo>
                  <a:cubicBezTo>
                    <a:pt x="940738" y="1589637"/>
                    <a:pt x="949852" y="1577801"/>
                    <a:pt x="959369" y="1566127"/>
                  </a:cubicBezTo>
                  <a:cubicBezTo>
                    <a:pt x="968725" y="1554614"/>
                    <a:pt x="978646" y="1543503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70" y="1466051"/>
                    <a:pt x="1059302" y="1467420"/>
                    <a:pt x="1060109" y="1468547"/>
                  </a:cubicBezTo>
                  <a:cubicBezTo>
                    <a:pt x="1061157" y="1469916"/>
                    <a:pt x="1061561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5" y="1484971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6" y="1554775"/>
                    <a:pt x="975984" y="1568462"/>
                    <a:pt x="965015" y="1582149"/>
                  </a:cubicBezTo>
                  <a:close/>
                  <a:moveTo>
                    <a:pt x="1022684" y="1706056"/>
                  </a:moveTo>
                  <a:lnTo>
                    <a:pt x="1009376" y="1724655"/>
                  </a:lnTo>
                  <a:cubicBezTo>
                    <a:pt x="1004940" y="1730774"/>
                    <a:pt x="1000585" y="1737053"/>
                    <a:pt x="996068" y="1743172"/>
                  </a:cubicBezTo>
                  <a:cubicBezTo>
                    <a:pt x="991793" y="1748889"/>
                    <a:pt x="987438" y="1754524"/>
                    <a:pt x="983163" y="1760160"/>
                  </a:cubicBezTo>
                  <a:cubicBezTo>
                    <a:pt x="976710" y="1768694"/>
                    <a:pt x="970177" y="1777068"/>
                    <a:pt x="963967" y="1785682"/>
                  </a:cubicBezTo>
                  <a:cubicBezTo>
                    <a:pt x="962354" y="1788178"/>
                    <a:pt x="959047" y="1788903"/>
                    <a:pt x="956546" y="1787293"/>
                  </a:cubicBezTo>
                  <a:cubicBezTo>
                    <a:pt x="954046" y="1785682"/>
                    <a:pt x="953320" y="1782381"/>
                    <a:pt x="954933" y="1779886"/>
                  </a:cubicBezTo>
                  <a:cubicBezTo>
                    <a:pt x="961466" y="1768775"/>
                    <a:pt x="968241" y="1757825"/>
                    <a:pt x="975500" y="1747117"/>
                  </a:cubicBezTo>
                  <a:cubicBezTo>
                    <a:pt x="978323" y="1742931"/>
                    <a:pt x="981308" y="1738664"/>
                    <a:pt x="984373" y="1734557"/>
                  </a:cubicBezTo>
                  <a:cubicBezTo>
                    <a:pt x="989051" y="1728439"/>
                    <a:pt x="993971" y="1722481"/>
                    <a:pt x="998730" y="1716523"/>
                  </a:cubicBezTo>
                  <a:lnTo>
                    <a:pt x="1013570" y="1699052"/>
                  </a:lnTo>
                  <a:cubicBezTo>
                    <a:pt x="1013812" y="1698810"/>
                    <a:pt x="1018167" y="1693899"/>
                    <a:pt x="1019942" y="1691403"/>
                  </a:cubicBezTo>
                  <a:lnTo>
                    <a:pt x="1019942" y="1691967"/>
                  </a:lnTo>
                  <a:cubicBezTo>
                    <a:pt x="1019942" y="1691725"/>
                    <a:pt x="1020023" y="1691403"/>
                    <a:pt x="1020184" y="1691081"/>
                  </a:cubicBezTo>
                  <a:lnTo>
                    <a:pt x="1019942" y="1691403"/>
                  </a:lnTo>
                  <a:cubicBezTo>
                    <a:pt x="1019942" y="1691081"/>
                    <a:pt x="1019942" y="1690759"/>
                    <a:pt x="1020265" y="1690840"/>
                  </a:cubicBezTo>
                  <a:lnTo>
                    <a:pt x="1020265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4"/>
                  </a:cubicBezTo>
                  <a:cubicBezTo>
                    <a:pt x="1030185" y="1693738"/>
                    <a:pt x="1029863" y="1694946"/>
                    <a:pt x="1029056" y="1696395"/>
                  </a:cubicBezTo>
                  <a:cubicBezTo>
                    <a:pt x="1027524" y="1699132"/>
                    <a:pt x="1022926" y="1705734"/>
                    <a:pt x="1022684" y="1706056"/>
                  </a:cubicBezTo>
                  <a:close/>
                  <a:moveTo>
                    <a:pt x="985341" y="769706"/>
                  </a:moveTo>
                  <a:lnTo>
                    <a:pt x="985179" y="769464"/>
                  </a:lnTo>
                  <a:cubicBezTo>
                    <a:pt x="985744" y="769464"/>
                    <a:pt x="986228" y="769545"/>
                    <a:pt x="986066" y="769867"/>
                  </a:cubicBezTo>
                  <a:cubicBezTo>
                    <a:pt x="985825" y="769786"/>
                    <a:pt x="985582" y="769786"/>
                    <a:pt x="985341" y="769706"/>
                  </a:cubicBezTo>
                  <a:close/>
                  <a:moveTo>
                    <a:pt x="708610" y="393233"/>
                  </a:moveTo>
                  <a:lnTo>
                    <a:pt x="708852" y="393636"/>
                  </a:lnTo>
                  <a:cubicBezTo>
                    <a:pt x="708610" y="393877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1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7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9" y="361431"/>
                    <a:pt x="678686" y="376648"/>
                    <a:pt x="696189" y="385987"/>
                  </a:cubicBezTo>
                  <a:cubicBezTo>
                    <a:pt x="702077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2" y="393475"/>
                  </a:lnTo>
                  <a:cubicBezTo>
                    <a:pt x="708932" y="393475"/>
                    <a:pt x="709094" y="393555"/>
                    <a:pt x="709013" y="393555"/>
                  </a:cubicBezTo>
                  <a:cubicBezTo>
                    <a:pt x="708932" y="393636"/>
                    <a:pt x="708932" y="393636"/>
                    <a:pt x="708852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9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9" y="493309"/>
                    <a:pt x="641827" y="482038"/>
                    <a:pt x="613920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5" y="408048"/>
                    <a:pt x="487935" y="392509"/>
                  </a:cubicBezTo>
                  <a:cubicBezTo>
                    <a:pt x="485918" y="390415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7" y="438159"/>
                    <a:pt x="553912" y="454825"/>
                  </a:cubicBezTo>
                  <a:cubicBezTo>
                    <a:pt x="571010" y="464728"/>
                    <a:pt x="589319" y="474067"/>
                    <a:pt x="608032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4"/>
                    <a:pt x="818544" y="552646"/>
                  </a:cubicBezTo>
                  <a:cubicBezTo>
                    <a:pt x="827900" y="566333"/>
                    <a:pt x="837175" y="580423"/>
                    <a:pt x="846532" y="594029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5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9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7" y="631789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7"/>
                    <a:pt x="583996" y="596928"/>
                    <a:pt x="586658" y="598216"/>
                  </a:cubicBezTo>
                  <a:cubicBezTo>
                    <a:pt x="624002" y="617941"/>
                    <a:pt x="663442" y="632273"/>
                    <a:pt x="704093" y="642336"/>
                  </a:cubicBezTo>
                  <a:cubicBezTo>
                    <a:pt x="720305" y="646282"/>
                    <a:pt x="736759" y="649582"/>
                    <a:pt x="753293" y="652239"/>
                  </a:cubicBezTo>
                  <a:cubicBezTo>
                    <a:pt x="777974" y="656184"/>
                    <a:pt x="802897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2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4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7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4"/>
                  </a:cubicBezTo>
                  <a:cubicBezTo>
                    <a:pt x="744663" y="739272"/>
                    <a:pt x="716595" y="733476"/>
                    <a:pt x="689172" y="725344"/>
                  </a:cubicBezTo>
                  <a:cubicBezTo>
                    <a:pt x="686349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9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6"/>
                    <a:pt x="859275" y="758998"/>
                  </a:cubicBezTo>
                  <a:cubicBezTo>
                    <a:pt x="870083" y="758032"/>
                    <a:pt x="880891" y="756582"/>
                    <a:pt x="891618" y="754811"/>
                  </a:cubicBezTo>
                  <a:cubicBezTo>
                    <a:pt x="902265" y="753040"/>
                    <a:pt x="912831" y="750947"/>
                    <a:pt x="923397" y="748773"/>
                  </a:cubicBezTo>
                  <a:cubicBezTo>
                    <a:pt x="928317" y="747726"/>
                    <a:pt x="936866" y="743781"/>
                    <a:pt x="943561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8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2" y="771719"/>
                    <a:pt x="987760" y="770430"/>
                    <a:pt x="986147" y="769867"/>
                  </a:cubicBezTo>
                  <a:cubicBezTo>
                    <a:pt x="986147" y="769947"/>
                    <a:pt x="986147" y="770028"/>
                    <a:pt x="986066" y="770028"/>
                  </a:cubicBezTo>
                  <a:cubicBezTo>
                    <a:pt x="985905" y="770269"/>
                    <a:pt x="985663" y="770108"/>
                    <a:pt x="985421" y="769706"/>
                  </a:cubicBezTo>
                  <a:cubicBezTo>
                    <a:pt x="984776" y="769625"/>
                    <a:pt x="984050" y="769625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4" y="749498"/>
                    <a:pt x="973726" y="749739"/>
                    <a:pt x="974049" y="748451"/>
                  </a:cubicBezTo>
                  <a:cubicBezTo>
                    <a:pt x="977194" y="735327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39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29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5" y="467787"/>
                    <a:pt x="989615" y="517704"/>
                  </a:cubicBezTo>
                  <a:cubicBezTo>
                    <a:pt x="989615" y="540248"/>
                    <a:pt x="989454" y="562710"/>
                    <a:pt x="988889" y="583482"/>
                  </a:cubicBezTo>
                  <a:cubicBezTo>
                    <a:pt x="988164" y="608763"/>
                    <a:pt x="987115" y="631548"/>
                    <a:pt x="985018" y="648777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5" y="699983"/>
                    <a:pt x="968484" y="726230"/>
                    <a:pt x="965177" y="740963"/>
                  </a:cubicBezTo>
                  <a:cubicBezTo>
                    <a:pt x="962838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69"/>
                  </a:cubicBezTo>
                  <a:cubicBezTo>
                    <a:pt x="911460" y="662464"/>
                    <a:pt x="912831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6" y="441943"/>
                  </a:cubicBezTo>
                  <a:cubicBezTo>
                    <a:pt x="922106" y="421573"/>
                    <a:pt x="921864" y="401687"/>
                    <a:pt x="921300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5" y="291869"/>
                    <a:pt x="910492" y="290017"/>
                    <a:pt x="907588" y="290581"/>
                  </a:cubicBezTo>
                  <a:cubicBezTo>
                    <a:pt x="904685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4" y="480347"/>
                    <a:pt x="906862" y="494034"/>
                    <a:pt x="906620" y="507479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0"/>
                    <a:pt x="796444" y="493390"/>
                  </a:cubicBezTo>
                  <a:cubicBezTo>
                    <a:pt x="797251" y="493229"/>
                    <a:pt x="799670" y="492826"/>
                    <a:pt x="800558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8" y="457482"/>
                    <a:pt x="800558" y="449833"/>
                  </a:cubicBezTo>
                  <a:cubicBezTo>
                    <a:pt x="800558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8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6" y="486788"/>
                  </a:cubicBezTo>
                  <a:cubicBezTo>
                    <a:pt x="768618" y="453778"/>
                    <a:pt x="746760" y="421090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2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6" y="283335"/>
                  </a:cubicBezTo>
                  <a:cubicBezTo>
                    <a:pt x="686349" y="307166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2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7" y="734361"/>
                    <a:pt x="945658" y="734120"/>
                    <a:pt x="945819" y="733798"/>
                  </a:cubicBezTo>
                  <a:cubicBezTo>
                    <a:pt x="945900" y="733717"/>
                    <a:pt x="945981" y="733637"/>
                    <a:pt x="945900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5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9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6" y="715038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7"/>
                    <a:pt x="1177947" y="702318"/>
                    <a:pt x="1177383" y="699822"/>
                  </a:cubicBezTo>
                  <a:cubicBezTo>
                    <a:pt x="1176254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2" y="594029"/>
                  </a:cubicBezTo>
                  <a:cubicBezTo>
                    <a:pt x="1144152" y="571728"/>
                    <a:pt x="1140039" y="547574"/>
                    <a:pt x="1137781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2"/>
                  </a:cubicBezTo>
                  <a:cubicBezTo>
                    <a:pt x="1163671" y="353139"/>
                    <a:pt x="1165123" y="356198"/>
                    <a:pt x="1164236" y="358935"/>
                  </a:cubicBezTo>
                  <a:cubicBezTo>
                    <a:pt x="1154960" y="387437"/>
                    <a:pt x="1150766" y="418917"/>
                    <a:pt x="1149718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2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40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2" y="687262"/>
                    <a:pt x="1186820" y="692415"/>
                    <a:pt x="1187787" y="697567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3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9" y="706665"/>
                  </a:lnTo>
                  <a:cubicBezTo>
                    <a:pt x="1188110" y="707873"/>
                    <a:pt x="1188352" y="708597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2"/>
                  </a:cubicBezTo>
                  <a:cubicBezTo>
                    <a:pt x="1203757" y="690482"/>
                    <a:pt x="1219001" y="670032"/>
                    <a:pt x="1234487" y="649824"/>
                  </a:cubicBezTo>
                  <a:cubicBezTo>
                    <a:pt x="1242956" y="638874"/>
                    <a:pt x="1251506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5"/>
                  </a:cubicBezTo>
                  <a:cubicBezTo>
                    <a:pt x="1240536" y="534692"/>
                    <a:pt x="1239246" y="520039"/>
                    <a:pt x="1238601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2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50" y="252660"/>
                  </a:cubicBezTo>
                  <a:cubicBezTo>
                    <a:pt x="1294172" y="253465"/>
                    <a:pt x="1295786" y="256444"/>
                    <a:pt x="1294979" y="259262"/>
                  </a:cubicBezTo>
                  <a:cubicBezTo>
                    <a:pt x="1287156" y="288005"/>
                    <a:pt x="1279251" y="317391"/>
                    <a:pt x="1272315" y="347020"/>
                  </a:cubicBezTo>
                  <a:cubicBezTo>
                    <a:pt x="1267798" y="366584"/>
                    <a:pt x="1263685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9" y="606992"/>
                  </a:cubicBezTo>
                  <a:cubicBezTo>
                    <a:pt x="1285462" y="584449"/>
                    <a:pt x="1302964" y="561905"/>
                    <a:pt x="1320628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8"/>
                    <a:pt x="1398219" y="433489"/>
                    <a:pt x="1397735" y="431959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90" y="395085"/>
                    <a:pt x="1397574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4" y="208862"/>
                    <a:pt x="1434434" y="174644"/>
                    <a:pt x="1448064" y="140588"/>
                  </a:cubicBezTo>
                  <a:cubicBezTo>
                    <a:pt x="1449113" y="137850"/>
                    <a:pt x="1452178" y="136482"/>
                    <a:pt x="1455001" y="137528"/>
                  </a:cubicBezTo>
                  <a:cubicBezTo>
                    <a:pt x="1457743" y="138575"/>
                    <a:pt x="1459114" y="141634"/>
                    <a:pt x="1458066" y="144372"/>
                  </a:cubicBezTo>
                  <a:cubicBezTo>
                    <a:pt x="1445725" y="178348"/>
                    <a:pt x="1436208" y="212404"/>
                    <a:pt x="1428788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4" y="352092"/>
                  </a:cubicBezTo>
                  <a:cubicBezTo>
                    <a:pt x="1411366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4"/>
                  </a:cubicBezTo>
                  <a:cubicBezTo>
                    <a:pt x="1407494" y="425036"/>
                    <a:pt x="1407656" y="425277"/>
                    <a:pt x="1407656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6" y="299679"/>
                  </a:cubicBezTo>
                  <a:cubicBezTo>
                    <a:pt x="1503556" y="298552"/>
                    <a:pt x="1502426" y="297505"/>
                    <a:pt x="1503233" y="296619"/>
                  </a:cubicBezTo>
                  <a:cubicBezTo>
                    <a:pt x="1506540" y="292272"/>
                    <a:pt x="1508718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2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5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5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3" y="177462"/>
                    <a:pt x="1544448" y="191230"/>
                  </a:cubicBezTo>
                  <a:cubicBezTo>
                    <a:pt x="1540335" y="205078"/>
                    <a:pt x="1536141" y="218926"/>
                    <a:pt x="1532350" y="232854"/>
                  </a:cubicBezTo>
                  <a:cubicBezTo>
                    <a:pt x="1529446" y="242838"/>
                    <a:pt x="1527027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6" y="106531"/>
                    <a:pt x="1695436" y="53635"/>
                    <a:pt x="1740201" y="1866"/>
                  </a:cubicBezTo>
                  <a:cubicBezTo>
                    <a:pt x="1742136" y="-388"/>
                    <a:pt x="1745524" y="-630"/>
                    <a:pt x="1747782" y="1303"/>
                  </a:cubicBezTo>
                  <a:cubicBezTo>
                    <a:pt x="1750040" y="3235"/>
                    <a:pt x="1750283" y="6616"/>
                    <a:pt x="1748347" y="8790"/>
                  </a:cubicBezTo>
                  <a:cubicBezTo>
                    <a:pt x="1704228" y="60962"/>
                    <a:pt x="1661884" y="114180"/>
                    <a:pt x="1620346" y="167962"/>
                  </a:cubicBezTo>
                  <a:cubicBezTo>
                    <a:pt x="1562031" y="243482"/>
                    <a:pt x="1505411" y="320209"/>
                    <a:pt x="1447984" y="396534"/>
                  </a:cubicBezTo>
                  <a:cubicBezTo>
                    <a:pt x="1440241" y="406759"/>
                    <a:pt x="1432256" y="416823"/>
                    <a:pt x="1424513" y="427048"/>
                  </a:cubicBezTo>
                  <a:lnTo>
                    <a:pt x="1439918" y="420929"/>
                  </a:lnTo>
                  <a:cubicBezTo>
                    <a:pt x="1449677" y="416904"/>
                    <a:pt x="1459275" y="412717"/>
                    <a:pt x="1468874" y="408531"/>
                  </a:cubicBezTo>
                  <a:cubicBezTo>
                    <a:pt x="1478472" y="404263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4" y="369563"/>
                  </a:cubicBezTo>
                  <a:cubicBezTo>
                    <a:pt x="1570742" y="360868"/>
                    <a:pt x="1589051" y="352172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2" y="302336"/>
                    <a:pt x="1683419" y="303060"/>
                    <a:pt x="1685032" y="305476"/>
                  </a:cubicBezTo>
                  <a:cubicBezTo>
                    <a:pt x="1686645" y="307972"/>
                    <a:pt x="1685919" y="311273"/>
                    <a:pt x="1683419" y="312883"/>
                  </a:cubicBezTo>
                  <a:cubicBezTo>
                    <a:pt x="1655350" y="331642"/>
                    <a:pt x="1625669" y="348791"/>
                    <a:pt x="1595262" y="364491"/>
                  </a:cubicBezTo>
                  <a:cubicBezTo>
                    <a:pt x="1583163" y="370771"/>
                    <a:pt x="1570984" y="376809"/>
                    <a:pt x="1558725" y="382606"/>
                  </a:cubicBezTo>
                  <a:cubicBezTo>
                    <a:pt x="1540173" y="391382"/>
                    <a:pt x="1521542" y="399594"/>
                    <a:pt x="1503072" y="407725"/>
                  </a:cubicBezTo>
                  <a:cubicBezTo>
                    <a:pt x="1493393" y="411993"/>
                    <a:pt x="1483633" y="416099"/>
                    <a:pt x="1473794" y="420124"/>
                  </a:cubicBezTo>
                  <a:cubicBezTo>
                    <a:pt x="1463953" y="424069"/>
                    <a:pt x="1454114" y="427934"/>
                    <a:pt x="1444193" y="431637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6" y="441218"/>
                    <a:pt x="1413302" y="441540"/>
                  </a:cubicBezTo>
                  <a:cubicBezTo>
                    <a:pt x="1411769" y="443473"/>
                    <a:pt x="1410236" y="445485"/>
                    <a:pt x="1408785" y="447418"/>
                  </a:cubicBezTo>
                  <a:cubicBezTo>
                    <a:pt x="1408704" y="447579"/>
                    <a:pt x="1408785" y="447740"/>
                    <a:pt x="1408624" y="447820"/>
                  </a:cubicBezTo>
                  <a:cubicBezTo>
                    <a:pt x="1408543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10" y="612306"/>
                    <a:pt x="1283284" y="612064"/>
                    <a:pt x="1284333" y="611742"/>
                  </a:cubicBezTo>
                  <a:lnTo>
                    <a:pt x="1311030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3" y="549909"/>
                  </a:cubicBezTo>
                  <a:cubicBezTo>
                    <a:pt x="1496055" y="541777"/>
                    <a:pt x="1522994" y="533082"/>
                    <a:pt x="1548643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6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5" y="546206"/>
                    <a:pt x="1500813" y="555464"/>
                    <a:pt x="1474358" y="563757"/>
                  </a:cubicBezTo>
                  <a:cubicBezTo>
                    <a:pt x="1445806" y="572613"/>
                    <a:pt x="1418222" y="580262"/>
                    <a:pt x="1394509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9" y="613594"/>
                  </a:cubicBezTo>
                  <a:lnTo>
                    <a:pt x="1287801" y="621806"/>
                  </a:lnTo>
                  <a:cubicBezTo>
                    <a:pt x="1286107" y="622370"/>
                    <a:pt x="1281510" y="621967"/>
                    <a:pt x="1278606" y="622289"/>
                  </a:cubicBezTo>
                  <a:cubicBezTo>
                    <a:pt x="1278445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8" y="624946"/>
                  </a:cubicBezTo>
                  <a:cubicBezTo>
                    <a:pt x="1261588" y="635815"/>
                    <a:pt x="1252957" y="646604"/>
                    <a:pt x="1244408" y="657473"/>
                  </a:cubicBezTo>
                  <a:cubicBezTo>
                    <a:pt x="1234406" y="670274"/>
                    <a:pt x="1224728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6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59"/>
                  </a:cubicBezTo>
                  <a:cubicBezTo>
                    <a:pt x="1476052" y="680096"/>
                    <a:pt x="1504846" y="670677"/>
                    <a:pt x="1531221" y="657231"/>
                  </a:cubicBezTo>
                  <a:cubicBezTo>
                    <a:pt x="1533802" y="655862"/>
                    <a:pt x="1537028" y="656829"/>
                    <a:pt x="1538399" y="659485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50" y="708195"/>
                    <a:pt x="1396525" y="710530"/>
                    <a:pt x="1381201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8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2"/>
                  </a:cubicBezTo>
                  <a:cubicBezTo>
                    <a:pt x="1201337" y="713589"/>
                    <a:pt x="1194401" y="722365"/>
                    <a:pt x="1187707" y="731382"/>
                  </a:cubicBezTo>
                  <a:lnTo>
                    <a:pt x="1141249" y="795389"/>
                  </a:lnTo>
                  <a:lnTo>
                    <a:pt x="1124956" y="816483"/>
                  </a:lnTo>
                  <a:cubicBezTo>
                    <a:pt x="1123908" y="817771"/>
                    <a:pt x="1122053" y="819221"/>
                    <a:pt x="1120117" y="820670"/>
                  </a:cubicBezTo>
                  <a:cubicBezTo>
                    <a:pt x="1119149" y="821314"/>
                    <a:pt x="1117616" y="822038"/>
                    <a:pt x="1116487" y="822682"/>
                  </a:cubicBezTo>
                  <a:cubicBezTo>
                    <a:pt x="1116649" y="823649"/>
                    <a:pt x="1116568" y="824695"/>
                    <a:pt x="1116165" y="825661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2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3" y="202743"/>
                    <a:pt x="1642204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1" y="254673"/>
                  </a:cubicBezTo>
                  <a:cubicBezTo>
                    <a:pt x="1584696" y="260309"/>
                    <a:pt x="1576469" y="265703"/>
                    <a:pt x="1568403" y="271339"/>
                  </a:cubicBezTo>
                  <a:cubicBezTo>
                    <a:pt x="1565016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5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70" y="296700"/>
                    <a:pt x="1531140" y="291225"/>
                    <a:pt x="1530979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7" y="273029"/>
                    <a:pt x="1551062" y="269407"/>
                  </a:cubicBezTo>
                  <a:cubicBezTo>
                    <a:pt x="1555418" y="265703"/>
                    <a:pt x="1559854" y="262160"/>
                    <a:pt x="1564451" y="258698"/>
                  </a:cubicBezTo>
                  <a:cubicBezTo>
                    <a:pt x="1571145" y="253626"/>
                    <a:pt x="1577921" y="248795"/>
                    <a:pt x="1584534" y="243643"/>
                  </a:cubicBezTo>
                  <a:cubicBezTo>
                    <a:pt x="1594536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7" y="141151"/>
                  </a:moveTo>
                  <a:cubicBezTo>
                    <a:pt x="1702696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4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6" y="139702"/>
                    <a:pt x="1702857" y="139622"/>
                    <a:pt x="1703018" y="139622"/>
                  </a:cubicBezTo>
                  <a:cubicBezTo>
                    <a:pt x="1704147" y="139139"/>
                    <a:pt x="1702212" y="139219"/>
                    <a:pt x="1702857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5" y="141554"/>
                    <a:pt x="1702696" y="141393"/>
                    <a:pt x="1702857" y="141312"/>
                  </a:cubicBezTo>
                  <a:lnTo>
                    <a:pt x="1702857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7" y="145499"/>
                    <a:pt x="1711003" y="147914"/>
                  </a:cubicBezTo>
                  <a:cubicBezTo>
                    <a:pt x="1712213" y="149203"/>
                    <a:pt x="1710116" y="147592"/>
                    <a:pt x="1711084" y="148961"/>
                  </a:cubicBezTo>
                  <a:cubicBezTo>
                    <a:pt x="1711567" y="149525"/>
                    <a:pt x="1710761" y="148800"/>
                    <a:pt x="1711084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2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8" y="151457"/>
                    <a:pt x="1708583" y="149766"/>
                  </a:cubicBezTo>
                  <a:cubicBezTo>
                    <a:pt x="1706244" y="151376"/>
                    <a:pt x="1703099" y="150732"/>
                    <a:pt x="1701485" y="148397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8" y="1320728"/>
                  </a:moveTo>
                  <a:cubicBezTo>
                    <a:pt x="2096700" y="1321774"/>
                    <a:pt x="2099765" y="1320325"/>
                    <a:pt x="2100814" y="1317588"/>
                  </a:cubicBezTo>
                  <a:cubicBezTo>
                    <a:pt x="2101862" y="1314850"/>
                    <a:pt x="2100491" y="1311710"/>
                    <a:pt x="2097668" y="1310744"/>
                  </a:cubicBezTo>
                  <a:cubicBezTo>
                    <a:pt x="2005317" y="1275480"/>
                    <a:pt x="1913772" y="1238364"/>
                    <a:pt x="1822712" y="1200282"/>
                  </a:cubicBezTo>
                  <a:cubicBezTo>
                    <a:pt x="1786013" y="1184985"/>
                    <a:pt x="1749395" y="1169366"/>
                    <a:pt x="1712697" y="1153747"/>
                  </a:cubicBezTo>
                  <a:cubicBezTo>
                    <a:pt x="1731893" y="1152619"/>
                    <a:pt x="1751170" y="1151734"/>
                    <a:pt x="1770688" y="1151814"/>
                  </a:cubicBezTo>
                  <a:cubicBezTo>
                    <a:pt x="1789643" y="1151814"/>
                    <a:pt x="1808597" y="1152458"/>
                    <a:pt x="1827551" y="1153102"/>
                  </a:cubicBezTo>
                  <a:cubicBezTo>
                    <a:pt x="1846667" y="1153747"/>
                    <a:pt x="1865701" y="1154471"/>
                    <a:pt x="1884413" y="1155598"/>
                  </a:cubicBezTo>
                  <a:cubicBezTo>
                    <a:pt x="1896350" y="1156242"/>
                    <a:pt x="1908207" y="1156967"/>
                    <a:pt x="1920144" y="1158014"/>
                  </a:cubicBezTo>
                  <a:cubicBezTo>
                    <a:pt x="1927968" y="1158658"/>
                    <a:pt x="1935872" y="1159382"/>
                    <a:pt x="1943776" y="1160348"/>
                  </a:cubicBezTo>
                  <a:lnTo>
                    <a:pt x="1965150" y="1162844"/>
                  </a:lnTo>
                  <a:cubicBezTo>
                    <a:pt x="1967570" y="1163166"/>
                    <a:pt x="1973538" y="1164616"/>
                    <a:pt x="1975152" y="1164857"/>
                  </a:cubicBezTo>
                  <a:cubicBezTo>
                    <a:pt x="1976442" y="1165018"/>
                    <a:pt x="1977329" y="1164857"/>
                    <a:pt x="1977652" y="1164777"/>
                  </a:cubicBezTo>
                  <a:cubicBezTo>
                    <a:pt x="1979507" y="1164213"/>
                    <a:pt x="1980475" y="1163086"/>
                    <a:pt x="1980959" y="1162200"/>
                  </a:cubicBezTo>
                  <a:cubicBezTo>
                    <a:pt x="1981523" y="1161073"/>
                    <a:pt x="1981765" y="1159865"/>
                    <a:pt x="1981362" y="1158416"/>
                  </a:cubicBezTo>
                  <a:cubicBezTo>
                    <a:pt x="1981201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5" y="1154471"/>
                    <a:pt x="1976765" y="1154552"/>
                    <a:pt x="1976765" y="1154713"/>
                  </a:cubicBezTo>
                  <a:cubicBezTo>
                    <a:pt x="1976603" y="1155276"/>
                    <a:pt x="1975797" y="1155196"/>
                    <a:pt x="1974668" y="1154954"/>
                  </a:cubicBezTo>
                  <a:cubicBezTo>
                    <a:pt x="1974829" y="1154874"/>
                    <a:pt x="1974910" y="1154874"/>
                    <a:pt x="1975071" y="1154874"/>
                  </a:cubicBezTo>
                  <a:cubicBezTo>
                    <a:pt x="1975232" y="1154793"/>
                    <a:pt x="1975797" y="1154471"/>
                    <a:pt x="1976281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7" y="1146098"/>
                    <a:pt x="1915385" y="1144971"/>
                  </a:cubicBezTo>
                  <a:cubicBezTo>
                    <a:pt x="1905384" y="1143844"/>
                    <a:pt x="1895383" y="1142958"/>
                    <a:pt x="1885381" y="1142153"/>
                  </a:cubicBezTo>
                  <a:cubicBezTo>
                    <a:pt x="1866508" y="1140704"/>
                    <a:pt x="1847312" y="1139335"/>
                    <a:pt x="1828035" y="1138610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1" y="1138208"/>
                    <a:pt x="1725199" y="1140060"/>
                    <a:pt x="1693904" y="1143763"/>
                  </a:cubicBezTo>
                  <a:cubicBezTo>
                    <a:pt x="1693097" y="1143844"/>
                    <a:pt x="1693259" y="1144971"/>
                    <a:pt x="1692614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3" y="1084587"/>
                    <a:pt x="1615022" y="1080239"/>
                    <a:pt x="1642042" y="1076053"/>
                  </a:cubicBezTo>
                  <a:cubicBezTo>
                    <a:pt x="1660109" y="1073235"/>
                    <a:pt x="1678176" y="1070578"/>
                    <a:pt x="1696324" y="1068002"/>
                  </a:cubicBezTo>
                  <a:cubicBezTo>
                    <a:pt x="1711326" y="1065828"/>
                    <a:pt x="1726408" y="1063735"/>
                    <a:pt x="1741491" y="1061883"/>
                  </a:cubicBezTo>
                  <a:cubicBezTo>
                    <a:pt x="1756574" y="1059950"/>
                    <a:pt x="1771656" y="1058099"/>
                    <a:pt x="1786820" y="1056649"/>
                  </a:cubicBezTo>
                  <a:cubicBezTo>
                    <a:pt x="1798999" y="1055361"/>
                    <a:pt x="1811258" y="1054556"/>
                    <a:pt x="1823518" y="1054234"/>
                  </a:cubicBezTo>
                  <a:cubicBezTo>
                    <a:pt x="1835858" y="1053831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6"/>
                    <a:pt x="1895786" y="1057132"/>
                    <a:pt x="1897722" y="1056971"/>
                  </a:cubicBezTo>
                  <a:cubicBezTo>
                    <a:pt x="1903287" y="1056488"/>
                    <a:pt x="1903126" y="1051497"/>
                    <a:pt x="1902642" y="1050208"/>
                  </a:cubicBezTo>
                  <a:cubicBezTo>
                    <a:pt x="1902480" y="1049725"/>
                    <a:pt x="1901835" y="1047391"/>
                    <a:pt x="1898367" y="1046424"/>
                  </a:cubicBezTo>
                  <a:cubicBezTo>
                    <a:pt x="1897883" y="1046344"/>
                    <a:pt x="1897399" y="1046263"/>
                    <a:pt x="1896915" y="1046263"/>
                  </a:cubicBezTo>
                  <a:cubicBezTo>
                    <a:pt x="1896996" y="1046344"/>
                    <a:pt x="1897077" y="1046505"/>
                    <a:pt x="1897077" y="1046666"/>
                  </a:cubicBezTo>
                  <a:cubicBezTo>
                    <a:pt x="1897077" y="1047230"/>
                    <a:pt x="1896189" y="1047310"/>
                    <a:pt x="1894979" y="1047230"/>
                  </a:cubicBezTo>
                  <a:cubicBezTo>
                    <a:pt x="1895302" y="1046907"/>
                    <a:pt x="1895625" y="1046585"/>
                    <a:pt x="1896028" y="1046344"/>
                  </a:cubicBezTo>
                  <a:cubicBezTo>
                    <a:pt x="1895302" y="1046424"/>
                    <a:pt x="1894657" y="1046746"/>
                    <a:pt x="1894092" y="1047149"/>
                  </a:cubicBezTo>
                  <a:cubicBezTo>
                    <a:pt x="1891108" y="1046746"/>
                    <a:pt x="1886833" y="1045539"/>
                    <a:pt x="1886511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4" y="1041674"/>
                    <a:pt x="1798112" y="1042238"/>
                    <a:pt x="1785610" y="1043204"/>
                  </a:cubicBezTo>
                  <a:cubicBezTo>
                    <a:pt x="1770204" y="1044412"/>
                    <a:pt x="1754961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5" y="1067921"/>
                    <a:pt x="1585905" y="1073235"/>
                    <a:pt x="1558805" y="1078549"/>
                  </a:cubicBezTo>
                  <a:cubicBezTo>
                    <a:pt x="1555901" y="1079032"/>
                    <a:pt x="1553966" y="1081769"/>
                    <a:pt x="1554450" y="1084748"/>
                  </a:cubicBezTo>
                  <a:cubicBezTo>
                    <a:pt x="1555014" y="1087485"/>
                    <a:pt x="1557595" y="1089015"/>
                    <a:pt x="1560257" y="1088774"/>
                  </a:cubicBezTo>
                  <a:cubicBezTo>
                    <a:pt x="1554611" y="1086358"/>
                    <a:pt x="1548884" y="1083862"/>
                    <a:pt x="1543238" y="1081447"/>
                  </a:cubicBezTo>
                  <a:cubicBezTo>
                    <a:pt x="1543158" y="1081205"/>
                    <a:pt x="1542916" y="1080883"/>
                    <a:pt x="1542835" y="1080722"/>
                  </a:cubicBezTo>
                  <a:cubicBezTo>
                    <a:pt x="1542674" y="1080481"/>
                    <a:pt x="1542513" y="1080320"/>
                    <a:pt x="1542351" y="1080078"/>
                  </a:cubicBezTo>
                  <a:lnTo>
                    <a:pt x="1541948" y="1080883"/>
                  </a:lnTo>
                  <a:cubicBezTo>
                    <a:pt x="1541948" y="1080320"/>
                    <a:pt x="1541948" y="1079837"/>
                    <a:pt x="1541787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2"/>
                    <a:pt x="1541545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2" y="1076536"/>
                    <a:pt x="1533237" y="1077180"/>
                  </a:cubicBezTo>
                  <a:cubicBezTo>
                    <a:pt x="1493796" y="1060272"/>
                    <a:pt x="1454355" y="1043445"/>
                    <a:pt x="1414915" y="1026457"/>
                  </a:cubicBezTo>
                  <a:cubicBezTo>
                    <a:pt x="1451048" y="1013978"/>
                    <a:pt x="1487828" y="1003431"/>
                    <a:pt x="1524929" y="994655"/>
                  </a:cubicBezTo>
                  <a:cubicBezTo>
                    <a:pt x="1540496" y="990952"/>
                    <a:pt x="1556143" y="987570"/>
                    <a:pt x="1571710" y="984269"/>
                  </a:cubicBezTo>
                  <a:cubicBezTo>
                    <a:pt x="1595181" y="979358"/>
                    <a:pt x="1618733" y="974769"/>
                    <a:pt x="1642445" y="970743"/>
                  </a:cubicBezTo>
                  <a:cubicBezTo>
                    <a:pt x="1654786" y="968650"/>
                    <a:pt x="1667126" y="966798"/>
                    <a:pt x="1679628" y="965108"/>
                  </a:cubicBezTo>
                  <a:cubicBezTo>
                    <a:pt x="1692049" y="963497"/>
                    <a:pt x="1704470" y="962129"/>
                    <a:pt x="1716972" y="961082"/>
                  </a:cubicBezTo>
                  <a:lnTo>
                    <a:pt x="1745363" y="959230"/>
                  </a:lnTo>
                  <a:cubicBezTo>
                    <a:pt x="1747056" y="959150"/>
                    <a:pt x="1755445" y="959391"/>
                    <a:pt x="1758590" y="958747"/>
                  </a:cubicBezTo>
                  <a:cubicBezTo>
                    <a:pt x="1763833" y="957701"/>
                    <a:pt x="1764317" y="953595"/>
                    <a:pt x="1763671" y="951662"/>
                  </a:cubicBezTo>
                  <a:cubicBezTo>
                    <a:pt x="1762865" y="948925"/>
                    <a:pt x="1760042" y="947395"/>
                    <a:pt x="1757300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1" y="949810"/>
                  </a:cubicBezTo>
                  <a:lnTo>
                    <a:pt x="1755041" y="949730"/>
                  </a:lnTo>
                  <a:cubicBezTo>
                    <a:pt x="1755202" y="949649"/>
                    <a:pt x="1755445" y="949327"/>
                    <a:pt x="1755767" y="949005"/>
                  </a:cubicBezTo>
                  <a:cubicBezTo>
                    <a:pt x="1755364" y="949247"/>
                    <a:pt x="1755122" y="949488"/>
                    <a:pt x="1754799" y="949810"/>
                  </a:cubicBezTo>
                  <a:cubicBezTo>
                    <a:pt x="1751815" y="949972"/>
                    <a:pt x="1746250" y="948522"/>
                    <a:pt x="1745201" y="948522"/>
                  </a:cubicBezTo>
                  <a:cubicBezTo>
                    <a:pt x="1740362" y="948603"/>
                    <a:pt x="1735442" y="948683"/>
                    <a:pt x="1730602" y="948844"/>
                  </a:cubicBezTo>
                  <a:cubicBezTo>
                    <a:pt x="1725763" y="949005"/>
                    <a:pt x="1720924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8" y="957459"/>
                  </a:cubicBezTo>
                  <a:cubicBezTo>
                    <a:pt x="1616313" y="961163"/>
                    <a:pt x="1592439" y="965188"/>
                    <a:pt x="1568807" y="970099"/>
                  </a:cubicBezTo>
                  <a:cubicBezTo>
                    <a:pt x="1552998" y="973400"/>
                    <a:pt x="1537270" y="977023"/>
                    <a:pt x="1521623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1" y="1018487"/>
                    <a:pt x="1404833" y="1020419"/>
                    <a:pt x="1404429" y="1022029"/>
                  </a:cubicBezTo>
                  <a:cubicBezTo>
                    <a:pt x="1378216" y="1010838"/>
                    <a:pt x="1352084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4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1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2" y="861731"/>
                  </a:cubicBezTo>
                  <a:cubicBezTo>
                    <a:pt x="1585986" y="862616"/>
                    <a:pt x="1588244" y="862375"/>
                    <a:pt x="1589858" y="860926"/>
                  </a:cubicBezTo>
                  <a:cubicBezTo>
                    <a:pt x="1592842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80" y="851023"/>
                    <a:pt x="1583324" y="851345"/>
                  </a:cubicBezTo>
                  <a:cubicBezTo>
                    <a:pt x="1580744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1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19"/>
                  </a:cubicBezTo>
                  <a:cubicBezTo>
                    <a:pt x="1344099" y="904321"/>
                    <a:pt x="1324983" y="911648"/>
                    <a:pt x="1305868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49"/>
                    <a:pt x="1229164" y="948522"/>
                    <a:pt x="1229003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4" y="945865"/>
                    <a:pt x="1220050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2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80" y="932661"/>
                  </a:cubicBezTo>
                  <a:cubicBezTo>
                    <a:pt x="1178109" y="930488"/>
                    <a:pt x="1175366" y="929602"/>
                    <a:pt x="1172947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1" y="938700"/>
                    <a:pt x="1172059" y="940068"/>
                    <a:pt x="1173914" y="941357"/>
                  </a:cubicBezTo>
                  <a:cubicBezTo>
                    <a:pt x="1176092" y="942967"/>
                    <a:pt x="1179722" y="944738"/>
                    <a:pt x="1184238" y="946590"/>
                  </a:cubicBezTo>
                  <a:cubicBezTo>
                    <a:pt x="1194643" y="950777"/>
                    <a:pt x="1209726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1" y="987087"/>
                    <a:pt x="1234648" y="992240"/>
                    <a:pt x="1236987" y="997312"/>
                  </a:cubicBezTo>
                  <a:cubicBezTo>
                    <a:pt x="1244569" y="1014139"/>
                    <a:pt x="1252151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8"/>
                    <a:pt x="1300545" y="1130881"/>
                    <a:pt x="1314740" y="1156081"/>
                  </a:cubicBezTo>
                  <a:cubicBezTo>
                    <a:pt x="1328532" y="1180637"/>
                    <a:pt x="1343615" y="1204952"/>
                    <a:pt x="1359988" y="1227978"/>
                  </a:cubicBezTo>
                  <a:cubicBezTo>
                    <a:pt x="1382491" y="1259539"/>
                    <a:pt x="1407656" y="1288603"/>
                    <a:pt x="1435805" y="1312516"/>
                  </a:cubicBezTo>
                  <a:cubicBezTo>
                    <a:pt x="1438063" y="1314448"/>
                    <a:pt x="1441450" y="1314206"/>
                    <a:pt x="1443386" y="1312032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8" y="1220249"/>
                  </a:cubicBezTo>
                  <a:cubicBezTo>
                    <a:pt x="1355310" y="1197303"/>
                    <a:pt x="1340953" y="1173150"/>
                    <a:pt x="1327403" y="1148996"/>
                  </a:cubicBezTo>
                  <a:cubicBezTo>
                    <a:pt x="1313369" y="1123957"/>
                    <a:pt x="1300141" y="1098918"/>
                    <a:pt x="1288043" y="1074926"/>
                  </a:cubicBezTo>
                  <a:cubicBezTo>
                    <a:pt x="1281026" y="1061319"/>
                    <a:pt x="1274251" y="1047632"/>
                    <a:pt x="1267476" y="1033865"/>
                  </a:cubicBezTo>
                  <a:cubicBezTo>
                    <a:pt x="1260781" y="1020097"/>
                    <a:pt x="1254087" y="1006330"/>
                    <a:pt x="1247473" y="992482"/>
                  </a:cubicBezTo>
                  <a:cubicBezTo>
                    <a:pt x="1245134" y="987570"/>
                    <a:pt x="1242875" y="982659"/>
                    <a:pt x="1240698" y="977668"/>
                  </a:cubicBezTo>
                  <a:cubicBezTo>
                    <a:pt x="1238762" y="972998"/>
                    <a:pt x="1236826" y="968328"/>
                    <a:pt x="1234971" y="963497"/>
                  </a:cubicBezTo>
                  <a:cubicBezTo>
                    <a:pt x="1263765" y="975413"/>
                    <a:pt x="1292398" y="987570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2" y="1062366"/>
                  </a:lnTo>
                  <a:cubicBezTo>
                    <a:pt x="1404026" y="1075489"/>
                    <a:pt x="1410156" y="1088291"/>
                    <a:pt x="1416770" y="1100931"/>
                  </a:cubicBezTo>
                  <a:cubicBezTo>
                    <a:pt x="1423303" y="1113410"/>
                    <a:pt x="1430400" y="1125728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4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3"/>
                  </a:cubicBezTo>
                  <a:cubicBezTo>
                    <a:pt x="1590664" y="1330550"/>
                    <a:pt x="1590664" y="1327169"/>
                    <a:pt x="1588648" y="1325075"/>
                  </a:cubicBezTo>
                  <a:cubicBezTo>
                    <a:pt x="1566225" y="1301807"/>
                    <a:pt x="1546384" y="1277090"/>
                    <a:pt x="1527833" y="1251407"/>
                  </a:cubicBezTo>
                  <a:cubicBezTo>
                    <a:pt x="1513799" y="1232004"/>
                    <a:pt x="1500571" y="1212117"/>
                    <a:pt x="1487586" y="1191909"/>
                  </a:cubicBezTo>
                  <a:cubicBezTo>
                    <a:pt x="1474600" y="1171781"/>
                    <a:pt x="1461857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6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3" y="1037810"/>
                  </a:cubicBezTo>
                  <a:cubicBezTo>
                    <a:pt x="1451775" y="1056730"/>
                    <a:pt x="1495006" y="1075570"/>
                    <a:pt x="1538238" y="1094490"/>
                  </a:cubicBezTo>
                  <a:cubicBezTo>
                    <a:pt x="1542029" y="1101736"/>
                    <a:pt x="1546303" y="1109787"/>
                    <a:pt x="1546787" y="1110592"/>
                  </a:cubicBezTo>
                  <a:lnTo>
                    <a:pt x="1574614" y="1163891"/>
                  </a:lnTo>
                  <a:cubicBezTo>
                    <a:pt x="1590906" y="1194002"/>
                    <a:pt x="1607360" y="1222584"/>
                    <a:pt x="1626233" y="1249555"/>
                  </a:cubicBezTo>
                  <a:cubicBezTo>
                    <a:pt x="1645188" y="1276607"/>
                    <a:pt x="1666481" y="1301888"/>
                    <a:pt x="1691081" y="1326122"/>
                  </a:cubicBezTo>
                  <a:cubicBezTo>
                    <a:pt x="1700760" y="1335542"/>
                    <a:pt x="1711487" y="1349551"/>
                    <a:pt x="1723505" y="1359615"/>
                  </a:cubicBezTo>
                  <a:cubicBezTo>
                    <a:pt x="1729312" y="1364526"/>
                    <a:pt x="1735522" y="1368552"/>
                    <a:pt x="1741975" y="1370886"/>
                  </a:cubicBezTo>
                  <a:cubicBezTo>
                    <a:pt x="1744717" y="1371853"/>
                    <a:pt x="1747863" y="1370484"/>
                    <a:pt x="1748911" y="1367746"/>
                  </a:cubicBezTo>
                  <a:cubicBezTo>
                    <a:pt x="1749960" y="1364929"/>
                    <a:pt x="1748508" y="1361869"/>
                    <a:pt x="1745766" y="1360822"/>
                  </a:cubicBezTo>
                  <a:cubicBezTo>
                    <a:pt x="1738749" y="1358085"/>
                    <a:pt x="1732377" y="1352771"/>
                    <a:pt x="1726328" y="1346733"/>
                  </a:cubicBezTo>
                  <a:cubicBezTo>
                    <a:pt x="1716730" y="1337071"/>
                    <a:pt x="1708099" y="1325397"/>
                    <a:pt x="1700114" y="1317105"/>
                  </a:cubicBezTo>
                  <a:cubicBezTo>
                    <a:pt x="1676482" y="1293032"/>
                    <a:pt x="1656560" y="1267670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8"/>
                  </a:lnTo>
                  <a:cubicBezTo>
                    <a:pt x="1556547" y="1104956"/>
                    <a:pt x="1555740" y="1103588"/>
                    <a:pt x="1554611" y="1101655"/>
                  </a:cubicBezTo>
                  <a:cubicBezTo>
                    <a:pt x="1573888" y="1110029"/>
                    <a:pt x="1593084" y="1118563"/>
                    <a:pt x="1612361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2" y="1163649"/>
                    <a:pt x="1687613" y="1171620"/>
                    <a:pt x="1693178" y="1180557"/>
                  </a:cubicBezTo>
                  <a:cubicBezTo>
                    <a:pt x="1701485" y="1193841"/>
                    <a:pt x="1715278" y="1209461"/>
                    <a:pt x="1725844" y="1220893"/>
                  </a:cubicBezTo>
                  <a:cubicBezTo>
                    <a:pt x="1741007" y="1236995"/>
                    <a:pt x="1757058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6" y="1325639"/>
                    <a:pt x="1851103" y="1342466"/>
                    <a:pt x="1873364" y="1354784"/>
                  </a:cubicBezTo>
                  <a:cubicBezTo>
                    <a:pt x="1875945" y="1356233"/>
                    <a:pt x="1879171" y="1355348"/>
                    <a:pt x="1880703" y="1352852"/>
                  </a:cubicBezTo>
                  <a:cubicBezTo>
                    <a:pt x="1882155" y="1350275"/>
                    <a:pt x="1881268" y="1346974"/>
                    <a:pt x="1878687" y="1345525"/>
                  </a:cubicBezTo>
                  <a:cubicBezTo>
                    <a:pt x="1857716" y="1332885"/>
                    <a:pt x="1837472" y="1315575"/>
                    <a:pt x="1817953" y="1296896"/>
                  </a:cubicBezTo>
                  <a:cubicBezTo>
                    <a:pt x="1806661" y="1286027"/>
                    <a:pt x="1795611" y="1274594"/>
                    <a:pt x="1784723" y="1263323"/>
                  </a:cubicBezTo>
                  <a:cubicBezTo>
                    <a:pt x="1767543" y="1245369"/>
                    <a:pt x="1750766" y="1227656"/>
                    <a:pt x="1735281" y="1211876"/>
                  </a:cubicBezTo>
                  <a:cubicBezTo>
                    <a:pt x="1726328" y="1202859"/>
                    <a:pt x="1715036" y="1191104"/>
                    <a:pt x="1706648" y="1180074"/>
                  </a:cubicBezTo>
                  <a:cubicBezTo>
                    <a:pt x="1702212" y="1174357"/>
                    <a:pt x="1698582" y="1168883"/>
                    <a:pt x="1696727" y="1164133"/>
                  </a:cubicBezTo>
                  <a:cubicBezTo>
                    <a:pt x="1696485" y="1163488"/>
                    <a:pt x="1696566" y="1163086"/>
                    <a:pt x="1696404" y="1162442"/>
                  </a:cubicBezTo>
                  <a:cubicBezTo>
                    <a:pt x="1713907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4"/>
                    <a:pt x="2093958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7" y="861328"/>
                    <a:pt x="1585986" y="861328"/>
                  </a:cubicBezTo>
                  <a:lnTo>
                    <a:pt x="1585583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3" name="Google Shape;1633;p26"/>
            <p:cNvSpPr/>
            <p:nvPr/>
          </p:nvSpPr>
          <p:spPr>
            <a:xfrm rot="10575742">
              <a:off x="6010260" y="-13870"/>
              <a:ext cx="123140" cy="121451"/>
            </a:xfrm>
            <a:custGeom>
              <a:avLst/>
              <a:gdLst/>
              <a:ahLst/>
              <a:cxnLst/>
              <a:rect l="l" t="t" r="r" b="b"/>
              <a:pathLst>
                <a:path w="246992" h="243679" extrusionOk="0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1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4" name="Google Shape;1634;p26"/>
            <p:cNvSpPr/>
            <p:nvPr/>
          </p:nvSpPr>
          <p:spPr>
            <a:xfrm rot="-10679728">
              <a:off x="8206366" y="-783145"/>
              <a:ext cx="1516546" cy="1233654"/>
            </a:xfrm>
            <a:custGeom>
              <a:avLst/>
              <a:gdLst/>
              <a:ahLst/>
              <a:cxnLst/>
              <a:rect l="l" t="t" r="r" b="b"/>
              <a:pathLst>
                <a:path w="3031236" h="2465337" extrusionOk="0">
                  <a:moveTo>
                    <a:pt x="3031105" y="62006"/>
                  </a:moveTo>
                  <a:cubicBezTo>
                    <a:pt x="3033767" y="76176"/>
                    <a:pt x="2995133" y="113372"/>
                    <a:pt x="2987712" y="122711"/>
                  </a:cubicBezTo>
                  <a:cubicBezTo>
                    <a:pt x="2935044" y="188812"/>
                    <a:pt x="2883343" y="256280"/>
                    <a:pt x="2824384" y="316744"/>
                  </a:cubicBezTo>
                  <a:cubicBezTo>
                    <a:pt x="2589030" y="558441"/>
                    <a:pt x="2143163" y="726468"/>
                    <a:pt x="1841106" y="493306"/>
                  </a:cubicBezTo>
                  <a:cubicBezTo>
                    <a:pt x="1828604" y="485739"/>
                    <a:pt x="1852156" y="382039"/>
                    <a:pt x="1856592" y="370365"/>
                  </a:cubicBezTo>
                  <a:cubicBezTo>
                    <a:pt x="1886838" y="291544"/>
                    <a:pt x="1944588" y="227296"/>
                    <a:pt x="2006451" y="172709"/>
                  </a:cubicBezTo>
                  <a:cubicBezTo>
                    <a:pt x="2220351" y="-15849"/>
                    <a:pt x="2528699" y="-19794"/>
                    <a:pt x="2794541" y="20623"/>
                  </a:cubicBezTo>
                  <a:cubicBezTo>
                    <a:pt x="2858259" y="30365"/>
                    <a:pt x="2921897" y="40428"/>
                    <a:pt x="2985212" y="52988"/>
                  </a:cubicBezTo>
                  <a:cubicBezTo>
                    <a:pt x="2988922" y="53713"/>
                    <a:pt x="3030460" y="58544"/>
                    <a:pt x="3031105" y="62006"/>
                  </a:cubicBezTo>
                  <a:close/>
                  <a:moveTo>
                    <a:pt x="295010" y="888941"/>
                  </a:moveTo>
                  <a:cubicBezTo>
                    <a:pt x="219113" y="885962"/>
                    <a:pt x="142732" y="892081"/>
                    <a:pt x="66834" y="896670"/>
                  </a:cubicBezTo>
                  <a:cubicBezTo>
                    <a:pt x="56107" y="897314"/>
                    <a:pt x="7955" y="893933"/>
                    <a:pt x="132" y="904158"/>
                  </a:cubicBezTo>
                  <a:cubicBezTo>
                    <a:pt x="-1885" y="906734"/>
                    <a:pt x="19892" y="937328"/>
                    <a:pt x="21586" y="940227"/>
                  </a:cubicBezTo>
                  <a:cubicBezTo>
                    <a:pt x="51268" y="989983"/>
                    <a:pt x="82804" y="1038612"/>
                    <a:pt x="114583" y="1086919"/>
                  </a:cubicBezTo>
                  <a:cubicBezTo>
                    <a:pt x="247343" y="1288762"/>
                    <a:pt x="435432" y="1492215"/>
                    <a:pt x="690305" y="1521601"/>
                  </a:cubicBezTo>
                  <a:cubicBezTo>
                    <a:pt x="764025" y="1530136"/>
                    <a:pt x="841858" y="1530055"/>
                    <a:pt x="912835" y="1502842"/>
                  </a:cubicBezTo>
                  <a:cubicBezTo>
                    <a:pt x="923321" y="1498736"/>
                    <a:pt x="1006961" y="1452120"/>
                    <a:pt x="1004541" y="1439238"/>
                  </a:cubicBezTo>
                  <a:cubicBezTo>
                    <a:pt x="979135" y="1097386"/>
                    <a:pt x="598438" y="900776"/>
                    <a:pt x="295010" y="888941"/>
                  </a:cubicBezTo>
                  <a:close/>
                  <a:moveTo>
                    <a:pt x="2665491" y="1932533"/>
                  </a:moveTo>
                  <a:cubicBezTo>
                    <a:pt x="2425943" y="1899362"/>
                    <a:pt x="2148728" y="1906608"/>
                    <a:pt x="1958783" y="2078822"/>
                  </a:cubicBezTo>
                  <a:cubicBezTo>
                    <a:pt x="1903776" y="2128579"/>
                    <a:pt x="1852640" y="2187111"/>
                    <a:pt x="1826426" y="2258363"/>
                  </a:cubicBezTo>
                  <a:cubicBezTo>
                    <a:pt x="1822474" y="2268911"/>
                    <a:pt x="1802552" y="2362385"/>
                    <a:pt x="1813925" y="2369067"/>
                  </a:cubicBezTo>
                  <a:cubicBezTo>
                    <a:pt x="2088397" y="2575096"/>
                    <a:pt x="2487322" y="2418582"/>
                    <a:pt x="2695979" y="2198463"/>
                  </a:cubicBezTo>
                  <a:cubicBezTo>
                    <a:pt x="2748245" y="2143312"/>
                    <a:pt x="2793976" y="2081963"/>
                    <a:pt x="2840434" y="2021901"/>
                  </a:cubicBezTo>
                  <a:cubicBezTo>
                    <a:pt x="2847048" y="2013447"/>
                    <a:pt x="2881327" y="1979471"/>
                    <a:pt x="2878746" y="1966831"/>
                  </a:cubicBezTo>
                  <a:cubicBezTo>
                    <a:pt x="2878101" y="1963691"/>
                    <a:pt x="2840676" y="1959826"/>
                    <a:pt x="2837369" y="1959263"/>
                  </a:cubicBezTo>
                  <a:cubicBezTo>
                    <a:pt x="2780346" y="1948716"/>
                    <a:pt x="2722919" y="1940423"/>
                    <a:pt x="2665491" y="19325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5" name="Google Shape;1635;p26"/>
            <p:cNvSpPr/>
            <p:nvPr/>
          </p:nvSpPr>
          <p:spPr>
            <a:xfrm rot="-10679728">
              <a:off x="8197168" y="-1811986"/>
              <a:ext cx="1944606" cy="2679739"/>
            </a:xfrm>
            <a:custGeom>
              <a:avLst/>
              <a:gdLst/>
              <a:ahLst/>
              <a:cxnLst/>
              <a:rect l="l" t="t" r="r" b="b"/>
              <a:pathLst>
                <a:path w="3886832" h="5355196" extrusionOk="0">
                  <a:moveTo>
                    <a:pt x="2780602" y="2816536"/>
                  </a:moveTo>
                  <a:cubicBezTo>
                    <a:pt x="3088547" y="2453670"/>
                    <a:pt x="3458435" y="2144183"/>
                    <a:pt x="3872604" y="1938476"/>
                  </a:cubicBezTo>
                  <a:cubicBezTo>
                    <a:pt x="3885187" y="1932276"/>
                    <a:pt x="3890429" y="1917059"/>
                    <a:pt x="3884219" y="1904500"/>
                  </a:cubicBezTo>
                  <a:cubicBezTo>
                    <a:pt x="3878089" y="1891940"/>
                    <a:pt x="3862845" y="1886706"/>
                    <a:pt x="3850263" y="1892906"/>
                  </a:cubicBezTo>
                  <a:cubicBezTo>
                    <a:pt x="3426738" y="2097406"/>
                    <a:pt x="3045961" y="2406892"/>
                    <a:pt x="2730031" y="2773462"/>
                  </a:cubicBezTo>
                  <a:cubicBezTo>
                    <a:pt x="2699704" y="2808645"/>
                    <a:pt x="2671878" y="2845922"/>
                    <a:pt x="2642680" y="2882153"/>
                  </a:cubicBezTo>
                  <a:cubicBezTo>
                    <a:pt x="2653972" y="2829498"/>
                    <a:pt x="2659941" y="2775716"/>
                    <a:pt x="2662522" y="2721210"/>
                  </a:cubicBezTo>
                  <a:cubicBezTo>
                    <a:pt x="2668248" y="2599235"/>
                    <a:pt x="2656795" y="2473636"/>
                    <a:pt x="2650665" y="2350051"/>
                  </a:cubicBezTo>
                  <a:cubicBezTo>
                    <a:pt x="2644535" y="2227593"/>
                    <a:pt x="2643406" y="2107067"/>
                    <a:pt x="2673491" y="1994028"/>
                  </a:cubicBezTo>
                  <a:cubicBezTo>
                    <a:pt x="2690509" y="1927928"/>
                    <a:pt x="2735999" y="1836709"/>
                    <a:pt x="2800202" y="1790254"/>
                  </a:cubicBezTo>
                  <a:cubicBezTo>
                    <a:pt x="2838271" y="1762638"/>
                    <a:pt x="2883519" y="1752252"/>
                    <a:pt x="2933204" y="1779546"/>
                  </a:cubicBezTo>
                  <a:cubicBezTo>
                    <a:pt x="2983049" y="1806758"/>
                    <a:pt x="3007649" y="1871329"/>
                    <a:pt x="3005874" y="1931793"/>
                  </a:cubicBezTo>
                  <a:cubicBezTo>
                    <a:pt x="3004100" y="1991291"/>
                    <a:pt x="2976274" y="2048857"/>
                    <a:pt x="2913443" y="2061578"/>
                  </a:cubicBezTo>
                  <a:cubicBezTo>
                    <a:pt x="2893682" y="2065684"/>
                    <a:pt x="2876825" y="2057472"/>
                    <a:pt x="2864162" y="2045475"/>
                  </a:cubicBezTo>
                  <a:cubicBezTo>
                    <a:pt x="2852225" y="2034123"/>
                    <a:pt x="2843514" y="2019631"/>
                    <a:pt x="2839320" y="2006427"/>
                  </a:cubicBezTo>
                  <a:cubicBezTo>
                    <a:pt x="2838432" y="2003529"/>
                    <a:pt x="2837787" y="1999826"/>
                    <a:pt x="2837465" y="1996685"/>
                  </a:cubicBezTo>
                  <a:cubicBezTo>
                    <a:pt x="2847547" y="1996122"/>
                    <a:pt x="2856661" y="1989117"/>
                    <a:pt x="2859484" y="1978812"/>
                  </a:cubicBezTo>
                  <a:cubicBezTo>
                    <a:pt x="2862952" y="1965850"/>
                    <a:pt x="2855290" y="1952485"/>
                    <a:pt x="2842304" y="1949023"/>
                  </a:cubicBezTo>
                  <a:cubicBezTo>
                    <a:pt x="2828028" y="1944916"/>
                    <a:pt x="2816897" y="1947332"/>
                    <a:pt x="2808429" y="1951921"/>
                  </a:cubicBezTo>
                  <a:cubicBezTo>
                    <a:pt x="2798104" y="1957557"/>
                    <a:pt x="2790765" y="1967782"/>
                    <a:pt x="2788022" y="1982032"/>
                  </a:cubicBezTo>
                  <a:cubicBezTo>
                    <a:pt x="2785119" y="1997732"/>
                    <a:pt x="2788990" y="2020839"/>
                    <a:pt x="2800202" y="2043543"/>
                  </a:cubicBezTo>
                  <a:cubicBezTo>
                    <a:pt x="2820930" y="2085570"/>
                    <a:pt x="2866098" y="2124538"/>
                    <a:pt x="2923605" y="2114313"/>
                  </a:cubicBezTo>
                  <a:cubicBezTo>
                    <a:pt x="3014101" y="2098050"/>
                    <a:pt x="3060075" y="2019470"/>
                    <a:pt x="3064431" y="1934128"/>
                  </a:cubicBezTo>
                  <a:cubicBezTo>
                    <a:pt x="3068705" y="1851040"/>
                    <a:pt x="3031765" y="1763604"/>
                    <a:pt x="2964014" y="1724798"/>
                  </a:cubicBezTo>
                  <a:cubicBezTo>
                    <a:pt x="2889326" y="1682126"/>
                    <a:pt x="2820124" y="1695652"/>
                    <a:pt x="2761809" y="1736633"/>
                  </a:cubicBezTo>
                  <a:cubicBezTo>
                    <a:pt x="2684702" y="1790978"/>
                    <a:pt x="2628082" y="1898220"/>
                    <a:pt x="2607030" y="1976638"/>
                  </a:cubicBezTo>
                  <a:cubicBezTo>
                    <a:pt x="2576059" y="2096520"/>
                    <a:pt x="2576462" y="2224211"/>
                    <a:pt x="2584608" y="2353755"/>
                  </a:cubicBezTo>
                  <a:cubicBezTo>
                    <a:pt x="2592270" y="2475488"/>
                    <a:pt x="2606708" y="2598913"/>
                    <a:pt x="2603804" y="2719197"/>
                  </a:cubicBezTo>
                  <a:cubicBezTo>
                    <a:pt x="2601546" y="2814040"/>
                    <a:pt x="2587834" y="2906709"/>
                    <a:pt x="2552023" y="2995030"/>
                  </a:cubicBezTo>
                  <a:cubicBezTo>
                    <a:pt x="2494112" y="3072402"/>
                    <a:pt x="2438943" y="3151544"/>
                    <a:pt x="2386839" y="3232297"/>
                  </a:cubicBezTo>
                  <a:cubicBezTo>
                    <a:pt x="2296585" y="3372308"/>
                    <a:pt x="2216494" y="3516987"/>
                    <a:pt x="2144710" y="3663759"/>
                  </a:cubicBezTo>
                  <a:cubicBezTo>
                    <a:pt x="2155357" y="3588401"/>
                    <a:pt x="2167374" y="3497503"/>
                    <a:pt x="2180521" y="3393965"/>
                  </a:cubicBezTo>
                  <a:cubicBezTo>
                    <a:pt x="2219236" y="3089068"/>
                    <a:pt x="2270372" y="2674674"/>
                    <a:pt x="2333768" y="2238784"/>
                  </a:cubicBezTo>
                  <a:cubicBezTo>
                    <a:pt x="2354819" y="2093944"/>
                    <a:pt x="2377241" y="1946688"/>
                    <a:pt x="2400793" y="1800318"/>
                  </a:cubicBezTo>
                  <a:cubicBezTo>
                    <a:pt x="2424828" y="1650405"/>
                    <a:pt x="2450316" y="1501780"/>
                    <a:pt x="2477255" y="1357101"/>
                  </a:cubicBezTo>
                  <a:cubicBezTo>
                    <a:pt x="2581140" y="1322320"/>
                    <a:pt x="2685267" y="1288666"/>
                    <a:pt x="2789394" y="1255173"/>
                  </a:cubicBezTo>
                  <a:cubicBezTo>
                    <a:pt x="2790926" y="1254690"/>
                    <a:pt x="2792539" y="1254207"/>
                    <a:pt x="2794072" y="1253643"/>
                  </a:cubicBezTo>
                  <a:cubicBezTo>
                    <a:pt x="2792539" y="1259279"/>
                    <a:pt x="2793346" y="1265962"/>
                    <a:pt x="2801573" y="1273691"/>
                  </a:cubicBezTo>
                  <a:cubicBezTo>
                    <a:pt x="2807945" y="1279649"/>
                    <a:pt x="2827383" y="1292853"/>
                    <a:pt x="2829399" y="1293899"/>
                  </a:cubicBezTo>
                  <a:cubicBezTo>
                    <a:pt x="2838432" y="1298569"/>
                    <a:pt x="2847789" y="1302433"/>
                    <a:pt x="2857225" y="1306057"/>
                  </a:cubicBezTo>
                  <a:cubicBezTo>
                    <a:pt x="2866340" y="1309519"/>
                    <a:pt x="2875615" y="1312497"/>
                    <a:pt x="2884810" y="1315477"/>
                  </a:cubicBezTo>
                  <a:cubicBezTo>
                    <a:pt x="2896505" y="1319099"/>
                    <a:pt x="2908119" y="1322803"/>
                    <a:pt x="2919895" y="1325943"/>
                  </a:cubicBezTo>
                  <a:cubicBezTo>
                    <a:pt x="2931590" y="1329083"/>
                    <a:pt x="2943366" y="1331820"/>
                    <a:pt x="2955223" y="1334316"/>
                  </a:cubicBezTo>
                  <a:cubicBezTo>
                    <a:pt x="2969337" y="1337295"/>
                    <a:pt x="2983533" y="1339710"/>
                    <a:pt x="2997728" y="1342206"/>
                  </a:cubicBezTo>
                  <a:cubicBezTo>
                    <a:pt x="3018941" y="1345910"/>
                    <a:pt x="3040073" y="1349211"/>
                    <a:pt x="3061124" y="1353317"/>
                  </a:cubicBezTo>
                  <a:cubicBezTo>
                    <a:pt x="3070803" y="1355893"/>
                    <a:pt x="3080723" y="1350177"/>
                    <a:pt x="3083304" y="1340515"/>
                  </a:cubicBezTo>
                  <a:cubicBezTo>
                    <a:pt x="3085885" y="1330935"/>
                    <a:pt x="3080159" y="1320951"/>
                    <a:pt x="3070480" y="1318375"/>
                  </a:cubicBezTo>
                  <a:cubicBezTo>
                    <a:pt x="3041686" y="1308794"/>
                    <a:pt x="3012892" y="1299696"/>
                    <a:pt x="2983614" y="1291645"/>
                  </a:cubicBezTo>
                  <a:cubicBezTo>
                    <a:pt x="2972080" y="1288424"/>
                    <a:pt x="2960546" y="1285365"/>
                    <a:pt x="2948851" y="1282708"/>
                  </a:cubicBezTo>
                  <a:cubicBezTo>
                    <a:pt x="2931590" y="1278602"/>
                    <a:pt x="2914088" y="1275382"/>
                    <a:pt x="2896747" y="1271275"/>
                  </a:cubicBezTo>
                  <a:cubicBezTo>
                    <a:pt x="2886181" y="1269021"/>
                    <a:pt x="2875534" y="1266767"/>
                    <a:pt x="2864969" y="1263949"/>
                  </a:cubicBezTo>
                  <a:cubicBezTo>
                    <a:pt x="2858274" y="1262097"/>
                    <a:pt x="2851580" y="1260326"/>
                    <a:pt x="2845046" y="1257911"/>
                  </a:cubicBezTo>
                  <a:cubicBezTo>
                    <a:pt x="2844078" y="1257588"/>
                    <a:pt x="2833271" y="1254771"/>
                    <a:pt x="2827302" y="1251470"/>
                  </a:cubicBezTo>
                  <a:lnTo>
                    <a:pt x="2827060" y="1250906"/>
                  </a:lnTo>
                  <a:cubicBezTo>
                    <a:pt x="2826979" y="1250584"/>
                    <a:pt x="2826818" y="1250342"/>
                    <a:pt x="2826737" y="1250101"/>
                  </a:cubicBezTo>
                  <a:lnTo>
                    <a:pt x="2826495" y="1249618"/>
                  </a:lnTo>
                  <a:lnTo>
                    <a:pt x="2826899" y="1251228"/>
                  </a:lnTo>
                  <a:cubicBezTo>
                    <a:pt x="2824237" y="1249698"/>
                    <a:pt x="2822705" y="1248008"/>
                    <a:pt x="2823834" y="1246478"/>
                  </a:cubicBezTo>
                  <a:lnTo>
                    <a:pt x="2823995" y="1246236"/>
                  </a:lnTo>
                  <a:cubicBezTo>
                    <a:pt x="2823269" y="1245431"/>
                    <a:pt x="2821979" y="1245592"/>
                    <a:pt x="2821091" y="1244948"/>
                  </a:cubicBezTo>
                  <a:cubicBezTo>
                    <a:pt x="2888843" y="1223291"/>
                    <a:pt x="2956674" y="1201713"/>
                    <a:pt x="3024264" y="1179653"/>
                  </a:cubicBezTo>
                  <a:cubicBezTo>
                    <a:pt x="3039992" y="1174500"/>
                    <a:pt x="3055720" y="1169106"/>
                    <a:pt x="3071448" y="1163873"/>
                  </a:cubicBezTo>
                  <a:cubicBezTo>
                    <a:pt x="3072416" y="1167899"/>
                    <a:pt x="3074513" y="1171682"/>
                    <a:pt x="3078223" y="1174259"/>
                  </a:cubicBezTo>
                  <a:cubicBezTo>
                    <a:pt x="3085563" y="1179331"/>
                    <a:pt x="3139925" y="1200345"/>
                    <a:pt x="3150088" y="1203404"/>
                  </a:cubicBezTo>
                  <a:cubicBezTo>
                    <a:pt x="3172591" y="1209764"/>
                    <a:pt x="3195255" y="1215883"/>
                    <a:pt x="3218484" y="1220553"/>
                  </a:cubicBezTo>
                  <a:cubicBezTo>
                    <a:pt x="3233808" y="1223613"/>
                    <a:pt x="3249294" y="1226028"/>
                    <a:pt x="3264780" y="1227880"/>
                  </a:cubicBezTo>
                  <a:cubicBezTo>
                    <a:pt x="3303818" y="1232549"/>
                    <a:pt x="3343017" y="1233999"/>
                    <a:pt x="3381570" y="1234884"/>
                  </a:cubicBezTo>
                  <a:cubicBezTo>
                    <a:pt x="3391572" y="1235609"/>
                    <a:pt x="3400202" y="1228121"/>
                    <a:pt x="3401009" y="1218138"/>
                  </a:cubicBezTo>
                  <a:cubicBezTo>
                    <a:pt x="3401734" y="1208235"/>
                    <a:pt x="3394233" y="1199540"/>
                    <a:pt x="3384232" y="1198815"/>
                  </a:cubicBezTo>
                  <a:cubicBezTo>
                    <a:pt x="3361810" y="1195755"/>
                    <a:pt x="3339387" y="1191891"/>
                    <a:pt x="3316642" y="1188187"/>
                  </a:cubicBezTo>
                  <a:cubicBezTo>
                    <a:pt x="3290590" y="1183920"/>
                    <a:pt x="3264538" y="1179009"/>
                    <a:pt x="3238487" y="1174500"/>
                  </a:cubicBezTo>
                  <a:cubicBezTo>
                    <a:pt x="3212273" y="1169992"/>
                    <a:pt x="3186060" y="1166369"/>
                    <a:pt x="3160411" y="1161055"/>
                  </a:cubicBezTo>
                  <a:cubicBezTo>
                    <a:pt x="3152346" y="1159525"/>
                    <a:pt x="3142909" y="1153245"/>
                    <a:pt x="3133876" y="1148173"/>
                  </a:cubicBezTo>
                  <a:cubicBezTo>
                    <a:pt x="3131779" y="1147046"/>
                    <a:pt x="3129843" y="1146160"/>
                    <a:pt x="3127746" y="1145114"/>
                  </a:cubicBezTo>
                  <a:cubicBezTo>
                    <a:pt x="3176865" y="1128689"/>
                    <a:pt x="3226065" y="1112345"/>
                    <a:pt x="3275266" y="1095921"/>
                  </a:cubicBezTo>
                  <a:cubicBezTo>
                    <a:pt x="3361729" y="1066454"/>
                    <a:pt x="3460210" y="1043427"/>
                    <a:pt x="3551029" y="1010498"/>
                  </a:cubicBezTo>
                  <a:cubicBezTo>
                    <a:pt x="3591599" y="995845"/>
                    <a:pt x="3630636" y="979179"/>
                    <a:pt x="3666609" y="959454"/>
                  </a:cubicBezTo>
                  <a:cubicBezTo>
                    <a:pt x="3675078" y="954945"/>
                    <a:pt x="3678304" y="944398"/>
                    <a:pt x="3673787" y="935945"/>
                  </a:cubicBezTo>
                  <a:cubicBezTo>
                    <a:pt x="3669271" y="927491"/>
                    <a:pt x="3658785" y="924351"/>
                    <a:pt x="3650316" y="928779"/>
                  </a:cubicBezTo>
                  <a:cubicBezTo>
                    <a:pt x="3615392" y="946733"/>
                    <a:pt x="3577565" y="961306"/>
                    <a:pt x="3538446" y="974268"/>
                  </a:cubicBezTo>
                  <a:cubicBezTo>
                    <a:pt x="3446902" y="1004621"/>
                    <a:pt x="3348179" y="1025473"/>
                    <a:pt x="3261070" y="1052767"/>
                  </a:cubicBezTo>
                  <a:cubicBezTo>
                    <a:pt x="3197271" y="1073217"/>
                    <a:pt x="3133472" y="1093345"/>
                    <a:pt x="3069754" y="1113634"/>
                  </a:cubicBezTo>
                  <a:cubicBezTo>
                    <a:pt x="3070238" y="1112989"/>
                    <a:pt x="3071206" y="1112909"/>
                    <a:pt x="3071690" y="1112184"/>
                  </a:cubicBezTo>
                  <a:cubicBezTo>
                    <a:pt x="3088144" y="1086984"/>
                    <a:pt x="3113067" y="1058886"/>
                    <a:pt x="3140490" y="1030707"/>
                  </a:cubicBezTo>
                  <a:cubicBezTo>
                    <a:pt x="3148716" y="1022253"/>
                    <a:pt x="3157185" y="1013799"/>
                    <a:pt x="3165654" y="1005346"/>
                  </a:cubicBezTo>
                  <a:cubicBezTo>
                    <a:pt x="3174123" y="996972"/>
                    <a:pt x="3182673" y="988599"/>
                    <a:pt x="3191222" y="980467"/>
                  </a:cubicBezTo>
                  <a:cubicBezTo>
                    <a:pt x="3222436" y="950919"/>
                    <a:pt x="3254295" y="924753"/>
                    <a:pt x="3284380" y="911388"/>
                  </a:cubicBezTo>
                  <a:cubicBezTo>
                    <a:pt x="3293332" y="907926"/>
                    <a:pt x="3297769" y="897943"/>
                    <a:pt x="3294300" y="889006"/>
                  </a:cubicBezTo>
                  <a:cubicBezTo>
                    <a:pt x="3290913" y="880069"/>
                    <a:pt x="3280831" y="875561"/>
                    <a:pt x="3271878" y="879023"/>
                  </a:cubicBezTo>
                  <a:cubicBezTo>
                    <a:pt x="3248649" y="886430"/>
                    <a:pt x="3223565" y="899231"/>
                    <a:pt x="3198481" y="915978"/>
                  </a:cubicBezTo>
                  <a:cubicBezTo>
                    <a:pt x="3177027" y="930228"/>
                    <a:pt x="3155491" y="947136"/>
                    <a:pt x="3135731" y="966056"/>
                  </a:cubicBezTo>
                  <a:cubicBezTo>
                    <a:pt x="3120245" y="980950"/>
                    <a:pt x="3105888" y="997053"/>
                    <a:pt x="3092902" y="1013316"/>
                  </a:cubicBezTo>
                  <a:cubicBezTo>
                    <a:pt x="3070722" y="1041093"/>
                    <a:pt x="3052897" y="1069352"/>
                    <a:pt x="3040315" y="1093989"/>
                  </a:cubicBezTo>
                  <a:cubicBezTo>
                    <a:pt x="3035314" y="1102604"/>
                    <a:pt x="3038218" y="1113714"/>
                    <a:pt x="3046848" y="1118706"/>
                  </a:cubicBezTo>
                  <a:cubicBezTo>
                    <a:pt x="3048380" y="1119591"/>
                    <a:pt x="3050074" y="1118947"/>
                    <a:pt x="3051768" y="1119350"/>
                  </a:cubicBezTo>
                  <a:cubicBezTo>
                    <a:pt x="3037572" y="1123939"/>
                    <a:pt x="3023215" y="1128367"/>
                    <a:pt x="3009020" y="1132956"/>
                  </a:cubicBezTo>
                  <a:cubicBezTo>
                    <a:pt x="2953125" y="1151152"/>
                    <a:pt x="2897311" y="1169750"/>
                    <a:pt x="2841659" y="1188671"/>
                  </a:cubicBezTo>
                  <a:cubicBezTo>
                    <a:pt x="2837626" y="1190039"/>
                    <a:pt x="2833593" y="1191569"/>
                    <a:pt x="2829480" y="1192938"/>
                  </a:cubicBezTo>
                  <a:cubicBezTo>
                    <a:pt x="2834158" y="1187785"/>
                    <a:pt x="2838916" y="1182713"/>
                    <a:pt x="2843595" y="1177479"/>
                  </a:cubicBezTo>
                  <a:cubicBezTo>
                    <a:pt x="2852064" y="1167818"/>
                    <a:pt x="2860371" y="1158237"/>
                    <a:pt x="2868356" y="1148254"/>
                  </a:cubicBezTo>
                  <a:cubicBezTo>
                    <a:pt x="2875051" y="1139961"/>
                    <a:pt x="2881422" y="1131507"/>
                    <a:pt x="2887633" y="1122892"/>
                  </a:cubicBezTo>
                  <a:cubicBezTo>
                    <a:pt x="2893843" y="1114278"/>
                    <a:pt x="2899651" y="1105422"/>
                    <a:pt x="2905700" y="1096646"/>
                  </a:cubicBezTo>
                  <a:cubicBezTo>
                    <a:pt x="2907232" y="1094311"/>
                    <a:pt x="2933445" y="1056309"/>
                    <a:pt x="2944979" y="1042381"/>
                  </a:cubicBezTo>
                  <a:cubicBezTo>
                    <a:pt x="2945382" y="1041817"/>
                    <a:pt x="2945786" y="1041093"/>
                    <a:pt x="2946109" y="1040449"/>
                  </a:cubicBezTo>
                  <a:cubicBezTo>
                    <a:pt x="2946512" y="1039724"/>
                    <a:pt x="2946834" y="1039321"/>
                    <a:pt x="2947076" y="1039643"/>
                  </a:cubicBezTo>
                  <a:cubicBezTo>
                    <a:pt x="2947157" y="1039724"/>
                    <a:pt x="2947238" y="1039724"/>
                    <a:pt x="2947238" y="1039804"/>
                  </a:cubicBezTo>
                  <a:cubicBezTo>
                    <a:pt x="2955061" y="1034813"/>
                    <a:pt x="2957562" y="1024427"/>
                    <a:pt x="2952722" y="1016376"/>
                  </a:cubicBezTo>
                  <a:cubicBezTo>
                    <a:pt x="2949738" y="1010176"/>
                    <a:pt x="2942237" y="1004299"/>
                    <a:pt x="2929009" y="1009854"/>
                  </a:cubicBezTo>
                  <a:cubicBezTo>
                    <a:pt x="2927235" y="1010659"/>
                    <a:pt x="2923686" y="1013316"/>
                    <a:pt x="2919008" y="1017503"/>
                  </a:cubicBezTo>
                  <a:cubicBezTo>
                    <a:pt x="2904570" y="1030385"/>
                    <a:pt x="2871098" y="1066937"/>
                    <a:pt x="2869162" y="1069191"/>
                  </a:cubicBezTo>
                  <a:cubicBezTo>
                    <a:pt x="2862387" y="1077323"/>
                    <a:pt x="2855451" y="1085294"/>
                    <a:pt x="2848837" y="1093586"/>
                  </a:cubicBezTo>
                  <a:cubicBezTo>
                    <a:pt x="2842304" y="1101879"/>
                    <a:pt x="2835852" y="1110252"/>
                    <a:pt x="2829641" y="1118786"/>
                  </a:cubicBezTo>
                  <a:cubicBezTo>
                    <a:pt x="2822221" y="1129011"/>
                    <a:pt x="2815123" y="1139558"/>
                    <a:pt x="2807945" y="1150025"/>
                  </a:cubicBezTo>
                  <a:cubicBezTo>
                    <a:pt x="2797217" y="1165886"/>
                    <a:pt x="2787055" y="1181827"/>
                    <a:pt x="2776408" y="1197768"/>
                  </a:cubicBezTo>
                  <a:cubicBezTo>
                    <a:pt x="2772940" y="1202277"/>
                    <a:pt x="2772456" y="1207591"/>
                    <a:pt x="2773666" y="1212744"/>
                  </a:cubicBezTo>
                  <a:cubicBezTo>
                    <a:pt x="2677201" y="1245914"/>
                    <a:pt x="2580979" y="1279890"/>
                    <a:pt x="2484998" y="1314832"/>
                  </a:cubicBezTo>
                  <a:cubicBezTo>
                    <a:pt x="2495806" y="1257749"/>
                    <a:pt x="2506775" y="1201311"/>
                    <a:pt x="2518067" y="1145999"/>
                  </a:cubicBezTo>
                  <a:cubicBezTo>
                    <a:pt x="2621064" y="641030"/>
                    <a:pt x="2743823" y="216331"/>
                    <a:pt x="2896263" y="42185"/>
                  </a:cubicBezTo>
                  <a:cubicBezTo>
                    <a:pt x="2905538" y="31638"/>
                    <a:pt x="2904570" y="15616"/>
                    <a:pt x="2894085" y="6357"/>
                  </a:cubicBezTo>
                  <a:cubicBezTo>
                    <a:pt x="2883600" y="-2902"/>
                    <a:pt x="2867469" y="-1936"/>
                    <a:pt x="2858193" y="8531"/>
                  </a:cubicBezTo>
                  <a:cubicBezTo>
                    <a:pt x="2699946" y="184932"/>
                    <a:pt x="2564202" y="616716"/>
                    <a:pt x="2454187" y="1132715"/>
                  </a:cubicBezTo>
                  <a:cubicBezTo>
                    <a:pt x="2414908" y="1316604"/>
                    <a:pt x="2379016" y="1511361"/>
                    <a:pt x="2346189" y="1708695"/>
                  </a:cubicBezTo>
                  <a:cubicBezTo>
                    <a:pt x="2344979" y="1671982"/>
                    <a:pt x="2343608" y="1635188"/>
                    <a:pt x="2340624" y="1598716"/>
                  </a:cubicBezTo>
                  <a:cubicBezTo>
                    <a:pt x="2330380" y="1473279"/>
                    <a:pt x="2308361" y="1350660"/>
                    <a:pt x="2268920" y="1237541"/>
                  </a:cubicBezTo>
                  <a:cubicBezTo>
                    <a:pt x="2244723" y="1170233"/>
                    <a:pt x="2192378" y="1080463"/>
                    <a:pt x="2123497" y="1032880"/>
                  </a:cubicBezTo>
                  <a:cubicBezTo>
                    <a:pt x="2070990" y="996570"/>
                    <a:pt x="2009530" y="983044"/>
                    <a:pt x="1943554" y="1014202"/>
                  </a:cubicBezTo>
                  <a:cubicBezTo>
                    <a:pt x="1881771" y="1043427"/>
                    <a:pt x="1841766" y="1114841"/>
                    <a:pt x="1837249" y="1186577"/>
                  </a:cubicBezTo>
                  <a:cubicBezTo>
                    <a:pt x="1832571" y="1260889"/>
                    <a:pt x="1864349" y="1333511"/>
                    <a:pt x="1939844" y="1359194"/>
                  </a:cubicBezTo>
                  <a:cubicBezTo>
                    <a:pt x="1992593" y="1377068"/>
                    <a:pt x="2035098" y="1357342"/>
                    <a:pt x="2059698" y="1321756"/>
                  </a:cubicBezTo>
                  <a:cubicBezTo>
                    <a:pt x="2082201" y="1289391"/>
                    <a:pt x="2089299" y="1243016"/>
                    <a:pt x="2073007" y="1201955"/>
                  </a:cubicBezTo>
                  <a:cubicBezTo>
                    <a:pt x="2069135" y="1192293"/>
                    <a:pt x="2042599" y="1146885"/>
                    <a:pt x="2027597" y="1135452"/>
                  </a:cubicBezTo>
                  <a:cubicBezTo>
                    <a:pt x="2011950" y="1123537"/>
                    <a:pt x="1998077" y="1127079"/>
                    <a:pt x="1989447" y="1135130"/>
                  </a:cubicBezTo>
                  <a:cubicBezTo>
                    <a:pt x="1979446" y="1144148"/>
                    <a:pt x="1978720" y="1159525"/>
                    <a:pt x="1987673" y="1169509"/>
                  </a:cubicBezTo>
                  <a:cubicBezTo>
                    <a:pt x="1990334" y="1172407"/>
                    <a:pt x="1994125" y="1172488"/>
                    <a:pt x="1997593" y="1173856"/>
                  </a:cubicBezTo>
                  <a:cubicBezTo>
                    <a:pt x="1999690" y="1171522"/>
                    <a:pt x="2002433" y="1173051"/>
                    <a:pt x="2005417" y="1176755"/>
                  </a:cubicBezTo>
                  <a:cubicBezTo>
                    <a:pt x="2005014" y="1176755"/>
                    <a:pt x="2004530" y="1176674"/>
                    <a:pt x="2004126" y="1176674"/>
                  </a:cubicBezTo>
                  <a:cubicBezTo>
                    <a:pt x="2004772" y="1176755"/>
                    <a:pt x="2005256" y="1177479"/>
                    <a:pt x="2005981" y="1177479"/>
                  </a:cubicBezTo>
                  <a:cubicBezTo>
                    <a:pt x="2014208" y="1188590"/>
                    <a:pt x="2023807" y="1215320"/>
                    <a:pt x="2025500" y="1219990"/>
                  </a:cubicBezTo>
                  <a:cubicBezTo>
                    <a:pt x="2034453" y="1244546"/>
                    <a:pt x="2029856" y="1271920"/>
                    <a:pt x="2016063" y="1290759"/>
                  </a:cubicBezTo>
                  <a:cubicBezTo>
                    <a:pt x="2003965" y="1307264"/>
                    <a:pt x="1983398" y="1315396"/>
                    <a:pt x="1958636" y="1306298"/>
                  </a:cubicBezTo>
                  <a:cubicBezTo>
                    <a:pt x="1910001" y="1288424"/>
                    <a:pt x="1893547" y="1239232"/>
                    <a:pt x="1897741" y="1191005"/>
                  </a:cubicBezTo>
                  <a:cubicBezTo>
                    <a:pt x="1901935" y="1141813"/>
                    <a:pt x="1927584" y="1091654"/>
                    <a:pt x="1970493" y="1072412"/>
                  </a:cubicBezTo>
                  <a:cubicBezTo>
                    <a:pt x="2012999" y="1053250"/>
                    <a:pt x="2051794" y="1063958"/>
                    <a:pt x="2085024" y="1087628"/>
                  </a:cubicBezTo>
                  <a:cubicBezTo>
                    <a:pt x="2142048" y="1128126"/>
                    <a:pt x="2184151" y="1204129"/>
                    <a:pt x="2203911" y="1260567"/>
                  </a:cubicBezTo>
                  <a:cubicBezTo>
                    <a:pt x="2242868" y="1368051"/>
                    <a:pt x="2264323" y="1484953"/>
                    <a:pt x="2276341" y="1604513"/>
                  </a:cubicBezTo>
                  <a:cubicBezTo>
                    <a:pt x="2292956" y="1770609"/>
                    <a:pt x="2290939" y="1941374"/>
                    <a:pt x="2286423" y="2100384"/>
                  </a:cubicBezTo>
                  <a:cubicBezTo>
                    <a:pt x="2280212" y="2143297"/>
                    <a:pt x="2273114" y="2186693"/>
                    <a:pt x="2267226" y="2229364"/>
                  </a:cubicBezTo>
                  <a:cubicBezTo>
                    <a:pt x="2195120" y="2751160"/>
                    <a:pt x="2143339" y="3242603"/>
                    <a:pt x="2106318" y="3552734"/>
                  </a:cubicBezTo>
                  <a:cubicBezTo>
                    <a:pt x="2091719" y="3675112"/>
                    <a:pt x="2080185" y="3767620"/>
                    <a:pt x="2070506" y="3822528"/>
                  </a:cubicBezTo>
                  <a:cubicBezTo>
                    <a:pt x="2045019" y="3880738"/>
                    <a:pt x="2020500" y="3939110"/>
                    <a:pt x="1998077" y="3997561"/>
                  </a:cubicBezTo>
                  <a:cubicBezTo>
                    <a:pt x="1944280" y="4138456"/>
                    <a:pt x="1895241" y="4280962"/>
                    <a:pt x="1851122" y="4424997"/>
                  </a:cubicBezTo>
                  <a:cubicBezTo>
                    <a:pt x="1807084" y="4568952"/>
                    <a:pt x="1767885" y="4714356"/>
                    <a:pt x="1733203" y="4861049"/>
                  </a:cubicBezTo>
                  <a:cubicBezTo>
                    <a:pt x="1720782" y="4913944"/>
                    <a:pt x="1708925" y="4967082"/>
                    <a:pt x="1698279" y="5020381"/>
                  </a:cubicBezTo>
                  <a:cubicBezTo>
                    <a:pt x="1687551" y="5073760"/>
                    <a:pt x="1677953" y="5127461"/>
                    <a:pt x="1669968" y="5181404"/>
                  </a:cubicBezTo>
                  <a:cubicBezTo>
                    <a:pt x="1665694" y="5210469"/>
                    <a:pt x="1665452" y="5276811"/>
                    <a:pt x="1664564" y="5309901"/>
                  </a:cubicBezTo>
                  <a:cubicBezTo>
                    <a:pt x="1662064" y="5314248"/>
                    <a:pt x="1660854" y="5319401"/>
                    <a:pt x="1661500" y="5324796"/>
                  </a:cubicBezTo>
                  <a:cubicBezTo>
                    <a:pt x="1664161" y="5349915"/>
                    <a:pt x="1681502" y="5354827"/>
                    <a:pt x="1683357" y="5355149"/>
                  </a:cubicBezTo>
                  <a:cubicBezTo>
                    <a:pt x="1686100" y="5355631"/>
                    <a:pt x="1710780" y="5352894"/>
                    <a:pt x="1712797" y="5326809"/>
                  </a:cubicBezTo>
                  <a:cubicBezTo>
                    <a:pt x="1714571" y="5304024"/>
                    <a:pt x="1714733" y="5221902"/>
                    <a:pt x="1720056" y="5189133"/>
                  </a:cubicBezTo>
                  <a:cubicBezTo>
                    <a:pt x="1728605" y="5136157"/>
                    <a:pt x="1738687" y="5083422"/>
                    <a:pt x="1749899" y="5031009"/>
                  </a:cubicBezTo>
                  <a:cubicBezTo>
                    <a:pt x="1761110" y="4978435"/>
                    <a:pt x="1773450" y="4926102"/>
                    <a:pt x="1786436" y="4873850"/>
                  </a:cubicBezTo>
                  <a:cubicBezTo>
                    <a:pt x="1822489" y="4728849"/>
                    <a:pt x="1863140" y="4585054"/>
                    <a:pt x="1908307" y="4442791"/>
                  </a:cubicBezTo>
                  <a:cubicBezTo>
                    <a:pt x="1938472" y="4347867"/>
                    <a:pt x="1971380" y="4253910"/>
                    <a:pt x="2005659" y="4160436"/>
                  </a:cubicBezTo>
                  <a:cubicBezTo>
                    <a:pt x="2027436" y="4126782"/>
                    <a:pt x="2053569" y="4095302"/>
                    <a:pt x="2082605" y="4065674"/>
                  </a:cubicBezTo>
                  <a:cubicBezTo>
                    <a:pt x="2130353" y="4016964"/>
                    <a:pt x="2184473" y="3973005"/>
                    <a:pt x="2234319" y="3931702"/>
                  </a:cubicBezTo>
                  <a:cubicBezTo>
                    <a:pt x="2407649" y="3787587"/>
                    <a:pt x="2677120" y="3620686"/>
                    <a:pt x="2937962" y="3577532"/>
                  </a:cubicBezTo>
                  <a:cubicBezTo>
                    <a:pt x="3110082" y="3549111"/>
                    <a:pt x="3278734" y="3575036"/>
                    <a:pt x="3410768" y="3704982"/>
                  </a:cubicBezTo>
                  <a:cubicBezTo>
                    <a:pt x="3499328" y="3790968"/>
                    <a:pt x="3482794" y="3914634"/>
                    <a:pt x="3419075" y="4007625"/>
                  </a:cubicBezTo>
                  <a:cubicBezTo>
                    <a:pt x="3354873" y="4101260"/>
                    <a:pt x="3241874" y="4166796"/>
                    <a:pt x="3128472" y="4132821"/>
                  </a:cubicBezTo>
                  <a:cubicBezTo>
                    <a:pt x="3114034" y="4128553"/>
                    <a:pt x="3101774" y="4120985"/>
                    <a:pt x="3091935" y="4110921"/>
                  </a:cubicBezTo>
                  <a:cubicBezTo>
                    <a:pt x="3081530" y="4100294"/>
                    <a:pt x="3073545" y="4087170"/>
                    <a:pt x="3068302" y="4072598"/>
                  </a:cubicBezTo>
                  <a:cubicBezTo>
                    <a:pt x="3055236" y="4036368"/>
                    <a:pt x="3057898" y="3987175"/>
                    <a:pt x="3075319" y="3947644"/>
                  </a:cubicBezTo>
                  <a:cubicBezTo>
                    <a:pt x="3091370" y="3911253"/>
                    <a:pt x="3120406" y="3882349"/>
                    <a:pt x="3164122" y="3885247"/>
                  </a:cubicBezTo>
                  <a:cubicBezTo>
                    <a:pt x="3185092" y="3886536"/>
                    <a:pt x="3213483" y="3895633"/>
                    <a:pt x="3233567" y="3910850"/>
                  </a:cubicBezTo>
                  <a:cubicBezTo>
                    <a:pt x="3248649" y="3922282"/>
                    <a:pt x="3259457" y="3937660"/>
                    <a:pt x="3249214" y="3956983"/>
                  </a:cubicBezTo>
                  <a:cubicBezTo>
                    <a:pt x="3242600" y="3969302"/>
                    <a:pt x="3247197" y="3984679"/>
                    <a:pt x="3259538" y="3991361"/>
                  </a:cubicBezTo>
                  <a:cubicBezTo>
                    <a:pt x="3271878" y="3998044"/>
                    <a:pt x="3287284" y="3993455"/>
                    <a:pt x="3293978" y="3981137"/>
                  </a:cubicBezTo>
                  <a:cubicBezTo>
                    <a:pt x="3314626" y="3943779"/>
                    <a:pt x="3305431" y="3911011"/>
                    <a:pt x="3282363" y="3884925"/>
                  </a:cubicBezTo>
                  <a:cubicBezTo>
                    <a:pt x="3255021" y="3854008"/>
                    <a:pt x="3204127" y="3834203"/>
                    <a:pt x="3168074" y="3831304"/>
                  </a:cubicBezTo>
                  <a:cubicBezTo>
                    <a:pt x="3112018" y="3826715"/>
                    <a:pt x="3069351" y="3853365"/>
                    <a:pt x="3040960" y="3894023"/>
                  </a:cubicBezTo>
                  <a:cubicBezTo>
                    <a:pt x="3002084" y="3949657"/>
                    <a:pt x="2992244" y="4033228"/>
                    <a:pt x="3012408" y="4092162"/>
                  </a:cubicBezTo>
                  <a:cubicBezTo>
                    <a:pt x="3020231" y="4115188"/>
                    <a:pt x="3032572" y="4135799"/>
                    <a:pt x="3048703" y="4152707"/>
                  </a:cubicBezTo>
                  <a:cubicBezTo>
                    <a:pt x="3065237" y="4170097"/>
                    <a:pt x="3086046" y="4183382"/>
                    <a:pt x="3110566" y="4191111"/>
                  </a:cubicBezTo>
                  <a:cubicBezTo>
                    <a:pt x="3250182" y="4234909"/>
                    <a:pt x="3392862" y="4160033"/>
                    <a:pt x="3473357" y="4045063"/>
                  </a:cubicBezTo>
                  <a:cubicBezTo>
                    <a:pt x="3556513" y="3926308"/>
                    <a:pt x="3571919" y="3767459"/>
                    <a:pt x="3458919" y="3656030"/>
                  </a:cubicBezTo>
                  <a:cubicBezTo>
                    <a:pt x="3309544" y="3510546"/>
                    <a:pt x="3120245" y="3478664"/>
                    <a:pt x="2926832" y="3512559"/>
                  </a:cubicBezTo>
                  <a:cubicBezTo>
                    <a:pt x="2655827" y="3560061"/>
                    <a:pt x="2377241" y="3737508"/>
                    <a:pt x="2198992" y="3889917"/>
                  </a:cubicBezTo>
                  <a:cubicBezTo>
                    <a:pt x="2153098" y="3929448"/>
                    <a:pt x="2104059" y="3971717"/>
                    <a:pt x="2059295" y="4017286"/>
                  </a:cubicBezTo>
                  <a:cubicBezTo>
                    <a:pt x="2159228" y="3762145"/>
                    <a:pt x="2289730" y="3509741"/>
                    <a:pt x="2444831" y="3269655"/>
                  </a:cubicBezTo>
                  <a:cubicBezTo>
                    <a:pt x="2546458" y="3112335"/>
                    <a:pt x="2658650" y="2960249"/>
                    <a:pt x="2780602" y="2816536"/>
                  </a:cubicBezTo>
                  <a:close/>
                  <a:moveTo>
                    <a:pt x="2828350" y="1995719"/>
                  </a:moveTo>
                  <a:cubicBezTo>
                    <a:pt x="2828350" y="1995397"/>
                    <a:pt x="2829157" y="1995800"/>
                    <a:pt x="2829560" y="1995961"/>
                  </a:cubicBezTo>
                  <a:lnTo>
                    <a:pt x="2830367" y="1996122"/>
                  </a:lnTo>
                  <a:cubicBezTo>
                    <a:pt x="2829238" y="1996766"/>
                    <a:pt x="2828270" y="1996927"/>
                    <a:pt x="2828350" y="1995719"/>
                  </a:cubicBezTo>
                  <a:close/>
                  <a:moveTo>
                    <a:pt x="2828431" y="1256059"/>
                  </a:moveTo>
                  <a:cubicBezTo>
                    <a:pt x="2828512" y="1256542"/>
                    <a:pt x="2828593" y="1257105"/>
                    <a:pt x="2828593" y="1257588"/>
                  </a:cubicBezTo>
                  <a:cubicBezTo>
                    <a:pt x="2828593" y="1259923"/>
                    <a:pt x="2828189" y="1262097"/>
                    <a:pt x="2827383" y="1264110"/>
                  </a:cubicBezTo>
                  <a:cubicBezTo>
                    <a:pt x="2828512" y="1261694"/>
                    <a:pt x="2828996" y="1259038"/>
                    <a:pt x="2828431" y="1256059"/>
                  </a:cubicBezTo>
                  <a:close/>
                  <a:moveTo>
                    <a:pt x="2942640" y="1041898"/>
                  </a:moveTo>
                  <a:lnTo>
                    <a:pt x="2941834" y="1042139"/>
                  </a:lnTo>
                  <a:lnTo>
                    <a:pt x="2941108" y="1042300"/>
                  </a:lnTo>
                  <a:cubicBezTo>
                    <a:pt x="2941591" y="1042220"/>
                    <a:pt x="2942075" y="1042059"/>
                    <a:pt x="2942640" y="1041898"/>
                  </a:cubicBezTo>
                  <a:close/>
                  <a:moveTo>
                    <a:pt x="2946673" y="1040126"/>
                  </a:moveTo>
                  <a:lnTo>
                    <a:pt x="2947238" y="1039804"/>
                  </a:lnTo>
                  <a:cubicBezTo>
                    <a:pt x="2947318" y="1040126"/>
                    <a:pt x="2946754" y="1040287"/>
                    <a:pt x="2946270" y="1040368"/>
                  </a:cubicBezTo>
                  <a:lnTo>
                    <a:pt x="2946673" y="1040126"/>
                  </a:lnTo>
                  <a:close/>
                  <a:moveTo>
                    <a:pt x="2826495" y="1249618"/>
                  </a:moveTo>
                  <a:cubicBezTo>
                    <a:pt x="2825770" y="1248410"/>
                    <a:pt x="2824963" y="1247202"/>
                    <a:pt x="2823995" y="1246236"/>
                  </a:cubicBezTo>
                  <a:cubicBezTo>
                    <a:pt x="2825205" y="1244948"/>
                    <a:pt x="2825931" y="1247525"/>
                    <a:pt x="2826495" y="1249618"/>
                  </a:cubicBezTo>
                  <a:close/>
                  <a:moveTo>
                    <a:pt x="957695" y="1823344"/>
                  </a:moveTo>
                  <a:cubicBezTo>
                    <a:pt x="990603" y="1835904"/>
                    <a:pt x="1022946" y="1852409"/>
                    <a:pt x="1055047" y="1870685"/>
                  </a:cubicBezTo>
                  <a:cubicBezTo>
                    <a:pt x="1130460" y="1913678"/>
                    <a:pt x="1203696" y="1967218"/>
                    <a:pt x="1274189" y="2009004"/>
                  </a:cubicBezTo>
                  <a:cubicBezTo>
                    <a:pt x="1324035" y="2038068"/>
                    <a:pt x="1373638" y="2067294"/>
                    <a:pt x="1423403" y="2096359"/>
                  </a:cubicBezTo>
                  <a:cubicBezTo>
                    <a:pt x="1397512" y="2099660"/>
                    <a:pt x="1366298" y="2099821"/>
                    <a:pt x="1333068" y="2098372"/>
                  </a:cubicBezTo>
                  <a:cubicBezTo>
                    <a:pt x="1322502" y="2097889"/>
                    <a:pt x="1311775" y="2097325"/>
                    <a:pt x="1301128" y="2096761"/>
                  </a:cubicBezTo>
                  <a:cubicBezTo>
                    <a:pt x="1290401" y="2096117"/>
                    <a:pt x="1279755" y="2095554"/>
                    <a:pt x="1269189" y="2094749"/>
                  </a:cubicBezTo>
                  <a:cubicBezTo>
                    <a:pt x="1230877" y="2091850"/>
                    <a:pt x="1194420" y="2086697"/>
                    <a:pt x="1167481" y="2074943"/>
                  </a:cubicBezTo>
                  <a:cubicBezTo>
                    <a:pt x="1158932" y="2070595"/>
                    <a:pt x="1148446" y="2073977"/>
                    <a:pt x="1144091" y="2082511"/>
                  </a:cubicBezTo>
                  <a:cubicBezTo>
                    <a:pt x="1139736" y="2091045"/>
                    <a:pt x="1143123" y="2101431"/>
                    <a:pt x="1151673" y="2105779"/>
                  </a:cubicBezTo>
                  <a:cubicBezTo>
                    <a:pt x="1170708" y="2117050"/>
                    <a:pt x="1194420" y="2126309"/>
                    <a:pt x="1220956" y="2133233"/>
                  </a:cubicBezTo>
                  <a:cubicBezTo>
                    <a:pt x="1243459" y="2139030"/>
                    <a:pt x="1267817" y="2143378"/>
                    <a:pt x="1292498" y="2145230"/>
                  </a:cubicBezTo>
                  <a:cubicBezTo>
                    <a:pt x="1311856" y="2146679"/>
                    <a:pt x="1331374" y="2146518"/>
                    <a:pt x="1350167" y="2145310"/>
                  </a:cubicBezTo>
                  <a:cubicBezTo>
                    <a:pt x="1382188" y="2143297"/>
                    <a:pt x="1411950" y="2137984"/>
                    <a:pt x="1436066" y="2131382"/>
                  </a:cubicBezTo>
                  <a:cubicBezTo>
                    <a:pt x="1445261" y="2129530"/>
                    <a:pt x="1450665" y="2120834"/>
                    <a:pt x="1449777" y="2111817"/>
                  </a:cubicBezTo>
                  <a:cubicBezTo>
                    <a:pt x="1459617" y="2117533"/>
                    <a:pt x="1469538" y="2123411"/>
                    <a:pt x="1479378" y="2129127"/>
                  </a:cubicBezTo>
                  <a:cubicBezTo>
                    <a:pt x="1525191" y="2155615"/>
                    <a:pt x="1571245" y="2181621"/>
                    <a:pt x="1617381" y="2207385"/>
                  </a:cubicBezTo>
                  <a:cubicBezTo>
                    <a:pt x="1618107" y="2207787"/>
                    <a:pt x="1618833" y="2208190"/>
                    <a:pt x="1619558" y="2208512"/>
                  </a:cubicBezTo>
                  <a:cubicBezTo>
                    <a:pt x="1616252" y="2208512"/>
                    <a:pt x="1613025" y="2208350"/>
                    <a:pt x="1609718" y="2208350"/>
                  </a:cubicBezTo>
                  <a:cubicBezTo>
                    <a:pt x="1598265" y="2208431"/>
                    <a:pt x="1586812" y="2208592"/>
                    <a:pt x="1575278" y="2209236"/>
                  </a:cubicBezTo>
                  <a:cubicBezTo>
                    <a:pt x="1565761" y="2209719"/>
                    <a:pt x="1556163" y="2210524"/>
                    <a:pt x="1546726" y="2211571"/>
                  </a:cubicBezTo>
                  <a:cubicBezTo>
                    <a:pt x="1537128" y="2212618"/>
                    <a:pt x="1527772" y="2214147"/>
                    <a:pt x="1518254" y="2215516"/>
                  </a:cubicBezTo>
                  <a:cubicBezTo>
                    <a:pt x="1515754" y="2215919"/>
                    <a:pt x="1474781" y="2221554"/>
                    <a:pt x="1458488" y="2222440"/>
                  </a:cubicBezTo>
                  <a:cubicBezTo>
                    <a:pt x="1458004" y="2222440"/>
                    <a:pt x="1457278" y="2222601"/>
                    <a:pt x="1456794" y="2222762"/>
                  </a:cubicBezTo>
                  <a:lnTo>
                    <a:pt x="1456956" y="2222843"/>
                  </a:lnTo>
                  <a:lnTo>
                    <a:pt x="1456714" y="2222762"/>
                  </a:lnTo>
                  <a:cubicBezTo>
                    <a:pt x="1456069" y="2222923"/>
                    <a:pt x="1455585" y="2223004"/>
                    <a:pt x="1455585" y="2222682"/>
                  </a:cubicBezTo>
                  <a:cubicBezTo>
                    <a:pt x="1455585" y="2222601"/>
                    <a:pt x="1455665" y="2222521"/>
                    <a:pt x="1455665" y="2222521"/>
                  </a:cubicBezTo>
                  <a:cubicBezTo>
                    <a:pt x="1446793" y="2220186"/>
                    <a:pt x="1437518" y="2225258"/>
                    <a:pt x="1434695" y="2234114"/>
                  </a:cubicBezTo>
                  <a:cubicBezTo>
                    <a:pt x="1432033" y="2240475"/>
                    <a:pt x="1432759" y="2249814"/>
                    <a:pt x="1445664" y="2256014"/>
                  </a:cubicBezTo>
                  <a:cubicBezTo>
                    <a:pt x="1447358" y="2256819"/>
                    <a:pt x="1451471" y="2257624"/>
                    <a:pt x="1457359" y="2258268"/>
                  </a:cubicBezTo>
                  <a:cubicBezTo>
                    <a:pt x="1474781" y="2260361"/>
                    <a:pt x="1519545" y="2261005"/>
                    <a:pt x="1522287" y="2261005"/>
                  </a:cubicBezTo>
                  <a:cubicBezTo>
                    <a:pt x="1531805" y="2260603"/>
                    <a:pt x="1541241" y="2260522"/>
                    <a:pt x="1550759" y="2259959"/>
                  </a:cubicBezTo>
                  <a:cubicBezTo>
                    <a:pt x="1560276" y="2259395"/>
                    <a:pt x="1569713" y="2258670"/>
                    <a:pt x="1579150" y="2257704"/>
                  </a:cubicBezTo>
                  <a:cubicBezTo>
                    <a:pt x="1590522" y="2256497"/>
                    <a:pt x="1601814" y="2254806"/>
                    <a:pt x="1613187" y="2253196"/>
                  </a:cubicBezTo>
                  <a:cubicBezTo>
                    <a:pt x="1630205" y="2250700"/>
                    <a:pt x="1646981" y="2247721"/>
                    <a:pt x="1664000" y="2245064"/>
                  </a:cubicBezTo>
                  <a:cubicBezTo>
                    <a:pt x="1668839" y="2244742"/>
                    <a:pt x="1673114" y="2242407"/>
                    <a:pt x="1676098" y="2239106"/>
                  </a:cubicBezTo>
                  <a:cubicBezTo>
                    <a:pt x="1772402" y="2292244"/>
                    <a:pt x="1868866" y="2344818"/>
                    <a:pt x="1966460" y="2396023"/>
                  </a:cubicBezTo>
                  <a:cubicBezTo>
                    <a:pt x="1975251" y="2400774"/>
                    <a:pt x="1986301" y="2397553"/>
                    <a:pt x="1991060" y="2388777"/>
                  </a:cubicBezTo>
                  <a:cubicBezTo>
                    <a:pt x="1995899" y="2380001"/>
                    <a:pt x="1992593" y="2368971"/>
                    <a:pt x="1983801" y="2364221"/>
                  </a:cubicBezTo>
                  <a:cubicBezTo>
                    <a:pt x="1887014" y="2309795"/>
                    <a:pt x="1791436" y="2253840"/>
                    <a:pt x="1695698" y="2198045"/>
                  </a:cubicBezTo>
                  <a:cubicBezTo>
                    <a:pt x="1695375" y="2197804"/>
                    <a:pt x="1694972" y="2197642"/>
                    <a:pt x="1694649" y="2197401"/>
                  </a:cubicBezTo>
                  <a:cubicBezTo>
                    <a:pt x="1698279" y="2194181"/>
                    <a:pt x="1701182" y="2189430"/>
                    <a:pt x="1701424" y="2180735"/>
                  </a:cubicBezTo>
                  <a:cubicBezTo>
                    <a:pt x="1701666" y="2172765"/>
                    <a:pt x="1698843" y="2151509"/>
                    <a:pt x="1698359" y="2149497"/>
                  </a:cubicBezTo>
                  <a:cubicBezTo>
                    <a:pt x="1696101" y="2140560"/>
                    <a:pt x="1693117" y="2131945"/>
                    <a:pt x="1689810" y="2123330"/>
                  </a:cubicBezTo>
                  <a:cubicBezTo>
                    <a:pt x="1686745" y="2115118"/>
                    <a:pt x="1683196" y="2107147"/>
                    <a:pt x="1679647" y="2099096"/>
                  </a:cubicBezTo>
                  <a:cubicBezTo>
                    <a:pt x="1675130" y="2089113"/>
                    <a:pt x="1670694" y="2079049"/>
                    <a:pt x="1665694" y="2069307"/>
                  </a:cubicBezTo>
                  <a:cubicBezTo>
                    <a:pt x="1660774" y="2059565"/>
                    <a:pt x="1655531" y="2049984"/>
                    <a:pt x="1650046" y="2040645"/>
                  </a:cubicBezTo>
                  <a:cubicBezTo>
                    <a:pt x="1643513" y="2029454"/>
                    <a:pt x="1636496" y="2018504"/>
                    <a:pt x="1629560" y="2007554"/>
                  </a:cubicBezTo>
                  <a:cubicBezTo>
                    <a:pt x="1619236" y="1991291"/>
                    <a:pt x="1608589" y="1975350"/>
                    <a:pt x="1598588" y="1958845"/>
                  </a:cubicBezTo>
                  <a:cubicBezTo>
                    <a:pt x="1594071" y="1949908"/>
                    <a:pt x="1583102" y="1946366"/>
                    <a:pt x="1574230" y="1950955"/>
                  </a:cubicBezTo>
                  <a:cubicBezTo>
                    <a:pt x="1565277" y="1955463"/>
                    <a:pt x="1561728" y="1966333"/>
                    <a:pt x="1566245" y="1975269"/>
                  </a:cubicBezTo>
                  <a:cubicBezTo>
                    <a:pt x="1576972" y="2000389"/>
                    <a:pt x="1588022" y="2025187"/>
                    <a:pt x="1600120" y="2049662"/>
                  </a:cubicBezTo>
                  <a:cubicBezTo>
                    <a:pt x="1604879" y="2059323"/>
                    <a:pt x="1609718" y="2068904"/>
                    <a:pt x="1614961" y="2078324"/>
                  </a:cubicBezTo>
                  <a:cubicBezTo>
                    <a:pt x="1622623" y="2092253"/>
                    <a:pt x="1631092" y="2105779"/>
                    <a:pt x="1638755" y="2119788"/>
                  </a:cubicBezTo>
                  <a:cubicBezTo>
                    <a:pt x="1643674" y="2128161"/>
                    <a:pt x="1648595" y="2136534"/>
                    <a:pt x="1653031" y="2145230"/>
                  </a:cubicBezTo>
                  <a:cubicBezTo>
                    <a:pt x="1655934" y="2150704"/>
                    <a:pt x="1658677" y="2156179"/>
                    <a:pt x="1661096" y="2161895"/>
                  </a:cubicBezTo>
                  <a:cubicBezTo>
                    <a:pt x="1661419" y="2162781"/>
                    <a:pt x="1665936" y="2171154"/>
                    <a:pt x="1667387" y="2176951"/>
                  </a:cubicBezTo>
                  <a:lnTo>
                    <a:pt x="1667145" y="2177595"/>
                  </a:lnTo>
                  <a:lnTo>
                    <a:pt x="1666984" y="2177998"/>
                  </a:lnTo>
                  <a:lnTo>
                    <a:pt x="1667468" y="2177273"/>
                  </a:lnTo>
                  <a:cubicBezTo>
                    <a:pt x="1667952" y="2179367"/>
                    <a:pt x="1667307" y="2180332"/>
                    <a:pt x="1666581" y="2181138"/>
                  </a:cubicBezTo>
                  <a:cubicBezTo>
                    <a:pt x="1666500" y="2181057"/>
                    <a:pt x="1666420" y="2181057"/>
                    <a:pt x="1666258" y="2180977"/>
                  </a:cubicBezTo>
                  <a:cubicBezTo>
                    <a:pt x="1666420" y="2180011"/>
                    <a:pt x="1666581" y="2178964"/>
                    <a:pt x="1666984" y="2177998"/>
                  </a:cubicBezTo>
                  <a:cubicBezTo>
                    <a:pt x="1666420" y="2178803"/>
                    <a:pt x="1665936" y="2179688"/>
                    <a:pt x="1665532" y="2180494"/>
                  </a:cubicBezTo>
                  <a:cubicBezTo>
                    <a:pt x="1611735" y="2149094"/>
                    <a:pt x="1558018" y="2117614"/>
                    <a:pt x="1503978" y="2086617"/>
                  </a:cubicBezTo>
                  <a:cubicBezTo>
                    <a:pt x="1491396" y="2079371"/>
                    <a:pt x="1478572" y="2072286"/>
                    <a:pt x="1465909" y="2065120"/>
                  </a:cubicBezTo>
                  <a:cubicBezTo>
                    <a:pt x="1467360" y="2062222"/>
                    <a:pt x="1468893" y="2059243"/>
                    <a:pt x="1468490" y="2055700"/>
                  </a:cubicBezTo>
                  <a:cubicBezTo>
                    <a:pt x="1467360" y="2047408"/>
                    <a:pt x="1449052" y="1998215"/>
                    <a:pt x="1444938" y="1989359"/>
                  </a:cubicBezTo>
                  <a:cubicBezTo>
                    <a:pt x="1435743" y="1970519"/>
                    <a:pt x="1426306" y="1951518"/>
                    <a:pt x="1415418" y="1933242"/>
                  </a:cubicBezTo>
                  <a:cubicBezTo>
                    <a:pt x="1408320" y="1921085"/>
                    <a:pt x="1400658" y="1909250"/>
                    <a:pt x="1392512" y="1897817"/>
                  </a:cubicBezTo>
                  <a:cubicBezTo>
                    <a:pt x="1372025" y="1868913"/>
                    <a:pt x="1349199" y="1842103"/>
                    <a:pt x="1326374" y="1815856"/>
                  </a:cubicBezTo>
                  <a:cubicBezTo>
                    <a:pt x="1320244" y="1807966"/>
                    <a:pt x="1308871" y="1806517"/>
                    <a:pt x="1300967" y="1812636"/>
                  </a:cubicBezTo>
                  <a:cubicBezTo>
                    <a:pt x="1293063" y="1818755"/>
                    <a:pt x="1291611" y="1830107"/>
                    <a:pt x="1297660" y="1837997"/>
                  </a:cubicBezTo>
                  <a:lnTo>
                    <a:pt x="1406465" y="2010050"/>
                  </a:lnTo>
                  <a:cubicBezTo>
                    <a:pt x="1410337" y="2016169"/>
                    <a:pt x="1411788" y="2025992"/>
                    <a:pt x="1413805" y="2034767"/>
                  </a:cubicBezTo>
                  <a:cubicBezTo>
                    <a:pt x="1413886" y="2035090"/>
                    <a:pt x="1413966" y="2035411"/>
                    <a:pt x="1414047" y="2035734"/>
                  </a:cubicBezTo>
                  <a:cubicBezTo>
                    <a:pt x="1375009" y="2013673"/>
                    <a:pt x="1335972" y="1991533"/>
                    <a:pt x="1296934" y="1969472"/>
                  </a:cubicBezTo>
                  <a:cubicBezTo>
                    <a:pt x="1225070" y="1929619"/>
                    <a:pt x="1150382" y="1877850"/>
                    <a:pt x="1073598" y="1837031"/>
                  </a:cubicBezTo>
                  <a:cubicBezTo>
                    <a:pt x="1039319" y="1818835"/>
                    <a:pt x="1004556" y="1802733"/>
                    <a:pt x="969632" y="1790656"/>
                  </a:cubicBezTo>
                  <a:cubicBezTo>
                    <a:pt x="960598" y="1787436"/>
                    <a:pt x="950597" y="1792025"/>
                    <a:pt x="947371" y="1801042"/>
                  </a:cubicBezTo>
                  <a:cubicBezTo>
                    <a:pt x="944064" y="1810140"/>
                    <a:pt x="948742" y="1820043"/>
                    <a:pt x="957695" y="1823344"/>
                  </a:cubicBezTo>
                  <a:close/>
                  <a:moveTo>
                    <a:pt x="1687632" y="2167209"/>
                  </a:moveTo>
                  <a:lnTo>
                    <a:pt x="1687471" y="2167209"/>
                  </a:lnTo>
                  <a:lnTo>
                    <a:pt x="1687390" y="2167129"/>
                  </a:lnTo>
                  <a:lnTo>
                    <a:pt x="1687632" y="2167209"/>
                  </a:lnTo>
                  <a:close/>
                  <a:moveTo>
                    <a:pt x="1671501" y="2171315"/>
                  </a:moveTo>
                  <a:cubicBezTo>
                    <a:pt x="1673195" y="2169705"/>
                    <a:pt x="1675211" y="2168497"/>
                    <a:pt x="1677308" y="2167773"/>
                  </a:cubicBezTo>
                  <a:cubicBezTo>
                    <a:pt x="1674485" y="2168578"/>
                    <a:pt x="1671824" y="2170108"/>
                    <a:pt x="1669807" y="2173006"/>
                  </a:cubicBezTo>
                  <a:cubicBezTo>
                    <a:pt x="1670291" y="2172442"/>
                    <a:pt x="1670856" y="2171879"/>
                    <a:pt x="1671501" y="2171315"/>
                  </a:cubicBezTo>
                  <a:close/>
                  <a:moveTo>
                    <a:pt x="1456714" y="2222843"/>
                  </a:moveTo>
                  <a:lnTo>
                    <a:pt x="1455665" y="2222601"/>
                  </a:lnTo>
                  <a:cubicBezTo>
                    <a:pt x="1455827" y="2222279"/>
                    <a:pt x="1456311" y="2222521"/>
                    <a:pt x="1456794" y="2222843"/>
                  </a:cubicBezTo>
                  <a:lnTo>
                    <a:pt x="1456714" y="2222843"/>
                  </a:lnTo>
                  <a:close/>
                  <a:moveTo>
                    <a:pt x="1997513" y="1173856"/>
                  </a:moveTo>
                  <a:cubicBezTo>
                    <a:pt x="1999771" y="1174742"/>
                    <a:pt x="2001707" y="1176513"/>
                    <a:pt x="2004126" y="1176755"/>
                  </a:cubicBezTo>
                  <a:cubicBezTo>
                    <a:pt x="2000416" y="1176755"/>
                    <a:pt x="1995335" y="1176513"/>
                    <a:pt x="1997432" y="1173937"/>
                  </a:cubicBezTo>
                  <a:cubicBezTo>
                    <a:pt x="1997432" y="1173856"/>
                    <a:pt x="1997513" y="1173856"/>
                    <a:pt x="1997513" y="1173856"/>
                  </a:cubicBezTo>
                  <a:close/>
                  <a:moveTo>
                    <a:pt x="1689326" y="2831269"/>
                  </a:moveTo>
                  <a:cubicBezTo>
                    <a:pt x="1639239" y="2843346"/>
                    <a:pt x="1590764" y="2868868"/>
                    <a:pt x="1547775" y="2893344"/>
                  </a:cubicBezTo>
                  <a:cubicBezTo>
                    <a:pt x="1524142" y="2906628"/>
                    <a:pt x="1501801" y="2921523"/>
                    <a:pt x="1479862" y="2936981"/>
                  </a:cubicBezTo>
                  <a:cubicBezTo>
                    <a:pt x="1479217" y="2939396"/>
                    <a:pt x="1479943" y="2941973"/>
                    <a:pt x="1478491" y="2944227"/>
                  </a:cubicBezTo>
                  <a:cubicBezTo>
                    <a:pt x="1441873" y="3003725"/>
                    <a:pt x="1417757" y="3071114"/>
                    <a:pt x="1396464" y="3140675"/>
                  </a:cubicBezTo>
                  <a:cubicBezTo>
                    <a:pt x="1382268" y="3186970"/>
                    <a:pt x="1369525" y="3234230"/>
                    <a:pt x="1355652" y="3281088"/>
                  </a:cubicBezTo>
                  <a:cubicBezTo>
                    <a:pt x="1346215" y="3313051"/>
                    <a:pt x="1336456" y="3344773"/>
                    <a:pt x="1325164" y="3375770"/>
                  </a:cubicBezTo>
                  <a:cubicBezTo>
                    <a:pt x="1307500" y="3424237"/>
                    <a:pt x="1286691" y="3470854"/>
                    <a:pt x="1260800" y="3513927"/>
                  </a:cubicBezTo>
                  <a:cubicBezTo>
                    <a:pt x="1214423" y="3591057"/>
                    <a:pt x="1151915" y="3656997"/>
                    <a:pt x="1060531" y="3702325"/>
                  </a:cubicBezTo>
                  <a:cubicBezTo>
                    <a:pt x="1048191" y="3708927"/>
                    <a:pt x="1032786" y="3704176"/>
                    <a:pt x="1026172" y="3691858"/>
                  </a:cubicBezTo>
                  <a:cubicBezTo>
                    <a:pt x="1019558" y="3679459"/>
                    <a:pt x="1024317" y="3664082"/>
                    <a:pt x="1036657" y="3657560"/>
                  </a:cubicBezTo>
                  <a:cubicBezTo>
                    <a:pt x="1115136" y="3613037"/>
                    <a:pt x="1165949" y="3551285"/>
                    <a:pt x="1204180" y="3481562"/>
                  </a:cubicBezTo>
                  <a:cubicBezTo>
                    <a:pt x="1226441" y="3440823"/>
                    <a:pt x="1244185" y="3397186"/>
                    <a:pt x="1260316" y="3352341"/>
                  </a:cubicBezTo>
                  <a:cubicBezTo>
                    <a:pt x="1271124" y="3322310"/>
                    <a:pt x="1281368" y="3291877"/>
                    <a:pt x="1291450" y="3261201"/>
                  </a:cubicBezTo>
                  <a:cubicBezTo>
                    <a:pt x="1319518" y="3176020"/>
                    <a:pt x="1346941" y="3090195"/>
                    <a:pt x="1384527" y="3011776"/>
                  </a:cubicBezTo>
                  <a:cubicBezTo>
                    <a:pt x="1367105" y="3026349"/>
                    <a:pt x="1349361" y="3040519"/>
                    <a:pt x="1332020" y="3055253"/>
                  </a:cubicBezTo>
                  <a:cubicBezTo>
                    <a:pt x="1280480" y="3099132"/>
                    <a:pt x="1228538" y="3142608"/>
                    <a:pt x="1173692" y="3182219"/>
                  </a:cubicBezTo>
                  <a:cubicBezTo>
                    <a:pt x="1129008" y="3213780"/>
                    <a:pt x="1083276" y="3245904"/>
                    <a:pt x="1033673" y="3268528"/>
                  </a:cubicBezTo>
                  <a:cubicBezTo>
                    <a:pt x="998910" y="3284308"/>
                    <a:pt x="962454" y="3295660"/>
                    <a:pt x="923335" y="3299444"/>
                  </a:cubicBezTo>
                  <a:cubicBezTo>
                    <a:pt x="909463" y="3301135"/>
                    <a:pt x="896719" y="3291232"/>
                    <a:pt x="895025" y="3277304"/>
                  </a:cubicBezTo>
                  <a:cubicBezTo>
                    <a:pt x="893331" y="3263375"/>
                    <a:pt x="903252" y="3250735"/>
                    <a:pt x="917206" y="3249044"/>
                  </a:cubicBezTo>
                  <a:cubicBezTo>
                    <a:pt x="950033" y="3244133"/>
                    <a:pt x="980279" y="3232620"/>
                    <a:pt x="1008992" y="3217805"/>
                  </a:cubicBezTo>
                  <a:cubicBezTo>
                    <a:pt x="1054159" y="3194457"/>
                    <a:pt x="1095375" y="3162414"/>
                    <a:pt x="1135622" y="3131014"/>
                  </a:cubicBezTo>
                  <a:cubicBezTo>
                    <a:pt x="1188290" y="3091000"/>
                    <a:pt x="1237088" y="3046235"/>
                    <a:pt x="1287256" y="3003081"/>
                  </a:cubicBezTo>
                  <a:cubicBezTo>
                    <a:pt x="1321615" y="2973533"/>
                    <a:pt x="1356620" y="2944791"/>
                    <a:pt x="1392996" y="2917980"/>
                  </a:cubicBezTo>
                  <a:cubicBezTo>
                    <a:pt x="1432598" y="2888593"/>
                    <a:pt x="1474055" y="2861864"/>
                    <a:pt x="1518335" y="2838918"/>
                  </a:cubicBezTo>
                  <a:cubicBezTo>
                    <a:pt x="1566971" y="2814120"/>
                    <a:pt x="1621897" y="2788759"/>
                    <a:pt x="1677792" y="2778132"/>
                  </a:cubicBezTo>
                  <a:cubicBezTo>
                    <a:pt x="1690939" y="2775636"/>
                    <a:pt x="1704086" y="2775314"/>
                    <a:pt x="1717233" y="2774508"/>
                  </a:cubicBezTo>
                  <a:cubicBezTo>
                    <a:pt x="1698117" y="2760258"/>
                    <a:pt x="1679970" y="2746732"/>
                    <a:pt x="1664161" y="2736024"/>
                  </a:cubicBezTo>
                  <a:cubicBezTo>
                    <a:pt x="1575520" y="2675962"/>
                    <a:pt x="1474136" y="2613968"/>
                    <a:pt x="1366782" y="2562441"/>
                  </a:cubicBezTo>
                  <a:cubicBezTo>
                    <a:pt x="1263381" y="2512846"/>
                    <a:pt x="1154334" y="2473395"/>
                    <a:pt x="1045610" y="2456004"/>
                  </a:cubicBezTo>
                  <a:cubicBezTo>
                    <a:pt x="900026" y="2432656"/>
                    <a:pt x="754684" y="2449080"/>
                    <a:pt x="624585" y="2539253"/>
                  </a:cubicBezTo>
                  <a:cubicBezTo>
                    <a:pt x="531589" y="2603341"/>
                    <a:pt x="492955" y="2664529"/>
                    <a:pt x="489245" y="2717989"/>
                  </a:cubicBezTo>
                  <a:cubicBezTo>
                    <a:pt x="486018" y="2764605"/>
                    <a:pt x="510377" y="2803010"/>
                    <a:pt x="542074" y="2826358"/>
                  </a:cubicBezTo>
                  <a:cubicBezTo>
                    <a:pt x="566110" y="2843990"/>
                    <a:pt x="594339" y="2853732"/>
                    <a:pt x="618456" y="2850351"/>
                  </a:cubicBezTo>
                  <a:cubicBezTo>
                    <a:pt x="668140" y="2843265"/>
                    <a:pt x="702419" y="2810900"/>
                    <a:pt x="701209" y="2780788"/>
                  </a:cubicBezTo>
                  <a:cubicBezTo>
                    <a:pt x="700805" y="2770322"/>
                    <a:pt x="694192" y="2761304"/>
                    <a:pt x="681690" y="2755669"/>
                  </a:cubicBezTo>
                  <a:cubicBezTo>
                    <a:pt x="664188" y="2747859"/>
                    <a:pt x="638378" y="2745685"/>
                    <a:pt x="603212" y="2750596"/>
                  </a:cubicBezTo>
                  <a:cubicBezTo>
                    <a:pt x="589903" y="2752609"/>
                    <a:pt x="577482" y="2743512"/>
                    <a:pt x="575466" y="2730227"/>
                  </a:cubicBezTo>
                  <a:cubicBezTo>
                    <a:pt x="573450" y="2717023"/>
                    <a:pt x="582564" y="2704624"/>
                    <a:pt x="595872" y="2702531"/>
                  </a:cubicBezTo>
                  <a:cubicBezTo>
                    <a:pt x="706693" y="2684416"/>
                    <a:pt x="750409" y="2731918"/>
                    <a:pt x="753232" y="2778212"/>
                  </a:cubicBezTo>
                  <a:cubicBezTo>
                    <a:pt x="756297" y="2827968"/>
                    <a:pt x="708790" y="2891572"/>
                    <a:pt x="626844" y="2904937"/>
                  </a:cubicBezTo>
                  <a:cubicBezTo>
                    <a:pt x="589984" y="2910976"/>
                    <a:pt x="545865" y="2899060"/>
                    <a:pt x="508521" y="2872733"/>
                  </a:cubicBezTo>
                  <a:cubicBezTo>
                    <a:pt x="461176" y="2839401"/>
                    <a:pt x="425446" y="2783043"/>
                    <a:pt x="428995" y="2714366"/>
                  </a:cubicBezTo>
                  <a:cubicBezTo>
                    <a:pt x="432382" y="2648105"/>
                    <a:pt x="473678" y="2567674"/>
                    <a:pt x="587564" y="2486599"/>
                  </a:cubicBezTo>
                  <a:cubicBezTo>
                    <a:pt x="670963" y="2427584"/>
                    <a:pt x="760330" y="2395943"/>
                    <a:pt x="852278" y="2384188"/>
                  </a:cubicBezTo>
                  <a:cubicBezTo>
                    <a:pt x="772589" y="2339263"/>
                    <a:pt x="699515" y="2290070"/>
                    <a:pt x="632167" y="2236449"/>
                  </a:cubicBezTo>
                  <a:cubicBezTo>
                    <a:pt x="535219" y="2159158"/>
                    <a:pt x="449562" y="2073574"/>
                    <a:pt x="373019" y="1979778"/>
                  </a:cubicBezTo>
                  <a:cubicBezTo>
                    <a:pt x="312205" y="1905385"/>
                    <a:pt x="257197" y="1825759"/>
                    <a:pt x="205739" y="1741786"/>
                  </a:cubicBezTo>
                  <a:cubicBezTo>
                    <a:pt x="132664" y="1622709"/>
                    <a:pt x="67333" y="1494454"/>
                    <a:pt x="2647" y="1359194"/>
                  </a:cubicBezTo>
                  <a:cubicBezTo>
                    <a:pt x="-3564" y="1346634"/>
                    <a:pt x="1518" y="1331418"/>
                    <a:pt x="14100" y="1325138"/>
                  </a:cubicBezTo>
                  <a:cubicBezTo>
                    <a:pt x="26682" y="1318938"/>
                    <a:pt x="41926" y="1324011"/>
                    <a:pt x="48217" y="1336570"/>
                  </a:cubicBezTo>
                  <a:cubicBezTo>
                    <a:pt x="130406" y="1495017"/>
                    <a:pt x="214691" y="1642273"/>
                    <a:pt x="308172" y="1777935"/>
                  </a:cubicBezTo>
                  <a:cubicBezTo>
                    <a:pt x="337289" y="1820123"/>
                    <a:pt x="367535" y="1860782"/>
                    <a:pt x="398587" y="1900715"/>
                  </a:cubicBezTo>
                  <a:cubicBezTo>
                    <a:pt x="397055" y="1896126"/>
                    <a:pt x="394958" y="1891698"/>
                    <a:pt x="393506" y="1887109"/>
                  </a:cubicBezTo>
                  <a:cubicBezTo>
                    <a:pt x="383182" y="1854341"/>
                    <a:pt x="374713" y="1821090"/>
                    <a:pt x="367696" y="1787838"/>
                  </a:cubicBezTo>
                  <a:cubicBezTo>
                    <a:pt x="355356" y="1726810"/>
                    <a:pt x="347532" y="1665299"/>
                    <a:pt x="343660" y="1603305"/>
                  </a:cubicBezTo>
                  <a:cubicBezTo>
                    <a:pt x="340031" y="1546464"/>
                    <a:pt x="339547" y="1489382"/>
                    <a:pt x="339063" y="1432299"/>
                  </a:cubicBezTo>
                  <a:cubicBezTo>
                    <a:pt x="338256" y="1348003"/>
                    <a:pt x="338498" y="1263788"/>
                    <a:pt x="330433" y="1180056"/>
                  </a:cubicBezTo>
                  <a:cubicBezTo>
                    <a:pt x="328739" y="1166208"/>
                    <a:pt x="338660" y="1153487"/>
                    <a:pt x="352613" y="1151796"/>
                  </a:cubicBezTo>
                  <a:cubicBezTo>
                    <a:pt x="366486" y="1150106"/>
                    <a:pt x="379230" y="1160008"/>
                    <a:pt x="380924" y="1173937"/>
                  </a:cubicBezTo>
                  <a:cubicBezTo>
                    <a:pt x="395361" y="1270712"/>
                    <a:pt x="400684" y="1368775"/>
                    <a:pt x="405201" y="1466758"/>
                  </a:cubicBezTo>
                  <a:cubicBezTo>
                    <a:pt x="408185" y="1530765"/>
                    <a:pt x="411008" y="1594771"/>
                    <a:pt x="416815" y="1658376"/>
                  </a:cubicBezTo>
                  <a:cubicBezTo>
                    <a:pt x="420364" y="1697665"/>
                    <a:pt x="424478" y="1736874"/>
                    <a:pt x="431253" y="1775842"/>
                  </a:cubicBezTo>
                  <a:cubicBezTo>
                    <a:pt x="436576" y="1807402"/>
                    <a:pt x="443432" y="1839044"/>
                    <a:pt x="451659" y="1870282"/>
                  </a:cubicBezTo>
                  <a:cubicBezTo>
                    <a:pt x="459966" y="1901521"/>
                    <a:pt x="469484" y="1932357"/>
                    <a:pt x="480776" y="1962388"/>
                  </a:cubicBezTo>
                  <a:cubicBezTo>
                    <a:pt x="485051" y="1973659"/>
                    <a:pt x="489325" y="1984931"/>
                    <a:pt x="494084" y="1996041"/>
                  </a:cubicBezTo>
                  <a:cubicBezTo>
                    <a:pt x="498601" y="2006910"/>
                    <a:pt x="503440" y="2017699"/>
                    <a:pt x="508763" y="2028165"/>
                  </a:cubicBezTo>
                  <a:cubicBezTo>
                    <a:pt x="509409" y="2029454"/>
                    <a:pt x="510054" y="2031869"/>
                    <a:pt x="510780" y="2034204"/>
                  </a:cubicBezTo>
                  <a:cubicBezTo>
                    <a:pt x="513441" y="2037102"/>
                    <a:pt x="515780" y="2040323"/>
                    <a:pt x="518442" y="2043221"/>
                  </a:cubicBezTo>
                  <a:cubicBezTo>
                    <a:pt x="637490" y="2171557"/>
                    <a:pt x="776380" y="2284595"/>
                    <a:pt x="947694" y="2378713"/>
                  </a:cubicBezTo>
                  <a:cubicBezTo>
                    <a:pt x="983827" y="2379357"/>
                    <a:pt x="1020123" y="2382256"/>
                    <a:pt x="1056418" y="2388053"/>
                  </a:cubicBezTo>
                  <a:cubicBezTo>
                    <a:pt x="1171675" y="2406329"/>
                    <a:pt x="1287014" y="2449000"/>
                    <a:pt x="1395899" y="2502782"/>
                  </a:cubicBezTo>
                  <a:cubicBezTo>
                    <a:pt x="1505672" y="2556966"/>
                    <a:pt x="1608751" y="2622744"/>
                    <a:pt x="1698843" y="2685946"/>
                  </a:cubicBezTo>
                  <a:cubicBezTo>
                    <a:pt x="1757883" y="2727490"/>
                    <a:pt x="1842814" y="2802929"/>
                    <a:pt x="1930971" y="2857677"/>
                  </a:cubicBezTo>
                  <a:cubicBezTo>
                    <a:pt x="1987189" y="2892619"/>
                    <a:pt x="2044455" y="2919671"/>
                    <a:pt x="2096881" y="2920235"/>
                  </a:cubicBezTo>
                  <a:cubicBezTo>
                    <a:pt x="2110915" y="2920235"/>
                    <a:pt x="2122368" y="2931587"/>
                    <a:pt x="2122368" y="2945596"/>
                  </a:cubicBezTo>
                  <a:cubicBezTo>
                    <a:pt x="2122368" y="2959605"/>
                    <a:pt x="2110915" y="2970957"/>
                    <a:pt x="2096881" y="2970957"/>
                  </a:cubicBezTo>
                  <a:cubicBezTo>
                    <a:pt x="2049536" y="2971520"/>
                    <a:pt x="1998077" y="2954935"/>
                    <a:pt x="1946377" y="2929010"/>
                  </a:cubicBezTo>
                  <a:cubicBezTo>
                    <a:pt x="1892418" y="2901878"/>
                    <a:pt x="1838298" y="2864521"/>
                    <a:pt x="1788775" y="2827968"/>
                  </a:cubicBezTo>
                  <a:cubicBezTo>
                    <a:pt x="1787484" y="2827807"/>
                    <a:pt x="1786355" y="2828773"/>
                    <a:pt x="1785065" y="2828451"/>
                  </a:cubicBezTo>
                  <a:cubicBezTo>
                    <a:pt x="1753206" y="2820883"/>
                    <a:pt x="1720943" y="2823621"/>
                    <a:pt x="1689326" y="283126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6" name="Google Shape;1636;p26"/>
            <p:cNvSpPr/>
            <p:nvPr/>
          </p:nvSpPr>
          <p:spPr>
            <a:xfrm rot="-10679728">
              <a:off x="7952308" y="449083"/>
              <a:ext cx="1325590" cy="1274040"/>
            </a:xfrm>
            <a:custGeom>
              <a:avLst/>
              <a:gdLst/>
              <a:ahLst/>
              <a:cxnLst/>
              <a:rect l="l" t="t" r="r" b="b"/>
              <a:pathLst>
                <a:path w="2649558" h="2546043" extrusionOk="0">
                  <a:moveTo>
                    <a:pt x="2332977" y="1114446"/>
                  </a:moveTo>
                  <a:cubicBezTo>
                    <a:pt x="2241755" y="1102933"/>
                    <a:pt x="2175375" y="1041905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7" y="958576"/>
                    <a:pt x="1598765" y="773560"/>
                    <a:pt x="1521335" y="513507"/>
                  </a:cubicBezTo>
                  <a:cubicBezTo>
                    <a:pt x="1500526" y="443704"/>
                    <a:pt x="1437049" y="374866"/>
                    <a:pt x="1420112" y="310054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4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7" y="1371601"/>
                    <a:pt x="794866" y="1447362"/>
                    <a:pt x="914156" y="1465880"/>
                  </a:cubicBezTo>
                  <a:cubicBezTo>
                    <a:pt x="802206" y="1539950"/>
                    <a:pt x="690174" y="1681168"/>
                    <a:pt x="616697" y="1926728"/>
                  </a:cubicBezTo>
                  <a:cubicBezTo>
                    <a:pt x="595807" y="1996532"/>
                    <a:pt x="611293" y="2088476"/>
                    <a:pt x="590000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0"/>
                  </a:cubicBezTo>
                  <a:cubicBezTo>
                    <a:pt x="754054" y="2164962"/>
                    <a:pt x="844550" y="2168505"/>
                    <a:pt x="898428" y="2133482"/>
                  </a:cubicBezTo>
                  <a:cubicBezTo>
                    <a:pt x="1093777" y="2006435"/>
                    <a:pt x="1208712" y="1894765"/>
                    <a:pt x="1272995" y="1799117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3"/>
                    <a:pt x="1705392" y="2256343"/>
                    <a:pt x="1755157" y="2301510"/>
                  </a:cubicBezTo>
                  <a:cubicBezTo>
                    <a:pt x="1887997" y="2422278"/>
                    <a:pt x="1934939" y="2554478"/>
                    <a:pt x="1950506" y="2545621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200" y="2158602"/>
                    <a:pt x="1874447" y="2078251"/>
                    <a:pt x="1864204" y="2015211"/>
                  </a:cubicBezTo>
                  <a:cubicBezTo>
                    <a:pt x="1826134" y="1781324"/>
                    <a:pt x="1768546" y="1630284"/>
                    <a:pt x="1704989" y="1533429"/>
                  </a:cubicBezTo>
                  <a:cubicBezTo>
                    <a:pt x="1832909" y="1537455"/>
                    <a:pt x="1995350" y="1496716"/>
                    <a:pt x="2189490" y="1372325"/>
                  </a:cubicBezTo>
                  <a:cubicBezTo>
                    <a:pt x="2251192" y="1332794"/>
                    <a:pt x="2299827" y="1252926"/>
                    <a:pt x="2357738" y="1218548"/>
                  </a:cubicBezTo>
                  <a:cubicBezTo>
                    <a:pt x="2512356" y="1126523"/>
                    <a:pt x="2653584" y="1119438"/>
                    <a:pt x="2649471" y="1102128"/>
                  </a:cubicBezTo>
                  <a:cubicBezTo>
                    <a:pt x="2645358" y="1084738"/>
                    <a:pt x="2480658" y="1133286"/>
                    <a:pt x="2332977" y="1114446"/>
                  </a:cubicBezTo>
                  <a:close/>
                  <a:moveTo>
                    <a:pt x="1297111" y="1474333"/>
                  </a:moveTo>
                  <a:cubicBezTo>
                    <a:pt x="1283641" y="1457184"/>
                    <a:pt x="1268801" y="1443014"/>
                    <a:pt x="1254202" y="1432628"/>
                  </a:cubicBezTo>
                  <a:cubicBezTo>
                    <a:pt x="1228957" y="1414674"/>
                    <a:pt x="1192984" y="1402517"/>
                    <a:pt x="1150962" y="1398733"/>
                  </a:cubicBezTo>
                  <a:cubicBezTo>
                    <a:pt x="1171772" y="1375787"/>
                    <a:pt x="1185725" y="1350506"/>
                    <a:pt x="1193710" y="1327802"/>
                  </a:cubicBezTo>
                  <a:cubicBezTo>
                    <a:pt x="1200405" y="1308801"/>
                    <a:pt x="1203228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5" y="1233604"/>
                  </a:cubicBezTo>
                  <a:cubicBezTo>
                    <a:pt x="1372363" y="1271525"/>
                    <a:pt x="1373734" y="1307996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5"/>
                    <a:pt x="1375590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7" name="Google Shape;1637;p26"/>
            <p:cNvSpPr/>
            <p:nvPr/>
          </p:nvSpPr>
          <p:spPr>
            <a:xfrm rot="-10679728">
              <a:off x="8078310" y="557043"/>
              <a:ext cx="1053221" cy="1058618"/>
            </a:xfrm>
            <a:custGeom>
              <a:avLst/>
              <a:gdLst/>
              <a:ahLst/>
              <a:cxnLst/>
              <a:rect l="l" t="t" r="r" b="b"/>
              <a:pathLst>
                <a:path w="2105152" h="2115544" extrusionOk="0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7" y="1337853"/>
                  </a:cubicBezTo>
                  <a:cubicBezTo>
                    <a:pt x="696636" y="1343247"/>
                    <a:pt x="678166" y="1348964"/>
                    <a:pt x="659857" y="1354922"/>
                  </a:cubicBezTo>
                  <a:cubicBezTo>
                    <a:pt x="623239" y="1366998"/>
                    <a:pt x="587105" y="1380363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5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7"/>
                    <a:pt x="692361" y="1329400"/>
                    <a:pt x="711154" y="1324005"/>
                  </a:cubicBezTo>
                  <a:cubicBezTo>
                    <a:pt x="729866" y="1318611"/>
                    <a:pt x="748740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8"/>
                    <a:pt x="841575" y="1294055"/>
                  </a:cubicBezTo>
                  <a:lnTo>
                    <a:pt x="870369" y="1287936"/>
                  </a:lnTo>
                  <a:cubicBezTo>
                    <a:pt x="872789" y="1287533"/>
                    <a:pt x="877386" y="1285601"/>
                    <a:pt x="880370" y="1284796"/>
                  </a:cubicBezTo>
                  <a:cubicBezTo>
                    <a:pt x="882951" y="1284152"/>
                    <a:pt x="885048" y="1284232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2" y="1290995"/>
                    <a:pt x="889000" y="1293330"/>
                  </a:cubicBezTo>
                  <a:cubicBezTo>
                    <a:pt x="887549" y="1295746"/>
                    <a:pt x="884564" y="1296551"/>
                    <a:pt x="882145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6" y="1305407"/>
                  </a:lnTo>
                  <a:lnTo>
                    <a:pt x="771001" y="1322637"/>
                  </a:lnTo>
                  <a:close/>
                  <a:moveTo>
                    <a:pt x="731963" y="1466752"/>
                  </a:moveTo>
                  <a:cubicBezTo>
                    <a:pt x="732366" y="1467155"/>
                    <a:pt x="732689" y="1467557"/>
                    <a:pt x="732850" y="1467235"/>
                  </a:cubicBezTo>
                  <a:cubicBezTo>
                    <a:pt x="732608" y="1467074"/>
                    <a:pt x="732366" y="1466913"/>
                    <a:pt x="732124" y="1466752"/>
                  </a:cubicBezTo>
                  <a:lnTo>
                    <a:pt x="731963" y="1466752"/>
                  </a:lnTo>
                  <a:close/>
                  <a:moveTo>
                    <a:pt x="637757" y="1483740"/>
                  </a:moveTo>
                  <a:cubicBezTo>
                    <a:pt x="609689" y="1492194"/>
                    <a:pt x="582023" y="1501533"/>
                    <a:pt x="554923" y="1512000"/>
                  </a:cubicBezTo>
                  <a:cubicBezTo>
                    <a:pt x="536776" y="1519085"/>
                    <a:pt x="518870" y="1526572"/>
                    <a:pt x="501126" y="1534624"/>
                  </a:cubicBezTo>
                  <a:cubicBezTo>
                    <a:pt x="457007" y="1554591"/>
                    <a:pt x="414259" y="1577375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39"/>
                    <a:pt x="377319" y="1611190"/>
                  </a:cubicBezTo>
                  <a:cubicBezTo>
                    <a:pt x="419744" y="1587922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5" y="1494609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7"/>
                  </a:cubicBezTo>
                  <a:cubicBezTo>
                    <a:pt x="729544" y="1467316"/>
                    <a:pt x="731076" y="1466833"/>
                    <a:pt x="731963" y="1466752"/>
                  </a:cubicBezTo>
                  <a:cubicBezTo>
                    <a:pt x="731802" y="1466591"/>
                    <a:pt x="731721" y="1466350"/>
                    <a:pt x="731560" y="1466269"/>
                  </a:cubicBezTo>
                  <a:cubicBezTo>
                    <a:pt x="731721" y="1466430"/>
                    <a:pt x="731882" y="1466591"/>
                    <a:pt x="732124" y="1466752"/>
                  </a:cubicBezTo>
                  <a:cubicBezTo>
                    <a:pt x="732608" y="1466672"/>
                    <a:pt x="732931" y="1466752"/>
                    <a:pt x="732850" y="1467155"/>
                  </a:cubicBezTo>
                  <a:lnTo>
                    <a:pt x="732850" y="1467235"/>
                  </a:lnTo>
                  <a:cubicBezTo>
                    <a:pt x="734786" y="1468282"/>
                    <a:pt x="737206" y="1468041"/>
                    <a:pt x="738819" y="1466511"/>
                  </a:cubicBezTo>
                  <a:cubicBezTo>
                    <a:pt x="740916" y="1464578"/>
                    <a:pt x="740997" y="1461358"/>
                    <a:pt x="739061" y="1459265"/>
                  </a:cubicBezTo>
                  <a:cubicBezTo>
                    <a:pt x="738093" y="1458218"/>
                    <a:pt x="736560" y="1457332"/>
                    <a:pt x="734221" y="1456930"/>
                  </a:cubicBezTo>
                  <a:cubicBezTo>
                    <a:pt x="730673" y="1456447"/>
                    <a:pt x="723414" y="1457413"/>
                    <a:pt x="714380" y="1459667"/>
                  </a:cubicBezTo>
                  <a:cubicBezTo>
                    <a:pt x="687844" y="1466108"/>
                    <a:pt x="643564" y="1482050"/>
                    <a:pt x="637757" y="1483740"/>
                  </a:cubicBezTo>
                  <a:close/>
                  <a:moveTo>
                    <a:pt x="1393665" y="1304280"/>
                  </a:moveTo>
                  <a:cubicBezTo>
                    <a:pt x="1391568" y="1301864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1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5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7" y="1179084"/>
                  </a:cubicBezTo>
                  <a:cubicBezTo>
                    <a:pt x="1138873" y="1178682"/>
                    <a:pt x="1136131" y="1180614"/>
                    <a:pt x="1135647" y="1183512"/>
                  </a:cubicBezTo>
                  <a:cubicBezTo>
                    <a:pt x="1135243" y="1186491"/>
                    <a:pt x="1137179" y="1189229"/>
                    <a:pt x="1140163" y="1189631"/>
                  </a:cubicBezTo>
                  <a:cubicBezTo>
                    <a:pt x="1174846" y="1195750"/>
                    <a:pt x="1204769" y="1202352"/>
                    <a:pt x="1233482" y="1212416"/>
                  </a:cubicBezTo>
                  <a:cubicBezTo>
                    <a:pt x="1248243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8" y="1267567"/>
                    <a:pt x="1344788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2"/>
                    <a:pt x="1379389" y="1304763"/>
                  </a:cubicBezTo>
                  <a:cubicBezTo>
                    <a:pt x="1381486" y="1306937"/>
                    <a:pt x="1383583" y="1309111"/>
                    <a:pt x="1385600" y="1311284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6" y="1318611"/>
                    <a:pt x="1391488" y="1318852"/>
                  </a:cubicBezTo>
                  <a:cubicBezTo>
                    <a:pt x="1391810" y="1319255"/>
                    <a:pt x="1391971" y="1319496"/>
                    <a:pt x="1392052" y="1319658"/>
                  </a:cubicBezTo>
                  <a:cubicBezTo>
                    <a:pt x="1392617" y="1320221"/>
                    <a:pt x="1393181" y="1320543"/>
                    <a:pt x="1393343" y="1320624"/>
                  </a:cubicBezTo>
                  <a:cubicBezTo>
                    <a:pt x="1394714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1" y="1318611"/>
                  </a:cubicBezTo>
                  <a:cubicBezTo>
                    <a:pt x="1400844" y="1317967"/>
                    <a:pt x="1401408" y="1316598"/>
                    <a:pt x="1400844" y="1314666"/>
                  </a:cubicBezTo>
                  <a:cubicBezTo>
                    <a:pt x="1400763" y="1314505"/>
                    <a:pt x="1400521" y="1313861"/>
                    <a:pt x="1399957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7" y="863640"/>
                    <a:pt x="1211705" y="863720"/>
                    <a:pt x="1211463" y="863801"/>
                  </a:cubicBezTo>
                  <a:cubicBezTo>
                    <a:pt x="1210899" y="864445"/>
                    <a:pt x="1210415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79"/>
                    <a:pt x="1147987" y="917180"/>
                    <a:pt x="1138954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8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5"/>
                    <a:pt x="1098948" y="1014196"/>
                    <a:pt x="1099916" y="1011378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0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79"/>
                  </a:cubicBezTo>
                  <a:cubicBezTo>
                    <a:pt x="1181298" y="902044"/>
                    <a:pt x="1186541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4" y="880869"/>
                    <a:pt x="1213076" y="875153"/>
                    <a:pt x="1216545" y="872737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4" y="862834"/>
                    <a:pt x="1212270" y="863156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9" y="862271"/>
                    <a:pt x="1210495" y="863076"/>
                    <a:pt x="1210334" y="864445"/>
                  </a:cubicBezTo>
                  <a:lnTo>
                    <a:pt x="1210899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6"/>
                  </a:cubicBezTo>
                  <a:cubicBezTo>
                    <a:pt x="898599" y="1045354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2" y="1016129"/>
                    <a:pt x="889726" y="986822"/>
                    <a:pt x="874563" y="955825"/>
                  </a:cubicBezTo>
                  <a:cubicBezTo>
                    <a:pt x="866013" y="938515"/>
                    <a:pt x="856496" y="920642"/>
                    <a:pt x="846091" y="903090"/>
                  </a:cubicBezTo>
                  <a:cubicBezTo>
                    <a:pt x="833187" y="881433"/>
                    <a:pt x="819072" y="860178"/>
                    <a:pt x="804715" y="840694"/>
                  </a:cubicBezTo>
                  <a:cubicBezTo>
                    <a:pt x="788584" y="818714"/>
                    <a:pt x="771888" y="798989"/>
                    <a:pt x="756079" y="783369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40" y="790535"/>
                  </a:cubicBezTo>
                  <a:cubicBezTo>
                    <a:pt x="763661" y="806315"/>
                    <a:pt x="779066" y="826202"/>
                    <a:pt x="794230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5" y="2065920"/>
                    <a:pt x="1510939" y="2040800"/>
                    <a:pt x="1503680" y="2026389"/>
                  </a:cubicBezTo>
                  <a:cubicBezTo>
                    <a:pt x="1476741" y="1973010"/>
                    <a:pt x="1453109" y="1918181"/>
                    <a:pt x="1427460" y="1864238"/>
                  </a:cubicBezTo>
                  <a:cubicBezTo>
                    <a:pt x="1421008" y="1850712"/>
                    <a:pt x="1414475" y="1837186"/>
                    <a:pt x="1407700" y="1823821"/>
                  </a:cubicBezTo>
                  <a:cubicBezTo>
                    <a:pt x="1371888" y="1753213"/>
                    <a:pt x="1335915" y="1682685"/>
                    <a:pt x="1299137" y="1612559"/>
                  </a:cubicBezTo>
                  <a:cubicBezTo>
                    <a:pt x="1262357" y="1542433"/>
                    <a:pt x="1224772" y="1472791"/>
                    <a:pt x="1186783" y="1403309"/>
                  </a:cubicBezTo>
                  <a:cubicBezTo>
                    <a:pt x="1163796" y="1361604"/>
                    <a:pt x="1137260" y="1321268"/>
                    <a:pt x="1113144" y="1279965"/>
                  </a:cubicBezTo>
                  <a:cubicBezTo>
                    <a:pt x="1102820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6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4" y="1521178"/>
                    <a:pt x="1264293" y="1577214"/>
                  </a:cubicBezTo>
                  <a:cubicBezTo>
                    <a:pt x="1286393" y="1619241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2" y="1829860"/>
                  </a:cubicBezTo>
                  <a:cubicBezTo>
                    <a:pt x="1423105" y="1882998"/>
                    <a:pt x="1447302" y="1937584"/>
                    <a:pt x="1473434" y="1991286"/>
                  </a:cubicBezTo>
                  <a:cubicBezTo>
                    <a:pt x="1479967" y="2004731"/>
                    <a:pt x="1486662" y="2018177"/>
                    <a:pt x="1493598" y="2031461"/>
                  </a:cubicBezTo>
                  <a:cubicBezTo>
                    <a:pt x="1501018" y="2045873"/>
                    <a:pt x="1509407" y="2070912"/>
                    <a:pt x="1519892" y="2090476"/>
                  </a:cubicBezTo>
                  <a:cubicBezTo>
                    <a:pt x="1525135" y="2100299"/>
                    <a:pt x="1530942" y="2108752"/>
                    <a:pt x="1537233" y="2114227"/>
                  </a:cubicBezTo>
                  <a:cubicBezTo>
                    <a:pt x="1539330" y="2116159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4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2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0"/>
                    <a:pt x="1416652" y="1689931"/>
                    <a:pt x="1405280" y="1680752"/>
                  </a:cubicBezTo>
                  <a:cubicBezTo>
                    <a:pt x="1376647" y="1657807"/>
                    <a:pt x="1346885" y="1636229"/>
                    <a:pt x="1316639" y="1615779"/>
                  </a:cubicBezTo>
                  <a:cubicBezTo>
                    <a:pt x="1314219" y="1614089"/>
                    <a:pt x="1310832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6" y="1659497"/>
                    <a:pt x="1379389" y="1677934"/>
                  </a:cubicBezTo>
                  <a:cubicBezTo>
                    <a:pt x="1392939" y="1688884"/>
                    <a:pt x="1406248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500" y="1765209"/>
                    <a:pt x="1513843" y="1792502"/>
                    <a:pt x="1524409" y="1804982"/>
                  </a:cubicBezTo>
                  <a:cubicBezTo>
                    <a:pt x="1524973" y="1805626"/>
                    <a:pt x="1525780" y="1806350"/>
                    <a:pt x="1526344" y="1806914"/>
                  </a:cubicBezTo>
                  <a:cubicBezTo>
                    <a:pt x="1526506" y="1806431"/>
                    <a:pt x="1526748" y="1805867"/>
                    <a:pt x="1526990" y="1805465"/>
                  </a:cubicBezTo>
                  <a:cubicBezTo>
                    <a:pt x="1526748" y="1806028"/>
                    <a:pt x="1526587" y="1806592"/>
                    <a:pt x="1526506" y="1807156"/>
                  </a:cubicBezTo>
                  <a:cubicBezTo>
                    <a:pt x="1526909" y="1807639"/>
                    <a:pt x="1527071" y="1807961"/>
                    <a:pt x="1526748" y="1808122"/>
                  </a:cubicBezTo>
                  <a:cubicBezTo>
                    <a:pt x="1526667" y="1808122"/>
                    <a:pt x="1526587" y="1808122"/>
                    <a:pt x="1526506" y="1808202"/>
                  </a:cubicBezTo>
                  <a:cubicBezTo>
                    <a:pt x="1526667" y="1809490"/>
                    <a:pt x="1527393" y="1810859"/>
                    <a:pt x="1528522" y="1811745"/>
                  </a:cubicBezTo>
                  <a:cubicBezTo>
                    <a:pt x="1530780" y="1813435"/>
                    <a:pt x="1534007" y="1812953"/>
                    <a:pt x="1535701" y="1810698"/>
                  </a:cubicBezTo>
                  <a:cubicBezTo>
                    <a:pt x="1536588" y="1809652"/>
                    <a:pt x="1537072" y="1808202"/>
                    <a:pt x="1536910" y="1806431"/>
                  </a:cubicBezTo>
                  <a:cubicBezTo>
                    <a:pt x="1536749" y="1804821"/>
                    <a:pt x="1535378" y="1801922"/>
                    <a:pt x="1532636" y="1798380"/>
                  </a:cubicBezTo>
                  <a:cubicBezTo>
                    <a:pt x="1522231" y="1785176"/>
                    <a:pt x="1490211" y="1755950"/>
                    <a:pt x="1487630" y="1753454"/>
                  </a:cubicBezTo>
                  <a:cubicBezTo>
                    <a:pt x="1471660" y="1738399"/>
                    <a:pt x="1455529" y="1723423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5"/>
                  </a:cubicBezTo>
                  <a:cubicBezTo>
                    <a:pt x="1312929" y="1456286"/>
                    <a:pt x="1269939" y="1440586"/>
                    <a:pt x="1220497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3" y="1483338"/>
                    <a:pt x="1349547" y="1492597"/>
                    <a:pt x="1365597" y="1502500"/>
                  </a:cubicBezTo>
                  <a:cubicBezTo>
                    <a:pt x="1376405" y="1509102"/>
                    <a:pt x="1387052" y="1515945"/>
                    <a:pt x="1397618" y="1522949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5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39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3"/>
                  </a:cubicBezTo>
                  <a:cubicBezTo>
                    <a:pt x="1326721" y="1334391"/>
                    <a:pt x="1315106" y="1329722"/>
                    <a:pt x="1303492" y="1325535"/>
                  </a:cubicBezTo>
                  <a:cubicBezTo>
                    <a:pt x="1291716" y="1321348"/>
                    <a:pt x="1279860" y="1317484"/>
                    <a:pt x="1267923" y="1314102"/>
                  </a:cubicBezTo>
                  <a:cubicBezTo>
                    <a:pt x="1253566" y="1309996"/>
                    <a:pt x="1239048" y="1306454"/>
                    <a:pt x="1224449" y="1303233"/>
                  </a:cubicBezTo>
                  <a:cubicBezTo>
                    <a:pt x="1202833" y="1298483"/>
                    <a:pt x="1180895" y="1294618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9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0"/>
                    <a:pt x="1281311" y="1333264"/>
                  </a:cubicBezTo>
                  <a:cubicBezTo>
                    <a:pt x="1298653" y="1338819"/>
                    <a:pt x="1315832" y="1344858"/>
                    <a:pt x="1332851" y="1351943"/>
                  </a:cubicBezTo>
                  <a:cubicBezTo>
                    <a:pt x="1347530" y="1357901"/>
                    <a:pt x="1369711" y="1373439"/>
                    <a:pt x="1389794" y="1383181"/>
                  </a:cubicBezTo>
                  <a:cubicBezTo>
                    <a:pt x="1400198" y="1388253"/>
                    <a:pt x="1410200" y="1391796"/>
                    <a:pt x="1418427" y="1392198"/>
                  </a:cubicBezTo>
                  <a:cubicBezTo>
                    <a:pt x="1421250" y="1392360"/>
                    <a:pt x="1423669" y="1390266"/>
                    <a:pt x="1423911" y="1387448"/>
                  </a:cubicBezTo>
                  <a:cubicBezTo>
                    <a:pt x="1424073" y="1384630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8" y="1442518"/>
                  </a:moveTo>
                  <a:cubicBezTo>
                    <a:pt x="1189605" y="1444451"/>
                    <a:pt x="1189848" y="1446866"/>
                    <a:pt x="1189122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3" y="1470697"/>
                    <a:pt x="1175813" y="1474481"/>
                  </a:cubicBezTo>
                  <a:cubicBezTo>
                    <a:pt x="1172426" y="1485592"/>
                    <a:pt x="1169038" y="1496783"/>
                    <a:pt x="1165812" y="1507974"/>
                  </a:cubicBezTo>
                  <a:cubicBezTo>
                    <a:pt x="1162586" y="1519085"/>
                    <a:pt x="1159521" y="1530276"/>
                    <a:pt x="1156779" y="1541548"/>
                  </a:cubicBezTo>
                  <a:cubicBezTo>
                    <a:pt x="1151697" y="1561676"/>
                    <a:pt x="1147100" y="1582045"/>
                    <a:pt x="1142664" y="1602414"/>
                  </a:cubicBezTo>
                  <a:cubicBezTo>
                    <a:pt x="1138227" y="1622703"/>
                    <a:pt x="1134034" y="1643073"/>
                    <a:pt x="1130485" y="1663603"/>
                  </a:cubicBezTo>
                  <a:cubicBezTo>
                    <a:pt x="1125807" y="1690897"/>
                    <a:pt x="1122097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1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7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2" y="1538086"/>
                  </a:cubicBezTo>
                  <a:cubicBezTo>
                    <a:pt x="1146132" y="1529068"/>
                    <a:pt x="1148793" y="1519970"/>
                    <a:pt x="1151616" y="1511034"/>
                  </a:cubicBezTo>
                  <a:cubicBezTo>
                    <a:pt x="1155811" y="1497588"/>
                    <a:pt x="1160327" y="1484223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0"/>
                    <a:pt x="1177668" y="1450409"/>
                    <a:pt x="1178717" y="1447591"/>
                  </a:cubicBezTo>
                  <a:cubicBezTo>
                    <a:pt x="1176781" y="1446624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5" y="1438090"/>
                  </a:cubicBezTo>
                  <a:cubicBezTo>
                    <a:pt x="1185653" y="1438734"/>
                    <a:pt x="1187508" y="1440506"/>
                    <a:pt x="1188638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9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6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8"/>
                  </a:cubicBezTo>
                  <a:cubicBezTo>
                    <a:pt x="1252275" y="1786545"/>
                    <a:pt x="1250823" y="1801600"/>
                    <a:pt x="1250017" y="1816736"/>
                  </a:cubicBezTo>
                  <a:cubicBezTo>
                    <a:pt x="1248243" y="1846928"/>
                    <a:pt x="1248807" y="1877201"/>
                    <a:pt x="1251711" y="1907956"/>
                  </a:cubicBezTo>
                  <a:cubicBezTo>
                    <a:pt x="1251953" y="1910855"/>
                    <a:pt x="1254534" y="1913028"/>
                    <a:pt x="1257518" y="1912867"/>
                  </a:cubicBezTo>
                  <a:cubicBezTo>
                    <a:pt x="1260422" y="1912626"/>
                    <a:pt x="1262599" y="1910050"/>
                    <a:pt x="1262438" y="1907071"/>
                  </a:cubicBezTo>
                  <a:cubicBezTo>
                    <a:pt x="1260986" y="1882917"/>
                    <a:pt x="1261309" y="1859166"/>
                    <a:pt x="1262680" y="1835576"/>
                  </a:cubicBezTo>
                  <a:cubicBezTo>
                    <a:pt x="1263648" y="1817703"/>
                    <a:pt x="1265422" y="1799910"/>
                    <a:pt x="1267439" y="1782036"/>
                  </a:cubicBezTo>
                  <a:cubicBezTo>
                    <a:pt x="1269536" y="1764323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5" y="1652332"/>
                    <a:pt x="1290990" y="1646132"/>
                  </a:cubicBezTo>
                  <a:cubicBezTo>
                    <a:pt x="1292281" y="1641946"/>
                    <a:pt x="1292361" y="1638564"/>
                    <a:pt x="1291555" y="1636874"/>
                  </a:cubicBezTo>
                  <a:cubicBezTo>
                    <a:pt x="1290829" y="1635183"/>
                    <a:pt x="1289700" y="1633975"/>
                    <a:pt x="1288087" y="1633411"/>
                  </a:cubicBezTo>
                  <a:cubicBezTo>
                    <a:pt x="1286716" y="1632848"/>
                    <a:pt x="1284780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1"/>
                    <a:pt x="1373824" y="1843788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7"/>
                    <a:pt x="1374388" y="1846928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0"/>
                    <a:pt x="1373179" y="1856992"/>
                    <a:pt x="1373098" y="1857314"/>
                  </a:cubicBezTo>
                  <a:lnTo>
                    <a:pt x="1369791" y="1880260"/>
                  </a:lnTo>
                  <a:cubicBezTo>
                    <a:pt x="1368823" y="1887989"/>
                    <a:pt x="1367855" y="1895718"/>
                    <a:pt x="1367210" y="1903528"/>
                  </a:cubicBezTo>
                  <a:cubicBezTo>
                    <a:pt x="1366726" y="1908761"/>
                    <a:pt x="1366484" y="1913914"/>
                    <a:pt x="1366242" y="1919147"/>
                  </a:cubicBezTo>
                  <a:cubicBezTo>
                    <a:pt x="1365839" y="1932190"/>
                    <a:pt x="1365920" y="1945233"/>
                    <a:pt x="1366323" y="1958357"/>
                  </a:cubicBezTo>
                  <a:cubicBezTo>
                    <a:pt x="1366242" y="1961255"/>
                    <a:pt x="1368581" y="1963751"/>
                    <a:pt x="1371566" y="1963751"/>
                  </a:cubicBezTo>
                  <a:cubicBezTo>
                    <a:pt x="1374550" y="1963831"/>
                    <a:pt x="1376970" y="1961416"/>
                    <a:pt x="1376970" y="1958517"/>
                  </a:cubicBezTo>
                  <a:cubicBezTo>
                    <a:pt x="1377695" y="1947729"/>
                    <a:pt x="1378744" y="1936940"/>
                    <a:pt x="1379712" y="1926232"/>
                  </a:cubicBezTo>
                  <a:cubicBezTo>
                    <a:pt x="1380357" y="1919067"/>
                    <a:pt x="1381083" y="1911821"/>
                    <a:pt x="1381648" y="1904655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1"/>
                  </a:lnTo>
                  <a:cubicBezTo>
                    <a:pt x="1384551" y="1858039"/>
                    <a:pt x="1385035" y="1849907"/>
                    <a:pt x="1384793" y="1846687"/>
                  </a:cubicBezTo>
                  <a:cubicBezTo>
                    <a:pt x="1384712" y="1844996"/>
                    <a:pt x="1384309" y="1843788"/>
                    <a:pt x="1384067" y="1843386"/>
                  </a:cubicBezTo>
                  <a:cubicBezTo>
                    <a:pt x="1382454" y="1840729"/>
                    <a:pt x="1380357" y="1840165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4" y="1068864"/>
                    <a:pt x="844640" y="1069105"/>
                    <a:pt x="844156" y="1069427"/>
                  </a:cubicBezTo>
                  <a:lnTo>
                    <a:pt x="844478" y="1069588"/>
                  </a:lnTo>
                  <a:cubicBezTo>
                    <a:pt x="844720" y="1069427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6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4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2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3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39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3"/>
                  </a:cubicBezTo>
                  <a:cubicBezTo>
                    <a:pt x="103249" y="903251"/>
                    <a:pt x="101152" y="900594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8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4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89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3" y="841177"/>
                    <a:pt x="382561" y="861868"/>
                  </a:cubicBezTo>
                  <a:cubicBezTo>
                    <a:pt x="383448" y="862995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4" y="895281"/>
                    <a:pt x="485801" y="912027"/>
                    <a:pt x="522661" y="928854"/>
                  </a:cubicBezTo>
                  <a:cubicBezTo>
                    <a:pt x="522661" y="928854"/>
                    <a:pt x="522661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4" y="927485"/>
                    <a:pt x="521612" y="927888"/>
                    <a:pt x="521531" y="928129"/>
                  </a:cubicBezTo>
                  <a:cubicBezTo>
                    <a:pt x="517015" y="921849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5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3"/>
                    <a:pt x="310374" y="677980"/>
                  </a:cubicBezTo>
                  <a:cubicBezTo>
                    <a:pt x="308035" y="676128"/>
                    <a:pt x="307712" y="672746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8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1"/>
                  </a:cubicBezTo>
                  <a:cubicBezTo>
                    <a:pt x="474993" y="838198"/>
                    <a:pt x="482494" y="848664"/>
                    <a:pt x="489834" y="859211"/>
                  </a:cubicBezTo>
                  <a:cubicBezTo>
                    <a:pt x="497093" y="869839"/>
                    <a:pt x="504190" y="880627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1" y="921125"/>
                    <a:pt x="530807" y="921930"/>
                    <a:pt x="531291" y="922896"/>
                  </a:cubicBezTo>
                  <a:cubicBezTo>
                    <a:pt x="532097" y="924426"/>
                    <a:pt x="532501" y="925311"/>
                    <a:pt x="532581" y="925795"/>
                  </a:cubicBezTo>
                  <a:cubicBezTo>
                    <a:pt x="533711" y="929337"/>
                    <a:pt x="531452" y="931108"/>
                    <a:pt x="530726" y="931672"/>
                  </a:cubicBezTo>
                  <a:cubicBezTo>
                    <a:pt x="530565" y="931833"/>
                    <a:pt x="530001" y="931913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1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4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7"/>
                  </a:cubicBezTo>
                  <a:cubicBezTo>
                    <a:pt x="601542" y="831032"/>
                    <a:pt x="590573" y="812917"/>
                    <a:pt x="579927" y="795768"/>
                  </a:cubicBezTo>
                  <a:cubicBezTo>
                    <a:pt x="555165" y="755995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5" y="695048"/>
                    <a:pt x="522822" y="695129"/>
                    <a:pt x="524838" y="697302"/>
                  </a:cubicBezTo>
                  <a:cubicBezTo>
                    <a:pt x="538469" y="711473"/>
                    <a:pt x="557907" y="737800"/>
                    <a:pt x="579200" y="769682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4" y="1028527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1"/>
                    <a:pt x="789552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3"/>
                    <a:pt x="759628" y="928934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6"/>
                    <a:pt x="760193" y="901883"/>
                  </a:cubicBezTo>
                  <a:cubicBezTo>
                    <a:pt x="772856" y="923782"/>
                    <a:pt x="783341" y="943910"/>
                    <a:pt x="790439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1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5"/>
                    <a:pt x="843833" y="1069347"/>
                    <a:pt x="844156" y="1069427"/>
                  </a:cubicBezTo>
                  <a:cubicBezTo>
                    <a:pt x="843591" y="1069910"/>
                    <a:pt x="842946" y="1070555"/>
                    <a:pt x="842785" y="1070796"/>
                  </a:cubicBezTo>
                  <a:cubicBezTo>
                    <a:pt x="843269" y="1070233"/>
                    <a:pt x="843833" y="1069830"/>
                    <a:pt x="844478" y="1069588"/>
                  </a:cubicBezTo>
                  <a:cubicBezTo>
                    <a:pt x="844882" y="1069749"/>
                    <a:pt x="845204" y="1069749"/>
                    <a:pt x="845204" y="1069508"/>
                  </a:cubicBezTo>
                  <a:cubicBezTo>
                    <a:pt x="845204" y="1069427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6" y="1079894"/>
                    <a:pt x="840123" y="1079089"/>
                    <a:pt x="835284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2" y="1062825"/>
                    <a:pt x="797779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6"/>
                    <a:pt x="792616" y="1067012"/>
                  </a:cubicBezTo>
                  <a:cubicBezTo>
                    <a:pt x="788261" y="1072889"/>
                    <a:pt x="783018" y="1080779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4" y="1127315"/>
                  </a:cubicBezTo>
                  <a:cubicBezTo>
                    <a:pt x="717526" y="1136252"/>
                    <a:pt x="705024" y="1144545"/>
                    <a:pt x="692119" y="1152032"/>
                  </a:cubicBezTo>
                  <a:cubicBezTo>
                    <a:pt x="679133" y="1159439"/>
                    <a:pt x="665745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8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2"/>
                  </a:cubicBezTo>
                  <a:cubicBezTo>
                    <a:pt x="697362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5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4"/>
                    <a:pt x="711799" y="1029332"/>
                    <a:pt x="709460" y="1030943"/>
                  </a:cubicBezTo>
                  <a:cubicBezTo>
                    <a:pt x="695184" y="1040685"/>
                    <a:pt x="651468" y="1057834"/>
                    <a:pt x="649129" y="1059041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1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7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2"/>
                    <a:pt x="688570" y="1031506"/>
                    <a:pt x="703250" y="1022409"/>
                  </a:cubicBezTo>
                  <a:cubicBezTo>
                    <a:pt x="695507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39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3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3" y="1060088"/>
                    <a:pt x="790923" y="1059847"/>
                    <a:pt x="790923" y="1059524"/>
                  </a:cubicBezTo>
                  <a:cubicBezTo>
                    <a:pt x="790923" y="1059444"/>
                    <a:pt x="790923" y="1059283"/>
                    <a:pt x="790842" y="1059283"/>
                  </a:cubicBezTo>
                  <a:cubicBezTo>
                    <a:pt x="790197" y="1059363"/>
                    <a:pt x="790439" y="1059927"/>
                    <a:pt x="791003" y="1060410"/>
                  </a:cubicBezTo>
                  <a:close/>
                  <a:moveTo>
                    <a:pt x="1076768" y="296193"/>
                  </a:moveTo>
                  <a:cubicBezTo>
                    <a:pt x="1073299" y="305533"/>
                    <a:pt x="1069509" y="314711"/>
                    <a:pt x="1066041" y="323970"/>
                  </a:cubicBezTo>
                  <a:cubicBezTo>
                    <a:pt x="1064589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8"/>
                    <a:pt x="1054668" y="359073"/>
                  </a:cubicBezTo>
                  <a:cubicBezTo>
                    <a:pt x="1053700" y="362857"/>
                    <a:pt x="1055716" y="365111"/>
                    <a:pt x="1055959" y="365353"/>
                  </a:cubicBezTo>
                  <a:cubicBezTo>
                    <a:pt x="1056281" y="365594"/>
                    <a:pt x="1062330" y="368332"/>
                    <a:pt x="1064831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3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1"/>
                    <a:pt x="1111531" y="241768"/>
                  </a:cubicBezTo>
                  <a:cubicBezTo>
                    <a:pt x="1117822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40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5" y="284439"/>
                    <a:pt x="1076768" y="296193"/>
                  </a:cubicBezTo>
                  <a:close/>
                  <a:moveTo>
                    <a:pt x="1122097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0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500" y="144509"/>
                    <a:pt x="1122097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4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500" y="147891"/>
                    <a:pt x="1123709" y="150548"/>
                    <a:pt x="1126049" y="151595"/>
                  </a:cubicBezTo>
                  <a:cubicBezTo>
                    <a:pt x="1128629" y="152722"/>
                    <a:pt x="1131695" y="151595"/>
                    <a:pt x="1132824" y="149018"/>
                  </a:cubicBezTo>
                  <a:cubicBezTo>
                    <a:pt x="1135082" y="149421"/>
                    <a:pt x="1132098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8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4" y="143221"/>
                    <a:pt x="1131775" y="140645"/>
                    <a:pt x="1128872" y="140484"/>
                  </a:cubicBezTo>
                  <a:cubicBezTo>
                    <a:pt x="1126129" y="140323"/>
                    <a:pt x="1123871" y="142175"/>
                    <a:pt x="1123306" y="144670"/>
                  </a:cubicBezTo>
                  <a:lnTo>
                    <a:pt x="1123468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8"/>
                  </a:moveTo>
                  <a:cubicBezTo>
                    <a:pt x="1086850" y="855991"/>
                    <a:pt x="1076042" y="862432"/>
                    <a:pt x="1065073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6" y="894556"/>
                  </a:cubicBezTo>
                  <a:cubicBezTo>
                    <a:pt x="1000467" y="905908"/>
                    <a:pt x="999257" y="917260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2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3" y="1049460"/>
                    <a:pt x="975786" y="1046240"/>
                  </a:cubicBezTo>
                  <a:cubicBezTo>
                    <a:pt x="976190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6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6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5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2"/>
                    <a:pt x="953606" y="888518"/>
                  </a:cubicBezTo>
                  <a:cubicBezTo>
                    <a:pt x="940782" y="877246"/>
                    <a:pt x="927877" y="866055"/>
                    <a:pt x="915375" y="854461"/>
                  </a:cubicBezTo>
                  <a:cubicBezTo>
                    <a:pt x="906906" y="846732"/>
                    <a:pt x="898679" y="838761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2" y="885136"/>
                    <a:pt x="969092" y="887713"/>
                  </a:cubicBezTo>
                  <a:cubicBezTo>
                    <a:pt x="972883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2" y="907116"/>
                    <a:pt x="986917" y="907760"/>
                  </a:cubicBezTo>
                  <a:cubicBezTo>
                    <a:pt x="986433" y="907518"/>
                    <a:pt x="985546" y="907357"/>
                    <a:pt x="985385" y="907277"/>
                  </a:cubicBezTo>
                  <a:cubicBezTo>
                    <a:pt x="985304" y="907277"/>
                    <a:pt x="985223" y="907196"/>
                    <a:pt x="985142" y="907196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1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4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6" y="764610"/>
                    <a:pt x="956832" y="753661"/>
                    <a:pt x="947153" y="742147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5"/>
                  </a:cubicBezTo>
                  <a:cubicBezTo>
                    <a:pt x="863433" y="595214"/>
                    <a:pt x="856577" y="575569"/>
                    <a:pt x="850285" y="555843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4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0"/>
                    <a:pt x="898115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3"/>
                    <a:pt x="1009178" y="692150"/>
                  </a:cubicBezTo>
                  <a:cubicBezTo>
                    <a:pt x="1013695" y="648593"/>
                    <a:pt x="1017405" y="604956"/>
                    <a:pt x="1021196" y="561399"/>
                  </a:cubicBezTo>
                  <a:cubicBezTo>
                    <a:pt x="1019905" y="560352"/>
                    <a:pt x="1018695" y="559306"/>
                    <a:pt x="1017486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6"/>
                    <a:pt x="974657" y="487650"/>
                  </a:cubicBezTo>
                  <a:cubicBezTo>
                    <a:pt x="964253" y="467925"/>
                    <a:pt x="954655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9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9" y="277756"/>
                  </a:cubicBezTo>
                  <a:cubicBezTo>
                    <a:pt x="921102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4" y="461967"/>
                    <a:pt x="986514" y="481531"/>
                  </a:cubicBezTo>
                  <a:cubicBezTo>
                    <a:pt x="990950" y="490388"/>
                    <a:pt x="995547" y="499083"/>
                    <a:pt x="1000306" y="507778"/>
                  </a:cubicBezTo>
                  <a:cubicBezTo>
                    <a:pt x="1007404" y="520901"/>
                    <a:pt x="1014663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4" y="379765"/>
                    <a:pt x="1034101" y="373082"/>
                    <a:pt x="1031762" y="365917"/>
                  </a:cubicBezTo>
                  <a:cubicBezTo>
                    <a:pt x="1026358" y="349170"/>
                    <a:pt x="1016518" y="330411"/>
                    <a:pt x="1012565" y="318656"/>
                  </a:cubicBezTo>
                  <a:cubicBezTo>
                    <a:pt x="1007888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60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6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6" y="300541"/>
                    <a:pt x="1025470" y="314631"/>
                  </a:cubicBezTo>
                  <a:cubicBezTo>
                    <a:pt x="1028455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7" y="1601"/>
                    <a:pt x="1083059" y="-411"/>
                    <a:pt x="1085962" y="72"/>
                  </a:cubicBezTo>
                  <a:cubicBezTo>
                    <a:pt x="1088947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7" y="404401"/>
                    <a:pt x="1041279" y="500854"/>
                  </a:cubicBezTo>
                  <a:cubicBezTo>
                    <a:pt x="1040150" y="513977"/>
                    <a:pt x="1038618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3" y="508986"/>
                    <a:pt x="1066121" y="500210"/>
                  </a:cubicBezTo>
                  <a:cubicBezTo>
                    <a:pt x="1072090" y="491434"/>
                    <a:pt x="1077978" y="482658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7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3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6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7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5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4" y="558420"/>
                  </a:cubicBezTo>
                  <a:cubicBezTo>
                    <a:pt x="1035714" y="558420"/>
                    <a:pt x="1035714" y="558420"/>
                    <a:pt x="1035714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1" y="565907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8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0"/>
                  </a:lnTo>
                  <a:lnTo>
                    <a:pt x="1088785" y="686514"/>
                  </a:lnTo>
                  <a:cubicBezTo>
                    <a:pt x="1104755" y="666708"/>
                    <a:pt x="1123952" y="644809"/>
                    <a:pt x="1143793" y="621783"/>
                  </a:cubicBezTo>
                  <a:cubicBezTo>
                    <a:pt x="1161941" y="600850"/>
                    <a:pt x="1180491" y="579031"/>
                    <a:pt x="1197107" y="556649"/>
                  </a:cubicBezTo>
                  <a:cubicBezTo>
                    <a:pt x="1220497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6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10" y="694968"/>
                  </a:cubicBezTo>
                  <a:cubicBezTo>
                    <a:pt x="1091851" y="703663"/>
                    <a:pt x="1084591" y="712358"/>
                    <a:pt x="1077171" y="720973"/>
                  </a:cubicBezTo>
                  <a:cubicBezTo>
                    <a:pt x="1066121" y="733774"/>
                    <a:pt x="1054991" y="746576"/>
                    <a:pt x="1043860" y="759377"/>
                  </a:cubicBezTo>
                  <a:lnTo>
                    <a:pt x="1025229" y="780713"/>
                  </a:lnTo>
                  <a:cubicBezTo>
                    <a:pt x="1024019" y="782162"/>
                    <a:pt x="1019825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1" y="877327"/>
                    <a:pt x="1026519" y="876199"/>
                  </a:cubicBezTo>
                  <a:cubicBezTo>
                    <a:pt x="1037327" y="870242"/>
                    <a:pt x="1048054" y="864123"/>
                    <a:pt x="1058701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9" y="679429"/>
                    <a:pt x="1259615" y="678543"/>
                    <a:pt x="1262196" y="679993"/>
                  </a:cubicBezTo>
                  <a:cubicBezTo>
                    <a:pt x="1264777" y="681522"/>
                    <a:pt x="1265584" y="684743"/>
                    <a:pt x="1264132" y="687319"/>
                  </a:cubicBezTo>
                  <a:cubicBezTo>
                    <a:pt x="1245177" y="720892"/>
                    <a:pt x="1219610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8"/>
                  </a:cubicBezTo>
                  <a:close/>
                  <a:moveTo>
                    <a:pt x="1016437" y="788683"/>
                  </a:moveTo>
                  <a:cubicBezTo>
                    <a:pt x="1017002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4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8" y="1024502"/>
                    <a:pt x="1690722" y="1027320"/>
                    <a:pt x="1671526" y="1030218"/>
                  </a:cubicBezTo>
                  <a:cubicBezTo>
                    <a:pt x="1672009" y="1030621"/>
                    <a:pt x="1672171" y="1031104"/>
                    <a:pt x="1672816" y="1031587"/>
                  </a:cubicBezTo>
                  <a:cubicBezTo>
                    <a:pt x="1677010" y="1034727"/>
                    <a:pt x="1683140" y="1037464"/>
                    <a:pt x="1690076" y="1040121"/>
                  </a:cubicBezTo>
                  <a:cubicBezTo>
                    <a:pt x="1703304" y="1045193"/>
                    <a:pt x="1719435" y="1049380"/>
                    <a:pt x="1732018" y="1052359"/>
                  </a:cubicBezTo>
                  <a:cubicBezTo>
                    <a:pt x="1754037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4" y="1081746"/>
                  </a:cubicBezTo>
                  <a:cubicBezTo>
                    <a:pt x="1876634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1"/>
                    <a:pt x="1934061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8" y="1103403"/>
                    <a:pt x="1875021" y="1100424"/>
                    <a:pt x="1846872" y="1095191"/>
                  </a:cubicBezTo>
                  <a:cubicBezTo>
                    <a:pt x="1830902" y="1092212"/>
                    <a:pt x="1814851" y="1088509"/>
                    <a:pt x="1799043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2" y="1037303"/>
                    <a:pt x="1659992" y="1031989"/>
                  </a:cubicBezTo>
                  <a:cubicBezTo>
                    <a:pt x="1633214" y="1036096"/>
                    <a:pt x="1606436" y="1040282"/>
                    <a:pt x="1579658" y="1044147"/>
                  </a:cubicBezTo>
                  <a:cubicBezTo>
                    <a:pt x="1558446" y="1047206"/>
                    <a:pt x="1537153" y="1050105"/>
                    <a:pt x="1515940" y="1053083"/>
                  </a:cubicBezTo>
                  <a:cubicBezTo>
                    <a:pt x="1518037" y="1054211"/>
                    <a:pt x="1519650" y="1055096"/>
                    <a:pt x="1519973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8"/>
                  </a:cubicBezTo>
                  <a:cubicBezTo>
                    <a:pt x="1694351" y="1142451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60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49"/>
                    <a:pt x="1828321" y="1179648"/>
                  </a:cubicBezTo>
                  <a:cubicBezTo>
                    <a:pt x="1828885" y="1182546"/>
                    <a:pt x="1826950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8" y="1183834"/>
                    <a:pt x="1769361" y="1177393"/>
                    <a:pt x="1755892" y="1174414"/>
                  </a:cubicBezTo>
                  <a:cubicBezTo>
                    <a:pt x="1721452" y="1166524"/>
                    <a:pt x="1689350" y="1156058"/>
                    <a:pt x="1658298" y="1142773"/>
                  </a:cubicBezTo>
                  <a:cubicBezTo>
                    <a:pt x="1627407" y="1129489"/>
                    <a:pt x="1597645" y="1113548"/>
                    <a:pt x="1567318" y="1096318"/>
                  </a:cubicBezTo>
                  <a:lnTo>
                    <a:pt x="1514327" y="1064999"/>
                  </a:lnTo>
                  <a:cubicBezTo>
                    <a:pt x="1513520" y="1064597"/>
                    <a:pt x="1505455" y="1059847"/>
                    <a:pt x="1498196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3"/>
                    <a:pt x="1395682" y="1110649"/>
                  </a:cubicBezTo>
                  <a:cubicBezTo>
                    <a:pt x="1410442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90" y="1187619"/>
                    <a:pt x="1574254" y="1196958"/>
                  </a:cubicBezTo>
                  <a:cubicBezTo>
                    <a:pt x="1604258" y="1209196"/>
                    <a:pt x="1634827" y="1219984"/>
                    <a:pt x="1666767" y="1228196"/>
                  </a:cubicBezTo>
                  <a:cubicBezTo>
                    <a:pt x="1669670" y="1228840"/>
                    <a:pt x="1671445" y="1231739"/>
                    <a:pt x="1670719" y="1234637"/>
                  </a:cubicBezTo>
                  <a:cubicBezTo>
                    <a:pt x="1670074" y="1237455"/>
                    <a:pt x="1667170" y="1239226"/>
                    <a:pt x="1664266" y="1238582"/>
                  </a:cubicBezTo>
                  <a:cubicBezTo>
                    <a:pt x="1631601" y="1231175"/>
                    <a:pt x="1600064" y="1221192"/>
                    <a:pt x="1569334" y="1209357"/>
                  </a:cubicBezTo>
                  <a:cubicBezTo>
                    <a:pt x="1546186" y="1200500"/>
                    <a:pt x="1523441" y="1190597"/>
                    <a:pt x="1501018" y="1179970"/>
                  </a:cubicBezTo>
                  <a:cubicBezTo>
                    <a:pt x="1478757" y="1169423"/>
                    <a:pt x="1456819" y="1158071"/>
                    <a:pt x="1434800" y="1146718"/>
                  </a:cubicBezTo>
                  <a:cubicBezTo>
                    <a:pt x="1421976" y="1140036"/>
                    <a:pt x="1409232" y="1133193"/>
                    <a:pt x="1396730" y="1125866"/>
                  </a:cubicBezTo>
                  <a:cubicBezTo>
                    <a:pt x="1384229" y="1118459"/>
                    <a:pt x="1371969" y="1110649"/>
                    <a:pt x="1360113" y="1102276"/>
                  </a:cubicBezTo>
                  <a:lnTo>
                    <a:pt x="1336399" y="1084322"/>
                  </a:lnTo>
                  <a:cubicBezTo>
                    <a:pt x="1334706" y="1083114"/>
                    <a:pt x="1330673" y="1082229"/>
                    <a:pt x="1328334" y="1081343"/>
                  </a:cubicBezTo>
                  <a:cubicBezTo>
                    <a:pt x="1327205" y="1080941"/>
                    <a:pt x="1326963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200" y="1107026"/>
                    <a:pt x="1173394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0"/>
                    <a:pt x="1231385" y="1147524"/>
                  </a:cubicBezTo>
                  <a:cubicBezTo>
                    <a:pt x="1244613" y="1155816"/>
                    <a:pt x="1257921" y="1164029"/>
                    <a:pt x="1271391" y="1172080"/>
                  </a:cubicBezTo>
                  <a:cubicBezTo>
                    <a:pt x="1294862" y="1186330"/>
                    <a:pt x="1319865" y="1200903"/>
                    <a:pt x="1345594" y="1215153"/>
                  </a:cubicBezTo>
                  <a:cubicBezTo>
                    <a:pt x="1370356" y="1228760"/>
                    <a:pt x="1395924" y="1241964"/>
                    <a:pt x="1421976" y="1253396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6"/>
                    <a:pt x="1534087" y="1294055"/>
                  </a:cubicBezTo>
                  <a:cubicBezTo>
                    <a:pt x="1533603" y="1297034"/>
                    <a:pt x="1530861" y="1298966"/>
                    <a:pt x="1527958" y="1298483"/>
                  </a:cubicBezTo>
                  <a:cubicBezTo>
                    <a:pt x="1490695" y="1292847"/>
                    <a:pt x="1453190" y="1281092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6" y="1176910"/>
                    <a:pt x="1243000" y="1170147"/>
                    <a:pt x="1232434" y="1163304"/>
                  </a:cubicBezTo>
                  <a:cubicBezTo>
                    <a:pt x="1216625" y="1152998"/>
                    <a:pt x="1200978" y="1142532"/>
                    <a:pt x="1185250" y="1132065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399"/>
                    <a:pt x="1157666" y="1111857"/>
                  </a:cubicBezTo>
                  <a:cubicBezTo>
                    <a:pt x="1157666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20" y="1111616"/>
                    <a:pt x="1149923" y="1109361"/>
                    <a:pt x="1150245" y="1107348"/>
                  </a:cubicBezTo>
                  <a:cubicBezTo>
                    <a:pt x="1138954" y="1110247"/>
                    <a:pt x="1123306" y="1114433"/>
                    <a:pt x="1112015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9" y="1106463"/>
                    <a:pt x="1098222" y="1105738"/>
                    <a:pt x="1100481" y="1106946"/>
                  </a:cubicBezTo>
                  <a:cubicBezTo>
                    <a:pt x="1100158" y="1107912"/>
                    <a:pt x="1103142" y="1107026"/>
                    <a:pt x="1105401" y="1106785"/>
                  </a:cubicBezTo>
                  <a:cubicBezTo>
                    <a:pt x="1110079" y="1106221"/>
                    <a:pt x="1116289" y="1104933"/>
                    <a:pt x="1122822" y="1103323"/>
                  </a:cubicBezTo>
                  <a:cubicBezTo>
                    <a:pt x="1129678" y="1101712"/>
                    <a:pt x="1136695" y="1099861"/>
                    <a:pt x="1143067" y="1098089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4"/>
                    <a:pt x="1152826" y="1094789"/>
                    <a:pt x="1153472" y="1095272"/>
                  </a:cubicBezTo>
                  <a:cubicBezTo>
                    <a:pt x="1155085" y="1094869"/>
                    <a:pt x="1156295" y="1094547"/>
                    <a:pt x="1157504" y="1094225"/>
                  </a:cubicBezTo>
                  <a:cubicBezTo>
                    <a:pt x="1172426" y="1071762"/>
                    <a:pt x="1187186" y="1049541"/>
                    <a:pt x="1202591" y="1028286"/>
                  </a:cubicBezTo>
                  <a:cubicBezTo>
                    <a:pt x="1214851" y="1011378"/>
                    <a:pt x="1227433" y="994793"/>
                    <a:pt x="1240741" y="978691"/>
                  </a:cubicBezTo>
                  <a:cubicBezTo>
                    <a:pt x="1251711" y="965326"/>
                    <a:pt x="1263164" y="952283"/>
                    <a:pt x="1275182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4" y="894959"/>
                    <a:pt x="1329463" y="887229"/>
                    <a:pt x="1338093" y="879500"/>
                  </a:cubicBezTo>
                  <a:cubicBezTo>
                    <a:pt x="1350998" y="868068"/>
                    <a:pt x="1364145" y="856716"/>
                    <a:pt x="1377292" y="845524"/>
                  </a:cubicBezTo>
                  <a:lnTo>
                    <a:pt x="1398827" y="827731"/>
                  </a:lnTo>
                  <a:cubicBezTo>
                    <a:pt x="1400441" y="826524"/>
                    <a:pt x="1403263" y="823545"/>
                    <a:pt x="1405280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2" y="819197"/>
                    <a:pt x="1413991" y="820083"/>
                  </a:cubicBezTo>
                  <a:cubicBezTo>
                    <a:pt x="1414958" y="820807"/>
                    <a:pt x="1416975" y="822659"/>
                    <a:pt x="1415846" y="826443"/>
                  </a:cubicBezTo>
                  <a:cubicBezTo>
                    <a:pt x="1415281" y="828536"/>
                    <a:pt x="1413507" y="829905"/>
                    <a:pt x="1411410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7" y="863720"/>
                    <a:pt x="1363581" y="873381"/>
                    <a:pt x="1353015" y="883123"/>
                  </a:cubicBezTo>
                  <a:cubicBezTo>
                    <a:pt x="1342449" y="892865"/>
                    <a:pt x="1332044" y="902688"/>
                    <a:pt x="1321640" y="912591"/>
                  </a:cubicBezTo>
                  <a:cubicBezTo>
                    <a:pt x="1302605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0"/>
                    <a:pt x="1235418" y="1007755"/>
                  </a:cubicBezTo>
                  <a:cubicBezTo>
                    <a:pt x="1213883" y="1034485"/>
                    <a:pt x="1193800" y="1062664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2" y="1068703"/>
                    <a:pt x="1343175" y="1064436"/>
                  </a:cubicBezTo>
                  <a:cubicBezTo>
                    <a:pt x="1342691" y="1062825"/>
                    <a:pt x="1341481" y="1061296"/>
                    <a:pt x="1342610" y="1059847"/>
                  </a:cubicBezTo>
                  <a:cubicBezTo>
                    <a:pt x="1367372" y="1027239"/>
                    <a:pt x="1393988" y="996162"/>
                    <a:pt x="1422379" y="966694"/>
                  </a:cubicBezTo>
                  <a:cubicBezTo>
                    <a:pt x="1433671" y="954859"/>
                    <a:pt x="1445285" y="943346"/>
                    <a:pt x="1457142" y="932075"/>
                  </a:cubicBezTo>
                  <a:cubicBezTo>
                    <a:pt x="1474886" y="915247"/>
                    <a:pt x="1493356" y="899065"/>
                    <a:pt x="1511988" y="883123"/>
                  </a:cubicBezTo>
                  <a:cubicBezTo>
                    <a:pt x="1521828" y="874831"/>
                    <a:pt x="1531829" y="866699"/>
                    <a:pt x="1542072" y="858809"/>
                  </a:cubicBezTo>
                  <a:cubicBezTo>
                    <a:pt x="1552235" y="850919"/>
                    <a:pt x="1562640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3"/>
                    <a:pt x="1593611" y="822176"/>
                    <a:pt x="1597806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8"/>
                    <a:pt x="1607162" y="814366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8"/>
                    <a:pt x="1608291" y="814044"/>
                    <a:pt x="1607888" y="813481"/>
                  </a:cubicBezTo>
                  <a:cubicBezTo>
                    <a:pt x="1607807" y="813400"/>
                    <a:pt x="1607727" y="813400"/>
                    <a:pt x="1607646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3"/>
                    <a:pt x="1613211" y="810502"/>
                    <a:pt x="1615308" y="812354"/>
                  </a:cubicBezTo>
                  <a:cubicBezTo>
                    <a:pt x="1616921" y="813722"/>
                    <a:pt x="1618696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6"/>
                  </a:cubicBezTo>
                  <a:lnTo>
                    <a:pt x="1579981" y="845283"/>
                  </a:lnTo>
                  <a:cubicBezTo>
                    <a:pt x="1569818" y="852851"/>
                    <a:pt x="1559817" y="860661"/>
                    <a:pt x="1549896" y="868712"/>
                  </a:cubicBezTo>
                  <a:cubicBezTo>
                    <a:pt x="1540056" y="876682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3" y="965004"/>
                    <a:pt x="1432380" y="976436"/>
                  </a:cubicBezTo>
                  <a:cubicBezTo>
                    <a:pt x="1404876" y="1003971"/>
                    <a:pt x="1378825" y="1032633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6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6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3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2"/>
                    <a:pt x="1579981" y="1029494"/>
                    <a:pt x="1622245" y="1023133"/>
                  </a:cubicBezTo>
                  <a:cubicBezTo>
                    <a:pt x="1634585" y="1021281"/>
                    <a:pt x="1646844" y="1019349"/>
                    <a:pt x="1659185" y="1017497"/>
                  </a:cubicBezTo>
                  <a:cubicBezTo>
                    <a:pt x="1659508" y="1016853"/>
                    <a:pt x="1658782" y="1015968"/>
                    <a:pt x="1659427" y="1015485"/>
                  </a:cubicBezTo>
                  <a:cubicBezTo>
                    <a:pt x="1684511" y="995598"/>
                    <a:pt x="1711370" y="976919"/>
                    <a:pt x="1739115" y="959609"/>
                  </a:cubicBezTo>
                  <a:cubicBezTo>
                    <a:pt x="1750165" y="952685"/>
                    <a:pt x="1761296" y="946084"/>
                    <a:pt x="1772587" y="939723"/>
                  </a:cubicBezTo>
                  <a:cubicBezTo>
                    <a:pt x="1789606" y="930062"/>
                    <a:pt x="1806947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4" y="894314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5"/>
                    <a:pt x="1904783" y="876602"/>
                    <a:pt x="1907202" y="875958"/>
                  </a:cubicBezTo>
                  <a:cubicBezTo>
                    <a:pt x="1907686" y="875314"/>
                    <a:pt x="1908331" y="874750"/>
                    <a:pt x="1909058" y="874428"/>
                  </a:cubicBezTo>
                  <a:cubicBezTo>
                    <a:pt x="1908735" y="874750"/>
                    <a:pt x="1908412" y="875394"/>
                    <a:pt x="1908251" y="875475"/>
                  </a:cubicBezTo>
                  <a:cubicBezTo>
                    <a:pt x="1908170" y="875555"/>
                    <a:pt x="1908170" y="875636"/>
                    <a:pt x="1908090" y="875716"/>
                  </a:cubicBezTo>
                  <a:cubicBezTo>
                    <a:pt x="1909219" y="875394"/>
                    <a:pt x="1909864" y="874992"/>
                    <a:pt x="1909703" y="874428"/>
                  </a:cubicBezTo>
                  <a:cubicBezTo>
                    <a:pt x="1909622" y="874348"/>
                    <a:pt x="1909541" y="874267"/>
                    <a:pt x="1909461" y="874267"/>
                  </a:cubicBezTo>
                  <a:cubicBezTo>
                    <a:pt x="1909864" y="874106"/>
                    <a:pt x="1910187" y="874026"/>
                    <a:pt x="1910590" y="873945"/>
                  </a:cubicBezTo>
                  <a:cubicBezTo>
                    <a:pt x="1913655" y="873462"/>
                    <a:pt x="1915106" y="874831"/>
                    <a:pt x="1915349" y="875072"/>
                  </a:cubicBezTo>
                  <a:cubicBezTo>
                    <a:pt x="1916478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3" y="882479"/>
                  </a:cubicBezTo>
                  <a:cubicBezTo>
                    <a:pt x="1915590" y="882801"/>
                    <a:pt x="1914945" y="883365"/>
                    <a:pt x="1913655" y="883928"/>
                  </a:cubicBezTo>
                  <a:cubicBezTo>
                    <a:pt x="1912122" y="884653"/>
                    <a:pt x="1906235" y="886505"/>
                    <a:pt x="1903976" y="887551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50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4" y="971364"/>
                    <a:pt x="1729920" y="981428"/>
                  </a:cubicBezTo>
                  <a:cubicBezTo>
                    <a:pt x="1712902" y="991895"/>
                    <a:pt x="1696690" y="1003005"/>
                    <a:pt x="1680559" y="1014277"/>
                  </a:cubicBezTo>
                  <a:cubicBezTo>
                    <a:pt x="1720806" y="1008238"/>
                    <a:pt x="1761134" y="1002200"/>
                    <a:pt x="1801301" y="995840"/>
                  </a:cubicBezTo>
                  <a:cubicBezTo>
                    <a:pt x="1900669" y="980220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2" y="949062"/>
                  </a:cubicBezTo>
                  <a:cubicBezTo>
                    <a:pt x="2105616" y="951961"/>
                    <a:pt x="2103761" y="954779"/>
                    <a:pt x="2100858" y="955342"/>
                  </a:cubicBezTo>
                  <a:cubicBezTo>
                    <a:pt x="1977292" y="980059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5" y="829020"/>
                    <a:pt x="1413103" y="828697"/>
                  </a:cubicBezTo>
                  <a:cubicBezTo>
                    <a:pt x="1413023" y="828697"/>
                    <a:pt x="1412942" y="828859"/>
                    <a:pt x="1412862" y="828859"/>
                  </a:cubicBezTo>
                  <a:lnTo>
                    <a:pt x="1412539" y="829181"/>
                  </a:lnTo>
                  <a:close/>
                  <a:moveTo>
                    <a:pt x="1569012" y="974585"/>
                  </a:moveTo>
                  <a:cubicBezTo>
                    <a:pt x="1548364" y="993183"/>
                    <a:pt x="1527958" y="1012184"/>
                    <a:pt x="1507390" y="1031104"/>
                  </a:cubicBezTo>
                  <a:cubicBezTo>
                    <a:pt x="1505213" y="1033117"/>
                    <a:pt x="1505051" y="1036498"/>
                    <a:pt x="1506987" y="1038672"/>
                  </a:cubicBezTo>
                  <a:cubicBezTo>
                    <a:pt x="1508923" y="1040846"/>
                    <a:pt x="1512310" y="1041007"/>
                    <a:pt x="1514569" y="1039074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5" y="938837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1"/>
                  </a:cubicBezTo>
                  <a:cubicBezTo>
                    <a:pt x="1702175" y="883123"/>
                    <a:pt x="1712337" y="875958"/>
                    <a:pt x="1722742" y="869114"/>
                  </a:cubicBezTo>
                  <a:cubicBezTo>
                    <a:pt x="1733147" y="862271"/>
                    <a:pt x="1743793" y="855749"/>
                    <a:pt x="1754682" y="849631"/>
                  </a:cubicBezTo>
                  <a:lnTo>
                    <a:pt x="1777265" y="837795"/>
                  </a:lnTo>
                  <a:cubicBezTo>
                    <a:pt x="1777911" y="837473"/>
                    <a:pt x="1786702" y="833206"/>
                    <a:pt x="1788315" y="831998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9" y="823464"/>
                  </a:cubicBezTo>
                  <a:cubicBezTo>
                    <a:pt x="1788315" y="823142"/>
                    <a:pt x="1786622" y="821774"/>
                    <a:pt x="1783315" y="822740"/>
                  </a:cubicBezTo>
                  <a:cubicBezTo>
                    <a:pt x="1782831" y="822820"/>
                    <a:pt x="1782428" y="823062"/>
                    <a:pt x="1782024" y="823303"/>
                  </a:cubicBezTo>
                  <a:cubicBezTo>
                    <a:pt x="1782105" y="823384"/>
                    <a:pt x="1782266" y="823464"/>
                    <a:pt x="1782347" y="823625"/>
                  </a:cubicBezTo>
                  <a:cubicBezTo>
                    <a:pt x="1782669" y="824028"/>
                    <a:pt x="1781944" y="824591"/>
                    <a:pt x="1780814" y="825155"/>
                  </a:cubicBezTo>
                  <a:cubicBezTo>
                    <a:pt x="1780895" y="824752"/>
                    <a:pt x="1781056" y="824269"/>
                    <a:pt x="1781217" y="823947"/>
                  </a:cubicBezTo>
                  <a:cubicBezTo>
                    <a:pt x="1780653" y="824350"/>
                    <a:pt x="1780330" y="824913"/>
                    <a:pt x="1780008" y="825558"/>
                  </a:cubicBezTo>
                  <a:cubicBezTo>
                    <a:pt x="1777185" y="826846"/>
                    <a:pt x="1772910" y="828053"/>
                    <a:pt x="1772587" y="828214"/>
                  </a:cubicBezTo>
                  <a:lnTo>
                    <a:pt x="1749116" y="839486"/>
                  </a:lnTo>
                  <a:cubicBezTo>
                    <a:pt x="1737825" y="845444"/>
                    <a:pt x="1726775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2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7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1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5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5"/>
                    <a:pt x="993289" y="1570049"/>
                    <a:pt x="992079" y="1571740"/>
                  </a:cubicBezTo>
                  <a:cubicBezTo>
                    <a:pt x="990304" y="1574316"/>
                    <a:pt x="988449" y="1574718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6"/>
                    <a:pt x="981432" y="1569727"/>
                    <a:pt x="982078" y="1567311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20" y="1503063"/>
                  </a:lnTo>
                  <a:cubicBezTo>
                    <a:pt x="1010710" y="1492274"/>
                    <a:pt x="1014098" y="1481325"/>
                    <a:pt x="1017486" y="1470375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7" y="1392682"/>
                    <a:pt x="1043457" y="1370219"/>
                  </a:cubicBezTo>
                  <a:cubicBezTo>
                    <a:pt x="1044021" y="1367320"/>
                    <a:pt x="1046844" y="1365469"/>
                    <a:pt x="1049748" y="1366032"/>
                  </a:cubicBezTo>
                  <a:close/>
                  <a:moveTo>
                    <a:pt x="984497" y="1564976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6"/>
                  </a:cubicBezTo>
                  <a:close/>
                  <a:moveTo>
                    <a:pt x="739464" y="1216764"/>
                  </a:moveTo>
                  <a:cubicBezTo>
                    <a:pt x="758015" y="1211208"/>
                    <a:pt x="776808" y="1206056"/>
                    <a:pt x="795681" y="1202030"/>
                  </a:cubicBezTo>
                  <a:cubicBezTo>
                    <a:pt x="814877" y="1197924"/>
                    <a:pt x="834074" y="1194703"/>
                    <a:pt x="852947" y="1192771"/>
                  </a:cubicBezTo>
                  <a:cubicBezTo>
                    <a:pt x="855770" y="1192610"/>
                    <a:pt x="857867" y="1190114"/>
                    <a:pt x="857706" y="1187296"/>
                  </a:cubicBezTo>
                  <a:cubicBezTo>
                    <a:pt x="857464" y="1184478"/>
                    <a:pt x="855044" y="1182385"/>
                    <a:pt x="852221" y="1182627"/>
                  </a:cubicBezTo>
                  <a:cubicBezTo>
                    <a:pt x="832783" y="1183673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5" y="1212738"/>
                    <a:pt x="690425" y="1218454"/>
                  </a:cubicBezTo>
                  <a:cubicBezTo>
                    <a:pt x="667761" y="1227311"/>
                    <a:pt x="646145" y="1237616"/>
                    <a:pt x="625901" y="1248324"/>
                  </a:cubicBezTo>
                  <a:cubicBezTo>
                    <a:pt x="623319" y="1249612"/>
                    <a:pt x="622190" y="1252833"/>
                    <a:pt x="623562" y="1255490"/>
                  </a:cubicBezTo>
                  <a:cubicBezTo>
                    <a:pt x="624852" y="1258147"/>
                    <a:pt x="628078" y="1259193"/>
                    <a:pt x="630740" y="1257825"/>
                  </a:cubicBezTo>
                  <a:cubicBezTo>
                    <a:pt x="650985" y="1248163"/>
                    <a:pt x="672761" y="1239387"/>
                    <a:pt x="695265" y="1231256"/>
                  </a:cubicBezTo>
                  <a:cubicBezTo>
                    <a:pt x="709783" y="1226103"/>
                    <a:pt x="724543" y="1221272"/>
                    <a:pt x="739464" y="1216764"/>
                  </a:cubicBezTo>
                  <a:close/>
                  <a:moveTo>
                    <a:pt x="934975" y="1256456"/>
                  </a:moveTo>
                  <a:cubicBezTo>
                    <a:pt x="924247" y="1269177"/>
                    <a:pt x="912794" y="1284554"/>
                    <a:pt x="910536" y="1287050"/>
                  </a:cubicBezTo>
                  <a:cubicBezTo>
                    <a:pt x="887790" y="1312412"/>
                    <a:pt x="865771" y="1338256"/>
                    <a:pt x="844236" y="1364502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9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4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7"/>
                    <a:pt x="281983" y="2051508"/>
                    <a:pt x="279805" y="2049576"/>
                  </a:cubicBezTo>
                  <a:cubicBezTo>
                    <a:pt x="277547" y="2047644"/>
                    <a:pt x="277385" y="2044262"/>
                    <a:pt x="279321" y="2042008"/>
                  </a:cubicBezTo>
                  <a:cubicBezTo>
                    <a:pt x="347395" y="1964395"/>
                    <a:pt x="413936" y="1884205"/>
                    <a:pt x="479590" y="1803049"/>
                  </a:cubicBezTo>
                  <a:cubicBezTo>
                    <a:pt x="507981" y="1767946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29"/>
                    <a:pt x="541615" y="1703618"/>
                  </a:cubicBezTo>
                  <a:cubicBezTo>
                    <a:pt x="533146" y="1705952"/>
                    <a:pt x="524677" y="1708448"/>
                    <a:pt x="516289" y="1711025"/>
                  </a:cubicBezTo>
                  <a:cubicBezTo>
                    <a:pt x="507901" y="1713601"/>
                    <a:pt x="499512" y="1716338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8"/>
                    <a:pt x="410307" y="1750717"/>
                  </a:cubicBezTo>
                  <a:cubicBezTo>
                    <a:pt x="383529" y="1761908"/>
                    <a:pt x="357074" y="1773904"/>
                    <a:pt x="331183" y="1786706"/>
                  </a:cubicBezTo>
                  <a:cubicBezTo>
                    <a:pt x="328522" y="1788074"/>
                    <a:pt x="325295" y="1787108"/>
                    <a:pt x="323924" y="1784451"/>
                  </a:cubicBezTo>
                  <a:cubicBezTo>
                    <a:pt x="322553" y="1781875"/>
                    <a:pt x="323602" y="1778654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0"/>
                    <a:pt x="486930" y="1706435"/>
                  </a:cubicBezTo>
                  <a:cubicBezTo>
                    <a:pt x="495480" y="1703779"/>
                    <a:pt x="504110" y="1701202"/>
                    <a:pt x="512740" y="1698867"/>
                  </a:cubicBezTo>
                  <a:cubicBezTo>
                    <a:pt x="521370" y="1696533"/>
                    <a:pt x="530001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4"/>
                    <a:pt x="588073" y="1667468"/>
                    <a:pt x="596461" y="1656840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2" y="1305005"/>
                    <a:pt x="902389" y="1279724"/>
                  </a:cubicBezTo>
                  <a:cubicBezTo>
                    <a:pt x="905293" y="1276503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3" y="1232141"/>
                  </a:cubicBezTo>
                  <a:cubicBezTo>
                    <a:pt x="946912" y="1230692"/>
                    <a:pt x="948928" y="1230370"/>
                    <a:pt x="950299" y="1230531"/>
                  </a:cubicBezTo>
                  <a:cubicBezTo>
                    <a:pt x="953122" y="1230853"/>
                    <a:pt x="955139" y="1233349"/>
                    <a:pt x="954816" y="1236167"/>
                  </a:cubicBezTo>
                  <a:cubicBezTo>
                    <a:pt x="954493" y="1238502"/>
                    <a:pt x="952719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6" y="1244943"/>
                    <a:pt x="940056" y="1250418"/>
                    <a:pt x="934975" y="1256456"/>
                  </a:cubicBezTo>
                  <a:close/>
                  <a:moveTo>
                    <a:pt x="565247" y="1690816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6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6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8"/>
                  </a:moveTo>
                  <a:cubicBezTo>
                    <a:pt x="644693" y="1643797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8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7"/>
                    <a:pt x="567828" y="1870840"/>
                    <a:pt x="559763" y="1891049"/>
                  </a:cubicBezTo>
                  <a:cubicBezTo>
                    <a:pt x="556456" y="1899261"/>
                    <a:pt x="553068" y="1906910"/>
                    <a:pt x="549842" y="1912062"/>
                  </a:cubicBezTo>
                  <a:cubicBezTo>
                    <a:pt x="548793" y="1913753"/>
                    <a:pt x="547745" y="1915202"/>
                    <a:pt x="546777" y="1916168"/>
                  </a:cubicBezTo>
                  <a:cubicBezTo>
                    <a:pt x="546454" y="1916490"/>
                    <a:pt x="546051" y="1917296"/>
                    <a:pt x="545890" y="1916974"/>
                  </a:cubicBezTo>
                  <a:cubicBezTo>
                    <a:pt x="543228" y="1917537"/>
                    <a:pt x="541454" y="1920113"/>
                    <a:pt x="541857" y="1922770"/>
                  </a:cubicBezTo>
                  <a:cubicBezTo>
                    <a:pt x="542341" y="1925588"/>
                    <a:pt x="545002" y="1927520"/>
                    <a:pt x="547745" y="1927037"/>
                  </a:cubicBezTo>
                  <a:cubicBezTo>
                    <a:pt x="549519" y="1926796"/>
                    <a:pt x="551455" y="1925910"/>
                    <a:pt x="553391" y="1924220"/>
                  </a:cubicBezTo>
                  <a:cubicBezTo>
                    <a:pt x="556214" y="1921804"/>
                    <a:pt x="559359" y="1917296"/>
                    <a:pt x="562586" y="1911499"/>
                  </a:cubicBezTo>
                  <a:cubicBezTo>
                    <a:pt x="573797" y="1890968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9" y="1693956"/>
                    <a:pt x="654453" y="1654586"/>
                    <a:pt x="662518" y="1614733"/>
                  </a:cubicBezTo>
                  <a:cubicBezTo>
                    <a:pt x="663083" y="1611834"/>
                    <a:pt x="661308" y="1609016"/>
                    <a:pt x="658405" y="1608372"/>
                  </a:cubicBezTo>
                  <a:cubicBezTo>
                    <a:pt x="655501" y="1607809"/>
                    <a:pt x="652678" y="1609580"/>
                    <a:pt x="652033" y="1612478"/>
                  </a:cubicBezTo>
                  <a:close/>
                  <a:moveTo>
                    <a:pt x="783583" y="1466430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5"/>
                    <a:pt x="773420" y="1594524"/>
                    <a:pt x="770113" y="1614733"/>
                  </a:cubicBezTo>
                  <a:cubicBezTo>
                    <a:pt x="766887" y="1635022"/>
                    <a:pt x="763096" y="1655230"/>
                    <a:pt x="758741" y="1675116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0"/>
                    <a:pt x="744949" y="1728737"/>
                    <a:pt x="741239" y="1739204"/>
                  </a:cubicBezTo>
                  <a:cubicBezTo>
                    <a:pt x="738658" y="1746691"/>
                    <a:pt x="727850" y="1759734"/>
                    <a:pt x="724543" y="1766980"/>
                  </a:cubicBezTo>
                  <a:cubicBezTo>
                    <a:pt x="722446" y="1771650"/>
                    <a:pt x="723091" y="1775353"/>
                    <a:pt x="724623" y="1777205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7" y="1776481"/>
                    <a:pt x="736803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3"/>
                    <a:pt x="737367" y="1766175"/>
                  </a:cubicBezTo>
                  <a:cubicBezTo>
                    <a:pt x="742529" y="1758688"/>
                    <a:pt x="749869" y="1749268"/>
                    <a:pt x="752288" y="1743229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8" y="1468363"/>
                    <a:pt x="786486" y="1466189"/>
                    <a:pt x="783583" y="1466430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0"/>
                    <a:pt x="949250" y="1396707"/>
                  </a:cubicBezTo>
                  <a:cubicBezTo>
                    <a:pt x="949009" y="1409670"/>
                    <a:pt x="948525" y="1422713"/>
                    <a:pt x="947799" y="1435755"/>
                  </a:cubicBezTo>
                  <a:cubicBezTo>
                    <a:pt x="946669" y="1455320"/>
                    <a:pt x="945137" y="1474884"/>
                    <a:pt x="942959" y="1494448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39"/>
                    <a:pt x="934571" y="1556925"/>
                  </a:cubicBezTo>
                  <a:cubicBezTo>
                    <a:pt x="933523" y="1563930"/>
                    <a:pt x="925941" y="1575926"/>
                    <a:pt x="924812" y="1582367"/>
                  </a:cubicBezTo>
                  <a:cubicBezTo>
                    <a:pt x="924086" y="1586473"/>
                    <a:pt x="925296" y="1589452"/>
                    <a:pt x="927473" y="1591223"/>
                  </a:cubicBezTo>
                  <a:cubicBezTo>
                    <a:pt x="928764" y="1592270"/>
                    <a:pt x="930700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6" y="1580354"/>
                    <a:pt x="938362" y="1576731"/>
                    <a:pt x="940217" y="1573028"/>
                  </a:cubicBezTo>
                  <a:cubicBezTo>
                    <a:pt x="942798" y="1567955"/>
                    <a:pt x="945218" y="1562722"/>
                    <a:pt x="945944" y="1558858"/>
                  </a:cubicBezTo>
                  <a:cubicBezTo>
                    <a:pt x="948283" y="1546298"/>
                    <a:pt x="950541" y="1533819"/>
                    <a:pt x="952557" y="1521259"/>
                  </a:cubicBezTo>
                  <a:cubicBezTo>
                    <a:pt x="953928" y="1512885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6"/>
                    <a:pt x="959816" y="1330446"/>
                    <a:pt x="953525" y="1297356"/>
                  </a:cubicBezTo>
                  <a:cubicBezTo>
                    <a:pt x="953041" y="1294457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8" name="Google Shape;1638;p26"/>
            <p:cNvSpPr/>
            <p:nvPr/>
          </p:nvSpPr>
          <p:spPr>
            <a:xfrm rot="-10679728">
              <a:off x="7988185" y="389023"/>
              <a:ext cx="1268554" cy="1213978"/>
            </a:xfrm>
            <a:custGeom>
              <a:avLst/>
              <a:gdLst/>
              <a:ahLst/>
              <a:cxnLst/>
              <a:rect l="l" t="t" r="r" b="b"/>
              <a:pathLst>
                <a:path w="2535555" h="2426015" extrusionOk="0">
                  <a:moveTo>
                    <a:pt x="2264811" y="1428072"/>
                  </a:moveTo>
                  <a:cubicBezTo>
                    <a:pt x="2194721" y="1371552"/>
                    <a:pt x="2171331" y="1286452"/>
                    <a:pt x="2122212" y="1246759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5" y="908450"/>
                    <a:pt x="1830640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9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1" y="443575"/>
                    <a:pt x="624429" y="503315"/>
                  </a:cubicBezTo>
                  <a:cubicBezTo>
                    <a:pt x="710811" y="768440"/>
                    <a:pt x="806550" y="915051"/>
                    <a:pt x="896320" y="991860"/>
                  </a:cubicBezTo>
                  <a:cubicBezTo>
                    <a:pt x="764044" y="996046"/>
                    <a:pt x="596522" y="1056349"/>
                    <a:pt x="406496" y="1223572"/>
                  </a:cubicBezTo>
                  <a:cubicBezTo>
                    <a:pt x="352457" y="1271074"/>
                    <a:pt x="317210" y="1355772"/>
                    <a:pt x="266155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8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2" y="1501337"/>
                    <a:pt x="1021095" y="1454480"/>
                  </a:cubicBezTo>
                  <a:cubicBezTo>
                    <a:pt x="991817" y="1570738"/>
                    <a:pt x="993995" y="1725482"/>
                    <a:pt x="1057068" y="1923701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7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3"/>
                    <a:pt x="1521001" y="1454882"/>
                  </a:cubicBezTo>
                  <a:cubicBezTo>
                    <a:pt x="1625693" y="1523961"/>
                    <a:pt x="1782650" y="1573556"/>
                    <a:pt x="2009857" y="1569531"/>
                  </a:cubicBezTo>
                  <a:cubicBezTo>
                    <a:pt x="2082125" y="1568243"/>
                    <a:pt x="2164556" y="1526618"/>
                    <a:pt x="2230936" y="1527665"/>
                  </a:cubicBezTo>
                  <a:cubicBezTo>
                    <a:pt x="2408137" y="1530402"/>
                    <a:pt x="2529767" y="1597066"/>
                    <a:pt x="2535413" y="1580480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1" y="1138954"/>
                  </a:cubicBezTo>
                  <a:cubicBezTo>
                    <a:pt x="1185956" y="1111017"/>
                    <a:pt x="1162243" y="1082355"/>
                    <a:pt x="1129094" y="1057557"/>
                  </a:cubicBezTo>
                  <a:cubicBezTo>
                    <a:pt x="1158533" y="1049103"/>
                    <a:pt x="1183375" y="1035175"/>
                    <a:pt x="1202007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6" y="984291"/>
                    <a:pt x="1271129" y="996771"/>
                    <a:pt x="1284760" y="1006110"/>
                  </a:cubicBezTo>
                  <a:cubicBezTo>
                    <a:pt x="1314280" y="1026318"/>
                    <a:pt x="1357834" y="1039039"/>
                    <a:pt x="1408889" y="1038717"/>
                  </a:cubicBezTo>
                  <a:cubicBezTo>
                    <a:pt x="1380660" y="1065206"/>
                    <a:pt x="1362674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4" y="1173172"/>
                    <a:pt x="1243787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9" name="Google Shape;1639;p26"/>
            <p:cNvSpPr/>
            <p:nvPr/>
          </p:nvSpPr>
          <p:spPr>
            <a:xfrm rot="-10679728">
              <a:off x="8108465" y="509641"/>
              <a:ext cx="1051225" cy="1001634"/>
            </a:xfrm>
            <a:custGeom>
              <a:avLst/>
              <a:gdLst/>
              <a:ahLst/>
              <a:cxnLst/>
              <a:rect l="l" t="t" r="r" b="b"/>
              <a:pathLst>
                <a:path w="2101164" h="2001668" extrusionOk="0">
                  <a:moveTo>
                    <a:pt x="886779" y="1236754"/>
                  </a:moveTo>
                  <a:cubicBezTo>
                    <a:pt x="891860" y="1233211"/>
                    <a:pt x="896942" y="1229508"/>
                    <a:pt x="901942" y="1225804"/>
                  </a:cubicBezTo>
                  <a:cubicBezTo>
                    <a:pt x="909363" y="1220249"/>
                    <a:pt x="916622" y="1214533"/>
                    <a:pt x="923719" y="1208575"/>
                  </a:cubicBezTo>
                  <a:cubicBezTo>
                    <a:pt x="930817" y="1202698"/>
                    <a:pt x="937754" y="1196498"/>
                    <a:pt x="944448" y="1190218"/>
                  </a:cubicBezTo>
                  <a:cubicBezTo>
                    <a:pt x="964612" y="1171217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3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1"/>
                    <a:pt x="893635" y="1215016"/>
                  </a:cubicBezTo>
                  <a:lnTo>
                    <a:pt x="856936" y="1243275"/>
                  </a:lnTo>
                  <a:cubicBezTo>
                    <a:pt x="852661" y="1246415"/>
                    <a:pt x="841854" y="1253661"/>
                    <a:pt x="839272" y="1255996"/>
                  </a:cubicBezTo>
                  <a:cubicBezTo>
                    <a:pt x="837417" y="1257606"/>
                    <a:pt x="837014" y="1259136"/>
                    <a:pt x="836933" y="1259780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5"/>
                  </a:cubicBezTo>
                  <a:cubicBezTo>
                    <a:pt x="846128" y="1263725"/>
                    <a:pt x="846048" y="1264047"/>
                    <a:pt x="845967" y="1263886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3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70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4" y="1255352"/>
                    <a:pt x="841531" y="1255513"/>
                  </a:cubicBezTo>
                  <a:close/>
                  <a:moveTo>
                    <a:pt x="927833" y="877108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0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5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0"/>
                    <a:pt x="930333" y="878477"/>
                    <a:pt x="927833" y="877108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0"/>
                    <a:pt x="984131" y="967201"/>
                  </a:cubicBezTo>
                  <a:cubicBezTo>
                    <a:pt x="984050" y="967442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9" y="984511"/>
                    <a:pt x="947352" y="977587"/>
                    <a:pt x="962918" y="972434"/>
                  </a:cubicBezTo>
                  <a:cubicBezTo>
                    <a:pt x="970339" y="970019"/>
                    <a:pt x="977356" y="967926"/>
                    <a:pt x="981792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8"/>
                    <a:pt x="983082" y="966637"/>
                    <a:pt x="983002" y="966557"/>
                  </a:cubicBezTo>
                  <a:cubicBezTo>
                    <a:pt x="983163" y="966718"/>
                    <a:pt x="983324" y="966798"/>
                    <a:pt x="983566" y="966959"/>
                  </a:cubicBezTo>
                  <a:cubicBezTo>
                    <a:pt x="983889" y="966879"/>
                    <a:pt x="984211" y="966879"/>
                    <a:pt x="984131" y="967120"/>
                  </a:cubicBezTo>
                  <a:lnTo>
                    <a:pt x="984131" y="967201"/>
                  </a:lnTo>
                  <a:cubicBezTo>
                    <a:pt x="986228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5"/>
                    <a:pt x="983647" y="956895"/>
                  </a:cubicBezTo>
                  <a:cubicBezTo>
                    <a:pt x="981066" y="956895"/>
                    <a:pt x="977033" y="957620"/>
                    <a:pt x="972274" y="958828"/>
                  </a:cubicBezTo>
                  <a:cubicBezTo>
                    <a:pt x="955417" y="963095"/>
                    <a:pt x="927591" y="973722"/>
                    <a:pt x="923477" y="974930"/>
                  </a:cubicBezTo>
                  <a:cubicBezTo>
                    <a:pt x="890973" y="984108"/>
                    <a:pt x="858791" y="994092"/>
                    <a:pt x="826771" y="1004639"/>
                  </a:cubicBezTo>
                  <a:cubicBezTo>
                    <a:pt x="794750" y="1015266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3" y="1132330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0"/>
                  </a:cubicBezTo>
                  <a:cubicBezTo>
                    <a:pt x="395341" y="1129512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4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6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6"/>
                    <a:pt x="178054" y="1104393"/>
                    <a:pt x="181039" y="1104634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5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7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4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8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2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8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09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5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099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09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0"/>
                    <a:pt x="285407" y="1326363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4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5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0"/>
                    <a:pt x="402601" y="1242148"/>
                    <a:pt x="425023" y="1224194"/>
                  </a:cubicBezTo>
                  <a:cubicBezTo>
                    <a:pt x="439944" y="1212278"/>
                    <a:pt x="454866" y="1200282"/>
                    <a:pt x="469465" y="1188044"/>
                  </a:cubicBezTo>
                  <a:cubicBezTo>
                    <a:pt x="493742" y="1167514"/>
                    <a:pt x="517536" y="1146339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89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9" y="1171379"/>
                    <a:pt x="637471" y="1186515"/>
                  </a:cubicBezTo>
                  <a:cubicBezTo>
                    <a:pt x="624082" y="1201812"/>
                    <a:pt x="610371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1" y="1261552"/>
                    <a:pt x="556654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7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7"/>
                  </a:cubicBezTo>
                  <a:cubicBezTo>
                    <a:pt x="522375" y="1306075"/>
                    <a:pt x="525440" y="1304786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5" y="1296252"/>
                  </a:cubicBezTo>
                  <a:cubicBezTo>
                    <a:pt x="539071" y="1292710"/>
                    <a:pt x="550121" y="1288684"/>
                    <a:pt x="555283" y="1284820"/>
                  </a:cubicBezTo>
                  <a:cubicBezTo>
                    <a:pt x="564316" y="1278056"/>
                    <a:pt x="573027" y="1270971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1" y="1216465"/>
                    <a:pt x="641504" y="1203744"/>
                  </a:cubicBezTo>
                  <a:cubicBezTo>
                    <a:pt x="652957" y="1191023"/>
                    <a:pt x="664007" y="1177819"/>
                    <a:pt x="674412" y="1164133"/>
                  </a:cubicBezTo>
                  <a:cubicBezTo>
                    <a:pt x="695301" y="1136759"/>
                    <a:pt x="713772" y="1107613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5" y="1295044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2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8"/>
                    <a:pt x="793299" y="1248911"/>
                    <a:pt x="792331" y="1250602"/>
                  </a:cubicBezTo>
                  <a:cubicBezTo>
                    <a:pt x="790960" y="1253017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8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5"/>
                    <a:pt x="818463" y="1207045"/>
                    <a:pt x="825077" y="1199075"/>
                  </a:cubicBezTo>
                  <a:cubicBezTo>
                    <a:pt x="831772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6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7" y="1009147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1"/>
                    <a:pt x="891376" y="1136919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3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3" y="943369"/>
                  </a:lnTo>
                  <a:cubicBezTo>
                    <a:pt x="773215" y="937653"/>
                    <a:pt x="754987" y="932420"/>
                    <a:pt x="736759" y="927428"/>
                  </a:cubicBezTo>
                  <a:cubicBezTo>
                    <a:pt x="718450" y="922356"/>
                    <a:pt x="700060" y="917606"/>
                    <a:pt x="681671" y="913258"/>
                  </a:cubicBezTo>
                  <a:cubicBezTo>
                    <a:pt x="644811" y="904482"/>
                    <a:pt x="607628" y="896995"/>
                    <a:pt x="569881" y="891359"/>
                  </a:cubicBezTo>
                  <a:cubicBezTo>
                    <a:pt x="566978" y="890956"/>
                    <a:pt x="564961" y="888300"/>
                    <a:pt x="565284" y="885321"/>
                  </a:cubicBezTo>
                  <a:cubicBezTo>
                    <a:pt x="565687" y="882422"/>
                    <a:pt x="568429" y="880409"/>
                    <a:pt x="571333" y="880812"/>
                  </a:cubicBezTo>
                  <a:cubicBezTo>
                    <a:pt x="609564" y="885401"/>
                    <a:pt x="647392" y="891439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2"/>
                    <a:pt x="777328" y="924369"/>
                    <a:pt x="795557" y="930488"/>
                  </a:cubicBezTo>
                  <a:cubicBezTo>
                    <a:pt x="802655" y="932903"/>
                    <a:pt x="809672" y="935318"/>
                    <a:pt x="816608" y="937895"/>
                  </a:cubicBezTo>
                  <a:cubicBezTo>
                    <a:pt x="832820" y="943692"/>
                    <a:pt x="848951" y="949891"/>
                    <a:pt x="865244" y="955607"/>
                  </a:cubicBezTo>
                  <a:lnTo>
                    <a:pt x="892425" y="965349"/>
                  </a:lnTo>
                  <a:cubicBezTo>
                    <a:pt x="894683" y="966235"/>
                    <a:pt x="899523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3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5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8" y="990066"/>
                  </a:cubicBezTo>
                  <a:cubicBezTo>
                    <a:pt x="539796" y="995300"/>
                    <a:pt x="567784" y="1001740"/>
                    <a:pt x="595691" y="1009147"/>
                  </a:cubicBezTo>
                  <a:cubicBezTo>
                    <a:pt x="601418" y="1010677"/>
                    <a:pt x="646666" y="1020178"/>
                    <a:pt x="672234" y="1028470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0"/>
                    <a:pt x="693124" y="1040869"/>
                  </a:cubicBezTo>
                  <a:cubicBezTo>
                    <a:pt x="693688" y="1043687"/>
                    <a:pt x="691914" y="1046344"/>
                    <a:pt x="689091" y="1046907"/>
                  </a:cubicBezTo>
                  <a:cubicBezTo>
                    <a:pt x="686913" y="1047391"/>
                    <a:pt x="684735" y="1046263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3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1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3"/>
                    <a:pt x="536974" y="1009147"/>
                    <a:pt x="509066" y="1004236"/>
                  </a:cubicBezTo>
                  <a:cubicBezTo>
                    <a:pt x="490435" y="1000935"/>
                    <a:pt x="471723" y="998037"/>
                    <a:pt x="453011" y="995380"/>
                  </a:cubicBezTo>
                  <a:cubicBezTo>
                    <a:pt x="406230" y="988778"/>
                    <a:pt x="359127" y="984189"/>
                    <a:pt x="311540" y="981773"/>
                  </a:cubicBezTo>
                  <a:close/>
                  <a:moveTo>
                    <a:pt x="1320789" y="1248106"/>
                  </a:moveTo>
                  <a:cubicBezTo>
                    <a:pt x="1321112" y="1250602"/>
                    <a:pt x="1321434" y="1256801"/>
                    <a:pt x="1321515" y="1258573"/>
                  </a:cubicBezTo>
                  <a:cubicBezTo>
                    <a:pt x="1321515" y="1259700"/>
                    <a:pt x="1321354" y="1260424"/>
                    <a:pt x="1321273" y="1260585"/>
                  </a:cubicBezTo>
                  <a:cubicBezTo>
                    <a:pt x="1320709" y="1262518"/>
                    <a:pt x="1319579" y="1263323"/>
                    <a:pt x="1318934" y="1263645"/>
                  </a:cubicBezTo>
                  <a:cubicBezTo>
                    <a:pt x="1317402" y="1264450"/>
                    <a:pt x="1315869" y="1264692"/>
                    <a:pt x="1314256" y="1263886"/>
                  </a:cubicBezTo>
                  <a:cubicBezTo>
                    <a:pt x="1313611" y="1263564"/>
                    <a:pt x="1312562" y="1263081"/>
                    <a:pt x="1311836" y="1261632"/>
                  </a:cubicBezTo>
                  <a:cubicBezTo>
                    <a:pt x="1311675" y="1261471"/>
                    <a:pt x="1311433" y="1260988"/>
                    <a:pt x="1311272" y="1260102"/>
                  </a:cubicBezTo>
                  <a:cubicBezTo>
                    <a:pt x="1311272" y="1259941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4" y="1257123"/>
                    <a:pt x="1311433" y="1257687"/>
                    <a:pt x="1311352" y="1258251"/>
                  </a:cubicBezTo>
                  <a:cubicBezTo>
                    <a:pt x="1311433" y="1257606"/>
                    <a:pt x="1311433" y="1256962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9" y="1246898"/>
                    <a:pt x="1309094" y="1244081"/>
                    <a:pt x="1308449" y="1241182"/>
                  </a:cubicBezTo>
                  <a:cubicBezTo>
                    <a:pt x="1307481" y="1236835"/>
                    <a:pt x="1306352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7"/>
                  </a:cubicBezTo>
                  <a:cubicBezTo>
                    <a:pt x="1291834" y="1187964"/>
                    <a:pt x="1287801" y="1178142"/>
                    <a:pt x="1283365" y="1168400"/>
                  </a:cubicBezTo>
                  <a:cubicBezTo>
                    <a:pt x="1276670" y="1153263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6" y="1022190"/>
                  </a:cubicBezTo>
                  <a:cubicBezTo>
                    <a:pt x="1166897" y="1020258"/>
                    <a:pt x="1166656" y="1016877"/>
                    <a:pt x="1168591" y="1014622"/>
                  </a:cubicBezTo>
                  <a:cubicBezTo>
                    <a:pt x="1170527" y="1012368"/>
                    <a:pt x="1173914" y="1012126"/>
                    <a:pt x="1176092" y="1014059"/>
                  </a:cubicBezTo>
                  <a:cubicBezTo>
                    <a:pt x="1203273" y="1036521"/>
                    <a:pt x="1226180" y="1057052"/>
                    <a:pt x="1245860" y="1080239"/>
                  </a:cubicBezTo>
                  <a:cubicBezTo>
                    <a:pt x="1256183" y="1092477"/>
                    <a:pt x="1265540" y="1105359"/>
                    <a:pt x="1274170" y="1119690"/>
                  </a:cubicBezTo>
                  <a:cubicBezTo>
                    <a:pt x="1282074" y="1132813"/>
                    <a:pt x="1289172" y="1147145"/>
                    <a:pt x="1295866" y="1163005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30" y="1204147"/>
                    <a:pt x="1314014" y="1214694"/>
                    <a:pt x="1316434" y="1225482"/>
                  </a:cubicBezTo>
                  <a:cubicBezTo>
                    <a:pt x="1317482" y="1229991"/>
                    <a:pt x="1318369" y="1234419"/>
                    <a:pt x="1319257" y="1239008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30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6" y="787096"/>
                  </a:moveTo>
                  <a:lnTo>
                    <a:pt x="1397251" y="787982"/>
                  </a:lnTo>
                  <a:cubicBezTo>
                    <a:pt x="1397816" y="787338"/>
                    <a:pt x="1398622" y="786935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3" y="786613"/>
                  </a:cubicBezTo>
                  <a:cubicBezTo>
                    <a:pt x="1400558" y="786533"/>
                    <a:pt x="1401122" y="786533"/>
                    <a:pt x="1401768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5" y="796758"/>
                  </a:cubicBezTo>
                  <a:cubicBezTo>
                    <a:pt x="1400961" y="796838"/>
                    <a:pt x="1400154" y="796919"/>
                    <a:pt x="1399106" y="796999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7"/>
                    <a:pt x="1354342" y="803360"/>
                    <a:pt x="1347083" y="805372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20" y="823971"/>
                    <a:pt x="1273363" y="828721"/>
                  </a:cubicBezTo>
                  <a:cubicBezTo>
                    <a:pt x="1257394" y="835081"/>
                    <a:pt x="1242149" y="842649"/>
                    <a:pt x="1229083" y="852713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50" y="846272"/>
                    <a:pt x="1222308" y="844421"/>
                  </a:cubicBezTo>
                  <a:cubicBezTo>
                    <a:pt x="1235616" y="832908"/>
                    <a:pt x="1251264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1"/>
                    <a:pt x="1356439" y="789673"/>
                    <a:pt x="1362892" y="788546"/>
                  </a:cubicBezTo>
                  <a:cubicBezTo>
                    <a:pt x="1369344" y="787418"/>
                    <a:pt x="1375877" y="786613"/>
                    <a:pt x="1382491" y="786211"/>
                  </a:cubicBezTo>
                  <a:cubicBezTo>
                    <a:pt x="1383540" y="786130"/>
                    <a:pt x="1393460" y="786613"/>
                    <a:pt x="1398138" y="786613"/>
                  </a:cubicBezTo>
                  <a:lnTo>
                    <a:pt x="1397816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5" y="631467"/>
                  </a:cubicBezTo>
                  <a:cubicBezTo>
                    <a:pt x="1060351" y="607153"/>
                    <a:pt x="1060431" y="582516"/>
                    <a:pt x="1059383" y="559248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5" y="484936"/>
                    <a:pt x="1052769" y="482199"/>
                    <a:pt x="1055511" y="481635"/>
                  </a:cubicBezTo>
                  <a:cubicBezTo>
                    <a:pt x="1058254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3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7" y="671643"/>
                    <a:pt x="1070191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1" y="781944"/>
                    <a:pt x="1047688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8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8"/>
                    <a:pt x="1086322" y="1379501"/>
                    <a:pt x="1080353" y="1456953"/>
                  </a:cubicBezTo>
                  <a:cubicBezTo>
                    <a:pt x="1074304" y="1534325"/>
                    <a:pt x="1067287" y="1611697"/>
                    <a:pt x="1060189" y="1689068"/>
                  </a:cubicBezTo>
                  <a:cubicBezTo>
                    <a:pt x="1058818" y="1703722"/>
                    <a:pt x="1057205" y="1718375"/>
                    <a:pt x="1055511" y="1732947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6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3"/>
                  </a:cubicBezTo>
                  <a:cubicBezTo>
                    <a:pt x="1026556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8"/>
                  </a:cubicBezTo>
                  <a:cubicBezTo>
                    <a:pt x="1015425" y="1947430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2" y="1804281"/>
                    <a:pt x="1041800" y="1746232"/>
                    <a:pt x="1046801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9" y="1129996"/>
                    <a:pt x="1087935" y="1083218"/>
                  </a:cubicBezTo>
                  <a:cubicBezTo>
                    <a:pt x="1088822" y="1062929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5" y="1018326"/>
                    <a:pt x="1103582" y="1020983"/>
                    <a:pt x="1103260" y="1023881"/>
                  </a:cubicBezTo>
                  <a:cubicBezTo>
                    <a:pt x="1101163" y="1043687"/>
                    <a:pt x="1100034" y="1063654"/>
                    <a:pt x="1099388" y="1083621"/>
                  </a:cubicBezTo>
                  <a:cubicBezTo>
                    <a:pt x="1097856" y="1130559"/>
                    <a:pt x="1098904" y="1177819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09"/>
                    <a:pt x="1167543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2" y="1671356"/>
                  </a:moveTo>
                  <a:cubicBezTo>
                    <a:pt x="1164558" y="1674737"/>
                    <a:pt x="1176092" y="1715637"/>
                    <a:pt x="1177786" y="1731981"/>
                  </a:cubicBezTo>
                  <a:cubicBezTo>
                    <a:pt x="1178270" y="1736409"/>
                    <a:pt x="1177786" y="1739630"/>
                    <a:pt x="1177141" y="1740998"/>
                  </a:cubicBezTo>
                  <a:cubicBezTo>
                    <a:pt x="1176254" y="1742609"/>
                    <a:pt x="1175124" y="1743494"/>
                    <a:pt x="1173914" y="1743977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0"/>
                    <a:pt x="1166817" y="1738180"/>
                    <a:pt x="1167381" y="1736973"/>
                  </a:cubicBezTo>
                  <a:cubicBezTo>
                    <a:pt x="1167462" y="1736973"/>
                    <a:pt x="1167543" y="1737053"/>
                    <a:pt x="1167623" y="1737053"/>
                  </a:cubicBezTo>
                  <a:cubicBezTo>
                    <a:pt x="1167946" y="1737134"/>
                    <a:pt x="1168027" y="1736731"/>
                    <a:pt x="1167946" y="1736168"/>
                  </a:cubicBezTo>
                  <a:cubicBezTo>
                    <a:pt x="1168268" y="1735685"/>
                    <a:pt x="1168752" y="1735282"/>
                    <a:pt x="1169236" y="1734879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69"/>
                  </a:cubicBezTo>
                  <a:cubicBezTo>
                    <a:pt x="1165042" y="1717409"/>
                    <a:pt x="1152299" y="1678038"/>
                    <a:pt x="1151331" y="1674737"/>
                  </a:cubicBezTo>
                  <a:cubicBezTo>
                    <a:pt x="1144394" y="1650181"/>
                    <a:pt x="1136732" y="1625706"/>
                    <a:pt x="1128828" y="1601311"/>
                  </a:cubicBezTo>
                  <a:cubicBezTo>
                    <a:pt x="1123666" y="1585047"/>
                    <a:pt x="1118342" y="1568784"/>
                    <a:pt x="1112858" y="1552682"/>
                  </a:cubicBezTo>
                  <a:cubicBezTo>
                    <a:pt x="1103663" y="1525710"/>
                    <a:pt x="1093984" y="1498980"/>
                    <a:pt x="1083338" y="1472653"/>
                  </a:cubicBezTo>
                  <a:cubicBezTo>
                    <a:pt x="1082209" y="1469916"/>
                    <a:pt x="1083418" y="1466776"/>
                    <a:pt x="1086161" y="1465649"/>
                  </a:cubicBezTo>
                  <a:cubicBezTo>
                    <a:pt x="1088903" y="1464521"/>
                    <a:pt x="1092048" y="1465729"/>
                    <a:pt x="1093178" y="1468466"/>
                  </a:cubicBezTo>
                  <a:cubicBezTo>
                    <a:pt x="1107776" y="1501154"/>
                    <a:pt x="1121246" y="1534486"/>
                    <a:pt x="1133103" y="1568301"/>
                  </a:cubicBezTo>
                  <a:cubicBezTo>
                    <a:pt x="1137861" y="1581907"/>
                    <a:pt x="1142297" y="1595514"/>
                    <a:pt x="1146491" y="1609201"/>
                  </a:cubicBezTo>
                  <a:cubicBezTo>
                    <a:pt x="1152783" y="1629812"/>
                    <a:pt x="1158348" y="1650584"/>
                    <a:pt x="1163752" y="1671356"/>
                  </a:cubicBezTo>
                  <a:close/>
                  <a:moveTo>
                    <a:pt x="1230132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1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19"/>
                  </a:cubicBezTo>
                  <a:cubicBezTo>
                    <a:pt x="1204080" y="1421448"/>
                    <a:pt x="1198837" y="1410176"/>
                    <a:pt x="1193352" y="1399146"/>
                  </a:cubicBezTo>
                  <a:cubicBezTo>
                    <a:pt x="1185045" y="1382641"/>
                    <a:pt x="1176254" y="1366458"/>
                    <a:pt x="1166172" y="1351000"/>
                  </a:cubicBezTo>
                  <a:cubicBezTo>
                    <a:pt x="1148750" y="1324351"/>
                    <a:pt x="1127779" y="1299795"/>
                    <a:pt x="1099953" y="1279264"/>
                  </a:cubicBezTo>
                  <a:cubicBezTo>
                    <a:pt x="1097533" y="1277573"/>
                    <a:pt x="1096969" y="1274272"/>
                    <a:pt x="1098662" y="1271857"/>
                  </a:cubicBezTo>
                  <a:cubicBezTo>
                    <a:pt x="1100437" y="1269442"/>
                    <a:pt x="1103744" y="1268878"/>
                    <a:pt x="1106163" y="1270569"/>
                  </a:cubicBezTo>
                  <a:cubicBezTo>
                    <a:pt x="1146008" y="1298265"/>
                    <a:pt x="1173672" y="1333448"/>
                    <a:pt x="1195530" y="1372336"/>
                  </a:cubicBezTo>
                  <a:cubicBezTo>
                    <a:pt x="1208596" y="1395764"/>
                    <a:pt x="1219566" y="1420482"/>
                    <a:pt x="1230132" y="1445440"/>
                  </a:cubicBezTo>
                  <a:close/>
                  <a:moveTo>
                    <a:pt x="1301270" y="1326041"/>
                  </a:moveTo>
                  <a:cubicBezTo>
                    <a:pt x="1303529" y="1327652"/>
                    <a:pt x="1304093" y="1330872"/>
                    <a:pt x="1302400" y="1333126"/>
                  </a:cubicBezTo>
                  <a:cubicBezTo>
                    <a:pt x="1300786" y="1335461"/>
                    <a:pt x="1297560" y="1335944"/>
                    <a:pt x="1295302" y="1334334"/>
                  </a:cubicBezTo>
                  <a:cubicBezTo>
                    <a:pt x="1288607" y="1329745"/>
                    <a:pt x="1282155" y="1321694"/>
                    <a:pt x="1276025" y="1312032"/>
                  </a:cubicBezTo>
                  <a:cubicBezTo>
                    <a:pt x="1264410" y="1293595"/>
                    <a:pt x="1254087" y="1269200"/>
                    <a:pt x="1244892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5"/>
                    <a:pt x="1196014" y="1196579"/>
                    <a:pt x="1187949" y="1187803"/>
                  </a:cubicBezTo>
                  <a:cubicBezTo>
                    <a:pt x="1167785" y="1165823"/>
                    <a:pt x="1146572" y="1144810"/>
                    <a:pt x="1124392" y="1124199"/>
                  </a:cubicBezTo>
                  <a:cubicBezTo>
                    <a:pt x="1122214" y="1122266"/>
                    <a:pt x="1121972" y="1118885"/>
                    <a:pt x="1123988" y="1116631"/>
                  </a:cubicBezTo>
                  <a:cubicBezTo>
                    <a:pt x="1125924" y="1114457"/>
                    <a:pt x="1129312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7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6" y="1219444"/>
                  </a:cubicBezTo>
                  <a:cubicBezTo>
                    <a:pt x="1241907" y="1228944"/>
                    <a:pt x="1249086" y="1238767"/>
                    <a:pt x="1256022" y="1248911"/>
                  </a:cubicBezTo>
                  <a:cubicBezTo>
                    <a:pt x="1264894" y="1261954"/>
                    <a:pt x="1274654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1"/>
                  </a:cubicBezTo>
                  <a:close/>
                  <a:moveTo>
                    <a:pt x="955014" y="1367988"/>
                  </a:moveTo>
                  <a:cubicBezTo>
                    <a:pt x="969371" y="1353254"/>
                    <a:pt x="983889" y="1338682"/>
                    <a:pt x="998730" y="1324431"/>
                  </a:cubicBezTo>
                  <a:cubicBezTo>
                    <a:pt x="1006876" y="1316461"/>
                    <a:pt x="1015344" y="1308731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2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3"/>
                    <a:pt x="1077127" y="1258251"/>
                  </a:cubicBezTo>
                  <a:cubicBezTo>
                    <a:pt x="1077369" y="1255916"/>
                    <a:pt x="1076724" y="1253339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5"/>
                    <a:pt x="1055834" y="1262276"/>
                  </a:cubicBezTo>
                  <a:cubicBezTo>
                    <a:pt x="1050591" y="1264531"/>
                    <a:pt x="1045429" y="1266946"/>
                    <a:pt x="1042284" y="1269522"/>
                  </a:cubicBezTo>
                  <a:cubicBezTo>
                    <a:pt x="1031556" y="1278218"/>
                    <a:pt x="1020749" y="1287074"/>
                    <a:pt x="1010263" y="1296091"/>
                  </a:cubicBezTo>
                  <a:cubicBezTo>
                    <a:pt x="1003166" y="1302129"/>
                    <a:pt x="996229" y="1308329"/>
                    <a:pt x="989373" y="1314609"/>
                  </a:cubicBezTo>
                  <a:cubicBezTo>
                    <a:pt x="974210" y="1328779"/>
                    <a:pt x="959127" y="1343029"/>
                    <a:pt x="944609" y="1357924"/>
                  </a:cubicBezTo>
                  <a:cubicBezTo>
                    <a:pt x="934931" y="1367827"/>
                    <a:pt x="925494" y="1377971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4" y="1472492"/>
                    <a:pt x="851048" y="1475793"/>
                    <a:pt x="853468" y="1477564"/>
                  </a:cubicBezTo>
                  <a:cubicBezTo>
                    <a:pt x="855888" y="1479255"/>
                    <a:pt x="859195" y="1478691"/>
                    <a:pt x="860888" y="1476276"/>
                  </a:cubicBezTo>
                  <a:cubicBezTo>
                    <a:pt x="877019" y="1454216"/>
                    <a:pt x="894603" y="1433202"/>
                    <a:pt x="912831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5" y="1258412"/>
                    <a:pt x="1066884" y="1258331"/>
                    <a:pt x="1066803" y="1258251"/>
                  </a:cubicBezTo>
                  <a:cubicBezTo>
                    <a:pt x="1066884" y="1258573"/>
                    <a:pt x="1066965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5"/>
                    <a:pt x="932995" y="1624337"/>
                  </a:cubicBezTo>
                  <a:cubicBezTo>
                    <a:pt x="919445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8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8" y="1601874"/>
                  </a:cubicBezTo>
                  <a:cubicBezTo>
                    <a:pt x="940738" y="1589637"/>
                    <a:pt x="949852" y="1577801"/>
                    <a:pt x="959369" y="1566127"/>
                  </a:cubicBezTo>
                  <a:cubicBezTo>
                    <a:pt x="968725" y="1554614"/>
                    <a:pt x="978646" y="1543503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70" y="1466051"/>
                    <a:pt x="1059302" y="1467420"/>
                    <a:pt x="1060109" y="1468547"/>
                  </a:cubicBezTo>
                  <a:cubicBezTo>
                    <a:pt x="1061157" y="1469916"/>
                    <a:pt x="1061561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5" y="1484971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6" y="1554775"/>
                    <a:pt x="975984" y="1568462"/>
                    <a:pt x="965015" y="1582149"/>
                  </a:cubicBezTo>
                  <a:close/>
                  <a:moveTo>
                    <a:pt x="1022684" y="1706056"/>
                  </a:moveTo>
                  <a:lnTo>
                    <a:pt x="1009376" y="1724655"/>
                  </a:lnTo>
                  <a:cubicBezTo>
                    <a:pt x="1004940" y="1730774"/>
                    <a:pt x="1000585" y="1737053"/>
                    <a:pt x="996068" y="1743172"/>
                  </a:cubicBezTo>
                  <a:cubicBezTo>
                    <a:pt x="991793" y="1748889"/>
                    <a:pt x="987438" y="1754524"/>
                    <a:pt x="983163" y="1760160"/>
                  </a:cubicBezTo>
                  <a:cubicBezTo>
                    <a:pt x="976710" y="1768694"/>
                    <a:pt x="970177" y="1777068"/>
                    <a:pt x="963967" y="1785682"/>
                  </a:cubicBezTo>
                  <a:cubicBezTo>
                    <a:pt x="962354" y="1788178"/>
                    <a:pt x="959047" y="1788903"/>
                    <a:pt x="956546" y="1787293"/>
                  </a:cubicBezTo>
                  <a:cubicBezTo>
                    <a:pt x="954046" y="1785682"/>
                    <a:pt x="953320" y="1782381"/>
                    <a:pt x="954933" y="1779886"/>
                  </a:cubicBezTo>
                  <a:cubicBezTo>
                    <a:pt x="961466" y="1768775"/>
                    <a:pt x="968241" y="1757825"/>
                    <a:pt x="975500" y="1747117"/>
                  </a:cubicBezTo>
                  <a:cubicBezTo>
                    <a:pt x="978323" y="1742931"/>
                    <a:pt x="981308" y="1738664"/>
                    <a:pt x="984373" y="1734557"/>
                  </a:cubicBezTo>
                  <a:cubicBezTo>
                    <a:pt x="989051" y="1728439"/>
                    <a:pt x="993971" y="1722481"/>
                    <a:pt x="998730" y="1716523"/>
                  </a:cubicBezTo>
                  <a:lnTo>
                    <a:pt x="1013570" y="1699052"/>
                  </a:lnTo>
                  <a:cubicBezTo>
                    <a:pt x="1013812" y="1698810"/>
                    <a:pt x="1018167" y="1693899"/>
                    <a:pt x="1019942" y="1691403"/>
                  </a:cubicBezTo>
                  <a:lnTo>
                    <a:pt x="1019942" y="1691967"/>
                  </a:lnTo>
                  <a:cubicBezTo>
                    <a:pt x="1019942" y="1691725"/>
                    <a:pt x="1020023" y="1691403"/>
                    <a:pt x="1020184" y="1691081"/>
                  </a:cubicBezTo>
                  <a:lnTo>
                    <a:pt x="1019942" y="1691403"/>
                  </a:lnTo>
                  <a:cubicBezTo>
                    <a:pt x="1019942" y="1691081"/>
                    <a:pt x="1019942" y="1690759"/>
                    <a:pt x="1020265" y="1690840"/>
                  </a:cubicBezTo>
                  <a:lnTo>
                    <a:pt x="1020265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4"/>
                  </a:cubicBezTo>
                  <a:cubicBezTo>
                    <a:pt x="1030185" y="1693738"/>
                    <a:pt x="1029863" y="1694946"/>
                    <a:pt x="1029056" y="1696395"/>
                  </a:cubicBezTo>
                  <a:cubicBezTo>
                    <a:pt x="1027524" y="1699132"/>
                    <a:pt x="1022926" y="1705734"/>
                    <a:pt x="1022684" y="1706056"/>
                  </a:cubicBezTo>
                  <a:close/>
                  <a:moveTo>
                    <a:pt x="985341" y="769706"/>
                  </a:moveTo>
                  <a:lnTo>
                    <a:pt x="985179" y="769464"/>
                  </a:lnTo>
                  <a:cubicBezTo>
                    <a:pt x="985744" y="769464"/>
                    <a:pt x="986228" y="769545"/>
                    <a:pt x="986066" y="769867"/>
                  </a:cubicBezTo>
                  <a:cubicBezTo>
                    <a:pt x="985825" y="769786"/>
                    <a:pt x="985582" y="769786"/>
                    <a:pt x="985341" y="769706"/>
                  </a:cubicBezTo>
                  <a:close/>
                  <a:moveTo>
                    <a:pt x="708610" y="393233"/>
                  </a:moveTo>
                  <a:lnTo>
                    <a:pt x="708852" y="393636"/>
                  </a:lnTo>
                  <a:cubicBezTo>
                    <a:pt x="708610" y="393877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1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7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9" y="361431"/>
                    <a:pt x="678686" y="376648"/>
                    <a:pt x="696189" y="385987"/>
                  </a:cubicBezTo>
                  <a:cubicBezTo>
                    <a:pt x="702077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2" y="393475"/>
                  </a:lnTo>
                  <a:cubicBezTo>
                    <a:pt x="708932" y="393475"/>
                    <a:pt x="709094" y="393555"/>
                    <a:pt x="709013" y="393555"/>
                  </a:cubicBezTo>
                  <a:cubicBezTo>
                    <a:pt x="708932" y="393636"/>
                    <a:pt x="708932" y="393636"/>
                    <a:pt x="708852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9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9" y="493309"/>
                    <a:pt x="641827" y="482038"/>
                    <a:pt x="613920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5" y="408048"/>
                    <a:pt x="487935" y="392509"/>
                  </a:cubicBezTo>
                  <a:cubicBezTo>
                    <a:pt x="485918" y="390415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7" y="438159"/>
                    <a:pt x="553912" y="454825"/>
                  </a:cubicBezTo>
                  <a:cubicBezTo>
                    <a:pt x="571010" y="464728"/>
                    <a:pt x="589319" y="474067"/>
                    <a:pt x="608032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4"/>
                    <a:pt x="818544" y="552646"/>
                  </a:cubicBezTo>
                  <a:cubicBezTo>
                    <a:pt x="827900" y="566333"/>
                    <a:pt x="837175" y="580423"/>
                    <a:pt x="846532" y="594029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5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9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7" y="631789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7"/>
                    <a:pt x="583996" y="596928"/>
                    <a:pt x="586658" y="598216"/>
                  </a:cubicBezTo>
                  <a:cubicBezTo>
                    <a:pt x="624002" y="617941"/>
                    <a:pt x="663442" y="632273"/>
                    <a:pt x="704093" y="642336"/>
                  </a:cubicBezTo>
                  <a:cubicBezTo>
                    <a:pt x="720305" y="646282"/>
                    <a:pt x="736759" y="649582"/>
                    <a:pt x="753293" y="652239"/>
                  </a:cubicBezTo>
                  <a:cubicBezTo>
                    <a:pt x="777974" y="656184"/>
                    <a:pt x="802897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2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4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7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4"/>
                  </a:cubicBezTo>
                  <a:cubicBezTo>
                    <a:pt x="744663" y="739272"/>
                    <a:pt x="716595" y="733476"/>
                    <a:pt x="689172" y="725344"/>
                  </a:cubicBezTo>
                  <a:cubicBezTo>
                    <a:pt x="686349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9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6"/>
                    <a:pt x="859275" y="758998"/>
                  </a:cubicBezTo>
                  <a:cubicBezTo>
                    <a:pt x="870083" y="758032"/>
                    <a:pt x="880891" y="756582"/>
                    <a:pt x="891618" y="754811"/>
                  </a:cubicBezTo>
                  <a:cubicBezTo>
                    <a:pt x="902265" y="753040"/>
                    <a:pt x="912831" y="750947"/>
                    <a:pt x="923397" y="748773"/>
                  </a:cubicBezTo>
                  <a:cubicBezTo>
                    <a:pt x="928317" y="747726"/>
                    <a:pt x="936866" y="743781"/>
                    <a:pt x="943561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8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2" y="771719"/>
                    <a:pt x="987760" y="770430"/>
                    <a:pt x="986147" y="769867"/>
                  </a:cubicBezTo>
                  <a:cubicBezTo>
                    <a:pt x="986147" y="769947"/>
                    <a:pt x="986147" y="770028"/>
                    <a:pt x="986066" y="770028"/>
                  </a:cubicBezTo>
                  <a:cubicBezTo>
                    <a:pt x="985905" y="770269"/>
                    <a:pt x="985663" y="770108"/>
                    <a:pt x="985421" y="769706"/>
                  </a:cubicBezTo>
                  <a:cubicBezTo>
                    <a:pt x="984776" y="769625"/>
                    <a:pt x="984050" y="769625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4" y="749498"/>
                    <a:pt x="973726" y="749739"/>
                    <a:pt x="974049" y="748451"/>
                  </a:cubicBezTo>
                  <a:cubicBezTo>
                    <a:pt x="977194" y="735327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39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29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5" y="467787"/>
                    <a:pt x="989615" y="517704"/>
                  </a:cubicBezTo>
                  <a:cubicBezTo>
                    <a:pt x="989615" y="540248"/>
                    <a:pt x="989454" y="562710"/>
                    <a:pt x="988889" y="583482"/>
                  </a:cubicBezTo>
                  <a:cubicBezTo>
                    <a:pt x="988164" y="608763"/>
                    <a:pt x="987115" y="631548"/>
                    <a:pt x="985018" y="648777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5" y="699983"/>
                    <a:pt x="968484" y="726230"/>
                    <a:pt x="965177" y="740963"/>
                  </a:cubicBezTo>
                  <a:cubicBezTo>
                    <a:pt x="962838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69"/>
                  </a:cubicBezTo>
                  <a:cubicBezTo>
                    <a:pt x="911460" y="662464"/>
                    <a:pt x="912831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6" y="441943"/>
                  </a:cubicBezTo>
                  <a:cubicBezTo>
                    <a:pt x="922106" y="421573"/>
                    <a:pt x="921864" y="401687"/>
                    <a:pt x="921300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5" y="291869"/>
                    <a:pt x="910492" y="290017"/>
                    <a:pt x="907588" y="290581"/>
                  </a:cubicBezTo>
                  <a:cubicBezTo>
                    <a:pt x="904685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4" y="480347"/>
                    <a:pt x="906862" y="494034"/>
                    <a:pt x="906620" y="507479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0"/>
                    <a:pt x="796444" y="493390"/>
                  </a:cubicBezTo>
                  <a:cubicBezTo>
                    <a:pt x="797251" y="493229"/>
                    <a:pt x="799670" y="492826"/>
                    <a:pt x="800558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8" y="457482"/>
                    <a:pt x="800558" y="449833"/>
                  </a:cubicBezTo>
                  <a:cubicBezTo>
                    <a:pt x="800558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8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6" y="486788"/>
                  </a:cubicBezTo>
                  <a:cubicBezTo>
                    <a:pt x="768618" y="453778"/>
                    <a:pt x="746760" y="421090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2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6" y="283335"/>
                  </a:cubicBezTo>
                  <a:cubicBezTo>
                    <a:pt x="686349" y="307166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2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7" y="734361"/>
                    <a:pt x="945658" y="734120"/>
                    <a:pt x="945819" y="733798"/>
                  </a:cubicBezTo>
                  <a:cubicBezTo>
                    <a:pt x="945900" y="733717"/>
                    <a:pt x="945981" y="733637"/>
                    <a:pt x="945900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5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9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6" y="715038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7"/>
                    <a:pt x="1177947" y="702318"/>
                    <a:pt x="1177383" y="699822"/>
                  </a:cubicBezTo>
                  <a:cubicBezTo>
                    <a:pt x="1176254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2" y="594029"/>
                  </a:cubicBezTo>
                  <a:cubicBezTo>
                    <a:pt x="1144152" y="571728"/>
                    <a:pt x="1140039" y="547574"/>
                    <a:pt x="1137781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2"/>
                  </a:cubicBezTo>
                  <a:cubicBezTo>
                    <a:pt x="1163671" y="353139"/>
                    <a:pt x="1165123" y="356198"/>
                    <a:pt x="1164236" y="358935"/>
                  </a:cubicBezTo>
                  <a:cubicBezTo>
                    <a:pt x="1154960" y="387437"/>
                    <a:pt x="1150766" y="418917"/>
                    <a:pt x="1149718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2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40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2" y="687262"/>
                    <a:pt x="1186820" y="692415"/>
                    <a:pt x="1187787" y="697567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3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9" y="706665"/>
                  </a:lnTo>
                  <a:cubicBezTo>
                    <a:pt x="1188110" y="707873"/>
                    <a:pt x="1188352" y="708597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2"/>
                  </a:cubicBezTo>
                  <a:cubicBezTo>
                    <a:pt x="1203757" y="690482"/>
                    <a:pt x="1219001" y="670032"/>
                    <a:pt x="1234487" y="649824"/>
                  </a:cubicBezTo>
                  <a:cubicBezTo>
                    <a:pt x="1242956" y="638874"/>
                    <a:pt x="1251506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5"/>
                  </a:cubicBezTo>
                  <a:cubicBezTo>
                    <a:pt x="1240536" y="534692"/>
                    <a:pt x="1239246" y="520039"/>
                    <a:pt x="1238601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2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50" y="252660"/>
                  </a:cubicBezTo>
                  <a:cubicBezTo>
                    <a:pt x="1294172" y="253465"/>
                    <a:pt x="1295786" y="256444"/>
                    <a:pt x="1294979" y="259262"/>
                  </a:cubicBezTo>
                  <a:cubicBezTo>
                    <a:pt x="1287156" y="288005"/>
                    <a:pt x="1279251" y="317391"/>
                    <a:pt x="1272315" y="347020"/>
                  </a:cubicBezTo>
                  <a:cubicBezTo>
                    <a:pt x="1267798" y="366584"/>
                    <a:pt x="1263685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9" y="606992"/>
                  </a:cubicBezTo>
                  <a:cubicBezTo>
                    <a:pt x="1285462" y="584449"/>
                    <a:pt x="1302964" y="561905"/>
                    <a:pt x="1320628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8"/>
                    <a:pt x="1398219" y="433489"/>
                    <a:pt x="1397735" y="431959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90" y="395085"/>
                    <a:pt x="1397574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4" y="208862"/>
                    <a:pt x="1434434" y="174644"/>
                    <a:pt x="1448064" y="140588"/>
                  </a:cubicBezTo>
                  <a:cubicBezTo>
                    <a:pt x="1449113" y="137850"/>
                    <a:pt x="1452178" y="136482"/>
                    <a:pt x="1455001" y="137528"/>
                  </a:cubicBezTo>
                  <a:cubicBezTo>
                    <a:pt x="1457743" y="138575"/>
                    <a:pt x="1459114" y="141634"/>
                    <a:pt x="1458066" y="144372"/>
                  </a:cubicBezTo>
                  <a:cubicBezTo>
                    <a:pt x="1445725" y="178348"/>
                    <a:pt x="1436208" y="212404"/>
                    <a:pt x="1428788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4" y="352092"/>
                  </a:cubicBezTo>
                  <a:cubicBezTo>
                    <a:pt x="1411366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4"/>
                  </a:cubicBezTo>
                  <a:cubicBezTo>
                    <a:pt x="1407494" y="425036"/>
                    <a:pt x="1407656" y="425277"/>
                    <a:pt x="1407656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6" y="299679"/>
                  </a:cubicBezTo>
                  <a:cubicBezTo>
                    <a:pt x="1503556" y="298552"/>
                    <a:pt x="1502426" y="297505"/>
                    <a:pt x="1503233" y="296619"/>
                  </a:cubicBezTo>
                  <a:cubicBezTo>
                    <a:pt x="1506540" y="292272"/>
                    <a:pt x="1508718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2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5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5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3" y="177462"/>
                    <a:pt x="1544448" y="191230"/>
                  </a:cubicBezTo>
                  <a:cubicBezTo>
                    <a:pt x="1540335" y="205078"/>
                    <a:pt x="1536141" y="218926"/>
                    <a:pt x="1532350" y="232854"/>
                  </a:cubicBezTo>
                  <a:cubicBezTo>
                    <a:pt x="1529446" y="242838"/>
                    <a:pt x="1527027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6" y="106531"/>
                    <a:pt x="1695436" y="53635"/>
                    <a:pt x="1740201" y="1866"/>
                  </a:cubicBezTo>
                  <a:cubicBezTo>
                    <a:pt x="1742136" y="-388"/>
                    <a:pt x="1745524" y="-630"/>
                    <a:pt x="1747782" y="1303"/>
                  </a:cubicBezTo>
                  <a:cubicBezTo>
                    <a:pt x="1750040" y="3235"/>
                    <a:pt x="1750283" y="6616"/>
                    <a:pt x="1748347" y="8790"/>
                  </a:cubicBezTo>
                  <a:cubicBezTo>
                    <a:pt x="1704228" y="60962"/>
                    <a:pt x="1661884" y="114180"/>
                    <a:pt x="1620346" y="167962"/>
                  </a:cubicBezTo>
                  <a:cubicBezTo>
                    <a:pt x="1562031" y="243482"/>
                    <a:pt x="1505411" y="320209"/>
                    <a:pt x="1447984" y="396534"/>
                  </a:cubicBezTo>
                  <a:cubicBezTo>
                    <a:pt x="1440241" y="406759"/>
                    <a:pt x="1432256" y="416823"/>
                    <a:pt x="1424513" y="427048"/>
                  </a:cubicBezTo>
                  <a:lnTo>
                    <a:pt x="1439918" y="420929"/>
                  </a:lnTo>
                  <a:cubicBezTo>
                    <a:pt x="1449677" y="416904"/>
                    <a:pt x="1459275" y="412717"/>
                    <a:pt x="1468874" y="408531"/>
                  </a:cubicBezTo>
                  <a:cubicBezTo>
                    <a:pt x="1478472" y="404263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4" y="369563"/>
                  </a:cubicBezTo>
                  <a:cubicBezTo>
                    <a:pt x="1570742" y="360868"/>
                    <a:pt x="1589051" y="352172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2" y="302336"/>
                    <a:pt x="1683419" y="303060"/>
                    <a:pt x="1685032" y="305476"/>
                  </a:cubicBezTo>
                  <a:cubicBezTo>
                    <a:pt x="1686645" y="307972"/>
                    <a:pt x="1685919" y="311273"/>
                    <a:pt x="1683419" y="312883"/>
                  </a:cubicBezTo>
                  <a:cubicBezTo>
                    <a:pt x="1655350" y="331642"/>
                    <a:pt x="1625669" y="348791"/>
                    <a:pt x="1595262" y="364491"/>
                  </a:cubicBezTo>
                  <a:cubicBezTo>
                    <a:pt x="1583163" y="370771"/>
                    <a:pt x="1570984" y="376809"/>
                    <a:pt x="1558725" y="382606"/>
                  </a:cubicBezTo>
                  <a:cubicBezTo>
                    <a:pt x="1540173" y="391382"/>
                    <a:pt x="1521542" y="399594"/>
                    <a:pt x="1503072" y="407725"/>
                  </a:cubicBezTo>
                  <a:cubicBezTo>
                    <a:pt x="1493393" y="411993"/>
                    <a:pt x="1483633" y="416099"/>
                    <a:pt x="1473794" y="420124"/>
                  </a:cubicBezTo>
                  <a:cubicBezTo>
                    <a:pt x="1463953" y="424069"/>
                    <a:pt x="1454114" y="427934"/>
                    <a:pt x="1444193" y="431637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6" y="441218"/>
                    <a:pt x="1413302" y="441540"/>
                  </a:cubicBezTo>
                  <a:cubicBezTo>
                    <a:pt x="1411769" y="443473"/>
                    <a:pt x="1410236" y="445485"/>
                    <a:pt x="1408785" y="447418"/>
                  </a:cubicBezTo>
                  <a:cubicBezTo>
                    <a:pt x="1408704" y="447579"/>
                    <a:pt x="1408785" y="447740"/>
                    <a:pt x="1408624" y="447820"/>
                  </a:cubicBezTo>
                  <a:cubicBezTo>
                    <a:pt x="1408543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10" y="612306"/>
                    <a:pt x="1283284" y="612064"/>
                    <a:pt x="1284333" y="611742"/>
                  </a:cubicBezTo>
                  <a:lnTo>
                    <a:pt x="1311030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3" y="549909"/>
                  </a:cubicBezTo>
                  <a:cubicBezTo>
                    <a:pt x="1496055" y="541777"/>
                    <a:pt x="1522994" y="533082"/>
                    <a:pt x="1548643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6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5" y="546206"/>
                    <a:pt x="1500813" y="555464"/>
                    <a:pt x="1474358" y="563757"/>
                  </a:cubicBezTo>
                  <a:cubicBezTo>
                    <a:pt x="1445806" y="572613"/>
                    <a:pt x="1418222" y="580262"/>
                    <a:pt x="1394509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9" y="613594"/>
                  </a:cubicBezTo>
                  <a:lnTo>
                    <a:pt x="1287801" y="621806"/>
                  </a:lnTo>
                  <a:cubicBezTo>
                    <a:pt x="1286107" y="622370"/>
                    <a:pt x="1281510" y="621967"/>
                    <a:pt x="1278606" y="622289"/>
                  </a:cubicBezTo>
                  <a:cubicBezTo>
                    <a:pt x="1278445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8" y="624946"/>
                  </a:cubicBezTo>
                  <a:cubicBezTo>
                    <a:pt x="1261588" y="635815"/>
                    <a:pt x="1252957" y="646604"/>
                    <a:pt x="1244408" y="657473"/>
                  </a:cubicBezTo>
                  <a:cubicBezTo>
                    <a:pt x="1234406" y="670274"/>
                    <a:pt x="1224728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6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59"/>
                  </a:cubicBezTo>
                  <a:cubicBezTo>
                    <a:pt x="1476052" y="680096"/>
                    <a:pt x="1504846" y="670677"/>
                    <a:pt x="1531221" y="657231"/>
                  </a:cubicBezTo>
                  <a:cubicBezTo>
                    <a:pt x="1533802" y="655862"/>
                    <a:pt x="1537028" y="656829"/>
                    <a:pt x="1538399" y="659485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50" y="708195"/>
                    <a:pt x="1396525" y="710530"/>
                    <a:pt x="1381201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8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2"/>
                  </a:cubicBezTo>
                  <a:cubicBezTo>
                    <a:pt x="1201337" y="713589"/>
                    <a:pt x="1194401" y="722365"/>
                    <a:pt x="1187707" y="731382"/>
                  </a:cubicBezTo>
                  <a:lnTo>
                    <a:pt x="1141249" y="795389"/>
                  </a:lnTo>
                  <a:lnTo>
                    <a:pt x="1124956" y="816483"/>
                  </a:lnTo>
                  <a:cubicBezTo>
                    <a:pt x="1123908" y="817771"/>
                    <a:pt x="1122053" y="819221"/>
                    <a:pt x="1120117" y="820670"/>
                  </a:cubicBezTo>
                  <a:cubicBezTo>
                    <a:pt x="1119149" y="821314"/>
                    <a:pt x="1117616" y="822038"/>
                    <a:pt x="1116487" y="822682"/>
                  </a:cubicBezTo>
                  <a:cubicBezTo>
                    <a:pt x="1116649" y="823649"/>
                    <a:pt x="1116568" y="824695"/>
                    <a:pt x="1116165" y="825661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2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3" y="202743"/>
                    <a:pt x="1642204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1" y="254673"/>
                  </a:cubicBezTo>
                  <a:cubicBezTo>
                    <a:pt x="1584696" y="260309"/>
                    <a:pt x="1576469" y="265703"/>
                    <a:pt x="1568403" y="271339"/>
                  </a:cubicBezTo>
                  <a:cubicBezTo>
                    <a:pt x="1565016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5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70" y="296700"/>
                    <a:pt x="1531140" y="291225"/>
                    <a:pt x="1530979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7" y="273029"/>
                    <a:pt x="1551062" y="269407"/>
                  </a:cubicBezTo>
                  <a:cubicBezTo>
                    <a:pt x="1555418" y="265703"/>
                    <a:pt x="1559854" y="262160"/>
                    <a:pt x="1564451" y="258698"/>
                  </a:cubicBezTo>
                  <a:cubicBezTo>
                    <a:pt x="1571145" y="253626"/>
                    <a:pt x="1577921" y="248795"/>
                    <a:pt x="1584534" y="243643"/>
                  </a:cubicBezTo>
                  <a:cubicBezTo>
                    <a:pt x="1594536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7" y="141151"/>
                  </a:moveTo>
                  <a:cubicBezTo>
                    <a:pt x="1702696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4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6" y="139702"/>
                    <a:pt x="1702857" y="139622"/>
                    <a:pt x="1703018" y="139622"/>
                  </a:cubicBezTo>
                  <a:cubicBezTo>
                    <a:pt x="1704147" y="139139"/>
                    <a:pt x="1702212" y="139219"/>
                    <a:pt x="1702857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5" y="141554"/>
                    <a:pt x="1702696" y="141393"/>
                    <a:pt x="1702857" y="141312"/>
                  </a:cubicBezTo>
                  <a:lnTo>
                    <a:pt x="1702857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7" y="145499"/>
                    <a:pt x="1711003" y="147914"/>
                  </a:cubicBezTo>
                  <a:cubicBezTo>
                    <a:pt x="1712213" y="149203"/>
                    <a:pt x="1710116" y="147592"/>
                    <a:pt x="1711084" y="148961"/>
                  </a:cubicBezTo>
                  <a:cubicBezTo>
                    <a:pt x="1711567" y="149525"/>
                    <a:pt x="1710761" y="148800"/>
                    <a:pt x="1711084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2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8" y="151457"/>
                    <a:pt x="1708583" y="149766"/>
                  </a:cubicBezTo>
                  <a:cubicBezTo>
                    <a:pt x="1706244" y="151376"/>
                    <a:pt x="1703099" y="150732"/>
                    <a:pt x="1701485" y="148397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8" y="1320728"/>
                  </a:moveTo>
                  <a:cubicBezTo>
                    <a:pt x="2096700" y="1321774"/>
                    <a:pt x="2099765" y="1320325"/>
                    <a:pt x="2100814" y="1317588"/>
                  </a:cubicBezTo>
                  <a:cubicBezTo>
                    <a:pt x="2101862" y="1314850"/>
                    <a:pt x="2100491" y="1311710"/>
                    <a:pt x="2097668" y="1310744"/>
                  </a:cubicBezTo>
                  <a:cubicBezTo>
                    <a:pt x="2005317" y="1275480"/>
                    <a:pt x="1913772" y="1238364"/>
                    <a:pt x="1822712" y="1200282"/>
                  </a:cubicBezTo>
                  <a:cubicBezTo>
                    <a:pt x="1786013" y="1184985"/>
                    <a:pt x="1749395" y="1169366"/>
                    <a:pt x="1712697" y="1153747"/>
                  </a:cubicBezTo>
                  <a:cubicBezTo>
                    <a:pt x="1731893" y="1152619"/>
                    <a:pt x="1751170" y="1151734"/>
                    <a:pt x="1770688" y="1151814"/>
                  </a:cubicBezTo>
                  <a:cubicBezTo>
                    <a:pt x="1789643" y="1151814"/>
                    <a:pt x="1808597" y="1152458"/>
                    <a:pt x="1827551" y="1153102"/>
                  </a:cubicBezTo>
                  <a:cubicBezTo>
                    <a:pt x="1846667" y="1153747"/>
                    <a:pt x="1865701" y="1154471"/>
                    <a:pt x="1884413" y="1155598"/>
                  </a:cubicBezTo>
                  <a:cubicBezTo>
                    <a:pt x="1896350" y="1156242"/>
                    <a:pt x="1908207" y="1156967"/>
                    <a:pt x="1920144" y="1158014"/>
                  </a:cubicBezTo>
                  <a:cubicBezTo>
                    <a:pt x="1927968" y="1158658"/>
                    <a:pt x="1935872" y="1159382"/>
                    <a:pt x="1943776" y="1160348"/>
                  </a:cubicBezTo>
                  <a:lnTo>
                    <a:pt x="1965150" y="1162844"/>
                  </a:lnTo>
                  <a:cubicBezTo>
                    <a:pt x="1967570" y="1163166"/>
                    <a:pt x="1973538" y="1164616"/>
                    <a:pt x="1975152" y="1164857"/>
                  </a:cubicBezTo>
                  <a:cubicBezTo>
                    <a:pt x="1976442" y="1165018"/>
                    <a:pt x="1977329" y="1164857"/>
                    <a:pt x="1977652" y="1164777"/>
                  </a:cubicBezTo>
                  <a:cubicBezTo>
                    <a:pt x="1979507" y="1164213"/>
                    <a:pt x="1980475" y="1163086"/>
                    <a:pt x="1980959" y="1162200"/>
                  </a:cubicBezTo>
                  <a:cubicBezTo>
                    <a:pt x="1981523" y="1161073"/>
                    <a:pt x="1981765" y="1159865"/>
                    <a:pt x="1981362" y="1158416"/>
                  </a:cubicBezTo>
                  <a:cubicBezTo>
                    <a:pt x="1981201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5" y="1154471"/>
                    <a:pt x="1976765" y="1154552"/>
                    <a:pt x="1976765" y="1154713"/>
                  </a:cubicBezTo>
                  <a:cubicBezTo>
                    <a:pt x="1976603" y="1155276"/>
                    <a:pt x="1975797" y="1155196"/>
                    <a:pt x="1974668" y="1154954"/>
                  </a:cubicBezTo>
                  <a:cubicBezTo>
                    <a:pt x="1974829" y="1154874"/>
                    <a:pt x="1974910" y="1154874"/>
                    <a:pt x="1975071" y="1154874"/>
                  </a:cubicBezTo>
                  <a:cubicBezTo>
                    <a:pt x="1975232" y="1154793"/>
                    <a:pt x="1975797" y="1154471"/>
                    <a:pt x="1976281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7" y="1146098"/>
                    <a:pt x="1915385" y="1144971"/>
                  </a:cubicBezTo>
                  <a:cubicBezTo>
                    <a:pt x="1905384" y="1143844"/>
                    <a:pt x="1895383" y="1142958"/>
                    <a:pt x="1885381" y="1142153"/>
                  </a:cubicBezTo>
                  <a:cubicBezTo>
                    <a:pt x="1866508" y="1140704"/>
                    <a:pt x="1847312" y="1139335"/>
                    <a:pt x="1828035" y="1138610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1" y="1138208"/>
                    <a:pt x="1725199" y="1140060"/>
                    <a:pt x="1693904" y="1143763"/>
                  </a:cubicBezTo>
                  <a:cubicBezTo>
                    <a:pt x="1693097" y="1143844"/>
                    <a:pt x="1693259" y="1144971"/>
                    <a:pt x="1692614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3" y="1084587"/>
                    <a:pt x="1615022" y="1080239"/>
                    <a:pt x="1642042" y="1076053"/>
                  </a:cubicBezTo>
                  <a:cubicBezTo>
                    <a:pt x="1660109" y="1073235"/>
                    <a:pt x="1678176" y="1070578"/>
                    <a:pt x="1696324" y="1068002"/>
                  </a:cubicBezTo>
                  <a:cubicBezTo>
                    <a:pt x="1711326" y="1065828"/>
                    <a:pt x="1726408" y="1063735"/>
                    <a:pt x="1741491" y="1061883"/>
                  </a:cubicBezTo>
                  <a:cubicBezTo>
                    <a:pt x="1756574" y="1059950"/>
                    <a:pt x="1771656" y="1058099"/>
                    <a:pt x="1786820" y="1056649"/>
                  </a:cubicBezTo>
                  <a:cubicBezTo>
                    <a:pt x="1798999" y="1055361"/>
                    <a:pt x="1811258" y="1054556"/>
                    <a:pt x="1823518" y="1054234"/>
                  </a:cubicBezTo>
                  <a:cubicBezTo>
                    <a:pt x="1835858" y="1053831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6"/>
                    <a:pt x="1895786" y="1057132"/>
                    <a:pt x="1897722" y="1056971"/>
                  </a:cubicBezTo>
                  <a:cubicBezTo>
                    <a:pt x="1903287" y="1056488"/>
                    <a:pt x="1903126" y="1051497"/>
                    <a:pt x="1902642" y="1050208"/>
                  </a:cubicBezTo>
                  <a:cubicBezTo>
                    <a:pt x="1902480" y="1049725"/>
                    <a:pt x="1901835" y="1047391"/>
                    <a:pt x="1898367" y="1046424"/>
                  </a:cubicBezTo>
                  <a:cubicBezTo>
                    <a:pt x="1897883" y="1046344"/>
                    <a:pt x="1897399" y="1046263"/>
                    <a:pt x="1896915" y="1046263"/>
                  </a:cubicBezTo>
                  <a:cubicBezTo>
                    <a:pt x="1896996" y="1046344"/>
                    <a:pt x="1897077" y="1046505"/>
                    <a:pt x="1897077" y="1046666"/>
                  </a:cubicBezTo>
                  <a:cubicBezTo>
                    <a:pt x="1897077" y="1047230"/>
                    <a:pt x="1896189" y="1047310"/>
                    <a:pt x="1894979" y="1047230"/>
                  </a:cubicBezTo>
                  <a:cubicBezTo>
                    <a:pt x="1895302" y="1046907"/>
                    <a:pt x="1895625" y="1046585"/>
                    <a:pt x="1896028" y="1046344"/>
                  </a:cubicBezTo>
                  <a:cubicBezTo>
                    <a:pt x="1895302" y="1046424"/>
                    <a:pt x="1894657" y="1046746"/>
                    <a:pt x="1894092" y="1047149"/>
                  </a:cubicBezTo>
                  <a:cubicBezTo>
                    <a:pt x="1891108" y="1046746"/>
                    <a:pt x="1886833" y="1045539"/>
                    <a:pt x="1886511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4" y="1041674"/>
                    <a:pt x="1798112" y="1042238"/>
                    <a:pt x="1785610" y="1043204"/>
                  </a:cubicBezTo>
                  <a:cubicBezTo>
                    <a:pt x="1770204" y="1044412"/>
                    <a:pt x="1754961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5" y="1067921"/>
                    <a:pt x="1585905" y="1073235"/>
                    <a:pt x="1558805" y="1078549"/>
                  </a:cubicBezTo>
                  <a:cubicBezTo>
                    <a:pt x="1555901" y="1079032"/>
                    <a:pt x="1553966" y="1081769"/>
                    <a:pt x="1554450" y="1084748"/>
                  </a:cubicBezTo>
                  <a:cubicBezTo>
                    <a:pt x="1555014" y="1087485"/>
                    <a:pt x="1557595" y="1089015"/>
                    <a:pt x="1560257" y="1088774"/>
                  </a:cubicBezTo>
                  <a:cubicBezTo>
                    <a:pt x="1554611" y="1086358"/>
                    <a:pt x="1548884" y="1083862"/>
                    <a:pt x="1543238" y="1081447"/>
                  </a:cubicBezTo>
                  <a:cubicBezTo>
                    <a:pt x="1543158" y="1081205"/>
                    <a:pt x="1542916" y="1080883"/>
                    <a:pt x="1542835" y="1080722"/>
                  </a:cubicBezTo>
                  <a:cubicBezTo>
                    <a:pt x="1542674" y="1080481"/>
                    <a:pt x="1542513" y="1080320"/>
                    <a:pt x="1542351" y="1080078"/>
                  </a:cubicBezTo>
                  <a:lnTo>
                    <a:pt x="1541948" y="1080883"/>
                  </a:lnTo>
                  <a:cubicBezTo>
                    <a:pt x="1541948" y="1080320"/>
                    <a:pt x="1541948" y="1079837"/>
                    <a:pt x="1541787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2"/>
                    <a:pt x="1541545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2" y="1076536"/>
                    <a:pt x="1533237" y="1077180"/>
                  </a:cubicBezTo>
                  <a:cubicBezTo>
                    <a:pt x="1493796" y="1060272"/>
                    <a:pt x="1454355" y="1043445"/>
                    <a:pt x="1414915" y="1026457"/>
                  </a:cubicBezTo>
                  <a:cubicBezTo>
                    <a:pt x="1451048" y="1013978"/>
                    <a:pt x="1487828" y="1003431"/>
                    <a:pt x="1524929" y="994655"/>
                  </a:cubicBezTo>
                  <a:cubicBezTo>
                    <a:pt x="1540496" y="990952"/>
                    <a:pt x="1556143" y="987570"/>
                    <a:pt x="1571710" y="984269"/>
                  </a:cubicBezTo>
                  <a:cubicBezTo>
                    <a:pt x="1595181" y="979358"/>
                    <a:pt x="1618733" y="974769"/>
                    <a:pt x="1642445" y="970743"/>
                  </a:cubicBezTo>
                  <a:cubicBezTo>
                    <a:pt x="1654786" y="968650"/>
                    <a:pt x="1667126" y="966798"/>
                    <a:pt x="1679628" y="965108"/>
                  </a:cubicBezTo>
                  <a:cubicBezTo>
                    <a:pt x="1692049" y="963497"/>
                    <a:pt x="1704470" y="962129"/>
                    <a:pt x="1716972" y="961082"/>
                  </a:cubicBezTo>
                  <a:lnTo>
                    <a:pt x="1745363" y="959230"/>
                  </a:lnTo>
                  <a:cubicBezTo>
                    <a:pt x="1747056" y="959150"/>
                    <a:pt x="1755445" y="959391"/>
                    <a:pt x="1758590" y="958747"/>
                  </a:cubicBezTo>
                  <a:cubicBezTo>
                    <a:pt x="1763833" y="957701"/>
                    <a:pt x="1764317" y="953595"/>
                    <a:pt x="1763671" y="951662"/>
                  </a:cubicBezTo>
                  <a:cubicBezTo>
                    <a:pt x="1762865" y="948925"/>
                    <a:pt x="1760042" y="947395"/>
                    <a:pt x="1757300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1" y="949810"/>
                  </a:cubicBezTo>
                  <a:lnTo>
                    <a:pt x="1755041" y="949730"/>
                  </a:lnTo>
                  <a:cubicBezTo>
                    <a:pt x="1755202" y="949649"/>
                    <a:pt x="1755445" y="949327"/>
                    <a:pt x="1755767" y="949005"/>
                  </a:cubicBezTo>
                  <a:cubicBezTo>
                    <a:pt x="1755364" y="949247"/>
                    <a:pt x="1755122" y="949488"/>
                    <a:pt x="1754799" y="949810"/>
                  </a:cubicBezTo>
                  <a:cubicBezTo>
                    <a:pt x="1751815" y="949972"/>
                    <a:pt x="1746250" y="948522"/>
                    <a:pt x="1745201" y="948522"/>
                  </a:cubicBezTo>
                  <a:cubicBezTo>
                    <a:pt x="1740362" y="948603"/>
                    <a:pt x="1735442" y="948683"/>
                    <a:pt x="1730602" y="948844"/>
                  </a:cubicBezTo>
                  <a:cubicBezTo>
                    <a:pt x="1725763" y="949005"/>
                    <a:pt x="1720924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8" y="957459"/>
                  </a:cubicBezTo>
                  <a:cubicBezTo>
                    <a:pt x="1616313" y="961163"/>
                    <a:pt x="1592439" y="965188"/>
                    <a:pt x="1568807" y="970099"/>
                  </a:cubicBezTo>
                  <a:cubicBezTo>
                    <a:pt x="1552998" y="973400"/>
                    <a:pt x="1537270" y="977023"/>
                    <a:pt x="1521623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1" y="1018487"/>
                    <a:pt x="1404833" y="1020419"/>
                    <a:pt x="1404429" y="1022029"/>
                  </a:cubicBezTo>
                  <a:cubicBezTo>
                    <a:pt x="1378216" y="1010838"/>
                    <a:pt x="1352084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4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1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2" y="861731"/>
                  </a:cubicBezTo>
                  <a:cubicBezTo>
                    <a:pt x="1585986" y="862616"/>
                    <a:pt x="1588244" y="862375"/>
                    <a:pt x="1589858" y="860926"/>
                  </a:cubicBezTo>
                  <a:cubicBezTo>
                    <a:pt x="1592842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80" y="851023"/>
                    <a:pt x="1583324" y="851345"/>
                  </a:cubicBezTo>
                  <a:cubicBezTo>
                    <a:pt x="1580744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1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19"/>
                  </a:cubicBezTo>
                  <a:cubicBezTo>
                    <a:pt x="1344099" y="904321"/>
                    <a:pt x="1324983" y="911648"/>
                    <a:pt x="1305868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49"/>
                    <a:pt x="1229164" y="948522"/>
                    <a:pt x="1229003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4" y="945865"/>
                    <a:pt x="1220050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2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80" y="932661"/>
                  </a:cubicBezTo>
                  <a:cubicBezTo>
                    <a:pt x="1178109" y="930488"/>
                    <a:pt x="1175366" y="929602"/>
                    <a:pt x="1172947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1" y="938700"/>
                    <a:pt x="1172059" y="940068"/>
                    <a:pt x="1173914" y="941357"/>
                  </a:cubicBezTo>
                  <a:cubicBezTo>
                    <a:pt x="1176092" y="942967"/>
                    <a:pt x="1179722" y="944738"/>
                    <a:pt x="1184238" y="946590"/>
                  </a:cubicBezTo>
                  <a:cubicBezTo>
                    <a:pt x="1194643" y="950777"/>
                    <a:pt x="1209726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1" y="987087"/>
                    <a:pt x="1234648" y="992240"/>
                    <a:pt x="1236987" y="997312"/>
                  </a:cubicBezTo>
                  <a:cubicBezTo>
                    <a:pt x="1244569" y="1014139"/>
                    <a:pt x="1252151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8"/>
                    <a:pt x="1300545" y="1130881"/>
                    <a:pt x="1314740" y="1156081"/>
                  </a:cubicBezTo>
                  <a:cubicBezTo>
                    <a:pt x="1328532" y="1180637"/>
                    <a:pt x="1343615" y="1204952"/>
                    <a:pt x="1359988" y="1227978"/>
                  </a:cubicBezTo>
                  <a:cubicBezTo>
                    <a:pt x="1382491" y="1259539"/>
                    <a:pt x="1407656" y="1288603"/>
                    <a:pt x="1435805" y="1312516"/>
                  </a:cubicBezTo>
                  <a:cubicBezTo>
                    <a:pt x="1438063" y="1314448"/>
                    <a:pt x="1441450" y="1314206"/>
                    <a:pt x="1443386" y="1312032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8" y="1220249"/>
                  </a:cubicBezTo>
                  <a:cubicBezTo>
                    <a:pt x="1355310" y="1197303"/>
                    <a:pt x="1340953" y="1173150"/>
                    <a:pt x="1327403" y="1148996"/>
                  </a:cubicBezTo>
                  <a:cubicBezTo>
                    <a:pt x="1313369" y="1123957"/>
                    <a:pt x="1300141" y="1098918"/>
                    <a:pt x="1288043" y="1074926"/>
                  </a:cubicBezTo>
                  <a:cubicBezTo>
                    <a:pt x="1281026" y="1061319"/>
                    <a:pt x="1274251" y="1047632"/>
                    <a:pt x="1267476" y="1033865"/>
                  </a:cubicBezTo>
                  <a:cubicBezTo>
                    <a:pt x="1260781" y="1020097"/>
                    <a:pt x="1254087" y="1006330"/>
                    <a:pt x="1247473" y="992482"/>
                  </a:cubicBezTo>
                  <a:cubicBezTo>
                    <a:pt x="1245134" y="987570"/>
                    <a:pt x="1242875" y="982659"/>
                    <a:pt x="1240698" y="977668"/>
                  </a:cubicBezTo>
                  <a:cubicBezTo>
                    <a:pt x="1238762" y="972998"/>
                    <a:pt x="1236826" y="968328"/>
                    <a:pt x="1234971" y="963497"/>
                  </a:cubicBezTo>
                  <a:cubicBezTo>
                    <a:pt x="1263765" y="975413"/>
                    <a:pt x="1292398" y="987570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2" y="1062366"/>
                  </a:lnTo>
                  <a:cubicBezTo>
                    <a:pt x="1404026" y="1075489"/>
                    <a:pt x="1410156" y="1088291"/>
                    <a:pt x="1416770" y="1100931"/>
                  </a:cubicBezTo>
                  <a:cubicBezTo>
                    <a:pt x="1423303" y="1113410"/>
                    <a:pt x="1430400" y="1125728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4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3"/>
                  </a:cubicBezTo>
                  <a:cubicBezTo>
                    <a:pt x="1590664" y="1330550"/>
                    <a:pt x="1590664" y="1327169"/>
                    <a:pt x="1588648" y="1325075"/>
                  </a:cubicBezTo>
                  <a:cubicBezTo>
                    <a:pt x="1566225" y="1301807"/>
                    <a:pt x="1546384" y="1277090"/>
                    <a:pt x="1527833" y="1251407"/>
                  </a:cubicBezTo>
                  <a:cubicBezTo>
                    <a:pt x="1513799" y="1232004"/>
                    <a:pt x="1500571" y="1212117"/>
                    <a:pt x="1487586" y="1191909"/>
                  </a:cubicBezTo>
                  <a:cubicBezTo>
                    <a:pt x="1474600" y="1171781"/>
                    <a:pt x="1461857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6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3" y="1037810"/>
                  </a:cubicBezTo>
                  <a:cubicBezTo>
                    <a:pt x="1451775" y="1056730"/>
                    <a:pt x="1495006" y="1075570"/>
                    <a:pt x="1538238" y="1094490"/>
                  </a:cubicBezTo>
                  <a:cubicBezTo>
                    <a:pt x="1542029" y="1101736"/>
                    <a:pt x="1546303" y="1109787"/>
                    <a:pt x="1546787" y="1110592"/>
                  </a:cubicBezTo>
                  <a:lnTo>
                    <a:pt x="1574614" y="1163891"/>
                  </a:lnTo>
                  <a:cubicBezTo>
                    <a:pt x="1590906" y="1194002"/>
                    <a:pt x="1607360" y="1222584"/>
                    <a:pt x="1626233" y="1249555"/>
                  </a:cubicBezTo>
                  <a:cubicBezTo>
                    <a:pt x="1645188" y="1276607"/>
                    <a:pt x="1666481" y="1301888"/>
                    <a:pt x="1691081" y="1326122"/>
                  </a:cubicBezTo>
                  <a:cubicBezTo>
                    <a:pt x="1700760" y="1335542"/>
                    <a:pt x="1711487" y="1349551"/>
                    <a:pt x="1723505" y="1359615"/>
                  </a:cubicBezTo>
                  <a:cubicBezTo>
                    <a:pt x="1729312" y="1364526"/>
                    <a:pt x="1735522" y="1368552"/>
                    <a:pt x="1741975" y="1370886"/>
                  </a:cubicBezTo>
                  <a:cubicBezTo>
                    <a:pt x="1744717" y="1371853"/>
                    <a:pt x="1747863" y="1370484"/>
                    <a:pt x="1748911" y="1367746"/>
                  </a:cubicBezTo>
                  <a:cubicBezTo>
                    <a:pt x="1749960" y="1364929"/>
                    <a:pt x="1748508" y="1361869"/>
                    <a:pt x="1745766" y="1360822"/>
                  </a:cubicBezTo>
                  <a:cubicBezTo>
                    <a:pt x="1738749" y="1358085"/>
                    <a:pt x="1732377" y="1352771"/>
                    <a:pt x="1726328" y="1346733"/>
                  </a:cubicBezTo>
                  <a:cubicBezTo>
                    <a:pt x="1716730" y="1337071"/>
                    <a:pt x="1708099" y="1325397"/>
                    <a:pt x="1700114" y="1317105"/>
                  </a:cubicBezTo>
                  <a:cubicBezTo>
                    <a:pt x="1676482" y="1293032"/>
                    <a:pt x="1656560" y="1267670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8"/>
                  </a:lnTo>
                  <a:cubicBezTo>
                    <a:pt x="1556547" y="1104956"/>
                    <a:pt x="1555740" y="1103588"/>
                    <a:pt x="1554611" y="1101655"/>
                  </a:cubicBezTo>
                  <a:cubicBezTo>
                    <a:pt x="1573888" y="1110029"/>
                    <a:pt x="1593084" y="1118563"/>
                    <a:pt x="1612361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2" y="1163649"/>
                    <a:pt x="1687613" y="1171620"/>
                    <a:pt x="1693178" y="1180557"/>
                  </a:cubicBezTo>
                  <a:cubicBezTo>
                    <a:pt x="1701485" y="1193841"/>
                    <a:pt x="1715278" y="1209461"/>
                    <a:pt x="1725844" y="1220893"/>
                  </a:cubicBezTo>
                  <a:cubicBezTo>
                    <a:pt x="1741007" y="1236995"/>
                    <a:pt x="1757058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6" y="1325639"/>
                    <a:pt x="1851103" y="1342466"/>
                    <a:pt x="1873364" y="1354784"/>
                  </a:cubicBezTo>
                  <a:cubicBezTo>
                    <a:pt x="1875945" y="1356233"/>
                    <a:pt x="1879171" y="1355348"/>
                    <a:pt x="1880703" y="1352852"/>
                  </a:cubicBezTo>
                  <a:cubicBezTo>
                    <a:pt x="1882155" y="1350275"/>
                    <a:pt x="1881268" y="1346974"/>
                    <a:pt x="1878687" y="1345525"/>
                  </a:cubicBezTo>
                  <a:cubicBezTo>
                    <a:pt x="1857716" y="1332885"/>
                    <a:pt x="1837472" y="1315575"/>
                    <a:pt x="1817953" y="1296896"/>
                  </a:cubicBezTo>
                  <a:cubicBezTo>
                    <a:pt x="1806661" y="1286027"/>
                    <a:pt x="1795611" y="1274594"/>
                    <a:pt x="1784723" y="1263323"/>
                  </a:cubicBezTo>
                  <a:cubicBezTo>
                    <a:pt x="1767543" y="1245369"/>
                    <a:pt x="1750766" y="1227656"/>
                    <a:pt x="1735281" y="1211876"/>
                  </a:cubicBezTo>
                  <a:cubicBezTo>
                    <a:pt x="1726328" y="1202859"/>
                    <a:pt x="1715036" y="1191104"/>
                    <a:pt x="1706648" y="1180074"/>
                  </a:cubicBezTo>
                  <a:cubicBezTo>
                    <a:pt x="1702212" y="1174357"/>
                    <a:pt x="1698582" y="1168883"/>
                    <a:pt x="1696727" y="1164133"/>
                  </a:cubicBezTo>
                  <a:cubicBezTo>
                    <a:pt x="1696485" y="1163488"/>
                    <a:pt x="1696566" y="1163086"/>
                    <a:pt x="1696404" y="1162442"/>
                  </a:cubicBezTo>
                  <a:cubicBezTo>
                    <a:pt x="1713907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4"/>
                    <a:pt x="2093958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7" y="861328"/>
                    <a:pt x="1585986" y="861328"/>
                  </a:cubicBezTo>
                  <a:lnTo>
                    <a:pt x="1585583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0" name="Google Shape;1640;p26"/>
            <p:cNvSpPr/>
            <p:nvPr/>
          </p:nvSpPr>
          <p:spPr>
            <a:xfrm rot="-10679728">
              <a:off x="8568201" y="993995"/>
              <a:ext cx="123572" cy="121937"/>
            </a:xfrm>
            <a:custGeom>
              <a:avLst/>
              <a:gdLst/>
              <a:ahLst/>
              <a:cxnLst/>
              <a:rect l="l" t="t" r="r" b="b"/>
              <a:pathLst>
                <a:path w="246992" h="243679" extrusionOk="0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1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1" name="Google Shape;1641;p26"/>
            <p:cNvSpPr/>
            <p:nvPr/>
          </p:nvSpPr>
          <p:spPr>
            <a:xfrm rot="-10679728">
              <a:off x="7442016" y="-495229"/>
              <a:ext cx="997613" cy="958811"/>
            </a:xfrm>
            <a:custGeom>
              <a:avLst/>
              <a:gdLst/>
              <a:ahLst/>
              <a:cxnLst/>
              <a:rect l="l" t="t" r="r" b="b"/>
              <a:pathLst>
                <a:path w="1994005" h="1916090" extrusionOk="0">
                  <a:moveTo>
                    <a:pt x="1755760" y="838694"/>
                  </a:moveTo>
                  <a:cubicBezTo>
                    <a:pt x="1687121" y="829998"/>
                    <a:pt x="1637115" y="784026"/>
                    <a:pt x="1589044" y="777907"/>
                  </a:cubicBezTo>
                  <a:cubicBezTo>
                    <a:pt x="1359336" y="748762"/>
                    <a:pt x="1221010" y="771305"/>
                    <a:pt x="1139951" y="813574"/>
                  </a:cubicBezTo>
                  <a:cubicBezTo>
                    <a:pt x="1185764" y="721308"/>
                    <a:pt x="1203186" y="582103"/>
                    <a:pt x="1144952" y="386460"/>
                  </a:cubicBezTo>
                  <a:cubicBezTo>
                    <a:pt x="1129305" y="333886"/>
                    <a:pt x="1081475" y="282036"/>
                    <a:pt x="1068732" y="233326"/>
                  </a:cubicBezTo>
                  <a:cubicBezTo>
                    <a:pt x="1034695" y="103220"/>
                    <a:pt x="1059698" y="728"/>
                    <a:pt x="1046148" y="4"/>
                  </a:cubicBezTo>
                  <a:cubicBezTo>
                    <a:pt x="1032678" y="-802"/>
                    <a:pt x="1032840" y="127292"/>
                    <a:pt x="987672" y="228818"/>
                  </a:cubicBezTo>
                  <a:cubicBezTo>
                    <a:pt x="959765" y="291617"/>
                    <a:pt x="901128" y="325995"/>
                    <a:pt x="881529" y="370035"/>
                  </a:cubicBezTo>
                  <a:cubicBezTo>
                    <a:pt x="806035" y="539754"/>
                    <a:pt x="780790" y="661568"/>
                    <a:pt x="783209" y="749326"/>
                  </a:cubicBezTo>
                  <a:cubicBezTo>
                    <a:pt x="704247" y="692001"/>
                    <a:pt x="582537" y="649008"/>
                    <a:pt x="402352" y="648927"/>
                  </a:cubicBezTo>
                  <a:cubicBezTo>
                    <a:pt x="347021" y="648927"/>
                    <a:pt x="283303" y="679602"/>
                    <a:pt x="232490" y="677912"/>
                  </a:cubicBezTo>
                  <a:cubicBezTo>
                    <a:pt x="96907" y="673403"/>
                    <a:pt x="4717" y="620588"/>
                    <a:pt x="120" y="633228"/>
                  </a:cubicBezTo>
                  <a:cubicBezTo>
                    <a:pt x="-4397" y="645868"/>
                    <a:pt x="119652" y="681937"/>
                    <a:pt x="205148" y="753673"/>
                  </a:cubicBezTo>
                  <a:cubicBezTo>
                    <a:pt x="257977" y="797955"/>
                    <a:pt x="274754" y="863411"/>
                    <a:pt x="311775" y="894488"/>
                  </a:cubicBezTo>
                  <a:cubicBezTo>
                    <a:pt x="476152" y="1032244"/>
                    <a:pt x="598185" y="1089246"/>
                    <a:pt x="687955" y="1103174"/>
                  </a:cubicBezTo>
                  <a:cubicBezTo>
                    <a:pt x="603750" y="1158888"/>
                    <a:pt x="519384" y="1265164"/>
                    <a:pt x="464134" y="1449938"/>
                  </a:cubicBezTo>
                  <a:cubicBezTo>
                    <a:pt x="448406" y="1502512"/>
                    <a:pt x="460101" y="1571752"/>
                    <a:pt x="444051" y="1619495"/>
                  </a:cubicBezTo>
                  <a:cubicBezTo>
                    <a:pt x="401222" y="1747026"/>
                    <a:pt x="323954" y="1819567"/>
                    <a:pt x="334923" y="1827538"/>
                  </a:cubicBezTo>
                  <a:cubicBezTo>
                    <a:pt x="345812" y="1835428"/>
                    <a:pt x="415982" y="1727864"/>
                    <a:pt x="509624" y="1666917"/>
                  </a:cubicBezTo>
                  <a:cubicBezTo>
                    <a:pt x="567455" y="1629318"/>
                    <a:pt x="635609" y="1631975"/>
                    <a:pt x="676179" y="1605567"/>
                  </a:cubicBezTo>
                  <a:cubicBezTo>
                    <a:pt x="823215" y="1509919"/>
                    <a:pt x="909678" y="1425946"/>
                    <a:pt x="957991" y="1353968"/>
                  </a:cubicBezTo>
                  <a:cubicBezTo>
                    <a:pt x="986382" y="1441323"/>
                    <a:pt x="1050987" y="1540997"/>
                    <a:pt x="1172940" y="1644615"/>
                  </a:cubicBezTo>
                  <a:cubicBezTo>
                    <a:pt x="1214881" y="1680282"/>
                    <a:pt x="1283438" y="1697995"/>
                    <a:pt x="1320862" y="1732051"/>
                  </a:cubicBezTo>
                  <a:cubicBezTo>
                    <a:pt x="1420876" y="1822948"/>
                    <a:pt x="1456203" y="1922380"/>
                    <a:pt x="1467979" y="1915778"/>
                  </a:cubicBezTo>
                  <a:cubicBezTo>
                    <a:pt x="1479674" y="1909096"/>
                    <a:pt x="1409261" y="1801774"/>
                    <a:pt x="1391436" y="1692197"/>
                  </a:cubicBezTo>
                  <a:cubicBezTo>
                    <a:pt x="1380387" y="1624487"/>
                    <a:pt x="1410714" y="1564023"/>
                    <a:pt x="1402971" y="1516521"/>
                  </a:cubicBezTo>
                  <a:cubicBezTo>
                    <a:pt x="1374337" y="1340603"/>
                    <a:pt x="1330944" y="1226921"/>
                    <a:pt x="1283115" y="1153977"/>
                  </a:cubicBezTo>
                  <a:cubicBezTo>
                    <a:pt x="1379338" y="1157037"/>
                    <a:pt x="1501613" y="1126362"/>
                    <a:pt x="1647761" y="1032727"/>
                  </a:cubicBezTo>
                  <a:cubicBezTo>
                    <a:pt x="1694220" y="1003018"/>
                    <a:pt x="1730837" y="942876"/>
                    <a:pt x="1774391" y="917031"/>
                  </a:cubicBezTo>
                  <a:cubicBezTo>
                    <a:pt x="1890778" y="847791"/>
                    <a:pt x="1997083" y="842397"/>
                    <a:pt x="1993937" y="829354"/>
                  </a:cubicBezTo>
                  <a:cubicBezTo>
                    <a:pt x="1990872" y="816311"/>
                    <a:pt x="1866904" y="852864"/>
                    <a:pt x="1755760" y="838694"/>
                  </a:cubicBezTo>
                  <a:close/>
                  <a:moveTo>
                    <a:pt x="1026468" y="1058893"/>
                  </a:moveTo>
                  <a:cubicBezTo>
                    <a:pt x="1008482" y="1069279"/>
                    <a:pt x="990818" y="1086508"/>
                    <a:pt x="976219" y="1109535"/>
                  </a:cubicBezTo>
                  <a:cubicBezTo>
                    <a:pt x="966057" y="1096653"/>
                    <a:pt x="954926" y="1085945"/>
                    <a:pt x="943876" y="1078135"/>
                  </a:cubicBezTo>
                  <a:cubicBezTo>
                    <a:pt x="924922" y="1064609"/>
                    <a:pt x="897821" y="1055512"/>
                    <a:pt x="866204" y="1052613"/>
                  </a:cubicBezTo>
                  <a:cubicBezTo>
                    <a:pt x="881852" y="1035303"/>
                    <a:pt x="892337" y="1016302"/>
                    <a:pt x="898386" y="999234"/>
                  </a:cubicBezTo>
                  <a:cubicBezTo>
                    <a:pt x="903468" y="984903"/>
                    <a:pt x="905565" y="967754"/>
                    <a:pt x="904919" y="948995"/>
                  </a:cubicBezTo>
                  <a:cubicBezTo>
                    <a:pt x="919518" y="953745"/>
                    <a:pt x="933714" y="956241"/>
                    <a:pt x="946377" y="956885"/>
                  </a:cubicBezTo>
                  <a:cubicBezTo>
                    <a:pt x="973800" y="958173"/>
                    <a:pt x="1007353" y="948995"/>
                    <a:pt x="1040341" y="928383"/>
                  </a:cubicBezTo>
                  <a:cubicBezTo>
                    <a:pt x="1032840" y="956885"/>
                    <a:pt x="1033808" y="984339"/>
                    <a:pt x="1039131" y="1005836"/>
                  </a:cubicBezTo>
                  <a:cubicBezTo>
                    <a:pt x="1042276" y="1018718"/>
                    <a:pt x="1048406" y="1032244"/>
                    <a:pt x="1057117" y="1045769"/>
                  </a:cubicBezTo>
                  <a:cubicBezTo>
                    <a:pt x="1045745" y="1049393"/>
                    <a:pt x="1035260" y="1053821"/>
                    <a:pt x="1026468" y="10588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2" name="Google Shape;1642;p26"/>
            <p:cNvSpPr/>
            <p:nvPr/>
          </p:nvSpPr>
          <p:spPr>
            <a:xfrm rot="-10679728">
              <a:off x="7536101" y="-414588"/>
              <a:ext cx="794072" cy="797975"/>
            </a:xfrm>
            <a:custGeom>
              <a:avLst/>
              <a:gdLst/>
              <a:ahLst/>
              <a:cxnLst/>
              <a:rect l="l" t="t" r="r" b="b"/>
              <a:pathLst>
                <a:path w="1587172" h="1594674" extrusionOk="0">
                  <a:moveTo>
                    <a:pt x="791641" y="1028044"/>
                  </a:moveTo>
                  <a:cubicBezTo>
                    <a:pt x="794545" y="1028608"/>
                    <a:pt x="796481" y="1031426"/>
                    <a:pt x="795916" y="1034324"/>
                  </a:cubicBezTo>
                  <a:cubicBezTo>
                    <a:pt x="792528" y="1055016"/>
                    <a:pt x="788899" y="1075868"/>
                    <a:pt x="783576" y="1096318"/>
                  </a:cubicBezTo>
                  <a:cubicBezTo>
                    <a:pt x="781881" y="1103162"/>
                    <a:pt x="779865" y="1109925"/>
                    <a:pt x="777607" y="1116688"/>
                  </a:cubicBezTo>
                  <a:cubicBezTo>
                    <a:pt x="775429" y="1123370"/>
                    <a:pt x="772929" y="1130053"/>
                    <a:pt x="770348" y="1136574"/>
                  </a:cubicBezTo>
                  <a:cubicBezTo>
                    <a:pt x="768573" y="1141002"/>
                    <a:pt x="766799" y="1145430"/>
                    <a:pt x="764863" y="1149858"/>
                  </a:cubicBezTo>
                  <a:cubicBezTo>
                    <a:pt x="762040" y="1156460"/>
                    <a:pt x="759137" y="1162901"/>
                    <a:pt x="756153" y="1169423"/>
                  </a:cubicBezTo>
                  <a:cubicBezTo>
                    <a:pt x="755104" y="1171677"/>
                    <a:pt x="751474" y="1176669"/>
                    <a:pt x="749700" y="1180131"/>
                  </a:cubicBezTo>
                  <a:cubicBezTo>
                    <a:pt x="750103" y="1181097"/>
                    <a:pt x="750184" y="1182305"/>
                    <a:pt x="749861" y="1183351"/>
                  </a:cubicBezTo>
                  <a:cubicBezTo>
                    <a:pt x="749861" y="1182868"/>
                    <a:pt x="749458" y="1181902"/>
                    <a:pt x="749135" y="1181258"/>
                  </a:cubicBezTo>
                  <a:cubicBezTo>
                    <a:pt x="748651" y="1182466"/>
                    <a:pt x="748571" y="1183432"/>
                    <a:pt x="749216" y="1183673"/>
                  </a:cubicBezTo>
                  <a:cubicBezTo>
                    <a:pt x="749458" y="1183754"/>
                    <a:pt x="749700" y="1183673"/>
                    <a:pt x="749780" y="1183593"/>
                  </a:cubicBezTo>
                  <a:cubicBezTo>
                    <a:pt x="749619" y="1184076"/>
                    <a:pt x="749377" y="1184478"/>
                    <a:pt x="749055" y="1184961"/>
                  </a:cubicBezTo>
                  <a:cubicBezTo>
                    <a:pt x="747442" y="1187377"/>
                    <a:pt x="745667" y="1187699"/>
                    <a:pt x="745183" y="1187779"/>
                  </a:cubicBezTo>
                  <a:cubicBezTo>
                    <a:pt x="742441" y="1188423"/>
                    <a:pt x="740586" y="1187216"/>
                    <a:pt x="739376" y="1184720"/>
                  </a:cubicBezTo>
                  <a:cubicBezTo>
                    <a:pt x="739134" y="1184237"/>
                    <a:pt x="738650" y="1182707"/>
                    <a:pt x="739295" y="1180453"/>
                  </a:cubicBezTo>
                  <a:cubicBezTo>
                    <a:pt x="740021" y="1177876"/>
                    <a:pt x="744054" y="1168779"/>
                    <a:pt x="745506" y="1164995"/>
                  </a:cubicBezTo>
                  <a:lnTo>
                    <a:pt x="757604" y="1131904"/>
                  </a:lnTo>
                  <a:cubicBezTo>
                    <a:pt x="760427" y="1123773"/>
                    <a:pt x="762928" y="1115560"/>
                    <a:pt x="765428" y="1107348"/>
                  </a:cubicBezTo>
                  <a:cubicBezTo>
                    <a:pt x="767928" y="1099136"/>
                    <a:pt x="770267" y="1090924"/>
                    <a:pt x="772606" y="1082631"/>
                  </a:cubicBezTo>
                  <a:cubicBezTo>
                    <a:pt x="777284" y="1065885"/>
                    <a:pt x="781559" y="1049058"/>
                    <a:pt x="785431" y="1032311"/>
                  </a:cubicBezTo>
                  <a:cubicBezTo>
                    <a:pt x="785995" y="1029413"/>
                    <a:pt x="788818" y="1027481"/>
                    <a:pt x="791641" y="1028044"/>
                  </a:cubicBezTo>
                  <a:close/>
                  <a:moveTo>
                    <a:pt x="554270" y="904942"/>
                  </a:moveTo>
                  <a:cubicBezTo>
                    <a:pt x="542737" y="908323"/>
                    <a:pt x="531445" y="912349"/>
                    <a:pt x="520475" y="916697"/>
                  </a:cubicBezTo>
                  <a:cubicBezTo>
                    <a:pt x="503376" y="923540"/>
                    <a:pt x="487084" y="931350"/>
                    <a:pt x="471840" y="939562"/>
                  </a:cubicBezTo>
                  <a:cubicBezTo>
                    <a:pt x="469259" y="940931"/>
                    <a:pt x="468210" y="944151"/>
                    <a:pt x="469501" y="946728"/>
                  </a:cubicBezTo>
                  <a:cubicBezTo>
                    <a:pt x="470872" y="949384"/>
                    <a:pt x="474098" y="950431"/>
                    <a:pt x="476679" y="949143"/>
                  </a:cubicBezTo>
                  <a:cubicBezTo>
                    <a:pt x="491923" y="941977"/>
                    <a:pt x="508377" y="935536"/>
                    <a:pt x="525315" y="929578"/>
                  </a:cubicBezTo>
                  <a:cubicBezTo>
                    <a:pt x="536123" y="925714"/>
                    <a:pt x="547253" y="922091"/>
                    <a:pt x="558465" y="918710"/>
                  </a:cubicBezTo>
                  <a:cubicBezTo>
                    <a:pt x="572337" y="914523"/>
                    <a:pt x="586452" y="910658"/>
                    <a:pt x="600486" y="907518"/>
                  </a:cubicBezTo>
                  <a:cubicBezTo>
                    <a:pt x="614924" y="904378"/>
                    <a:pt x="629280" y="901802"/>
                    <a:pt x="643395" y="900272"/>
                  </a:cubicBezTo>
                  <a:cubicBezTo>
                    <a:pt x="646218" y="900031"/>
                    <a:pt x="648396" y="897615"/>
                    <a:pt x="648154" y="894797"/>
                  </a:cubicBezTo>
                  <a:cubicBezTo>
                    <a:pt x="647912" y="891980"/>
                    <a:pt x="645492" y="889806"/>
                    <a:pt x="642669" y="890047"/>
                  </a:cubicBezTo>
                  <a:cubicBezTo>
                    <a:pt x="627990" y="890691"/>
                    <a:pt x="612988" y="892302"/>
                    <a:pt x="598066" y="894878"/>
                  </a:cubicBezTo>
                  <a:cubicBezTo>
                    <a:pt x="583387" y="897374"/>
                    <a:pt x="568708" y="900675"/>
                    <a:pt x="554270" y="904942"/>
                  </a:cubicBezTo>
                  <a:close/>
                  <a:moveTo>
                    <a:pt x="715421" y="937469"/>
                  </a:moveTo>
                  <a:cubicBezTo>
                    <a:pt x="706952" y="945117"/>
                    <a:pt x="690095" y="968144"/>
                    <a:pt x="687675" y="970800"/>
                  </a:cubicBezTo>
                  <a:cubicBezTo>
                    <a:pt x="670576" y="989962"/>
                    <a:pt x="654122" y="1009446"/>
                    <a:pt x="637910" y="1029171"/>
                  </a:cubicBezTo>
                  <a:cubicBezTo>
                    <a:pt x="621699" y="1048977"/>
                    <a:pt x="605890" y="1069025"/>
                    <a:pt x="590243" y="1089314"/>
                  </a:cubicBezTo>
                  <a:cubicBezTo>
                    <a:pt x="558626" y="1130053"/>
                    <a:pt x="526605" y="1171194"/>
                    <a:pt x="494585" y="1212175"/>
                  </a:cubicBezTo>
                  <a:cubicBezTo>
                    <a:pt x="495633" y="1211691"/>
                    <a:pt x="496037" y="1210242"/>
                    <a:pt x="497166" y="1210484"/>
                  </a:cubicBezTo>
                  <a:cubicBezTo>
                    <a:pt x="500069" y="1211128"/>
                    <a:pt x="501925" y="1213946"/>
                    <a:pt x="501279" y="1216844"/>
                  </a:cubicBezTo>
                  <a:cubicBezTo>
                    <a:pt x="495391" y="1246875"/>
                    <a:pt x="487729" y="1276664"/>
                    <a:pt x="478454" y="1305890"/>
                  </a:cubicBezTo>
                  <a:cubicBezTo>
                    <a:pt x="474743" y="1317564"/>
                    <a:pt x="470791" y="1329158"/>
                    <a:pt x="466516" y="1340671"/>
                  </a:cubicBezTo>
                  <a:cubicBezTo>
                    <a:pt x="460145" y="1357900"/>
                    <a:pt x="453208" y="1374889"/>
                    <a:pt x="446191" y="1391796"/>
                  </a:cubicBezTo>
                  <a:cubicBezTo>
                    <a:pt x="444175" y="1396385"/>
                    <a:pt x="434496" y="1425047"/>
                    <a:pt x="425947" y="1440505"/>
                  </a:cubicBezTo>
                  <a:cubicBezTo>
                    <a:pt x="423446" y="1445014"/>
                    <a:pt x="420946" y="1448557"/>
                    <a:pt x="418768" y="1450408"/>
                  </a:cubicBezTo>
                  <a:cubicBezTo>
                    <a:pt x="417074" y="1451858"/>
                    <a:pt x="415381" y="1452582"/>
                    <a:pt x="413848" y="1452824"/>
                  </a:cubicBezTo>
                  <a:cubicBezTo>
                    <a:pt x="411025" y="1453307"/>
                    <a:pt x="408444" y="1451375"/>
                    <a:pt x="407960" y="1448557"/>
                  </a:cubicBezTo>
                  <a:cubicBezTo>
                    <a:pt x="407557" y="1445980"/>
                    <a:pt x="409170" y="1443565"/>
                    <a:pt x="411590" y="1442840"/>
                  </a:cubicBezTo>
                  <a:cubicBezTo>
                    <a:pt x="412154" y="1443726"/>
                    <a:pt x="413203" y="1441069"/>
                    <a:pt x="414090" y="1439620"/>
                  </a:cubicBezTo>
                  <a:cubicBezTo>
                    <a:pt x="416510" y="1435755"/>
                    <a:pt x="418929" y="1430039"/>
                    <a:pt x="421349" y="1423920"/>
                  </a:cubicBezTo>
                  <a:cubicBezTo>
                    <a:pt x="427318" y="1408703"/>
                    <a:pt x="432722" y="1390508"/>
                    <a:pt x="434093" y="1386965"/>
                  </a:cubicBezTo>
                  <a:cubicBezTo>
                    <a:pt x="441997" y="1366676"/>
                    <a:pt x="449337" y="1346146"/>
                    <a:pt x="456596" y="1325454"/>
                  </a:cubicBezTo>
                  <a:cubicBezTo>
                    <a:pt x="461435" y="1311767"/>
                    <a:pt x="466275" y="1298080"/>
                    <a:pt x="470791" y="1284313"/>
                  </a:cubicBezTo>
                  <a:cubicBezTo>
                    <a:pt x="477889" y="1262575"/>
                    <a:pt x="484261" y="1240595"/>
                    <a:pt x="489665" y="1218374"/>
                  </a:cubicBezTo>
                  <a:cubicBezTo>
                    <a:pt x="479825" y="1230934"/>
                    <a:pt x="470227" y="1243574"/>
                    <a:pt x="460306" y="1256134"/>
                  </a:cubicBezTo>
                  <a:cubicBezTo>
                    <a:pt x="431108" y="1292928"/>
                    <a:pt x="401589" y="1329561"/>
                    <a:pt x="371665" y="1365791"/>
                  </a:cubicBezTo>
                  <a:cubicBezTo>
                    <a:pt x="321658" y="1426577"/>
                    <a:pt x="270603" y="1486397"/>
                    <a:pt x="218661" y="1544285"/>
                  </a:cubicBezTo>
                  <a:cubicBezTo>
                    <a:pt x="216725" y="1546539"/>
                    <a:pt x="213337" y="1546700"/>
                    <a:pt x="211079" y="1544768"/>
                  </a:cubicBezTo>
                  <a:cubicBezTo>
                    <a:pt x="208901" y="1542836"/>
                    <a:pt x="208659" y="1539454"/>
                    <a:pt x="210676" y="1537200"/>
                  </a:cubicBezTo>
                  <a:cubicBezTo>
                    <a:pt x="261731" y="1478749"/>
                    <a:pt x="311738" y="1418284"/>
                    <a:pt x="361018" y="1357176"/>
                  </a:cubicBezTo>
                  <a:cubicBezTo>
                    <a:pt x="381505" y="1331895"/>
                    <a:pt x="401669" y="1306373"/>
                    <a:pt x="421994" y="1280851"/>
                  </a:cubicBezTo>
                  <a:cubicBezTo>
                    <a:pt x="417397" y="1282139"/>
                    <a:pt x="411993" y="1284071"/>
                    <a:pt x="409412" y="1284796"/>
                  </a:cubicBezTo>
                  <a:cubicBezTo>
                    <a:pt x="403040" y="1286648"/>
                    <a:pt x="396668" y="1288499"/>
                    <a:pt x="390377" y="1290512"/>
                  </a:cubicBezTo>
                  <a:cubicBezTo>
                    <a:pt x="384086" y="1292525"/>
                    <a:pt x="377875" y="1294538"/>
                    <a:pt x="371665" y="1296792"/>
                  </a:cubicBezTo>
                  <a:cubicBezTo>
                    <a:pt x="359405" y="1301059"/>
                    <a:pt x="347226" y="1305890"/>
                    <a:pt x="335128" y="1310721"/>
                  </a:cubicBezTo>
                  <a:cubicBezTo>
                    <a:pt x="327062" y="1313941"/>
                    <a:pt x="318997" y="1317162"/>
                    <a:pt x="310931" y="1320462"/>
                  </a:cubicBezTo>
                  <a:cubicBezTo>
                    <a:pt x="290767" y="1328755"/>
                    <a:pt x="270764" y="1337612"/>
                    <a:pt x="251245" y="1347112"/>
                  </a:cubicBezTo>
                  <a:cubicBezTo>
                    <a:pt x="248665" y="1348481"/>
                    <a:pt x="245438" y="1347515"/>
                    <a:pt x="244067" y="1344858"/>
                  </a:cubicBezTo>
                  <a:cubicBezTo>
                    <a:pt x="242696" y="1342281"/>
                    <a:pt x="243664" y="1339061"/>
                    <a:pt x="246325" y="1337692"/>
                  </a:cubicBezTo>
                  <a:cubicBezTo>
                    <a:pt x="265602" y="1327065"/>
                    <a:pt x="285202" y="1316840"/>
                    <a:pt x="305366" y="1307661"/>
                  </a:cubicBezTo>
                  <a:cubicBezTo>
                    <a:pt x="313431" y="1303958"/>
                    <a:pt x="321497" y="1300496"/>
                    <a:pt x="329724" y="1297195"/>
                  </a:cubicBezTo>
                  <a:cubicBezTo>
                    <a:pt x="342145" y="1292364"/>
                    <a:pt x="354727" y="1288016"/>
                    <a:pt x="367390" y="1283991"/>
                  </a:cubicBezTo>
                  <a:cubicBezTo>
                    <a:pt x="373843" y="1281978"/>
                    <a:pt x="380295" y="1280046"/>
                    <a:pt x="386828" y="1278355"/>
                  </a:cubicBezTo>
                  <a:cubicBezTo>
                    <a:pt x="393362" y="1276584"/>
                    <a:pt x="399895" y="1275054"/>
                    <a:pt x="406508" y="1273524"/>
                  </a:cubicBezTo>
                  <a:cubicBezTo>
                    <a:pt x="412316" y="1272236"/>
                    <a:pt x="426834" y="1269579"/>
                    <a:pt x="430302" y="1270062"/>
                  </a:cubicBezTo>
                  <a:cubicBezTo>
                    <a:pt x="430463" y="1270062"/>
                    <a:pt x="430383" y="1270143"/>
                    <a:pt x="430463" y="1270223"/>
                  </a:cubicBezTo>
                  <a:cubicBezTo>
                    <a:pt x="436593" y="1262494"/>
                    <a:pt x="442804" y="1254846"/>
                    <a:pt x="448933" y="1247116"/>
                  </a:cubicBezTo>
                  <a:cubicBezTo>
                    <a:pt x="492891" y="1191644"/>
                    <a:pt x="536687" y="1136332"/>
                    <a:pt x="580000" y="1081343"/>
                  </a:cubicBezTo>
                  <a:cubicBezTo>
                    <a:pt x="595970" y="1061215"/>
                    <a:pt x="612181" y="1041248"/>
                    <a:pt x="628635" y="1021523"/>
                  </a:cubicBezTo>
                  <a:cubicBezTo>
                    <a:pt x="641540" y="1006145"/>
                    <a:pt x="655010" y="991089"/>
                    <a:pt x="668399" y="976114"/>
                  </a:cubicBezTo>
                  <a:cubicBezTo>
                    <a:pt x="667027" y="976597"/>
                    <a:pt x="665818" y="977886"/>
                    <a:pt x="664527" y="977161"/>
                  </a:cubicBezTo>
                  <a:cubicBezTo>
                    <a:pt x="664366" y="977080"/>
                    <a:pt x="664285" y="977000"/>
                    <a:pt x="664124" y="976919"/>
                  </a:cubicBezTo>
                  <a:cubicBezTo>
                    <a:pt x="662108" y="977805"/>
                    <a:pt x="659526" y="979576"/>
                    <a:pt x="658317" y="979818"/>
                  </a:cubicBezTo>
                  <a:lnTo>
                    <a:pt x="637023" y="985132"/>
                  </a:lnTo>
                  <a:lnTo>
                    <a:pt x="582016" y="998335"/>
                  </a:lnTo>
                  <a:cubicBezTo>
                    <a:pt x="567901" y="1001878"/>
                    <a:pt x="554028" y="1005823"/>
                    <a:pt x="540156" y="1009849"/>
                  </a:cubicBezTo>
                  <a:cubicBezTo>
                    <a:pt x="526202" y="1013955"/>
                    <a:pt x="512329" y="1018141"/>
                    <a:pt x="498618" y="1022650"/>
                  </a:cubicBezTo>
                  <a:cubicBezTo>
                    <a:pt x="471033" y="1031667"/>
                    <a:pt x="443852" y="1041490"/>
                    <a:pt x="416994" y="1052842"/>
                  </a:cubicBezTo>
                  <a:cubicBezTo>
                    <a:pt x="414251" y="1053969"/>
                    <a:pt x="411106" y="1052762"/>
                    <a:pt x="409896" y="1050105"/>
                  </a:cubicBezTo>
                  <a:cubicBezTo>
                    <a:pt x="408686" y="1047367"/>
                    <a:pt x="409896" y="1044227"/>
                    <a:pt x="412638" y="1043019"/>
                  </a:cubicBezTo>
                  <a:cubicBezTo>
                    <a:pt x="439335" y="1030540"/>
                    <a:pt x="466436" y="1019188"/>
                    <a:pt x="494101" y="1009446"/>
                  </a:cubicBezTo>
                  <a:cubicBezTo>
                    <a:pt x="507974" y="1004535"/>
                    <a:pt x="521927" y="1000107"/>
                    <a:pt x="536123" y="996001"/>
                  </a:cubicBezTo>
                  <a:cubicBezTo>
                    <a:pt x="550238" y="991975"/>
                    <a:pt x="564513" y="988433"/>
                    <a:pt x="578870" y="985132"/>
                  </a:cubicBezTo>
                  <a:lnTo>
                    <a:pt x="634442" y="973779"/>
                  </a:lnTo>
                  <a:lnTo>
                    <a:pt x="656139" y="969351"/>
                  </a:lnTo>
                  <a:cubicBezTo>
                    <a:pt x="657994" y="969029"/>
                    <a:pt x="661381" y="967580"/>
                    <a:pt x="663640" y="967016"/>
                  </a:cubicBezTo>
                  <a:cubicBezTo>
                    <a:pt x="665898" y="966453"/>
                    <a:pt x="667753" y="966533"/>
                    <a:pt x="668721" y="966855"/>
                  </a:cubicBezTo>
                  <a:cubicBezTo>
                    <a:pt x="670496" y="967580"/>
                    <a:pt x="671625" y="968707"/>
                    <a:pt x="672109" y="970237"/>
                  </a:cubicBezTo>
                  <a:cubicBezTo>
                    <a:pt x="672270" y="970640"/>
                    <a:pt x="671867" y="971605"/>
                    <a:pt x="671867" y="972169"/>
                  </a:cubicBezTo>
                  <a:cubicBezTo>
                    <a:pt x="674448" y="969271"/>
                    <a:pt x="676867" y="966292"/>
                    <a:pt x="679529" y="963474"/>
                  </a:cubicBezTo>
                  <a:cubicBezTo>
                    <a:pt x="681707" y="961139"/>
                    <a:pt x="695499" y="943024"/>
                    <a:pt x="704775" y="933443"/>
                  </a:cubicBezTo>
                  <a:cubicBezTo>
                    <a:pt x="707436" y="930706"/>
                    <a:pt x="709856" y="928613"/>
                    <a:pt x="711630" y="927485"/>
                  </a:cubicBezTo>
                  <a:cubicBezTo>
                    <a:pt x="713647" y="926197"/>
                    <a:pt x="715502" y="925956"/>
                    <a:pt x="716712" y="926117"/>
                  </a:cubicBezTo>
                  <a:cubicBezTo>
                    <a:pt x="719534" y="926439"/>
                    <a:pt x="721551" y="928934"/>
                    <a:pt x="721228" y="931752"/>
                  </a:cubicBezTo>
                  <a:cubicBezTo>
                    <a:pt x="720986" y="934007"/>
                    <a:pt x="719293" y="935778"/>
                    <a:pt x="717276" y="936180"/>
                  </a:cubicBezTo>
                  <a:lnTo>
                    <a:pt x="717195" y="936100"/>
                  </a:lnTo>
                  <a:cubicBezTo>
                    <a:pt x="717115" y="935859"/>
                    <a:pt x="716873" y="936020"/>
                    <a:pt x="716550" y="936261"/>
                  </a:cubicBezTo>
                  <a:cubicBezTo>
                    <a:pt x="716228" y="936341"/>
                    <a:pt x="715905" y="936341"/>
                    <a:pt x="715582" y="936261"/>
                  </a:cubicBezTo>
                  <a:cubicBezTo>
                    <a:pt x="715744" y="936341"/>
                    <a:pt x="716066" y="936422"/>
                    <a:pt x="716470" y="936422"/>
                  </a:cubicBezTo>
                  <a:cubicBezTo>
                    <a:pt x="716147" y="936744"/>
                    <a:pt x="715744" y="937227"/>
                    <a:pt x="715421" y="937469"/>
                  </a:cubicBezTo>
                  <a:close/>
                  <a:moveTo>
                    <a:pt x="425624" y="1273202"/>
                  </a:moveTo>
                  <a:cubicBezTo>
                    <a:pt x="425785" y="1272236"/>
                    <a:pt x="426188" y="1271431"/>
                    <a:pt x="426753" y="1272236"/>
                  </a:cubicBezTo>
                  <a:cubicBezTo>
                    <a:pt x="426834" y="1272236"/>
                    <a:pt x="426672" y="1272317"/>
                    <a:pt x="426592" y="1272317"/>
                  </a:cubicBezTo>
                  <a:cubicBezTo>
                    <a:pt x="426269" y="1272558"/>
                    <a:pt x="425866" y="1272880"/>
                    <a:pt x="425624" y="1273202"/>
                  </a:cubicBezTo>
                  <a:close/>
                  <a:moveTo>
                    <a:pt x="716470" y="936422"/>
                  </a:moveTo>
                  <a:cubicBezTo>
                    <a:pt x="716873" y="936503"/>
                    <a:pt x="717357" y="936503"/>
                    <a:pt x="717276" y="936180"/>
                  </a:cubicBezTo>
                  <a:cubicBezTo>
                    <a:pt x="717034" y="936261"/>
                    <a:pt x="716792" y="936261"/>
                    <a:pt x="716550" y="936261"/>
                  </a:cubicBezTo>
                  <a:lnTo>
                    <a:pt x="716470" y="936422"/>
                  </a:lnTo>
                  <a:close/>
                  <a:moveTo>
                    <a:pt x="590969" y="1103645"/>
                  </a:moveTo>
                  <a:cubicBezTo>
                    <a:pt x="588065" y="1103886"/>
                    <a:pt x="585888" y="1106463"/>
                    <a:pt x="586129" y="1109442"/>
                  </a:cubicBezTo>
                  <a:cubicBezTo>
                    <a:pt x="587500" y="1129730"/>
                    <a:pt x="586855" y="1150181"/>
                    <a:pt x="585081" y="1170550"/>
                  </a:cubicBezTo>
                  <a:cubicBezTo>
                    <a:pt x="583790" y="1185847"/>
                    <a:pt x="581693" y="1201064"/>
                    <a:pt x="579274" y="1216200"/>
                  </a:cubicBezTo>
                  <a:cubicBezTo>
                    <a:pt x="576773" y="1231497"/>
                    <a:pt x="574031" y="1246633"/>
                    <a:pt x="570724" y="1261609"/>
                  </a:cubicBezTo>
                  <a:cubicBezTo>
                    <a:pt x="568708" y="1271431"/>
                    <a:pt x="566449" y="1281092"/>
                    <a:pt x="563788" y="1290754"/>
                  </a:cubicBezTo>
                  <a:cubicBezTo>
                    <a:pt x="562013" y="1297114"/>
                    <a:pt x="560077" y="1303394"/>
                    <a:pt x="557900" y="1309674"/>
                  </a:cubicBezTo>
                  <a:cubicBezTo>
                    <a:pt x="556287" y="1314505"/>
                    <a:pt x="549995" y="1322395"/>
                    <a:pt x="546931" y="1327870"/>
                  </a:cubicBezTo>
                  <a:cubicBezTo>
                    <a:pt x="544753" y="1331654"/>
                    <a:pt x="544027" y="1334874"/>
                    <a:pt x="544430" y="1336726"/>
                  </a:cubicBezTo>
                  <a:cubicBezTo>
                    <a:pt x="544753" y="1338497"/>
                    <a:pt x="545640" y="1339866"/>
                    <a:pt x="547092" y="1340832"/>
                  </a:cubicBezTo>
                  <a:cubicBezTo>
                    <a:pt x="548302" y="1341557"/>
                    <a:pt x="550076" y="1342281"/>
                    <a:pt x="552899" y="1341798"/>
                  </a:cubicBezTo>
                  <a:cubicBezTo>
                    <a:pt x="555722" y="1341396"/>
                    <a:pt x="557658" y="1338739"/>
                    <a:pt x="557174" y="1335921"/>
                  </a:cubicBezTo>
                  <a:cubicBezTo>
                    <a:pt x="557013" y="1334955"/>
                    <a:pt x="556609" y="1334069"/>
                    <a:pt x="555964" y="1333344"/>
                  </a:cubicBezTo>
                  <a:cubicBezTo>
                    <a:pt x="559432" y="1327628"/>
                    <a:pt x="566772" y="1319013"/>
                    <a:pt x="568869" y="1313780"/>
                  </a:cubicBezTo>
                  <a:cubicBezTo>
                    <a:pt x="572095" y="1305729"/>
                    <a:pt x="574838" y="1297597"/>
                    <a:pt x="577338" y="1289385"/>
                  </a:cubicBezTo>
                  <a:cubicBezTo>
                    <a:pt x="579838" y="1281253"/>
                    <a:pt x="582016" y="1272961"/>
                    <a:pt x="584032" y="1264668"/>
                  </a:cubicBezTo>
                  <a:cubicBezTo>
                    <a:pt x="587097" y="1252028"/>
                    <a:pt x="590001" y="1239226"/>
                    <a:pt x="592259" y="1226264"/>
                  </a:cubicBezTo>
                  <a:cubicBezTo>
                    <a:pt x="594518" y="1213382"/>
                    <a:pt x="596211" y="1200339"/>
                    <a:pt x="597421" y="1187296"/>
                  </a:cubicBezTo>
                  <a:cubicBezTo>
                    <a:pt x="599760" y="1160969"/>
                    <a:pt x="599680" y="1134561"/>
                    <a:pt x="596776" y="1108475"/>
                  </a:cubicBezTo>
                  <a:cubicBezTo>
                    <a:pt x="596534" y="1105497"/>
                    <a:pt x="593953" y="1103323"/>
                    <a:pt x="590969" y="1103645"/>
                  </a:cubicBezTo>
                  <a:close/>
                  <a:moveTo>
                    <a:pt x="714131" y="973135"/>
                  </a:moveTo>
                  <a:cubicBezTo>
                    <a:pt x="711227" y="973618"/>
                    <a:pt x="709291" y="976356"/>
                    <a:pt x="709775" y="979254"/>
                  </a:cubicBezTo>
                  <a:cubicBezTo>
                    <a:pt x="712679" y="998819"/>
                    <a:pt x="713889" y="1018302"/>
                    <a:pt x="714131" y="1037786"/>
                  </a:cubicBezTo>
                  <a:cubicBezTo>
                    <a:pt x="714292" y="1052439"/>
                    <a:pt x="713727" y="1067092"/>
                    <a:pt x="712921" y="1081745"/>
                  </a:cubicBezTo>
                  <a:cubicBezTo>
                    <a:pt x="712034" y="1096399"/>
                    <a:pt x="710985" y="1111052"/>
                    <a:pt x="709372" y="1125785"/>
                  </a:cubicBezTo>
                  <a:cubicBezTo>
                    <a:pt x="708565" y="1133675"/>
                    <a:pt x="707597" y="1141485"/>
                    <a:pt x="706549" y="1149295"/>
                  </a:cubicBezTo>
                  <a:cubicBezTo>
                    <a:pt x="705581" y="1157104"/>
                    <a:pt x="704452" y="1164995"/>
                    <a:pt x="703323" y="1172804"/>
                  </a:cubicBezTo>
                  <a:cubicBezTo>
                    <a:pt x="702597" y="1178038"/>
                    <a:pt x="696951" y="1187055"/>
                    <a:pt x="696144" y="1191885"/>
                  </a:cubicBezTo>
                  <a:cubicBezTo>
                    <a:pt x="695499" y="1195670"/>
                    <a:pt x="696628" y="1198326"/>
                    <a:pt x="698564" y="1199776"/>
                  </a:cubicBezTo>
                  <a:cubicBezTo>
                    <a:pt x="699774" y="1200742"/>
                    <a:pt x="701548" y="1201547"/>
                    <a:pt x="704049" y="1201386"/>
                  </a:cubicBezTo>
                  <a:cubicBezTo>
                    <a:pt x="706872" y="1201225"/>
                    <a:pt x="709049" y="1198890"/>
                    <a:pt x="708968" y="1196072"/>
                  </a:cubicBezTo>
                  <a:cubicBezTo>
                    <a:pt x="708888" y="1194462"/>
                    <a:pt x="708081" y="1193174"/>
                    <a:pt x="707033" y="1192288"/>
                  </a:cubicBezTo>
                  <a:cubicBezTo>
                    <a:pt x="707759" y="1190356"/>
                    <a:pt x="709049" y="1188102"/>
                    <a:pt x="710259" y="1185767"/>
                  </a:cubicBezTo>
                  <a:cubicBezTo>
                    <a:pt x="712275" y="1181821"/>
                    <a:pt x="714131" y="1177715"/>
                    <a:pt x="714776" y="1174737"/>
                  </a:cubicBezTo>
                  <a:cubicBezTo>
                    <a:pt x="716550" y="1165317"/>
                    <a:pt x="718325" y="1155897"/>
                    <a:pt x="719857" y="1146477"/>
                  </a:cubicBezTo>
                  <a:cubicBezTo>
                    <a:pt x="720986" y="1140117"/>
                    <a:pt x="721954" y="1133756"/>
                    <a:pt x="722841" y="1127476"/>
                  </a:cubicBezTo>
                  <a:cubicBezTo>
                    <a:pt x="724777" y="1112501"/>
                    <a:pt x="726552" y="1097526"/>
                    <a:pt x="727358" y="1082551"/>
                  </a:cubicBezTo>
                  <a:cubicBezTo>
                    <a:pt x="728003" y="1072567"/>
                    <a:pt x="728165" y="1062503"/>
                    <a:pt x="728084" y="1052439"/>
                  </a:cubicBezTo>
                  <a:cubicBezTo>
                    <a:pt x="727681" y="1027400"/>
                    <a:pt x="725180" y="1002442"/>
                    <a:pt x="720341" y="977483"/>
                  </a:cubicBezTo>
                  <a:cubicBezTo>
                    <a:pt x="719777" y="974585"/>
                    <a:pt x="717034" y="972572"/>
                    <a:pt x="714131" y="973135"/>
                  </a:cubicBezTo>
                  <a:close/>
                  <a:moveTo>
                    <a:pt x="278749" y="1212980"/>
                  </a:moveTo>
                  <a:cubicBezTo>
                    <a:pt x="280201" y="1215556"/>
                    <a:pt x="283427" y="1216441"/>
                    <a:pt x="286008" y="1214992"/>
                  </a:cubicBezTo>
                  <a:cubicBezTo>
                    <a:pt x="317948" y="1197602"/>
                    <a:pt x="350533" y="1181983"/>
                    <a:pt x="383602" y="1167571"/>
                  </a:cubicBezTo>
                  <a:cubicBezTo>
                    <a:pt x="396910" y="1161855"/>
                    <a:pt x="410219" y="1156299"/>
                    <a:pt x="423688" y="1150986"/>
                  </a:cubicBezTo>
                  <a:cubicBezTo>
                    <a:pt x="443691" y="1143015"/>
                    <a:pt x="464016" y="1135447"/>
                    <a:pt x="484745" y="1128765"/>
                  </a:cubicBezTo>
                  <a:cubicBezTo>
                    <a:pt x="489584" y="1127154"/>
                    <a:pt x="531041" y="1110730"/>
                    <a:pt x="548383" y="1107268"/>
                  </a:cubicBezTo>
                  <a:cubicBezTo>
                    <a:pt x="549512" y="1107026"/>
                    <a:pt x="550883" y="1106543"/>
                    <a:pt x="551770" y="1106382"/>
                  </a:cubicBezTo>
                  <a:cubicBezTo>
                    <a:pt x="551447" y="1106141"/>
                    <a:pt x="551205" y="1105819"/>
                    <a:pt x="551044" y="1105657"/>
                  </a:cubicBezTo>
                  <a:cubicBezTo>
                    <a:pt x="551286" y="1105980"/>
                    <a:pt x="551609" y="1106141"/>
                    <a:pt x="551931" y="1106382"/>
                  </a:cubicBezTo>
                  <a:cubicBezTo>
                    <a:pt x="552415" y="1106302"/>
                    <a:pt x="552819" y="1106382"/>
                    <a:pt x="552738" y="1106704"/>
                  </a:cubicBezTo>
                  <a:lnTo>
                    <a:pt x="552738" y="1106865"/>
                  </a:lnTo>
                  <a:cubicBezTo>
                    <a:pt x="554512" y="1107670"/>
                    <a:pt x="556771" y="1107348"/>
                    <a:pt x="558303" y="1105899"/>
                  </a:cubicBezTo>
                  <a:cubicBezTo>
                    <a:pt x="560400" y="1103967"/>
                    <a:pt x="560481" y="1100746"/>
                    <a:pt x="558545" y="1098653"/>
                  </a:cubicBezTo>
                  <a:cubicBezTo>
                    <a:pt x="557658" y="1097687"/>
                    <a:pt x="556287" y="1096882"/>
                    <a:pt x="554109" y="1096560"/>
                  </a:cubicBezTo>
                  <a:cubicBezTo>
                    <a:pt x="551367" y="1096077"/>
                    <a:pt x="545801" y="1096882"/>
                    <a:pt x="538704" y="1098492"/>
                  </a:cubicBezTo>
                  <a:cubicBezTo>
                    <a:pt x="518701" y="1103323"/>
                    <a:pt x="485229" y="1115158"/>
                    <a:pt x="480873" y="1116446"/>
                  </a:cubicBezTo>
                  <a:cubicBezTo>
                    <a:pt x="459661" y="1122726"/>
                    <a:pt x="438851" y="1129650"/>
                    <a:pt x="418365" y="1137540"/>
                  </a:cubicBezTo>
                  <a:cubicBezTo>
                    <a:pt x="404734" y="1142854"/>
                    <a:pt x="391184" y="1148570"/>
                    <a:pt x="377875" y="1154609"/>
                  </a:cubicBezTo>
                  <a:cubicBezTo>
                    <a:pt x="344645" y="1169745"/>
                    <a:pt x="312463" y="1187135"/>
                    <a:pt x="280766" y="1205733"/>
                  </a:cubicBezTo>
                  <a:cubicBezTo>
                    <a:pt x="278185" y="1207183"/>
                    <a:pt x="277298" y="1210403"/>
                    <a:pt x="278749" y="1212980"/>
                  </a:cubicBezTo>
                  <a:close/>
                  <a:moveTo>
                    <a:pt x="551770" y="1106382"/>
                  </a:moveTo>
                  <a:cubicBezTo>
                    <a:pt x="552173" y="1106865"/>
                    <a:pt x="552576" y="1107187"/>
                    <a:pt x="552738" y="1106865"/>
                  </a:cubicBezTo>
                  <a:cubicBezTo>
                    <a:pt x="552415" y="1106704"/>
                    <a:pt x="552173" y="1106543"/>
                    <a:pt x="551931" y="1106382"/>
                  </a:cubicBezTo>
                  <a:lnTo>
                    <a:pt x="551770" y="1106382"/>
                  </a:lnTo>
                  <a:close/>
                  <a:moveTo>
                    <a:pt x="1051192" y="982072"/>
                  </a:moveTo>
                  <a:lnTo>
                    <a:pt x="1039174" y="968868"/>
                  </a:lnTo>
                  <a:cubicBezTo>
                    <a:pt x="1033206" y="962749"/>
                    <a:pt x="1026915" y="957033"/>
                    <a:pt x="1020381" y="951639"/>
                  </a:cubicBezTo>
                  <a:cubicBezTo>
                    <a:pt x="1013929" y="946164"/>
                    <a:pt x="1007154" y="941092"/>
                    <a:pt x="1000298" y="936180"/>
                  </a:cubicBezTo>
                  <a:cubicBezTo>
                    <a:pt x="989410" y="928451"/>
                    <a:pt x="978924" y="921930"/>
                    <a:pt x="968358" y="916536"/>
                  </a:cubicBezTo>
                  <a:cubicBezTo>
                    <a:pt x="956825" y="910658"/>
                    <a:pt x="945371" y="905989"/>
                    <a:pt x="933596" y="902204"/>
                  </a:cubicBezTo>
                  <a:cubicBezTo>
                    <a:pt x="911254" y="894958"/>
                    <a:pt x="887864" y="891013"/>
                    <a:pt x="860925" y="887390"/>
                  </a:cubicBezTo>
                  <a:cubicBezTo>
                    <a:pt x="858021" y="886907"/>
                    <a:pt x="855279" y="888920"/>
                    <a:pt x="854795" y="891819"/>
                  </a:cubicBezTo>
                  <a:cubicBezTo>
                    <a:pt x="854311" y="894717"/>
                    <a:pt x="856327" y="897454"/>
                    <a:pt x="859231" y="897938"/>
                  </a:cubicBezTo>
                  <a:cubicBezTo>
                    <a:pt x="885202" y="902607"/>
                    <a:pt x="907624" y="907760"/>
                    <a:pt x="929159" y="915409"/>
                  </a:cubicBezTo>
                  <a:cubicBezTo>
                    <a:pt x="940129" y="919273"/>
                    <a:pt x="950856" y="923862"/>
                    <a:pt x="961745" y="929418"/>
                  </a:cubicBezTo>
                  <a:cubicBezTo>
                    <a:pt x="971827" y="934490"/>
                    <a:pt x="981989" y="940286"/>
                    <a:pt x="992555" y="947372"/>
                  </a:cubicBezTo>
                  <a:cubicBezTo>
                    <a:pt x="999330" y="951880"/>
                    <a:pt x="1006025" y="956550"/>
                    <a:pt x="1012477" y="961542"/>
                  </a:cubicBezTo>
                  <a:cubicBezTo>
                    <a:pt x="1018930" y="966453"/>
                    <a:pt x="1025140" y="971605"/>
                    <a:pt x="1031109" y="977161"/>
                  </a:cubicBezTo>
                  <a:lnTo>
                    <a:pt x="1043207" y="989077"/>
                  </a:lnTo>
                  <a:cubicBezTo>
                    <a:pt x="1043852" y="989721"/>
                    <a:pt x="1045466" y="991251"/>
                    <a:pt x="1046595" y="992458"/>
                  </a:cubicBezTo>
                  <a:cubicBezTo>
                    <a:pt x="1046675" y="992941"/>
                    <a:pt x="1046837" y="993344"/>
                    <a:pt x="1047079" y="993746"/>
                  </a:cubicBezTo>
                  <a:cubicBezTo>
                    <a:pt x="1046998" y="993505"/>
                    <a:pt x="1046998" y="993344"/>
                    <a:pt x="1046998" y="993344"/>
                  </a:cubicBezTo>
                  <a:cubicBezTo>
                    <a:pt x="1046998" y="993263"/>
                    <a:pt x="1046998" y="993102"/>
                    <a:pt x="1047079" y="993022"/>
                  </a:cubicBezTo>
                  <a:cubicBezTo>
                    <a:pt x="1047563" y="993666"/>
                    <a:pt x="1047805" y="994229"/>
                    <a:pt x="1047482" y="994471"/>
                  </a:cubicBezTo>
                  <a:lnTo>
                    <a:pt x="1048127" y="995276"/>
                  </a:lnTo>
                  <a:cubicBezTo>
                    <a:pt x="1048692" y="995920"/>
                    <a:pt x="1049176" y="996162"/>
                    <a:pt x="1049418" y="996323"/>
                  </a:cubicBezTo>
                  <a:cubicBezTo>
                    <a:pt x="1050708" y="997128"/>
                    <a:pt x="1051918" y="997047"/>
                    <a:pt x="1052644" y="996967"/>
                  </a:cubicBezTo>
                  <a:cubicBezTo>
                    <a:pt x="1054418" y="996725"/>
                    <a:pt x="1055628" y="995759"/>
                    <a:pt x="1056516" y="994229"/>
                  </a:cubicBezTo>
                  <a:cubicBezTo>
                    <a:pt x="1056838" y="993585"/>
                    <a:pt x="1057403" y="992297"/>
                    <a:pt x="1056838" y="990365"/>
                  </a:cubicBezTo>
                  <a:cubicBezTo>
                    <a:pt x="1056838" y="990204"/>
                    <a:pt x="1056596" y="989560"/>
                    <a:pt x="1056032" y="988674"/>
                  </a:cubicBezTo>
                  <a:cubicBezTo>
                    <a:pt x="1055306" y="987547"/>
                    <a:pt x="1052483" y="983521"/>
                    <a:pt x="1051192" y="982072"/>
                  </a:cubicBezTo>
                  <a:close/>
                  <a:moveTo>
                    <a:pt x="912222" y="650445"/>
                  </a:moveTo>
                  <a:cubicBezTo>
                    <a:pt x="911738" y="650122"/>
                    <a:pt x="911254" y="650042"/>
                    <a:pt x="911012" y="651089"/>
                  </a:cubicBezTo>
                  <a:lnTo>
                    <a:pt x="911899" y="650525"/>
                  </a:lnTo>
                  <a:cubicBezTo>
                    <a:pt x="912061" y="650445"/>
                    <a:pt x="912141" y="650445"/>
                    <a:pt x="912222" y="650445"/>
                  </a:cubicBezTo>
                  <a:close/>
                  <a:moveTo>
                    <a:pt x="912222" y="650445"/>
                  </a:moveTo>
                  <a:cubicBezTo>
                    <a:pt x="912222" y="650445"/>
                    <a:pt x="912302" y="650445"/>
                    <a:pt x="912383" y="650364"/>
                  </a:cubicBezTo>
                  <a:cubicBezTo>
                    <a:pt x="911738" y="651008"/>
                    <a:pt x="911254" y="651814"/>
                    <a:pt x="911012" y="652699"/>
                  </a:cubicBezTo>
                  <a:cubicBezTo>
                    <a:pt x="911012" y="652135"/>
                    <a:pt x="911012" y="651572"/>
                    <a:pt x="911093" y="651089"/>
                  </a:cubicBezTo>
                  <a:cubicBezTo>
                    <a:pt x="907866" y="653021"/>
                    <a:pt x="901736" y="656322"/>
                    <a:pt x="901091" y="656805"/>
                  </a:cubicBezTo>
                  <a:cubicBezTo>
                    <a:pt x="896897" y="659623"/>
                    <a:pt x="892945" y="662843"/>
                    <a:pt x="889074" y="666144"/>
                  </a:cubicBezTo>
                  <a:cubicBezTo>
                    <a:pt x="885283" y="669445"/>
                    <a:pt x="881734" y="672907"/>
                    <a:pt x="878104" y="676369"/>
                  </a:cubicBezTo>
                  <a:cubicBezTo>
                    <a:pt x="871329" y="683293"/>
                    <a:pt x="864070" y="690378"/>
                    <a:pt x="857214" y="698107"/>
                  </a:cubicBezTo>
                  <a:cubicBezTo>
                    <a:pt x="850439" y="705676"/>
                    <a:pt x="844068" y="713807"/>
                    <a:pt x="838421" y="722261"/>
                  </a:cubicBezTo>
                  <a:cubicBezTo>
                    <a:pt x="830517" y="734016"/>
                    <a:pt x="824226" y="746495"/>
                    <a:pt x="820274" y="759457"/>
                  </a:cubicBezTo>
                  <a:cubicBezTo>
                    <a:pt x="819387" y="762275"/>
                    <a:pt x="820838" y="765254"/>
                    <a:pt x="823661" y="766220"/>
                  </a:cubicBezTo>
                  <a:cubicBezTo>
                    <a:pt x="826404" y="767187"/>
                    <a:pt x="829469" y="765657"/>
                    <a:pt x="830437" y="762919"/>
                  </a:cubicBezTo>
                  <a:cubicBezTo>
                    <a:pt x="834873" y="751326"/>
                    <a:pt x="841728" y="740457"/>
                    <a:pt x="849552" y="730071"/>
                  </a:cubicBezTo>
                  <a:cubicBezTo>
                    <a:pt x="855279" y="722342"/>
                    <a:pt x="861650" y="714934"/>
                    <a:pt x="868103" y="707608"/>
                  </a:cubicBezTo>
                  <a:cubicBezTo>
                    <a:pt x="874717" y="700040"/>
                    <a:pt x="881331" y="692552"/>
                    <a:pt x="887783" y="685548"/>
                  </a:cubicBezTo>
                  <a:cubicBezTo>
                    <a:pt x="891574" y="681361"/>
                    <a:pt x="895445" y="677175"/>
                    <a:pt x="899478" y="673230"/>
                  </a:cubicBezTo>
                  <a:cubicBezTo>
                    <a:pt x="902220" y="670653"/>
                    <a:pt x="904963" y="668157"/>
                    <a:pt x="907866" y="665823"/>
                  </a:cubicBezTo>
                  <a:cubicBezTo>
                    <a:pt x="908431" y="665339"/>
                    <a:pt x="915045" y="661072"/>
                    <a:pt x="917706" y="659221"/>
                  </a:cubicBezTo>
                  <a:cubicBezTo>
                    <a:pt x="921417" y="656564"/>
                    <a:pt x="920852" y="652538"/>
                    <a:pt x="920691" y="652296"/>
                  </a:cubicBezTo>
                  <a:cubicBezTo>
                    <a:pt x="919723" y="649640"/>
                    <a:pt x="916738" y="648271"/>
                    <a:pt x="914077" y="649317"/>
                  </a:cubicBezTo>
                  <a:cubicBezTo>
                    <a:pt x="913593" y="649478"/>
                    <a:pt x="913028" y="649801"/>
                    <a:pt x="912625" y="650203"/>
                  </a:cubicBezTo>
                  <a:cubicBezTo>
                    <a:pt x="912383" y="649881"/>
                    <a:pt x="912383" y="650525"/>
                    <a:pt x="912222" y="650445"/>
                  </a:cubicBezTo>
                  <a:close/>
                  <a:moveTo>
                    <a:pt x="627264" y="687399"/>
                  </a:moveTo>
                  <a:cubicBezTo>
                    <a:pt x="634846" y="700362"/>
                    <a:pt x="642185" y="713405"/>
                    <a:pt x="648799" y="726045"/>
                  </a:cubicBezTo>
                  <a:cubicBezTo>
                    <a:pt x="660575" y="748427"/>
                    <a:pt x="670254" y="769441"/>
                    <a:pt x="675819" y="786268"/>
                  </a:cubicBezTo>
                  <a:cubicBezTo>
                    <a:pt x="676626" y="789166"/>
                    <a:pt x="679610" y="790696"/>
                    <a:pt x="682433" y="789891"/>
                  </a:cubicBezTo>
                  <a:cubicBezTo>
                    <a:pt x="685256" y="789005"/>
                    <a:pt x="686869" y="786026"/>
                    <a:pt x="686062" y="783209"/>
                  </a:cubicBezTo>
                  <a:cubicBezTo>
                    <a:pt x="681142" y="765576"/>
                    <a:pt x="672512" y="743355"/>
                    <a:pt x="661140" y="719846"/>
                  </a:cubicBezTo>
                  <a:cubicBezTo>
                    <a:pt x="654768" y="706803"/>
                    <a:pt x="647589" y="693277"/>
                    <a:pt x="639685" y="680073"/>
                  </a:cubicBezTo>
                  <a:cubicBezTo>
                    <a:pt x="630006" y="663729"/>
                    <a:pt x="619279" y="647707"/>
                    <a:pt x="608310" y="633054"/>
                  </a:cubicBezTo>
                  <a:cubicBezTo>
                    <a:pt x="596050" y="616469"/>
                    <a:pt x="583387" y="601735"/>
                    <a:pt x="571289" y="589980"/>
                  </a:cubicBezTo>
                  <a:cubicBezTo>
                    <a:pt x="569353" y="587968"/>
                    <a:pt x="566046" y="587968"/>
                    <a:pt x="564030" y="589900"/>
                  </a:cubicBezTo>
                  <a:cubicBezTo>
                    <a:pt x="562013" y="591913"/>
                    <a:pt x="562013" y="595133"/>
                    <a:pt x="563949" y="597146"/>
                  </a:cubicBezTo>
                  <a:cubicBezTo>
                    <a:pt x="575079" y="609062"/>
                    <a:pt x="586533" y="624037"/>
                    <a:pt x="597825" y="640542"/>
                  </a:cubicBezTo>
                  <a:cubicBezTo>
                    <a:pt x="607987" y="655275"/>
                    <a:pt x="617827" y="671297"/>
                    <a:pt x="627264" y="687399"/>
                  </a:cubicBezTo>
                  <a:close/>
                  <a:moveTo>
                    <a:pt x="1153464" y="1570290"/>
                  </a:moveTo>
                  <a:cubicBezTo>
                    <a:pt x="1145802" y="1555476"/>
                    <a:pt x="1139753" y="1536556"/>
                    <a:pt x="1134268" y="1525687"/>
                  </a:cubicBezTo>
                  <a:cubicBezTo>
                    <a:pt x="1114104" y="1485512"/>
                    <a:pt x="1096360" y="1444209"/>
                    <a:pt x="1077164" y="1403631"/>
                  </a:cubicBezTo>
                  <a:cubicBezTo>
                    <a:pt x="1072324" y="1393406"/>
                    <a:pt x="1067404" y="1383262"/>
                    <a:pt x="1062323" y="1373117"/>
                  </a:cubicBezTo>
                  <a:cubicBezTo>
                    <a:pt x="1035384" y="1319980"/>
                    <a:pt x="1008364" y="1266842"/>
                    <a:pt x="980699" y="1214107"/>
                  </a:cubicBezTo>
                  <a:cubicBezTo>
                    <a:pt x="953034" y="1161291"/>
                    <a:pt x="924643" y="1108958"/>
                    <a:pt x="895929" y="1056626"/>
                  </a:cubicBezTo>
                  <a:cubicBezTo>
                    <a:pt x="878669" y="1025307"/>
                    <a:pt x="858585" y="994954"/>
                    <a:pt x="840357" y="963877"/>
                  </a:cubicBezTo>
                  <a:cubicBezTo>
                    <a:pt x="832614" y="950673"/>
                    <a:pt x="825194" y="937308"/>
                    <a:pt x="818419" y="923621"/>
                  </a:cubicBezTo>
                  <a:cubicBezTo>
                    <a:pt x="817128" y="920964"/>
                    <a:pt x="813983" y="919837"/>
                    <a:pt x="811321" y="921125"/>
                  </a:cubicBezTo>
                  <a:cubicBezTo>
                    <a:pt x="808659" y="922413"/>
                    <a:pt x="807530" y="925633"/>
                    <a:pt x="808821" y="928290"/>
                  </a:cubicBezTo>
                  <a:cubicBezTo>
                    <a:pt x="815434" y="942299"/>
                    <a:pt x="822774" y="955987"/>
                    <a:pt x="830437" y="969593"/>
                  </a:cubicBezTo>
                  <a:cubicBezTo>
                    <a:pt x="848181" y="1000831"/>
                    <a:pt x="867780" y="1031265"/>
                    <a:pt x="884557" y="1062825"/>
                  </a:cubicBezTo>
                  <a:cubicBezTo>
                    <a:pt x="888751" y="1070635"/>
                    <a:pt x="892864" y="1078525"/>
                    <a:pt x="896978" y="1086415"/>
                  </a:cubicBezTo>
                  <a:cubicBezTo>
                    <a:pt x="896010" y="1084564"/>
                    <a:pt x="894397" y="1082873"/>
                    <a:pt x="891332" y="1082309"/>
                  </a:cubicBezTo>
                  <a:cubicBezTo>
                    <a:pt x="888509" y="1081826"/>
                    <a:pt x="885847" y="1083597"/>
                    <a:pt x="885283" y="1086335"/>
                  </a:cubicBezTo>
                  <a:cubicBezTo>
                    <a:pt x="884960" y="1088187"/>
                    <a:pt x="885525" y="1089877"/>
                    <a:pt x="886735" y="1091085"/>
                  </a:cubicBezTo>
                  <a:cubicBezTo>
                    <a:pt x="885847" y="1092615"/>
                    <a:pt x="884153" y="1095513"/>
                    <a:pt x="882782" y="1097445"/>
                  </a:cubicBezTo>
                  <a:cubicBezTo>
                    <a:pt x="880201" y="1101149"/>
                    <a:pt x="877782" y="1104933"/>
                    <a:pt x="876733" y="1107912"/>
                  </a:cubicBezTo>
                  <a:cubicBezTo>
                    <a:pt x="873265" y="1117895"/>
                    <a:pt x="869797" y="1127879"/>
                    <a:pt x="866571" y="1138023"/>
                  </a:cubicBezTo>
                  <a:cubicBezTo>
                    <a:pt x="864393" y="1144786"/>
                    <a:pt x="862376" y="1151630"/>
                    <a:pt x="860441" y="1158473"/>
                  </a:cubicBezTo>
                  <a:cubicBezTo>
                    <a:pt x="856327" y="1173690"/>
                    <a:pt x="852294" y="1189067"/>
                    <a:pt x="848907" y="1204526"/>
                  </a:cubicBezTo>
                  <a:cubicBezTo>
                    <a:pt x="846648" y="1214912"/>
                    <a:pt x="844713" y="1225298"/>
                    <a:pt x="842938" y="1235764"/>
                  </a:cubicBezTo>
                  <a:cubicBezTo>
                    <a:pt x="838664" y="1261931"/>
                    <a:pt x="835921" y="1288338"/>
                    <a:pt x="835034" y="1314827"/>
                  </a:cubicBezTo>
                  <a:cubicBezTo>
                    <a:pt x="834873" y="1317725"/>
                    <a:pt x="837131" y="1320302"/>
                    <a:pt x="840115" y="1320462"/>
                  </a:cubicBezTo>
                  <a:cubicBezTo>
                    <a:pt x="843019" y="1320624"/>
                    <a:pt x="845519" y="1318289"/>
                    <a:pt x="845680" y="1315390"/>
                  </a:cubicBezTo>
                  <a:cubicBezTo>
                    <a:pt x="847294" y="1294618"/>
                    <a:pt x="850278" y="1274088"/>
                    <a:pt x="853827" y="1253558"/>
                  </a:cubicBezTo>
                  <a:cubicBezTo>
                    <a:pt x="856569" y="1238180"/>
                    <a:pt x="859796" y="1222883"/>
                    <a:pt x="863102" y="1207666"/>
                  </a:cubicBezTo>
                  <a:cubicBezTo>
                    <a:pt x="866409" y="1192288"/>
                    <a:pt x="869797" y="1176991"/>
                    <a:pt x="873587" y="1161855"/>
                  </a:cubicBezTo>
                  <a:cubicBezTo>
                    <a:pt x="875685" y="1153401"/>
                    <a:pt x="877943" y="1145028"/>
                    <a:pt x="880282" y="1136655"/>
                  </a:cubicBezTo>
                  <a:cubicBezTo>
                    <a:pt x="882702" y="1128201"/>
                    <a:pt x="885121" y="1119828"/>
                    <a:pt x="887702" y="1111455"/>
                  </a:cubicBezTo>
                  <a:cubicBezTo>
                    <a:pt x="888509" y="1108717"/>
                    <a:pt x="891009" y="1105094"/>
                    <a:pt x="893106" y="1101712"/>
                  </a:cubicBezTo>
                  <a:cubicBezTo>
                    <a:pt x="895203" y="1098331"/>
                    <a:pt x="896978" y="1095110"/>
                    <a:pt x="897542" y="1092695"/>
                  </a:cubicBezTo>
                  <a:cubicBezTo>
                    <a:pt x="898188" y="1090119"/>
                    <a:pt x="897946" y="1088106"/>
                    <a:pt x="897058" y="1086496"/>
                  </a:cubicBezTo>
                  <a:cubicBezTo>
                    <a:pt x="915287" y="1120633"/>
                    <a:pt x="933354" y="1154850"/>
                    <a:pt x="951340" y="1189148"/>
                  </a:cubicBezTo>
                  <a:cubicBezTo>
                    <a:pt x="958760" y="1203318"/>
                    <a:pt x="966100" y="1217488"/>
                    <a:pt x="973521" y="1231578"/>
                  </a:cubicBezTo>
                  <a:cubicBezTo>
                    <a:pt x="972875" y="1230692"/>
                    <a:pt x="972310" y="1229726"/>
                    <a:pt x="971262" y="1229404"/>
                  </a:cubicBezTo>
                  <a:cubicBezTo>
                    <a:pt x="970052" y="1228921"/>
                    <a:pt x="968278" y="1228599"/>
                    <a:pt x="965858" y="1229565"/>
                  </a:cubicBezTo>
                  <a:cubicBezTo>
                    <a:pt x="963196" y="1230612"/>
                    <a:pt x="961906" y="1233591"/>
                    <a:pt x="962955" y="1236248"/>
                  </a:cubicBezTo>
                  <a:cubicBezTo>
                    <a:pt x="963196" y="1236892"/>
                    <a:pt x="963519" y="1237375"/>
                    <a:pt x="963922" y="1237858"/>
                  </a:cubicBezTo>
                  <a:cubicBezTo>
                    <a:pt x="962148" y="1242769"/>
                    <a:pt x="958276" y="1250096"/>
                    <a:pt x="957470" y="1254202"/>
                  </a:cubicBezTo>
                  <a:lnTo>
                    <a:pt x="948920" y="1300335"/>
                  </a:lnTo>
                  <a:cubicBezTo>
                    <a:pt x="946904" y="1311687"/>
                    <a:pt x="944968" y="1322959"/>
                    <a:pt x="943516" y="1334230"/>
                  </a:cubicBezTo>
                  <a:cubicBezTo>
                    <a:pt x="942064" y="1345582"/>
                    <a:pt x="941016" y="1357015"/>
                    <a:pt x="940371" y="1368447"/>
                  </a:cubicBezTo>
                  <a:cubicBezTo>
                    <a:pt x="939241" y="1391232"/>
                    <a:pt x="939806" y="1414098"/>
                    <a:pt x="942145" y="1437285"/>
                  </a:cubicBezTo>
                  <a:cubicBezTo>
                    <a:pt x="942387" y="1440184"/>
                    <a:pt x="944968" y="1442438"/>
                    <a:pt x="947872" y="1442196"/>
                  </a:cubicBezTo>
                  <a:cubicBezTo>
                    <a:pt x="950856" y="1441955"/>
                    <a:pt x="953034" y="1439378"/>
                    <a:pt x="952792" y="1436480"/>
                  </a:cubicBezTo>
                  <a:cubicBezTo>
                    <a:pt x="951824" y="1418365"/>
                    <a:pt x="952227" y="1400491"/>
                    <a:pt x="953356" y="1382779"/>
                  </a:cubicBezTo>
                  <a:cubicBezTo>
                    <a:pt x="954163" y="1369414"/>
                    <a:pt x="955534" y="1356049"/>
                    <a:pt x="957066" y="1342684"/>
                  </a:cubicBezTo>
                  <a:cubicBezTo>
                    <a:pt x="958599" y="1329399"/>
                    <a:pt x="960212" y="1316035"/>
                    <a:pt x="962390" y="1302589"/>
                  </a:cubicBezTo>
                  <a:lnTo>
                    <a:pt x="968842" y="1256134"/>
                  </a:lnTo>
                  <a:cubicBezTo>
                    <a:pt x="969407" y="1252189"/>
                    <a:pt x="972794" y="1245184"/>
                    <a:pt x="974246" y="1240595"/>
                  </a:cubicBezTo>
                  <a:cubicBezTo>
                    <a:pt x="975134" y="1237375"/>
                    <a:pt x="975053" y="1235201"/>
                    <a:pt x="974569" y="1233671"/>
                  </a:cubicBezTo>
                  <a:cubicBezTo>
                    <a:pt x="983360" y="1250498"/>
                    <a:pt x="992152" y="1267244"/>
                    <a:pt x="1000944" y="1284071"/>
                  </a:cubicBezTo>
                  <a:cubicBezTo>
                    <a:pt x="1017397" y="1315793"/>
                    <a:pt x="1033932" y="1347434"/>
                    <a:pt x="1050305" y="1379236"/>
                  </a:cubicBezTo>
                  <a:cubicBezTo>
                    <a:pt x="1070953" y="1419170"/>
                    <a:pt x="1089262" y="1460231"/>
                    <a:pt x="1108942" y="1500567"/>
                  </a:cubicBezTo>
                  <a:cubicBezTo>
                    <a:pt x="1113943" y="1510712"/>
                    <a:pt x="1119024" y="1520776"/>
                    <a:pt x="1124186" y="1530840"/>
                  </a:cubicBezTo>
                  <a:cubicBezTo>
                    <a:pt x="1129832" y="1541628"/>
                    <a:pt x="1136204" y="1560468"/>
                    <a:pt x="1144108" y="1575201"/>
                  </a:cubicBezTo>
                  <a:cubicBezTo>
                    <a:pt x="1148141" y="1582689"/>
                    <a:pt x="1152577" y="1589210"/>
                    <a:pt x="1157497" y="1593397"/>
                  </a:cubicBezTo>
                  <a:cubicBezTo>
                    <a:pt x="1159594" y="1595249"/>
                    <a:pt x="1162820" y="1595088"/>
                    <a:pt x="1164675" y="1592914"/>
                  </a:cubicBezTo>
                  <a:cubicBezTo>
                    <a:pt x="1166611" y="1590821"/>
                    <a:pt x="1166369" y="1587600"/>
                    <a:pt x="1164272" y="1585749"/>
                  </a:cubicBezTo>
                  <a:cubicBezTo>
                    <a:pt x="1160239" y="1582125"/>
                    <a:pt x="1156690" y="1576570"/>
                    <a:pt x="1153464" y="1570290"/>
                  </a:cubicBezTo>
                  <a:close/>
                  <a:moveTo>
                    <a:pt x="1151045" y="1365791"/>
                  </a:moveTo>
                  <a:cubicBezTo>
                    <a:pt x="1153303" y="1367482"/>
                    <a:pt x="1156529" y="1366998"/>
                    <a:pt x="1158223" y="1364744"/>
                  </a:cubicBezTo>
                  <a:cubicBezTo>
                    <a:pt x="1159029" y="1363778"/>
                    <a:pt x="1159432" y="1362409"/>
                    <a:pt x="1159271" y="1360638"/>
                  </a:cubicBezTo>
                  <a:cubicBezTo>
                    <a:pt x="1159191" y="1359350"/>
                    <a:pt x="1158142" y="1356854"/>
                    <a:pt x="1155803" y="1353875"/>
                  </a:cubicBezTo>
                  <a:cubicBezTo>
                    <a:pt x="1148060" y="1343891"/>
                    <a:pt x="1123944" y="1321670"/>
                    <a:pt x="1122008" y="1319818"/>
                  </a:cubicBezTo>
                  <a:cubicBezTo>
                    <a:pt x="1110071" y="1308386"/>
                    <a:pt x="1097972" y="1297034"/>
                    <a:pt x="1085552" y="1286084"/>
                  </a:cubicBezTo>
                  <a:cubicBezTo>
                    <a:pt x="1077164" y="1278838"/>
                    <a:pt x="1068695" y="1271753"/>
                    <a:pt x="1060064" y="1264910"/>
                  </a:cubicBezTo>
                  <a:cubicBezTo>
                    <a:pt x="1038449" y="1247600"/>
                    <a:pt x="1015945" y="1231578"/>
                    <a:pt x="993039" y="1216200"/>
                  </a:cubicBezTo>
                  <a:cubicBezTo>
                    <a:pt x="990619" y="1214509"/>
                    <a:pt x="987232" y="1215073"/>
                    <a:pt x="985538" y="1217488"/>
                  </a:cubicBezTo>
                  <a:cubicBezTo>
                    <a:pt x="983844" y="1219904"/>
                    <a:pt x="984490" y="1223285"/>
                    <a:pt x="986909" y="1224976"/>
                  </a:cubicBezTo>
                  <a:cubicBezTo>
                    <a:pt x="1004492" y="1237858"/>
                    <a:pt x="1021511" y="1251545"/>
                    <a:pt x="1038449" y="1265393"/>
                  </a:cubicBezTo>
                  <a:cubicBezTo>
                    <a:pt x="1048611" y="1273685"/>
                    <a:pt x="1058613" y="1282220"/>
                    <a:pt x="1068614" y="1290673"/>
                  </a:cubicBezTo>
                  <a:cubicBezTo>
                    <a:pt x="1083696" y="1303314"/>
                    <a:pt x="1098699" y="1316035"/>
                    <a:pt x="1113297" y="1329158"/>
                  </a:cubicBezTo>
                  <a:cubicBezTo>
                    <a:pt x="1115233" y="1330929"/>
                    <a:pt x="1139672" y="1351218"/>
                    <a:pt x="1147657" y="1360557"/>
                  </a:cubicBezTo>
                  <a:cubicBezTo>
                    <a:pt x="1148060" y="1360960"/>
                    <a:pt x="1148544" y="1361363"/>
                    <a:pt x="1148947" y="1361765"/>
                  </a:cubicBezTo>
                  <a:cubicBezTo>
                    <a:pt x="1149350" y="1362168"/>
                    <a:pt x="1149512" y="1362409"/>
                    <a:pt x="1149270" y="1362570"/>
                  </a:cubicBezTo>
                  <a:cubicBezTo>
                    <a:pt x="1149189" y="1362570"/>
                    <a:pt x="1149109" y="1362651"/>
                    <a:pt x="1149028" y="1362570"/>
                  </a:cubicBezTo>
                  <a:cubicBezTo>
                    <a:pt x="1149270" y="1363858"/>
                    <a:pt x="1149915" y="1364986"/>
                    <a:pt x="1151045" y="1365791"/>
                  </a:cubicBezTo>
                  <a:close/>
                  <a:moveTo>
                    <a:pt x="1072889" y="1146155"/>
                  </a:moveTo>
                  <a:cubicBezTo>
                    <a:pt x="1055790" y="1134078"/>
                    <a:pt x="1038610" y="1122243"/>
                    <a:pt x="1020462" y="1112340"/>
                  </a:cubicBezTo>
                  <a:cubicBezTo>
                    <a:pt x="990135" y="1095674"/>
                    <a:pt x="957470" y="1084000"/>
                    <a:pt x="920045" y="1082148"/>
                  </a:cubicBezTo>
                  <a:cubicBezTo>
                    <a:pt x="917142" y="1081987"/>
                    <a:pt x="914561" y="1084241"/>
                    <a:pt x="914319" y="1087140"/>
                  </a:cubicBezTo>
                  <a:cubicBezTo>
                    <a:pt x="914158" y="1090119"/>
                    <a:pt x="916416" y="1092615"/>
                    <a:pt x="919320" y="1092856"/>
                  </a:cubicBezTo>
                  <a:cubicBezTo>
                    <a:pt x="945694" y="1095110"/>
                    <a:pt x="969165" y="1102759"/>
                    <a:pt x="991103" y="1113145"/>
                  </a:cubicBezTo>
                  <a:cubicBezTo>
                    <a:pt x="1003928" y="1119183"/>
                    <a:pt x="1016188" y="1126188"/>
                    <a:pt x="1028205" y="1133595"/>
                  </a:cubicBezTo>
                  <a:cubicBezTo>
                    <a:pt x="1036271" y="1138587"/>
                    <a:pt x="1044256" y="1143659"/>
                    <a:pt x="1052241" y="1148892"/>
                  </a:cubicBezTo>
                  <a:cubicBezTo>
                    <a:pt x="1082487" y="1168779"/>
                    <a:pt x="1112168" y="1190034"/>
                    <a:pt x="1144431" y="1206297"/>
                  </a:cubicBezTo>
                  <a:cubicBezTo>
                    <a:pt x="1146931" y="1207666"/>
                    <a:pt x="1149996" y="1206700"/>
                    <a:pt x="1151367" y="1204204"/>
                  </a:cubicBezTo>
                  <a:cubicBezTo>
                    <a:pt x="1152657" y="1201708"/>
                    <a:pt x="1151689" y="1198649"/>
                    <a:pt x="1149189" y="1197280"/>
                  </a:cubicBezTo>
                  <a:cubicBezTo>
                    <a:pt x="1122492" y="1182546"/>
                    <a:pt x="1097892" y="1163867"/>
                    <a:pt x="1072889" y="1146155"/>
                  </a:cubicBezTo>
                  <a:close/>
                  <a:moveTo>
                    <a:pt x="1051837" y="1033439"/>
                  </a:moveTo>
                  <a:cubicBezTo>
                    <a:pt x="1036835" y="1025307"/>
                    <a:pt x="1020220" y="1012828"/>
                    <a:pt x="1009170" y="1007836"/>
                  </a:cubicBezTo>
                  <a:cubicBezTo>
                    <a:pt x="1000460" y="1003971"/>
                    <a:pt x="991749" y="1000429"/>
                    <a:pt x="982957" y="997208"/>
                  </a:cubicBezTo>
                  <a:cubicBezTo>
                    <a:pt x="974085" y="993988"/>
                    <a:pt x="965132" y="991170"/>
                    <a:pt x="956099" y="988594"/>
                  </a:cubicBezTo>
                  <a:cubicBezTo>
                    <a:pt x="945291" y="985534"/>
                    <a:pt x="934322" y="982877"/>
                    <a:pt x="923352" y="980542"/>
                  </a:cubicBezTo>
                  <a:cubicBezTo>
                    <a:pt x="906979" y="977000"/>
                    <a:pt x="890364" y="974262"/>
                    <a:pt x="873668" y="971686"/>
                  </a:cubicBezTo>
                  <a:cubicBezTo>
                    <a:pt x="870765" y="971203"/>
                    <a:pt x="867942" y="973135"/>
                    <a:pt x="867458" y="976034"/>
                  </a:cubicBezTo>
                  <a:cubicBezTo>
                    <a:pt x="866974" y="978932"/>
                    <a:pt x="868910" y="981669"/>
                    <a:pt x="871813" y="982233"/>
                  </a:cubicBezTo>
                  <a:cubicBezTo>
                    <a:pt x="894558" y="986822"/>
                    <a:pt x="916819" y="992136"/>
                    <a:pt x="938919" y="998416"/>
                  </a:cubicBezTo>
                  <a:cubicBezTo>
                    <a:pt x="947711" y="1000912"/>
                    <a:pt x="956421" y="1003649"/>
                    <a:pt x="965132" y="1006467"/>
                  </a:cubicBezTo>
                  <a:cubicBezTo>
                    <a:pt x="978118" y="1010573"/>
                    <a:pt x="991103" y="1015001"/>
                    <a:pt x="1003847" y="1020315"/>
                  </a:cubicBezTo>
                  <a:cubicBezTo>
                    <a:pt x="1014897" y="1024743"/>
                    <a:pt x="1031593" y="1036337"/>
                    <a:pt x="1046675" y="1043503"/>
                  </a:cubicBezTo>
                  <a:cubicBezTo>
                    <a:pt x="1054741" y="1047367"/>
                    <a:pt x="1062484" y="1050105"/>
                    <a:pt x="1068775" y="1050346"/>
                  </a:cubicBezTo>
                  <a:cubicBezTo>
                    <a:pt x="1071598" y="1050507"/>
                    <a:pt x="1074098" y="1048414"/>
                    <a:pt x="1074260" y="1045596"/>
                  </a:cubicBezTo>
                  <a:cubicBezTo>
                    <a:pt x="1074421" y="1042778"/>
                    <a:pt x="1072324" y="1040282"/>
                    <a:pt x="1069501" y="1040121"/>
                  </a:cubicBezTo>
                  <a:cubicBezTo>
                    <a:pt x="1064339" y="1039638"/>
                    <a:pt x="1058290" y="1036900"/>
                    <a:pt x="1051837" y="1033439"/>
                  </a:cubicBezTo>
                  <a:close/>
                  <a:moveTo>
                    <a:pt x="1034900" y="1392520"/>
                  </a:moveTo>
                  <a:lnTo>
                    <a:pt x="1035142" y="1393004"/>
                  </a:lnTo>
                  <a:cubicBezTo>
                    <a:pt x="1035142" y="1392762"/>
                    <a:pt x="1034980" y="1392843"/>
                    <a:pt x="1034980" y="1392601"/>
                  </a:cubicBezTo>
                  <a:cubicBezTo>
                    <a:pt x="1034980" y="1392601"/>
                    <a:pt x="1034900" y="1392601"/>
                    <a:pt x="1034900" y="1392520"/>
                  </a:cubicBezTo>
                  <a:close/>
                  <a:moveTo>
                    <a:pt x="1044175" y="1388012"/>
                  </a:moveTo>
                  <a:cubicBezTo>
                    <a:pt x="1042562" y="1385355"/>
                    <a:pt x="1040465" y="1384791"/>
                    <a:pt x="1038610" y="1385274"/>
                  </a:cubicBezTo>
                  <a:cubicBezTo>
                    <a:pt x="1035787" y="1385758"/>
                    <a:pt x="1033932" y="1388414"/>
                    <a:pt x="1034497" y="1391232"/>
                  </a:cubicBezTo>
                  <a:cubicBezTo>
                    <a:pt x="1034980" y="1391313"/>
                    <a:pt x="1034980" y="1391957"/>
                    <a:pt x="1034980" y="1392601"/>
                  </a:cubicBezTo>
                  <a:cubicBezTo>
                    <a:pt x="1034980" y="1392601"/>
                    <a:pt x="1034980" y="1392682"/>
                    <a:pt x="1035061" y="1392682"/>
                  </a:cubicBezTo>
                  <a:cubicBezTo>
                    <a:pt x="1035061" y="1392843"/>
                    <a:pt x="1035142" y="1392923"/>
                    <a:pt x="1035142" y="1393004"/>
                  </a:cubicBezTo>
                  <a:cubicBezTo>
                    <a:pt x="1034900" y="1395258"/>
                    <a:pt x="1033367" y="1398801"/>
                    <a:pt x="1033367" y="1398962"/>
                  </a:cubicBezTo>
                  <a:lnTo>
                    <a:pt x="1030625" y="1416191"/>
                  </a:lnTo>
                  <a:cubicBezTo>
                    <a:pt x="1029899" y="1422068"/>
                    <a:pt x="1029012" y="1427865"/>
                    <a:pt x="1028528" y="1433743"/>
                  </a:cubicBezTo>
                  <a:cubicBezTo>
                    <a:pt x="1028205" y="1437688"/>
                    <a:pt x="1028044" y="1441552"/>
                    <a:pt x="1027883" y="1445497"/>
                  </a:cubicBezTo>
                  <a:cubicBezTo>
                    <a:pt x="1027641" y="1455400"/>
                    <a:pt x="1027963" y="1465222"/>
                    <a:pt x="1028367" y="1475125"/>
                  </a:cubicBezTo>
                  <a:cubicBezTo>
                    <a:pt x="1028286" y="1478024"/>
                    <a:pt x="1030625" y="1480439"/>
                    <a:pt x="1033609" y="1480520"/>
                  </a:cubicBezTo>
                  <a:cubicBezTo>
                    <a:pt x="1036593" y="1480600"/>
                    <a:pt x="1039013" y="1478185"/>
                    <a:pt x="1039013" y="1475286"/>
                  </a:cubicBezTo>
                  <a:cubicBezTo>
                    <a:pt x="1039578" y="1468282"/>
                    <a:pt x="1040384" y="1461439"/>
                    <a:pt x="1041110" y="1454514"/>
                  </a:cubicBezTo>
                  <a:cubicBezTo>
                    <a:pt x="1041594" y="1449845"/>
                    <a:pt x="1042078" y="1445256"/>
                    <a:pt x="1042481" y="1440666"/>
                  </a:cubicBezTo>
                  <a:cubicBezTo>
                    <a:pt x="1042884" y="1436802"/>
                    <a:pt x="1043127" y="1432938"/>
                    <a:pt x="1043368" y="1429073"/>
                  </a:cubicBezTo>
                  <a:lnTo>
                    <a:pt x="1044820" y="1400089"/>
                  </a:lnTo>
                  <a:cubicBezTo>
                    <a:pt x="1044820" y="1399767"/>
                    <a:pt x="1045062" y="1393487"/>
                    <a:pt x="1044901" y="1391071"/>
                  </a:cubicBezTo>
                  <a:cubicBezTo>
                    <a:pt x="1044740" y="1389542"/>
                    <a:pt x="1044417" y="1388414"/>
                    <a:pt x="1044175" y="1388012"/>
                  </a:cubicBezTo>
                  <a:close/>
                  <a:moveTo>
                    <a:pt x="637507" y="804785"/>
                  </a:moveTo>
                  <a:cubicBezTo>
                    <a:pt x="637427" y="804302"/>
                    <a:pt x="637023" y="804383"/>
                    <a:pt x="636539" y="804705"/>
                  </a:cubicBezTo>
                  <a:lnTo>
                    <a:pt x="636943" y="804946"/>
                  </a:lnTo>
                  <a:lnTo>
                    <a:pt x="637507" y="804785"/>
                  </a:lnTo>
                  <a:close/>
                  <a:moveTo>
                    <a:pt x="274394" y="772339"/>
                  </a:moveTo>
                  <a:cubicBezTo>
                    <a:pt x="298026" y="769360"/>
                    <a:pt x="321497" y="764932"/>
                    <a:pt x="343193" y="760101"/>
                  </a:cubicBezTo>
                  <a:cubicBezTo>
                    <a:pt x="391587" y="749233"/>
                    <a:pt x="428850" y="736914"/>
                    <a:pt x="439335" y="733372"/>
                  </a:cubicBezTo>
                  <a:cubicBezTo>
                    <a:pt x="450950" y="738525"/>
                    <a:pt x="462726" y="743919"/>
                    <a:pt x="474340" y="748991"/>
                  </a:cubicBezTo>
                  <a:cubicBezTo>
                    <a:pt x="487084" y="754466"/>
                    <a:pt x="499827" y="759780"/>
                    <a:pt x="512652" y="765013"/>
                  </a:cubicBezTo>
                  <a:cubicBezTo>
                    <a:pt x="517572" y="767026"/>
                    <a:pt x="522411" y="769038"/>
                    <a:pt x="527331" y="770971"/>
                  </a:cubicBezTo>
                  <a:cubicBezTo>
                    <a:pt x="514830" y="777814"/>
                    <a:pt x="486680" y="787717"/>
                    <a:pt x="484987" y="788442"/>
                  </a:cubicBezTo>
                  <a:cubicBezTo>
                    <a:pt x="464661" y="798264"/>
                    <a:pt x="443772" y="807120"/>
                    <a:pt x="422640" y="815172"/>
                  </a:cubicBezTo>
                  <a:cubicBezTo>
                    <a:pt x="408605" y="820485"/>
                    <a:pt x="394491" y="825477"/>
                    <a:pt x="380134" y="829825"/>
                  </a:cubicBezTo>
                  <a:cubicBezTo>
                    <a:pt x="356260" y="836910"/>
                    <a:pt x="331902" y="842465"/>
                    <a:pt x="306898" y="844961"/>
                  </a:cubicBezTo>
                  <a:cubicBezTo>
                    <a:pt x="303994" y="845202"/>
                    <a:pt x="301736" y="847859"/>
                    <a:pt x="301978" y="850758"/>
                  </a:cubicBezTo>
                  <a:cubicBezTo>
                    <a:pt x="302220" y="853656"/>
                    <a:pt x="304801" y="855911"/>
                    <a:pt x="307785" y="855669"/>
                  </a:cubicBezTo>
                  <a:cubicBezTo>
                    <a:pt x="340209" y="853575"/>
                    <a:pt x="371826" y="847376"/>
                    <a:pt x="402395" y="837634"/>
                  </a:cubicBezTo>
                  <a:cubicBezTo>
                    <a:pt x="414655" y="833770"/>
                    <a:pt x="426753" y="829261"/>
                    <a:pt x="438610" y="824350"/>
                  </a:cubicBezTo>
                  <a:cubicBezTo>
                    <a:pt x="456354" y="817023"/>
                    <a:pt x="473614" y="808570"/>
                    <a:pt x="490633" y="799713"/>
                  </a:cubicBezTo>
                  <a:cubicBezTo>
                    <a:pt x="492407" y="798827"/>
                    <a:pt x="525315" y="785704"/>
                    <a:pt x="536042" y="778217"/>
                  </a:cubicBezTo>
                  <a:cubicBezTo>
                    <a:pt x="537494" y="777251"/>
                    <a:pt x="537817" y="776526"/>
                    <a:pt x="538623" y="775560"/>
                  </a:cubicBezTo>
                  <a:cubicBezTo>
                    <a:pt x="556367" y="782645"/>
                    <a:pt x="574031" y="789810"/>
                    <a:pt x="591695" y="797137"/>
                  </a:cubicBezTo>
                  <a:cubicBezTo>
                    <a:pt x="588307" y="801001"/>
                    <a:pt x="584032" y="807281"/>
                    <a:pt x="581048" y="809858"/>
                  </a:cubicBezTo>
                  <a:cubicBezTo>
                    <a:pt x="574999" y="815172"/>
                    <a:pt x="568788" y="820405"/>
                    <a:pt x="562497" y="825477"/>
                  </a:cubicBezTo>
                  <a:cubicBezTo>
                    <a:pt x="556206" y="830469"/>
                    <a:pt x="549915" y="835380"/>
                    <a:pt x="543301" y="839969"/>
                  </a:cubicBezTo>
                  <a:cubicBezTo>
                    <a:pt x="534510" y="846329"/>
                    <a:pt x="525315" y="851965"/>
                    <a:pt x="515959" y="857279"/>
                  </a:cubicBezTo>
                  <a:cubicBezTo>
                    <a:pt x="506522" y="862673"/>
                    <a:pt x="496924" y="867665"/>
                    <a:pt x="487164" y="872254"/>
                  </a:cubicBezTo>
                  <a:cubicBezTo>
                    <a:pt x="467404" y="881352"/>
                    <a:pt x="446917" y="889001"/>
                    <a:pt x="425947" y="894797"/>
                  </a:cubicBezTo>
                  <a:cubicBezTo>
                    <a:pt x="423043" y="895522"/>
                    <a:pt x="421349" y="898421"/>
                    <a:pt x="422075" y="901239"/>
                  </a:cubicBezTo>
                  <a:cubicBezTo>
                    <a:pt x="422720" y="904137"/>
                    <a:pt x="425624" y="905828"/>
                    <a:pt x="428528" y="905103"/>
                  </a:cubicBezTo>
                  <a:cubicBezTo>
                    <a:pt x="450466" y="900192"/>
                    <a:pt x="472163" y="893670"/>
                    <a:pt x="492810" y="884894"/>
                  </a:cubicBezTo>
                  <a:cubicBezTo>
                    <a:pt x="503215" y="880466"/>
                    <a:pt x="513378" y="875475"/>
                    <a:pt x="523137" y="869839"/>
                  </a:cubicBezTo>
                  <a:cubicBezTo>
                    <a:pt x="532977" y="864203"/>
                    <a:pt x="542333" y="857843"/>
                    <a:pt x="551447" y="851080"/>
                  </a:cubicBezTo>
                  <a:cubicBezTo>
                    <a:pt x="558061" y="846008"/>
                    <a:pt x="564513" y="840774"/>
                    <a:pt x="570724" y="835219"/>
                  </a:cubicBezTo>
                  <a:cubicBezTo>
                    <a:pt x="576935" y="829744"/>
                    <a:pt x="582984" y="824108"/>
                    <a:pt x="588952" y="818392"/>
                  </a:cubicBezTo>
                  <a:cubicBezTo>
                    <a:pt x="592017" y="815413"/>
                    <a:pt x="596615" y="808086"/>
                    <a:pt x="599922" y="803739"/>
                  </a:cubicBezTo>
                  <a:cubicBezTo>
                    <a:pt x="600164" y="803819"/>
                    <a:pt x="600325" y="803819"/>
                    <a:pt x="600567" y="803819"/>
                  </a:cubicBezTo>
                  <a:cubicBezTo>
                    <a:pt x="601777" y="803819"/>
                    <a:pt x="601857" y="802370"/>
                    <a:pt x="602664" y="801646"/>
                  </a:cubicBezTo>
                  <a:cubicBezTo>
                    <a:pt x="605568" y="803014"/>
                    <a:pt x="625006" y="812354"/>
                    <a:pt x="633555" y="814608"/>
                  </a:cubicBezTo>
                  <a:cubicBezTo>
                    <a:pt x="635572" y="815091"/>
                    <a:pt x="637265" y="815252"/>
                    <a:pt x="638233" y="815172"/>
                  </a:cubicBezTo>
                  <a:cubicBezTo>
                    <a:pt x="640169" y="814930"/>
                    <a:pt x="641379" y="814125"/>
                    <a:pt x="642185" y="813320"/>
                  </a:cubicBezTo>
                  <a:cubicBezTo>
                    <a:pt x="644121" y="811227"/>
                    <a:pt x="644040" y="808006"/>
                    <a:pt x="641944" y="806074"/>
                  </a:cubicBezTo>
                  <a:cubicBezTo>
                    <a:pt x="640733" y="804866"/>
                    <a:pt x="639040" y="804464"/>
                    <a:pt x="637507" y="804785"/>
                  </a:cubicBezTo>
                  <a:cubicBezTo>
                    <a:pt x="637507" y="804785"/>
                    <a:pt x="637507" y="804866"/>
                    <a:pt x="637507" y="804946"/>
                  </a:cubicBezTo>
                  <a:cubicBezTo>
                    <a:pt x="637507" y="805108"/>
                    <a:pt x="637265" y="805027"/>
                    <a:pt x="636943" y="804946"/>
                  </a:cubicBezTo>
                  <a:cubicBezTo>
                    <a:pt x="636217" y="805108"/>
                    <a:pt x="635491" y="805510"/>
                    <a:pt x="634926" y="806074"/>
                  </a:cubicBezTo>
                  <a:cubicBezTo>
                    <a:pt x="635249" y="805752"/>
                    <a:pt x="635975" y="805108"/>
                    <a:pt x="636539" y="804705"/>
                  </a:cubicBezTo>
                  <a:cubicBezTo>
                    <a:pt x="636378" y="804705"/>
                    <a:pt x="636298" y="804625"/>
                    <a:pt x="636217" y="804625"/>
                  </a:cubicBezTo>
                  <a:cubicBezTo>
                    <a:pt x="632507" y="803658"/>
                    <a:pt x="626619" y="801001"/>
                    <a:pt x="620973" y="798425"/>
                  </a:cubicBezTo>
                  <a:cubicBezTo>
                    <a:pt x="621053" y="797620"/>
                    <a:pt x="622183" y="797298"/>
                    <a:pt x="621941" y="796493"/>
                  </a:cubicBezTo>
                  <a:cubicBezTo>
                    <a:pt x="618714" y="786670"/>
                    <a:pt x="611859" y="763563"/>
                    <a:pt x="605809" y="745207"/>
                  </a:cubicBezTo>
                  <a:cubicBezTo>
                    <a:pt x="602745" y="735868"/>
                    <a:pt x="599841" y="727736"/>
                    <a:pt x="597744" y="722986"/>
                  </a:cubicBezTo>
                  <a:cubicBezTo>
                    <a:pt x="592421" y="710989"/>
                    <a:pt x="584516" y="695692"/>
                    <a:pt x="575079" y="679187"/>
                  </a:cubicBezTo>
                  <a:cubicBezTo>
                    <a:pt x="569837" y="670089"/>
                    <a:pt x="564191" y="660670"/>
                    <a:pt x="558222" y="651169"/>
                  </a:cubicBezTo>
                  <a:cubicBezTo>
                    <a:pt x="549673" y="637402"/>
                    <a:pt x="540478" y="623473"/>
                    <a:pt x="531364" y="610269"/>
                  </a:cubicBezTo>
                  <a:cubicBezTo>
                    <a:pt x="515314" y="586760"/>
                    <a:pt x="499505" y="565505"/>
                    <a:pt x="487810" y="551013"/>
                  </a:cubicBezTo>
                  <a:cubicBezTo>
                    <a:pt x="486035" y="548678"/>
                    <a:pt x="482648" y="548275"/>
                    <a:pt x="480309" y="550127"/>
                  </a:cubicBezTo>
                  <a:cubicBezTo>
                    <a:pt x="477970" y="551898"/>
                    <a:pt x="477566" y="555280"/>
                    <a:pt x="479421" y="557615"/>
                  </a:cubicBezTo>
                  <a:cubicBezTo>
                    <a:pt x="494020" y="577099"/>
                    <a:pt x="515071" y="609142"/>
                    <a:pt x="535316" y="641588"/>
                  </a:cubicBezTo>
                  <a:cubicBezTo>
                    <a:pt x="544511" y="656161"/>
                    <a:pt x="553544" y="670895"/>
                    <a:pt x="561691" y="684582"/>
                  </a:cubicBezTo>
                  <a:cubicBezTo>
                    <a:pt x="571531" y="701248"/>
                    <a:pt x="580161" y="716464"/>
                    <a:pt x="585888" y="728380"/>
                  </a:cubicBezTo>
                  <a:cubicBezTo>
                    <a:pt x="587984" y="732889"/>
                    <a:pt x="590969" y="740537"/>
                    <a:pt x="594195" y="749233"/>
                  </a:cubicBezTo>
                  <a:cubicBezTo>
                    <a:pt x="599680" y="764208"/>
                    <a:pt x="605729" y="781840"/>
                    <a:pt x="609762" y="793111"/>
                  </a:cubicBezTo>
                  <a:cubicBezTo>
                    <a:pt x="608229" y="792306"/>
                    <a:pt x="606697" y="791662"/>
                    <a:pt x="606374" y="791501"/>
                  </a:cubicBezTo>
                  <a:cubicBezTo>
                    <a:pt x="586371" y="782645"/>
                    <a:pt x="566207" y="774272"/>
                    <a:pt x="546043" y="765818"/>
                  </a:cubicBezTo>
                  <a:cubicBezTo>
                    <a:pt x="545963" y="765254"/>
                    <a:pt x="546769" y="764852"/>
                    <a:pt x="546527" y="764288"/>
                  </a:cubicBezTo>
                  <a:cubicBezTo>
                    <a:pt x="546527" y="764288"/>
                    <a:pt x="525315" y="723710"/>
                    <a:pt x="497730" y="675564"/>
                  </a:cubicBezTo>
                  <a:cubicBezTo>
                    <a:pt x="486842" y="656724"/>
                    <a:pt x="475066" y="636677"/>
                    <a:pt x="463210" y="617515"/>
                  </a:cubicBezTo>
                  <a:cubicBezTo>
                    <a:pt x="454902" y="604231"/>
                    <a:pt x="446595" y="591510"/>
                    <a:pt x="438610" y="579675"/>
                  </a:cubicBezTo>
                  <a:cubicBezTo>
                    <a:pt x="422398" y="555683"/>
                    <a:pt x="407637" y="535877"/>
                    <a:pt x="397314" y="525249"/>
                  </a:cubicBezTo>
                  <a:cubicBezTo>
                    <a:pt x="395297" y="523075"/>
                    <a:pt x="391910" y="522914"/>
                    <a:pt x="389732" y="524927"/>
                  </a:cubicBezTo>
                  <a:cubicBezTo>
                    <a:pt x="387554" y="526940"/>
                    <a:pt x="387473" y="530321"/>
                    <a:pt x="389490" y="532495"/>
                  </a:cubicBezTo>
                  <a:cubicBezTo>
                    <a:pt x="401024" y="545296"/>
                    <a:pt x="417881" y="571141"/>
                    <a:pt x="436351" y="601172"/>
                  </a:cubicBezTo>
                  <a:cubicBezTo>
                    <a:pt x="444336" y="614053"/>
                    <a:pt x="452563" y="627660"/>
                    <a:pt x="460790" y="641347"/>
                  </a:cubicBezTo>
                  <a:cubicBezTo>
                    <a:pt x="466275" y="650284"/>
                    <a:pt x="471759" y="659301"/>
                    <a:pt x="477082" y="668157"/>
                  </a:cubicBezTo>
                  <a:cubicBezTo>
                    <a:pt x="501118" y="707527"/>
                    <a:pt x="522411" y="743516"/>
                    <a:pt x="532009" y="759860"/>
                  </a:cubicBezTo>
                  <a:cubicBezTo>
                    <a:pt x="522895" y="755995"/>
                    <a:pt x="513781" y="752131"/>
                    <a:pt x="504667" y="748186"/>
                  </a:cubicBezTo>
                  <a:cubicBezTo>
                    <a:pt x="496279" y="744563"/>
                    <a:pt x="487890" y="740859"/>
                    <a:pt x="479502" y="737156"/>
                  </a:cubicBezTo>
                  <a:cubicBezTo>
                    <a:pt x="453934" y="725723"/>
                    <a:pt x="428124" y="713807"/>
                    <a:pt x="402476" y="702053"/>
                  </a:cubicBezTo>
                  <a:cubicBezTo>
                    <a:pt x="403363" y="700764"/>
                    <a:pt x="404169" y="698752"/>
                    <a:pt x="402314" y="695370"/>
                  </a:cubicBezTo>
                  <a:cubicBezTo>
                    <a:pt x="401911" y="694485"/>
                    <a:pt x="401266" y="693760"/>
                    <a:pt x="400459" y="693277"/>
                  </a:cubicBezTo>
                  <a:cubicBezTo>
                    <a:pt x="396991" y="687802"/>
                    <a:pt x="390216" y="676450"/>
                    <a:pt x="387151" y="671458"/>
                  </a:cubicBezTo>
                  <a:cubicBezTo>
                    <a:pt x="382070" y="663246"/>
                    <a:pt x="376746" y="655114"/>
                    <a:pt x="371262" y="647063"/>
                  </a:cubicBezTo>
                  <a:cubicBezTo>
                    <a:pt x="365777" y="639012"/>
                    <a:pt x="360212" y="631122"/>
                    <a:pt x="354566" y="623232"/>
                  </a:cubicBezTo>
                  <a:cubicBezTo>
                    <a:pt x="346581" y="612282"/>
                    <a:pt x="338273" y="601332"/>
                    <a:pt x="329401" y="590624"/>
                  </a:cubicBezTo>
                  <a:cubicBezTo>
                    <a:pt x="320690" y="580077"/>
                    <a:pt x="311496" y="569772"/>
                    <a:pt x="301978" y="559789"/>
                  </a:cubicBezTo>
                  <a:cubicBezTo>
                    <a:pt x="282782" y="539661"/>
                    <a:pt x="262053" y="520901"/>
                    <a:pt x="240841" y="504316"/>
                  </a:cubicBezTo>
                  <a:cubicBezTo>
                    <a:pt x="238502" y="502384"/>
                    <a:pt x="235195" y="502786"/>
                    <a:pt x="233259" y="505041"/>
                  </a:cubicBezTo>
                  <a:cubicBezTo>
                    <a:pt x="231404" y="507295"/>
                    <a:pt x="231807" y="510676"/>
                    <a:pt x="234066" y="512528"/>
                  </a:cubicBezTo>
                  <a:cubicBezTo>
                    <a:pt x="254230" y="529677"/>
                    <a:pt x="273426" y="549000"/>
                    <a:pt x="291735" y="569208"/>
                  </a:cubicBezTo>
                  <a:cubicBezTo>
                    <a:pt x="300849" y="579272"/>
                    <a:pt x="309640" y="589497"/>
                    <a:pt x="318190" y="599803"/>
                  </a:cubicBezTo>
                  <a:cubicBezTo>
                    <a:pt x="326981" y="610350"/>
                    <a:pt x="335450" y="620816"/>
                    <a:pt x="343516" y="631444"/>
                  </a:cubicBezTo>
                  <a:cubicBezTo>
                    <a:pt x="350533" y="640542"/>
                    <a:pt x="357389" y="649720"/>
                    <a:pt x="364164" y="659059"/>
                  </a:cubicBezTo>
                  <a:cubicBezTo>
                    <a:pt x="368681" y="665259"/>
                    <a:pt x="373117" y="671458"/>
                    <a:pt x="377391" y="677819"/>
                  </a:cubicBezTo>
                  <a:cubicBezTo>
                    <a:pt x="380295" y="682086"/>
                    <a:pt x="385860" y="690459"/>
                    <a:pt x="389813" y="696336"/>
                  </a:cubicBezTo>
                  <a:cubicBezTo>
                    <a:pt x="363922" y="684421"/>
                    <a:pt x="338193" y="672666"/>
                    <a:pt x="312141" y="660911"/>
                  </a:cubicBezTo>
                  <a:cubicBezTo>
                    <a:pt x="304801" y="657610"/>
                    <a:pt x="297300" y="654551"/>
                    <a:pt x="289960" y="651330"/>
                  </a:cubicBezTo>
                  <a:cubicBezTo>
                    <a:pt x="289799" y="650525"/>
                    <a:pt x="290767" y="649881"/>
                    <a:pt x="290203" y="649157"/>
                  </a:cubicBezTo>
                  <a:cubicBezTo>
                    <a:pt x="278427" y="633457"/>
                    <a:pt x="255762" y="611638"/>
                    <a:pt x="230920" y="590222"/>
                  </a:cubicBezTo>
                  <a:cubicBezTo>
                    <a:pt x="224629" y="584828"/>
                    <a:pt x="218257" y="579514"/>
                    <a:pt x="211805" y="574361"/>
                  </a:cubicBezTo>
                  <a:cubicBezTo>
                    <a:pt x="205272" y="569047"/>
                    <a:pt x="198658" y="563895"/>
                    <a:pt x="192205" y="559064"/>
                  </a:cubicBezTo>
                  <a:cubicBezTo>
                    <a:pt x="159459" y="534266"/>
                    <a:pt x="131713" y="515588"/>
                    <a:pt x="131713" y="515588"/>
                  </a:cubicBezTo>
                  <a:cubicBezTo>
                    <a:pt x="129374" y="513816"/>
                    <a:pt x="125987" y="514380"/>
                    <a:pt x="124293" y="516795"/>
                  </a:cubicBezTo>
                  <a:cubicBezTo>
                    <a:pt x="122518" y="519130"/>
                    <a:pt x="123083" y="522512"/>
                    <a:pt x="125503" y="524202"/>
                  </a:cubicBezTo>
                  <a:cubicBezTo>
                    <a:pt x="125503" y="524202"/>
                    <a:pt x="142763" y="537567"/>
                    <a:pt x="166153" y="556327"/>
                  </a:cubicBezTo>
                  <a:lnTo>
                    <a:pt x="211079" y="592315"/>
                  </a:lnTo>
                  <a:cubicBezTo>
                    <a:pt x="220112" y="599561"/>
                    <a:pt x="229226" y="606807"/>
                    <a:pt x="237776" y="613973"/>
                  </a:cubicBezTo>
                  <a:cubicBezTo>
                    <a:pt x="249955" y="624117"/>
                    <a:pt x="260279" y="633537"/>
                    <a:pt x="269312" y="642313"/>
                  </a:cubicBezTo>
                  <a:cubicBezTo>
                    <a:pt x="246084" y="632168"/>
                    <a:pt x="222935" y="621783"/>
                    <a:pt x="199545" y="612121"/>
                  </a:cubicBezTo>
                  <a:cubicBezTo>
                    <a:pt x="136069" y="585874"/>
                    <a:pt x="71867" y="561962"/>
                    <a:pt x="6938" y="542318"/>
                  </a:cubicBezTo>
                  <a:cubicBezTo>
                    <a:pt x="4115" y="541432"/>
                    <a:pt x="1131" y="543042"/>
                    <a:pt x="244" y="545780"/>
                  </a:cubicBezTo>
                  <a:cubicBezTo>
                    <a:pt x="-643" y="548597"/>
                    <a:pt x="970" y="551657"/>
                    <a:pt x="3793" y="552543"/>
                  </a:cubicBezTo>
                  <a:cubicBezTo>
                    <a:pt x="67995" y="572993"/>
                    <a:pt x="131391" y="598031"/>
                    <a:pt x="194222" y="624761"/>
                  </a:cubicBezTo>
                  <a:cubicBezTo>
                    <a:pt x="223419" y="637241"/>
                    <a:pt x="252455" y="650284"/>
                    <a:pt x="281492" y="663246"/>
                  </a:cubicBezTo>
                  <a:cubicBezTo>
                    <a:pt x="266409" y="663810"/>
                    <a:pt x="245438" y="665017"/>
                    <a:pt x="222209" y="666386"/>
                  </a:cubicBezTo>
                  <a:cubicBezTo>
                    <a:pt x="209224" y="667111"/>
                    <a:pt x="195593" y="667916"/>
                    <a:pt x="182043" y="668801"/>
                  </a:cubicBezTo>
                  <a:cubicBezTo>
                    <a:pt x="168412" y="669687"/>
                    <a:pt x="154862" y="670653"/>
                    <a:pt x="141957" y="671297"/>
                  </a:cubicBezTo>
                  <a:cubicBezTo>
                    <a:pt x="118486" y="672585"/>
                    <a:pt x="97273" y="673230"/>
                    <a:pt x="82271" y="672022"/>
                  </a:cubicBezTo>
                  <a:cubicBezTo>
                    <a:pt x="79367" y="671700"/>
                    <a:pt x="76706" y="673793"/>
                    <a:pt x="76383" y="676772"/>
                  </a:cubicBezTo>
                  <a:cubicBezTo>
                    <a:pt x="76060" y="679670"/>
                    <a:pt x="78238" y="682327"/>
                    <a:pt x="81142" y="682649"/>
                  </a:cubicBezTo>
                  <a:cubicBezTo>
                    <a:pt x="97838" y="684823"/>
                    <a:pt x="122357" y="685387"/>
                    <a:pt x="149216" y="684662"/>
                  </a:cubicBezTo>
                  <a:cubicBezTo>
                    <a:pt x="163814" y="684260"/>
                    <a:pt x="179058" y="683535"/>
                    <a:pt x="194141" y="682488"/>
                  </a:cubicBezTo>
                  <a:cubicBezTo>
                    <a:pt x="211724" y="681281"/>
                    <a:pt x="228904" y="679670"/>
                    <a:pt x="244390" y="678141"/>
                  </a:cubicBezTo>
                  <a:cubicBezTo>
                    <a:pt x="265683" y="676208"/>
                    <a:pt x="283589" y="674276"/>
                    <a:pt x="294396" y="673632"/>
                  </a:cubicBezTo>
                  <a:cubicBezTo>
                    <a:pt x="297300" y="673471"/>
                    <a:pt x="300285" y="672907"/>
                    <a:pt x="301978" y="672827"/>
                  </a:cubicBezTo>
                  <a:lnTo>
                    <a:pt x="302220" y="673069"/>
                  </a:lnTo>
                  <a:lnTo>
                    <a:pt x="302059" y="672827"/>
                  </a:lnTo>
                  <a:cubicBezTo>
                    <a:pt x="302865" y="672827"/>
                    <a:pt x="303349" y="672988"/>
                    <a:pt x="303269" y="673471"/>
                  </a:cubicBezTo>
                  <a:cubicBezTo>
                    <a:pt x="303269" y="673551"/>
                    <a:pt x="303269" y="673632"/>
                    <a:pt x="303269" y="673632"/>
                  </a:cubicBezTo>
                  <a:cubicBezTo>
                    <a:pt x="304075" y="673954"/>
                    <a:pt x="304962" y="674115"/>
                    <a:pt x="305930" y="674034"/>
                  </a:cubicBezTo>
                  <a:cubicBezTo>
                    <a:pt x="305930" y="674034"/>
                    <a:pt x="305930" y="673954"/>
                    <a:pt x="305930" y="673954"/>
                  </a:cubicBezTo>
                  <a:cubicBezTo>
                    <a:pt x="306011" y="674034"/>
                    <a:pt x="306092" y="674034"/>
                    <a:pt x="306253" y="674115"/>
                  </a:cubicBezTo>
                  <a:cubicBezTo>
                    <a:pt x="345694" y="691828"/>
                    <a:pt x="384973" y="709299"/>
                    <a:pt x="424172" y="726689"/>
                  </a:cubicBezTo>
                  <a:cubicBezTo>
                    <a:pt x="406670" y="731520"/>
                    <a:pt x="376746" y="739330"/>
                    <a:pt x="340209" y="746656"/>
                  </a:cubicBezTo>
                  <a:cubicBezTo>
                    <a:pt x="318835" y="751004"/>
                    <a:pt x="295687" y="755029"/>
                    <a:pt x="272539" y="758089"/>
                  </a:cubicBezTo>
                  <a:cubicBezTo>
                    <a:pt x="253343" y="760665"/>
                    <a:pt x="234066" y="762597"/>
                    <a:pt x="215757" y="763081"/>
                  </a:cubicBezTo>
                  <a:cubicBezTo>
                    <a:pt x="195512" y="763563"/>
                    <a:pt x="176397" y="762597"/>
                    <a:pt x="159782" y="758894"/>
                  </a:cubicBezTo>
                  <a:cubicBezTo>
                    <a:pt x="156878" y="758250"/>
                    <a:pt x="153974" y="760021"/>
                    <a:pt x="153329" y="762839"/>
                  </a:cubicBezTo>
                  <a:cubicBezTo>
                    <a:pt x="152603" y="765737"/>
                    <a:pt x="154378" y="768636"/>
                    <a:pt x="157281" y="769280"/>
                  </a:cubicBezTo>
                  <a:cubicBezTo>
                    <a:pt x="177687" y="774594"/>
                    <a:pt x="201965" y="776445"/>
                    <a:pt x="227694" y="775801"/>
                  </a:cubicBezTo>
                  <a:cubicBezTo>
                    <a:pt x="243018" y="775399"/>
                    <a:pt x="258747" y="774272"/>
                    <a:pt x="274394" y="772339"/>
                  </a:cubicBezTo>
                  <a:close/>
                  <a:moveTo>
                    <a:pt x="845519" y="110453"/>
                  </a:moveTo>
                  <a:lnTo>
                    <a:pt x="845519" y="110453"/>
                  </a:lnTo>
                  <a:lnTo>
                    <a:pt x="845358" y="110533"/>
                  </a:lnTo>
                  <a:lnTo>
                    <a:pt x="845519" y="110453"/>
                  </a:lnTo>
                  <a:lnTo>
                    <a:pt x="845519" y="110453"/>
                  </a:lnTo>
                  <a:lnTo>
                    <a:pt x="845439" y="110695"/>
                  </a:lnTo>
                  <a:lnTo>
                    <a:pt x="845358" y="110695"/>
                  </a:lnTo>
                  <a:lnTo>
                    <a:pt x="845358" y="110775"/>
                  </a:lnTo>
                  <a:lnTo>
                    <a:pt x="845439" y="110775"/>
                  </a:lnTo>
                  <a:cubicBezTo>
                    <a:pt x="844874" y="113110"/>
                    <a:pt x="846084" y="115525"/>
                    <a:pt x="848342" y="116572"/>
                  </a:cubicBezTo>
                  <a:cubicBezTo>
                    <a:pt x="850923" y="117699"/>
                    <a:pt x="853988" y="116572"/>
                    <a:pt x="855117" y="113996"/>
                  </a:cubicBezTo>
                  <a:cubicBezTo>
                    <a:pt x="858344" y="114801"/>
                    <a:pt x="853666" y="113915"/>
                    <a:pt x="856730" y="114478"/>
                  </a:cubicBezTo>
                  <a:cubicBezTo>
                    <a:pt x="857295" y="114640"/>
                    <a:pt x="856811" y="114640"/>
                    <a:pt x="857295" y="114318"/>
                  </a:cubicBezTo>
                  <a:cubicBezTo>
                    <a:pt x="857376" y="114237"/>
                    <a:pt x="857456" y="114076"/>
                    <a:pt x="857376" y="113996"/>
                  </a:cubicBezTo>
                  <a:cubicBezTo>
                    <a:pt x="857053" y="113271"/>
                    <a:pt x="857940" y="113673"/>
                    <a:pt x="857214" y="113271"/>
                  </a:cubicBezTo>
                  <a:cubicBezTo>
                    <a:pt x="856005" y="112546"/>
                    <a:pt x="858263" y="113029"/>
                    <a:pt x="856892" y="112546"/>
                  </a:cubicBezTo>
                  <a:cubicBezTo>
                    <a:pt x="856085" y="112144"/>
                    <a:pt x="857537" y="112385"/>
                    <a:pt x="856730" y="112144"/>
                  </a:cubicBezTo>
                  <a:cubicBezTo>
                    <a:pt x="854714" y="111500"/>
                    <a:pt x="858263" y="111822"/>
                    <a:pt x="856085" y="111339"/>
                  </a:cubicBezTo>
                  <a:cubicBezTo>
                    <a:pt x="856246" y="108440"/>
                    <a:pt x="853988" y="105864"/>
                    <a:pt x="851004" y="105703"/>
                  </a:cubicBezTo>
                  <a:cubicBezTo>
                    <a:pt x="848423" y="105542"/>
                    <a:pt x="846245" y="107233"/>
                    <a:pt x="845519" y="109648"/>
                  </a:cubicBezTo>
                  <a:lnTo>
                    <a:pt x="845761" y="109809"/>
                  </a:lnTo>
                  <a:cubicBezTo>
                    <a:pt x="845680" y="110051"/>
                    <a:pt x="845600" y="110212"/>
                    <a:pt x="845519" y="110453"/>
                  </a:cubicBezTo>
                  <a:close/>
                  <a:moveTo>
                    <a:pt x="845116" y="110533"/>
                  </a:moveTo>
                  <a:cubicBezTo>
                    <a:pt x="844713" y="110614"/>
                    <a:pt x="845116" y="110614"/>
                    <a:pt x="845358" y="110695"/>
                  </a:cubicBezTo>
                  <a:lnTo>
                    <a:pt x="845358" y="110533"/>
                  </a:lnTo>
                  <a:cubicBezTo>
                    <a:pt x="845358" y="110533"/>
                    <a:pt x="845277" y="110533"/>
                    <a:pt x="845116" y="110533"/>
                  </a:cubicBezTo>
                  <a:close/>
                  <a:moveTo>
                    <a:pt x="844309" y="109728"/>
                  </a:moveTo>
                  <a:cubicBezTo>
                    <a:pt x="843503" y="109728"/>
                    <a:pt x="845439" y="110051"/>
                    <a:pt x="844632" y="110051"/>
                  </a:cubicBezTo>
                  <a:cubicBezTo>
                    <a:pt x="843584" y="110051"/>
                    <a:pt x="845035" y="110292"/>
                    <a:pt x="845439" y="110453"/>
                  </a:cubicBezTo>
                  <a:cubicBezTo>
                    <a:pt x="845439" y="110131"/>
                    <a:pt x="845519" y="109889"/>
                    <a:pt x="845519" y="109648"/>
                  </a:cubicBezTo>
                  <a:cubicBezTo>
                    <a:pt x="844955" y="109165"/>
                    <a:pt x="844713" y="108762"/>
                    <a:pt x="844632" y="108360"/>
                  </a:cubicBezTo>
                  <a:lnTo>
                    <a:pt x="844390" y="108682"/>
                  </a:lnTo>
                  <a:cubicBezTo>
                    <a:pt x="844068" y="109004"/>
                    <a:pt x="844068" y="108279"/>
                    <a:pt x="843987" y="108682"/>
                  </a:cubicBezTo>
                  <a:cubicBezTo>
                    <a:pt x="843745" y="109326"/>
                    <a:pt x="844793" y="109406"/>
                    <a:pt x="844148" y="109487"/>
                  </a:cubicBezTo>
                  <a:cubicBezTo>
                    <a:pt x="843584" y="109487"/>
                    <a:pt x="844874" y="109728"/>
                    <a:pt x="844309" y="109728"/>
                  </a:cubicBezTo>
                  <a:close/>
                  <a:moveTo>
                    <a:pt x="828259" y="641910"/>
                  </a:moveTo>
                  <a:cubicBezTo>
                    <a:pt x="820193" y="646902"/>
                    <a:pt x="812047" y="651733"/>
                    <a:pt x="803740" y="656322"/>
                  </a:cubicBezTo>
                  <a:cubicBezTo>
                    <a:pt x="795432" y="660831"/>
                    <a:pt x="787124" y="665259"/>
                    <a:pt x="778655" y="669526"/>
                  </a:cubicBezTo>
                  <a:cubicBezTo>
                    <a:pt x="776720" y="670492"/>
                    <a:pt x="762605" y="674598"/>
                    <a:pt x="756475" y="675645"/>
                  </a:cubicBezTo>
                  <a:cubicBezTo>
                    <a:pt x="755749" y="683857"/>
                    <a:pt x="754781" y="692150"/>
                    <a:pt x="754136" y="700362"/>
                  </a:cubicBezTo>
                  <a:lnTo>
                    <a:pt x="749942" y="760504"/>
                  </a:lnTo>
                  <a:lnTo>
                    <a:pt x="747925" y="780793"/>
                  </a:lnTo>
                  <a:cubicBezTo>
                    <a:pt x="747764" y="782162"/>
                    <a:pt x="747119" y="784013"/>
                    <a:pt x="746393" y="785865"/>
                  </a:cubicBezTo>
                  <a:cubicBezTo>
                    <a:pt x="746070" y="786429"/>
                    <a:pt x="745587" y="787234"/>
                    <a:pt x="745183" y="787959"/>
                  </a:cubicBezTo>
                  <a:cubicBezTo>
                    <a:pt x="745587" y="788603"/>
                    <a:pt x="745828" y="789327"/>
                    <a:pt x="745909" y="790052"/>
                  </a:cubicBezTo>
                  <a:cubicBezTo>
                    <a:pt x="746312" y="792870"/>
                    <a:pt x="744296" y="795446"/>
                    <a:pt x="741473" y="795768"/>
                  </a:cubicBezTo>
                  <a:cubicBezTo>
                    <a:pt x="738327" y="796251"/>
                    <a:pt x="736553" y="794882"/>
                    <a:pt x="735505" y="793353"/>
                  </a:cubicBezTo>
                  <a:cubicBezTo>
                    <a:pt x="734617" y="792065"/>
                    <a:pt x="734053" y="789730"/>
                    <a:pt x="734859" y="786831"/>
                  </a:cubicBezTo>
                  <a:cubicBezTo>
                    <a:pt x="735505" y="784738"/>
                    <a:pt x="737360" y="781598"/>
                    <a:pt x="737521" y="779666"/>
                  </a:cubicBezTo>
                  <a:lnTo>
                    <a:pt x="739295" y="759780"/>
                  </a:lnTo>
                  <a:lnTo>
                    <a:pt x="742602" y="699476"/>
                  </a:lnTo>
                  <a:cubicBezTo>
                    <a:pt x="742764" y="697061"/>
                    <a:pt x="743005" y="694646"/>
                    <a:pt x="743167" y="692311"/>
                  </a:cubicBezTo>
                  <a:cubicBezTo>
                    <a:pt x="742199" y="692713"/>
                    <a:pt x="741150" y="693116"/>
                    <a:pt x="739618" y="692472"/>
                  </a:cubicBezTo>
                  <a:cubicBezTo>
                    <a:pt x="739215" y="692311"/>
                    <a:pt x="738408" y="691908"/>
                    <a:pt x="737440" y="690942"/>
                  </a:cubicBezTo>
                  <a:cubicBezTo>
                    <a:pt x="736553" y="689976"/>
                    <a:pt x="733730" y="686031"/>
                    <a:pt x="732359" y="684662"/>
                  </a:cubicBezTo>
                  <a:lnTo>
                    <a:pt x="718163" y="671056"/>
                  </a:lnTo>
                  <a:cubicBezTo>
                    <a:pt x="708404" y="662602"/>
                    <a:pt x="698725" y="654229"/>
                    <a:pt x="689208" y="645533"/>
                  </a:cubicBezTo>
                  <a:cubicBezTo>
                    <a:pt x="682836" y="639656"/>
                    <a:pt x="676545" y="633698"/>
                    <a:pt x="670415" y="627579"/>
                  </a:cubicBezTo>
                  <a:cubicBezTo>
                    <a:pt x="658155" y="614939"/>
                    <a:pt x="645492" y="600930"/>
                    <a:pt x="633878" y="585713"/>
                  </a:cubicBezTo>
                  <a:cubicBezTo>
                    <a:pt x="626377" y="575971"/>
                    <a:pt x="619279" y="565747"/>
                    <a:pt x="612746" y="555119"/>
                  </a:cubicBezTo>
                  <a:cubicBezTo>
                    <a:pt x="595889" y="527906"/>
                    <a:pt x="582661" y="498600"/>
                    <a:pt x="576289" y="469696"/>
                  </a:cubicBezTo>
                  <a:cubicBezTo>
                    <a:pt x="575563" y="466798"/>
                    <a:pt x="577338" y="463899"/>
                    <a:pt x="580241" y="463255"/>
                  </a:cubicBezTo>
                  <a:cubicBezTo>
                    <a:pt x="583145" y="462530"/>
                    <a:pt x="585968" y="464302"/>
                    <a:pt x="586694" y="467200"/>
                  </a:cubicBezTo>
                  <a:cubicBezTo>
                    <a:pt x="592421" y="489260"/>
                    <a:pt x="602583" y="511320"/>
                    <a:pt x="615085" y="532415"/>
                  </a:cubicBezTo>
                  <a:cubicBezTo>
                    <a:pt x="624118" y="547873"/>
                    <a:pt x="634523" y="562767"/>
                    <a:pt x="645412" y="576938"/>
                  </a:cubicBezTo>
                  <a:cubicBezTo>
                    <a:pt x="656703" y="591752"/>
                    <a:pt x="668479" y="605761"/>
                    <a:pt x="680255" y="618159"/>
                  </a:cubicBezTo>
                  <a:cubicBezTo>
                    <a:pt x="686062" y="624359"/>
                    <a:pt x="692031" y="630317"/>
                    <a:pt x="697999" y="636194"/>
                  </a:cubicBezTo>
                  <a:cubicBezTo>
                    <a:pt x="707194" y="645131"/>
                    <a:pt x="716550" y="653826"/>
                    <a:pt x="725826" y="662602"/>
                  </a:cubicBezTo>
                  <a:cubicBezTo>
                    <a:pt x="727842" y="664534"/>
                    <a:pt x="729778" y="666467"/>
                    <a:pt x="731714" y="668479"/>
                  </a:cubicBezTo>
                  <a:cubicBezTo>
                    <a:pt x="734537" y="671378"/>
                    <a:pt x="737198" y="674357"/>
                    <a:pt x="740021" y="677335"/>
                  </a:cubicBezTo>
                  <a:cubicBezTo>
                    <a:pt x="740828" y="678221"/>
                    <a:pt x="742118" y="680717"/>
                    <a:pt x="743248" y="682408"/>
                  </a:cubicBezTo>
                  <a:cubicBezTo>
                    <a:pt x="743489" y="682569"/>
                    <a:pt x="743731" y="682730"/>
                    <a:pt x="743973" y="682891"/>
                  </a:cubicBezTo>
                  <a:cubicBezTo>
                    <a:pt x="745344" y="664695"/>
                    <a:pt x="746796" y="646580"/>
                    <a:pt x="748490" y="628385"/>
                  </a:cubicBezTo>
                  <a:cubicBezTo>
                    <a:pt x="749458" y="617998"/>
                    <a:pt x="750587" y="607612"/>
                    <a:pt x="751635" y="597226"/>
                  </a:cubicBezTo>
                  <a:cubicBezTo>
                    <a:pt x="747361" y="593201"/>
                    <a:pt x="738085" y="587243"/>
                    <a:pt x="736311" y="585552"/>
                  </a:cubicBezTo>
                  <a:cubicBezTo>
                    <a:pt x="728165" y="577743"/>
                    <a:pt x="720422" y="569450"/>
                    <a:pt x="713082" y="560835"/>
                  </a:cubicBezTo>
                  <a:cubicBezTo>
                    <a:pt x="705662" y="552140"/>
                    <a:pt x="698806" y="543123"/>
                    <a:pt x="692354" y="533864"/>
                  </a:cubicBezTo>
                  <a:cubicBezTo>
                    <a:pt x="684933" y="522995"/>
                    <a:pt x="678077" y="511723"/>
                    <a:pt x="671947" y="500049"/>
                  </a:cubicBezTo>
                  <a:cubicBezTo>
                    <a:pt x="665898" y="488455"/>
                    <a:pt x="660414" y="476539"/>
                    <a:pt x="655494" y="464382"/>
                  </a:cubicBezTo>
                  <a:cubicBezTo>
                    <a:pt x="649606" y="449890"/>
                    <a:pt x="644444" y="435076"/>
                    <a:pt x="639766" y="420181"/>
                  </a:cubicBezTo>
                  <a:cubicBezTo>
                    <a:pt x="632668" y="397719"/>
                    <a:pt x="626619" y="375095"/>
                    <a:pt x="620731" y="352874"/>
                  </a:cubicBezTo>
                  <a:cubicBezTo>
                    <a:pt x="619924" y="350056"/>
                    <a:pt x="621537" y="347077"/>
                    <a:pt x="624360" y="346272"/>
                  </a:cubicBezTo>
                  <a:cubicBezTo>
                    <a:pt x="627183" y="345467"/>
                    <a:pt x="630168" y="347157"/>
                    <a:pt x="630974" y="349975"/>
                  </a:cubicBezTo>
                  <a:cubicBezTo>
                    <a:pt x="637749" y="371713"/>
                    <a:pt x="644686" y="393934"/>
                    <a:pt x="652348" y="415995"/>
                  </a:cubicBezTo>
                  <a:cubicBezTo>
                    <a:pt x="657429" y="430406"/>
                    <a:pt x="662914" y="444818"/>
                    <a:pt x="668802" y="458907"/>
                  </a:cubicBezTo>
                  <a:cubicBezTo>
                    <a:pt x="673722" y="470662"/>
                    <a:pt x="678965" y="482256"/>
                    <a:pt x="684691" y="493527"/>
                  </a:cubicBezTo>
                  <a:cubicBezTo>
                    <a:pt x="690418" y="504799"/>
                    <a:pt x="696628" y="515829"/>
                    <a:pt x="703484" y="526376"/>
                  </a:cubicBezTo>
                  <a:cubicBezTo>
                    <a:pt x="709452" y="535474"/>
                    <a:pt x="715824" y="544411"/>
                    <a:pt x="722680" y="552945"/>
                  </a:cubicBezTo>
                  <a:cubicBezTo>
                    <a:pt x="729455" y="561560"/>
                    <a:pt x="736634" y="569853"/>
                    <a:pt x="744215" y="577662"/>
                  </a:cubicBezTo>
                  <a:cubicBezTo>
                    <a:pt x="745264" y="578709"/>
                    <a:pt x="749055" y="581607"/>
                    <a:pt x="752926" y="584586"/>
                  </a:cubicBezTo>
                  <a:cubicBezTo>
                    <a:pt x="755023" y="563734"/>
                    <a:pt x="757120" y="542881"/>
                    <a:pt x="759217" y="522028"/>
                  </a:cubicBezTo>
                  <a:cubicBezTo>
                    <a:pt x="762605" y="489341"/>
                    <a:pt x="765347" y="456653"/>
                    <a:pt x="768170" y="423885"/>
                  </a:cubicBezTo>
                  <a:cubicBezTo>
                    <a:pt x="767122" y="423080"/>
                    <a:pt x="765992" y="422194"/>
                    <a:pt x="765105" y="421389"/>
                  </a:cubicBezTo>
                  <a:cubicBezTo>
                    <a:pt x="763815" y="420262"/>
                    <a:pt x="762847" y="419054"/>
                    <a:pt x="762040" y="417686"/>
                  </a:cubicBezTo>
                  <a:cubicBezTo>
                    <a:pt x="756233" y="408024"/>
                    <a:pt x="750345" y="398524"/>
                    <a:pt x="744619" y="388782"/>
                  </a:cubicBezTo>
                  <a:cubicBezTo>
                    <a:pt x="740828" y="382260"/>
                    <a:pt x="737037" y="375739"/>
                    <a:pt x="733488" y="369056"/>
                  </a:cubicBezTo>
                  <a:cubicBezTo>
                    <a:pt x="725584" y="354162"/>
                    <a:pt x="718244" y="339267"/>
                    <a:pt x="711791" y="324050"/>
                  </a:cubicBezTo>
                  <a:cubicBezTo>
                    <a:pt x="707436" y="313745"/>
                    <a:pt x="703565" y="303359"/>
                    <a:pt x="700016" y="292812"/>
                  </a:cubicBezTo>
                  <a:cubicBezTo>
                    <a:pt x="691143" y="266726"/>
                    <a:pt x="684530" y="239916"/>
                    <a:pt x="679610" y="212139"/>
                  </a:cubicBezTo>
                  <a:cubicBezTo>
                    <a:pt x="679045" y="209321"/>
                    <a:pt x="680900" y="206503"/>
                    <a:pt x="683804" y="205859"/>
                  </a:cubicBezTo>
                  <a:cubicBezTo>
                    <a:pt x="686708" y="205296"/>
                    <a:pt x="689531" y="207228"/>
                    <a:pt x="690095" y="210127"/>
                  </a:cubicBezTo>
                  <a:cubicBezTo>
                    <a:pt x="696064" y="237017"/>
                    <a:pt x="703968" y="262862"/>
                    <a:pt x="713243" y="288142"/>
                  </a:cubicBezTo>
                  <a:cubicBezTo>
                    <a:pt x="717034" y="298287"/>
                    <a:pt x="720986" y="308431"/>
                    <a:pt x="725180" y="318415"/>
                  </a:cubicBezTo>
                  <a:cubicBezTo>
                    <a:pt x="731391" y="333390"/>
                    <a:pt x="737924" y="348285"/>
                    <a:pt x="745344" y="362938"/>
                  </a:cubicBezTo>
                  <a:cubicBezTo>
                    <a:pt x="748571" y="369620"/>
                    <a:pt x="752039" y="376141"/>
                    <a:pt x="755588" y="382663"/>
                  </a:cubicBezTo>
                  <a:cubicBezTo>
                    <a:pt x="760185" y="391278"/>
                    <a:pt x="764944" y="399892"/>
                    <a:pt x="769622" y="408507"/>
                  </a:cubicBezTo>
                  <a:cubicBezTo>
                    <a:pt x="770509" y="398041"/>
                    <a:pt x="771558" y="387655"/>
                    <a:pt x="772445" y="377188"/>
                  </a:cubicBezTo>
                  <a:cubicBezTo>
                    <a:pt x="774865" y="348929"/>
                    <a:pt x="777849" y="320749"/>
                    <a:pt x="780349" y="292490"/>
                  </a:cubicBezTo>
                  <a:cubicBezTo>
                    <a:pt x="780188" y="291846"/>
                    <a:pt x="779139" y="291765"/>
                    <a:pt x="779220" y="291121"/>
                  </a:cubicBezTo>
                  <a:cubicBezTo>
                    <a:pt x="779543" y="287096"/>
                    <a:pt x="778252" y="282265"/>
                    <a:pt x="776558" y="277112"/>
                  </a:cubicBezTo>
                  <a:cubicBezTo>
                    <a:pt x="772445" y="264552"/>
                    <a:pt x="764944" y="250463"/>
                    <a:pt x="761879" y="241687"/>
                  </a:cubicBezTo>
                  <a:cubicBezTo>
                    <a:pt x="758330" y="231059"/>
                    <a:pt x="754781" y="220351"/>
                    <a:pt x="751797" y="209563"/>
                  </a:cubicBezTo>
                  <a:cubicBezTo>
                    <a:pt x="749780" y="202397"/>
                    <a:pt x="748006" y="195071"/>
                    <a:pt x="746393" y="187825"/>
                  </a:cubicBezTo>
                  <a:cubicBezTo>
                    <a:pt x="742280" y="169468"/>
                    <a:pt x="739295" y="151031"/>
                    <a:pt x="737118" y="132433"/>
                  </a:cubicBezTo>
                  <a:cubicBezTo>
                    <a:pt x="736714" y="129534"/>
                    <a:pt x="738731" y="126797"/>
                    <a:pt x="741634" y="126394"/>
                  </a:cubicBezTo>
                  <a:cubicBezTo>
                    <a:pt x="744538" y="125911"/>
                    <a:pt x="747280" y="127924"/>
                    <a:pt x="747683" y="130903"/>
                  </a:cubicBezTo>
                  <a:cubicBezTo>
                    <a:pt x="750264" y="145315"/>
                    <a:pt x="753652" y="159565"/>
                    <a:pt x="757201" y="173816"/>
                  </a:cubicBezTo>
                  <a:cubicBezTo>
                    <a:pt x="759943" y="184524"/>
                    <a:pt x="762847" y="195151"/>
                    <a:pt x="765831" y="205698"/>
                  </a:cubicBezTo>
                  <a:cubicBezTo>
                    <a:pt x="768735" y="216406"/>
                    <a:pt x="771558" y="227034"/>
                    <a:pt x="774784" y="237581"/>
                  </a:cubicBezTo>
                  <a:cubicBezTo>
                    <a:pt x="776478" y="243700"/>
                    <a:pt x="779946" y="252475"/>
                    <a:pt x="783172" y="261412"/>
                  </a:cubicBezTo>
                  <a:cubicBezTo>
                    <a:pt x="786318" y="227436"/>
                    <a:pt x="788979" y="193461"/>
                    <a:pt x="792690" y="159565"/>
                  </a:cubicBezTo>
                  <a:cubicBezTo>
                    <a:pt x="798255" y="107796"/>
                    <a:pt x="804788" y="56188"/>
                    <a:pt x="812854" y="4580"/>
                  </a:cubicBezTo>
                  <a:cubicBezTo>
                    <a:pt x="813338" y="1601"/>
                    <a:pt x="816080" y="-412"/>
                    <a:pt x="818984" y="72"/>
                  </a:cubicBezTo>
                  <a:cubicBezTo>
                    <a:pt x="821887" y="474"/>
                    <a:pt x="823904" y="3211"/>
                    <a:pt x="823500" y="6110"/>
                  </a:cubicBezTo>
                  <a:cubicBezTo>
                    <a:pt x="816161" y="57637"/>
                    <a:pt x="810515" y="109245"/>
                    <a:pt x="805514" y="160853"/>
                  </a:cubicBezTo>
                  <a:cubicBezTo>
                    <a:pt x="802288" y="194185"/>
                    <a:pt x="799707" y="227598"/>
                    <a:pt x="796964" y="261010"/>
                  </a:cubicBezTo>
                  <a:cubicBezTo>
                    <a:pt x="797771" y="258353"/>
                    <a:pt x="798658" y="255535"/>
                    <a:pt x="799142" y="253925"/>
                  </a:cubicBezTo>
                  <a:cubicBezTo>
                    <a:pt x="800433" y="249738"/>
                    <a:pt x="801884" y="245632"/>
                    <a:pt x="803417" y="241526"/>
                  </a:cubicBezTo>
                  <a:cubicBezTo>
                    <a:pt x="805675" y="235568"/>
                    <a:pt x="808014" y="229610"/>
                    <a:pt x="810192" y="223652"/>
                  </a:cubicBezTo>
                  <a:cubicBezTo>
                    <a:pt x="813579" y="214796"/>
                    <a:pt x="816645" y="205859"/>
                    <a:pt x="819871" y="197083"/>
                  </a:cubicBezTo>
                  <a:cubicBezTo>
                    <a:pt x="823097" y="188227"/>
                    <a:pt x="826404" y="179452"/>
                    <a:pt x="829469" y="170595"/>
                  </a:cubicBezTo>
                  <a:cubicBezTo>
                    <a:pt x="833582" y="158760"/>
                    <a:pt x="837534" y="146925"/>
                    <a:pt x="840922" y="134768"/>
                  </a:cubicBezTo>
                  <a:cubicBezTo>
                    <a:pt x="841648" y="131950"/>
                    <a:pt x="844551" y="130179"/>
                    <a:pt x="847374" y="130903"/>
                  </a:cubicBezTo>
                  <a:cubicBezTo>
                    <a:pt x="850278" y="131547"/>
                    <a:pt x="852052" y="134445"/>
                    <a:pt x="851326" y="137344"/>
                  </a:cubicBezTo>
                  <a:cubicBezTo>
                    <a:pt x="848020" y="153124"/>
                    <a:pt x="844229" y="168582"/>
                    <a:pt x="839551" y="183799"/>
                  </a:cubicBezTo>
                  <a:cubicBezTo>
                    <a:pt x="837212" y="191448"/>
                    <a:pt x="834631" y="199016"/>
                    <a:pt x="831888" y="206503"/>
                  </a:cubicBezTo>
                  <a:cubicBezTo>
                    <a:pt x="829066" y="213910"/>
                    <a:pt x="826000" y="221237"/>
                    <a:pt x="822936" y="228644"/>
                  </a:cubicBezTo>
                  <a:lnTo>
                    <a:pt x="810192" y="257789"/>
                  </a:lnTo>
                  <a:cubicBezTo>
                    <a:pt x="808821" y="261171"/>
                    <a:pt x="805756" y="268981"/>
                    <a:pt x="804385" y="272684"/>
                  </a:cubicBezTo>
                  <a:cubicBezTo>
                    <a:pt x="804304" y="273247"/>
                    <a:pt x="804223" y="273811"/>
                    <a:pt x="803981" y="274375"/>
                  </a:cubicBezTo>
                  <a:cubicBezTo>
                    <a:pt x="801642" y="280172"/>
                    <a:pt x="796158" y="277676"/>
                    <a:pt x="795513" y="277273"/>
                  </a:cubicBezTo>
                  <a:cubicBezTo>
                    <a:pt x="792770" y="311008"/>
                    <a:pt x="789705" y="344661"/>
                    <a:pt x="786882" y="378396"/>
                  </a:cubicBezTo>
                  <a:cubicBezTo>
                    <a:pt x="786237" y="386447"/>
                    <a:pt x="785269" y="394498"/>
                    <a:pt x="784543" y="402549"/>
                  </a:cubicBezTo>
                  <a:lnTo>
                    <a:pt x="788899" y="396591"/>
                  </a:lnTo>
                  <a:cubicBezTo>
                    <a:pt x="793577" y="390070"/>
                    <a:pt x="798093" y="383468"/>
                    <a:pt x="802529" y="376866"/>
                  </a:cubicBezTo>
                  <a:cubicBezTo>
                    <a:pt x="807046" y="370264"/>
                    <a:pt x="811402" y="363662"/>
                    <a:pt x="815757" y="356899"/>
                  </a:cubicBezTo>
                  <a:cubicBezTo>
                    <a:pt x="824065" y="344098"/>
                    <a:pt x="832372" y="331055"/>
                    <a:pt x="840761" y="318012"/>
                  </a:cubicBezTo>
                  <a:cubicBezTo>
                    <a:pt x="849068" y="305050"/>
                    <a:pt x="857456" y="292168"/>
                    <a:pt x="865522" y="279044"/>
                  </a:cubicBezTo>
                  <a:cubicBezTo>
                    <a:pt x="876249" y="261493"/>
                    <a:pt x="886573" y="243780"/>
                    <a:pt x="895607" y="225585"/>
                  </a:cubicBezTo>
                  <a:cubicBezTo>
                    <a:pt x="896897" y="222928"/>
                    <a:pt x="900043" y="221800"/>
                    <a:pt x="902704" y="223089"/>
                  </a:cubicBezTo>
                  <a:cubicBezTo>
                    <a:pt x="905447" y="224297"/>
                    <a:pt x="906576" y="227517"/>
                    <a:pt x="905285" y="230174"/>
                  </a:cubicBezTo>
                  <a:cubicBezTo>
                    <a:pt x="894800" y="253683"/>
                    <a:pt x="882621" y="276871"/>
                    <a:pt x="869313" y="299333"/>
                  </a:cubicBezTo>
                  <a:cubicBezTo>
                    <a:pt x="864070" y="308270"/>
                    <a:pt x="858585" y="317126"/>
                    <a:pt x="853020" y="325822"/>
                  </a:cubicBezTo>
                  <a:cubicBezTo>
                    <a:pt x="844471" y="338945"/>
                    <a:pt x="835598" y="351746"/>
                    <a:pt x="826968" y="364387"/>
                  </a:cubicBezTo>
                  <a:cubicBezTo>
                    <a:pt x="822290" y="371069"/>
                    <a:pt x="817612" y="377591"/>
                    <a:pt x="812854" y="384112"/>
                  </a:cubicBezTo>
                  <a:cubicBezTo>
                    <a:pt x="808014" y="390633"/>
                    <a:pt x="803175" y="397075"/>
                    <a:pt x="798174" y="403435"/>
                  </a:cubicBezTo>
                  <a:lnTo>
                    <a:pt x="787205" y="416961"/>
                  </a:lnTo>
                  <a:cubicBezTo>
                    <a:pt x="786399" y="417846"/>
                    <a:pt x="784301" y="419376"/>
                    <a:pt x="782769" y="420664"/>
                  </a:cubicBezTo>
                  <a:cubicBezTo>
                    <a:pt x="779623" y="454962"/>
                    <a:pt x="776558" y="489180"/>
                    <a:pt x="772767" y="523478"/>
                  </a:cubicBezTo>
                  <a:cubicBezTo>
                    <a:pt x="770590" y="543203"/>
                    <a:pt x="768412" y="562767"/>
                    <a:pt x="766154" y="582493"/>
                  </a:cubicBezTo>
                  <a:lnTo>
                    <a:pt x="779381" y="566391"/>
                  </a:lnTo>
                  <a:lnTo>
                    <a:pt x="819548" y="516956"/>
                  </a:lnTo>
                  <a:cubicBezTo>
                    <a:pt x="831566" y="501981"/>
                    <a:pt x="846003" y="485396"/>
                    <a:pt x="860925" y="468086"/>
                  </a:cubicBezTo>
                  <a:cubicBezTo>
                    <a:pt x="874555" y="452386"/>
                    <a:pt x="888509" y="436042"/>
                    <a:pt x="901011" y="419215"/>
                  </a:cubicBezTo>
                  <a:cubicBezTo>
                    <a:pt x="918594" y="395625"/>
                    <a:pt x="933434" y="371230"/>
                    <a:pt x="939968" y="346755"/>
                  </a:cubicBezTo>
                  <a:cubicBezTo>
                    <a:pt x="940693" y="343856"/>
                    <a:pt x="943597" y="342085"/>
                    <a:pt x="946501" y="342810"/>
                  </a:cubicBezTo>
                  <a:cubicBezTo>
                    <a:pt x="949323" y="343534"/>
                    <a:pt x="951098" y="346433"/>
                    <a:pt x="950372" y="349331"/>
                  </a:cubicBezTo>
                  <a:cubicBezTo>
                    <a:pt x="944323" y="375417"/>
                    <a:pt x="929886" y="401825"/>
                    <a:pt x="911980" y="427186"/>
                  </a:cubicBezTo>
                  <a:cubicBezTo>
                    <a:pt x="899640" y="444576"/>
                    <a:pt x="885767" y="461564"/>
                    <a:pt x="871894" y="477586"/>
                  </a:cubicBezTo>
                  <a:cubicBezTo>
                    <a:pt x="857053" y="494735"/>
                    <a:pt x="842132" y="510676"/>
                    <a:pt x="829953" y="525410"/>
                  </a:cubicBezTo>
                  <a:cubicBezTo>
                    <a:pt x="824468" y="531931"/>
                    <a:pt x="818903" y="538453"/>
                    <a:pt x="813338" y="544894"/>
                  </a:cubicBezTo>
                  <a:cubicBezTo>
                    <a:pt x="805030" y="554555"/>
                    <a:pt x="796561" y="564136"/>
                    <a:pt x="788173" y="573717"/>
                  </a:cubicBezTo>
                  <a:lnTo>
                    <a:pt x="774058" y="589658"/>
                  </a:lnTo>
                  <a:cubicBezTo>
                    <a:pt x="773171" y="590705"/>
                    <a:pt x="770428" y="592074"/>
                    <a:pt x="768654" y="593362"/>
                  </a:cubicBezTo>
                  <a:cubicBezTo>
                    <a:pt x="768815" y="593925"/>
                    <a:pt x="768735" y="594570"/>
                    <a:pt x="768654" y="595133"/>
                  </a:cubicBezTo>
                  <a:cubicBezTo>
                    <a:pt x="768331" y="597146"/>
                    <a:pt x="766235" y="597548"/>
                    <a:pt x="764460" y="598031"/>
                  </a:cubicBezTo>
                  <a:cubicBezTo>
                    <a:pt x="763250" y="608579"/>
                    <a:pt x="762040" y="619045"/>
                    <a:pt x="760911" y="629592"/>
                  </a:cubicBezTo>
                  <a:cubicBezTo>
                    <a:pt x="759701" y="641266"/>
                    <a:pt x="758653" y="653021"/>
                    <a:pt x="757524" y="664695"/>
                  </a:cubicBezTo>
                  <a:cubicBezTo>
                    <a:pt x="763331" y="663166"/>
                    <a:pt x="771880" y="660267"/>
                    <a:pt x="773332" y="659462"/>
                  </a:cubicBezTo>
                  <a:cubicBezTo>
                    <a:pt x="781478" y="654953"/>
                    <a:pt x="789544" y="650284"/>
                    <a:pt x="797448" y="645533"/>
                  </a:cubicBezTo>
                  <a:cubicBezTo>
                    <a:pt x="805433" y="640703"/>
                    <a:pt x="813257" y="635792"/>
                    <a:pt x="820919" y="630639"/>
                  </a:cubicBezTo>
                  <a:cubicBezTo>
                    <a:pt x="834953" y="621299"/>
                    <a:pt x="848987" y="611075"/>
                    <a:pt x="862780" y="600286"/>
                  </a:cubicBezTo>
                  <a:cubicBezTo>
                    <a:pt x="876249" y="589739"/>
                    <a:pt x="889396" y="578548"/>
                    <a:pt x="901656" y="566632"/>
                  </a:cubicBezTo>
                  <a:cubicBezTo>
                    <a:pt x="918110" y="550449"/>
                    <a:pt x="933031" y="533059"/>
                    <a:pt x="944726" y="513897"/>
                  </a:cubicBezTo>
                  <a:cubicBezTo>
                    <a:pt x="946178" y="511320"/>
                    <a:pt x="949485" y="510435"/>
                    <a:pt x="952066" y="511964"/>
                  </a:cubicBezTo>
                  <a:cubicBezTo>
                    <a:pt x="954566" y="513414"/>
                    <a:pt x="955453" y="516715"/>
                    <a:pt x="954002" y="519211"/>
                  </a:cubicBezTo>
                  <a:cubicBezTo>
                    <a:pt x="939806" y="544733"/>
                    <a:pt x="920529" y="567920"/>
                    <a:pt x="898672" y="588612"/>
                  </a:cubicBezTo>
                  <a:cubicBezTo>
                    <a:pt x="890042" y="596663"/>
                    <a:pt x="881008" y="604392"/>
                    <a:pt x="871733" y="611638"/>
                  </a:cubicBezTo>
                  <a:cubicBezTo>
                    <a:pt x="857537" y="622668"/>
                    <a:pt x="842777" y="632652"/>
                    <a:pt x="828259" y="641910"/>
                  </a:cubicBezTo>
                  <a:close/>
                  <a:moveTo>
                    <a:pt x="743893" y="683213"/>
                  </a:moveTo>
                  <a:cubicBezTo>
                    <a:pt x="743893" y="683133"/>
                    <a:pt x="743893" y="683133"/>
                    <a:pt x="743893" y="683052"/>
                  </a:cubicBezTo>
                  <a:cubicBezTo>
                    <a:pt x="743812" y="683052"/>
                    <a:pt x="743651" y="682971"/>
                    <a:pt x="743570" y="682971"/>
                  </a:cubicBezTo>
                  <a:cubicBezTo>
                    <a:pt x="743731" y="683133"/>
                    <a:pt x="743812" y="683052"/>
                    <a:pt x="743893" y="683213"/>
                  </a:cubicBezTo>
                  <a:close/>
                  <a:moveTo>
                    <a:pt x="1302919" y="771776"/>
                  </a:moveTo>
                  <a:cubicBezTo>
                    <a:pt x="1289773" y="773869"/>
                    <a:pt x="1276545" y="775721"/>
                    <a:pt x="1263398" y="777814"/>
                  </a:cubicBezTo>
                  <a:cubicBezTo>
                    <a:pt x="1266383" y="779585"/>
                    <a:pt x="1269690" y="781276"/>
                    <a:pt x="1273883" y="782886"/>
                  </a:cubicBezTo>
                  <a:cubicBezTo>
                    <a:pt x="1283804" y="786590"/>
                    <a:pt x="1295822" y="789649"/>
                    <a:pt x="1305340" y="791823"/>
                  </a:cubicBezTo>
                  <a:cubicBezTo>
                    <a:pt x="1321471" y="795768"/>
                    <a:pt x="1339054" y="800196"/>
                    <a:pt x="1357040" y="804866"/>
                  </a:cubicBezTo>
                  <a:cubicBezTo>
                    <a:pt x="1374058" y="809294"/>
                    <a:pt x="1391319" y="813722"/>
                    <a:pt x="1408418" y="816862"/>
                  </a:cubicBezTo>
                  <a:cubicBezTo>
                    <a:pt x="1423662" y="819600"/>
                    <a:pt x="1438583" y="821532"/>
                    <a:pt x="1452779" y="821532"/>
                  </a:cubicBezTo>
                  <a:cubicBezTo>
                    <a:pt x="1455682" y="821371"/>
                    <a:pt x="1458183" y="823706"/>
                    <a:pt x="1458263" y="826685"/>
                  </a:cubicBezTo>
                  <a:cubicBezTo>
                    <a:pt x="1458344" y="829664"/>
                    <a:pt x="1456005" y="832079"/>
                    <a:pt x="1453101" y="832159"/>
                  </a:cubicBezTo>
                  <a:cubicBezTo>
                    <a:pt x="1433502" y="833206"/>
                    <a:pt x="1412289" y="831113"/>
                    <a:pt x="1390996" y="827248"/>
                  </a:cubicBezTo>
                  <a:cubicBezTo>
                    <a:pt x="1378898" y="825074"/>
                    <a:pt x="1366799" y="822337"/>
                    <a:pt x="1354943" y="819278"/>
                  </a:cubicBezTo>
                  <a:cubicBezTo>
                    <a:pt x="1336392" y="814528"/>
                    <a:pt x="1318486" y="808891"/>
                    <a:pt x="1302033" y="804464"/>
                  </a:cubicBezTo>
                  <a:cubicBezTo>
                    <a:pt x="1290498" y="801163"/>
                    <a:pt x="1275094" y="796412"/>
                    <a:pt x="1264205" y="791018"/>
                  </a:cubicBezTo>
                  <a:cubicBezTo>
                    <a:pt x="1257349" y="787556"/>
                    <a:pt x="1252833" y="783691"/>
                    <a:pt x="1250494" y="779827"/>
                  </a:cubicBezTo>
                  <a:cubicBezTo>
                    <a:pt x="1230491" y="782886"/>
                    <a:pt x="1210488" y="786026"/>
                    <a:pt x="1190485" y="788925"/>
                  </a:cubicBezTo>
                  <a:cubicBezTo>
                    <a:pt x="1176048" y="791018"/>
                    <a:pt x="1161530" y="792950"/>
                    <a:pt x="1147092" y="795044"/>
                  </a:cubicBezTo>
                  <a:lnTo>
                    <a:pt x="1186452" y="816460"/>
                  </a:lnTo>
                  <a:cubicBezTo>
                    <a:pt x="1209198" y="828858"/>
                    <a:pt x="1231539" y="839889"/>
                    <a:pt x="1254445" y="849630"/>
                  </a:cubicBezTo>
                  <a:cubicBezTo>
                    <a:pt x="1277110" y="859453"/>
                    <a:pt x="1300339" y="868068"/>
                    <a:pt x="1325422" y="874267"/>
                  </a:cubicBezTo>
                  <a:cubicBezTo>
                    <a:pt x="1333972" y="876521"/>
                    <a:pt x="1344296" y="880628"/>
                    <a:pt x="1354539" y="883123"/>
                  </a:cubicBezTo>
                  <a:cubicBezTo>
                    <a:pt x="1360750" y="884653"/>
                    <a:pt x="1366799" y="885619"/>
                    <a:pt x="1372364" y="884653"/>
                  </a:cubicBezTo>
                  <a:cubicBezTo>
                    <a:pt x="1375268" y="884089"/>
                    <a:pt x="1378091" y="885941"/>
                    <a:pt x="1378656" y="888840"/>
                  </a:cubicBezTo>
                  <a:cubicBezTo>
                    <a:pt x="1379220" y="891738"/>
                    <a:pt x="1377285" y="894556"/>
                    <a:pt x="1374381" y="895120"/>
                  </a:cubicBezTo>
                  <a:cubicBezTo>
                    <a:pt x="1369138" y="896327"/>
                    <a:pt x="1363331" y="896166"/>
                    <a:pt x="1357363" y="895361"/>
                  </a:cubicBezTo>
                  <a:cubicBezTo>
                    <a:pt x="1345345" y="893670"/>
                    <a:pt x="1332682" y="888840"/>
                    <a:pt x="1322439" y="886666"/>
                  </a:cubicBezTo>
                  <a:cubicBezTo>
                    <a:pt x="1296467" y="880788"/>
                    <a:pt x="1272109" y="872979"/>
                    <a:pt x="1248719" y="862995"/>
                  </a:cubicBezTo>
                  <a:cubicBezTo>
                    <a:pt x="1225409" y="853012"/>
                    <a:pt x="1202987" y="840855"/>
                    <a:pt x="1180161" y="827731"/>
                  </a:cubicBezTo>
                  <a:lnTo>
                    <a:pt x="1140317" y="804061"/>
                  </a:lnTo>
                  <a:cubicBezTo>
                    <a:pt x="1139753" y="803658"/>
                    <a:pt x="1134429" y="800518"/>
                    <a:pt x="1129186" y="797459"/>
                  </a:cubicBezTo>
                  <a:cubicBezTo>
                    <a:pt x="1093375" y="802531"/>
                    <a:pt x="1057484" y="807523"/>
                    <a:pt x="1021591" y="812515"/>
                  </a:cubicBezTo>
                  <a:cubicBezTo>
                    <a:pt x="1020220" y="812676"/>
                    <a:pt x="1018768" y="812917"/>
                    <a:pt x="1017397" y="813078"/>
                  </a:cubicBezTo>
                  <a:lnTo>
                    <a:pt x="1030786" y="822579"/>
                  </a:lnTo>
                  <a:cubicBezTo>
                    <a:pt x="1037803" y="827248"/>
                    <a:pt x="1045143" y="831676"/>
                    <a:pt x="1052563" y="835863"/>
                  </a:cubicBezTo>
                  <a:cubicBezTo>
                    <a:pt x="1063694" y="842143"/>
                    <a:pt x="1075147" y="848020"/>
                    <a:pt x="1086600" y="853656"/>
                  </a:cubicBezTo>
                  <a:cubicBezTo>
                    <a:pt x="1103215" y="861949"/>
                    <a:pt x="1119831" y="870000"/>
                    <a:pt x="1136526" y="877890"/>
                  </a:cubicBezTo>
                  <a:cubicBezTo>
                    <a:pt x="1153142" y="885861"/>
                    <a:pt x="1169838" y="893509"/>
                    <a:pt x="1186775" y="900594"/>
                  </a:cubicBezTo>
                  <a:cubicBezTo>
                    <a:pt x="1209278" y="909853"/>
                    <a:pt x="1232184" y="918065"/>
                    <a:pt x="1256139" y="924345"/>
                  </a:cubicBezTo>
                  <a:cubicBezTo>
                    <a:pt x="1258962" y="924989"/>
                    <a:pt x="1260737" y="927888"/>
                    <a:pt x="1260091" y="930786"/>
                  </a:cubicBezTo>
                  <a:cubicBezTo>
                    <a:pt x="1259365" y="933604"/>
                    <a:pt x="1256462" y="935375"/>
                    <a:pt x="1253639" y="934731"/>
                  </a:cubicBezTo>
                  <a:cubicBezTo>
                    <a:pt x="1222667" y="927888"/>
                    <a:pt x="1193147" y="917985"/>
                    <a:pt x="1164433" y="906150"/>
                  </a:cubicBezTo>
                  <a:cubicBezTo>
                    <a:pt x="1150077" y="900192"/>
                    <a:pt x="1135881" y="893751"/>
                    <a:pt x="1121847" y="886907"/>
                  </a:cubicBezTo>
                  <a:cubicBezTo>
                    <a:pt x="1107974" y="880225"/>
                    <a:pt x="1094262" y="872979"/>
                    <a:pt x="1080470" y="865813"/>
                  </a:cubicBezTo>
                  <a:cubicBezTo>
                    <a:pt x="1070792" y="860741"/>
                    <a:pt x="1061193" y="855508"/>
                    <a:pt x="1051837" y="849953"/>
                  </a:cubicBezTo>
                  <a:cubicBezTo>
                    <a:pt x="1042320" y="844397"/>
                    <a:pt x="1033125" y="838439"/>
                    <a:pt x="1024172" y="832079"/>
                  </a:cubicBezTo>
                  <a:lnTo>
                    <a:pt x="1006428" y="818473"/>
                  </a:lnTo>
                  <a:cubicBezTo>
                    <a:pt x="1005218" y="817587"/>
                    <a:pt x="1002315" y="816943"/>
                    <a:pt x="1000621" y="816299"/>
                  </a:cubicBezTo>
                  <a:cubicBezTo>
                    <a:pt x="1000056" y="816057"/>
                    <a:pt x="1000056" y="815816"/>
                    <a:pt x="999653" y="815574"/>
                  </a:cubicBezTo>
                  <a:cubicBezTo>
                    <a:pt x="982876" y="817909"/>
                    <a:pt x="966100" y="820244"/>
                    <a:pt x="949243" y="822659"/>
                  </a:cubicBezTo>
                  <a:cubicBezTo>
                    <a:pt x="926659" y="825960"/>
                    <a:pt x="904156" y="829422"/>
                    <a:pt x="881572" y="832884"/>
                  </a:cubicBezTo>
                  <a:cubicBezTo>
                    <a:pt x="883912" y="834575"/>
                    <a:pt x="886170" y="836346"/>
                    <a:pt x="888590" y="837956"/>
                  </a:cubicBezTo>
                  <a:cubicBezTo>
                    <a:pt x="891977" y="840291"/>
                    <a:pt x="895445" y="842626"/>
                    <a:pt x="898994" y="844800"/>
                  </a:cubicBezTo>
                  <a:cubicBezTo>
                    <a:pt x="908915" y="851080"/>
                    <a:pt x="918916" y="857360"/>
                    <a:pt x="928998" y="863559"/>
                  </a:cubicBezTo>
                  <a:cubicBezTo>
                    <a:pt x="939000" y="869758"/>
                    <a:pt x="949001" y="875958"/>
                    <a:pt x="959083" y="881996"/>
                  </a:cubicBezTo>
                  <a:cubicBezTo>
                    <a:pt x="976827" y="892624"/>
                    <a:pt x="995620" y="903573"/>
                    <a:pt x="1014978" y="914201"/>
                  </a:cubicBezTo>
                  <a:cubicBezTo>
                    <a:pt x="1033529" y="924506"/>
                    <a:pt x="1052644" y="934409"/>
                    <a:pt x="1072163" y="943105"/>
                  </a:cubicBezTo>
                  <a:cubicBezTo>
                    <a:pt x="1098699" y="954859"/>
                    <a:pt x="1125718" y="964360"/>
                    <a:pt x="1152819" y="969271"/>
                  </a:cubicBezTo>
                  <a:cubicBezTo>
                    <a:pt x="1155803" y="969754"/>
                    <a:pt x="1157739" y="972491"/>
                    <a:pt x="1157255" y="975470"/>
                  </a:cubicBezTo>
                  <a:cubicBezTo>
                    <a:pt x="1156771" y="978369"/>
                    <a:pt x="1154028" y="980301"/>
                    <a:pt x="1151125" y="979818"/>
                  </a:cubicBezTo>
                  <a:cubicBezTo>
                    <a:pt x="1122896" y="975631"/>
                    <a:pt x="1094504" y="966936"/>
                    <a:pt x="1066839" y="955423"/>
                  </a:cubicBezTo>
                  <a:cubicBezTo>
                    <a:pt x="1046756" y="947050"/>
                    <a:pt x="1026915" y="937388"/>
                    <a:pt x="1007960" y="926922"/>
                  </a:cubicBezTo>
                  <a:cubicBezTo>
                    <a:pt x="988361" y="916133"/>
                    <a:pt x="969730" y="904540"/>
                    <a:pt x="951985" y="893509"/>
                  </a:cubicBezTo>
                  <a:cubicBezTo>
                    <a:pt x="944000" y="888437"/>
                    <a:pt x="936015" y="883365"/>
                    <a:pt x="928030" y="878132"/>
                  </a:cubicBezTo>
                  <a:cubicBezTo>
                    <a:pt x="916174" y="870402"/>
                    <a:pt x="904398" y="862432"/>
                    <a:pt x="892622" y="854461"/>
                  </a:cubicBezTo>
                  <a:cubicBezTo>
                    <a:pt x="889074" y="852046"/>
                    <a:pt x="885525" y="849550"/>
                    <a:pt x="882056" y="846974"/>
                  </a:cubicBezTo>
                  <a:cubicBezTo>
                    <a:pt x="878588" y="844478"/>
                    <a:pt x="875201" y="841821"/>
                    <a:pt x="871813" y="839083"/>
                  </a:cubicBezTo>
                  <a:cubicBezTo>
                    <a:pt x="871813" y="839083"/>
                    <a:pt x="871813" y="839083"/>
                    <a:pt x="871813" y="839083"/>
                  </a:cubicBezTo>
                  <a:cubicBezTo>
                    <a:pt x="870200" y="839728"/>
                    <a:pt x="868667" y="841016"/>
                    <a:pt x="867135" y="839969"/>
                  </a:cubicBezTo>
                  <a:cubicBezTo>
                    <a:pt x="865925" y="839164"/>
                    <a:pt x="866651" y="837554"/>
                    <a:pt x="866409" y="836185"/>
                  </a:cubicBezTo>
                  <a:cubicBezTo>
                    <a:pt x="857940" y="838359"/>
                    <a:pt x="846729" y="841257"/>
                    <a:pt x="838502" y="842706"/>
                  </a:cubicBezTo>
                  <a:cubicBezTo>
                    <a:pt x="834711" y="843270"/>
                    <a:pt x="831566" y="843592"/>
                    <a:pt x="829388" y="843431"/>
                  </a:cubicBezTo>
                  <a:cubicBezTo>
                    <a:pt x="827452" y="843270"/>
                    <a:pt x="826000" y="842706"/>
                    <a:pt x="825113" y="842062"/>
                  </a:cubicBezTo>
                  <a:cubicBezTo>
                    <a:pt x="822693" y="840533"/>
                    <a:pt x="822048" y="837393"/>
                    <a:pt x="823581" y="834977"/>
                  </a:cubicBezTo>
                  <a:cubicBezTo>
                    <a:pt x="824952" y="832884"/>
                    <a:pt x="827694" y="832159"/>
                    <a:pt x="829872" y="833126"/>
                  </a:cubicBezTo>
                  <a:cubicBezTo>
                    <a:pt x="829872" y="833448"/>
                    <a:pt x="830114" y="833528"/>
                    <a:pt x="830598" y="833448"/>
                  </a:cubicBezTo>
                  <a:cubicBezTo>
                    <a:pt x="831324" y="833367"/>
                    <a:pt x="832372" y="833126"/>
                    <a:pt x="833179" y="832965"/>
                  </a:cubicBezTo>
                  <a:cubicBezTo>
                    <a:pt x="836647" y="832562"/>
                    <a:pt x="841244" y="831596"/>
                    <a:pt x="846164" y="830388"/>
                  </a:cubicBezTo>
                  <a:cubicBezTo>
                    <a:pt x="851004" y="829181"/>
                    <a:pt x="855924" y="827892"/>
                    <a:pt x="860521" y="826604"/>
                  </a:cubicBezTo>
                  <a:cubicBezTo>
                    <a:pt x="860602" y="826363"/>
                    <a:pt x="860602" y="825799"/>
                    <a:pt x="860683" y="825719"/>
                  </a:cubicBezTo>
                  <a:cubicBezTo>
                    <a:pt x="861328" y="824108"/>
                    <a:pt x="863022" y="821451"/>
                    <a:pt x="867135" y="822659"/>
                  </a:cubicBezTo>
                  <a:cubicBezTo>
                    <a:pt x="867458" y="822740"/>
                    <a:pt x="868022" y="822981"/>
                    <a:pt x="868829" y="823545"/>
                  </a:cubicBezTo>
                  <a:cubicBezTo>
                    <a:pt x="868990" y="823625"/>
                    <a:pt x="869555" y="824028"/>
                    <a:pt x="869797" y="824189"/>
                  </a:cubicBezTo>
                  <a:cubicBezTo>
                    <a:pt x="870442" y="824028"/>
                    <a:pt x="871087" y="823867"/>
                    <a:pt x="871652" y="823706"/>
                  </a:cubicBezTo>
                  <a:cubicBezTo>
                    <a:pt x="882702" y="806798"/>
                    <a:pt x="893752" y="790132"/>
                    <a:pt x="905285" y="774110"/>
                  </a:cubicBezTo>
                  <a:cubicBezTo>
                    <a:pt x="914480" y="761309"/>
                    <a:pt x="923917" y="748830"/>
                    <a:pt x="933918" y="736673"/>
                  </a:cubicBezTo>
                  <a:cubicBezTo>
                    <a:pt x="942226" y="726609"/>
                    <a:pt x="950856" y="716706"/>
                    <a:pt x="959970" y="707044"/>
                  </a:cubicBezTo>
                  <a:cubicBezTo>
                    <a:pt x="968842" y="697705"/>
                    <a:pt x="978279" y="688527"/>
                    <a:pt x="988119" y="679429"/>
                  </a:cubicBezTo>
                  <a:cubicBezTo>
                    <a:pt x="994491" y="673551"/>
                    <a:pt x="1000944" y="667755"/>
                    <a:pt x="1007477" y="661958"/>
                  </a:cubicBezTo>
                  <a:cubicBezTo>
                    <a:pt x="1017317" y="653343"/>
                    <a:pt x="1027157" y="644889"/>
                    <a:pt x="1037158" y="636516"/>
                  </a:cubicBezTo>
                  <a:lnTo>
                    <a:pt x="1053450" y="623151"/>
                  </a:lnTo>
                  <a:cubicBezTo>
                    <a:pt x="1054661" y="622266"/>
                    <a:pt x="1056757" y="620011"/>
                    <a:pt x="1058290" y="618723"/>
                  </a:cubicBezTo>
                  <a:cubicBezTo>
                    <a:pt x="1059500" y="617676"/>
                    <a:pt x="1060548" y="616952"/>
                    <a:pt x="1061193" y="616710"/>
                  </a:cubicBezTo>
                  <a:cubicBezTo>
                    <a:pt x="1063613" y="615905"/>
                    <a:pt x="1065307" y="616549"/>
                    <a:pt x="1066436" y="617435"/>
                  </a:cubicBezTo>
                  <a:cubicBezTo>
                    <a:pt x="1067404" y="618159"/>
                    <a:pt x="1069421" y="619850"/>
                    <a:pt x="1068291" y="623554"/>
                  </a:cubicBezTo>
                  <a:cubicBezTo>
                    <a:pt x="1067646" y="625808"/>
                    <a:pt x="1065549" y="627338"/>
                    <a:pt x="1063291" y="627257"/>
                  </a:cubicBezTo>
                  <a:cubicBezTo>
                    <a:pt x="1062161" y="628706"/>
                    <a:pt x="1060952" y="630800"/>
                    <a:pt x="1060145" y="631444"/>
                  </a:cubicBezTo>
                  <a:lnTo>
                    <a:pt x="1044659" y="645050"/>
                  </a:lnTo>
                  <a:cubicBezTo>
                    <a:pt x="1036674" y="652296"/>
                    <a:pt x="1028770" y="659623"/>
                    <a:pt x="1020865" y="667030"/>
                  </a:cubicBezTo>
                  <a:cubicBezTo>
                    <a:pt x="1012961" y="674357"/>
                    <a:pt x="1005138" y="681764"/>
                    <a:pt x="997395" y="689251"/>
                  </a:cubicBezTo>
                  <a:cubicBezTo>
                    <a:pt x="983038" y="702938"/>
                    <a:pt x="970052" y="717028"/>
                    <a:pt x="957550" y="731198"/>
                  </a:cubicBezTo>
                  <a:cubicBezTo>
                    <a:pt x="949001" y="740940"/>
                    <a:pt x="940774" y="750762"/>
                    <a:pt x="932709" y="760665"/>
                  </a:cubicBezTo>
                  <a:cubicBezTo>
                    <a:pt x="917142" y="779908"/>
                    <a:pt x="902624" y="800196"/>
                    <a:pt x="887944" y="820646"/>
                  </a:cubicBezTo>
                  <a:cubicBezTo>
                    <a:pt x="907786" y="817265"/>
                    <a:pt x="927708" y="813964"/>
                    <a:pt x="947549" y="810743"/>
                  </a:cubicBezTo>
                  <a:cubicBezTo>
                    <a:pt x="968762" y="807362"/>
                    <a:pt x="989974" y="804141"/>
                    <a:pt x="1011348" y="800921"/>
                  </a:cubicBezTo>
                  <a:cubicBezTo>
                    <a:pt x="1011429" y="799874"/>
                    <a:pt x="1010299" y="798908"/>
                    <a:pt x="1010945" y="798023"/>
                  </a:cubicBezTo>
                  <a:cubicBezTo>
                    <a:pt x="1029496" y="773386"/>
                    <a:pt x="1049418" y="749877"/>
                    <a:pt x="1070711" y="727494"/>
                  </a:cubicBezTo>
                  <a:cubicBezTo>
                    <a:pt x="1079260" y="718638"/>
                    <a:pt x="1087971" y="709862"/>
                    <a:pt x="1096924" y="701408"/>
                  </a:cubicBezTo>
                  <a:cubicBezTo>
                    <a:pt x="1110313" y="688688"/>
                    <a:pt x="1124267" y="676531"/>
                    <a:pt x="1138381" y="664615"/>
                  </a:cubicBezTo>
                  <a:cubicBezTo>
                    <a:pt x="1145802" y="658335"/>
                    <a:pt x="1153383" y="652216"/>
                    <a:pt x="1161127" y="646339"/>
                  </a:cubicBezTo>
                  <a:cubicBezTo>
                    <a:pt x="1168870" y="640381"/>
                    <a:pt x="1176693" y="634745"/>
                    <a:pt x="1184678" y="629190"/>
                  </a:cubicBezTo>
                  <a:lnTo>
                    <a:pt x="1203309" y="616952"/>
                  </a:lnTo>
                  <a:cubicBezTo>
                    <a:pt x="1203955" y="616549"/>
                    <a:pt x="1207745" y="615422"/>
                    <a:pt x="1209681" y="614214"/>
                  </a:cubicBezTo>
                  <a:lnTo>
                    <a:pt x="1209842" y="613731"/>
                  </a:lnTo>
                  <a:lnTo>
                    <a:pt x="1209762" y="614134"/>
                  </a:lnTo>
                  <a:cubicBezTo>
                    <a:pt x="1210649" y="613570"/>
                    <a:pt x="1211214" y="613007"/>
                    <a:pt x="1210730" y="612524"/>
                  </a:cubicBezTo>
                  <a:cubicBezTo>
                    <a:pt x="1210649" y="612443"/>
                    <a:pt x="1210649" y="612443"/>
                    <a:pt x="1210569" y="612363"/>
                  </a:cubicBezTo>
                  <a:cubicBezTo>
                    <a:pt x="1210649" y="612282"/>
                    <a:pt x="1210730" y="612202"/>
                    <a:pt x="1210810" y="612121"/>
                  </a:cubicBezTo>
                  <a:cubicBezTo>
                    <a:pt x="1212666" y="610028"/>
                    <a:pt x="1215892" y="609786"/>
                    <a:pt x="1218070" y="611638"/>
                  </a:cubicBezTo>
                  <a:cubicBezTo>
                    <a:pt x="1219602" y="612926"/>
                    <a:pt x="1221377" y="616630"/>
                    <a:pt x="1217666" y="620172"/>
                  </a:cubicBezTo>
                  <a:cubicBezTo>
                    <a:pt x="1215811" y="621863"/>
                    <a:pt x="1210166" y="625164"/>
                    <a:pt x="1209117" y="625889"/>
                  </a:cubicBezTo>
                  <a:lnTo>
                    <a:pt x="1191453" y="638529"/>
                  </a:lnTo>
                  <a:cubicBezTo>
                    <a:pt x="1183871" y="644245"/>
                    <a:pt x="1176370" y="650203"/>
                    <a:pt x="1168950" y="656241"/>
                  </a:cubicBezTo>
                  <a:cubicBezTo>
                    <a:pt x="1161610" y="662280"/>
                    <a:pt x="1154351" y="668479"/>
                    <a:pt x="1147253" y="674840"/>
                  </a:cubicBezTo>
                  <a:cubicBezTo>
                    <a:pt x="1133542" y="686836"/>
                    <a:pt x="1120153" y="699315"/>
                    <a:pt x="1106925" y="711875"/>
                  </a:cubicBezTo>
                  <a:cubicBezTo>
                    <a:pt x="1093698" y="724435"/>
                    <a:pt x="1080632" y="737156"/>
                    <a:pt x="1067969" y="750279"/>
                  </a:cubicBezTo>
                  <a:cubicBezTo>
                    <a:pt x="1052805" y="765898"/>
                    <a:pt x="1038368" y="782162"/>
                    <a:pt x="1024495" y="798908"/>
                  </a:cubicBezTo>
                  <a:cubicBezTo>
                    <a:pt x="1055628" y="794319"/>
                    <a:pt x="1086762" y="789649"/>
                    <a:pt x="1117895" y="784980"/>
                  </a:cubicBezTo>
                  <a:cubicBezTo>
                    <a:pt x="1117975" y="784899"/>
                    <a:pt x="1118056" y="784416"/>
                    <a:pt x="1118056" y="784416"/>
                  </a:cubicBezTo>
                  <a:cubicBezTo>
                    <a:pt x="1119589" y="782001"/>
                    <a:pt x="1122734" y="781357"/>
                    <a:pt x="1125154" y="782886"/>
                  </a:cubicBezTo>
                  <a:lnTo>
                    <a:pt x="1125235" y="782967"/>
                  </a:lnTo>
                  <a:cubicBezTo>
                    <a:pt x="1126041" y="781598"/>
                    <a:pt x="1126283" y="782645"/>
                    <a:pt x="1126525" y="783691"/>
                  </a:cubicBezTo>
                  <a:cubicBezTo>
                    <a:pt x="1129267" y="783289"/>
                    <a:pt x="1132010" y="782886"/>
                    <a:pt x="1134752" y="782484"/>
                  </a:cubicBezTo>
                  <a:cubicBezTo>
                    <a:pt x="1133703" y="780390"/>
                    <a:pt x="1133219" y="777814"/>
                    <a:pt x="1135075" y="776204"/>
                  </a:cubicBezTo>
                  <a:cubicBezTo>
                    <a:pt x="1150480" y="761792"/>
                    <a:pt x="1165724" y="747461"/>
                    <a:pt x="1181210" y="733372"/>
                  </a:cubicBezTo>
                  <a:cubicBezTo>
                    <a:pt x="1191614" y="723952"/>
                    <a:pt x="1202099" y="714612"/>
                    <a:pt x="1212746" y="705515"/>
                  </a:cubicBezTo>
                  <a:cubicBezTo>
                    <a:pt x="1221619" y="697947"/>
                    <a:pt x="1230652" y="690459"/>
                    <a:pt x="1239927" y="683213"/>
                  </a:cubicBezTo>
                  <a:cubicBezTo>
                    <a:pt x="1249041" y="675967"/>
                    <a:pt x="1258478" y="668962"/>
                    <a:pt x="1267996" y="662038"/>
                  </a:cubicBezTo>
                  <a:cubicBezTo>
                    <a:pt x="1275819" y="656403"/>
                    <a:pt x="1283804" y="651008"/>
                    <a:pt x="1292031" y="645936"/>
                  </a:cubicBezTo>
                  <a:cubicBezTo>
                    <a:pt x="1300258" y="640864"/>
                    <a:pt x="1308646" y="636194"/>
                    <a:pt x="1317196" y="631686"/>
                  </a:cubicBezTo>
                  <a:lnTo>
                    <a:pt x="1334940" y="623232"/>
                  </a:lnTo>
                  <a:cubicBezTo>
                    <a:pt x="1335182" y="623151"/>
                    <a:pt x="1338166" y="622346"/>
                    <a:pt x="1340183" y="621460"/>
                  </a:cubicBezTo>
                  <a:cubicBezTo>
                    <a:pt x="1340344" y="621139"/>
                    <a:pt x="1340586" y="620897"/>
                    <a:pt x="1340747" y="620655"/>
                  </a:cubicBezTo>
                  <a:cubicBezTo>
                    <a:pt x="1340667" y="620816"/>
                    <a:pt x="1340667" y="621058"/>
                    <a:pt x="1340586" y="621299"/>
                  </a:cubicBezTo>
                  <a:cubicBezTo>
                    <a:pt x="1341635" y="620816"/>
                    <a:pt x="1342361" y="620333"/>
                    <a:pt x="1342118" y="619931"/>
                  </a:cubicBezTo>
                  <a:cubicBezTo>
                    <a:pt x="1342038" y="619850"/>
                    <a:pt x="1341957" y="619770"/>
                    <a:pt x="1341876" y="619689"/>
                  </a:cubicBezTo>
                  <a:cubicBezTo>
                    <a:pt x="1342280" y="619448"/>
                    <a:pt x="1342764" y="619206"/>
                    <a:pt x="1343247" y="619126"/>
                  </a:cubicBezTo>
                  <a:cubicBezTo>
                    <a:pt x="1346474" y="618159"/>
                    <a:pt x="1348087" y="619609"/>
                    <a:pt x="1348490" y="619931"/>
                  </a:cubicBezTo>
                  <a:cubicBezTo>
                    <a:pt x="1350023" y="621058"/>
                    <a:pt x="1350587" y="622668"/>
                    <a:pt x="1350426" y="624600"/>
                  </a:cubicBezTo>
                  <a:cubicBezTo>
                    <a:pt x="1350346" y="625245"/>
                    <a:pt x="1350023" y="626855"/>
                    <a:pt x="1348087" y="628304"/>
                  </a:cubicBezTo>
                  <a:cubicBezTo>
                    <a:pt x="1346877" y="629270"/>
                    <a:pt x="1340102" y="632571"/>
                    <a:pt x="1339618" y="632813"/>
                  </a:cubicBezTo>
                  <a:lnTo>
                    <a:pt x="1322680" y="641830"/>
                  </a:lnTo>
                  <a:cubicBezTo>
                    <a:pt x="1314534" y="646419"/>
                    <a:pt x="1306630" y="651330"/>
                    <a:pt x="1298806" y="656564"/>
                  </a:cubicBezTo>
                  <a:cubicBezTo>
                    <a:pt x="1291063" y="661716"/>
                    <a:pt x="1283482" y="667111"/>
                    <a:pt x="1276061" y="672827"/>
                  </a:cubicBezTo>
                  <a:cubicBezTo>
                    <a:pt x="1266866" y="679912"/>
                    <a:pt x="1257833" y="687158"/>
                    <a:pt x="1248880" y="694404"/>
                  </a:cubicBezTo>
                  <a:cubicBezTo>
                    <a:pt x="1239847" y="701731"/>
                    <a:pt x="1230894" y="709057"/>
                    <a:pt x="1222022" y="716464"/>
                  </a:cubicBezTo>
                  <a:cubicBezTo>
                    <a:pt x="1211295" y="725401"/>
                    <a:pt x="1200648" y="734338"/>
                    <a:pt x="1190002" y="743355"/>
                  </a:cubicBezTo>
                  <a:cubicBezTo>
                    <a:pt x="1175322" y="755754"/>
                    <a:pt x="1160723" y="768233"/>
                    <a:pt x="1146044" y="780793"/>
                  </a:cubicBezTo>
                  <a:cubicBezTo>
                    <a:pt x="1171450" y="777009"/>
                    <a:pt x="1196777" y="773225"/>
                    <a:pt x="1222183" y="769441"/>
                  </a:cubicBezTo>
                  <a:cubicBezTo>
                    <a:pt x="1231297" y="768072"/>
                    <a:pt x="1240412" y="766623"/>
                    <a:pt x="1249526" y="765254"/>
                  </a:cubicBezTo>
                  <a:cubicBezTo>
                    <a:pt x="1249767" y="765013"/>
                    <a:pt x="1249364" y="764530"/>
                    <a:pt x="1249606" y="764288"/>
                  </a:cubicBezTo>
                  <a:cubicBezTo>
                    <a:pt x="1268399" y="749233"/>
                    <a:pt x="1288563" y="734982"/>
                    <a:pt x="1309453" y="721859"/>
                  </a:cubicBezTo>
                  <a:cubicBezTo>
                    <a:pt x="1317761" y="716625"/>
                    <a:pt x="1326149" y="711553"/>
                    <a:pt x="1334698" y="706803"/>
                  </a:cubicBezTo>
                  <a:cubicBezTo>
                    <a:pt x="1347522" y="699476"/>
                    <a:pt x="1360589" y="692794"/>
                    <a:pt x="1373494" y="686192"/>
                  </a:cubicBezTo>
                  <a:cubicBezTo>
                    <a:pt x="1380349" y="682730"/>
                    <a:pt x="1387206" y="679348"/>
                    <a:pt x="1394222" y="676128"/>
                  </a:cubicBezTo>
                  <a:cubicBezTo>
                    <a:pt x="1401159" y="672827"/>
                    <a:pt x="1408256" y="669687"/>
                    <a:pt x="1415354" y="666708"/>
                  </a:cubicBezTo>
                  <a:lnTo>
                    <a:pt x="1430759" y="660428"/>
                  </a:lnTo>
                  <a:cubicBezTo>
                    <a:pt x="1431808" y="660025"/>
                    <a:pt x="1434309" y="659704"/>
                    <a:pt x="1436163" y="659221"/>
                  </a:cubicBezTo>
                  <a:cubicBezTo>
                    <a:pt x="1436567" y="658898"/>
                    <a:pt x="1436970" y="658496"/>
                    <a:pt x="1437373" y="658254"/>
                  </a:cubicBezTo>
                  <a:cubicBezTo>
                    <a:pt x="1437131" y="658576"/>
                    <a:pt x="1436970" y="658898"/>
                    <a:pt x="1436809" y="659059"/>
                  </a:cubicBezTo>
                  <a:cubicBezTo>
                    <a:pt x="1437777" y="658818"/>
                    <a:pt x="1438422" y="658496"/>
                    <a:pt x="1438260" y="658093"/>
                  </a:cubicBezTo>
                  <a:cubicBezTo>
                    <a:pt x="1438180" y="658013"/>
                    <a:pt x="1438180" y="657932"/>
                    <a:pt x="1438180" y="657852"/>
                  </a:cubicBezTo>
                  <a:cubicBezTo>
                    <a:pt x="1438502" y="657771"/>
                    <a:pt x="1438906" y="657691"/>
                    <a:pt x="1439228" y="657610"/>
                  </a:cubicBezTo>
                  <a:cubicBezTo>
                    <a:pt x="1442132" y="657127"/>
                    <a:pt x="1443503" y="658415"/>
                    <a:pt x="1443826" y="658657"/>
                  </a:cubicBezTo>
                  <a:cubicBezTo>
                    <a:pt x="1444874" y="659542"/>
                    <a:pt x="1445359" y="660589"/>
                    <a:pt x="1445600" y="661716"/>
                  </a:cubicBezTo>
                  <a:cubicBezTo>
                    <a:pt x="1445842" y="662843"/>
                    <a:pt x="1445762" y="664454"/>
                    <a:pt x="1444310" y="666144"/>
                  </a:cubicBezTo>
                  <a:cubicBezTo>
                    <a:pt x="1444068" y="666386"/>
                    <a:pt x="1443423" y="667030"/>
                    <a:pt x="1442213" y="667513"/>
                  </a:cubicBezTo>
                  <a:cubicBezTo>
                    <a:pt x="1441084" y="668077"/>
                    <a:pt x="1436648" y="669526"/>
                    <a:pt x="1434953" y="670331"/>
                  </a:cubicBezTo>
                  <a:lnTo>
                    <a:pt x="1420032" y="677255"/>
                  </a:lnTo>
                  <a:cubicBezTo>
                    <a:pt x="1414628" y="679832"/>
                    <a:pt x="1409224" y="682569"/>
                    <a:pt x="1403820" y="685306"/>
                  </a:cubicBezTo>
                  <a:cubicBezTo>
                    <a:pt x="1395755" y="689412"/>
                    <a:pt x="1387689" y="693760"/>
                    <a:pt x="1379785" y="698107"/>
                  </a:cubicBezTo>
                  <a:cubicBezTo>
                    <a:pt x="1367203" y="704951"/>
                    <a:pt x="1354539" y="712197"/>
                    <a:pt x="1341876" y="719363"/>
                  </a:cubicBezTo>
                  <a:cubicBezTo>
                    <a:pt x="1329294" y="726448"/>
                    <a:pt x="1316712" y="733694"/>
                    <a:pt x="1304372" y="741181"/>
                  </a:cubicBezTo>
                  <a:cubicBezTo>
                    <a:pt x="1293644" y="747703"/>
                    <a:pt x="1283482" y="754707"/>
                    <a:pt x="1273238" y="761631"/>
                  </a:cubicBezTo>
                  <a:cubicBezTo>
                    <a:pt x="1301145" y="757445"/>
                    <a:pt x="1329052" y="753258"/>
                    <a:pt x="1356879" y="748910"/>
                  </a:cubicBezTo>
                  <a:cubicBezTo>
                    <a:pt x="1431647" y="737236"/>
                    <a:pt x="1506334" y="724918"/>
                    <a:pt x="1580780" y="710909"/>
                  </a:cubicBezTo>
                  <a:cubicBezTo>
                    <a:pt x="1583683" y="710345"/>
                    <a:pt x="1586507" y="712278"/>
                    <a:pt x="1587071" y="715176"/>
                  </a:cubicBezTo>
                  <a:cubicBezTo>
                    <a:pt x="1587636" y="717994"/>
                    <a:pt x="1585781" y="720812"/>
                    <a:pt x="1582877" y="721375"/>
                  </a:cubicBezTo>
                  <a:cubicBezTo>
                    <a:pt x="1489800" y="740376"/>
                    <a:pt x="1396481" y="756962"/>
                    <a:pt x="1302919" y="771776"/>
                  </a:cubicBezTo>
                  <a:close/>
                  <a:moveTo>
                    <a:pt x="1125960" y="783933"/>
                  </a:moveTo>
                  <a:cubicBezTo>
                    <a:pt x="1126122" y="783933"/>
                    <a:pt x="1126203" y="783853"/>
                    <a:pt x="1126364" y="783853"/>
                  </a:cubicBezTo>
                  <a:lnTo>
                    <a:pt x="1126203" y="783772"/>
                  </a:lnTo>
                  <a:lnTo>
                    <a:pt x="1125638" y="783530"/>
                  </a:lnTo>
                  <a:cubicBezTo>
                    <a:pt x="1125799" y="783611"/>
                    <a:pt x="1125879" y="783772"/>
                    <a:pt x="1125960" y="7839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3" name="Google Shape;1643;p26"/>
            <p:cNvSpPr/>
            <p:nvPr/>
          </p:nvSpPr>
          <p:spPr>
            <a:xfrm rot="-10679728">
              <a:off x="7469051" y="-540415"/>
              <a:ext cx="954688" cy="913624"/>
            </a:xfrm>
            <a:custGeom>
              <a:avLst/>
              <a:gdLst/>
              <a:ahLst/>
              <a:cxnLst/>
              <a:rect l="l" t="t" r="r" b="b"/>
              <a:pathLst>
                <a:path w="1908207" h="1825787" extrusionOk="0">
                  <a:moveTo>
                    <a:pt x="1704519" y="1074774"/>
                  </a:moveTo>
                  <a:cubicBezTo>
                    <a:pt x="1651770" y="1032183"/>
                    <a:pt x="1634187" y="968176"/>
                    <a:pt x="1597166" y="938307"/>
                  </a:cubicBezTo>
                  <a:cubicBezTo>
                    <a:pt x="1420771" y="795881"/>
                    <a:pt x="1293496" y="743549"/>
                    <a:pt x="1203725" y="737188"/>
                  </a:cubicBezTo>
                  <a:cubicBezTo>
                    <a:pt x="1290269" y="683729"/>
                    <a:pt x="1377781" y="576487"/>
                    <a:pt x="1431740" y="383179"/>
                  </a:cubicBezTo>
                  <a:cubicBezTo>
                    <a:pt x="1446258" y="331249"/>
                    <a:pt x="1433515" y="263458"/>
                    <a:pt x="1448436" y="216197"/>
                  </a:cubicBezTo>
                  <a:cubicBezTo>
                    <a:pt x="1488200" y="90116"/>
                    <a:pt x="1562725" y="17414"/>
                    <a:pt x="1551837" y="9846"/>
                  </a:cubicBezTo>
                  <a:cubicBezTo>
                    <a:pt x="1540949" y="2278"/>
                    <a:pt x="1474085" y="109198"/>
                    <a:pt x="1383105" y="170789"/>
                  </a:cubicBezTo>
                  <a:cubicBezTo>
                    <a:pt x="1326888" y="208790"/>
                    <a:pt x="1259943" y="207422"/>
                    <a:pt x="1220502" y="234071"/>
                  </a:cubicBezTo>
                  <a:cubicBezTo>
                    <a:pt x="1068546" y="336884"/>
                    <a:pt x="983615" y="425689"/>
                    <a:pt x="939577" y="500082"/>
                  </a:cubicBezTo>
                  <a:cubicBezTo>
                    <a:pt x="903766" y="411680"/>
                    <a:pt x="824642" y="313133"/>
                    <a:pt x="674299" y="220465"/>
                  </a:cubicBezTo>
                  <a:cubicBezTo>
                    <a:pt x="628164" y="191964"/>
                    <a:pt x="558880" y="184878"/>
                    <a:pt x="517343" y="157343"/>
                  </a:cubicBezTo>
                  <a:cubicBezTo>
                    <a:pt x="406521" y="83756"/>
                    <a:pt x="357240" y="-7625"/>
                    <a:pt x="346836" y="507"/>
                  </a:cubicBezTo>
                  <a:cubicBezTo>
                    <a:pt x="336431" y="8719"/>
                    <a:pt x="421039" y="102596"/>
                    <a:pt x="454834" y="206456"/>
                  </a:cubicBezTo>
                  <a:cubicBezTo>
                    <a:pt x="475724" y="270623"/>
                    <a:pt x="455399" y="333825"/>
                    <a:pt x="469997" y="378831"/>
                  </a:cubicBezTo>
                  <a:cubicBezTo>
                    <a:pt x="535006" y="578339"/>
                    <a:pt x="607032" y="688640"/>
                    <a:pt x="674541" y="746447"/>
                  </a:cubicBezTo>
                  <a:cubicBezTo>
                    <a:pt x="575012" y="749668"/>
                    <a:pt x="448946" y="794996"/>
                    <a:pt x="305943" y="920835"/>
                  </a:cubicBezTo>
                  <a:cubicBezTo>
                    <a:pt x="265292" y="956583"/>
                    <a:pt x="238756" y="1020348"/>
                    <a:pt x="200284" y="1051989"/>
                  </a:cubicBezTo>
                  <a:cubicBezTo>
                    <a:pt x="97689" y="1136365"/>
                    <a:pt x="-4825" y="1157298"/>
                    <a:pt x="176" y="1169536"/>
                  </a:cubicBezTo>
                  <a:cubicBezTo>
                    <a:pt x="5177" y="1181693"/>
                    <a:pt x="120031" y="1127992"/>
                    <a:pt x="230207" y="1125335"/>
                  </a:cubicBezTo>
                  <a:cubicBezTo>
                    <a:pt x="298200" y="1123644"/>
                    <a:pt x="353692" y="1160921"/>
                    <a:pt x="401359" y="1159714"/>
                  </a:cubicBezTo>
                  <a:cubicBezTo>
                    <a:pt x="574124" y="1155527"/>
                    <a:pt x="690430" y="1129844"/>
                    <a:pt x="768425" y="1094660"/>
                  </a:cubicBezTo>
                  <a:cubicBezTo>
                    <a:pt x="746406" y="1182096"/>
                    <a:pt x="748019" y="1298596"/>
                    <a:pt x="795525" y="1447704"/>
                  </a:cubicBezTo>
                  <a:cubicBezTo>
                    <a:pt x="811818" y="1499070"/>
                    <a:pt x="859727" y="1549148"/>
                    <a:pt x="873197" y="1596811"/>
                  </a:cubicBezTo>
                  <a:cubicBezTo>
                    <a:pt x="909008" y="1724100"/>
                    <a:pt x="886344" y="1825303"/>
                    <a:pt x="899652" y="1825786"/>
                  </a:cubicBezTo>
                  <a:cubicBezTo>
                    <a:pt x="912960" y="1826270"/>
                    <a:pt x="910379" y="1700430"/>
                    <a:pt x="952966" y="1599790"/>
                  </a:cubicBezTo>
                  <a:cubicBezTo>
                    <a:pt x="979260" y="1537635"/>
                    <a:pt x="1036203" y="1502774"/>
                    <a:pt x="1054673" y="1459136"/>
                  </a:cubicBezTo>
                  <a:cubicBezTo>
                    <a:pt x="1122989" y="1297549"/>
                    <a:pt x="1146460" y="1180324"/>
                    <a:pt x="1144685" y="1094902"/>
                  </a:cubicBezTo>
                  <a:cubicBezTo>
                    <a:pt x="1223405" y="1146912"/>
                    <a:pt x="1341567" y="1184189"/>
                    <a:pt x="1512557" y="1181210"/>
                  </a:cubicBezTo>
                  <a:cubicBezTo>
                    <a:pt x="1567000" y="1180244"/>
                    <a:pt x="1629025" y="1148925"/>
                    <a:pt x="1678951" y="1149730"/>
                  </a:cubicBezTo>
                  <a:cubicBezTo>
                    <a:pt x="1812356" y="1151743"/>
                    <a:pt x="1903901" y="1201982"/>
                    <a:pt x="1908094" y="1189503"/>
                  </a:cubicBezTo>
                  <a:cubicBezTo>
                    <a:pt x="1912450" y="1176943"/>
                    <a:pt x="1789934" y="1143692"/>
                    <a:pt x="1704519" y="1074774"/>
                  </a:cubicBezTo>
                  <a:close/>
                  <a:moveTo>
                    <a:pt x="1018781" y="845799"/>
                  </a:moveTo>
                  <a:cubicBezTo>
                    <a:pt x="1014668" y="858197"/>
                    <a:pt x="1012651" y="872609"/>
                    <a:pt x="1012893" y="888309"/>
                  </a:cubicBezTo>
                  <a:cubicBezTo>
                    <a:pt x="1001521" y="885491"/>
                    <a:pt x="990390" y="883800"/>
                    <a:pt x="980389" y="883559"/>
                  </a:cubicBezTo>
                  <a:cubicBezTo>
                    <a:pt x="959902" y="882915"/>
                    <a:pt x="936189" y="888309"/>
                    <a:pt x="911912" y="899983"/>
                  </a:cubicBezTo>
                  <a:cubicBezTo>
                    <a:pt x="910218" y="884042"/>
                    <a:pt x="906427" y="869308"/>
                    <a:pt x="901426" y="857151"/>
                  </a:cubicBezTo>
                  <a:cubicBezTo>
                    <a:pt x="892716" y="836137"/>
                    <a:pt x="874891" y="814560"/>
                    <a:pt x="849968" y="795962"/>
                  </a:cubicBezTo>
                  <a:cubicBezTo>
                    <a:pt x="872068" y="789602"/>
                    <a:pt x="890780" y="779135"/>
                    <a:pt x="904814" y="767944"/>
                  </a:cubicBezTo>
                  <a:cubicBezTo>
                    <a:pt x="916509" y="758604"/>
                    <a:pt x="927317" y="745320"/>
                    <a:pt x="936593" y="729379"/>
                  </a:cubicBezTo>
                  <a:cubicBezTo>
                    <a:pt x="946271" y="740811"/>
                    <a:pt x="956837" y="750231"/>
                    <a:pt x="967081" y="757236"/>
                  </a:cubicBezTo>
                  <a:cubicBezTo>
                    <a:pt x="989261" y="772452"/>
                    <a:pt x="1022088" y="782033"/>
                    <a:pt x="1060480" y="781792"/>
                  </a:cubicBezTo>
                  <a:cubicBezTo>
                    <a:pt x="1039106" y="801759"/>
                    <a:pt x="1025637" y="825187"/>
                    <a:pt x="1018781" y="84579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4" name="Google Shape;1644;p26"/>
            <p:cNvSpPr/>
            <p:nvPr/>
          </p:nvSpPr>
          <p:spPr>
            <a:xfrm rot="-10679728">
              <a:off x="7558875" y="-450281"/>
              <a:ext cx="792444" cy="755112"/>
            </a:xfrm>
            <a:custGeom>
              <a:avLst/>
              <a:gdLst/>
              <a:ahLst/>
              <a:cxnLst/>
              <a:rect l="l" t="t" r="r" b="b"/>
              <a:pathLst>
                <a:path w="1583918" h="1509017" extrusionOk="0">
                  <a:moveTo>
                    <a:pt x="669572" y="933386"/>
                  </a:moveTo>
                  <a:cubicBezTo>
                    <a:pt x="673524" y="930649"/>
                    <a:pt x="677315" y="927911"/>
                    <a:pt x="681106" y="925174"/>
                  </a:cubicBezTo>
                  <a:cubicBezTo>
                    <a:pt x="686752" y="920987"/>
                    <a:pt x="692317" y="916720"/>
                    <a:pt x="697640" y="912212"/>
                  </a:cubicBezTo>
                  <a:cubicBezTo>
                    <a:pt x="703045" y="907783"/>
                    <a:pt x="708287" y="903114"/>
                    <a:pt x="713288" y="898363"/>
                  </a:cubicBezTo>
                  <a:cubicBezTo>
                    <a:pt x="728451" y="883952"/>
                    <a:pt x="742405" y="868413"/>
                    <a:pt x="756035" y="852874"/>
                  </a:cubicBezTo>
                  <a:cubicBezTo>
                    <a:pt x="758052" y="850701"/>
                    <a:pt x="757971" y="847319"/>
                    <a:pt x="755794" y="845306"/>
                  </a:cubicBezTo>
                  <a:cubicBezTo>
                    <a:pt x="753616" y="843294"/>
                    <a:pt x="750228" y="843455"/>
                    <a:pt x="748212" y="845548"/>
                  </a:cubicBezTo>
                  <a:cubicBezTo>
                    <a:pt x="736194" y="857624"/>
                    <a:pt x="723773" y="869379"/>
                    <a:pt x="711191" y="880973"/>
                  </a:cubicBezTo>
                  <a:cubicBezTo>
                    <a:pt x="704900" y="886689"/>
                    <a:pt x="698528" y="892406"/>
                    <a:pt x="692156" y="897961"/>
                  </a:cubicBezTo>
                  <a:cubicBezTo>
                    <a:pt x="685784" y="903516"/>
                    <a:pt x="679412" y="909152"/>
                    <a:pt x="672799" y="914385"/>
                  </a:cubicBezTo>
                  <a:lnTo>
                    <a:pt x="645375" y="935801"/>
                  </a:lnTo>
                  <a:cubicBezTo>
                    <a:pt x="642230" y="938217"/>
                    <a:pt x="634084" y="943772"/>
                    <a:pt x="632067" y="945543"/>
                  </a:cubicBezTo>
                  <a:cubicBezTo>
                    <a:pt x="630373" y="947154"/>
                    <a:pt x="629970" y="948603"/>
                    <a:pt x="629889" y="949166"/>
                  </a:cubicBezTo>
                  <a:cubicBezTo>
                    <a:pt x="629567" y="951984"/>
                    <a:pt x="630535" y="953917"/>
                    <a:pt x="633196" y="954883"/>
                  </a:cubicBezTo>
                  <a:cubicBezTo>
                    <a:pt x="633680" y="955044"/>
                    <a:pt x="635293" y="955688"/>
                    <a:pt x="637955" y="954480"/>
                  </a:cubicBezTo>
                  <a:cubicBezTo>
                    <a:pt x="638439" y="954319"/>
                    <a:pt x="638923" y="954078"/>
                    <a:pt x="639326" y="953755"/>
                  </a:cubicBezTo>
                  <a:cubicBezTo>
                    <a:pt x="639165" y="953755"/>
                    <a:pt x="639003" y="953755"/>
                    <a:pt x="638762" y="953514"/>
                  </a:cubicBezTo>
                  <a:cubicBezTo>
                    <a:pt x="638358" y="952950"/>
                    <a:pt x="638923" y="952226"/>
                    <a:pt x="640052" y="951501"/>
                  </a:cubicBezTo>
                  <a:cubicBezTo>
                    <a:pt x="639971" y="952145"/>
                    <a:pt x="639810" y="953192"/>
                    <a:pt x="639487" y="953594"/>
                  </a:cubicBezTo>
                  <a:cubicBezTo>
                    <a:pt x="640294" y="952790"/>
                    <a:pt x="640859" y="951823"/>
                    <a:pt x="641101" y="950777"/>
                  </a:cubicBezTo>
                  <a:cubicBezTo>
                    <a:pt x="644407" y="948844"/>
                    <a:pt x="650053" y="946590"/>
                    <a:pt x="652070" y="945221"/>
                  </a:cubicBezTo>
                  <a:cubicBezTo>
                    <a:pt x="657958" y="941276"/>
                    <a:pt x="663846" y="937412"/>
                    <a:pt x="669572" y="933386"/>
                  </a:cubicBezTo>
                  <a:close/>
                  <a:moveTo>
                    <a:pt x="633922" y="945060"/>
                  </a:moveTo>
                  <a:cubicBezTo>
                    <a:pt x="633922" y="945141"/>
                    <a:pt x="634084" y="945060"/>
                    <a:pt x="634164" y="944980"/>
                  </a:cubicBezTo>
                  <a:cubicBezTo>
                    <a:pt x="634648" y="944819"/>
                    <a:pt x="635132" y="944738"/>
                    <a:pt x="635616" y="944658"/>
                  </a:cubicBezTo>
                  <a:cubicBezTo>
                    <a:pt x="634648" y="944336"/>
                    <a:pt x="633600" y="944094"/>
                    <a:pt x="633922" y="945060"/>
                  </a:cubicBezTo>
                  <a:close/>
                  <a:moveTo>
                    <a:pt x="663846" y="634527"/>
                  </a:moveTo>
                  <a:cubicBezTo>
                    <a:pt x="677718" y="640082"/>
                    <a:pt x="691107" y="646443"/>
                    <a:pt x="703690" y="653447"/>
                  </a:cubicBezTo>
                  <a:cubicBezTo>
                    <a:pt x="706190" y="654735"/>
                    <a:pt x="707238" y="657875"/>
                    <a:pt x="705948" y="660371"/>
                  </a:cubicBezTo>
                  <a:cubicBezTo>
                    <a:pt x="704577" y="662867"/>
                    <a:pt x="701512" y="663833"/>
                    <a:pt x="699011" y="662545"/>
                  </a:cubicBezTo>
                  <a:cubicBezTo>
                    <a:pt x="686349" y="656507"/>
                    <a:pt x="673040" y="651354"/>
                    <a:pt x="659329" y="646604"/>
                  </a:cubicBezTo>
                  <a:cubicBezTo>
                    <a:pt x="645940" y="641934"/>
                    <a:pt x="632148" y="637989"/>
                    <a:pt x="618355" y="634366"/>
                  </a:cubicBezTo>
                  <a:cubicBezTo>
                    <a:pt x="607225" y="631387"/>
                    <a:pt x="596095" y="628650"/>
                    <a:pt x="585045" y="626315"/>
                  </a:cubicBezTo>
                  <a:cubicBezTo>
                    <a:pt x="567784" y="622611"/>
                    <a:pt x="550685" y="619552"/>
                    <a:pt x="534231" y="617619"/>
                  </a:cubicBezTo>
                  <a:cubicBezTo>
                    <a:pt x="531328" y="617378"/>
                    <a:pt x="529150" y="614801"/>
                    <a:pt x="529392" y="611823"/>
                  </a:cubicBezTo>
                  <a:cubicBezTo>
                    <a:pt x="529634" y="608924"/>
                    <a:pt x="532215" y="606750"/>
                    <a:pt x="535199" y="606992"/>
                  </a:cubicBezTo>
                  <a:cubicBezTo>
                    <a:pt x="552137" y="607958"/>
                    <a:pt x="569801" y="609729"/>
                    <a:pt x="587626" y="612789"/>
                  </a:cubicBezTo>
                  <a:cubicBezTo>
                    <a:pt x="599159" y="614801"/>
                    <a:pt x="610693" y="617297"/>
                    <a:pt x="622066" y="620357"/>
                  </a:cubicBezTo>
                  <a:cubicBezTo>
                    <a:pt x="636342" y="624221"/>
                    <a:pt x="650296" y="629052"/>
                    <a:pt x="663846" y="634527"/>
                  </a:cubicBezTo>
                  <a:close/>
                  <a:moveTo>
                    <a:pt x="699011" y="744264"/>
                  </a:moveTo>
                  <a:cubicBezTo>
                    <a:pt x="702399" y="743218"/>
                    <a:pt x="728532" y="732671"/>
                    <a:pt x="739582" y="730658"/>
                  </a:cubicBezTo>
                  <a:cubicBezTo>
                    <a:pt x="740066" y="730658"/>
                    <a:pt x="740550" y="730416"/>
                    <a:pt x="741034" y="730336"/>
                  </a:cubicBezTo>
                  <a:cubicBezTo>
                    <a:pt x="740711" y="730094"/>
                    <a:pt x="740469" y="729853"/>
                    <a:pt x="740307" y="729692"/>
                  </a:cubicBezTo>
                  <a:cubicBezTo>
                    <a:pt x="740550" y="729933"/>
                    <a:pt x="740872" y="730094"/>
                    <a:pt x="741195" y="730255"/>
                  </a:cubicBezTo>
                  <a:cubicBezTo>
                    <a:pt x="741598" y="730175"/>
                    <a:pt x="741840" y="730175"/>
                    <a:pt x="741840" y="730416"/>
                  </a:cubicBezTo>
                  <a:lnTo>
                    <a:pt x="741840" y="730497"/>
                  </a:lnTo>
                  <a:cubicBezTo>
                    <a:pt x="743776" y="731221"/>
                    <a:pt x="746115" y="730577"/>
                    <a:pt x="747486" y="728886"/>
                  </a:cubicBezTo>
                  <a:cubicBezTo>
                    <a:pt x="749260" y="726632"/>
                    <a:pt x="748857" y="723412"/>
                    <a:pt x="746679" y="721640"/>
                  </a:cubicBezTo>
                  <a:cubicBezTo>
                    <a:pt x="745712" y="720916"/>
                    <a:pt x="744018" y="720191"/>
                    <a:pt x="741598" y="720191"/>
                  </a:cubicBezTo>
                  <a:cubicBezTo>
                    <a:pt x="739582" y="720191"/>
                    <a:pt x="736436" y="720674"/>
                    <a:pt x="732726" y="721640"/>
                  </a:cubicBezTo>
                  <a:cubicBezTo>
                    <a:pt x="719982" y="724861"/>
                    <a:pt x="699011" y="732831"/>
                    <a:pt x="695947" y="733717"/>
                  </a:cubicBezTo>
                  <a:cubicBezTo>
                    <a:pt x="692398" y="734683"/>
                    <a:pt x="688929" y="735891"/>
                    <a:pt x="685381" y="736938"/>
                  </a:cubicBezTo>
                  <a:cubicBezTo>
                    <a:pt x="685542" y="736535"/>
                    <a:pt x="686268" y="736052"/>
                    <a:pt x="686349" y="735730"/>
                  </a:cubicBezTo>
                  <a:cubicBezTo>
                    <a:pt x="686752" y="734200"/>
                    <a:pt x="686429" y="732590"/>
                    <a:pt x="685219" y="731060"/>
                  </a:cubicBezTo>
                  <a:cubicBezTo>
                    <a:pt x="684736" y="730416"/>
                    <a:pt x="683768" y="729611"/>
                    <a:pt x="682316" y="728967"/>
                  </a:cubicBezTo>
                  <a:cubicBezTo>
                    <a:pt x="680219" y="728162"/>
                    <a:pt x="675460" y="727357"/>
                    <a:pt x="673444" y="726552"/>
                  </a:cubicBezTo>
                  <a:lnTo>
                    <a:pt x="652957" y="719145"/>
                  </a:lnTo>
                  <a:lnTo>
                    <a:pt x="600611" y="699983"/>
                  </a:lnTo>
                  <a:cubicBezTo>
                    <a:pt x="586819" y="695394"/>
                    <a:pt x="573108" y="690965"/>
                    <a:pt x="559154" y="687101"/>
                  </a:cubicBezTo>
                  <a:cubicBezTo>
                    <a:pt x="545201" y="683156"/>
                    <a:pt x="531166" y="679774"/>
                    <a:pt x="517052" y="676715"/>
                  </a:cubicBezTo>
                  <a:cubicBezTo>
                    <a:pt x="488822" y="670596"/>
                    <a:pt x="460350" y="666248"/>
                    <a:pt x="431476" y="662867"/>
                  </a:cubicBezTo>
                  <a:cubicBezTo>
                    <a:pt x="428572" y="662464"/>
                    <a:pt x="425830" y="664558"/>
                    <a:pt x="425426" y="667456"/>
                  </a:cubicBezTo>
                  <a:cubicBezTo>
                    <a:pt x="425023" y="670354"/>
                    <a:pt x="427120" y="673092"/>
                    <a:pt x="430024" y="673494"/>
                  </a:cubicBezTo>
                  <a:cubicBezTo>
                    <a:pt x="458415" y="677842"/>
                    <a:pt x="486241" y="683639"/>
                    <a:pt x="513906" y="690321"/>
                  </a:cubicBezTo>
                  <a:cubicBezTo>
                    <a:pt x="527779" y="693622"/>
                    <a:pt x="541571" y="697246"/>
                    <a:pt x="555283" y="700949"/>
                  </a:cubicBezTo>
                  <a:cubicBezTo>
                    <a:pt x="568994" y="704733"/>
                    <a:pt x="582706" y="708598"/>
                    <a:pt x="596336" y="712945"/>
                  </a:cubicBezTo>
                  <a:lnTo>
                    <a:pt x="649166" y="730175"/>
                  </a:lnTo>
                  <a:lnTo>
                    <a:pt x="669733" y="736616"/>
                  </a:lnTo>
                  <a:cubicBezTo>
                    <a:pt x="670943" y="737018"/>
                    <a:pt x="673928" y="736938"/>
                    <a:pt x="676105" y="737179"/>
                  </a:cubicBezTo>
                  <a:cubicBezTo>
                    <a:pt x="676105" y="737340"/>
                    <a:pt x="676186" y="737421"/>
                    <a:pt x="676267" y="737582"/>
                  </a:cubicBezTo>
                  <a:cubicBezTo>
                    <a:pt x="676912" y="738789"/>
                    <a:pt x="678525" y="738306"/>
                    <a:pt x="679815" y="738629"/>
                  </a:cubicBezTo>
                  <a:cubicBezTo>
                    <a:pt x="660781" y="744184"/>
                    <a:pt x="641826" y="749820"/>
                    <a:pt x="623034" y="756019"/>
                  </a:cubicBezTo>
                  <a:cubicBezTo>
                    <a:pt x="598918" y="763909"/>
                    <a:pt x="574963" y="772282"/>
                    <a:pt x="551088" y="780897"/>
                  </a:cubicBezTo>
                  <a:cubicBezTo>
                    <a:pt x="486160" y="804487"/>
                    <a:pt x="420506" y="828157"/>
                    <a:pt x="354772" y="851828"/>
                  </a:cubicBezTo>
                  <a:cubicBezTo>
                    <a:pt x="345658" y="855129"/>
                    <a:pt x="336463" y="858349"/>
                    <a:pt x="327349" y="861570"/>
                  </a:cubicBezTo>
                  <a:cubicBezTo>
                    <a:pt x="327268" y="861489"/>
                    <a:pt x="327349" y="861489"/>
                    <a:pt x="327268" y="861489"/>
                  </a:cubicBezTo>
                  <a:cubicBezTo>
                    <a:pt x="324606" y="859315"/>
                    <a:pt x="311137" y="854002"/>
                    <a:pt x="305571" y="852150"/>
                  </a:cubicBezTo>
                  <a:cubicBezTo>
                    <a:pt x="299280" y="849976"/>
                    <a:pt x="292989" y="847963"/>
                    <a:pt x="286617" y="846031"/>
                  </a:cubicBezTo>
                  <a:cubicBezTo>
                    <a:pt x="280245" y="844099"/>
                    <a:pt x="273873" y="842327"/>
                    <a:pt x="267421" y="840717"/>
                  </a:cubicBezTo>
                  <a:cubicBezTo>
                    <a:pt x="254758" y="837577"/>
                    <a:pt x="241934" y="834679"/>
                    <a:pt x="229029" y="832424"/>
                  </a:cubicBezTo>
                  <a:cubicBezTo>
                    <a:pt x="220479" y="830895"/>
                    <a:pt x="211849" y="829606"/>
                    <a:pt x="203219" y="828560"/>
                  </a:cubicBezTo>
                  <a:cubicBezTo>
                    <a:pt x="181603" y="825823"/>
                    <a:pt x="159826" y="824293"/>
                    <a:pt x="138210" y="823246"/>
                  </a:cubicBezTo>
                  <a:cubicBezTo>
                    <a:pt x="135307" y="823085"/>
                    <a:pt x="132725" y="825259"/>
                    <a:pt x="132484" y="828238"/>
                  </a:cubicBezTo>
                  <a:cubicBezTo>
                    <a:pt x="132322" y="831136"/>
                    <a:pt x="134500" y="833713"/>
                    <a:pt x="137484" y="833954"/>
                  </a:cubicBezTo>
                  <a:cubicBezTo>
                    <a:pt x="158697" y="836048"/>
                    <a:pt x="179990" y="838946"/>
                    <a:pt x="201203" y="842327"/>
                  </a:cubicBezTo>
                  <a:cubicBezTo>
                    <a:pt x="209671" y="843696"/>
                    <a:pt x="218140" y="845226"/>
                    <a:pt x="226529" y="846675"/>
                  </a:cubicBezTo>
                  <a:cubicBezTo>
                    <a:pt x="239192" y="848849"/>
                    <a:pt x="251854" y="851103"/>
                    <a:pt x="264356" y="853841"/>
                  </a:cubicBezTo>
                  <a:cubicBezTo>
                    <a:pt x="270647" y="855129"/>
                    <a:pt x="276939" y="856659"/>
                    <a:pt x="283230" y="858188"/>
                  </a:cubicBezTo>
                  <a:cubicBezTo>
                    <a:pt x="289521" y="859798"/>
                    <a:pt x="295812" y="861489"/>
                    <a:pt x="302103" y="863260"/>
                  </a:cubicBezTo>
                  <a:cubicBezTo>
                    <a:pt x="304523" y="863985"/>
                    <a:pt x="309766" y="865112"/>
                    <a:pt x="314201" y="866320"/>
                  </a:cubicBezTo>
                  <a:cubicBezTo>
                    <a:pt x="284036" y="877108"/>
                    <a:pt x="253952" y="887978"/>
                    <a:pt x="223786" y="898525"/>
                  </a:cubicBezTo>
                  <a:cubicBezTo>
                    <a:pt x="150550" y="924208"/>
                    <a:pt x="77153" y="949005"/>
                    <a:pt x="3837" y="971549"/>
                  </a:cubicBezTo>
                  <a:cubicBezTo>
                    <a:pt x="1014" y="972354"/>
                    <a:pt x="-599" y="975333"/>
                    <a:pt x="208" y="978151"/>
                  </a:cubicBezTo>
                  <a:cubicBezTo>
                    <a:pt x="1095" y="980968"/>
                    <a:pt x="4079" y="982579"/>
                    <a:pt x="6902" y="981773"/>
                  </a:cubicBezTo>
                  <a:cubicBezTo>
                    <a:pt x="80703" y="960116"/>
                    <a:pt x="154583" y="936526"/>
                    <a:pt x="228222" y="911487"/>
                  </a:cubicBezTo>
                  <a:cubicBezTo>
                    <a:pt x="272180" y="896512"/>
                    <a:pt x="316057" y="881215"/>
                    <a:pt x="359692" y="865434"/>
                  </a:cubicBezTo>
                  <a:cubicBezTo>
                    <a:pt x="374371" y="860121"/>
                    <a:pt x="388809" y="854646"/>
                    <a:pt x="403488" y="849251"/>
                  </a:cubicBezTo>
                  <a:cubicBezTo>
                    <a:pt x="387437" y="864871"/>
                    <a:pt x="370741" y="879765"/>
                    <a:pt x="353481" y="894097"/>
                  </a:cubicBezTo>
                  <a:cubicBezTo>
                    <a:pt x="342512" y="903275"/>
                    <a:pt x="331301" y="912292"/>
                    <a:pt x="320090" y="921229"/>
                  </a:cubicBezTo>
                  <a:cubicBezTo>
                    <a:pt x="303232" y="934674"/>
                    <a:pt x="286295" y="948120"/>
                    <a:pt x="269034" y="961001"/>
                  </a:cubicBezTo>
                  <a:cubicBezTo>
                    <a:pt x="266050" y="963256"/>
                    <a:pt x="252097" y="975655"/>
                    <a:pt x="239111" y="985316"/>
                  </a:cubicBezTo>
                  <a:cubicBezTo>
                    <a:pt x="233868" y="989181"/>
                    <a:pt x="228868" y="992643"/>
                    <a:pt x="224835" y="994655"/>
                  </a:cubicBezTo>
                  <a:cubicBezTo>
                    <a:pt x="223302" y="995380"/>
                    <a:pt x="221124" y="997071"/>
                    <a:pt x="221044" y="996105"/>
                  </a:cubicBezTo>
                  <a:cubicBezTo>
                    <a:pt x="218624" y="995380"/>
                    <a:pt x="215963" y="996668"/>
                    <a:pt x="214995" y="999083"/>
                  </a:cubicBezTo>
                  <a:cubicBezTo>
                    <a:pt x="213865" y="1001660"/>
                    <a:pt x="215156" y="1004639"/>
                    <a:pt x="217737" y="1005766"/>
                  </a:cubicBezTo>
                  <a:cubicBezTo>
                    <a:pt x="219108" y="1006330"/>
                    <a:pt x="220963" y="1006571"/>
                    <a:pt x="223141" y="1006249"/>
                  </a:cubicBezTo>
                  <a:cubicBezTo>
                    <a:pt x="225964" y="1005766"/>
                    <a:pt x="229916" y="1004156"/>
                    <a:pt x="234352" y="1001660"/>
                  </a:cubicBezTo>
                  <a:cubicBezTo>
                    <a:pt x="249596" y="993206"/>
                    <a:pt x="272744" y="974286"/>
                    <a:pt x="276777" y="971468"/>
                  </a:cubicBezTo>
                  <a:cubicBezTo>
                    <a:pt x="291457" y="961001"/>
                    <a:pt x="306217" y="950374"/>
                    <a:pt x="320574" y="939263"/>
                  </a:cubicBezTo>
                  <a:cubicBezTo>
                    <a:pt x="330091" y="931856"/>
                    <a:pt x="339528" y="924208"/>
                    <a:pt x="348722" y="916398"/>
                  </a:cubicBezTo>
                  <a:cubicBezTo>
                    <a:pt x="371871" y="896673"/>
                    <a:pt x="393809" y="875740"/>
                    <a:pt x="414457" y="853679"/>
                  </a:cubicBezTo>
                  <a:cubicBezTo>
                    <a:pt x="416554" y="851586"/>
                    <a:pt x="416473" y="848205"/>
                    <a:pt x="414376" y="846192"/>
                  </a:cubicBezTo>
                  <a:cubicBezTo>
                    <a:pt x="413651" y="845467"/>
                    <a:pt x="412602" y="846433"/>
                    <a:pt x="411634" y="846192"/>
                  </a:cubicBezTo>
                  <a:cubicBezTo>
                    <a:pt x="459786" y="828479"/>
                    <a:pt x="507937" y="810686"/>
                    <a:pt x="555524" y="793054"/>
                  </a:cubicBezTo>
                  <a:cubicBezTo>
                    <a:pt x="579238" y="784198"/>
                    <a:pt x="602950" y="775583"/>
                    <a:pt x="626905" y="767371"/>
                  </a:cubicBezTo>
                  <a:cubicBezTo>
                    <a:pt x="650699" y="759159"/>
                    <a:pt x="674734" y="751430"/>
                    <a:pt x="699011" y="744264"/>
                  </a:cubicBezTo>
                  <a:close/>
                  <a:moveTo>
                    <a:pt x="322993" y="861489"/>
                  </a:moveTo>
                  <a:cubicBezTo>
                    <a:pt x="323074" y="861489"/>
                    <a:pt x="323154" y="861489"/>
                    <a:pt x="323154" y="861489"/>
                  </a:cubicBezTo>
                  <a:cubicBezTo>
                    <a:pt x="323074" y="860523"/>
                    <a:pt x="322348" y="861006"/>
                    <a:pt x="321622" y="861650"/>
                  </a:cubicBezTo>
                  <a:cubicBezTo>
                    <a:pt x="322025" y="861570"/>
                    <a:pt x="322509" y="861489"/>
                    <a:pt x="322993" y="861489"/>
                  </a:cubicBezTo>
                  <a:close/>
                  <a:moveTo>
                    <a:pt x="741195" y="730255"/>
                  </a:moveTo>
                  <a:lnTo>
                    <a:pt x="741840" y="730497"/>
                  </a:lnTo>
                  <a:cubicBezTo>
                    <a:pt x="741759" y="730819"/>
                    <a:pt x="741356" y="730577"/>
                    <a:pt x="741034" y="730336"/>
                  </a:cubicBezTo>
                  <a:lnTo>
                    <a:pt x="741195" y="730255"/>
                  </a:lnTo>
                  <a:close/>
                  <a:moveTo>
                    <a:pt x="548669" y="805131"/>
                  </a:moveTo>
                  <a:cubicBezTo>
                    <a:pt x="551330" y="806500"/>
                    <a:pt x="552379" y="809720"/>
                    <a:pt x="551008" y="812377"/>
                  </a:cubicBezTo>
                  <a:cubicBezTo>
                    <a:pt x="539716" y="835645"/>
                    <a:pt x="525924" y="857786"/>
                    <a:pt x="510196" y="878477"/>
                  </a:cubicBezTo>
                  <a:cubicBezTo>
                    <a:pt x="502372" y="888863"/>
                    <a:pt x="494145" y="898847"/>
                    <a:pt x="485434" y="908427"/>
                  </a:cubicBezTo>
                  <a:cubicBezTo>
                    <a:pt x="476804" y="918008"/>
                    <a:pt x="467690" y="927267"/>
                    <a:pt x="458495" y="936204"/>
                  </a:cubicBezTo>
                  <a:cubicBezTo>
                    <a:pt x="452446" y="942081"/>
                    <a:pt x="446316" y="947878"/>
                    <a:pt x="439944" y="953434"/>
                  </a:cubicBezTo>
                  <a:cubicBezTo>
                    <a:pt x="433573" y="958989"/>
                    <a:pt x="426959" y="964383"/>
                    <a:pt x="420103" y="969375"/>
                  </a:cubicBezTo>
                  <a:cubicBezTo>
                    <a:pt x="415586" y="972676"/>
                    <a:pt x="404940" y="976138"/>
                    <a:pt x="399052" y="979117"/>
                  </a:cubicBezTo>
                  <a:cubicBezTo>
                    <a:pt x="399213" y="980002"/>
                    <a:pt x="399132" y="980968"/>
                    <a:pt x="398729" y="981854"/>
                  </a:cubicBezTo>
                  <a:cubicBezTo>
                    <a:pt x="397600" y="984430"/>
                    <a:pt x="394616" y="985638"/>
                    <a:pt x="392035" y="984591"/>
                  </a:cubicBezTo>
                  <a:cubicBezTo>
                    <a:pt x="389373" y="983545"/>
                    <a:pt x="388163" y="981854"/>
                    <a:pt x="387599" y="980646"/>
                  </a:cubicBezTo>
                  <a:cubicBezTo>
                    <a:pt x="386873" y="979036"/>
                    <a:pt x="386873" y="977426"/>
                    <a:pt x="387518" y="975735"/>
                  </a:cubicBezTo>
                  <a:cubicBezTo>
                    <a:pt x="388163" y="974045"/>
                    <a:pt x="390502" y="971709"/>
                    <a:pt x="394212" y="969697"/>
                  </a:cubicBezTo>
                  <a:cubicBezTo>
                    <a:pt x="399697" y="966718"/>
                    <a:pt x="409053" y="963336"/>
                    <a:pt x="412925" y="960116"/>
                  </a:cubicBezTo>
                  <a:cubicBezTo>
                    <a:pt x="418087" y="956010"/>
                    <a:pt x="422926" y="951743"/>
                    <a:pt x="427765" y="947315"/>
                  </a:cubicBezTo>
                  <a:cubicBezTo>
                    <a:pt x="435024" y="940632"/>
                    <a:pt x="441961" y="933708"/>
                    <a:pt x="448817" y="926623"/>
                  </a:cubicBezTo>
                  <a:cubicBezTo>
                    <a:pt x="459383" y="915835"/>
                    <a:pt x="469626" y="904563"/>
                    <a:pt x="479708" y="893130"/>
                  </a:cubicBezTo>
                  <a:cubicBezTo>
                    <a:pt x="489709" y="881697"/>
                    <a:pt x="499388" y="870104"/>
                    <a:pt x="508502" y="858027"/>
                  </a:cubicBezTo>
                  <a:cubicBezTo>
                    <a:pt x="520681" y="841925"/>
                    <a:pt x="531973" y="825178"/>
                    <a:pt x="541490" y="807466"/>
                  </a:cubicBezTo>
                  <a:cubicBezTo>
                    <a:pt x="542781" y="804889"/>
                    <a:pt x="546007" y="803843"/>
                    <a:pt x="548669" y="805131"/>
                  </a:cubicBezTo>
                  <a:close/>
                  <a:moveTo>
                    <a:pt x="633842" y="907381"/>
                  </a:moveTo>
                  <a:cubicBezTo>
                    <a:pt x="627550" y="914466"/>
                    <a:pt x="621179" y="921390"/>
                    <a:pt x="614726" y="928314"/>
                  </a:cubicBezTo>
                  <a:cubicBezTo>
                    <a:pt x="612710" y="930568"/>
                    <a:pt x="609000" y="932983"/>
                    <a:pt x="605128" y="935238"/>
                  </a:cubicBezTo>
                  <a:cubicBezTo>
                    <a:pt x="602950" y="936526"/>
                    <a:pt x="600692" y="937734"/>
                    <a:pt x="599079" y="938941"/>
                  </a:cubicBezTo>
                  <a:cubicBezTo>
                    <a:pt x="599563" y="940310"/>
                    <a:pt x="599482" y="941759"/>
                    <a:pt x="598756" y="943128"/>
                  </a:cubicBezTo>
                  <a:cubicBezTo>
                    <a:pt x="597385" y="945543"/>
                    <a:pt x="594239" y="946429"/>
                    <a:pt x="591739" y="945060"/>
                  </a:cubicBezTo>
                  <a:cubicBezTo>
                    <a:pt x="589481" y="943933"/>
                    <a:pt x="588432" y="942242"/>
                    <a:pt x="587948" y="940793"/>
                  </a:cubicBezTo>
                  <a:cubicBezTo>
                    <a:pt x="587142" y="938539"/>
                    <a:pt x="587626" y="935721"/>
                    <a:pt x="590045" y="932903"/>
                  </a:cubicBezTo>
                  <a:cubicBezTo>
                    <a:pt x="593272" y="929280"/>
                    <a:pt x="602708" y="924691"/>
                    <a:pt x="606096" y="920665"/>
                  </a:cubicBezTo>
                  <a:cubicBezTo>
                    <a:pt x="611097" y="914708"/>
                    <a:pt x="616097" y="908750"/>
                    <a:pt x="621098" y="902711"/>
                  </a:cubicBezTo>
                  <a:cubicBezTo>
                    <a:pt x="626018" y="896673"/>
                    <a:pt x="630938" y="890634"/>
                    <a:pt x="635777" y="884516"/>
                  </a:cubicBezTo>
                  <a:cubicBezTo>
                    <a:pt x="644811" y="873083"/>
                    <a:pt x="653360" y="861409"/>
                    <a:pt x="661749" y="849573"/>
                  </a:cubicBezTo>
                  <a:cubicBezTo>
                    <a:pt x="670137" y="837819"/>
                    <a:pt x="678283" y="825823"/>
                    <a:pt x="685784" y="813504"/>
                  </a:cubicBezTo>
                  <a:cubicBezTo>
                    <a:pt x="695866" y="797160"/>
                    <a:pt x="705061" y="780253"/>
                    <a:pt x="712884" y="762460"/>
                  </a:cubicBezTo>
                  <a:cubicBezTo>
                    <a:pt x="714014" y="759722"/>
                    <a:pt x="717159" y="758434"/>
                    <a:pt x="719902" y="759561"/>
                  </a:cubicBezTo>
                  <a:cubicBezTo>
                    <a:pt x="722563" y="760689"/>
                    <a:pt x="723934" y="763829"/>
                    <a:pt x="722805" y="766566"/>
                  </a:cubicBezTo>
                  <a:cubicBezTo>
                    <a:pt x="713772" y="789914"/>
                    <a:pt x="702802" y="812055"/>
                    <a:pt x="689897" y="833149"/>
                  </a:cubicBezTo>
                  <a:cubicBezTo>
                    <a:pt x="684816" y="841603"/>
                    <a:pt x="679331" y="849896"/>
                    <a:pt x="673605" y="857947"/>
                  </a:cubicBezTo>
                  <a:cubicBezTo>
                    <a:pt x="665055" y="870024"/>
                    <a:pt x="655780" y="881537"/>
                    <a:pt x="646262" y="893050"/>
                  </a:cubicBezTo>
                  <a:cubicBezTo>
                    <a:pt x="642149" y="897880"/>
                    <a:pt x="638036" y="902631"/>
                    <a:pt x="633842" y="907381"/>
                  </a:cubicBezTo>
                  <a:close/>
                  <a:moveTo>
                    <a:pt x="514551" y="787499"/>
                  </a:moveTo>
                  <a:cubicBezTo>
                    <a:pt x="514632" y="787821"/>
                    <a:pt x="514793" y="788063"/>
                    <a:pt x="514955" y="788304"/>
                  </a:cubicBezTo>
                  <a:cubicBezTo>
                    <a:pt x="514712" y="788546"/>
                    <a:pt x="514471" y="788063"/>
                    <a:pt x="514390" y="787499"/>
                  </a:cubicBezTo>
                  <a:lnTo>
                    <a:pt x="514551" y="787499"/>
                  </a:lnTo>
                  <a:close/>
                  <a:moveTo>
                    <a:pt x="235723" y="741527"/>
                  </a:moveTo>
                  <a:cubicBezTo>
                    <a:pt x="232739" y="741366"/>
                    <a:pt x="230481" y="738950"/>
                    <a:pt x="230561" y="735972"/>
                  </a:cubicBezTo>
                  <a:cubicBezTo>
                    <a:pt x="230722" y="732992"/>
                    <a:pt x="233142" y="730738"/>
                    <a:pt x="236127" y="730819"/>
                  </a:cubicBezTo>
                  <a:cubicBezTo>
                    <a:pt x="272341" y="731624"/>
                    <a:pt x="308233" y="733637"/>
                    <a:pt x="343883" y="738145"/>
                  </a:cubicBezTo>
                  <a:cubicBezTo>
                    <a:pt x="358240" y="739917"/>
                    <a:pt x="372516" y="742090"/>
                    <a:pt x="386711" y="744667"/>
                  </a:cubicBezTo>
                  <a:cubicBezTo>
                    <a:pt x="407924" y="748612"/>
                    <a:pt x="428975" y="753603"/>
                    <a:pt x="450026" y="759239"/>
                  </a:cubicBezTo>
                  <a:cubicBezTo>
                    <a:pt x="454301" y="760366"/>
                    <a:pt x="488419" y="767693"/>
                    <a:pt x="507615" y="774054"/>
                  </a:cubicBezTo>
                  <a:cubicBezTo>
                    <a:pt x="514390" y="776227"/>
                    <a:pt x="519552" y="778562"/>
                    <a:pt x="521568" y="780333"/>
                  </a:cubicBezTo>
                  <a:cubicBezTo>
                    <a:pt x="523262" y="781702"/>
                    <a:pt x="523988" y="783232"/>
                    <a:pt x="524230" y="784440"/>
                  </a:cubicBezTo>
                  <a:cubicBezTo>
                    <a:pt x="524794" y="787177"/>
                    <a:pt x="522939" y="789914"/>
                    <a:pt x="520197" y="790478"/>
                  </a:cubicBezTo>
                  <a:cubicBezTo>
                    <a:pt x="518100" y="790880"/>
                    <a:pt x="516084" y="789995"/>
                    <a:pt x="514955" y="788304"/>
                  </a:cubicBezTo>
                  <a:lnTo>
                    <a:pt x="515035" y="788223"/>
                  </a:lnTo>
                  <a:cubicBezTo>
                    <a:pt x="515277" y="787982"/>
                    <a:pt x="515035" y="787740"/>
                    <a:pt x="514551" y="787499"/>
                  </a:cubicBezTo>
                  <a:cubicBezTo>
                    <a:pt x="514390" y="787177"/>
                    <a:pt x="514229" y="786855"/>
                    <a:pt x="514148" y="786452"/>
                  </a:cubicBezTo>
                  <a:cubicBezTo>
                    <a:pt x="514229" y="786613"/>
                    <a:pt x="514309" y="787096"/>
                    <a:pt x="514390" y="787499"/>
                  </a:cubicBezTo>
                  <a:cubicBezTo>
                    <a:pt x="513503" y="787177"/>
                    <a:pt x="512212" y="786855"/>
                    <a:pt x="511164" y="786452"/>
                  </a:cubicBezTo>
                  <a:cubicBezTo>
                    <a:pt x="494871" y="780494"/>
                    <a:pt x="451640" y="772926"/>
                    <a:pt x="446800" y="771719"/>
                  </a:cubicBezTo>
                  <a:cubicBezTo>
                    <a:pt x="425991" y="766647"/>
                    <a:pt x="405101" y="762540"/>
                    <a:pt x="384130" y="758837"/>
                  </a:cubicBezTo>
                  <a:cubicBezTo>
                    <a:pt x="370096" y="756421"/>
                    <a:pt x="356062" y="754167"/>
                    <a:pt x="342028" y="752154"/>
                  </a:cubicBezTo>
                  <a:cubicBezTo>
                    <a:pt x="306862" y="747082"/>
                    <a:pt x="271535" y="743459"/>
                    <a:pt x="235723" y="741527"/>
                  </a:cubicBezTo>
                  <a:close/>
                  <a:moveTo>
                    <a:pt x="996632" y="940471"/>
                  </a:moveTo>
                  <a:cubicBezTo>
                    <a:pt x="996874" y="942323"/>
                    <a:pt x="997116" y="947073"/>
                    <a:pt x="997116" y="948442"/>
                  </a:cubicBezTo>
                  <a:cubicBezTo>
                    <a:pt x="997116" y="949569"/>
                    <a:pt x="996955" y="950213"/>
                    <a:pt x="996955" y="950293"/>
                  </a:cubicBezTo>
                  <a:cubicBezTo>
                    <a:pt x="996390" y="952306"/>
                    <a:pt x="995181" y="953111"/>
                    <a:pt x="994535" y="953434"/>
                  </a:cubicBezTo>
                  <a:cubicBezTo>
                    <a:pt x="993003" y="954239"/>
                    <a:pt x="991471" y="954399"/>
                    <a:pt x="989857" y="953675"/>
                  </a:cubicBezTo>
                  <a:cubicBezTo>
                    <a:pt x="989212" y="953353"/>
                    <a:pt x="988164" y="952790"/>
                    <a:pt x="987437" y="951421"/>
                  </a:cubicBezTo>
                  <a:cubicBezTo>
                    <a:pt x="987357" y="951179"/>
                    <a:pt x="987034" y="950777"/>
                    <a:pt x="986954" y="949891"/>
                  </a:cubicBezTo>
                  <a:lnTo>
                    <a:pt x="986792" y="948844"/>
                  </a:lnTo>
                  <a:cubicBezTo>
                    <a:pt x="987196" y="948844"/>
                    <a:pt x="987276" y="948200"/>
                    <a:pt x="987196" y="947395"/>
                  </a:cubicBezTo>
                  <a:cubicBezTo>
                    <a:pt x="987115" y="947476"/>
                    <a:pt x="987034" y="947556"/>
                    <a:pt x="987034" y="947637"/>
                  </a:cubicBezTo>
                  <a:cubicBezTo>
                    <a:pt x="987034" y="947637"/>
                    <a:pt x="986873" y="947798"/>
                    <a:pt x="986792" y="947959"/>
                  </a:cubicBezTo>
                  <a:cubicBezTo>
                    <a:pt x="986873" y="947556"/>
                    <a:pt x="986954" y="947154"/>
                    <a:pt x="987115" y="946751"/>
                  </a:cubicBezTo>
                  <a:cubicBezTo>
                    <a:pt x="986873" y="945141"/>
                    <a:pt x="986228" y="943047"/>
                    <a:pt x="986066" y="942162"/>
                  </a:cubicBezTo>
                  <a:lnTo>
                    <a:pt x="982195" y="925979"/>
                  </a:lnTo>
                  <a:cubicBezTo>
                    <a:pt x="980178" y="918330"/>
                    <a:pt x="977678" y="910762"/>
                    <a:pt x="974855" y="903355"/>
                  </a:cubicBezTo>
                  <a:cubicBezTo>
                    <a:pt x="972032" y="895948"/>
                    <a:pt x="968967" y="888541"/>
                    <a:pt x="965661" y="881295"/>
                  </a:cubicBezTo>
                  <a:cubicBezTo>
                    <a:pt x="960579" y="870024"/>
                    <a:pt x="955095" y="859960"/>
                    <a:pt x="949368" y="850540"/>
                  </a:cubicBezTo>
                  <a:cubicBezTo>
                    <a:pt x="943157" y="840314"/>
                    <a:pt x="936624" y="830975"/>
                    <a:pt x="929446" y="822039"/>
                  </a:cubicBezTo>
                  <a:cubicBezTo>
                    <a:pt x="915573" y="804648"/>
                    <a:pt x="899522" y="788868"/>
                    <a:pt x="880326" y="771558"/>
                  </a:cubicBezTo>
                  <a:cubicBezTo>
                    <a:pt x="878068" y="769625"/>
                    <a:pt x="877826" y="766324"/>
                    <a:pt x="879762" y="764070"/>
                  </a:cubicBezTo>
                  <a:cubicBezTo>
                    <a:pt x="881698" y="761816"/>
                    <a:pt x="885085" y="761574"/>
                    <a:pt x="887344" y="763506"/>
                  </a:cubicBezTo>
                  <a:cubicBezTo>
                    <a:pt x="907911" y="780333"/>
                    <a:pt x="925333" y="795711"/>
                    <a:pt x="940254" y="813182"/>
                  </a:cubicBezTo>
                  <a:cubicBezTo>
                    <a:pt x="948077" y="822441"/>
                    <a:pt x="955256" y="832183"/>
                    <a:pt x="961789" y="843052"/>
                  </a:cubicBezTo>
                  <a:cubicBezTo>
                    <a:pt x="967757" y="853035"/>
                    <a:pt x="973081" y="863905"/>
                    <a:pt x="978082" y="875901"/>
                  </a:cubicBezTo>
                  <a:cubicBezTo>
                    <a:pt x="981308" y="883549"/>
                    <a:pt x="984211" y="891279"/>
                    <a:pt x="986873" y="899169"/>
                  </a:cubicBezTo>
                  <a:cubicBezTo>
                    <a:pt x="989454" y="907059"/>
                    <a:pt x="991712" y="915110"/>
                    <a:pt x="993406" y="923242"/>
                  </a:cubicBezTo>
                  <a:lnTo>
                    <a:pt x="996632" y="940471"/>
                  </a:lnTo>
                  <a:close/>
                  <a:moveTo>
                    <a:pt x="1054786" y="592097"/>
                  </a:moveTo>
                  <a:cubicBezTo>
                    <a:pt x="1055350" y="592017"/>
                    <a:pt x="1055915" y="592017"/>
                    <a:pt x="1056479" y="592097"/>
                  </a:cubicBezTo>
                  <a:cubicBezTo>
                    <a:pt x="1059302" y="592661"/>
                    <a:pt x="1061077" y="595398"/>
                    <a:pt x="1060512" y="598135"/>
                  </a:cubicBezTo>
                  <a:cubicBezTo>
                    <a:pt x="1060512" y="598458"/>
                    <a:pt x="1058899" y="602081"/>
                    <a:pt x="1054302" y="602403"/>
                  </a:cubicBezTo>
                  <a:cubicBezTo>
                    <a:pt x="1051156" y="602564"/>
                    <a:pt x="1043413" y="602805"/>
                    <a:pt x="1042606" y="602886"/>
                  </a:cubicBezTo>
                  <a:cubicBezTo>
                    <a:pt x="1038977" y="603369"/>
                    <a:pt x="1035347" y="604013"/>
                    <a:pt x="1031799" y="604818"/>
                  </a:cubicBezTo>
                  <a:cubicBezTo>
                    <a:pt x="1026314" y="605945"/>
                    <a:pt x="1020910" y="607475"/>
                    <a:pt x="1015587" y="609005"/>
                  </a:cubicBezTo>
                  <a:cubicBezTo>
                    <a:pt x="1006553" y="611581"/>
                    <a:pt x="997116" y="614399"/>
                    <a:pt x="987518" y="617378"/>
                  </a:cubicBezTo>
                  <a:cubicBezTo>
                    <a:pt x="978404" y="620115"/>
                    <a:pt x="969209" y="623014"/>
                    <a:pt x="960337" y="626556"/>
                  </a:cubicBezTo>
                  <a:cubicBezTo>
                    <a:pt x="948320" y="631226"/>
                    <a:pt x="936947" y="636701"/>
                    <a:pt x="927188" y="644108"/>
                  </a:cubicBezTo>
                  <a:cubicBezTo>
                    <a:pt x="924849" y="645960"/>
                    <a:pt x="921461" y="645637"/>
                    <a:pt x="919606" y="643303"/>
                  </a:cubicBezTo>
                  <a:cubicBezTo>
                    <a:pt x="917751" y="641048"/>
                    <a:pt x="918074" y="637667"/>
                    <a:pt x="920413" y="635815"/>
                  </a:cubicBezTo>
                  <a:cubicBezTo>
                    <a:pt x="930414" y="626959"/>
                    <a:pt x="942270" y="619793"/>
                    <a:pt x="955014" y="613996"/>
                  </a:cubicBezTo>
                  <a:cubicBezTo>
                    <a:pt x="964128" y="609890"/>
                    <a:pt x="973726" y="606428"/>
                    <a:pt x="983324" y="603530"/>
                  </a:cubicBezTo>
                  <a:cubicBezTo>
                    <a:pt x="993084" y="600632"/>
                    <a:pt x="1002924" y="598377"/>
                    <a:pt x="1012199" y="596203"/>
                  </a:cubicBezTo>
                  <a:cubicBezTo>
                    <a:pt x="1017038" y="595076"/>
                    <a:pt x="1021797" y="594029"/>
                    <a:pt x="1026717" y="593305"/>
                  </a:cubicBezTo>
                  <a:cubicBezTo>
                    <a:pt x="1031637" y="592500"/>
                    <a:pt x="1036638" y="591856"/>
                    <a:pt x="1041638" y="591614"/>
                  </a:cubicBezTo>
                  <a:cubicBezTo>
                    <a:pt x="1042445" y="591614"/>
                    <a:pt x="1049220" y="591936"/>
                    <a:pt x="1053011" y="592017"/>
                  </a:cubicBezTo>
                  <a:cubicBezTo>
                    <a:pt x="1052688" y="592419"/>
                    <a:pt x="1052366" y="592902"/>
                    <a:pt x="1052043" y="593385"/>
                  </a:cubicBezTo>
                  <a:cubicBezTo>
                    <a:pt x="1052688" y="592741"/>
                    <a:pt x="1053576" y="592339"/>
                    <a:pt x="1054463" y="592097"/>
                  </a:cubicBezTo>
                  <a:cubicBezTo>
                    <a:pt x="1054302" y="592097"/>
                    <a:pt x="1054140" y="592097"/>
                    <a:pt x="1054059" y="592097"/>
                  </a:cubicBezTo>
                  <a:lnTo>
                    <a:pt x="1053011" y="592017"/>
                  </a:lnTo>
                  <a:cubicBezTo>
                    <a:pt x="1053898" y="590970"/>
                    <a:pt x="1054705" y="590487"/>
                    <a:pt x="1054786" y="592097"/>
                  </a:cubicBezTo>
                  <a:close/>
                  <a:moveTo>
                    <a:pt x="797009" y="476483"/>
                  </a:moveTo>
                  <a:cubicBezTo>
                    <a:pt x="797573" y="458206"/>
                    <a:pt x="797735" y="439769"/>
                    <a:pt x="797009" y="422298"/>
                  </a:cubicBezTo>
                  <a:cubicBezTo>
                    <a:pt x="796202" y="402653"/>
                    <a:pt x="794508" y="384297"/>
                    <a:pt x="791524" y="368597"/>
                  </a:cubicBezTo>
                  <a:cubicBezTo>
                    <a:pt x="790879" y="365859"/>
                    <a:pt x="792653" y="363122"/>
                    <a:pt x="795396" y="362558"/>
                  </a:cubicBezTo>
                  <a:cubicBezTo>
                    <a:pt x="798138" y="361914"/>
                    <a:pt x="800880" y="363686"/>
                    <a:pt x="801526" y="366423"/>
                  </a:cubicBezTo>
                  <a:cubicBezTo>
                    <a:pt x="805397" y="382445"/>
                    <a:pt x="808301" y="401285"/>
                    <a:pt x="809914" y="421493"/>
                  </a:cubicBezTo>
                  <a:cubicBezTo>
                    <a:pt x="811285" y="439366"/>
                    <a:pt x="811930" y="458206"/>
                    <a:pt x="811446" y="476885"/>
                  </a:cubicBezTo>
                  <a:cubicBezTo>
                    <a:pt x="811043" y="492021"/>
                    <a:pt x="809994" y="506916"/>
                    <a:pt x="808381" y="521167"/>
                  </a:cubicBezTo>
                  <a:cubicBezTo>
                    <a:pt x="805639" y="546528"/>
                    <a:pt x="801122" y="569554"/>
                    <a:pt x="795960" y="586783"/>
                  </a:cubicBezTo>
                  <a:cubicBezTo>
                    <a:pt x="795234" y="589601"/>
                    <a:pt x="792250" y="591292"/>
                    <a:pt x="789427" y="590487"/>
                  </a:cubicBezTo>
                  <a:cubicBezTo>
                    <a:pt x="786524" y="589682"/>
                    <a:pt x="784910" y="586783"/>
                    <a:pt x="785636" y="583966"/>
                  </a:cubicBezTo>
                  <a:cubicBezTo>
                    <a:pt x="789911" y="567058"/>
                    <a:pt x="792815" y="544515"/>
                    <a:pt x="794750" y="519878"/>
                  </a:cubicBezTo>
                  <a:cubicBezTo>
                    <a:pt x="795799" y="505869"/>
                    <a:pt x="796525" y="491297"/>
                    <a:pt x="797009" y="476483"/>
                  </a:cubicBezTo>
                  <a:close/>
                  <a:moveTo>
                    <a:pt x="816124" y="1097952"/>
                  </a:moveTo>
                  <a:cubicBezTo>
                    <a:pt x="811608" y="1156162"/>
                    <a:pt x="806284" y="1214372"/>
                    <a:pt x="800880" y="1272582"/>
                  </a:cubicBezTo>
                  <a:cubicBezTo>
                    <a:pt x="799832" y="1283692"/>
                    <a:pt x="798622" y="1294642"/>
                    <a:pt x="797251" y="1305672"/>
                  </a:cubicBezTo>
                  <a:cubicBezTo>
                    <a:pt x="792008" y="1349470"/>
                    <a:pt x="785152" y="1393027"/>
                    <a:pt x="780958" y="1436987"/>
                  </a:cubicBezTo>
                  <a:cubicBezTo>
                    <a:pt x="779829" y="1448822"/>
                    <a:pt x="774990" y="1467661"/>
                    <a:pt x="773619" y="1484005"/>
                  </a:cubicBezTo>
                  <a:cubicBezTo>
                    <a:pt x="772973" y="1490929"/>
                    <a:pt x="772973" y="1497370"/>
                    <a:pt x="774506" y="1502443"/>
                  </a:cubicBezTo>
                  <a:cubicBezTo>
                    <a:pt x="775312" y="1505099"/>
                    <a:pt x="773780" y="1507998"/>
                    <a:pt x="771037" y="1508803"/>
                  </a:cubicBezTo>
                  <a:cubicBezTo>
                    <a:pt x="768295" y="1509608"/>
                    <a:pt x="765472" y="1508078"/>
                    <a:pt x="764666" y="1505341"/>
                  </a:cubicBezTo>
                  <a:cubicBezTo>
                    <a:pt x="762810" y="1499302"/>
                    <a:pt x="762488" y="1491573"/>
                    <a:pt x="763053" y="1483200"/>
                  </a:cubicBezTo>
                  <a:cubicBezTo>
                    <a:pt x="764182" y="1466856"/>
                    <a:pt x="768698" y="1447856"/>
                    <a:pt x="769666" y="1435940"/>
                  </a:cubicBezTo>
                  <a:cubicBezTo>
                    <a:pt x="770634" y="1424910"/>
                    <a:pt x="771683" y="1413880"/>
                    <a:pt x="772812" y="1402850"/>
                  </a:cubicBezTo>
                  <a:cubicBezTo>
                    <a:pt x="777490" y="1359051"/>
                    <a:pt x="783781" y="1315414"/>
                    <a:pt x="787491" y="1271455"/>
                  </a:cubicBezTo>
                  <a:cubicBezTo>
                    <a:pt x="790476" y="1236512"/>
                    <a:pt x="793218" y="1201571"/>
                    <a:pt x="796122" y="1166628"/>
                  </a:cubicBezTo>
                  <a:cubicBezTo>
                    <a:pt x="797573" y="1148191"/>
                    <a:pt x="799025" y="1129834"/>
                    <a:pt x="800558" y="1111397"/>
                  </a:cubicBezTo>
                  <a:cubicBezTo>
                    <a:pt x="799993" y="1112927"/>
                    <a:pt x="799106" y="1114698"/>
                    <a:pt x="796767" y="1116792"/>
                  </a:cubicBezTo>
                  <a:cubicBezTo>
                    <a:pt x="793137" y="1119851"/>
                    <a:pt x="786685" y="1123957"/>
                    <a:pt x="784185" y="1126936"/>
                  </a:cubicBezTo>
                  <a:lnTo>
                    <a:pt x="754422" y="1162361"/>
                  </a:lnTo>
                  <a:cubicBezTo>
                    <a:pt x="745631" y="1172506"/>
                    <a:pt x="737243" y="1182811"/>
                    <a:pt x="729016" y="1193117"/>
                  </a:cubicBezTo>
                  <a:cubicBezTo>
                    <a:pt x="720708" y="1203503"/>
                    <a:pt x="712562" y="1213969"/>
                    <a:pt x="704819" y="1224677"/>
                  </a:cubicBezTo>
                  <a:cubicBezTo>
                    <a:pt x="694656" y="1238928"/>
                    <a:pt x="684977" y="1253581"/>
                    <a:pt x="676267" y="1269200"/>
                  </a:cubicBezTo>
                  <a:cubicBezTo>
                    <a:pt x="674895" y="1271777"/>
                    <a:pt x="671589" y="1272823"/>
                    <a:pt x="669008" y="1271455"/>
                  </a:cubicBezTo>
                  <a:cubicBezTo>
                    <a:pt x="666426" y="1270086"/>
                    <a:pt x="665378" y="1266865"/>
                    <a:pt x="666749" y="1264209"/>
                  </a:cubicBezTo>
                  <a:cubicBezTo>
                    <a:pt x="676912" y="1243598"/>
                    <a:pt x="688446" y="1224275"/>
                    <a:pt x="701431" y="1205837"/>
                  </a:cubicBezTo>
                  <a:cubicBezTo>
                    <a:pt x="707884" y="1196579"/>
                    <a:pt x="714740" y="1187642"/>
                    <a:pt x="721918" y="1178866"/>
                  </a:cubicBezTo>
                  <a:cubicBezTo>
                    <a:pt x="729016" y="1170171"/>
                    <a:pt x="736517" y="1161798"/>
                    <a:pt x="744179" y="1153344"/>
                  </a:cubicBezTo>
                  <a:lnTo>
                    <a:pt x="775474" y="1119287"/>
                  </a:lnTo>
                  <a:cubicBezTo>
                    <a:pt x="778377" y="1116228"/>
                    <a:pt x="785394" y="1112203"/>
                    <a:pt x="789508" y="1109062"/>
                  </a:cubicBezTo>
                  <a:cubicBezTo>
                    <a:pt x="789346" y="1108418"/>
                    <a:pt x="789346" y="1107774"/>
                    <a:pt x="789508" y="1107130"/>
                  </a:cubicBezTo>
                  <a:cubicBezTo>
                    <a:pt x="789992" y="1104393"/>
                    <a:pt x="792653" y="1102541"/>
                    <a:pt x="795476" y="1103024"/>
                  </a:cubicBezTo>
                  <a:cubicBezTo>
                    <a:pt x="798057" y="1103427"/>
                    <a:pt x="799428" y="1104715"/>
                    <a:pt x="800154" y="1105761"/>
                  </a:cubicBezTo>
                  <a:cubicBezTo>
                    <a:pt x="800719" y="1106486"/>
                    <a:pt x="800638" y="1107452"/>
                    <a:pt x="800799" y="1108338"/>
                  </a:cubicBezTo>
                  <a:cubicBezTo>
                    <a:pt x="802009" y="1092880"/>
                    <a:pt x="803300" y="1077422"/>
                    <a:pt x="804510" y="1061883"/>
                  </a:cubicBezTo>
                  <a:cubicBezTo>
                    <a:pt x="808139" y="1015266"/>
                    <a:pt x="811769" y="968731"/>
                    <a:pt x="814995" y="922115"/>
                  </a:cubicBezTo>
                  <a:cubicBezTo>
                    <a:pt x="817495" y="887172"/>
                    <a:pt x="817092" y="851667"/>
                    <a:pt x="818705" y="816483"/>
                  </a:cubicBezTo>
                  <a:cubicBezTo>
                    <a:pt x="819431" y="801186"/>
                    <a:pt x="820480" y="785969"/>
                    <a:pt x="822254" y="770833"/>
                  </a:cubicBezTo>
                  <a:cubicBezTo>
                    <a:pt x="822577" y="767935"/>
                    <a:pt x="825238" y="765841"/>
                    <a:pt x="828223" y="766163"/>
                  </a:cubicBezTo>
                  <a:cubicBezTo>
                    <a:pt x="831126" y="766485"/>
                    <a:pt x="833223" y="769062"/>
                    <a:pt x="832901" y="772041"/>
                  </a:cubicBezTo>
                  <a:cubicBezTo>
                    <a:pt x="831368" y="786935"/>
                    <a:pt x="830562" y="801911"/>
                    <a:pt x="830158" y="816886"/>
                  </a:cubicBezTo>
                  <a:cubicBezTo>
                    <a:pt x="829029" y="852230"/>
                    <a:pt x="829916" y="887816"/>
                    <a:pt x="827900" y="922920"/>
                  </a:cubicBezTo>
                  <a:cubicBezTo>
                    <a:pt x="824432" y="981291"/>
                    <a:pt x="820641" y="1039661"/>
                    <a:pt x="816124" y="1097952"/>
                  </a:cubicBezTo>
                  <a:close/>
                  <a:moveTo>
                    <a:pt x="878633" y="1258734"/>
                  </a:moveTo>
                  <a:cubicBezTo>
                    <a:pt x="879278" y="1261310"/>
                    <a:pt x="887747" y="1292227"/>
                    <a:pt x="888957" y="1304625"/>
                  </a:cubicBezTo>
                  <a:cubicBezTo>
                    <a:pt x="889360" y="1308329"/>
                    <a:pt x="888957" y="1310986"/>
                    <a:pt x="888311" y="1312113"/>
                  </a:cubicBezTo>
                  <a:cubicBezTo>
                    <a:pt x="887505" y="1313643"/>
                    <a:pt x="886456" y="1314528"/>
                    <a:pt x="885246" y="1315011"/>
                  </a:cubicBezTo>
                  <a:cubicBezTo>
                    <a:pt x="882585" y="1315977"/>
                    <a:pt x="879601" y="1314689"/>
                    <a:pt x="878552" y="1312113"/>
                  </a:cubicBezTo>
                  <a:cubicBezTo>
                    <a:pt x="878068" y="1310825"/>
                    <a:pt x="878149" y="1309456"/>
                    <a:pt x="878633" y="1308329"/>
                  </a:cubicBezTo>
                  <a:cubicBezTo>
                    <a:pt x="878633" y="1308409"/>
                    <a:pt x="878713" y="1308409"/>
                    <a:pt x="878794" y="1308409"/>
                  </a:cubicBezTo>
                  <a:cubicBezTo>
                    <a:pt x="879117" y="1308409"/>
                    <a:pt x="879036" y="1308087"/>
                    <a:pt x="878955" y="1307604"/>
                  </a:cubicBezTo>
                  <a:cubicBezTo>
                    <a:pt x="878794" y="1307041"/>
                    <a:pt x="878633" y="1306477"/>
                    <a:pt x="878552" y="1305913"/>
                  </a:cubicBezTo>
                  <a:cubicBezTo>
                    <a:pt x="876778" y="1293998"/>
                    <a:pt x="867018" y="1264530"/>
                    <a:pt x="866292" y="1262115"/>
                  </a:cubicBezTo>
                  <a:cubicBezTo>
                    <a:pt x="860969" y="1243678"/>
                    <a:pt x="855081" y="1225321"/>
                    <a:pt x="849193" y="1206965"/>
                  </a:cubicBezTo>
                  <a:cubicBezTo>
                    <a:pt x="845241" y="1194727"/>
                    <a:pt x="841289" y="1182570"/>
                    <a:pt x="837256" y="1170412"/>
                  </a:cubicBezTo>
                  <a:cubicBezTo>
                    <a:pt x="830400" y="1150124"/>
                    <a:pt x="823302" y="1129996"/>
                    <a:pt x="815398" y="1110109"/>
                  </a:cubicBezTo>
                  <a:cubicBezTo>
                    <a:pt x="814269" y="1107372"/>
                    <a:pt x="815479" y="1104232"/>
                    <a:pt x="818221" y="1103105"/>
                  </a:cubicBezTo>
                  <a:cubicBezTo>
                    <a:pt x="820963" y="1101977"/>
                    <a:pt x="824109" y="1103266"/>
                    <a:pt x="825238" y="1105923"/>
                  </a:cubicBezTo>
                  <a:cubicBezTo>
                    <a:pt x="836369" y="1130559"/>
                    <a:pt x="846773" y="1155518"/>
                    <a:pt x="855726" y="1181040"/>
                  </a:cubicBezTo>
                  <a:cubicBezTo>
                    <a:pt x="859356" y="1191265"/>
                    <a:pt x="862743" y="1201571"/>
                    <a:pt x="865808" y="1211876"/>
                  </a:cubicBezTo>
                  <a:cubicBezTo>
                    <a:pt x="870567" y="1227415"/>
                    <a:pt x="874680" y="1243114"/>
                    <a:pt x="878633" y="1258734"/>
                  </a:cubicBezTo>
                  <a:close/>
                  <a:moveTo>
                    <a:pt x="928639" y="1088451"/>
                  </a:moveTo>
                  <a:cubicBezTo>
                    <a:pt x="940254" y="1116148"/>
                    <a:pt x="950981" y="1144327"/>
                    <a:pt x="965499" y="1170412"/>
                  </a:cubicBezTo>
                  <a:cubicBezTo>
                    <a:pt x="966951" y="1172908"/>
                    <a:pt x="966144" y="1176048"/>
                    <a:pt x="963644" y="1177417"/>
                  </a:cubicBezTo>
                  <a:cubicBezTo>
                    <a:pt x="961225" y="1178866"/>
                    <a:pt x="958079" y="1178061"/>
                    <a:pt x="956708" y="1175565"/>
                  </a:cubicBezTo>
                  <a:cubicBezTo>
                    <a:pt x="938318" y="1145454"/>
                    <a:pt x="924606" y="1112444"/>
                    <a:pt x="909766" y="1080239"/>
                  </a:cubicBezTo>
                  <a:cubicBezTo>
                    <a:pt x="905894" y="1071785"/>
                    <a:pt x="901942" y="1063412"/>
                    <a:pt x="897748" y="1055120"/>
                  </a:cubicBezTo>
                  <a:cubicBezTo>
                    <a:pt x="891618" y="1042721"/>
                    <a:pt x="885005" y="1030564"/>
                    <a:pt x="877503" y="1019050"/>
                  </a:cubicBezTo>
                  <a:cubicBezTo>
                    <a:pt x="864598" y="999083"/>
                    <a:pt x="849112" y="980646"/>
                    <a:pt x="828303" y="965188"/>
                  </a:cubicBezTo>
                  <a:cubicBezTo>
                    <a:pt x="825964" y="963417"/>
                    <a:pt x="825400" y="960116"/>
                    <a:pt x="827093" y="957700"/>
                  </a:cubicBezTo>
                  <a:cubicBezTo>
                    <a:pt x="828787" y="955285"/>
                    <a:pt x="832175" y="954802"/>
                    <a:pt x="834595" y="956493"/>
                  </a:cubicBezTo>
                  <a:cubicBezTo>
                    <a:pt x="864841" y="977265"/>
                    <a:pt x="886053" y="1003834"/>
                    <a:pt x="902587" y="1033220"/>
                  </a:cubicBezTo>
                  <a:cubicBezTo>
                    <a:pt x="912508" y="1050933"/>
                    <a:pt x="920735" y="1069612"/>
                    <a:pt x="928639" y="1088451"/>
                  </a:cubicBezTo>
                  <a:close/>
                  <a:moveTo>
                    <a:pt x="981308" y="998198"/>
                  </a:moveTo>
                  <a:cubicBezTo>
                    <a:pt x="983647" y="999889"/>
                    <a:pt x="984211" y="1003029"/>
                    <a:pt x="982518" y="1005364"/>
                  </a:cubicBezTo>
                  <a:cubicBezTo>
                    <a:pt x="980905" y="1007618"/>
                    <a:pt x="977678" y="1008181"/>
                    <a:pt x="975420" y="1006571"/>
                  </a:cubicBezTo>
                  <a:cubicBezTo>
                    <a:pt x="970177" y="1003109"/>
                    <a:pt x="965177" y="996910"/>
                    <a:pt x="960418" y="989503"/>
                  </a:cubicBezTo>
                  <a:cubicBezTo>
                    <a:pt x="951627" y="975655"/>
                    <a:pt x="943722" y="957379"/>
                    <a:pt x="936866" y="948039"/>
                  </a:cubicBezTo>
                  <a:cubicBezTo>
                    <a:pt x="928962" y="937090"/>
                    <a:pt x="920493" y="926784"/>
                    <a:pt x="911863" y="916559"/>
                  </a:cubicBezTo>
                  <a:cubicBezTo>
                    <a:pt x="905975" y="909796"/>
                    <a:pt x="900087" y="903033"/>
                    <a:pt x="894119" y="896431"/>
                  </a:cubicBezTo>
                  <a:cubicBezTo>
                    <a:pt x="878955" y="879846"/>
                    <a:pt x="863147" y="863905"/>
                    <a:pt x="846612" y="848366"/>
                  </a:cubicBezTo>
                  <a:cubicBezTo>
                    <a:pt x="844434" y="846433"/>
                    <a:pt x="844273" y="843052"/>
                    <a:pt x="846209" y="840798"/>
                  </a:cubicBezTo>
                  <a:cubicBezTo>
                    <a:pt x="848145" y="838624"/>
                    <a:pt x="851532" y="838463"/>
                    <a:pt x="853791" y="840395"/>
                  </a:cubicBezTo>
                  <a:cubicBezTo>
                    <a:pt x="866373" y="851103"/>
                    <a:pt x="878713" y="861972"/>
                    <a:pt x="890570" y="873324"/>
                  </a:cubicBezTo>
                  <a:cubicBezTo>
                    <a:pt x="898555" y="880973"/>
                    <a:pt x="906298" y="888783"/>
                    <a:pt x="913718" y="896914"/>
                  </a:cubicBezTo>
                  <a:cubicBezTo>
                    <a:pt x="919929" y="903677"/>
                    <a:pt x="925897" y="910682"/>
                    <a:pt x="931624" y="917928"/>
                  </a:cubicBezTo>
                  <a:cubicBezTo>
                    <a:pt x="937350" y="925093"/>
                    <a:pt x="942754" y="932581"/>
                    <a:pt x="947916" y="940230"/>
                  </a:cubicBezTo>
                  <a:cubicBezTo>
                    <a:pt x="954611" y="950133"/>
                    <a:pt x="961870" y="969053"/>
                    <a:pt x="970177" y="983625"/>
                  </a:cubicBezTo>
                  <a:cubicBezTo>
                    <a:pt x="973726" y="989744"/>
                    <a:pt x="977275" y="995138"/>
                    <a:pt x="981308" y="998198"/>
                  </a:cubicBezTo>
                  <a:close/>
                  <a:moveTo>
                    <a:pt x="689575" y="1065667"/>
                  </a:moveTo>
                  <a:cubicBezTo>
                    <a:pt x="675783" y="1080964"/>
                    <a:pt x="662474" y="1096583"/>
                    <a:pt x="650296" y="1113088"/>
                  </a:cubicBezTo>
                  <a:cubicBezTo>
                    <a:pt x="648601" y="1115504"/>
                    <a:pt x="645295" y="1116067"/>
                    <a:pt x="642875" y="1114376"/>
                  </a:cubicBezTo>
                  <a:cubicBezTo>
                    <a:pt x="640455" y="1112686"/>
                    <a:pt x="639891" y="1109304"/>
                    <a:pt x="641585" y="1106889"/>
                  </a:cubicBezTo>
                  <a:cubicBezTo>
                    <a:pt x="656183" y="1085231"/>
                    <a:pt x="672315" y="1064620"/>
                    <a:pt x="689656" y="1044975"/>
                  </a:cubicBezTo>
                  <a:cubicBezTo>
                    <a:pt x="696511" y="1037166"/>
                    <a:pt x="703609" y="1029437"/>
                    <a:pt x="710949" y="1022029"/>
                  </a:cubicBezTo>
                  <a:cubicBezTo>
                    <a:pt x="721918" y="1010838"/>
                    <a:pt x="733291" y="1000050"/>
                    <a:pt x="744744" y="989503"/>
                  </a:cubicBezTo>
                  <a:cubicBezTo>
                    <a:pt x="749905" y="984753"/>
                    <a:pt x="755229" y="980083"/>
                    <a:pt x="760552" y="975574"/>
                  </a:cubicBezTo>
                  <a:cubicBezTo>
                    <a:pt x="768537" y="968731"/>
                    <a:pt x="776683" y="962209"/>
                    <a:pt x="784830" y="955607"/>
                  </a:cubicBezTo>
                  <a:cubicBezTo>
                    <a:pt x="787249" y="953675"/>
                    <a:pt x="791282" y="951823"/>
                    <a:pt x="795396" y="950052"/>
                  </a:cubicBezTo>
                  <a:cubicBezTo>
                    <a:pt x="797493" y="949166"/>
                    <a:pt x="800396" y="947637"/>
                    <a:pt x="802009" y="946751"/>
                  </a:cubicBezTo>
                  <a:cubicBezTo>
                    <a:pt x="801606" y="945141"/>
                    <a:pt x="802009" y="943450"/>
                    <a:pt x="803219" y="942081"/>
                  </a:cubicBezTo>
                  <a:cubicBezTo>
                    <a:pt x="805155" y="940069"/>
                    <a:pt x="808381" y="939908"/>
                    <a:pt x="810478" y="941840"/>
                  </a:cubicBezTo>
                  <a:cubicBezTo>
                    <a:pt x="812172" y="943370"/>
                    <a:pt x="812898" y="944980"/>
                    <a:pt x="813140" y="946509"/>
                  </a:cubicBezTo>
                  <a:cubicBezTo>
                    <a:pt x="813624" y="948925"/>
                    <a:pt x="812737" y="951501"/>
                    <a:pt x="810317" y="953917"/>
                  </a:cubicBezTo>
                  <a:cubicBezTo>
                    <a:pt x="808462" y="955607"/>
                    <a:pt x="805316" y="957379"/>
                    <a:pt x="801848" y="959069"/>
                  </a:cubicBezTo>
                  <a:cubicBezTo>
                    <a:pt x="798299" y="960841"/>
                    <a:pt x="794347" y="962531"/>
                    <a:pt x="792250" y="964463"/>
                  </a:cubicBezTo>
                  <a:cubicBezTo>
                    <a:pt x="785717" y="970100"/>
                    <a:pt x="779264" y="975896"/>
                    <a:pt x="772892" y="981693"/>
                  </a:cubicBezTo>
                  <a:cubicBezTo>
                    <a:pt x="766521" y="987410"/>
                    <a:pt x="760230" y="993287"/>
                    <a:pt x="754100" y="999325"/>
                  </a:cubicBezTo>
                  <a:cubicBezTo>
                    <a:pt x="742969" y="1010033"/>
                    <a:pt x="732161" y="1021063"/>
                    <a:pt x="721353" y="1032093"/>
                  </a:cubicBezTo>
                  <a:cubicBezTo>
                    <a:pt x="710545" y="1043123"/>
                    <a:pt x="699899" y="1054234"/>
                    <a:pt x="689575" y="1065667"/>
                  </a:cubicBezTo>
                  <a:close/>
                  <a:moveTo>
                    <a:pt x="772086" y="1286108"/>
                  </a:moveTo>
                  <a:lnTo>
                    <a:pt x="755713" y="1309617"/>
                  </a:lnTo>
                  <a:cubicBezTo>
                    <a:pt x="753455" y="1312757"/>
                    <a:pt x="751196" y="1315816"/>
                    <a:pt x="748938" y="1318876"/>
                  </a:cubicBezTo>
                  <a:cubicBezTo>
                    <a:pt x="746115" y="1322499"/>
                    <a:pt x="743292" y="1326041"/>
                    <a:pt x="740469" y="1329665"/>
                  </a:cubicBezTo>
                  <a:cubicBezTo>
                    <a:pt x="736275" y="1335059"/>
                    <a:pt x="732000" y="1340453"/>
                    <a:pt x="727886" y="1345928"/>
                  </a:cubicBezTo>
                  <a:cubicBezTo>
                    <a:pt x="726273" y="1348424"/>
                    <a:pt x="722966" y="1349148"/>
                    <a:pt x="720466" y="1347538"/>
                  </a:cubicBezTo>
                  <a:cubicBezTo>
                    <a:pt x="717966" y="1345928"/>
                    <a:pt x="717320" y="1342627"/>
                    <a:pt x="718853" y="1340131"/>
                  </a:cubicBezTo>
                  <a:cubicBezTo>
                    <a:pt x="723693" y="1331677"/>
                    <a:pt x="728612" y="1323304"/>
                    <a:pt x="734016" y="1315172"/>
                  </a:cubicBezTo>
                  <a:cubicBezTo>
                    <a:pt x="736194" y="1311952"/>
                    <a:pt x="738372" y="1308731"/>
                    <a:pt x="740711" y="1305672"/>
                  </a:cubicBezTo>
                  <a:cubicBezTo>
                    <a:pt x="744179" y="1301002"/>
                    <a:pt x="747970" y="1296574"/>
                    <a:pt x="751680" y="1292146"/>
                  </a:cubicBezTo>
                  <a:lnTo>
                    <a:pt x="762972" y="1279184"/>
                  </a:lnTo>
                  <a:cubicBezTo>
                    <a:pt x="763133" y="1279023"/>
                    <a:pt x="766198" y="1276849"/>
                    <a:pt x="767569" y="1275158"/>
                  </a:cubicBezTo>
                  <a:lnTo>
                    <a:pt x="767650" y="1274594"/>
                  </a:lnTo>
                  <a:cubicBezTo>
                    <a:pt x="767650" y="1274675"/>
                    <a:pt x="767650" y="1274755"/>
                    <a:pt x="767650" y="1274836"/>
                  </a:cubicBezTo>
                  <a:cubicBezTo>
                    <a:pt x="767650" y="1274917"/>
                    <a:pt x="767650" y="1275078"/>
                    <a:pt x="767650" y="1275158"/>
                  </a:cubicBezTo>
                  <a:cubicBezTo>
                    <a:pt x="768214" y="1274353"/>
                    <a:pt x="768537" y="1273709"/>
                    <a:pt x="767973" y="1273306"/>
                  </a:cubicBezTo>
                  <a:cubicBezTo>
                    <a:pt x="769021" y="1270649"/>
                    <a:pt x="772005" y="1269361"/>
                    <a:pt x="774586" y="1270408"/>
                  </a:cubicBezTo>
                  <a:cubicBezTo>
                    <a:pt x="776442" y="1270972"/>
                    <a:pt x="777893" y="1272582"/>
                    <a:pt x="777893" y="1275722"/>
                  </a:cubicBezTo>
                  <a:cubicBezTo>
                    <a:pt x="777893" y="1276205"/>
                    <a:pt x="777571" y="1277251"/>
                    <a:pt x="776845" y="1278701"/>
                  </a:cubicBezTo>
                  <a:cubicBezTo>
                    <a:pt x="775715" y="1280794"/>
                    <a:pt x="772247" y="1285866"/>
                    <a:pt x="772086" y="1286108"/>
                  </a:cubicBezTo>
                  <a:close/>
                  <a:moveTo>
                    <a:pt x="743534" y="579457"/>
                  </a:moveTo>
                  <a:lnTo>
                    <a:pt x="743292" y="579135"/>
                  </a:lnTo>
                  <a:cubicBezTo>
                    <a:pt x="743937" y="579054"/>
                    <a:pt x="744421" y="579215"/>
                    <a:pt x="744179" y="579618"/>
                  </a:cubicBezTo>
                  <a:lnTo>
                    <a:pt x="743534" y="579457"/>
                  </a:lnTo>
                  <a:close/>
                  <a:moveTo>
                    <a:pt x="533264" y="297263"/>
                  </a:moveTo>
                  <a:cubicBezTo>
                    <a:pt x="533264" y="297263"/>
                    <a:pt x="533264" y="297263"/>
                    <a:pt x="533264" y="297263"/>
                  </a:cubicBezTo>
                  <a:lnTo>
                    <a:pt x="533344" y="297505"/>
                  </a:lnTo>
                  <a:lnTo>
                    <a:pt x="533264" y="297263"/>
                  </a:lnTo>
                  <a:close/>
                  <a:moveTo>
                    <a:pt x="470110" y="250567"/>
                  </a:moveTo>
                  <a:cubicBezTo>
                    <a:pt x="490113" y="261355"/>
                    <a:pt x="508018" y="271097"/>
                    <a:pt x="521004" y="278343"/>
                  </a:cubicBezTo>
                  <a:cubicBezTo>
                    <a:pt x="503663" y="252660"/>
                    <a:pt x="486322" y="226977"/>
                    <a:pt x="468416" y="201616"/>
                  </a:cubicBezTo>
                  <a:cubicBezTo>
                    <a:pt x="430024" y="147029"/>
                    <a:pt x="390260" y="93569"/>
                    <a:pt x="347432" y="43410"/>
                  </a:cubicBezTo>
                  <a:cubicBezTo>
                    <a:pt x="345496" y="41156"/>
                    <a:pt x="345738" y="37774"/>
                    <a:pt x="347916" y="35842"/>
                  </a:cubicBezTo>
                  <a:cubicBezTo>
                    <a:pt x="350174" y="33910"/>
                    <a:pt x="353562" y="34152"/>
                    <a:pt x="355497" y="36406"/>
                  </a:cubicBezTo>
                  <a:cubicBezTo>
                    <a:pt x="399375" y="86162"/>
                    <a:pt x="440348" y="139139"/>
                    <a:pt x="479627" y="193726"/>
                  </a:cubicBezTo>
                  <a:cubicBezTo>
                    <a:pt x="493984" y="213693"/>
                    <a:pt x="507857" y="234223"/>
                    <a:pt x="521810" y="254512"/>
                  </a:cubicBezTo>
                  <a:cubicBezTo>
                    <a:pt x="518907" y="242677"/>
                    <a:pt x="515196" y="229634"/>
                    <a:pt x="510438" y="215061"/>
                  </a:cubicBezTo>
                  <a:cubicBezTo>
                    <a:pt x="507050" y="204594"/>
                    <a:pt x="503259" y="193886"/>
                    <a:pt x="499549" y="183178"/>
                  </a:cubicBezTo>
                  <a:lnTo>
                    <a:pt x="480918" y="130041"/>
                  </a:lnTo>
                  <a:cubicBezTo>
                    <a:pt x="471158" y="102345"/>
                    <a:pt x="463819" y="82378"/>
                    <a:pt x="463819" y="82378"/>
                  </a:cubicBezTo>
                  <a:cubicBezTo>
                    <a:pt x="462690" y="79641"/>
                    <a:pt x="463980" y="76500"/>
                    <a:pt x="466722" y="75373"/>
                  </a:cubicBezTo>
                  <a:cubicBezTo>
                    <a:pt x="469465" y="74246"/>
                    <a:pt x="472610" y="75615"/>
                    <a:pt x="473659" y="78272"/>
                  </a:cubicBezTo>
                  <a:cubicBezTo>
                    <a:pt x="473659" y="78272"/>
                    <a:pt x="487048" y="108142"/>
                    <a:pt x="501404" y="145741"/>
                  </a:cubicBezTo>
                  <a:cubicBezTo>
                    <a:pt x="504227" y="153067"/>
                    <a:pt x="507050" y="160716"/>
                    <a:pt x="509793" y="168525"/>
                  </a:cubicBezTo>
                  <a:cubicBezTo>
                    <a:pt x="512373" y="176174"/>
                    <a:pt x="514955" y="183903"/>
                    <a:pt x="517374" y="191632"/>
                  </a:cubicBezTo>
                  <a:cubicBezTo>
                    <a:pt x="526892" y="222227"/>
                    <a:pt x="534312" y="252096"/>
                    <a:pt x="535925" y="271339"/>
                  </a:cubicBezTo>
                  <a:cubicBezTo>
                    <a:pt x="536006" y="272144"/>
                    <a:pt x="534876" y="272224"/>
                    <a:pt x="534635" y="272949"/>
                  </a:cubicBezTo>
                  <a:cubicBezTo>
                    <a:pt x="539071" y="279470"/>
                    <a:pt x="543668" y="285831"/>
                    <a:pt x="548104" y="292352"/>
                  </a:cubicBezTo>
                  <a:cubicBezTo>
                    <a:pt x="563671" y="315459"/>
                    <a:pt x="578915" y="338405"/>
                    <a:pt x="594239" y="361592"/>
                  </a:cubicBezTo>
                  <a:cubicBezTo>
                    <a:pt x="593997" y="354668"/>
                    <a:pt x="593675" y="345007"/>
                    <a:pt x="593513" y="340015"/>
                  </a:cubicBezTo>
                  <a:cubicBezTo>
                    <a:pt x="593272" y="332528"/>
                    <a:pt x="592868" y="325040"/>
                    <a:pt x="592304" y="317552"/>
                  </a:cubicBezTo>
                  <a:cubicBezTo>
                    <a:pt x="591578" y="306281"/>
                    <a:pt x="590610" y="295090"/>
                    <a:pt x="589561" y="283899"/>
                  </a:cubicBezTo>
                  <a:cubicBezTo>
                    <a:pt x="588432" y="270936"/>
                    <a:pt x="586819" y="257732"/>
                    <a:pt x="585045" y="244528"/>
                  </a:cubicBezTo>
                  <a:cubicBezTo>
                    <a:pt x="583270" y="231486"/>
                    <a:pt x="581254" y="218443"/>
                    <a:pt x="578995" y="205400"/>
                  </a:cubicBezTo>
                  <a:cubicBezTo>
                    <a:pt x="574317" y="179153"/>
                    <a:pt x="568429" y="153067"/>
                    <a:pt x="560525" y="128431"/>
                  </a:cubicBezTo>
                  <a:cubicBezTo>
                    <a:pt x="559557" y="125613"/>
                    <a:pt x="561090" y="122634"/>
                    <a:pt x="563832" y="121668"/>
                  </a:cubicBezTo>
                  <a:cubicBezTo>
                    <a:pt x="566655" y="120701"/>
                    <a:pt x="569720" y="122151"/>
                    <a:pt x="570688" y="124969"/>
                  </a:cubicBezTo>
                  <a:cubicBezTo>
                    <a:pt x="579721" y="149847"/>
                    <a:pt x="587142" y="176093"/>
                    <a:pt x="592626" y="202743"/>
                  </a:cubicBezTo>
                  <a:cubicBezTo>
                    <a:pt x="595368" y="216027"/>
                    <a:pt x="597627" y="229312"/>
                    <a:pt x="599402" y="242596"/>
                  </a:cubicBezTo>
                  <a:cubicBezTo>
                    <a:pt x="601176" y="256122"/>
                    <a:pt x="602305" y="269568"/>
                    <a:pt x="603192" y="282771"/>
                  </a:cubicBezTo>
                  <a:cubicBezTo>
                    <a:pt x="603838" y="292272"/>
                    <a:pt x="604321" y="301772"/>
                    <a:pt x="604725" y="311272"/>
                  </a:cubicBezTo>
                  <a:cubicBezTo>
                    <a:pt x="605047" y="320773"/>
                    <a:pt x="605209" y="330273"/>
                    <a:pt x="605209" y="339854"/>
                  </a:cubicBezTo>
                  <a:cubicBezTo>
                    <a:pt x="605128" y="345571"/>
                    <a:pt x="604805" y="358453"/>
                    <a:pt x="604886" y="364813"/>
                  </a:cubicBezTo>
                  <a:cubicBezTo>
                    <a:pt x="605209" y="365618"/>
                    <a:pt x="605450" y="366584"/>
                    <a:pt x="605370" y="367550"/>
                  </a:cubicBezTo>
                  <a:cubicBezTo>
                    <a:pt x="605047" y="371495"/>
                    <a:pt x="603192" y="372703"/>
                    <a:pt x="601982" y="373266"/>
                  </a:cubicBezTo>
                  <a:cubicBezTo>
                    <a:pt x="617146" y="396212"/>
                    <a:pt x="632470" y="419400"/>
                    <a:pt x="647795" y="442023"/>
                  </a:cubicBezTo>
                  <a:cubicBezTo>
                    <a:pt x="652796" y="449430"/>
                    <a:pt x="657877" y="456838"/>
                    <a:pt x="663039" y="464164"/>
                  </a:cubicBezTo>
                  <a:cubicBezTo>
                    <a:pt x="668524" y="472054"/>
                    <a:pt x="674089" y="479864"/>
                    <a:pt x="679654" y="487754"/>
                  </a:cubicBezTo>
                  <a:cubicBezTo>
                    <a:pt x="680138" y="468995"/>
                    <a:pt x="681187" y="428175"/>
                    <a:pt x="681832" y="383250"/>
                  </a:cubicBezTo>
                  <a:cubicBezTo>
                    <a:pt x="681913" y="373106"/>
                    <a:pt x="682074" y="362800"/>
                    <a:pt x="682235" y="352495"/>
                  </a:cubicBezTo>
                  <a:cubicBezTo>
                    <a:pt x="682558" y="336795"/>
                    <a:pt x="682800" y="321176"/>
                    <a:pt x="682961" y="306361"/>
                  </a:cubicBezTo>
                  <a:cubicBezTo>
                    <a:pt x="683203" y="271822"/>
                    <a:pt x="682719" y="241550"/>
                    <a:pt x="679815" y="224964"/>
                  </a:cubicBezTo>
                  <a:cubicBezTo>
                    <a:pt x="679251" y="222066"/>
                    <a:pt x="681106" y="219248"/>
                    <a:pt x="684010" y="218684"/>
                  </a:cubicBezTo>
                  <a:cubicBezTo>
                    <a:pt x="686913" y="218121"/>
                    <a:pt x="689736" y="220053"/>
                    <a:pt x="690301" y="222951"/>
                  </a:cubicBezTo>
                  <a:cubicBezTo>
                    <a:pt x="693366" y="237121"/>
                    <a:pt x="695301" y="261275"/>
                    <a:pt x="696269" y="289696"/>
                  </a:cubicBezTo>
                  <a:cubicBezTo>
                    <a:pt x="696673" y="303624"/>
                    <a:pt x="696995" y="318599"/>
                    <a:pt x="696915" y="333896"/>
                  </a:cubicBezTo>
                  <a:cubicBezTo>
                    <a:pt x="696834" y="356037"/>
                    <a:pt x="696189" y="378822"/>
                    <a:pt x="695301" y="400157"/>
                  </a:cubicBezTo>
                  <a:cubicBezTo>
                    <a:pt x="693124" y="454503"/>
                    <a:pt x="689575" y="499267"/>
                    <a:pt x="689575" y="499267"/>
                  </a:cubicBezTo>
                  <a:cubicBezTo>
                    <a:pt x="689575" y="499831"/>
                    <a:pt x="688688" y="499750"/>
                    <a:pt x="688446" y="500314"/>
                  </a:cubicBezTo>
                  <a:cubicBezTo>
                    <a:pt x="700786" y="517704"/>
                    <a:pt x="713207" y="535014"/>
                    <a:pt x="725225" y="552566"/>
                  </a:cubicBezTo>
                  <a:cubicBezTo>
                    <a:pt x="725386" y="552888"/>
                    <a:pt x="726273" y="554176"/>
                    <a:pt x="727080" y="555545"/>
                  </a:cubicBezTo>
                  <a:cubicBezTo>
                    <a:pt x="729661" y="544032"/>
                    <a:pt x="733775" y="526239"/>
                    <a:pt x="737001" y="511022"/>
                  </a:cubicBezTo>
                  <a:cubicBezTo>
                    <a:pt x="738856" y="502085"/>
                    <a:pt x="740388" y="494195"/>
                    <a:pt x="740953" y="489364"/>
                  </a:cubicBezTo>
                  <a:cubicBezTo>
                    <a:pt x="742485" y="476483"/>
                    <a:pt x="743211" y="459414"/>
                    <a:pt x="743695" y="440413"/>
                  </a:cubicBezTo>
                  <a:cubicBezTo>
                    <a:pt x="744098" y="424794"/>
                    <a:pt x="744260" y="407887"/>
                    <a:pt x="744260" y="390979"/>
                  </a:cubicBezTo>
                  <a:cubicBezTo>
                    <a:pt x="744340" y="353461"/>
                    <a:pt x="743614" y="315942"/>
                    <a:pt x="741598" y="292111"/>
                  </a:cubicBezTo>
                  <a:cubicBezTo>
                    <a:pt x="741356" y="289132"/>
                    <a:pt x="743453" y="286555"/>
                    <a:pt x="746437" y="286233"/>
                  </a:cubicBezTo>
                  <a:cubicBezTo>
                    <a:pt x="749341" y="285911"/>
                    <a:pt x="752003" y="288085"/>
                    <a:pt x="752245" y="290984"/>
                  </a:cubicBezTo>
                  <a:cubicBezTo>
                    <a:pt x="754422" y="309099"/>
                    <a:pt x="756439" y="335024"/>
                    <a:pt x="757568" y="362881"/>
                  </a:cubicBezTo>
                  <a:cubicBezTo>
                    <a:pt x="758213" y="378580"/>
                    <a:pt x="758616" y="394924"/>
                    <a:pt x="758616" y="410865"/>
                  </a:cubicBezTo>
                  <a:cubicBezTo>
                    <a:pt x="758616" y="421815"/>
                    <a:pt x="758374" y="432604"/>
                    <a:pt x="757971" y="442829"/>
                  </a:cubicBezTo>
                  <a:cubicBezTo>
                    <a:pt x="757165" y="461507"/>
                    <a:pt x="755794" y="478334"/>
                    <a:pt x="753939" y="491055"/>
                  </a:cubicBezTo>
                  <a:cubicBezTo>
                    <a:pt x="753212" y="496127"/>
                    <a:pt x="751357" y="504420"/>
                    <a:pt x="749018" y="513759"/>
                  </a:cubicBezTo>
                  <a:cubicBezTo>
                    <a:pt x="744421" y="532277"/>
                    <a:pt x="737968" y="555062"/>
                    <a:pt x="735549" y="564884"/>
                  </a:cubicBezTo>
                  <a:cubicBezTo>
                    <a:pt x="735387" y="565689"/>
                    <a:pt x="734258" y="565367"/>
                    <a:pt x="733775" y="566011"/>
                  </a:cubicBezTo>
                  <a:cubicBezTo>
                    <a:pt x="737081" y="571003"/>
                    <a:pt x="740630" y="576156"/>
                    <a:pt x="743130" y="578893"/>
                  </a:cubicBezTo>
                  <a:cubicBezTo>
                    <a:pt x="743211" y="578974"/>
                    <a:pt x="743292" y="579054"/>
                    <a:pt x="743292" y="579135"/>
                  </a:cubicBezTo>
                  <a:cubicBezTo>
                    <a:pt x="742646" y="579135"/>
                    <a:pt x="741759" y="579296"/>
                    <a:pt x="741195" y="579376"/>
                  </a:cubicBezTo>
                  <a:cubicBezTo>
                    <a:pt x="742001" y="579215"/>
                    <a:pt x="742808" y="579296"/>
                    <a:pt x="743534" y="579457"/>
                  </a:cubicBezTo>
                  <a:cubicBezTo>
                    <a:pt x="743776" y="579779"/>
                    <a:pt x="743937" y="579940"/>
                    <a:pt x="744098" y="579779"/>
                  </a:cubicBezTo>
                  <a:cubicBezTo>
                    <a:pt x="744098" y="579779"/>
                    <a:pt x="744098" y="579698"/>
                    <a:pt x="744179" y="579618"/>
                  </a:cubicBezTo>
                  <a:cubicBezTo>
                    <a:pt x="745631" y="580262"/>
                    <a:pt x="746760" y="581470"/>
                    <a:pt x="747244" y="583080"/>
                  </a:cubicBezTo>
                  <a:cubicBezTo>
                    <a:pt x="747970" y="585817"/>
                    <a:pt x="746357" y="588635"/>
                    <a:pt x="743614" y="589360"/>
                  </a:cubicBezTo>
                  <a:cubicBezTo>
                    <a:pt x="742485" y="589682"/>
                    <a:pt x="741034" y="589682"/>
                    <a:pt x="739339" y="588877"/>
                  </a:cubicBezTo>
                  <a:cubicBezTo>
                    <a:pt x="738372" y="588394"/>
                    <a:pt x="737081" y="587427"/>
                    <a:pt x="735630" y="585978"/>
                  </a:cubicBezTo>
                  <a:cubicBezTo>
                    <a:pt x="729661" y="579779"/>
                    <a:pt x="718369" y="561905"/>
                    <a:pt x="716595" y="559249"/>
                  </a:cubicBezTo>
                  <a:cubicBezTo>
                    <a:pt x="715546" y="559329"/>
                    <a:pt x="714659" y="560537"/>
                    <a:pt x="713691" y="559973"/>
                  </a:cubicBezTo>
                  <a:cubicBezTo>
                    <a:pt x="713611" y="559893"/>
                    <a:pt x="713449" y="559812"/>
                    <a:pt x="713288" y="559651"/>
                  </a:cubicBezTo>
                  <a:cubicBezTo>
                    <a:pt x="708206" y="561583"/>
                    <a:pt x="700625" y="565287"/>
                    <a:pt x="696431" y="566253"/>
                  </a:cubicBezTo>
                  <a:cubicBezTo>
                    <a:pt x="688526" y="567944"/>
                    <a:pt x="680542" y="569554"/>
                    <a:pt x="672476" y="570923"/>
                  </a:cubicBezTo>
                  <a:cubicBezTo>
                    <a:pt x="664410" y="572372"/>
                    <a:pt x="656264" y="573418"/>
                    <a:pt x="648037" y="574224"/>
                  </a:cubicBezTo>
                  <a:cubicBezTo>
                    <a:pt x="636907" y="575270"/>
                    <a:pt x="625776" y="575753"/>
                    <a:pt x="614645" y="575431"/>
                  </a:cubicBezTo>
                  <a:cubicBezTo>
                    <a:pt x="603515" y="575029"/>
                    <a:pt x="592384" y="573982"/>
                    <a:pt x="581415" y="572372"/>
                  </a:cubicBezTo>
                  <a:cubicBezTo>
                    <a:pt x="559557" y="569071"/>
                    <a:pt x="538022" y="563355"/>
                    <a:pt x="517052" y="556108"/>
                  </a:cubicBezTo>
                  <a:cubicBezTo>
                    <a:pt x="514309" y="555223"/>
                    <a:pt x="512696" y="552244"/>
                    <a:pt x="513583" y="549426"/>
                  </a:cubicBezTo>
                  <a:cubicBezTo>
                    <a:pt x="514471" y="546608"/>
                    <a:pt x="517535" y="545078"/>
                    <a:pt x="520359" y="545964"/>
                  </a:cubicBezTo>
                  <a:cubicBezTo>
                    <a:pt x="540926" y="551922"/>
                    <a:pt x="561977" y="556108"/>
                    <a:pt x="583270" y="558604"/>
                  </a:cubicBezTo>
                  <a:cubicBezTo>
                    <a:pt x="593836" y="559812"/>
                    <a:pt x="604483" y="560617"/>
                    <a:pt x="615129" y="560939"/>
                  </a:cubicBezTo>
                  <a:cubicBezTo>
                    <a:pt x="625695" y="561261"/>
                    <a:pt x="636342" y="561261"/>
                    <a:pt x="646989" y="560537"/>
                  </a:cubicBezTo>
                  <a:cubicBezTo>
                    <a:pt x="654893" y="560134"/>
                    <a:pt x="662717" y="559329"/>
                    <a:pt x="670621" y="558282"/>
                  </a:cubicBezTo>
                  <a:cubicBezTo>
                    <a:pt x="678525" y="557316"/>
                    <a:pt x="686429" y="556108"/>
                    <a:pt x="694253" y="554820"/>
                  </a:cubicBezTo>
                  <a:cubicBezTo>
                    <a:pt x="698044" y="554176"/>
                    <a:pt x="704900" y="551278"/>
                    <a:pt x="709658" y="549748"/>
                  </a:cubicBezTo>
                  <a:cubicBezTo>
                    <a:pt x="698850" y="534612"/>
                    <a:pt x="687881" y="519637"/>
                    <a:pt x="676831" y="504662"/>
                  </a:cubicBezTo>
                  <a:cubicBezTo>
                    <a:pt x="675621" y="504984"/>
                    <a:pt x="674976" y="505467"/>
                    <a:pt x="673282" y="505547"/>
                  </a:cubicBezTo>
                  <a:cubicBezTo>
                    <a:pt x="660458" y="506191"/>
                    <a:pt x="626098" y="500233"/>
                    <a:pt x="624082" y="500153"/>
                  </a:cubicBezTo>
                  <a:cubicBezTo>
                    <a:pt x="605289" y="498704"/>
                    <a:pt x="586497" y="496932"/>
                    <a:pt x="567865" y="493953"/>
                  </a:cubicBezTo>
                  <a:cubicBezTo>
                    <a:pt x="555363" y="491941"/>
                    <a:pt x="542942" y="489445"/>
                    <a:pt x="530682" y="486466"/>
                  </a:cubicBezTo>
                  <a:cubicBezTo>
                    <a:pt x="500033" y="478817"/>
                    <a:pt x="470271" y="467707"/>
                    <a:pt x="442122" y="452731"/>
                  </a:cubicBezTo>
                  <a:cubicBezTo>
                    <a:pt x="439541" y="451363"/>
                    <a:pt x="438492" y="448142"/>
                    <a:pt x="439783" y="445566"/>
                  </a:cubicBezTo>
                  <a:cubicBezTo>
                    <a:pt x="441154" y="442909"/>
                    <a:pt x="444381" y="441863"/>
                    <a:pt x="446961" y="443231"/>
                  </a:cubicBezTo>
                  <a:cubicBezTo>
                    <a:pt x="469222" y="453939"/>
                    <a:pt x="492452" y="461829"/>
                    <a:pt x="516164" y="468190"/>
                  </a:cubicBezTo>
                  <a:cubicBezTo>
                    <a:pt x="530360" y="471974"/>
                    <a:pt x="544797" y="475033"/>
                    <a:pt x="559315" y="477851"/>
                  </a:cubicBezTo>
                  <a:cubicBezTo>
                    <a:pt x="581093" y="481957"/>
                    <a:pt x="603112" y="485258"/>
                    <a:pt x="625211" y="487512"/>
                  </a:cubicBezTo>
                  <a:cubicBezTo>
                    <a:pt x="626986" y="487754"/>
                    <a:pt x="655457" y="493953"/>
                    <a:pt x="669572" y="494678"/>
                  </a:cubicBezTo>
                  <a:cubicBezTo>
                    <a:pt x="666588" y="490572"/>
                    <a:pt x="663604" y="486466"/>
                    <a:pt x="660619" y="482360"/>
                  </a:cubicBezTo>
                  <a:cubicBezTo>
                    <a:pt x="652635" y="471410"/>
                    <a:pt x="644730" y="460380"/>
                    <a:pt x="637068" y="449270"/>
                  </a:cubicBezTo>
                  <a:cubicBezTo>
                    <a:pt x="630051" y="439125"/>
                    <a:pt x="623034" y="428498"/>
                    <a:pt x="616016" y="418273"/>
                  </a:cubicBezTo>
                  <a:cubicBezTo>
                    <a:pt x="605531" y="415857"/>
                    <a:pt x="567945" y="407001"/>
                    <a:pt x="521891" y="391221"/>
                  </a:cubicBezTo>
                  <a:cubicBezTo>
                    <a:pt x="501324" y="384216"/>
                    <a:pt x="479304" y="375843"/>
                    <a:pt x="458092" y="366101"/>
                  </a:cubicBezTo>
                  <a:cubicBezTo>
                    <a:pt x="443977" y="359660"/>
                    <a:pt x="430185" y="352575"/>
                    <a:pt x="417280" y="345007"/>
                  </a:cubicBezTo>
                  <a:cubicBezTo>
                    <a:pt x="395503" y="332286"/>
                    <a:pt x="376145" y="318277"/>
                    <a:pt x="361789" y="303302"/>
                  </a:cubicBezTo>
                  <a:cubicBezTo>
                    <a:pt x="359692" y="301209"/>
                    <a:pt x="359772" y="297827"/>
                    <a:pt x="361869" y="295734"/>
                  </a:cubicBezTo>
                  <a:cubicBezTo>
                    <a:pt x="363966" y="293641"/>
                    <a:pt x="367354" y="293641"/>
                    <a:pt x="369451" y="295734"/>
                  </a:cubicBezTo>
                  <a:cubicBezTo>
                    <a:pt x="381388" y="307408"/>
                    <a:pt x="396793" y="318116"/>
                    <a:pt x="414054" y="328019"/>
                  </a:cubicBezTo>
                  <a:cubicBezTo>
                    <a:pt x="429621" y="337036"/>
                    <a:pt x="446639" y="345329"/>
                    <a:pt x="463980" y="353058"/>
                  </a:cubicBezTo>
                  <a:cubicBezTo>
                    <a:pt x="484950" y="362398"/>
                    <a:pt x="506405" y="370932"/>
                    <a:pt x="526488" y="378339"/>
                  </a:cubicBezTo>
                  <a:cubicBezTo>
                    <a:pt x="560767" y="390899"/>
                    <a:pt x="589723" y="399755"/>
                    <a:pt x="606822" y="404746"/>
                  </a:cubicBezTo>
                  <a:cubicBezTo>
                    <a:pt x="583190" y="370046"/>
                    <a:pt x="559638" y="335426"/>
                    <a:pt x="536006" y="300404"/>
                  </a:cubicBezTo>
                  <a:cubicBezTo>
                    <a:pt x="535925" y="300323"/>
                    <a:pt x="535925" y="300242"/>
                    <a:pt x="535844" y="300162"/>
                  </a:cubicBezTo>
                  <a:cubicBezTo>
                    <a:pt x="535038" y="299840"/>
                    <a:pt x="534312" y="299196"/>
                    <a:pt x="533828" y="298471"/>
                  </a:cubicBezTo>
                  <a:cubicBezTo>
                    <a:pt x="533828" y="298471"/>
                    <a:pt x="533909" y="298471"/>
                    <a:pt x="533909" y="298391"/>
                  </a:cubicBezTo>
                  <a:cubicBezTo>
                    <a:pt x="534231" y="298069"/>
                    <a:pt x="533909" y="297666"/>
                    <a:pt x="533183" y="297344"/>
                  </a:cubicBezTo>
                  <a:lnTo>
                    <a:pt x="533183" y="297183"/>
                  </a:lnTo>
                  <a:cubicBezTo>
                    <a:pt x="531731" y="296378"/>
                    <a:pt x="528908" y="295331"/>
                    <a:pt x="526488" y="294043"/>
                  </a:cubicBezTo>
                  <a:cubicBezTo>
                    <a:pt x="517132" y="288971"/>
                    <a:pt x="501162" y="281403"/>
                    <a:pt x="482370" y="272063"/>
                  </a:cubicBezTo>
                  <a:cubicBezTo>
                    <a:pt x="468658" y="265381"/>
                    <a:pt x="453414" y="257893"/>
                    <a:pt x="438089" y="249842"/>
                  </a:cubicBezTo>
                  <a:cubicBezTo>
                    <a:pt x="425023" y="242999"/>
                    <a:pt x="411876" y="235753"/>
                    <a:pt x="399455" y="228507"/>
                  </a:cubicBezTo>
                  <a:cubicBezTo>
                    <a:pt x="376710" y="215303"/>
                    <a:pt x="356546" y="202260"/>
                    <a:pt x="343722" y="191793"/>
                  </a:cubicBezTo>
                  <a:cubicBezTo>
                    <a:pt x="341383" y="190022"/>
                    <a:pt x="340979" y="186640"/>
                    <a:pt x="342754" y="184306"/>
                  </a:cubicBezTo>
                  <a:cubicBezTo>
                    <a:pt x="344609" y="181971"/>
                    <a:pt x="347916" y="181568"/>
                    <a:pt x="350255" y="183339"/>
                  </a:cubicBezTo>
                  <a:cubicBezTo>
                    <a:pt x="362111" y="192115"/>
                    <a:pt x="380178" y="202421"/>
                    <a:pt x="400423" y="213451"/>
                  </a:cubicBezTo>
                  <a:cubicBezTo>
                    <a:pt x="411553" y="219489"/>
                    <a:pt x="423410" y="225689"/>
                    <a:pt x="435186" y="231968"/>
                  </a:cubicBezTo>
                  <a:cubicBezTo>
                    <a:pt x="447123" y="238249"/>
                    <a:pt x="458899" y="244528"/>
                    <a:pt x="470110" y="250567"/>
                  </a:cubicBezTo>
                  <a:close/>
                  <a:moveTo>
                    <a:pt x="842418" y="623255"/>
                  </a:moveTo>
                  <a:cubicBezTo>
                    <a:pt x="842660" y="622531"/>
                    <a:pt x="842821" y="621887"/>
                    <a:pt x="842821" y="621162"/>
                  </a:cubicBezTo>
                  <a:cubicBezTo>
                    <a:pt x="843547" y="620759"/>
                    <a:pt x="844434" y="620357"/>
                    <a:pt x="844999" y="619954"/>
                  </a:cubicBezTo>
                  <a:cubicBezTo>
                    <a:pt x="846612" y="618827"/>
                    <a:pt x="847983" y="617619"/>
                    <a:pt x="848871" y="616573"/>
                  </a:cubicBezTo>
                  <a:lnTo>
                    <a:pt x="861211" y="600712"/>
                  </a:lnTo>
                  <a:lnTo>
                    <a:pt x="896296" y="552647"/>
                  </a:lnTo>
                  <a:cubicBezTo>
                    <a:pt x="901216" y="546125"/>
                    <a:pt x="906298" y="539765"/>
                    <a:pt x="911218" y="533243"/>
                  </a:cubicBezTo>
                  <a:cubicBezTo>
                    <a:pt x="916944" y="535497"/>
                    <a:pt x="930736" y="539282"/>
                    <a:pt x="932914" y="539523"/>
                  </a:cubicBezTo>
                  <a:cubicBezTo>
                    <a:pt x="942190" y="540328"/>
                    <a:pt x="951465" y="540972"/>
                    <a:pt x="960741" y="541375"/>
                  </a:cubicBezTo>
                  <a:cubicBezTo>
                    <a:pt x="970096" y="541858"/>
                    <a:pt x="979372" y="542019"/>
                    <a:pt x="988728" y="541939"/>
                  </a:cubicBezTo>
                  <a:cubicBezTo>
                    <a:pt x="1005747" y="541697"/>
                    <a:pt x="1023330" y="541053"/>
                    <a:pt x="1040913" y="539121"/>
                  </a:cubicBezTo>
                  <a:cubicBezTo>
                    <a:pt x="1052527" y="537832"/>
                    <a:pt x="1064061" y="536061"/>
                    <a:pt x="1075514" y="533646"/>
                  </a:cubicBezTo>
                  <a:cubicBezTo>
                    <a:pt x="1104550" y="527688"/>
                    <a:pt x="1132780" y="518187"/>
                    <a:pt x="1158025" y="504259"/>
                  </a:cubicBezTo>
                  <a:cubicBezTo>
                    <a:pt x="1160606" y="502810"/>
                    <a:pt x="1161574" y="499589"/>
                    <a:pt x="1160203" y="497013"/>
                  </a:cubicBezTo>
                  <a:cubicBezTo>
                    <a:pt x="1158832" y="494437"/>
                    <a:pt x="1155606" y="493390"/>
                    <a:pt x="1152944" y="494758"/>
                  </a:cubicBezTo>
                  <a:cubicBezTo>
                    <a:pt x="1133183" y="504742"/>
                    <a:pt x="1111648" y="511666"/>
                    <a:pt x="1089468" y="516577"/>
                  </a:cubicBezTo>
                  <a:cubicBezTo>
                    <a:pt x="1072933" y="520281"/>
                    <a:pt x="1056076" y="522857"/>
                    <a:pt x="1039299" y="524709"/>
                  </a:cubicBezTo>
                  <a:cubicBezTo>
                    <a:pt x="1022120" y="526641"/>
                    <a:pt x="1005021" y="528010"/>
                    <a:pt x="988405" y="528574"/>
                  </a:cubicBezTo>
                  <a:cubicBezTo>
                    <a:pt x="979291" y="528895"/>
                    <a:pt x="970177" y="528976"/>
                    <a:pt x="961063" y="528895"/>
                  </a:cubicBezTo>
                  <a:cubicBezTo>
                    <a:pt x="951949" y="528815"/>
                    <a:pt x="942754" y="528574"/>
                    <a:pt x="933640" y="528171"/>
                  </a:cubicBezTo>
                  <a:cubicBezTo>
                    <a:pt x="932027" y="528171"/>
                    <a:pt x="923558" y="526158"/>
                    <a:pt x="917993" y="524468"/>
                  </a:cubicBezTo>
                  <a:cubicBezTo>
                    <a:pt x="925010" y="515370"/>
                    <a:pt x="931946" y="506111"/>
                    <a:pt x="939044" y="497094"/>
                  </a:cubicBezTo>
                  <a:cubicBezTo>
                    <a:pt x="945497" y="488881"/>
                    <a:pt x="952030" y="480749"/>
                    <a:pt x="958563" y="472537"/>
                  </a:cubicBezTo>
                  <a:cubicBezTo>
                    <a:pt x="960337" y="472940"/>
                    <a:pt x="962192" y="473665"/>
                    <a:pt x="963564" y="472296"/>
                  </a:cubicBezTo>
                  <a:cubicBezTo>
                    <a:pt x="963967" y="471813"/>
                    <a:pt x="964289" y="471330"/>
                    <a:pt x="964451" y="470847"/>
                  </a:cubicBezTo>
                  <a:cubicBezTo>
                    <a:pt x="966628" y="470686"/>
                    <a:pt x="969693" y="470927"/>
                    <a:pt x="970903" y="470525"/>
                  </a:cubicBezTo>
                  <a:lnTo>
                    <a:pt x="990987" y="464486"/>
                  </a:lnTo>
                  <a:cubicBezTo>
                    <a:pt x="1003085" y="460783"/>
                    <a:pt x="1015103" y="457079"/>
                    <a:pt x="1027201" y="453375"/>
                  </a:cubicBezTo>
                  <a:cubicBezTo>
                    <a:pt x="1035186" y="450799"/>
                    <a:pt x="1043252" y="448223"/>
                    <a:pt x="1051236" y="445647"/>
                  </a:cubicBezTo>
                  <a:cubicBezTo>
                    <a:pt x="1069142" y="439608"/>
                    <a:pt x="1089951" y="433972"/>
                    <a:pt x="1111325" y="427290"/>
                  </a:cubicBezTo>
                  <a:cubicBezTo>
                    <a:pt x="1131328" y="421091"/>
                    <a:pt x="1151814" y="414005"/>
                    <a:pt x="1171253" y="405793"/>
                  </a:cubicBezTo>
                  <a:cubicBezTo>
                    <a:pt x="1199482" y="393878"/>
                    <a:pt x="1225373" y="379224"/>
                    <a:pt x="1244085" y="360546"/>
                  </a:cubicBezTo>
                  <a:cubicBezTo>
                    <a:pt x="1246182" y="358453"/>
                    <a:pt x="1246263" y="355071"/>
                    <a:pt x="1244166" y="352978"/>
                  </a:cubicBezTo>
                  <a:cubicBezTo>
                    <a:pt x="1242149" y="350884"/>
                    <a:pt x="1238762" y="350804"/>
                    <a:pt x="1236665" y="352817"/>
                  </a:cubicBezTo>
                  <a:cubicBezTo>
                    <a:pt x="1218275" y="369965"/>
                    <a:pt x="1193110" y="382606"/>
                    <a:pt x="1166091" y="393314"/>
                  </a:cubicBezTo>
                  <a:cubicBezTo>
                    <a:pt x="1146814" y="400882"/>
                    <a:pt x="1126569" y="407323"/>
                    <a:pt x="1107051" y="413442"/>
                  </a:cubicBezTo>
                  <a:cubicBezTo>
                    <a:pt x="1085435" y="420205"/>
                    <a:pt x="1064787" y="426646"/>
                    <a:pt x="1046881" y="433006"/>
                  </a:cubicBezTo>
                  <a:lnTo>
                    <a:pt x="987437" y="453617"/>
                  </a:lnTo>
                  <a:lnTo>
                    <a:pt x="968403" y="460138"/>
                  </a:lnTo>
                  <a:cubicBezTo>
                    <a:pt x="980501" y="445002"/>
                    <a:pt x="992438" y="429786"/>
                    <a:pt x="1004537" y="414649"/>
                  </a:cubicBezTo>
                  <a:cubicBezTo>
                    <a:pt x="1025669" y="387920"/>
                    <a:pt x="1046236" y="360948"/>
                    <a:pt x="1066803" y="333896"/>
                  </a:cubicBezTo>
                  <a:cubicBezTo>
                    <a:pt x="1068820" y="333574"/>
                    <a:pt x="1071400" y="333333"/>
                    <a:pt x="1072368" y="333091"/>
                  </a:cubicBezTo>
                  <a:lnTo>
                    <a:pt x="1088661" y="327455"/>
                  </a:lnTo>
                  <a:cubicBezTo>
                    <a:pt x="1096162" y="324718"/>
                    <a:pt x="1103582" y="321900"/>
                    <a:pt x="1111003" y="318921"/>
                  </a:cubicBezTo>
                  <a:cubicBezTo>
                    <a:pt x="1118423" y="315942"/>
                    <a:pt x="1125763" y="312883"/>
                    <a:pt x="1133103" y="309662"/>
                  </a:cubicBezTo>
                  <a:cubicBezTo>
                    <a:pt x="1147056" y="303543"/>
                    <a:pt x="1161171" y="297505"/>
                    <a:pt x="1175124" y="290903"/>
                  </a:cubicBezTo>
                  <a:cubicBezTo>
                    <a:pt x="1184319" y="286555"/>
                    <a:pt x="1193514" y="281966"/>
                    <a:pt x="1202628" y="277216"/>
                  </a:cubicBezTo>
                  <a:cubicBezTo>
                    <a:pt x="1225534" y="265220"/>
                    <a:pt x="1247795" y="252177"/>
                    <a:pt x="1268927" y="237926"/>
                  </a:cubicBezTo>
                  <a:cubicBezTo>
                    <a:pt x="1271347" y="236316"/>
                    <a:pt x="1272073" y="233015"/>
                    <a:pt x="1270459" y="230519"/>
                  </a:cubicBezTo>
                  <a:cubicBezTo>
                    <a:pt x="1268847" y="228023"/>
                    <a:pt x="1265540" y="227379"/>
                    <a:pt x="1263120" y="228909"/>
                  </a:cubicBezTo>
                  <a:cubicBezTo>
                    <a:pt x="1246021" y="239456"/>
                    <a:pt x="1228116" y="248876"/>
                    <a:pt x="1209887" y="257974"/>
                  </a:cubicBezTo>
                  <a:cubicBezTo>
                    <a:pt x="1196337" y="264817"/>
                    <a:pt x="1182545" y="271339"/>
                    <a:pt x="1168833" y="277780"/>
                  </a:cubicBezTo>
                  <a:cubicBezTo>
                    <a:pt x="1155041" y="284382"/>
                    <a:pt x="1141249" y="291064"/>
                    <a:pt x="1127537" y="297424"/>
                  </a:cubicBezTo>
                  <a:cubicBezTo>
                    <a:pt x="1120440" y="300806"/>
                    <a:pt x="1113261" y="304107"/>
                    <a:pt x="1106083" y="307327"/>
                  </a:cubicBezTo>
                  <a:cubicBezTo>
                    <a:pt x="1098904" y="310548"/>
                    <a:pt x="1091645" y="313688"/>
                    <a:pt x="1084386" y="316747"/>
                  </a:cubicBezTo>
                  <a:lnTo>
                    <a:pt x="1078095" y="319243"/>
                  </a:lnTo>
                  <a:cubicBezTo>
                    <a:pt x="1082773" y="313044"/>
                    <a:pt x="1087693" y="307006"/>
                    <a:pt x="1092371" y="300806"/>
                  </a:cubicBezTo>
                  <a:cubicBezTo>
                    <a:pt x="1112455" y="274157"/>
                    <a:pt x="1132618" y="247588"/>
                    <a:pt x="1152621" y="220858"/>
                  </a:cubicBezTo>
                  <a:cubicBezTo>
                    <a:pt x="1153267" y="221905"/>
                    <a:pt x="1156331" y="226252"/>
                    <a:pt x="1161090" y="222710"/>
                  </a:cubicBezTo>
                  <a:cubicBezTo>
                    <a:pt x="1161655" y="222388"/>
                    <a:pt x="1162058" y="221985"/>
                    <a:pt x="1162381" y="221502"/>
                  </a:cubicBezTo>
                  <a:cubicBezTo>
                    <a:pt x="1165446" y="219087"/>
                    <a:pt x="1172140" y="214256"/>
                    <a:pt x="1175043" y="212082"/>
                  </a:cubicBezTo>
                  <a:lnTo>
                    <a:pt x="1200934" y="194370"/>
                  </a:lnTo>
                  <a:cubicBezTo>
                    <a:pt x="1207387" y="189780"/>
                    <a:pt x="1213839" y="185191"/>
                    <a:pt x="1220049" y="180441"/>
                  </a:cubicBezTo>
                  <a:cubicBezTo>
                    <a:pt x="1226260" y="175611"/>
                    <a:pt x="1232390" y="170619"/>
                    <a:pt x="1238359" y="165466"/>
                  </a:cubicBezTo>
                  <a:cubicBezTo>
                    <a:pt x="1250215" y="155080"/>
                    <a:pt x="1261507" y="144130"/>
                    <a:pt x="1272557" y="132698"/>
                  </a:cubicBezTo>
                  <a:cubicBezTo>
                    <a:pt x="1274654" y="130604"/>
                    <a:pt x="1274654" y="127223"/>
                    <a:pt x="1272637" y="125130"/>
                  </a:cubicBezTo>
                  <a:cubicBezTo>
                    <a:pt x="1270540" y="123036"/>
                    <a:pt x="1267153" y="122956"/>
                    <a:pt x="1265056" y="125049"/>
                  </a:cubicBezTo>
                  <a:cubicBezTo>
                    <a:pt x="1255861" y="133422"/>
                    <a:pt x="1246344" y="141232"/>
                    <a:pt x="1236665" y="148961"/>
                  </a:cubicBezTo>
                  <a:cubicBezTo>
                    <a:pt x="1229487" y="154758"/>
                    <a:pt x="1222147" y="160394"/>
                    <a:pt x="1214807" y="166191"/>
                  </a:cubicBezTo>
                  <a:cubicBezTo>
                    <a:pt x="1207467" y="171826"/>
                    <a:pt x="1200289" y="177704"/>
                    <a:pt x="1192788" y="183339"/>
                  </a:cubicBezTo>
                  <a:cubicBezTo>
                    <a:pt x="1187868" y="187204"/>
                    <a:pt x="1182787" y="190908"/>
                    <a:pt x="1177786" y="194772"/>
                  </a:cubicBezTo>
                  <a:cubicBezTo>
                    <a:pt x="1174318" y="197429"/>
                    <a:pt x="1171011" y="200086"/>
                    <a:pt x="1167704" y="202904"/>
                  </a:cubicBezTo>
                  <a:cubicBezTo>
                    <a:pt x="1166656" y="203790"/>
                    <a:pt x="1164800" y="205400"/>
                    <a:pt x="1163107" y="206849"/>
                  </a:cubicBezTo>
                  <a:cubicBezTo>
                    <a:pt x="1182625" y="180763"/>
                    <a:pt x="1202063" y="154516"/>
                    <a:pt x="1221985" y="128753"/>
                  </a:cubicBezTo>
                  <a:cubicBezTo>
                    <a:pt x="1253199" y="88255"/>
                    <a:pt x="1284897" y="48080"/>
                    <a:pt x="1318047" y="8790"/>
                  </a:cubicBezTo>
                  <a:cubicBezTo>
                    <a:pt x="1319983" y="6616"/>
                    <a:pt x="1319660" y="3235"/>
                    <a:pt x="1317482" y="1303"/>
                  </a:cubicBezTo>
                  <a:cubicBezTo>
                    <a:pt x="1315224" y="-630"/>
                    <a:pt x="1311836" y="-388"/>
                    <a:pt x="1309901" y="1866"/>
                  </a:cubicBezTo>
                  <a:cubicBezTo>
                    <a:pt x="1276105" y="40834"/>
                    <a:pt x="1243520" y="80526"/>
                    <a:pt x="1211823" y="120863"/>
                  </a:cubicBezTo>
                  <a:cubicBezTo>
                    <a:pt x="1191094" y="147190"/>
                    <a:pt x="1171092" y="174081"/>
                    <a:pt x="1150766" y="200649"/>
                  </a:cubicBezTo>
                  <a:cubicBezTo>
                    <a:pt x="1152702" y="191713"/>
                    <a:pt x="1154315" y="182857"/>
                    <a:pt x="1156089" y="176979"/>
                  </a:cubicBezTo>
                  <a:cubicBezTo>
                    <a:pt x="1158993" y="166513"/>
                    <a:pt x="1162219" y="156127"/>
                    <a:pt x="1165284" y="145741"/>
                  </a:cubicBezTo>
                  <a:cubicBezTo>
                    <a:pt x="1168430" y="135435"/>
                    <a:pt x="1171495" y="125049"/>
                    <a:pt x="1174882" y="114744"/>
                  </a:cubicBezTo>
                  <a:cubicBezTo>
                    <a:pt x="1179318" y="100976"/>
                    <a:pt x="1183996" y="87370"/>
                    <a:pt x="1189400" y="74005"/>
                  </a:cubicBezTo>
                  <a:cubicBezTo>
                    <a:pt x="1190610" y="71267"/>
                    <a:pt x="1189400" y="68127"/>
                    <a:pt x="1186658" y="66920"/>
                  </a:cubicBezTo>
                  <a:cubicBezTo>
                    <a:pt x="1183996" y="65712"/>
                    <a:pt x="1180851" y="67000"/>
                    <a:pt x="1179641" y="69657"/>
                  </a:cubicBezTo>
                  <a:cubicBezTo>
                    <a:pt x="1171656" y="86323"/>
                    <a:pt x="1164478" y="103311"/>
                    <a:pt x="1158348" y="120621"/>
                  </a:cubicBezTo>
                  <a:cubicBezTo>
                    <a:pt x="1155847" y="127545"/>
                    <a:pt x="1153508" y="134549"/>
                    <a:pt x="1151411" y="141635"/>
                  </a:cubicBezTo>
                  <a:cubicBezTo>
                    <a:pt x="1148266" y="152182"/>
                    <a:pt x="1145604" y="162890"/>
                    <a:pt x="1142943" y="173517"/>
                  </a:cubicBezTo>
                  <a:cubicBezTo>
                    <a:pt x="1140926" y="182534"/>
                    <a:pt x="1139797" y="198154"/>
                    <a:pt x="1136732" y="210794"/>
                  </a:cubicBezTo>
                  <a:cubicBezTo>
                    <a:pt x="1135442" y="215947"/>
                    <a:pt x="1133909" y="220616"/>
                    <a:pt x="1131570" y="223756"/>
                  </a:cubicBezTo>
                  <a:cubicBezTo>
                    <a:pt x="1131167" y="224320"/>
                    <a:pt x="1131973" y="224884"/>
                    <a:pt x="1131812" y="225528"/>
                  </a:cubicBezTo>
                  <a:cubicBezTo>
                    <a:pt x="1114955" y="247749"/>
                    <a:pt x="1097694" y="269809"/>
                    <a:pt x="1080918" y="292111"/>
                  </a:cubicBezTo>
                  <a:cubicBezTo>
                    <a:pt x="1074707" y="300242"/>
                    <a:pt x="1068416" y="308374"/>
                    <a:pt x="1062286" y="316586"/>
                  </a:cubicBezTo>
                  <a:cubicBezTo>
                    <a:pt x="1062932" y="307086"/>
                    <a:pt x="1063496" y="297666"/>
                    <a:pt x="1064061" y="288166"/>
                  </a:cubicBezTo>
                  <a:cubicBezTo>
                    <a:pt x="1064545" y="280920"/>
                    <a:pt x="1065109" y="273674"/>
                    <a:pt x="1065916" y="266428"/>
                  </a:cubicBezTo>
                  <a:cubicBezTo>
                    <a:pt x="1067448" y="250406"/>
                    <a:pt x="1069787" y="234545"/>
                    <a:pt x="1072368" y="218926"/>
                  </a:cubicBezTo>
                  <a:cubicBezTo>
                    <a:pt x="1074223" y="208379"/>
                    <a:pt x="1076159" y="197912"/>
                    <a:pt x="1078337" y="187526"/>
                  </a:cubicBezTo>
                  <a:cubicBezTo>
                    <a:pt x="1083822" y="161602"/>
                    <a:pt x="1090758" y="135999"/>
                    <a:pt x="1099872" y="110476"/>
                  </a:cubicBezTo>
                  <a:cubicBezTo>
                    <a:pt x="1100921" y="107739"/>
                    <a:pt x="1099550" y="104599"/>
                    <a:pt x="1096807" y="103553"/>
                  </a:cubicBezTo>
                  <a:cubicBezTo>
                    <a:pt x="1094065" y="102506"/>
                    <a:pt x="1090919" y="103955"/>
                    <a:pt x="1089871" y="106692"/>
                  </a:cubicBezTo>
                  <a:cubicBezTo>
                    <a:pt x="1079466" y="132295"/>
                    <a:pt x="1070917" y="158059"/>
                    <a:pt x="1064625" y="184467"/>
                  </a:cubicBezTo>
                  <a:cubicBezTo>
                    <a:pt x="1062045" y="195014"/>
                    <a:pt x="1059867" y="205722"/>
                    <a:pt x="1058092" y="216510"/>
                  </a:cubicBezTo>
                  <a:cubicBezTo>
                    <a:pt x="1055511" y="232613"/>
                    <a:pt x="1053818" y="248876"/>
                    <a:pt x="1052608" y="265300"/>
                  </a:cubicBezTo>
                  <a:cubicBezTo>
                    <a:pt x="1052124" y="272707"/>
                    <a:pt x="1051801" y="280195"/>
                    <a:pt x="1051559" y="287602"/>
                  </a:cubicBezTo>
                  <a:cubicBezTo>
                    <a:pt x="1051236" y="298632"/>
                    <a:pt x="1051156" y="309582"/>
                    <a:pt x="1050914" y="320612"/>
                  </a:cubicBezTo>
                  <a:cubicBezTo>
                    <a:pt x="1050914" y="322142"/>
                    <a:pt x="1051156" y="323752"/>
                    <a:pt x="1051559" y="325362"/>
                  </a:cubicBezTo>
                  <a:cubicBezTo>
                    <a:pt x="1051882" y="326570"/>
                    <a:pt x="1052366" y="327778"/>
                    <a:pt x="1052769" y="328985"/>
                  </a:cubicBezTo>
                  <a:cubicBezTo>
                    <a:pt x="1033250" y="354749"/>
                    <a:pt x="1013812" y="380673"/>
                    <a:pt x="993890" y="406196"/>
                  </a:cubicBezTo>
                  <a:cubicBezTo>
                    <a:pt x="981227" y="422540"/>
                    <a:pt x="968564" y="438803"/>
                    <a:pt x="955901" y="455066"/>
                  </a:cubicBezTo>
                  <a:cubicBezTo>
                    <a:pt x="954288" y="450638"/>
                    <a:pt x="952675" y="446452"/>
                    <a:pt x="952352" y="445083"/>
                  </a:cubicBezTo>
                  <a:cubicBezTo>
                    <a:pt x="950175" y="434616"/>
                    <a:pt x="948561" y="423989"/>
                    <a:pt x="947352" y="413361"/>
                  </a:cubicBezTo>
                  <a:cubicBezTo>
                    <a:pt x="946142" y="402734"/>
                    <a:pt x="945497" y="392026"/>
                    <a:pt x="945335" y="381318"/>
                  </a:cubicBezTo>
                  <a:cubicBezTo>
                    <a:pt x="945093" y="368999"/>
                    <a:pt x="945738" y="356601"/>
                    <a:pt x="946868" y="344202"/>
                  </a:cubicBezTo>
                  <a:cubicBezTo>
                    <a:pt x="947997" y="331803"/>
                    <a:pt x="949691" y="319485"/>
                    <a:pt x="951707" y="307167"/>
                  </a:cubicBezTo>
                  <a:cubicBezTo>
                    <a:pt x="954207" y="292352"/>
                    <a:pt x="957191" y="277538"/>
                    <a:pt x="960498" y="262885"/>
                  </a:cubicBezTo>
                  <a:cubicBezTo>
                    <a:pt x="965661" y="240583"/>
                    <a:pt x="971468" y="218443"/>
                    <a:pt x="977275" y="196785"/>
                  </a:cubicBezTo>
                  <a:cubicBezTo>
                    <a:pt x="978082" y="193967"/>
                    <a:pt x="976388" y="190988"/>
                    <a:pt x="973565" y="190183"/>
                  </a:cubicBezTo>
                  <a:cubicBezTo>
                    <a:pt x="970742" y="189378"/>
                    <a:pt x="967757" y="190988"/>
                    <a:pt x="966951" y="193886"/>
                  </a:cubicBezTo>
                  <a:cubicBezTo>
                    <a:pt x="960257" y="215383"/>
                    <a:pt x="953401" y="237443"/>
                    <a:pt x="947593" y="259745"/>
                  </a:cubicBezTo>
                  <a:cubicBezTo>
                    <a:pt x="943722" y="274640"/>
                    <a:pt x="940254" y="289615"/>
                    <a:pt x="937511" y="304670"/>
                  </a:cubicBezTo>
                  <a:cubicBezTo>
                    <a:pt x="935253" y="317391"/>
                    <a:pt x="933559" y="330193"/>
                    <a:pt x="932592" y="342994"/>
                  </a:cubicBezTo>
                  <a:cubicBezTo>
                    <a:pt x="931543" y="355956"/>
                    <a:pt x="931382" y="368838"/>
                    <a:pt x="931866" y="381720"/>
                  </a:cubicBezTo>
                  <a:cubicBezTo>
                    <a:pt x="932430" y="392831"/>
                    <a:pt x="933479" y="403861"/>
                    <a:pt x="935011" y="414891"/>
                  </a:cubicBezTo>
                  <a:cubicBezTo>
                    <a:pt x="936624" y="425921"/>
                    <a:pt x="938802" y="436871"/>
                    <a:pt x="941464" y="447579"/>
                  </a:cubicBezTo>
                  <a:cubicBezTo>
                    <a:pt x="942109" y="449833"/>
                    <a:pt x="946626" y="459494"/>
                    <a:pt x="948158" y="465050"/>
                  </a:cubicBezTo>
                  <a:cubicBezTo>
                    <a:pt x="941867" y="473182"/>
                    <a:pt x="935495" y="481313"/>
                    <a:pt x="929204" y="489445"/>
                  </a:cubicBezTo>
                  <a:cubicBezTo>
                    <a:pt x="918315" y="503695"/>
                    <a:pt x="907588" y="518107"/>
                    <a:pt x="896942" y="532519"/>
                  </a:cubicBezTo>
                  <a:cubicBezTo>
                    <a:pt x="896861" y="532358"/>
                    <a:pt x="896780" y="532116"/>
                    <a:pt x="896619" y="531955"/>
                  </a:cubicBezTo>
                  <a:cubicBezTo>
                    <a:pt x="896619" y="529942"/>
                    <a:pt x="896861" y="527205"/>
                    <a:pt x="896619" y="526078"/>
                  </a:cubicBezTo>
                  <a:cubicBezTo>
                    <a:pt x="895893" y="522132"/>
                    <a:pt x="895167" y="518268"/>
                    <a:pt x="894360" y="514404"/>
                  </a:cubicBezTo>
                  <a:cubicBezTo>
                    <a:pt x="893796" y="511747"/>
                    <a:pt x="893231" y="509090"/>
                    <a:pt x="892505" y="506513"/>
                  </a:cubicBezTo>
                  <a:cubicBezTo>
                    <a:pt x="889360" y="494356"/>
                    <a:pt x="886134" y="482279"/>
                    <a:pt x="883149" y="470122"/>
                  </a:cubicBezTo>
                  <a:cubicBezTo>
                    <a:pt x="881214" y="462151"/>
                    <a:pt x="879358" y="454100"/>
                    <a:pt x="877826" y="445969"/>
                  </a:cubicBezTo>
                  <a:cubicBezTo>
                    <a:pt x="874439" y="429544"/>
                    <a:pt x="872019" y="411751"/>
                    <a:pt x="870325" y="393555"/>
                  </a:cubicBezTo>
                  <a:cubicBezTo>
                    <a:pt x="868631" y="376165"/>
                    <a:pt x="867825" y="358453"/>
                    <a:pt x="868309" y="340820"/>
                  </a:cubicBezTo>
                  <a:cubicBezTo>
                    <a:pt x="868954" y="316828"/>
                    <a:pt x="872019" y="293238"/>
                    <a:pt x="878794" y="271902"/>
                  </a:cubicBezTo>
                  <a:cubicBezTo>
                    <a:pt x="879762" y="269085"/>
                    <a:pt x="878229" y="266105"/>
                    <a:pt x="875487" y="265139"/>
                  </a:cubicBezTo>
                  <a:cubicBezTo>
                    <a:pt x="872664" y="264173"/>
                    <a:pt x="869599" y="265703"/>
                    <a:pt x="868712" y="268440"/>
                  </a:cubicBezTo>
                  <a:cubicBezTo>
                    <a:pt x="858791" y="295895"/>
                    <a:pt x="854436" y="327133"/>
                    <a:pt x="854275" y="358533"/>
                  </a:cubicBezTo>
                  <a:cubicBezTo>
                    <a:pt x="854194" y="370690"/>
                    <a:pt x="854759" y="382928"/>
                    <a:pt x="855888" y="394924"/>
                  </a:cubicBezTo>
                  <a:cubicBezTo>
                    <a:pt x="857582" y="413683"/>
                    <a:pt x="860808" y="431879"/>
                    <a:pt x="864518" y="448706"/>
                  </a:cubicBezTo>
                  <a:cubicBezTo>
                    <a:pt x="866373" y="456999"/>
                    <a:pt x="868470" y="465211"/>
                    <a:pt x="870728" y="473423"/>
                  </a:cubicBezTo>
                  <a:cubicBezTo>
                    <a:pt x="874116" y="485500"/>
                    <a:pt x="877826" y="497576"/>
                    <a:pt x="881536" y="509573"/>
                  </a:cubicBezTo>
                  <a:lnTo>
                    <a:pt x="886214" y="528251"/>
                  </a:lnTo>
                  <a:cubicBezTo>
                    <a:pt x="886617" y="530103"/>
                    <a:pt x="887021" y="534853"/>
                    <a:pt x="887263" y="536061"/>
                  </a:cubicBezTo>
                  <a:cubicBezTo>
                    <a:pt x="887505" y="537510"/>
                    <a:pt x="888069" y="538315"/>
                    <a:pt x="888311" y="538557"/>
                  </a:cubicBezTo>
                  <a:cubicBezTo>
                    <a:pt x="889118" y="539684"/>
                    <a:pt x="890167" y="540167"/>
                    <a:pt x="891054" y="540328"/>
                  </a:cubicBezTo>
                  <a:cubicBezTo>
                    <a:pt x="889763" y="542099"/>
                    <a:pt x="888392" y="543871"/>
                    <a:pt x="887021" y="545723"/>
                  </a:cubicBezTo>
                  <a:lnTo>
                    <a:pt x="852661" y="594432"/>
                  </a:lnTo>
                  <a:lnTo>
                    <a:pt x="840805" y="610132"/>
                  </a:lnTo>
                  <a:cubicBezTo>
                    <a:pt x="839595" y="611581"/>
                    <a:pt x="836450" y="613272"/>
                    <a:pt x="834836" y="614721"/>
                  </a:cubicBezTo>
                  <a:cubicBezTo>
                    <a:pt x="832578" y="616734"/>
                    <a:pt x="831852" y="618988"/>
                    <a:pt x="831933" y="620518"/>
                  </a:cubicBezTo>
                  <a:cubicBezTo>
                    <a:pt x="832013" y="622370"/>
                    <a:pt x="832739" y="624463"/>
                    <a:pt x="835724" y="625832"/>
                  </a:cubicBezTo>
                  <a:cubicBezTo>
                    <a:pt x="838224" y="626959"/>
                    <a:pt x="841208" y="625832"/>
                    <a:pt x="842418" y="623255"/>
                  </a:cubicBezTo>
                  <a:close/>
                  <a:moveTo>
                    <a:pt x="896619" y="532599"/>
                  </a:moveTo>
                  <a:lnTo>
                    <a:pt x="896699" y="532680"/>
                  </a:lnTo>
                  <a:cubicBezTo>
                    <a:pt x="896699" y="532680"/>
                    <a:pt x="896699" y="532680"/>
                    <a:pt x="896699" y="532680"/>
                  </a:cubicBezTo>
                  <a:cubicBezTo>
                    <a:pt x="896619" y="532680"/>
                    <a:pt x="896619" y="532680"/>
                    <a:pt x="896619" y="532599"/>
                  </a:cubicBezTo>
                  <a:close/>
                  <a:moveTo>
                    <a:pt x="1281509" y="107095"/>
                  </a:moveTo>
                  <a:lnTo>
                    <a:pt x="1281429" y="107175"/>
                  </a:lnTo>
                  <a:cubicBezTo>
                    <a:pt x="1281187" y="107015"/>
                    <a:pt x="1280865" y="106773"/>
                    <a:pt x="1281268" y="106934"/>
                  </a:cubicBezTo>
                  <a:cubicBezTo>
                    <a:pt x="1281348" y="107015"/>
                    <a:pt x="1281429" y="107015"/>
                    <a:pt x="1281509" y="107095"/>
                  </a:cubicBezTo>
                  <a:close/>
                  <a:moveTo>
                    <a:pt x="1281429" y="107175"/>
                  </a:moveTo>
                  <a:lnTo>
                    <a:pt x="1281429" y="107256"/>
                  </a:lnTo>
                  <a:lnTo>
                    <a:pt x="1281348" y="107256"/>
                  </a:lnTo>
                  <a:lnTo>
                    <a:pt x="1281429" y="107175"/>
                  </a:lnTo>
                  <a:close/>
                  <a:moveTo>
                    <a:pt x="1280784" y="113697"/>
                  </a:moveTo>
                  <a:cubicBezTo>
                    <a:pt x="1279412" y="111684"/>
                    <a:pt x="1279735" y="108947"/>
                    <a:pt x="1281429" y="107256"/>
                  </a:cubicBezTo>
                  <a:lnTo>
                    <a:pt x="1281590" y="107095"/>
                  </a:lnTo>
                  <a:cubicBezTo>
                    <a:pt x="1281751" y="106934"/>
                    <a:pt x="1281994" y="106773"/>
                    <a:pt x="1282155" y="106612"/>
                  </a:cubicBezTo>
                  <a:lnTo>
                    <a:pt x="1282074" y="106451"/>
                  </a:lnTo>
                  <a:cubicBezTo>
                    <a:pt x="1283929" y="104760"/>
                    <a:pt x="1286752" y="104518"/>
                    <a:pt x="1288849" y="105968"/>
                  </a:cubicBezTo>
                  <a:cubicBezTo>
                    <a:pt x="1291188" y="107659"/>
                    <a:pt x="1291753" y="111040"/>
                    <a:pt x="1290059" y="113455"/>
                  </a:cubicBezTo>
                  <a:cubicBezTo>
                    <a:pt x="1291672" y="114985"/>
                    <a:pt x="1288849" y="112811"/>
                    <a:pt x="1290220" y="114422"/>
                  </a:cubicBezTo>
                  <a:cubicBezTo>
                    <a:pt x="1290785" y="115066"/>
                    <a:pt x="1289656" y="114100"/>
                    <a:pt x="1290220" y="114824"/>
                  </a:cubicBezTo>
                  <a:cubicBezTo>
                    <a:pt x="1291027" y="116032"/>
                    <a:pt x="1289414" y="114422"/>
                    <a:pt x="1290059" y="115710"/>
                  </a:cubicBezTo>
                  <a:cubicBezTo>
                    <a:pt x="1290462" y="116354"/>
                    <a:pt x="1289898" y="115549"/>
                    <a:pt x="1289817" y="116273"/>
                  </a:cubicBezTo>
                  <a:cubicBezTo>
                    <a:pt x="1289817" y="116434"/>
                    <a:pt x="1289656" y="116515"/>
                    <a:pt x="1289575" y="116515"/>
                  </a:cubicBezTo>
                  <a:cubicBezTo>
                    <a:pt x="1289011" y="116595"/>
                    <a:pt x="1289414" y="116837"/>
                    <a:pt x="1289011" y="116434"/>
                  </a:cubicBezTo>
                  <a:cubicBezTo>
                    <a:pt x="1286672" y="114261"/>
                    <a:pt x="1290301" y="117562"/>
                    <a:pt x="1287881" y="115146"/>
                  </a:cubicBezTo>
                  <a:cubicBezTo>
                    <a:pt x="1285542" y="116676"/>
                    <a:pt x="1282397" y="116112"/>
                    <a:pt x="1280784" y="113697"/>
                  </a:cubicBezTo>
                  <a:close/>
                  <a:moveTo>
                    <a:pt x="1281590" y="107095"/>
                  </a:moveTo>
                  <a:lnTo>
                    <a:pt x="1281509" y="107095"/>
                  </a:lnTo>
                  <a:lnTo>
                    <a:pt x="1281590" y="107095"/>
                  </a:lnTo>
                  <a:lnTo>
                    <a:pt x="1281590" y="107095"/>
                  </a:lnTo>
                  <a:close/>
                  <a:moveTo>
                    <a:pt x="1282074" y="106451"/>
                  </a:moveTo>
                  <a:cubicBezTo>
                    <a:pt x="1281913" y="106612"/>
                    <a:pt x="1281751" y="106773"/>
                    <a:pt x="1281590" y="107015"/>
                  </a:cubicBezTo>
                  <a:cubicBezTo>
                    <a:pt x="1281268" y="106612"/>
                    <a:pt x="1280219" y="105726"/>
                    <a:pt x="1281026" y="106290"/>
                  </a:cubicBezTo>
                  <a:cubicBezTo>
                    <a:pt x="1281751" y="106692"/>
                    <a:pt x="1280300" y="105324"/>
                    <a:pt x="1281026" y="105807"/>
                  </a:cubicBezTo>
                  <a:cubicBezTo>
                    <a:pt x="1281429" y="106129"/>
                    <a:pt x="1280541" y="105243"/>
                    <a:pt x="1281026" y="105485"/>
                  </a:cubicBezTo>
                  <a:cubicBezTo>
                    <a:pt x="1281590" y="105807"/>
                    <a:pt x="1280703" y="105163"/>
                    <a:pt x="1281187" y="104760"/>
                  </a:cubicBezTo>
                  <a:cubicBezTo>
                    <a:pt x="1281590" y="104518"/>
                    <a:pt x="1281187" y="105082"/>
                    <a:pt x="1281590" y="105002"/>
                  </a:cubicBezTo>
                  <a:lnTo>
                    <a:pt x="1281913" y="104841"/>
                  </a:lnTo>
                  <a:cubicBezTo>
                    <a:pt x="1281833" y="105163"/>
                    <a:pt x="1281833" y="105726"/>
                    <a:pt x="1282074" y="106451"/>
                  </a:cubicBezTo>
                  <a:close/>
                  <a:moveTo>
                    <a:pt x="1576711" y="996507"/>
                  </a:moveTo>
                  <a:cubicBezTo>
                    <a:pt x="1579453" y="997554"/>
                    <a:pt x="1582518" y="996105"/>
                    <a:pt x="1583567" y="993367"/>
                  </a:cubicBezTo>
                  <a:cubicBezTo>
                    <a:pt x="1584615" y="990630"/>
                    <a:pt x="1583244" y="987570"/>
                    <a:pt x="1580501" y="986524"/>
                  </a:cubicBezTo>
                  <a:cubicBezTo>
                    <a:pt x="1510976" y="959874"/>
                    <a:pt x="1442177" y="931776"/>
                    <a:pt x="1373700" y="903114"/>
                  </a:cubicBezTo>
                  <a:cubicBezTo>
                    <a:pt x="1348293" y="892486"/>
                    <a:pt x="1322967" y="881617"/>
                    <a:pt x="1297560" y="870829"/>
                  </a:cubicBezTo>
                  <a:cubicBezTo>
                    <a:pt x="1309658" y="870426"/>
                    <a:pt x="1321676" y="869782"/>
                    <a:pt x="1333855" y="869782"/>
                  </a:cubicBezTo>
                  <a:cubicBezTo>
                    <a:pt x="1348132" y="869943"/>
                    <a:pt x="1362407" y="870426"/>
                    <a:pt x="1376603" y="870909"/>
                  </a:cubicBezTo>
                  <a:cubicBezTo>
                    <a:pt x="1391040" y="871392"/>
                    <a:pt x="1405317" y="871875"/>
                    <a:pt x="1419431" y="872680"/>
                  </a:cubicBezTo>
                  <a:cubicBezTo>
                    <a:pt x="1428384" y="873083"/>
                    <a:pt x="1437256" y="873646"/>
                    <a:pt x="1446209" y="874371"/>
                  </a:cubicBezTo>
                  <a:cubicBezTo>
                    <a:pt x="1452097" y="874774"/>
                    <a:pt x="1458066" y="875337"/>
                    <a:pt x="1463953" y="875981"/>
                  </a:cubicBezTo>
                  <a:lnTo>
                    <a:pt x="1480084" y="877752"/>
                  </a:lnTo>
                  <a:cubicBezTo>
                    <a:pt x="1481859" y="877994"/>
                    <a:pt x="1486376" y="879041"/>
                    <a:pt x="1487586" y="879202"/>
                  </a:cubicBezTo>
                  <a:cubicBezTo>
                    <a:pt x="1488795" y="879363"/>
                    <a:pt x="1489683" y="879282"/>
                    <a:pt x="1490005" y="879121"/>
                  </a:cubicBezTo>
                  <a:cubicBezTo>
                    <a:pt x="1491861" y="878558"/>
                    <a:pt x="1492828" y="877511"/>
                    <a:pt x="1493232" y="876545"/>
                  </a:cubicBezTo>
                  <a:cubicBezTo>
                    <a:pt x="1493796" y="875418"/>
                    <a:pt x="1494119" y="874210"/>
                    <a:pt x="1493635" y="872841"/>
                  </a:cubicBezTo>
                  <a:cubicBezTo>
                    <a:pt x="1493555" y="872439"/>
                    <a:pt x="1493232" y="870345"/>
                    <a:pt x="1490248" y="869218"/>
                  </a:cubicBezTo>
                  <a:cubicBezTo>
                    <a:pt x="1489925" y="869057"/>
                    <a:pt x="1489522" y="868977"/>
                    <a:pt x="1489199" y="868896"/>
                  </a:cubicBezTo>
                  <a:cubicBezTo>
                    <a:pt x="1489199" y="868896"/>
                    <a:pt x="1489199" y="868977"/>
                    <a:pt x="1489199" y="869057"/>
                  </a:cubicBezTo>
                  <a:cubicBezTo>
                    <a:pt x="1489119" y="869540"/>
                    <a:pt x="1488392" y="869460"/>
                    <a:pt x="1487424" y="869218"/>
                  </a:cubicBezTo>
                  <a:cubicBezTo>
                    <a:pt x="1487586" y="869138"/>
                    <a:pt x="1487989" y="868896"/>
                    <a:pt x="1488392" y="868816"/>
                  </a:cubicBezTo>
                  <a:cubicBezTo>
                    <a:pt x="1487827" y="868816"/>
                    <a:pt x="1487344" y="868896"/>
                    <a:pt x="1486779" y="868977"/>
                  </a:cubicBezTo>
                  <a:cubicBezTo>
                    <a:pt x="1485005" y="868413"/>
                    <a:pt x="1482746" y="867447"/>
                    <a:pt x="1481617" y="867206"/>
                  </a:cubicBezTo>
                  <a:lnTo>
                    <a:pt x="1465486" y="864549"/>
                  </a:lnTo>
                  <a:cubicBezTo>
                    <a:pt x="1457985" y="863341"/>
                    <a:pt x="1450484" y="862294"/>
                    <a:pt x="1442902" y="861489"/>
                  </a:cubicBezTo>
                  <a:cubicBezTo>
                    <a:pt x="1435402" y="860604"/>
                    <a:pt x="1427900" y="859879"/>
                    <a:pt x="1420319" y="859235"/>
                  </a:cubicBezTo>
                  <a:cubicBezTo>
                    <a:pt x="1406123" y="858108"/>
                    <a:pt x="1391686" y="856980"/>
                    <a:pt x="1377168" y="856417"/>
                  </a:cubicBezTo>
                  <a:cubicBezTo>
                    <a:pt x="1367489" y="856095"/>
                    <a:pt x="1357891" y="855934"/>
                    <a:pt x="1348212" y="856095"/>
                  </a:cubicBezTo>
                  <a:cubicBezTo>
                    <a:pt x="1323854" y="856256"/>
                    <a:pt x="1299576" y="857866"/>
                    <a:pt x="1275944" y="860765"/>
                  </a:cubicBezTo>
                  <a:cubicBezTo>
                    <a:pt x="1275622" y="860765"/>
                    <a:pt x="1275702" y="861328"/>
                    <a:pt x="1275380" y="861409"/>
                  </a:cubicBezTo>
                  <a:cubicBezTo>
                    <a:pt x="1267072" y="857866"/>
                    <a:pt x="1258765" y="854404"/>
                    <a:pt x="1250538" y="850862"/>
                  </a:cubicBezTo>
                  <a:cubicBezTo>
                    <a:pt x="1227470" y="841039"/>
                    <a:pt x="1204483" y="831217"/>
                    <a:pt x="1181496" y="821394"/>
                  </a:cubicBezTo>
                  <a:cubicBezTo>
                    <a:pt x="1200209" y="818496"/>
                    <a:pt x="1218759" y="815597"/>
                    <a:pt x="1237391" y="812780"/>
                  </a:cubicBezTo>
                  <a:cubicBezTo>
                    <a:pt x="1250941" y="810686"/>
                    <a:pt x="1264572" y="808754"/>
                    <a:pt x="1278203" y="806822"/>
                  </a:cubicBezTo>
                  <a:cubicBezTo>
                    <a:pt x="1289494" y="805212"/>
                    <a:pt x="1300786" y="803682"/>
                    <a:pt x="1312159" y="802233"/>
                  </a:cubicBezTo>
                  <a:cubicBezTo>
                    <a:pt x="1323451" y="800783"/>
                    <a:pt x="1334743" y="799334"/>
                    <a:pt x="1346196" y="798207"/>
                  </a:cubicBezTo>
                  <a:cubicBezTo>
                    <a:pt x="1355310" y="797241"/>
                    <a:pt x="1364504" y="796597"/>
                    <a:pt x="1373700" y="796275"/>
                  </a:cubicBezTo>
                  <a:cubicBezTo>
                    <a:pt x="1382894" y="795953"/>
                    <a:pt x="1392170" y="795953"/>
                    <a:pt x="1401364" y="796275"/>
                  </a:cubicBezTo>
                  <a:lnTo>
                    <a:pt x="1420157" y="797482"/>
                  </a:lnTo>
                  <a:cubicBezTo>
                    <a:pt x="1420641" y="797482"/>
                    <a:pt x="1428062" y="798207"/>
                    <a:pt x="1429594" y="798046"/>
                  </a:cubicBezTo>
                  <a:cubicBezTo>
                    <a:pt x="1435078" y="797563"/>
                    <a:pt x="1434917" y="792652"/>
                    <a:pt x="1434434" y="791283"/>
                  </a:cubicBezTo>
                  <a:cubicBezTo>
                    <a:pt x="1434272" y="790800"/>
                    <a:pt x="1433707" y="788546"/>
                    <a:pt x="1430320" y="787660"/>
                  </a:cubicBezTo>
                  <a:cubicBezTo>
                    <a:pt x="1429836" y="787499"/>
                    <a:pt x="1429352" y="787419"/>
                    <a:pt x="1428868" y="787419"/>
                  </a:cubicBezTo>
                  <a:cubicBezTo>
                    <a:pt x="1428868" y="787499"/>
                    <a:pt x="1428949" y="787660"/>
                    <a:pt x="1428949" y="787740"/>
                  </a:cubicBezTo>
                  <a:cubicBezTo>
                    <a:pt x="1428949" y="788223"/>
                    <a:pt x="1428062" y="788223"/>
                    <a:pt x="1426932" y="788063"/>
                  </a:cubicBezTo>
                  <a:cubicBezTo>
                    <a:pt x="1427174" y="787902"/>
                    <a:pt x="1427335" y="787821"/>
                    <a:pt x="1427497" y="787660"/>
                  </a:cubicBezTo>
                  <a:cubicBezTo>
                    <a:pt x="1427174" y="787740"/>
                    <a:pt x="1426852" y="787902"/>
                    <a:pt x="1426529" y="788063"/>
                  </a:cubicBezTo>
                  <a:cubicBezTo>
                    <a:pt x="1424352" y="787740"/>
                    <a:pt x="1421448" y="786855"/>
                    <a:pt x="1421206" y="786855"/>
                  </a:cubicBezTo>
                  <a:lnTo>
                    <a:pt x="1401929" y="784762"/>
                  </a:lnTo>
                  <a:cubicBezTo>
                    <a:pt x="1392492" y="784037"/>
                    <a:pt x="1382975" y="783715"/>
                    <a:pt x="1373457" y="783715"/>
                  </a:cubicBezTo>
                  <a:cubicBezTo>
                    <a:pt x="1363940" y="783634"/>
                    <a:pt x="1354422" y="784037"/>
                    <a:pt x="1344986" y="784762"/>
                  </a:cubicBezTo>
                  <a:cubicBezTo>
                    <a:pt x="1333372" y="785647"/>
                    <a:pt x="1321918" y="786613"/>
                    <a:pt x="1310384" y="787982"/>
                  </a:cubicBezTo>
                  <a:cubicBezTo>
                    <a:pt x="1298931" y="789270"/>
                    <a:pt x="1287478" y="790880"/>
                    <a:pt x="1276105" y="792652"/>
                  </a:cubicBezTo>
                  <a:cubicBezTo>
                    <a:pt x="1262394" y="794745"/>
                    <a:pt x="1248763" y="797160"/>
                    <a:pt x="1235132" y="799656"/>
                  </a:cubicBezTo>
                  <a:cubicBezTo>
                    <a:pt x="1214807" y="803440"/>
                    <a:pt x="1194563" y="807627"/>
                    <a:pt x="1174237" y="811652"/>
                  </a:cubicBezTo>
                  <a:cubicBezTo>
                    <a:pt x="1171817" y="812136"/>
                    <a:pt x="1170930" y="814470"/>
                    <a:pt x="1170688" y="816725"/>
                  </a:cubicBezTo>
                  <a:cubicBezTo>
                    <a:pt x="1168188" y="815678"/>
                    <a:pt x="1165688" y="814632"/>
                    <a:pt x="1163187" y="813504"/>
                  </a:cubicBezTo>
                  <a:cubicBezTo>
                    <a:pt x="1163429" y="812699"/>
                    <a:pt x="1163832" y="811652"/>
                    <a:pt x="1162542" y="812296"/>
                  </a:cubicBezTo>
                  <a:lnTo>
                    <a:pt x="1162542" y="812136"/>
                  </a:lnTo>
                  <a:cubicBezTo>
                    <a:pt x="1161332" y="809640"/>
                    <a:pt x="1158267" y="808513"/>
                    <a:pt x="1155686" y="809720"/>
                  </a:cubicBezTo>
                  <a:cubicBezTo>
                    <a:pt x="1155686" y="809720"/>
                    <a:pt x="1155364" y="810042"/>
                    <a:pt x="1155283" y="810123"/>
                  </a:cubicBezTo>
                  <a:cubicBezTo>
                    <a:pt x="1126973" y="798046"/>
                    <a:pt x="1098662" y="785969"/>
                    <a:pt x="1070352" y="773812"/>
                  </a:cubicBezTo>
                  <a:cubicBezTo>
                    <a:pt x="1090677" y="766968"/>
                    <a:pt x="1111164" y="760850"/>
                    <a:pt x="1131893" y="755616"/>
                  </a:cubicBezTo>
                  <a:cubicBezTo>
                    <a:pt x="1149314" y="751269"/>
                    <a:pt x="1166897" y="747324"/>
                    <a:pt x="1184561" y="743701"/>
                  </a:cubicBezTo>
                  <a:cubicBezTo>
                    <a:pt x="1202224" y="739997"/>
                    <a:pt x="1219888" y="736455"/>
                    <a:pt x="1237633" y="733395"/>
                  </a:cubicBezTo>
                  <a:cubicBezTo>
                    <a:pt x="1246908" y="731785"/>
                    <a:pt x="1256184" y="730336"/>
                    <a:pt x="1265540" y="729047"/>
                  </a:cubicBezTo>
                  <a:cubicBezTo>
                    <a:pt x="1274815" y="727840"/>
                    <a:pt x="1284171" y="726713"/>
                    <a:pt x="1293608" y="725908"/>
                  </a:cubicBezTo>
                  <a:lnTo>
                    <a:pt x="1314901" y="724378"/>
                  </a:lnTo>
                  <a:cubicBezTo>
                    <a:pt x="1316192" y="724297"/>
                    <a:pt x="1322644" y="724458"/>
                    <a:pt x="1325064" y="723975"/>
                  </a:cubicBezTo>
                  <a:cubicBezTo>
                    <a:pt x="1330065" y="722928"/>
                    <a:pt x="1330468" y="718903"/>
                    <a:pt x="1329822" y="716971"/>
                  </a:cubicBezTo>
                  <a:cubicBezTo>
                    <a:pt x="1329016" y="714314"/>
                    <a:pt x="1326193" y="712784"/>
                    <a:pt x="1323451" y="713589"/>
                  </a:cubicBezTo>
                  <a:cubicBezTo>
                    <a:pt x="1323370" y="713589"/>
                    <a:pt x="1323290" y="713670"/>
                    <a:pt x="1323128" y="713670"/>
                  </a:cubicBezTo>
                  <a:cubicBezTo>
                    <a:pt x="1323128" y="713750"/>
                    <a:pt x="1323208" y="713831"/>
                    <a:pt x="1323208" y="713911"/>
                  </a:cubicBezTo>
                  <a:cubicBezTo>
                    <a:pt x="1323290" y="714556"/>
                    <a:pt x="1322564" y="714717"/>
                    <a:pt x="1321515" y="714717"/>
                  </a:cubicBezTo>
                  <a:lnTo>
                    <a:pt x="1321837" y="714394"/>
                  </a:lnTo>
                  <a:lnTo>
                    <a:pt x="1321434" y="714717"/>
                  </a:lnTo>
                  <a:cubicBezTo>
                    <a:pt x="1319176" y="714717"/>
                    <a:pt x="1315385" y="713750"/>
                    <a:pt x="1314659" y="713750"/>
                  </a:cubicBezTo>
                  <a:lnTo>
                    <a:pt x="1292721" y="714394"/>
                  </a:lnTo>
                  <a:cubicBezTo>
                    <a:pt x="1283204" y="714877"/>
                    <a:pt x="1273605" y="715602"/>
                    <a:pt x="1264088" y="716568"/>
                  </a:cubicBezTo>
                  <a:cubicBezTo>
                    <a:pt x="1254490" y="717534"/>
                    <a:pt x="1244973" y="718742"/>
                    <a:pt x="1235455" y="720111"/>
                  </a:cubicBezTo>
                  <a:cubicBezTo>
                    <a:pt x="1217469" y="722848"/>
                    <a:pt x="1199402" y="725827"/>
                    <a:pt x="1181577" y="729530"/>
                  </a:cubicBezTo>
                  <a:cubicBezTo>
                    <a:pt x="1169639" y="731946"/>
                    <a:pt x="1157783" y="734764"/>
                    <a:pt x="1146007" y="737823"/>
                  </a:cubicBezTo>
                  <a:cubicBezTo>
                    <a:pt x="1116568" y="745552"/>
                    <a:pt x="1087612" y="754892"/>
                    <a:pt x="1059222" y="766003"/>
                  </a:cubicBezTo>
                  <a:cubicBezTo>
                    <a:pt x="1058173" y="766405"/>
                    <a:pt x="1058576" y="767693"/>
                    <a:pt x="1058012" y="768579"/>
                  </a:cubicBezTo>
                  <a:cubicBezTo>
                    <a:pt x="1038574" y="760286"/>
                    <a:pt x="1019135" y="752074"/>
                    <a:pt x="999617" y="743942"/>
                  </a:cubicBezTo>
                  <a:cubicBezTo>
                    <a:pt x="981469" y="736374"/>
                    <a:pt x="963241" y="729047"/>
                    <a:pt x="945013" y="721721"/>
                  </a:cubicBezTo>
                  <a:cubicBezTo>
                    <a:pt x="967919" y="712301"/>
                    <a:pt x="990583" y="702881"/>
                    <a:pt x="1013570" y="694910"/>
                  </a:cubicBezTo>
                  <a:cubicBezTo>
                    <a:pt x="1025507" y="690724"/>
                    <a:pt x="1037525" y="686779"/>
                    <a:pt x="1049785" y="683075"/>
                  </a:cubicBezTo>
                  <a:cubicBezTo>
                    <a:pt x="1067610" y="677600"/>
                    <a:pt x="1085919" y="672609"/>
                    <a:pt x="1104953" y="668503"/>
                  </a:cubicBezTo>
                  <a:cubicBezTo>
                    <a:pt x="1115358" y="666248"/>
                    <a:pt x="1125763" y="664075"/>
                    <a:pt x="1136248" y="661981"/>
                  </a:cubicBezTo>
                  <a:cubicBezTo>
                    <a:pt x="1146733" y="659888"/>
                    <a:pt x="1157138" y="657875"/>
                    <a:pt x="1167624" y="655943"/>
                  </a:cubicBezTo>
                  <a:lnTo>
                    <a:pt x="1187706" y="652481"/>
                  </a:lnTo>
                  <a:cubicBezTo>
                    <a:pt x="1188674" y="652320"/>
                    <a:pt x="1190771" y="651273"/>
                    <a:pt x="1192465" y="650629"/>
                  </a:cubicBezTo>
                  <a:cubicBezTo>
                    <a:pt x="1192869" y="650871"/>
                    <a:pt x="1193272" y="650388"/>
                    <a:pt x="1193756" y="650549"/>
                  </a:cubicBezTo>
                  <a:cubicBezTo>
                    <a:pt x="1193675" y="650468"/>
                    <a:pt x="1193595" y="650549"/>
                    <a:pt x="1193514" y="650468"/>
                  </a:cubicBezTo>
                  <a:lnTo>
                    <a:pt x="1193272" y="650388"/>
                  </a:lnTo>
                  <a:cubicBezTo>
                    <a:pt x="1193595" y="650307"/>
                    <a:pt x="1193595" y="650549"/>
                    <a:pt x="1193836" y="650468"/>
                  </a:cubicBezTo>
                  <a:cubicBezTo>
                    <a:pt x="1195449" y="650951"/>
                    <a:pt x="1197305" y="651273"/>
                    <a:pt x="1198676" y="650066"/>
                  </a:cubicBezTo>
                  <a:cubicBezTo>
                    <a:pt x="1201580" y="647570"/>
                    <a:pt x="1200773" y="644993"/>
                    <a:pt x="1200289" y="643866"/>
                  </a:cubicBezTo>
                  <a:cubicBezTo>
                    <a:pt x="1199805" y="642578"/>
                    <a:pt x="1198676" y="641048"/>
                    <a:pt x="1196175" y="640565"/>
                  </a:cubicBezTo>
                  <a:cubicBezTo>
                    <a:pt x="1195530" y="640485"/>
                    <a:pt x="1194240" y="640485"/>
                    <a:pt x="1192707" y="640726"/>
                  </a:cubicBezTo>
                  <a:cubicBezTo>
                    <a:pt x="1190771" y="641048"/>
                    <a:pt x="1187788" y="641853"/>
                    <a:pt x="1186335" y="641934"/>
                  </a:cubicBezTo>
                  <a:lnTo>
                    <a:pt x="1165768" y="644671"/>
                  </a:lnTo>
                  <a:cubicBezTo>
                    <a:pt x="1153025" y="646604"/>
                    <a:pt x="1140281" y="648536"/>
                    <a:pt x="1127618" y="650710"/>
                  </a:cubicBezTo>
                  <a:cubicBezTo>
                    <a:pt x="1119149" y="652159"/>
                    <a:pt x="1110680" y="653689"/>
                    <a:pt x="1102292" y="655299"/>
                  </a:cubicBezTo>
                  <a:cubicBezTo>
                    <a:pt x="1089306" y="657795"/>
                    <a:pt x="1076643" y="660613"/>
                    <a:pt x="1064303" y="663914"/>
                  </a:cubicBezTo>
                  <a:cubicBezTo>
                    <a:pt x="1051640" y="667215"/>
                    <a:pt x="1039219" y="670999"/>
                    <a:pt x="1027040" y="675185"/>
                  </a:cubicBezTo>
                  <a:cubicBezTo>
                    <a:pt x="1012280" y="680177"/>
                    <a:pt x="997842" y="685813"/>
                    <a:pt x="983485" y="691690"/>
                  </a:cubicBezTo>
                  <a:cubicBezTo>
                    <a:pt x="965580" y="699178"/>
                    <a:pt x="947674" y="707470"/>
                    <a:pt x="929607" y="715844"/>
                  </a:cubicBezTo>
                  <a:cubicBezTo>
                    <a:pt x="929123" y="715683"/>
                    <a:pt x="928478" y="715521"/>
                    <a:pt x="927833" y="715280"/>
                  </a:cubicBezTo>
                  <a:cubicBezTo>
                    <a:pt x="927752" y="715038"/>
                    <a:pt x="927510" y="714475"/>
                    <a:pt x="927429" y="714314"/>
                  </a:cubicBezTo>
                  <a:cubicBezTo>
                    <a:pt x="927026" y="713428"/>
                    <a:pt x="926623" y="712945"/>
                    <a:pt x="926462" y="712704"/>
                  </a:cubicBezTo>
                  <a:cubicBezTo>
                    <a:pt x="925171" y="711255"/>
                    <a:pt x="923800" y="710932"/>
                    <a:pt x="922993" y="710932"/>
                  </a:cubicBezTo>
                  <a:cubicBezTo>
                    <a:pt x="921542" y="710771"/>
                    <a:pt x="920251" y="711093"/>
                    <a:pt x="919122" y="712060"/>
                  </a:cubicBezTo>
                  <a:cubicBezTo>
                    <a:pt x="919122" y="712060"/>
                    <a:pt x="918880" y="712462"/>
                    <a:pt x="918719" y="712543"/>
                  </a:cubicBezTo>
                  <a:cubicBezTo>
                    <a:pt x="914202" y="711255"/>
                    <a:pt x="909443" y="709805"/>
                    <a:pt x="904846" y="708356"/>
                  </a:cubicBezTo>
                  <a:cubicBezTo>
                    <a:pt x="898393" y="706263"/>
                    <a:pt x="892586" y="704169"/>
                    <a:pt x="890086" y="702398"/>
                  </a:cubicBezTo>
                  <a:lnTo>
                    <a:pt x="889924" y="702318"/>
                  </a:lnTo>
                  <a:cubicBezTo>
                    <a:pt x="888553" y="700305"/>
                    <a:pt x="885892" y="699500"/>
                    <a:pt x="883553" y="700546"/>
                  </a:cubicBezTo>
                  <a:cubicBezTo>
                    <a:pt x="880972" y="701754"/>
                    <a:pt x="879842" y="704813"/>
                    <a:pt x="881052" y="707390"/>
                  </a:cubicBezTo>
                  <a:cubicBezTo>
                    <a:pt x="881536" y="708356"/>
                    <a:pt x="882423" y="709564"/>
                    <a:pt x="884037" y="710771"/>
                  </a:cubicBezTo>
                  <a:cubicBezTo>
                    <a:pt x="885730" y="711979"/>
                    <a:pt x="888553" y="713428"/>
                    <a:pt x="892022" y="714797"/>
                  </a:cubicBezTo>
                  <a:cubicBezTo>
                    <a:pt x="899603" y="717937"/>
                    <a:pt x="910411" y="721238"/>
                    <a:pt x="918638" y="723734"/>
                  </a:cubicBezTo>
                  <a:cubicBezTo>
                    <a:pt x="918154" y="725022"/>
                    <a:pt x="916702" y="725827"/>
                    <a:pt x="917267" y="727196"/>
                  </a:cubicBezTo>
                  <a:cubicBezTo>
                    <a:pt x="917993" y="728806"/>
                    <a:pt x="919929" y="728484"/>
                    <a:pt x="921622" y="728806"/>
                  </a:cubicBezTo>
                  <a:cubicBezTo>
                    <a:pt x="921622" y="728806"/>
                    <a:pt x="921622" y="728886"/>
                    <a:pt x="921622" y="728886"/>
                  </a:cubicBezTo>
                  <a:cubicBezTo>
                    <a:pt x="923074" y="732912"/>
                    <a:pt x="924526" y="736857"/>
                    <a:pt x="926058" y="740722"/>
                  </a:cubicBezTo>
                  <a:cubicBezTo>
                    <a:pt x="927591" y="744667"/>
                    <a:pt x="929204" y="748531"/>
                    <a:pt x="930979" y="752476"/>
                  </a:cubicBezTo>
                  <a:cubicBezTo>
                    <a:pt x="936624" y="765117"/>
                    <a:pt x="942270" y="777838"/>
                    <a:pt x="948077" y="790397"/>
                  </a:cubicBezTo>
                  <a:cubicBezTo>
                    <a:pt x="951949" y="798851"/>
                    <a:pt x="955982" y="807224"/>
                    <a:pt x="960014" y="815517"/>
                  </a:cubicBezTo>
                  <a:cubicBezTo>
                    <a:pt x="968967" y="833874"/>
                    <a:pt x="978485" y="853196"/>
                    <a:pt x="989212" y="872197"/>
                  </a:cubicBezTo>
                  <a:cubicBezTo>
                    <a:pt x="999617" y="890715"/>
                    <a:pt x="1010989" y="908991"/>
                    <a:pt x="1023491" y="926381"/>
                  </a:cubicBezTo>
                  <a:cubicBezTo>
                    <a:pt x="1040509" y="950133"/>
                    <a:pt x="1059625" y="972032"/>
                    <a:pt x="1080999" y="990066"/>
                  </a:cubicBezTo>
                  <a:cubicBezTo>
                    <a:pt x="1083257" y="991999"/>
                    <a:pt x="1086645" y="991757"/>
                    <a:pt x="1088580" y="989503"/>
                  </a:cubicBezTo>
                  <a:cubicBezTo>
                    <a:pt x="1090516" y="987329"/>
                    <a:pt x="1090274" y="983947"/>
                    <a:pt x="1088016" y="982015"/>
                  </a:cubicBezTo>
                  <a:cubicBezTo>
                    <a:pt x="1068013" y="963900"/>
                    <a:pt x="1050430" y="942081"/>
                    <a:pt x="1034541" y="918653"/>
                  </a:cubicBezTo>
                  <a:cubicBezTo>
                    <a:pt x="1022765" y="901423"/>
                    <a:pt x="1012038" y="883227"/>
                    <a:pt x="1001875" y="865112"/>
                  </a:cubicBezTo>
                  <a:cubicBezTo>
                    <a:pt x="991309" y="846272"/>
                    <a:pt x="981308" y="827513"/>
                    <a:pt x="972113" y="809479"/>
                  </a:cubicBezTo>
                  <a:cubicBezTo>
                    <a:pt x="966870" y="799254"/>
                    <a:pt x="961709" y="788948"/>
                    <a:pt x="956627" y="778643"/>
                  </a:cubicBezTo>
                  <a:cubicBezTo>
                    <a:pt x="951546" y="768337"/>
                    <a:pt x="946464" y="757951"/>
                    <a:pt x="941464" y="747565"/>
                  </a:cubicBezTo>
                  <a:cubicBezTo>
                    <a:pt x="939689" y="743942"/>
                    <a:pt x="937995" y="740238"/>
                    <a:pt x="936382" y="736535"/>
                  </a:cubicBezTo>
                  <a:cubicBezTo>
                    <a:pt x="935253" y="733959"/>
                    <a:pt x="934285" y="731463"/>
                    <a:pt x="933237" y="728886"/>
                  </a:cubicBezTo>
                  <a:cubicBezTo>
                    <a:pt x="953885" y="737582"/>
                    <a:pt x="974452" y="746277"/>
                    <a:pt x="994939" y="755053"/>
                  </a:cubicBezTo>
                  <a:cubicBezTo>
                    <a:pt x="1010183" y="761655"/>
                    <a:pt x="1025427" y="768337"/>
                    <a:pt x="1040670" y="775020"/>
                  </a:cubicBezTo>
                  <a:cubicBezTo>
                    <a:pt x="1040913" y="775422"/>
                    <a:pt x="1040751" y="775664"/>
                    <a:pt x="1041074" y="776066"/>
                  </a:cubicBezTo>
                  <a:cubicBezTo>
                    <a:pt x="1042203" y="777515"/>
                    <a:pt x="1044300" y="779528"/>
                    <a:pt x="1044784" y="780816"/>
                  </a:cubicBezTo>
                  <a:lnTo>
                    <a:pt x="1052527" y="801347"/>
                  </a:lnTo>
                  <a:cubicBezTo>
                    <a:pt x="1056560" y="811250"/>
                    <a:pt x="1061238" y="820992"/>
                    <a:pt x="1066158" y="830492"/>
                  </a:cubicBezTo>
                  <a:cubicBezTo>
                    <a:pt x="1071078" y="839993"/>
                    <a:pt x="1076401" y="849332"/>
                    <a:pt x="1081725" y="858510"/>
                  </a:cubicBezTo>
                  <a:cubicBezTo>
                    <a:pt x="1089468" y="871553"/>
                    <a:pt x="1097210" y="884677"/>
                    <a:pt x="1105276" y="897398"/>
                  </a:cubicBezTo>
                  <a:cubicBezTo>
                    <a:pt x="1113422" y="910360"/>
                    <a:pt x="1121891" y="923000"/>
                    <a:pt x="1130764" y="935318"/>
                  </a:cubicBezTo>
                  <a:cubicBezTo>
                    <a:pt x="1148508" y="960036"/>
                    <a:pt x="1168027" y="983464"/>
                    <a:pt x="1190207" y="1005041"/>
                  </a:cubicBezTo>
                  <a:cubicBezTo>
                    <a:pt x="1192304" y="1007135"/>
                    <a:pt x="1195692" y="1007135"/>
                    <a:pt x="1197788" y="1005122"/>
                  </a:cubicBezTo>
                  <a:cubicBezTo>
                    <a:pt x="1199885" y="1003029"/>
                    <a:pt x="1199885" y="999647"/>
                    <a:pt x="1197788" y="997554"/>
                  </a:cubicBezTo>
                  <a:cubicBezTo>
                    <a:pt x="1181093" y="980002"/>
                    <a:pt x="1166333" y="961404"/>
                    <a:pt x="1152460" y="942081"/>
                  </a:cubicBezTo>
                  <a:cubicBezTo>
                    <a:pt x="1141975" y="927509"/>
                    <a:pt x="1132054" y="912453"/>
                    <a:pt x="1122375" y="897317"/>
                  </a:cubicBezTo>
                  <a:cubicBezTo>
                    <a:pt x="1112616" y="882181"/>
                    <a:pt x="1102937" y="866883"/>
                    <a:pt x="1093420" y="851425"/>
                  </a:cubicBezTo>
                  <a:cubicBezTo>
                    <a:pt x="1086806" y="840878"/>
                    <a:pt x="1080353" y="830090"/>
                    <a:pt x="1074304" y="819059"/>
                  </a:cubicBezTo>
                  <a:cubicBezTo>
                    <a:pt x="1070352" y="811733"/>
                    <a:pt x="1066561" y="804326"/>
                    <a:pt x="1063093" y="796758"/>
                  </a:cubicBezTo>
                  <a:lnTo>
                    <a:pt x="1056882" y="782105"/>
                  </a:lnTo>
                  <a:cubicBezTo>
                    <a:pt x="1058173" y="782668"/>
                    <a:pt x="1059383" y="783232"/>
                    <a:pt x="1060673" y="783795"/>
                  </a:cubicBezTo>
                  <a:cubicBezTo>
                    <a:pt x="1093258" y="798127"/>
                    <a:pt x="1125844" y="812296"/>
                    <a:pt x="1158348" y="826547"/>
                  </a:cubicBezTo>
                  <a:cubicBezTo>
                    <a:pt x="1161090" y="831780"/>
                    <a:pt x="1163832" y="837094"/>
                    <a:pt x="1164155" y="837738"/>
                  </a:cubicBezTo>
                  <a:lnTo>
                    <a:pt x="1184884" y="877994"/>
                  </a:lnTo>
                  <a:cubicBezTo>
                    <a:pt x="1197143" y="900698"/>
                    <a:pt x="1209484" y="922356"/>
                    <a:pt x="1223679" y="942645"/>
                  </a:cubicBezTo>
                  <a:cubicBezTo>
                    <a:pt x="1238036" y="963095"/>
                    <a:pt x="1254248" y="982096"/>
                    <a:pt x="1272880" y="1000372"/>
                  </a:cubicBezTo>
                  <a:cubicBezTo>
                    <a:pt x="1280219" y="1007457"/>
                    <a:pt x="1288365" y="1018004"/>
                    <a:pt x="1297479" y="1025572"/>
                  </a:cubicBezTo>
                  <a:cubicBezTo>
                    <a:pt x="1301997" y="1029356"/>
                    <a:pt x="1306836" y="1032415"/>
                    <a:pt x="1311836" y="1034187"/>
                  </a:cubicBezTo>
                  <a:cubicBezTo>
                    <a:pt x="1314579" y="1035233"/>
                    <a:pt x="1317724" y="1033784"/>
                    <a:pt x="1318772" y="1031047"/>
                  </a:cubicBezTo>
                  <a:cubicBezTo>
                    <a:pt x="1319740" y="1028309"/>
                    <a:pt x="1318369" y="1025250"/>
                    <a:pt x="1315627" y="1024203"/>
                  </a:cubicBezTo>
                  <a:cubicBezTo>
                    <a:pt x="1310546" y="1022110"/>
                    <a:pt x="1305948" y="1018165"/>
                    <a:pt x="1301512" y="1013737"/>
                  </a:cubicBezTo>
                  <a:cubicBezTo>
                    <a:pt x="1294334" y="1006491"/>
                    <a:pt x="1287881" y="997634"/>
                    <a:pt x="1281913" y="991355"/>
                  </a:cubicBezTo>
                  <a:cubicBezTo>
                    <a:pt x="1264249" y="973320"/>
                    <a:pt x="1249409" y="954158"/>
                    <a:pt x="1235616" y="934352"/>
                  </a:cubicBezTo>
                  <a:cubicBezTo>
                    <a:pt x="1221663" y="914466"/>
                    <a:pt x="1208758" y="893774"/>
                    <a:pt x="1196256" y="871714"/>
                  </a:cubicBezTo>
                  <a:lnTo>
                    <a:pt x="1174882" y="833793"/>
                  </a:lnTo>
                  <a:cubicBezTo>
                    <a:pt x="1187949" y="839509"/>
                    <a:pt x="1200934" y="845306"/>
                    <a:pt x="1214001" y="850942"/>
                  </a:cubicBezTo>
                  <a:cubicBezTo>
                    <a:pt x="1232229" y="858832"/>
                    <a:pt x="1250538" y="866400"/>
                    <a:pt x="1268847" y="874210"/>
                  </a:cubicBezTo>
                  <a:cubicBezTo>
                    <a:pt x="1268847" y="878638"/>
                    <a:pt x="1270540" y="884193"/>
                    <a:pt x="1274412" y="890473"/>
                  </a:cubicBezTo>
                  <a:cubicBezTo>
                    <a:pt x="1280703" y="900618"/>
                    <a:pt x="1291027" y="912453"/>
                    <a:pt x="1299012" y="921148"/>
                  </a:cubicBezTo>
                  <a:cubicBezTo>
                    <a:pt x="1310384" y="933386"/>
                    <a:pt x="1322322" y="947234"/>
                    <a:pt x="1335307" y="960760"/>
                  </a:cubicBezTo>
                  <a:cubicBezTo>
                    <a:pt x="1343615" y="969455"/>
                    <a:pt x="1352325" y="977990"/>
                    <a:pt x="1361278" y="985960"/>
                  </a:cubicBezTo>
                  <a:cubicBezTo>
                    <a:pt x="1377087" y="1000211"/>
                    <a:pt x="1393621" y="1012771"/>
                    <a:pt x="1410559" y="1021949"/>
                  </a:cubicBezTo>
                  <a:cubicBezTo>
                    <a:pt x="1413060" y="1023479"/>
                    <a:pt x="1416367" y="1022593"/>
                    <a:pt x="1417818" y="1020017"/>
                  </a:cubicBezTo>
                  <a:cubicBezTo>
                    <a:pt x="1419270" y="1017440"/>
                    <a:pt x="1418463" y="1014220"/>
                    <a:pt x="1415882" y="1012771"/>
                  </a:cubicBezTo>
                  <a:cubicBezTo>
                    <a:pt x="1404026" y="1005444"/>
                    <a:pt x="1392573" y="996185"/>
                    <a:pt x="1381362" y="986041"/>
                  </a:cubicBezTo>
                  <a:cubicBezTo>
                    <a:pt x="1368699" y="974689"/>
                    <a:pt x="1356600" y="962048"/>
                    <a:pt x="1344744" y="949649"/>
                  </a:cubicBezTo>
                  <a:cubicBezTo>
                    <a:pt x="1332161" y="936526"/>
                    <a:pt x="1319821" y="923725"/>
                    <a:pt x="1308368" y="912131"/>
                  </a:cubicBezTo>
                  <a:cubicBezTo>
                    <a:pt x="1301673" y="905449"/>
                    <a:pt x="1293205" y="896753"/>
                    <a:pt x="1286833" y="888541"/>
                  </a:cubicBezTo>
                  <a:cubicBezTo>
                    <a:pt x="1284252" y="885240"/>
                    <a:pt x="1282477" y="882261"/>
                    <a:pt x="1281026" y="879282"/>
                  </a:cubicBezTo>
                  <a:cubicBezTo>
                    <a:pt x="1292962" y="884354"/>
                    <a:pt x="1304900" y="889507"/>
                    <a:pt x="1316837" y="894499"/>
                  </a:cubicBezTo>
                  <a:cubicBezTo>
                    <a:pt x="1402735" y="930166"/>
                    <a:pt x="1489280" y="964302"/>
                    <a:pt x="1576711" y="996507"/>
                  </a:cubicBezTo>
                  <a:close/>
                  <a:moveTo>
                    <a:pt x="1162784" y="813021"/>
                  </a:moveTo>
                  <a:lnTo>
                    <a:pt x="1163107" y="813504"/>
                  </a:lnTo>
                  <a:lnTo>
                    <a:pt x="1163107" y="813504"/>
                  </a:lnTo>
                  <a:cubicBezTo>
                    <a:pt x="1163026" y="813504"/>
                    <a:pt x="1162945" y="813424"/>
                    <a:pt x="1162864" y="813343"/>
                  </a:cubicBezTo>
                  <a:cubicBezTo>
                    <a:pt x="1162784" y="813263"/>
                    <a:pt x="1162784" y="813182"/>
                    <a:pt x="1162784" y="813021"/>
                  </a:cubicBezTo>
                  <a:close/>
                  <a:moveTo>
                    <a:pt x="1193675" y="650549"/>
                  </a:moveTo>
                  <a:cubicBezTo>
                    <a:pt x="1193756" y="650549"/>
                    <a:pt x="1193756" y="650468"/>
                    <a:pt x="1193675" y="650549"/>
                  </a:cubicBezTo>
                  <a:cubicBezTo>
                    <a:pt x="1194320" y="650468"/>
                    <a:pt x="1194966" y="650388"/>
                    <a:pt x="1194966" y="650790"/>
                  </a:cubicBezTo>
                  <a:cubicBezTo>
                    <a:pt x="1195127" y="651515"/>
                    <a:pt x="1194159" y="650790"/>
                    <a:pt x="1193675" y="65054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5" name="Google Shape;1645;p26"/>
            <p:cNvSpPr/>
            <p:nvPr/>
          </p:nvSpPr>
          <p:spPr>
            <a:xfrm rot="-10679728">
              <a:off x="8450127" y="-748892"/>
              <a:ext cx="817934" cy="1346817"/>
            </a:xfrm>
            <a:custGeom>
              <a:avLst/>
              <a:gdLst/>
              <a:ahLst/>
              <a:cxnLst/>
              <a:rect l="l" t="t" r="r" b="b"/>
              <a:pathLst>
                <a:path w="1634866" h="2691481" extrusionOk="0">
                  <a:moveTo>
                    <a:pt x="234708" y="2383026"/>
                  </a:moveTo>
                  <a:lnTo>
                    <a:pt x="242612" y="2383831"/>
                  </a:lnTo>
                  <a:cubicBezTo>
                    <a:pt x="217044" y="2474568"/>
                    <a:pt x="225432" y="2573516"/>
                    <a:pt x="153407" y="2647990"/>
                  </a:cubicBezTo>
                  <a:cubicBezTo>
                    <a:pt x="127113" y="2675122"/>
                    <a:pt x="80010" y="2706521"/>
                    <a:pt x="41779" y="2683495"/>
                  </a:cubicBezTo>
                  <a:cubicBezTo>
                    <a:pt x="-64284" y="2619730"/>
                    <a:pt x="57910" y="2477949"/>
                    <a:pt x="118321" y="2438096"/>
                  </a:cubicBezTo>
                  <a:cubicBezTo>
                    <a:pt x="142276" y="2422315"/>
                    <a:pt x="167925" y="2409031"/>
                    <a:pt x="194138" y="2397276"/>
                  </a:cubicBezTo>
                  <a:cubicBezTo>
                    <a:pt x="202607" y="2393412"/>
                    <a:pt x="211237" y="2389869"/>
                    <a:pt x="220270" y="2387373"/>
                  </a:cubicBezTo>
                  <a:cubicBezTo>
                    <a:pt x="225110" y="2386005"/>
                    <a:pt x="239386" y="2381094"/>
                    <a:pt x="234708" y="2383026"/>
                  </a:cubicBezTo>
                  <a:close/>
                  <a:moveTo>
                    <a:pt x="434009" y="1049028"/>
                  </a:moveTo>
                  <a:cubicBezTo>
                    <a:pt x="395455" y="1031477"/>
                    <a:pt x="348513" y="1054020"/>
                    <a:pt x="318832" y="1078979"/>
                  </a:cubicBezTo>
                  <a:cubicBezTo>
                    <a:pt x="248177" y="1138316"/>
                    <a:pt x="215350" y="1241048"/>
                    <a:pt x="200671" y="1328967"/>
                  </a:cubicBezTo>
                  <a:cubicBezTo>
                    <a:pt x="194944" y="1363668"/>
                    <a:pt x="192767" y="1398771"/>
                    <a:pt x="196074" y="1433793"/>
                  </a:cubicBezTo>
                  <a:cubicBezTo>
                    <a:pt x="196800" y="1440878"/>
                    <a:pt x="209221" y="1490715"/>
                    <a:pt x="207204" y="1481859"/>
                  </a:cubicBezTo>
                  <a:lnTo>
                    <a:pt x="218093" y="1488944"/>
                  </a:lnTo>
                  <a:cubicBezTo>
                    <a:pt x="274552" y="1373973"/>
                    <a:pt x="406989" y="1323090"/>
                    <a:pt x="459980" y="1206992"/>
                  </a:cubicBezTo>
                  <a:cubicBezTo>
                    <a:pt x="481354" y="1160134"/>
                    <a:pt x="492726" y="1075678"/>
                    <a:pt x="434009" y="1049028"/>
                  </a:cubicBezTo>
                  <a:close/>
                  <a:moveTo>
                    <a:pt x="1515768" y="1354087"/>
                  </a:moveTo>
                  <a:cubicBezTo>
                    <a:pt x="1431886" y="1427836"/>
                    <a:pt x="1422207" y="1611080"/>
                    <a:pt x="1454227" y="1708580"/>
                  </a:cubicBezTo>
                  <a:cubicBezTo>
                    <a:pt x="1464793" y="1740865"/>
                    <a:pt x="1492297" y="1804227"/>
                    <a:pt x="1529479" y="1816385"/>
                  </a:cubicBezTo>
                  <a:lnTo>
                    <a:pt x="1542868" y="1791184"/>
                  </a:lnTo>
                  <a:cubicBezTo>
                    <a:pt x="1553111" y="1723474"/>
                    <a:pt x="1590133" y="1663413"/>
                    <a:pt x="1610781" y="1598601"/>
                  </a:cubicBezTo>
                  <a:cubicBezTo>
                    <a:pt x="1621508" y="1564866"/>
                    <a:pt x="1631187" y="1530327"/>
                    <a:pt x="1634494" y="1494902"/>
                  </a:cubicBezTo>
                  <a:cubicBezTo>
                    <a:pt x="1639252" y="1443294"/>
                    <a:pt x="1598440" y="1281465"/>
                    <a:pt x="1515768" y="1354087"/>
                  </a:cubicBezTo>
                  <a:close/>
                  <a:moveTo>
                    <a:pt x="622906" y="7852"/>
                  </a:moveTo>
                  <a:cubicBezTo>
                    <a:pt x="497324" y="74113"/>
                    <a:pt x="698399" y="244556"/>
                    <a:pt x="743002" y="292621"/>
                  </a:cubicBezTo>
                  <a:cubicBezTo>
                    <a:pt x="755262" y="305906"/>
                    <a:pt x="811318" y="360010"/>
                    <a:pt x="801397" y="377400"/>
                  </a:cubicBezTo>
                  <a:lnTo>
                    <a:pt x="828417" y="346886"/>
                  </a:lnTo>
                  <a:cubicBezTo>
                    <a:pt x="796880" y="248259"/>
                    <a:pt x="803091" y="147620"/>
                    <a:pt x="740260" y="58332"/>
                  </a:cubicBezTo>
                  <a:cubicBezTo>
                    <a:pt x="714450" y="21699"/>
                    <a:pt x="669847" y="-16946"/>
                    <a:pt x="622906" y="785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6" name="Google Shape;1646;p26"/>
            <p:cNvSpPr/>
            <p:nvPr/>
          </p:nvSpPr>
          <p:spPr>
            <a:xfrm rot="5400000">
              <a:off x="149745" y="-726003"/>
              <a:ext cx="1515618" cy="1232669"/>
            </a:xfrm>
            <a:custGeom>
              <a:avLst/>
              <a:gdLst/>
              <a:ahLst/>
              <a:cxnLst/>
              <a:rect l="l" t="t" r="r" b="b"/>
              <a:pathLst>
                <a:path w="3031235" h="2465337" extrusionOk="0">
                  <a:moveTo>
                    <a:pt x="3031105" y="62006"/>
                  </a:moveTo>
                  <a:cubicBezTo>
                    <a:pt x="3033766" y="76176"/>
                    <a:pt x="2995132" y="113372"/>
                    <a:pt x="2987712" y="122711"/>
                  </a:cubicBezTo>
                  <a:cubicBezTo>
                    <a:pt x="2935043" y="188812"/>
                    <a:pt x="2883343" y="256280"/>
                    <a:pt x="2824383" y="316744"/>
                  </a:cubicBezTo>
                  <a:cubicBezTo>
                    <a:pt x="2589029" y="558441"/>
                    <a:pt x="2143163" y="726468"/>
                    <a:pt x="1841106" y="493307"/>
                  </a:cubicBezTo>
                  <a:cubicBezTo>
                    <a:pt x="1828604" y="485739"/>
                    <a:pt x="1852155" y="382039"/>
                    <a:pt x="1856592" y="370365"/>
                  </a:cubicBezTo>
                  <a:cubicBezTo>
                    <a:pt x="1886838" y="291544"/>
                    <a:pt x="1944587" y="227296"/>
                    <a:pt x="2006450" y="172709"/>
                  </a:cubicBezTo>
                  <a:cubicBezTo>
                    <a:pt x="2220350" y="-15849"/>
                    <a:pt x="2528698" y="-19794"/>
                    <a:pt x="2794540" y="20623"/>
                  </a:cubicBezTo>
                  <a:cubicBezTo>
                    <a:pt x="2858259" y="30365"/>
                    <a:pt x="2921896" y="40428"/>
                    <a:pt x="2985211" y="52988"/>
                  </a:cubicBezTo>
                  <a:cubicBezTo>
                    <a:pt x="2988921" y="53713"/>
                    <a:pt x="3030460" y="58544"/>
                    <a:pt x="3031105" y="62006"/>
                  </a:cubicBezTo>
                  <a:close/>
                  <a:moveTo>
                    <a:pt x="295010" y="888941"/>
                  </a:moveTo>
                  <a:cubicBezTo>
                    <a:pt x="219113" y="885962"/>
                    <a:pt x="142732" y="892081"/>
                    <a:pt x="66834" y="896670"/>
                  </a:cubicBezTo>
                  <a:cubicBezTo>
                    <a:pt x="56107" y="897314"/>
                    <a:pt x="7955" y="893933"/>
                    <a:pt x="132" y="904158"/>
                  </a:cubicBezTo>
                  <a:cubicBezTo>
                    <a:pt x="-1885" y="906734"/>
                    <a:pt x="19892" y="937328"/>
                    <a:pt x="21586" y="940227"/>
                  </a:cubicBezTo>
                  <a:cubicBezTo>
                    <a:pt x="51268" y="989983"/>
                    <a:pt x="82804" y="1038612"/>
                    <a:pt x="114583" y="1086919"/>
                  </a:cubicBezTo>
                  <a:cubicBezTo>
                    <a:pt x="247342" y="1288762"/>
                    <a:pt x="435432" y="1492215"/>
                    <a:pt x="690305" y="1521601"/>
                  </a:cubicBezTo>
                  <a:cubicBezTo>
                    <a:pt x="764025" y="1530136"/>
                    <a:pt x="841858" y="1530055"/>
                    <a:pt x="912835" y="1502842"/>
                  </a:cubicBezTo>
                  <a:cubicBezTo>
                    <a:pt x="923321" y="1498736"/>
                    <a:pt x="1006961" y="1452120"/>
                    <a:pt x="1004541" y="1439238"/>
                  </a:cubicBezTo>
                  <a:cubicBezTo>
                    <a:pt x="979135" y="1097386"/>
                    <a:pt x="598438" y="900776"/>
                    <a:pt x="295010" y="888941"/>
                  </a:cubicBezTo>
                  <a:close/>
                  <a:moveTo>
                    <a:pt x="2665491" y="1932533"/>
                  </a:moveTo>
                  <a:cubicBezTo>
                    <a:pt x="2425942" y="1899362"/>
                    <a:pt x="2148728" y="1906608"/>
                    <a:pt x="1958783" y="2078823"/>
                  </a:cubicBezTo>
                  <a:cubicBezTo>
                    <a:pt x="1903775" y="2128579"/>
                    <a:pt x="1852639" y="2187111"/>
                    <a:pt x="1826426" y="2258364"/>
                  </a:cubicBezTo>
                  <a:cubicBezTo>
                    <a:pt x="1822474" y="2268911"/>
                    <a:pt x="1802552" y="2362385"/>
                    <a:pt x="1813925" y="2369067"/>
                  </a:cubicBezTo>
                  <a:cubicBezTo>
                    <a:pt x="2088397" y="2575097"/>
                    <a:pt x="2487322" y="2418582"/>
                    <a:pt x="2695979" y="2198463"/>
                  </a:cubicBezTo>
                  <a:cubicBezTo>
                    <a:pt x="2748244" y="2143313"/>
                    <a:pt x="2793976" y="2081963"/>
                    <a:pt x="2840434" y="2021901"/>
                  </a:cubicBezTo>
                  <a:cubicBezTo>
                    <a:pt x="2847048" y="2013447"/>
                    <a:pt x="2881326" y="1979471"/>
                    <a:pt x="2878745" y="1966831"/>
                  </a:cubicBezTo>
                  <a:cubicBezTo>
                    <a:pt x="2878100" y="1963691"/>
                    <a:pt x="2840676" y="1959826"/>
                    <a:pt x="2837369" y="1959263"/>
                  </a:cubicBezTo>
                  <a:cubicBezTo>
                    <a:pt x="2780345" y="1948716"/>
                    <a:pt x="2722918" y="1940423"/>
                    <a:pt x="2665491" y="19325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7" name="Google Shape;1647;p26"/>
            <p:cNvSpPr/>
            <p:nvPr/>
          </p:nvSpPr>
          <p:spPr>
            <a:xfrm rot="5400000">
              <a:off x="141438" y="100780"/>
              <a:ext cx="566819" cy="228633"/>
            </a:xfrm>
            <a:custGeom>
              <a:avLst/>
              <a:gdLst/>
              <a:ahLst/>
              <a:cxnLst/>
              <a:rect l="l" t="t" r="r" b="b"/>
              <a:pathLst>
                <a:path w="1133637" h="457265" extrusionOk="0">
                  <a:moveTo>
                    <a:pt x="1131446" y="48344"/>
                  </a:moveTo>
                  <a:cubicBezTo>
                    <a:pt x="1126849" y="39971"/>
                    <a:pt x="1116283" y="36911"/>
                    <a:pt x="1107894" y="41501"/>
                  </a:cubicBezTo>
                  <a:cubicBezTo>
                    <a:pt x="1076761" y="57925"/>
                    <a:pt x="1043047" y="71451"/>
                    <a:pt x="1008123" y="83447"/>
                  </a:cubicBezTo>
                  <a:cubicBezTo>
                    <a:pt x="926015" y="111787"/>
                    <a:pt x="837535" y="131593"/>
                    <a:pt x="759541" y="157035"/>
                  </a:cubicBezTo>
                  <a:cubicBezTo>
                    <a:pt x="704775" y="175311"/>
                    <a:pt x="650091" y="193345"/>
                    <a:pt x="595487" y="211541"/>
                  </a:cubicBezTo>
                  <a:cubicBezTo>
                    <a:pt x="610085" y="189883"/>
                    <a:pt x="630491" y="166374"/>
                    <a:pt x="653397" y="142381"/>
                  </a:cubicBezTo>
                  <a:cubicBezTo>
                    <a:pt x="660657" y="134733"/>
                    <a:pt x="668158" y="127084"/>
                    <a:pt x="675659" y="119436"/>
                  </a:cubicBezTo>
                  <a:cubicBezTo>
                    <a:pt x="683159" y="111787"/>
                    <a:pt x="690661" y="104219"/>
                    <a:pt x="698162" y="96812"/>
                  </a:cubicBezTo>
                  <a:cubicBezTo>
                    <a:pt x="725585" y="69921"/>
                    <a:pt x="753492" y="45929"/>
                    <a:pt x="780108" y="33369"/>
                  </a:cubicBezTo>
                  <a:cubicBezTo>
                    <a:pt x="789061" y="29826"/>
                    <a:pt x="793336" y="19762"/>
                    <a:pt x="789787" y="10906"/>
                  </a:cubicBezTo>
                  <a:cubicBezTo>
                    <a:pt x="786238" y="1969"/>
                    <a:pt x="776075" y="-2298"/>
                    <a:pt x="767203" y="1245"/>
                  </a:cubicBezTo>
                  <a:cubicBezTo>
                    <a:pt x="746233" y="8088"/>
                    <a:pt x="723568" y="19843"/>
                    <a:pt x="700985" y="35220"/>
                  </a:cubicBezTo>
                  <a:cubicBezTo>
                    <a:pt x="681708" y="48263"/>
                    <a:pt x="662431" y="63721"/>
                    <a:pt x="644767" y="81032"/>
                  </a:cubicBezTo>
                  <a:cubicBezTo>
                    <a:pt x="630894" y="94638"/>
                    <a:pt x="618151" y="109372"/>
                    <a:pt x="606698" y="124266"/>
                  </a:cubicBezTo>
                  <a:cubicBezTo>
                    <a:pt x="587179" y="149708"/>
                    <a:pt x="571612" y="175552"/>
                    <a:pt x="560643" y="198015"/>
                  </a:cubicBezTo>
                  <a:cubicBezTo>
                    <a:pt x="556046" y="206147"/>
                    <a:pt x="559030" y="215888"/>
                    <a:pt x="566370" y="221202"/>
                  </a:cubicBezTo>
                  <a:cubicBezTo>
                    <a:pt x="555481" y="224825"/>
                    <a:pt x="544593" y="228368"/>
                    <a:pt x="533785" y="232071"/>
                  </a:cubicBezTo>
                  <a:cubicBezTo>
                    <a:pt x="483697" y="249060"/>
                    <a:pt x="433771" y="266530"/>
                    <a:pt x="384006" y="284243"/>
                  </a:cubicBezTo>
                  <a:cubicBezTo>
                    <a:pt x="383200" y="284565"/>
                    <a:pt x="382313" y="284887"/>
                    <a:pt x="381506" y="285209"/>
                  </a:cubicBezTo>
                  <a:cubicBezTo>
                    <a:pt x="383684" y="282713"/>
                    <a:pt x="386023" y="280298"/>
                    <a:pt x="388201" y="277722"/>
                  </a:cubicBezTo>
                  <a:cubicBezTo>
                    <a:pt x="395701" y="269026"/>
                    <a:pt x="403122" y="260331"/>
                    <a:pt x="410220" y="251314"/>
                  </a:cubicBezTo>
                  <a:cubicBezTo>
                    <a:pt x="416188" y="243826"/>
                    <a:pt x="421834" y="236097"/>
                    <a:pt x="427319" y="228288"/>
                  </a:cubicBezTo>
                  <a:cubicBezTo>
                    <a:pt x="432803" y="220397"/>
                    <a:pt x="437804" y="212346"/>
                    <a:pt x="443047" y="204295"/>
                  </a:cubicBezTo>
                  <a:cubicBezTo>
                    <a:pt x="444418" y="202202"/>
                    <a:pt x="467163" y="167662"/>
                    <a:pt x="477164" y="154941"/>
                  </a:cubicBezTo>
                  <a:cubicBezTo>
                    <a:pt x="477567" y="154458"/>
                    <a:pt x="477809" y="153895"/>
                    <a:pt x="478051" y="153331"/>
                  </a:cubicBezTo>
                  <a:lnTo>
                    <a:pt x="477890" y="153412"/>
                  </a:lnTo>
                  <a:lnTo>
                    <a:pt x="478132" y="153250"/>
                  </a:lnTo>
                  <a:cubicBezTo>
                    <a:pt x="478374" y="152687"/>
                    <a:pt x="478616" y="152285"/>
                    <a:pt x="478939" y="152526"/>
                  </a:cubicBezTo>
                  <a:cubicBezTo>
                    <a:pt x="478939" y="152606"/>
                    <a:pt x="479019" y="152687"/>
                    <a:pt x="479019" y="152687"/>
                  </a:cubicBezTo>
                  <a:cubicBezTo>
                    <a:pt x="486601" y="147534"/>
                    <a:pt x="488940" y="137229"/>
                    <a:pt x="484101" y="129339"/>
                  </a:cubicBezTo>
                  <a:cubicBezTo>
                    <a:pt x="481036" y="123139"/>
                    <a:pt x="473535" y="117504"/>
                    <a:pt x="460307" y="123139"/>
                  </a:cubicBezTo>
                  <a:cubicBezTo>
                    <a:pt x="458613" y="123864"/>
                    <a:pt x="455306" y="126440"/>
                    <a:pt x="450951" y="130385"/>
                  </a:cubicBezTo>
                  <a:cubicBezTo>
                    <a:pt x="437885" y="142140"/>
                    <a:pt x="407881" y="175391"/>
                    <a:pt x="406187" y="177404"/>
                  </a:cubicBezTo>
                  <a:cubicBezTo>
                    <a:pt x="400138" y="184811"/>
                    <a:pt x="393927" y="191977"/>
                    <a:pt x="388120" y="199464"/>
                  </a:cubicBezTo>
                  <a:cubicBezTo>
                    <a:pt x="382313" y="206952"/>
                    <a:pt x="376586" y="214600"/>
                    <a:pt x="371182" y="222330"/>
                  </a:cubicBezTo>
                  <a:cubicBezTo>
                    <a:pt x="364568" y="231669"/>
                    <a:pt x="358358" y="241250"/>
                    <a:pt x="352147" y="250831"/>
                  </a:cubicBezTo>
                  <a:cubicBezTo>
                    <a:pt x="342872" y="265242"/>
                    <a:pt x="334000" y="279815"/>
                    <a:pt x="324724" y="294388"/>
                  </a:cubicBezTo>
                  <a:cubicBezTo>
                    <a:pt x="321740" y="298252"/>
                    <a:pt x="320772" y="303002"/>
                    <a:pt x="321337" y="307511"/>
                  </a:cubicBezTo>
                  <a:cubicBezTo>
                    <a:pt x="217936" y="344788"/>
                    <a:pt x="114696" y="382628"/>
                    <a:pt x="11859" y="422240"/>
                  </a:cubicBezTo>
                  <a:cubicBezTo>
                    <a:pt x="2423" y="425702"/>
                    <a:pt x="-2336" y="436088"/>
                    <a:pt x="1132" y="445428"/>
                  </a:cubicBezTo>
                  <a:cubicBezTo>
                    <a:pt x="4600" y="454847"/>
                    <a:pt x="15005" y="459597"/>
                    <a:pt x="24361" y="456135"/>
                  </a:cubicBezTo>
                  <a:cubicBezTo>
                    <a:pt x="129133" y="419261"/>
                    <a:pt x="234309" y="384319"/>
                    <a:pt x="339323" y="349136"/>
                  </a:cubicBezTo>
                  <a:cubicBezTo>
                    <a:pt x="339726" y="348975"/>
                    <a:pt x="340130" y="348894"/>
                    <a:pt x="340533" y="348733"/>
                  </a:cubicBezTo>
                  <a:cubicBezTo>
                    <a:pt x="340613" y="353564"/>
                    <a:pt x="342227" y="358877"/>
                    <a:pt x="348679" y="364835"/>
                  </a:cubicBezTo>
                  <a:cubicBezTo>
                    <a:pt x="354486" y="370230"/>
                    <a:pt x="372392" y="382145"/>
                    <a:pt x="374247" y="383111"/>
                  </a:cubicBezTo>
                  <a:cubicBezTo>
                    <a:pt x="382474" y="387298"/>
                    <a:pt x="390943" y="390760"/>
                    <a:pt x="399573" y="393980"/>
                  </a:cubicBezTo>
                  <a:cubicBezTo>
                    <a:pt x="407800" y="396959"/>
                    <a:pt x="416188" y="399616"/>
                    <a:pt x="424576" y="402273"/>
                  </a:cubicBezTo>
                  <a:cubicBezTo>
                    <a:pt x="435062" y="405413"/>
                    <a:pt x="445547" y="408633"/>
                    <a:pt x="456274" y="411371"/>
                  </a:cubicBezTo>
                  <a:cubicBezTo>
                    <a:pt x="466840" y="414028"/>
                    <a:pt x="477487" y="416443"/>
                    <a:pt x="488133" y="418456"/>
                  </a:cubicBezTo>
                  <a:cubicBezTo>
                    <a:pt x="500877" y="420952"/>
                    <a:pt x="513701" y="422884"/>
                    <a:pt x="526526" y="424897"/>
                  </a:cubicBezTo>
                  <a:cubicBezTo>
                    <a:pt x="545641" y="427876"/>
                    <a:pt x="564676" y="430372"/>
                    <a:pt x="583711" y="433673"/>
                  </a:cubicBezTo>
                  <a:cubicBezTo>
                    <a:pt x="593389" y="436168"/>
                    <a:pt x="603230" y="430291"/>
                    <a:pt x="605730" y="420549"/>
                  </a:cubicBezTo>
                  <a:cubicBezTo>
                    <a:pt x="608150" y="410888"/>
                    <a:pt x="602262" y="401066"/>
                    <a:pt x="592583" y="398570"/>
                  </a:cubicBezTo>
                  <a:cubicBezTo>
                    <a:pt x="566531" y="390116"/>
                    <a:pt x="540640" y="382065"/>
                    <a:pt x="514185" y="375060"/>
                  </a:cubicBezTo>
                  <a:cubicBezTo>
                    <a:pt x="503781" y="372242"/>
                    <a:pt x="493376" y="369585"/>
                    <a:pt x="482891" y="367331"/>
                  </a:cubicBezTo>
                  <a:cubicBezTo>
                    <a:pt x="467243" y="363869"/>
                    <a:pt x="451516" y="361373"/>
                    <a:pt x="435949" y="357911"/>
                  </a:cubicBezTo>
                  <a:cubicBezTo>
                    <a:pt x="426351" y="356059"/>
                    <a:pt x="416753" y="354208"/>
                    <a:pt x="407316" y="351873"/>
                  </a:cubicBezTo>
                  <a:cubicBezTo>
                    <a:pt x="401267" y="350424"/>
                    <a:pt x="395298" y="348894"/>
                    <a:pt x="389410" y="346962"/>
                  </a:cubicBezTo>
                  <a:cubicBezTo>
                    <a:pt x="388523" y="346639"/>
                    <a:pt x="379248" y="344466"/>
                    <a:pt x="373924" y="341729"/>
                  </a:cubicBezTo>
                  <a:lnTo>
                    <a:pt x="373682" y="341165"/>
                  </a:lnTo>
                  <a:lnTo>
                    <a:pt x="373441" y="340762"/>
                  </a:lnTo>
                  <a:lnTo>
                    <a:pt x="373682" y="341567"/>
                  </a:lnTo>
                  <a:cubicBezTo>
                    <a:pt x="371747" y="340521"/>
                    <a:pt x="371505" y="339474"/>
                    <a:pt x="371343" y="338347"/>
                  </a:cubicBezTo>
                  <a:cubicBezTo>
                    <a:pt x="371424" y="338347"/>
                    <a:pt x="371505" y="338266"/>
                    <a:pt x="371585" y="338266"/>
                  </a:cubicBezTo>
                  <a:cubicBezTo>
                    <a:pt x="372231" y="339072"/>
                    <a:pt x="372957" y="339796"/>
                    <a:pt x="373441" y="340762"/>
                  </a:cubicBezTo>
                  <a:cubicBezTo>
                    <a:pt x="373198" y="339796"/>
                    <a:pt x="372795" y="338830"/>
                    <a:pt x="372473" y="338025"/>
                  </a:cubicBezTo>
                  <a:cubicBezTo>
                    <a:pt x="431593" y="318300"/>
                    <a:pt x="490714" y="298655"/>
                    <a:pt x="549674" y="278446"/>
                  </a:cubicBezTo>
                  <a:cubicBezTo>
                    <a:pt x="563466" y="273777"/>
                    <a:pt x="577178" y="268785"/>
                    <a:pt x="590889" y="264035"/>
                  </a:cubicBezTo>
                  <a:cubicBezTo>
                    <a:pt x="592180" y="267014"/>
                    <a:pt x="593389" y="270234"/>
                    <a:pt x="596293" y="272166"/>
                  </a:cubicBezTo>
                  <a:cubicBezTo>
                    <a:pt x="603310" y="276755"/>
                    <a:pt x="652430" y="295434"/>
                    <a:pt x="661786" y="298172"/>
                  </a:cubicBezTo>
                  <a:cubicBezTo>
                    <a:pt x="682111" y="303646"/>
                    <a:pt x="702678" y="309041"/>
                    <a:pt x="723568" y="312986"/>
                  </a:cubicBezTo>
                  <a:cubicBezTo>
                    <a:pt x="737441" y="315562"/>
                    <a:pt x="751395" y="317575"/>
                    <a:pt x="765429" y="319024"/>
                  </a:cubicBezTo>
                  <a:cubicBezTo>
                    <a:pt x="800675" y="322647"/>
                    <a:pt x="835922" y="323211"/>
                    <a:pt x="870685" y="323291"/>
                  </a:cubicBezTo>
                  <a:cubicBezTo>
                    <a:pt x="880686" y="323935"/>
                    <a:pt x="889317" y="316287"/>
                    <a:pt x="889881" y="306384"/>
                  </a:cubicBezTo>
                  <a:cubicBezTo>
                    <a:pt x="890526" y="296400"/>
                    <a:pt x="882864" y="287786"/>
                    <a:pt x="872943" y="287222"/>
                  </a:cubicBezTo>
                  <a:lnTo>
                    <a:pt x="671545" y="255662"/>
                  </a:lnTo>
                  <a:cubicBezTo>
                    <a:pt x="664447" y="254454"/>
                    <a:pt x="656140" y="249140"/>
                    <a:pt x="648074" y="244873"/>
                  </a:cubicBezTo>
                  <a:cubicBezTo>
                    <a:pt x="647752" y="244712"/>
                    <a:pt x="647429" y="244631"/>
                    <a:pt x="647106" y="244390"/>
                  </a:cubicBezTo>
                  <a:cubicBezTo>
                    <a:pt x="689451" y="229576"/>
                    <a:pt x="731876" y="214842"/>
                    <a:pt x="774301" y="200028"/>
                  </a:cubicBezTo>
                  <a:cubicBezTo>
                    <a:pt x="851650" y="172332"/>
                    <a:pt x="939888" y="150272"/>
                    <a:pt x="1021189" y="119516"/>
                  </a:cubicBezTo>
                  <a:cubicBezTo>
                    <a:pt x="1057565" y="105749"/>
                    <a:pt x="1092489" y="90210"/>
                    <a:pt x="1124671" y="71853"/>
                  </a:cubicBezTo>
                  <a:cubicBezTo>
                    <a:pt x="1133059" y="67264"/>
                    <a:pt x="1136124" y="56717"/>
                    <a:pt x="1131446" y="48344"/>
                  </a:cubicBezTo>
                  <a:close/>
                  <a:moveTo>
                    <a:pt x="375376" y="346237"/>
                  </a:moveTo>
                  <a:cubicBezTo>
                    <a:pt x="375457" y="346962"/>
                    <a:pt x="375537" y="347767"/>
                    <a:pt x="375537" y="348572"/>
                  </a:cubicBezTo>
                  <a:cubicBezTo>
                    <a:pt x="375618" y="350987"/>
                    <a:pt x="375215" y="353241"/>
                    <a:pt x="374408" y="355335"/>
                  </a:cubicBezTo>
                  <a:cubicBezTo>
                    <a:pt x="375699" y="352678"/>
                    <a:pt x="376264" y="349619"/>
                    <a:pt x="375376" y="346237"/>
                  </a:cubicBezTo>
                  <a:close/>
                  <a:moveTo>
                    <a:pt x="478132" y="153250"/>
                  </a:moveTo>
                  <a:lnTo>
                    <a:pt x="479019" y="152687"/>
                  </a:lnTo>
                  <a:cubicBezTo>
                    <a:pt x="479180" y="153009"/>
                    <a:pt x="478616" y="153170"/>
                    <a:pt x="478051" y="153331"/>
                  </a:cubicBezTo>
                  <a:lnTo>
                    <a:pt x="478132" y="153250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8" name="Google Shape;1648;p26"/>
            <p:cNvSpPr/>
            <p:nvPr/>
          </p:nvSpPr>
          <p:spPr>
            <a:xfrm rot="5400000">
              <a:off x="-377305" y="-1639953"/>
              <a:ext cx="1943416" cy="2677598"/>
            </a:xfrm>
            <a:custGeom>
              <a:avLst/>
              <a:gdLst/>
              <a:ahLst/>
              <a:cxnLst/>
              <a:rect l="l" t="t" r="r" b="b"/>
              <a:pathLst>
                <a:path w="3886832" h="5355196" extrusionOk="0">
                  <a:moveTo>
                    <a:pt x="2780602" y="2816536"/>
                  </a:moveTo>
                  <a:cubicBezTo>
                    <a:pt x="3088546" y="2453670"/>
                    <a:pt x="3458435" y="2144183"/>
                    <a:pt x="3872604" y="1938476"/>
                  </a:cubicBezTo>
                  <a:cubicBezTo>
                    <a:pt x="3885186" y="1932276"/>
                    <a:pt x="3890429" y="1917060"/>
                    <a:pt x="3884218" y="1904500"/>
                  </a:cubicBezTo>
                  <a:cubicBezTo>
                    <a:pt x="3878088" y="1891940"/>
                    <a:pt x="3862844" y="1886707"/>
                    <a:pt x="3850262" y="1892906"/>
                  </a:cubicBezTo>
                  <a:cubicBezTo>
                    <a:pt x="3426737" y="2097406"/>
                    <a:pt x="3045960" y="2406893"/>
                    <a:pt x="2730030" y="2773462"/>
                  </a:cubicBezTo>
                  <a:cubicBezTo>
                    <a:pt x="2699704" y="2808646"/>
                    <a:pt x="2671877" y="2845923"/>
                    <a:pt x="2642680" y="2882153"/>
                  </a:cubicBezTo>
                  <a:cubicBezTo>
                    <a:pt x="2653972" y="2829498"/>
                    <a:pt x="2659940" y="2775716"/>
                    <a:pt x="2662521" y="2721210"/>
                  </a:cubicBezTo>
                  <a:cubicBezTo>
                    <a:pt x="2668248" y="2599235"/>
                    <a:pt x="2656795" y="2473637"/>
                    <a:pt x="2650665" y="2350051"/>
                  </a:cubicBezTo>
                  <a:cubicBezTo>
                    <a:pt x="2644535" y="2227593"/>
                    <a:pt x="2643406" y="2107067"/>
                    <a:pt x="2673491" y="1994029"/>
                  </a:cubicBezTo>
                  <a:cubicBezTo>
                    <a:pt x="2690509" y="1927929"/>
                    <a:pt x="2735999" y="1836709"/>
                    <a:pt x="2800201" y="1790254"/>
                  </a:cubicBezTo>
                  <a:cubicBezTo>
                    <a:pt x="2838271" y="1762638"/>
                    <a:pt x="2883519" y="1752252"/>
                    <a:pt x="2933203" y="1779546"/>
                  </a:cubicBezTo>
                  <a:cubicBezTo>
                    <a:pt x="2983048" y="1806759"/>
                    <a:pt x="3007648" y="1871329"/>
                    <a:pt x="3005874" y="1931793"/>
                  </a:cubicBezTo>
                  <a:cubicBezTo>
                    <a:pt x="3004100" y="1991291"/>
                    <a:pt x="2976273" y="2048857"/>
                    <a:pt x="2913442" y="2061578"/>
                  </a:cubicBezTo>
                  <a:cubicBezTo>
                    <a:pt x="2893681" y="2065684"/>
                    <a:pt x="2876824" y="2057472"/>
                    <a:pt x="2864161" y="2045476"/>
                  </a:cubicBezTo>
                  <a:cubicBezTo>
                    <a:pt x="2852224" y="2034124"/>
                    <a:pt x="2843513" y="2019632"/>
                    <a:pt x="2839319" y="2006427"/>
                  </a:cubicBezTo>
                  <a:cubicBezTo>
                    <a:pt x="2838432" y="2003529"/>
                    <a:pt x="2837787" y="1999826"/>
                    <a:pt x="2837464" y="1996686"/>
                  </a:cubicBezTo>
                  <a:cubicBezTo>
                    <a:pt x="2847546" y="1996122"/>
                    <a:pt x="2856660" y="1989117"/>
                    <a:pt x="2859483" y="1978812"/>
                  </a:cubicBezTo>
                  <a:cubicBezTo>
                    <a:pt x="2862951" y="1965850"/>
                    <a:pt x="2855289" y="1952485"/>
                    <a:pt x="2842304" y="1949023"/>
                  </a:cubicBezTo>
                  <a:cubicBezTo>
                    <a:pt x="2828028" y="1944917"/>
                    <a:pt x="2816897" y="1947332"/>
                    <a:pt x="2808428" y="1951921"/>
                  </a:cubicBezTo>
                  <a:cubicBezTo>
                    <a:pt x="2798104" y="1957557"/>
                    <a:pt x="2790764" y="1967782"/>
                    <a:pt x="2788022" y="1982033"/>
                  </a:cubicBezTo>
                  <a:cubicBezTo>
                    <a:pt x="2785118" y="1997732"/>
                    <a:pt x="2788990" y="2020839"/>
                    <a:pt x="2800201" y="2043544"/>
                  </a:cubicBezTo>
                  <a:cubicBezTo>
                    <a:pt x="2820930" y="2085571"/>
                    <a:pt x="2866097" y="2124538"/>
                    <a:pt x="2923605" y="2114313"/>
                  </a:cubicBezTo>
                  <a:cubicBezTo>
                    <a:pt x="3014101" y="2098050"/>
                    <a:pt x="3060075" y="2019471"/>
                    <a:pt x="3064430" y="1934128"/>
                  </a:cubicBezTo>
                  <a:cubicBezTo>
                    <a:pt x="3068705" y="1851040"/>
                    <a:pt x="3031764" y="1763604"/>
                    <a:pt x="2964014" y="1724798"/>
                  </a:cubicBezTo>
                  <a:cubicBezTo>
                    <a:pt x="2889326" y="1682127"/>
                    <a:pt x="2820123" y="1695652"/>
                    <a:pt x="2761809" y="1736633"/>
                  </a:cubicBezTo>
                  <a:cubicBezTo>
                    <a:pt x="2684702" y="1790978"/>
                    <a:pt x="2628081" y="1898220"/>
                    <a:pt x="2607030" y="1976638"/>
                  </a:cubicBezTo>
                  <a:cubicBezTo>
                    <a:pt x="2576058" y="2096520"/>
                    <a:pt x="2576461" y="2224212"/>
                    <a:pt x="2584608" y="2353755"/>
                  </a:cubicBezTo>
                  <a:cubicBezTo>
                    <a:pt x="2592270" y="2475489"/>
                    <a:pt x="2606707" y="2598913"/>
                    <a:pt x="2603804" y="2719197"/>
                  </a:cubicBezTo>
                  <a:cubicBezTo>
                    <a:pt x="2601545" y="2814040"/>
                    <a:pt x="2587834" y="2906709"/>
                    <a:pt x="2552023" y="2995030"/>
                  </a:cubicBezTo>
                  <a:cubicBezTo>
                    <a:pt x="2494112" y="3072402"/>
                    <a:pt x="2438943" y="3151545"/>
                    <a:pt x="2386839" y="3232298"/>
                  </a:cubicBezTo>
                  <a:cubicBezTo>
                    <a:pt x="2296585" y="3372308"/>
                    <a:pt x="2216493" y="3516987"/>
                    <a:pt x="2144710" y="3663760"/>
                  </a:cubicBezTo>
                  <a:cubicBezTo>
                    <a:pt x="2155356" y="3588401"/>
                    <a:pt x="2167374" y="3497504"/>
                    <a:pt x="2180521" y="3393966"/>
                  </a:cubicBezTo>
                  <a:cubicBezTo>
                    <a:pt x="2219236" y="3089068"/>
                    <a:pt x="2270372" y="2674675"/>
                    <a:pt x="2333767" y="2238784"/>
                  </a:cubicBezTo>
                  <a:cubicBezTo>
                    <a:pt x="2354819" y="2093944"/>
                    <a:pt x="2377241" y="1946688"/>
                    <a:pt x="2400792" y="1800318"/>
                  </a:cubicBezTo>
                  <a:cubicBezTo>
                    <a:pt x="2424828" y="1650405"/>
                    <a:pt x="2450315" y="1501781"/>
                    <a:pt x="2477254" y="1357101"/>
                  </a:cubicBezTo>
                  <a:cubicBezTo>
                    <a:pt x="2581139" y="1322320"/>
                    <a:pt x="2685266" y="1288666"/>
                    <a:pt x="2789393" y="1255173"/>
                  </a:cubicBezTo>
                  <a:cubicBezTo>
                    <a:pt x="2790926" y="1254690"/>
                    <a:pt x="2792539" y="1254207"/>
                    <a:pt x="2794071" y="1253644"/>
                  </a:cubicBezTo>
                  <a:cubicBezTo>
                    <a:pt x="2792539" y="1259279"/>
                    <a:pt x="2793345" y="1265962"/>
                    <a:pt x="2801572" y="1273691"/>
                  </a:cubicBezTo>
                  <a:cubicBezTo>
                    <a:pt x="2807944" y="1279649"/>
                    <a:pt x="2827382" y="1292853"/>
                    <a:pt x="2829399" y="1293899"/>
                  </a:cubicBezTo>
                  <a:cubicBezTo>
                    <a:pt x="2838432" y="1298569"/>
                    <a:pt x="2847788" y="1302434"/>
                    <a:pt x="2857225" y="1306057"/>
                  </a:cubicBezTo>
                  <a:cubicBezTo>
                    <a:pt x="2866339" y="1309519"/>
                    <a:pt x="2875615" y="1312498"/>
                    <a:pt x="2884809" y="1315477"/>
                  </a:cubicBezTo>
                  <a:cubicBezTo>
                    <a:pt x="2896504" y="1319100"/>
                    <a:pt x="2908119" y="1322803"/>
                    <a:pt x="2919895" y="1325943"/>
                  </a:cubicBezTo>
                  <a:cubicBezTo>
                    <a:pt x="2931590" y="1329083"/>
                    <a:pt x="2943366" y="1331820"/>
                    <a:pt x="2955222" y="1334316"/>
                  </a:cubicBezTo>
                  <a:cubicBezTo>
                    <a:pt x="2969337" y="1337295"/>
                    <a:pt x="2983532" y="1339711"/>
                    <a:pt x="2997728" y="1342206"/>
                  </a:cubicBezTo>
                  <a:cubicBezTo>
                    <a:pt x="3018940" y="1345910"/>
                    <a:pt x="3040072" y="1349211"/>
                    <a:pt x="3061123" y="1353317"/>
                  </a:cubicBezTo>
                  <a:cubicBezTo>
                    <a:pt x="3070802" y="1355893"/>
                    <a:pt x="3080723" y="1350177"/>
                    <a:pt x="3083304" y="1340516"/>
                  </a:cubicBezTo>
                  <a:cubicBezTo>
                    <a:pt x="3085885" y="1330935"/>
                    <a:pt x="3080158" y="1320951"/>
                    <a:pt x="3070480" y="1318375"/>
                  </a:cubicBezTo>
                  <a:cubicBezTo>
                    <a:pt x="3041685" y="1308794"/>
                    <a:pt x="3012891" y="1299696"/>
                    <a:pt x="2983613" y="1291645"/>
                  </a:cubicBezTo>
                  <a:cubicBezTo>
                    <a:pt x="2972079" y="1288425"/>
                    <a:pt x="2960545" y="1285365"/>
                    <a:pt x="2948850" y="1282708"/>
                  </a:cubicBezTo>
                  <a:cubicBezTo>
                    <a:pt x="2931590" y="1278602"/>
                    <a:pt x="2914087" y="1275382"/>
                    <a:pt x="2896746" y="1271275"/>
                  </a:cubicBezTo>
                  <a:cubicBezTo>
                    <a:pt x="2886181" y="1269021"/>
                    <a:pt x="2875534" y="1266767"/>
                    <a:pt x="2864968" y="1263949"/>
                  </a:cubicBezTo>
                  <a:cubicBezTo>
                    <a:pt x="2858274" y="1262097"/>
                    <a:pt x="2851579" y="1260326"/>
                    <a:pt x="2845046" y="1257911"/>
                  </a:cubicBezTo>
                  <a:cubicBezTo>
                    <a:pt x="2844078" y="1257589"/>
                    <a:pt x="2833270" y="1254771"/>
                    <a:pt x="2827301" y="1251470"/>
                  </a:cubicBezTo>
                  <a:lnTo>
                    <a:pt x="2827060" y="1250906"/>
                  </a:lnTo>
                  <a:cubicBezTo>
                    <a:pt x="2826979" y="1250584"/>
                    <a:pt x="2826818" y="1250343"/>
                    <a:pt x="2826737" y="1250101"/>
                  </a:cubicBezTo>
                  <a:lnTo>
                    <a:pt x="2826495" y="1249618"/>
                  </a:lnTo>
                  <a:lnTo>
                    <a:pt x="2826898" y="1251228"/>
                  </a:lnTo>
                  <a:cubicBezTo>
                    <a:pt x="2824237" y="1249699"/>
                    <a:pt x="2822704" y="1248008"/>
                    <a:pt x="2823833" y="1246478"/>
                  </a:cubicBezTo>
                  <a:lnTo>
                    <a:pt x="2823995" y="1246237"/>
                  </a:lnTo>
                  <a:cubicBezTo>
                    <a:pt x="2823269" y="1245431"/>
                    <a:pt x="2821978" y="1245593"/>
                    <a:pt x="2821091" y="1244948"/>
                  </a:cubicBezTo>
                  <a:cubicBezTo>
                    <a:pt x="2888842" y="1223291"/>
                    <a:pt x="2956674" y="1201714"/>
                    <a:pt x="3024264" y="1179653"/>
                  </a:cubicBezTo>
                  <a:cubicBezTo>
                    <a:pt x="3039991" y="1174501"/>
                    <a:pt x="3055719" y="1169106"/>
                    <a:pt x="3071447" y="1163873"/>
                  </a:cubicBezTo>
                  <a:cubicBezTo>
                    <a:pt x="3072415" y="1167899"/>
                    <a:pt x="3074512" y="1171683"/>
                    <a:pt x="3078222" y="1174259"/>
                  </a:cubicBezTo>
                  <a:cubicBezTo>
                    <a:pt x="3085562" y="1179331"/>
                    <a:pt x="3139924" y="1200345"/>
                    <a:pt x="3150087" y="1203404"/>
                  </a:cubicBezTo>
                  <a:cubicBezTo>
                    <a:pt x="3172590" y="1209765"/>
                    <a:pt x="3195254" y="1215883"/>
                    <a:pt x="3218483" y="1220553"/>
                  </a:cubicBezTo>
                  <a:cubicBezTo>
                    <a:pt x="3233808" y="1223613"/>
                    <a:pt x="3249294" y="1226028"/>
                    <a:pt x="3264780" y="1227880"/>
                  </a:cubicBezTo>
                  <a:cubicBezTo>
                    <a:pt x="3303817" y="1232549"/>
                    <a:pt x="3343016" y="1233999"/>
                    <a:pt x="3381570" y="1234884"/>
                  </a:cubicBezTo>
                  <a:cubicBezTo>
                    <a:pt x="3391571" y="1235609"/>
                    <a:pt x="3400201" y="1228121"/>
                    <a:pt x="3401008" y="1218138"/>
                  </a:cubicBezTo>
                  <a:cubicBezTo>
                    <a:pt x="3401734" y="1208235"/>
                    <a:pt x="3394233" y="1199540"/>
                    <a:pt x="3384232" y="1198815"/>
                  </a:cubicBezTo>
                  <a:cubicBezTo>
                    <a:pt x="3361809" y="1195756"/>
                    <a:pt x="3339387" y="1191891"/>
                    <a:pt x="3316642" y="1188188"/>
                  </a:cubicBezTo>
                  <a:cubicBezTo>
                    <a:pt x="3290590" y="1183920"/>
                    <a:pt x="3264538" y="1179009"/>
                    <a:pt x="3238486" y="1174501"/>
                  </a:cubicBezTo>
                  <a:cubicBezTo>
                    <a:pt x="3212273" y="1169992"/>
                    <a:pt x="3186060" y="1166369"/>
                    <a:pt x="3160411" y="1161055"/>
                  </a:cubicBezTo>
                  <a:cubicBezTo>
                    <a:pt x="3152345" y="1159526"/>
                    <a:pt x="3142909" y="1153245"/>
                    <a:pt x="3133875" y="1148173"/>
                  </a:cubicBezTo>
                  <a:cubicBezTo>
                    <a:pt x="3131778" y="1147046"/>
                    <a:pt x="3129842" y="1146161"/>
                    <a:pt x="3127745" y="1145114"/>
                  </a:cubicBezTo>
                  <a:cubicBezTo>
                    <a:pt x="3176865" y="1128689"/>
                    <a:pt x="3226065" y="1112346"/>
                    <a:pt x="3275265" y="1095921"/>
                  </a:cubicBezTo>
                  <a:cubicBezTo>
                    <a:pt x="3361729" y="1066454"/>
                    <a:pt x="3460209" y="1043428"/>
                    <a:pt x="3551028" y="1010498"/>
                  </a:cubicBezTo>
                  <a:cubicBezTo>
                    <a:pt x="3591598" y="995845"/>
                    <a:pt x="3630636" y="979179"/>
                    <a:pt x="3666608" y="959454"/>
                  </a:cubicBezTo>
                  <a:cubicBezTo>
                    <a:pt x="3675077" y="954945"/>
                    <a:pt x="3678303" y="944398"/>
                    <a:pt x="3673787" y="935945"/>
                  </a:cubicBezTo>
                  <a:cubicBezTo>
                    <a:pt x="3669270" y="927491"/>
                    <a:pt x="3658785" y="924351"/>
                    <a:pt x="3650316" y="928779"/>
                  </a:cubicBezTo>
                  <a:cubicBezTo>
                    <a:pt x="3615391" y="946733"/>
                    <a:pt x="3577564" y="961306"/>
                    <a:pt x="3538446" y="974268"/>
                  </a:cubicBezTo>
                  <a:cubicBezTo>
                    <a:pt x="3446901" y="1004621"/>
                    <a:pt x="3348178" y="1025474"/>
                    <a:pt x="3261070" y="1052767"/>
                  </a:cubicBezTo>
                  <a:cubicBezTo>
                    <a:pt x="3197271" y="1073217"/>
                    <a:pt x="3133472" y="1093345"/>
                    <a:pt x="3069753" y="1113634"/>
                  </a:cubicBezTo>
                  <a:cubicBezTo>
                    <a:pt x="3070237" y="1112990"/>
                    <a:pt x="3071205" y="1112909"/>
                    <a:pt x="3071689" y="1112185"/>
                  </a:cubicBezTo>
                  <a:cubicBezTo>
                    <a:pt x="3088143" y="1086984"/>
                    <a:pt x="3113066" y="1058886"/>
                    <a:pt x="3140489" y="1030707"/>
                  </a:cubicBezTo>
                  <a:cubicBezTo>
                    <a:pt x="3148716" y="1022253"/>
                    <a:pt x="3157185" y="1013799"/>
                    <a:pt x="3165654" y="1005346"/>
                  </a:cubicBezTo>
                  <a:cubicBezTo>
                    <a:pt x="3174123" y="996972"/>
                    <a:pt x="3182672" y="988599"/>
                    <a:pt x="3191222" y="980467"/>
                  </a:cubicBezTo>
                  <a:cubicBezTo>
                    <a:pt x="3222435" y="950920"/>
                    <a:pt x="3254295" y="924754"/>
                    <a:pt x="3284379" y="911389"/>
                  </a:cubicBezTo>
                  <a:cubicBezTo>
                    <a:pt x="3293332" y="907927"/>
                    <a:pt x="3297768" y="897943"/>
                    <a:pt x="3294300" y="889006"/>
                  </a:cubicBezTo>
                  <a:cubicBezTo>
                    <a:pt x="3290912" y="880070"/>
                    <a:pt x="3280830" y="875561"/>
                    <a:pt x="3271878" y="879023"/>
                  </a:cubicBezTo>
                  <a:cubicBezTo>
                    <a:pt x="3248649" y="886430"/>
                    <a:pt x="3223565" y="899231"/>
                    <a:pt x="3198481" y="915978"/>
                  </a:cubicBezTo>
                  <a:cubicBezTo>
                    <a:pt x="3177026" y="930228"/>
                    <a:pt x="3155491" y="947136"/>
                    <a:pt x="3135730" y="966056"/>
                  </a:cubicBezTo>
                  <a:cubicBezTo>
                    <a:pt x="3120244" y="980950"/>
                    <a:pt x="3105888" y="997053"/>
                    <a:pt x="3092902" y="1013316"/>
                  </a:cubicBezTo>
                  <a:cubicBezTo>
                    <a:pt x="3070721" y="1041093"/>
                    <a:pt x="3052896" y="1069352"/>
                    <a:pt x="3040314" y="1093989"/>
                  </a:cubicBezTo>
                  <a:cubicBezTo>
                    <a:pt x="3035314" y="1102604"/>
                    <a:pt x="3038217" y="1113714"/>
                    <a:pt x="3046847" y="1118706"/>
                  </a:cubicBezTo>
                  <a:cubicBezTo>
                    <a:pt x="3048380" y="1119592"/>
                    <a:pt x="3050073" y="1118948"/>
                    <a:pt x="3051767" y="1119350"/>
                  </a:cubicBezTo>
                  <a:cubicBezTo>
                    <a:pt x="3037572" y="1123939"/>
                    <a:pt x="3023215" y="1128367"/>
                    <a:pt x="3009020" y="1132957"/>
                  </a:cubicBezTo>
                  <a:cubicBezTo>
                    <a:pt x="2953125" y="1151152"/>
                    <a:pt x="2897311" y="1169750"/>
                    <a:pt x="2841658" y="1188671"/>
                  </a:cubicBezTo>
                  <a:cubicBezTo>
                    <a:pt x="2837626" y="1190039"/>
                    <a:pt x="2833593" y="1191569"/>
                    <a:pt x="2829479" y="1192938"/>
                  </a:cubicBezTo>
                  <a:cubicBezTo>
                    <a:pt x="2834157" y="1187785"/>
                    <a:pt x="2838916" y="1182713"/>
                    <a:pt x="2843594" y="1177480"/>
                  </a:cubicBezTo>
                  <a:cubicBezTo>
                    <a:pt x="2852063" y="1167818"/>
                    <a:pt x="2860370" y="1158237"/>
                    <a:pt x="2868356" y="1148254"/>
                  </a:cubicBezTo>
                  <a:cubicBezTo>
                    <a:pt x="2875050" y="1139961"/>
                    <a:pt x="2881422" y="1131507"/>
                    <a:pt x="2887632" y="1122893"/>
                  </a:cubicBezTo>
                  <a:cubicBezTo>
                    <a:pt x="2893843" y="1114278"/>
                    <a:pt x="2899650" y="1105422"/>
                    <a:pt x="2905699" y="1096646"/>
                  </a:cubicBezTo>
                  <a:cubicBezTo>
                    <a:pt x="2907232" y="1094311"/>
                    <a:pt x="2933445" y="1056310"/>
                    <a:pt x="2944979" y="1042381"/>
                  </a:cubicBezTo>
                  <a:cubicBezTo>
                    <a:pt x="2945382" y="1041817"/>
                    <a:pt x="2945785" y="1041093"/>
                    <a:pt x="2946108" y="1040449"/>
                  </a:cubicBezTo>
                  <a:cubicBezTo>
                    <a:pt x="2946511" y="1039724"/>
                    <a:pt x="2946834" y="1039322"/>
                    <a:pt x="2947076" y="1039644"/>
                  </a:cubicBezTo>
                  <a:cubicBezTo>
                    <a:pt x="2947156" y="1039724"/>
                    <a:pt x="2947237" y="1039724"/>
                    <a:pt x="2947237" y="1039804"/>
                  </a:cubicBezTo>
                  <a:cubicBezTo>
                    <a:pt x="2955061" y="1034813"/>
                    <a:pt x="2957561" y="1024427"/>
                    <a:pt x="2952722" y="1016376"/>
                  </a:cubicBezTo>
                  <a:cubicBezTo>
                    <a:pt x="2949737" y="1010176"/>
                    <a:pt x="2942237" y="1004299"/>
                    <a:pt x="2929009" y="1009854"/>
                  </a:cubicBezTo>
                  <a:cubicBezTo>
                    <a:pt x="2927234" y="1010659"/>
                    <a:pt x="2923686" y="1013316"/>
                    <a:pt x="2919007" y="1017503"/>
                  </a:cubicBezTo>
                  <a:cubicBezTo>
                    <a:pt x="2904570" y="1030385"/>
                    <a:pt x="2871098" y="1066937"/>
                    <a:pt x="2869162" y="1069191"/>
                  </a:cubicBezTo>
                  <a:cubicBezTo>
                    <a:pt x="2862387" y="1077323"/>
                    <a:pt x="2855451" y="1085294"/>
                    <a:pt x="2848837" y="1093587"/>
                  </a:cubicBezTo>
                  <a:cubicBezTo>
                    <a:pt x="2842304" y="1101879"/>
                    <a:pt x="2835851" y="1110252"/>
                    <a:pt x="2829641" y="1118787"/>
                  </a:cubicBezTo>
                  <a:cubicBezTo>
                    <a:pt x="2822220" y="1129012"/>
                    <a:pt x="2815123" y="1139559"/>
                    <a:pt x="2807944" y="1150025"/>
                  </a:cubicBezTo>
                  <a:cubicBezTo>
                    <a:pt x="2797217" y="1165886"/>
                    <a:pt x="2787054" y="1181827"/>
                    <a:pt x="2776408" y="1197768"/>
                  </a:cubicBezTo>
                  <a:cubicBezTo>
                    <a:pt x="2772939" y="1202277"/>
                    <a:pt x="2772456" y="1207591"/>
                    <a:pt x="2773665" y="1212744"/>
                  </a:cubicBezTo>
                  <a:cubicBezTo>
                    <a:pt x="2677201" y="1245914"/>
                    <a:pt x="2580978" y="1279890"/>
                    <a:pt x="2484997" y="1314832"/>
                  </a:cubicBezTo>
                  <a:cubicBezTo>
                    <a:pt x="2495805" y="1257750"/>
                    <a:pt x="2506774" y="1201311"/>
                    <a:pt x="2518066" y="1145999"/>
                  </a:cubicBezTo>
                  <a:cubicBezTo>
                    <a:pt x="2621064" y="641030"/>
                    <a:pt x="2743822" y="216331"/>
                    <a:pt x="2896263" y="42185"/>
                  </a:cubicBezTo>
                  <a:cubicBezTo>
                    <a:pt x="2905538" y="31638"/>
                    <a:pt x="2904570" y="15616"/>
                    <a:pt x="2894085" y="6357"/>
                  </a:cubicBezTo>
                  <a:cubicBezTo>
                    <a:pt x="2883599" y="-2902"/>
                    <a:pt x="2867468" y="-1936"/>
                    <a:pt x="2858193" y="8531"/>
                  </a:cubicBezTo>
                  <a:cubicBezTo>
                    <a:pt x="2699946" y="184932"/>
                    <a:pt x="2564202" y="616716"/>
                    <a:pt x="2454187" y="1132715"/>
                  </a:cubicBezTo>
                  <a:cubicBezTo>
                    <a:pt x="2414907" y="1316604"/>
                    <a:pt x="2379015" y="1511361"/>
                    <a:pt x="2346188" y="1708696"/>
                  </a:cubicBezTo>
                  <a:cubicBezTo>
                    <a:pt x="2344978" y="1671982"/>
                    <a:pt x="2343607" y="1635188"/>
                    <a:pt x="2340623" y="1598717"/>
                  </a:cubicBezTo>
                  <a:cubicBezTo>
                    <a:pt x="2330380" y="1473279"/>
                    <a:pt x="2308361" y="1350660"/>
                    <a:pt x="2268920" y="1237541"/>
                  </a:cubicBezTo>
                  <a:cubicBezTo>
                    <a:pt x="2244723" y="1170234"/>
                    <a:pt x="2192377" y="1080463"/>
                    <a:pt x="2123497" y="1032881"/>
                  </a:cubicBezTo>
                  <a:cubicBezTo>
                    <a:pt x="2070990" y="996570"/>
                    <a:pt x="2009530" y="983044"/>
                    <a:pt x="1943553" y="1014202"/>
                  </a:cubicBezTo>
                  <a:cubicBezTo>
                    <a:pt x="1881771" y="1043428"/>
                    <a:pt x="1841766" y="1114842"/>
                    <a:pt x="1837249" y="1186577"/>
                  </a:cubicBezTo>
                  <a:cubicBezTo>
                    <a:pt x="1832571" y="1260890"/>
                    <a:pt x="1864349" y="1333511"/>
                    <a:pt x="1939843" y="1359194"/>
                  </a:cubicBezTo>
                  <a:cubicBezTo>
                    <a:pt x="1992592" y="1377068"/>
                    <a:pt x="2035098" y="1357342"/>
                    <a:pt x="2059698" y="1321757"/>
                  </a:cubicBezTo>
                  <a:cubicBezTo>
                    <a:pt x="2082201" y="1289391"/>
                    <a:pt x="2089299" y="1243016"/>
                    <a:pt x="2073006" y="1201955"/>
                  </a:cubicBezTo>
                  <a:cubicBezTo>
                    <a:pt x="2069135" y="1192294"/>
                    <a:pt x="2042599" y="1146885"/>
                    <a:pt x="2027597" y="1135453"/>
                  </a:cubicBezTo>
                  <a:cubicBezTo>
                    <a:pt x="2011950" y="1123537"/>
                    <a:pt x="1998077" y="1127079"/>
                    <a:pt x="1989447" y="1135130"/>
                  </a:cubicBezTo>
                  <a:cubicBezTo>
                    <a:pt x="1979445" y="1144148"/>
                    <a:pt x="1978719" y="1159526"/>
                    <a:pt x="1987672" y="1169509"/>
                  </a:cubicBezTo>
                  <a:cubicBezTo>
                    <a:pt x="1990334" y="1172407"/>
                    <a:pt x="1994125" y="1172488"/>
                    <a:pt x="1997593" y="1173856"/>
                  </a:cubicBezTo>
                  <a:cubicBezTo>
                    <a:pt x="1999690" y="1171522"/>
                    <a:pt x="2002432" y="1173051"/>
                    <a:pt x="2005417" y="1176755"/>
                  </a:cubicBezTo>
                  <a:cubicBezTo>
                    <a:pt x="2005013" y="1176755"/>
                    <a:pt x="2004529" y="1176674"/>
                    <a:pt x="2004126" y="1176674"/>
                  </a:cubicBezTo>
                  <a:cubicBezTo>
                    <a:pt x="2004771" y="1176755"/>
                    <a:pt x="2005255" y="1177480"/>
                    <a:pt x="2005981" y="1177480"/>
                  </a:cubicBezTo>
                  <a:cubicBezTo>
                    <a:pt x="2014208" y="1188590"/>
                    <a:pt x="2023806" y="1215320"/>
                    <a:pt x="2025500" y="1219990"/>
                  </a:cubicBezTo>
                  <a:cubicBezTo>
                    <a:pt x="2034453" y="1244546"/>
                    <a:pt x="2029855" y="1271920"/>
                    <a:pt x="2016063" y="1290759"/>
                  </a:cubicBezTo>
                  <a:cubicBezTo>
                    <a:pt x="2003965" y="1307264"/>
                    <a:pt x="1983398" y="1315396"/>
                    <a:pt x="1958636" y="1306298"/>
                  </a:cubicBezTo>
                  <a:cubicBezTo>
                    <a:pt x="1910000" y="1288425"/>
                    <a:pt x="1893547" y="1239232"/>
                    <a:pt x="1897741" y="1191006"/>
                  </a:cubicBezTo>
                  <a:cubicBezTo>
                    <a:pt x="1901935" y="1141813"/>
                    <a:pt x="1927583" y="1091654"/>
                    <a:pt x="1970492" y="1072412"/>
                  </a:cubicBezTo>
                  <a:cubicBezTo>
                    <a:pt x="2012998" y="1053250"/>
                    <a:pt x="2051794" y="1063958"/>
                    <a:pt x="2085024" y="1087629"/>
                  </a:cubicBezTo>
                  <a:cubicBezTo>
                    <a:pt x="2142048" y="1128126"/>
                    <a:pt x="2184150" y="1204129"/>
                    <a:pt x="2203911" y="1260567"/>
                  </a:cubicBezTo>
                  <a:cubicBezTo>
                    <a:pt x="2242868" y="1368051"/>
                    <a:pt x="2264322" y="1484954"/>
                    <a:pt x="2276340" y="1604513"/>
                  </a:cubicBezTo>
                  <a:cubicBezTo>
                    <a:pt x="2292955" y="1770609"/>
                    <a:pt x="2290939" y="1941374"/>
                    <a:pt x="2286422" y="2100385"/>
                  </a:cubicBezTo>
                  <a:cubicBezTo>
                    <a:pt x="2280212" y="2143297"/>
                    <a:pt x="2273114" y="2186693"/>
                    <a:pt x="2267226" y="2229364"/>
                  </a:cubicBezTo>
                  <a:cubicBezTo>
                    <a:pt x="2195120" y="2751160"/>
                    <a:pt x="2143338" y="3242604"/>
                    <a:pt x="2106317" y="3552735"/>
                  </a:cubicBezTo>
                  <a:cubicBezTo>
                    <a:pt x="2091718" y="3675112"/>
                    <a:pt x="2080185" y="3767620"/>
                    <a:pt x="2070506" y="3822529"/>
                  </a:cubicBezTo>
                  <a:cubicBezTo>
                    <a:pt x="2045019" y="3880739"/>
                    <a:pt x="2020499" y="3939110"/>
                    <a:pt x="1998077" y="3997562"/>
                  </a:cubicBezTo>
                  <a:cubicBezTo>
                    <a:pt x="1944279" y="4138457"/>
                    <a:pt x="1895240" y="4280963"/>
                    <a:pt x="1851122" y="4424998"/>
                  </a:cubicBezTo>
                  <a:cubicBezTo>
                    <a:pt x="1807083" y="4568953"/>
                    <a:pt x="1767885" y="4714357"/>
                    <a:pt x="1733202" y="4861049"/>
                  </a:cubicBezTo>
                  <a:cubicBezTo>
                    <a:pt x="1720781" y="4913945"/>
                    <a:pt x="1708925" y="4967083"/>
                    <a:pt x="1698278" y="5020381"/>
                  </a:cubicBezTo>
                  <a:cubicBezTo>
                    <a:pt x="1687551" y="5073761"/>
                    <a:pt x="1677953" y="5127462"/>
                    <a:pt x="1669968" y="5181405"/>
                  </a:cubicBezTo>
                  <a:cubicBezTo>
                    <a:pt x="1665693" y="5210469"/>
                    <a:pt x="1665451" y="5276812"/>
                    <a:pt x="1664564" y="5309901"/>
                  </a:cubicBezTo>
                  <a:cubicBezTo>
                    <a:pt x="1662064" y="5314249"/>
                    <a:pt x="1660854" y="5319402"/>
                    <a:pt x="1661499" y="5324797"/>
                  </a:cubicBezTo>
                  <a:cubicBezTo>
                    <a:pt x="1664161" y="5349916"/>
                    <a:pt x="1681502" y="5354827"/>
                    <a:pt x="1683357" y="5355149"/>
                  </a:cubicBezTo>
                  <a:cubicBezTo>
                    <a:pt x="1686099" y="5355632"/>
                    <a:pt x="1710780" y="5352895"/>
                    <a:pt x="1712796" y="5326809"/>
                  </a:cubicBezTo>
                  <a:cubicBezTo>
                    <a:pt x="1714571" y="5304024"/>
                    <a:pt x="1714732" y="5221903"/>
                    <a:pt x="1720056" y="5189134"/>
                  </a:cubicBezTo>
                  <a:cubicBezTo>
                    <a:pt x="1728605" y="5136158"/>
                    <a:pt x="1738687" y="5083422"/>
                    <a:pt x="1749898" y="5031009"/>
                  </a:cubicBezTo>
                  <a:cubicBezTo>
                    <a:pt x="1761109" y="4978435"/>
                    <a:pt x="1773450" y="4926102"/>
                    <a:pt x="1786435" y="4873850"/>
                  </a:cubicBezTo>
                  <a:cubicBezTo>
                    <a:pt x="1822489" y="4728849"/>
                    <a:pt x="1863139" y="4585055"/>
                    <a:pt x="1908307" y="4442791"/>
                  </a:cubicBezTo>
                  <a:cubicBezTo>
                    <a:pt x="1938472" y="4347868"/>
                    <a:pt x="1971380" y="4253911"/>
                    <a:pt x="2005659" y="4160436"/>
                  </a:cubicBezTo>
                  <a:cubicBezTo>
                    <a:pt x="2027436" y="4126783"/>
                    <a:pt x="2053568" y="4095303"/>
                    <a:pt x="2082604" y="4065675"/>
                  </a:cubicBezTo>
                  <a:cubicBezTo>
                    <a:pt x="2130353" y="4016965"/>
                    <a:pt x="2184473" y="3973006"/>
                    <a:pt x="2234319" y="3931703"/>
                  </a:cubicBezTo>
                  <a:cubicBezTo>
                    <a:pt x="2407648" y="3787587"/>
                    <a:pt x="2677120" y="3620687"/>
                    <a:pt x="2937962" y="3577532"/>
                  </a:cubicBezTo>
                  <a:cubicBezTo>
                    <a:pt x="3110081" y="3549112"/>
                    <a:pt x="3278733" y="3575036"/>
                    <a:pt x="3410767" y="3704982"/>
                  </a:cubicBezTo>
                  <a:cubicBezTo>
                    <a:pt x="3499328" y="3790969"/>
                    <a:pt x="3482793" y="3914635"/>
                    <a:pt x="3419075" y="4007626"/>
                  </a:cubicBezTo>
                  <a:cubicBezTo>
                    <a:pt x="3354873" y="4101261"/>
                    <a:pt x="3241874" y="4166797"/>
                    <a:pt x="3128471" y="4132821"/>
                  </a:cubicBezTo>
                  <a:cubicBezTo>
                    <a:pt x="3114034" y="4128554"/>
                    <a:pt x="3101774" y="4120986"/>
                    <a:pt x="3091934" y="4110922"/>
                  </a:cubicBezTo>
                  <a:cubicBezTo>
                    <a:pt x="3081529" y="4100295"/>
                    <a:pt x="3073544" y="4087171"/>
                    <a:pt x="3068302" y="4072598"/>
                  </a:cubicBezTo>
                  <a:cubicBezTo>
                    <a:pt x="3055235" y="4036368"/>
                    <a:pt x="3057897" y="3987176"/>
                    <a:pt x="3075319" y="3947644"/>
                  </a:cubicBezTo>
                  <a:cubicBezTo>
                    <a:pt x="3091369" y="3911253"/>
                    <a:pt x="3120406" y="3882349"/>
                    <a:pt x="3164121" y="3885248"/>
                  </a:cubicBezTo>
                  <a:cubicBezTo>
                    <a:pt x="3185092" y="3886536"/>
                    <a:pt x="3213483" y="3895634"/>
                    <a:pt x="3233566" y="3910850"/>
                  </a:cubicBezTo>
                  <a:cubicBezTo>
                    <a:pt x="3248649" y="3922283"/>
                    <a:pt x="3259457" y="3937661"/>
                    <a:pt x="3249213" y="3956984"/>
                  </a:cubicBezTo>
                  <a:cubicBezTo>
                    <a:pt x="3242599" y="3969302"/>
                    <a:pt x="3247197" y="3984679"/>
                    <a:pt x="3259537" y="3991362"/>
                  </a:cubicBezTo>
                  <a:cubicBezTo>
                    <a:pt x="3271878" y="3998044"/>
                    <a:pt x="3287283" y="3993455"/>
                    <a:pt x="3293977" y="3981137"/>
                  </a:cubicBezTo>
                  <a:cubicBezTo>
                    <a:pt x="3314625" y="3943780"/>
                    <a:pt x="3305430" y="3911011"/>
                    <a:pt x="3282363" y="3884926"/>
                  </a:cubicBezTo>
                  <a:cubicBezTo>
                    <a:pt x="3255020" y="3854009"/>
                    <a:pt x="3204126" y="3834204"/>
                    <a:pt x="3168073" y="3831305"/>
                  </a:cubicBezTo>
                  <a:cubicBezTo>
                    <a:pt x="3112017" y="3826716"/>
                    <a:pt x="3069350" y="3853365"/>
                    <a:pt x="3040959" y="3894023"/>
                  </a:cubicBezTo>
                  <a:cubicBezTo>
                    <a:pt x="3002083" y="3949657"/>
                    <a:pt x="2992243" y="4033228"/>
                    <a:pt x="3012407" y="4092162"/>
                  </a:cubicBezTo>
                  <a:cubicBezTo>
                    <a:pt x="3020231" y="4115189"/>
                    <a:pt x="3032571" y="4135800"/>
                    <a:pt x="3048702" y="4152708"/>
                  </a:cubicBezTo>
                  <a:cubicBezTo>
                    <a:pt x="3065237" y="4170098"/>
                    <a:pt x="3086046" y="4183382"/>
                    <a:pt x="3110565" y="4191112"/>
                  </a:cubicBezTo>
                  <a:cubicBezTo>
                    <a:pt x="3250181" y="4234910"/>
                    <a:pt x="3392862" y="4160034"/>
                    <a:pt x="3473356" y="4045063"/>
                  </a:cubicBezTo>
                  <a:cubicBezTo>
                    <a:pt x="3556513" y="3926309"/>
                    <a:pt x="3571918" y="3767459"/>
                    <a:pt x="3458919" y="3656031"/>
                  </a:cubicBezTo>
                  <a:cubicBezTo>
                    <a:pt x="3309544" y="3510546"/>
                    <a:pt x="3120244" y="3478664"/>
                    <a:pt x="2926831" y="3512559"/>
                  </a:cubicBezTo>
                  <a:cubicBezTo>
                    <a:pt x="2655827" y="3560061"/>
                    <a:pt x="2377241" y="3737509"/>
                    <a:pt x="2198991" y="3889918"/>
                  </a:cubicBezTo>
                  <a:cubicBezTo>
                    <a:pt x="2153098" y="3929449"/>
                    <a:pt x="2104059" y="3971717"/>
                    <a:pt x="2059295" y="4017287"/>
                  </a:cubicBezTo>
                  <a:cubicBezTo>
                    <a:pt x="2159228" y="3762145"/>
                    <a:pt x="2289729" y="3509742"/>
                    <a:pt x="2444831" y="3269656"/>
                  </a:cubicBezTo>
                  <a:cubicBezTo>
                    <a:pt x="2546457" y="3112336"/>
                    <a:pt x="2658650" y="2960249"/>
                    <a:pt x="2780602" y="2816536"/>
                  </a:cubicBezTo>
                  <a:close/>
                  <a:moveTo>
                    <a:pt x="2828350" y="1995719"/>
                  </a:moveTo>
                  <a:cubicBezTo>
                    <a:pt x="2828350" y="1995398"/>
                    <a:pt x="2829157" y="1995800"/>
                    <a:pt x="2829560" y="1995961"/>
                  </a:cubicBezTo>
                  <a:lnTo>
                    <a:pt x="2830367" y="1996122"/>
                  </a:lnTo>
                  <a:cubicBezTo>
                    <a:pt x="2829237" y="1996766"/>
                    <a:pt x="2828269" y="1996927"/>
                    <a:pt x="2828350" y="1995719"/>
                  </a:cubicBezTo>
                  <a:close/>
                  <a:moveTo>
                    <a:pt x="2828431" y="1256059"/>
                  </a:moveTo>
                  <a:cubicBezTo>
                    <a:pt x="2828512" y="1256542"/>
                    <a:pt x="2828592" y="1257106"/>
                    <a:pt x="2828592" y="1257589"/>
                  </a:cubicBezTo>
                  <a:cubicBezTo>
                    <a:pt x="2828592" y="1259923"/>
                    <a:pt x="2828189" y="1262097"/>
                    <a:pt x="2827382" y="1264110"/>
                  </a:cubicBezTo>
                  <a:cubicBezTo>
                    <a:pt x="2828512" y="1261695"/>
                    <a:pt x="2828995" y="1259038"/>
                    <a:pt x="2828431" y="1256059"/>
                  </a:cubicBezTo>
                  <a:close/>
                  <a:moveTo>
                    <a:pt x="2942640" y="1041898"/>
                  </a:moveTo>
                  <a:lnTo>
                    <a:pt x="2941833" y="1042140"/>
                  </a:lnTo>
                  <a:lnTo>
                    <a:pt x="2941107" y="1042300"/>
                  </a:lnTo>
                  <a:cubicBezTo>
                    <a:pt x="2941591" y="1042220"/>
                    <a:pt x="2942075" y="1042059"/>
                    <a:pt x="2942640" y="1041898"/>
                  </a:cubicBezTo>
                  <a:close/>
                  <a:moveTo>
                    <a:pt x="2946673" y="1040127"/>
                  </a:moveTo>
                  <a:lnTo>
                    <a:pt x="2947237" y="1039804"/>
                  </a:lnTo>
                  <a:cubicBezTo>
                    <a:pt x="2947318" y="1040127"/>
                    <a:pt x="2946753" y="1040288"/>
                    <a:pt x="2946269" y="1040368"/>
                  </a:cubicBezTo>
                  <a:lnTo>
                    <a:pt x="2946673" y="1040127"/>
                  </a:lnTo>
                  <a:close/>
                  <a:moveTo>
                    <a:pt x="2826495" y="1249618"/>
                  </a:moveTo>
                  <a:cubicBezTo>
                    <a:pt x="2825769" y="1248410"/>
                    <a:pt x="2824962" y="1247203"/>
                    <a:pt x="2823995" y="1246237"/>
                  </a:cubicBezTo>
                  <a:cubicBezTo>
                    <a:pt x="2825205" y="1244948"/>
                    <a:pt x="2825930" y="1247525"/>
                    <a:pt x="2826495" y="1249618"/>
                  </a:cubicBezTo>
                  <a:close/>
                  <a:moveTo>
                    <a:pt x="957695" y="1823344"/>
                  </a:moveTo>
                  <a:cubicBezTo>
                    <a:pt x="990602" y="1835904"/>
                    <a:pt x="1022945" y="1852409"/>
                    <a:pt x="1055047" y="1870685"/>
                  </a:cubicBezTo>
                  <a:cubicBezTo>
                    <a:pt x="1130460" y="1913678"/>
                    <a:pt x="1203696" y="1967218"/>
                    <a:pt x="1274189" y="2009004"/>
                  </a:cubicBezTo>
                  <a:cubicBezTo>
                    <a:pt x="1324034" y="2038069"/>
                    <a:pt x="1373638" y="2067294"/>
                    <a:pt x="1423403" y="2096359"/>
                  </a:cubicBezTo>
                  <a:cubicBezTo>
                    <a:pt x="1397512" y="2099660"/>
                    <a:pt x="1366298" y="2099821"/>
                    <a:pt x="1333068" y="2098372"/>
                  </a:cubicBezTo>
                  <a:cubicBezTo>
                    <a:pt x="1322502" y="2097889"/>
                    <a:pt x="1311775" y="2097325"/>
                    <a:pt x="1301128" y="2096762"/>
                  </a:cubicBezTo>
                  <a:cubicBezTo>
                    <a:pt x="1290401" y="2096118"/>
                    <a:pt x="1279754" y="2095554"/>
                    <a:pt x="1269188" y="2094749"/>
                  </a:cubicBezTo>
                  <a:cubicBezTo>
                    <a:pt x="1230877" y="2091850"/>
                    <a:pt x="1194420" y="2086698"/>
                    <a:pt x="1167481" y="2074943"/>
                  </a:cubicBezTo>
                  <a:cubicBezTo>
                    <a:pt x="1158932" y="2070595"/>
                    <a:pt x="1148446" y="2073977"/>
                    <a:pt x="1144091" y="2082511"/>
                  </a:cubicBezTo>
                  <a:cubicBezTo>
                    <a:pt x="1139735" y="2091045"/>
                    <a:pt x="1143123" y="2101431"/>
                    <a:pt x="1151673" y="2105779"/>
                  </a:cubicBezTo>
                  <a:cubicBezTo>
                    <a:pt x="1170707" y="2117051"/>
                    <a:pt x="1194420" y="2126310"/>
                    <a:pt x="1220956" y="2133233"/>
                  </a:cubicBezTo>
                  <a:cubicBezTo>
                    <a:pt x="1243459" y="2139031"/>
                    <a:pt x="1267817" y="2143378"/>
                    <a:pt x="1292498" y="2145230"/>
                  </a:cubicBezTo>
                  <a:cubicBezTo>
                    <a:pt x="1311855" y="2146679"/>
                    <a:pt x="1331374" y="2146518"/>
                    <a:pt x="1350167" y="2145310"/>
                  </a:cubicBezTo>
                  <a:cubicBezTo>
                    <a:pt x="1382187" y="2143297"/>
                    <a:pt x="1411950" y="2137984"/>
                    <a:pt x="1436066" y="2131382"/>
                  </a:cubicBezTo>
                  <a:cubicBezTo>
                    <a:pt x="1445260" y="2129530"/>
                    <a:pt x="1450664" y="2120835"/>
                    <a:pt x="1449777" y="2111817"/>
                  </a:cubicBezTo>
                  <a:cubicBezTo>
                    <a:pt x="1459617" y="2117534"/>
                    <a:pt x="1469538" y="2123411"/>
                    <a:pt x="1479378" y="2129127"/>
                  </a:cubicBezTo>
                  <a:cubicBezTo>
                    <a:pt x="1525191" y="2155616"/>
                    <a:pt x="1571245" y="2181621"/>
                    <a:pt x="1617380" y="2207385"/>
                  </a:cubicBezTo>
                  <a:cubicBezTo>
                    <a:pt x="1618106" y="2207787"/>
                    <a:pt x="1618832" y="2208190"/>
                    <a:pt x="1619558" y="2208512"/>
                  </a:cubicBezTo>
                  <a:cubicBezTo>
                    <a:pt x="1616251" y="2208512"/>
                    <a:pt x="1613025" y="2208351"/>
                    <a:pt x="1609718" y="2208351"/>
                  </a:cubicBezTo>
                  <a:cubicBezTo>
                    <a:pt x="1598265" y="2208432"/>
                    <a:pt x="1586812" y="2208592"/>
                    <a:pt x="1575278" y="2209237"/>
                  </a:cubicBezTo>
                  <a:cubicBezTo>
                    <a:pt x="1565761" y="2209720"/>
                    <a:pt x="1556163" y="2210525"/>
                    <a:pt x="1546726" y="2211571"/>
                  </a:cubicBezTo>
                  <a:cubicBezTo>
                    <a:pt x="1537128" y="2212618"/>
                    <a:pt x="1527772" y="2214148"/>
                    <a:pt x="1518254" y="2215516"/>
                  </a:cubicBezTo>
                  <a:cubicBezTo>
                    <a:pt x="1515754" y="2215919"/>
                    <a:pt x="1474781" y="2221555"/>
                    <a:pt x="1458488" y="2222441"/>
                  </a:cubicBezTo>
                  <a:cubicBezTo>
                    <a:pt x="1458004" y="2222441"/>
                    <a:pt x="1457278" y="2222601"/>
                    <a:pt x="1456794" y="2222762"/>
                  </a:cubicBezTo>
                  <a:lnTo>
                    <a:pt x="1456956" y="2222843"/>
                  </a:lnTo>
                  <a:lnTo>
                    <a:pt x="1456714" y="2222762"/>
                  </a:lnTo>
                  <a:cubicBezTo>
                    <a:pt x="1456068" y="2222924"/>
                    <a:pt x="1455584" y="2223004"/>
                    <a:pt x="1455584" y="2222682"/>
                  </a:cubicBezTo>
                  <a:cubicBezTo>
                    <a:pt x="1455584" y="2222601"/>
                    <a:pt x="1455665" y="2222521"/>
                    <a:pt x="1455665" y="2222521"/>
                  </a:cubicBezTo>
                  <a:cubicBezTo>
                    <a:pt x="1446793" y="2220186"/>
                    <a:pt x="1437517" y="2225258"/>
                    <a:pt x="1434694" y="2234115"/>
                  </a:cubicBezTo>
                  <a:cubicBezTo>
                    <a:pt x="1432033" y="2240475"/>
                    <a:pt x="1432759" y="2249815"/>
                    <a:pt x="1445664" y="2256014"/>
                  </a:cubicBezTo>
                  <a:cubicBezTo>
                    <a:pt x="1447357" y="2256819"/>
                    <a:pt x="1451471" y="2257624"/>
                    <a:pt x="1457359" y="2258268"/>
                  </a:cubicBezTo>
                  <a:cubicBezTo>
                    <a:pt x="1474781" y="2260362"/>
                    <a:pt x="1519545" y="2261006"/>
                    <a:pt x="1522287" y="2261006"/>
                  </a:cubicBezTo>
                  <a:cubicBezTo>
                    <a:pt x="1531804" y="2260603"/>
                    <a:pt x="1541241" y="2260523"/>
                    <a:pt x="1550759" y="2259959"/>
                  </a:cubicBezTo>
                  <a:cubicBezTo>
                    <a:pt x="1560276" y="2259395"/>
                    <a:pt x="1569713" y="2258671"/>
                    <a:pt x="1579149" y="2257705"/>
                  </a:cubicBezTo>
                  <a:cubicBezTo>
                    <a:pt x="1590522" y="2256497"/>
                    <a:pt x="1601814" y="2254806"/>
                    <a:pt x="1613186" y="2253196"/>
                  </a:cubicBezTo>
                  <a:cubicBezTo>
                    <a:pt x="1630205" y="2250700"/>
                    <a:pt x="1646981" y="2247721"/>
                    <a:pt x="1664000" y="2245064"/>
                  </a:cubicBezTo>
                  <a:cubicBezTo>
                    <a:pt x="1668839" y="2244742"/>
                    <a:pt x="1673114" y="2242407"/>
                    <a:pt x="1676098" y="2239106"/>
                  </a:cubicBezTo>
                  <a:cubicBezTo>
                    <a:pt x="1772401" y="2292244"/>
                    <a:pt x="1868866" y="2344818"/>
                    <a:pt x="1966460" y="2396024"/>
                  </a:cubicBezTo>
                  <a:cubicBezTo>
                    <a:pt x="1975251" y="2400774"/>
                    <a:pt x="1986301" y="2397553"/>
                    <a:pt x="1991060" y="2388777"/>
                  </a:cubicBezTo>
                  <a:cubicBezTo>
                    <a:pt x="1995899" y="2380002"/>
                    <a:pt x="1992592" y="2368972"/>
                    <a:pt x="1983801" y="2364221"/>
                  </a:cubicBezTo>
                  <a:cubicBezTo>
                    <a:pt x="1887013" y="2309796"/>
                    <a:pt x="1791436" y="2253840"/>
                    <a:pt x="1695697" y="2198045"/>
                  </a:cubicBezTo>
                  <a:cubicBezTo>
                    <a:pt x="1695375" y="2197804"/>
                    <a:pt x="1694972" y="2197643"/>
                    <a:pt x="1694649" y="2197401"/>
                  </a:cubicBezTo>
                  <a:cubicBezTo>
                    <a:pt x="1698278" y="2194181"/>
                    <a:pt x="1701182" y="2189431"/>
                    <a:pt x="1701424" y="2180735"/>
                  </a:cubicBezTo>
                  <a:cubicBezTo>
                    <a:pt x="1701666" y="2172765"/>
                    <a:pt x="1698843" y="2151510"/>
                    <a:pt x="1698359" y="2149497"/>
                  </a:cubicBezTo>
                  <a:cubicBezTo>
                    <a:pt x="1696101" y="2140560"/>
                    <a:pt x="1693116" y="2131945"/>
                    <a:pt x="1689810" y="2123330"/>
                  </a:cubicBezTo>
                  <a:cubicBezTo>
                    <a:pt x="1686745" y="2115118"/>
                    <a:pt x="1683196" y="2107148"/>
                    <a:pt x="1679647" y="2099097"/>
                  </a:cubicBezTo>
                  <a:cubicBezTo>
                    <a:pt x="1675130" y="2089113"/>
                    <a:pt x="1670694" y="2079049"/>
                    <a:pt x="1665693" y="2069307"/>
                  </a:cubicBezTo>
                  <a:cubicBezTo>
                    <a:pt x="1660773" y="2059565"/>
                    <a:pt x="1655531" y="2049984"/>
                    <a:pt x="1650046" y="2040645"/>
                  </a:cubicBezTo>
                  <a:cubicBezTo>
                    <a:pt x="1643513" y="2029454"/>
                    <a:pt x="1636496" y="2018504"/>
                    <a:pt x="1629559" y="2007555"/>
                  </a:cubicBezTo>
                  <a:cubicBezTo>
                    <a:pt x="1619235" y="1991291"/>
                    <a:pt x="1608589" y="1975350"/>
                    <a:pt x="1598588" y="1958845"/>
                  </a:cubicBezTo>
                  <a:cubicBezTo>
                    <a:pt x="1594071" y="1949908"/>
                    <a:pt x="1583102" y="1946366"/>
                    <a:pt x="1574229" y="1950955"/>
                  </a:cubicBezTo>
                  <a:cubicBezTo>
                    <a:pt x="1565277" y="1955464"/>
                    <a:pt x="1561728" y="1966333"/>
                    <a:pt x="1566245" y="1975270"/>
                  </a:cubicBezTo>
                  <a:cubicBezTo>
                    <a:pt x="1576972" y="2000389"/>
                    <a:pt x="1588022" y="2025187"/>
                    <a:pt x="1600120" y="2049662"/>
                  </a:cubicBezTo>
                  <a:cubicBezTo>
                    <a:pt x="1604879" y="2059324"/>
                    <a:pt x="1609718" y="2068905"/>
                    <a:pt x="1614961" y="2078325"/>
                  </a:cubicBezTo>
                  <a:cubicBezTo>
                    <a:pt x="1622623" y="2092253"/>
                    <a:pt x="1631092" y="2105779"/>
                    <a:pt x="1638754" y="2119788"/>
                  </a:cubicBezTo>
                  <a:cubicBezTo>
                    <a:pt x="1643674" y="2128161"/>
                    <a:pt x="1648594" y="2136534"/>
                    <a:pt x="1653030" y="2145230"/>
                  </a:cubicBezTo>
                  <a:cubicBezTo>
                    <a:pt x="1655934" y="2150704"/>
                    <a:pt x="1658676" y="2156179"/>
                    <a:pt x="1661096" y="2161896"/>
                  </a:cubicBezTo>
                  <a:cubicBezTo>
                    <a:pt x="1661419" y="2162781"/>
                    <a:pt x="1665935" y="2171155"/>
                    <a:pt x="1667387" y="2176951"/>
                  </a:cubicBezTo>
                  <a:lnTo>
                    <a:pt x="1667145" y="2177595"/>
                  </a:lnTo>
                  <a:lnTo>
                    <a:pt x="1666984" y="2177998"/>
                  </a:lnTo>
                  <a:lnTo>
                    <a:pt x="1667468" y="2177273"/>
                  </a:lnTo>
                  <a:cubicBezTo>
                    <a:pt x="1667952" y="2179367"/>
                    <a:pt x="1667307" y="2180333"/>
                    <a:pt x="1666581" y="2181138"/>
                  </a:cubicBezTo>
                  <a:cubicBezTo>
                    <a:pt x="1666500" y="2181058"/>
                    <a:pt x="1666419" y="2181058"/>
                    <a:pt x="1666258" y="2180977"/>
                  </a:cubicBezTo>
                  <a:cubicBezTo>
                    <a:pt x="1666419" y="2180011"/>
                    <a:pt x="1666581" y="2178964"/>
                    <a:pt x="1666984" y="2177998"/>
                  </a:cubicBezTo>
                  <a:cubicBezTo>
                    <a:pt x="1666419" y="2178803"/>
                    <a:pt x="1665935" y="2179689"/>
                    <a:pt x="1665532" y="2180494"/>
                  </a:cubicBezTo>
                  <a:cubicBezTo>
                    <a:pt x="1611734" y="2149094"/>
                    <a:pt x="1558018" y="2117614"/>
                    <a:pt x="1503978" y="2086617"/>
                  </a:cubicBezTo>
                  <a:cubicBezTo>
                    <a:pt x="1491396" y="2079371"/>
                    <a:pt x="1478571" y="2072286"/>
                    <a:pt x="1465908" y="2065121"/>
                  </a:cubicBezTo>
                  <a:cubicBezTo>
                    <a:pt x="1467360" y="2062222"/>
                    <a:pt x="1468893" y="2059243"/>
                    <a:pt x="1468489" y="2055701"/>
                  </a:cubicBezTo>
                  <a:cubicBezTo>
                    <a:pt x="1467360" y="2047408"/>
                    <a:pt x="1449051" y="1998216"/>
                    <a:pt x="1444938" y="1989359"/>
                  </a:cubicBezTo>
                  <a:cubicBezTo>
                    <a:pt x="1435743" y="1970519"/>
                    <a:pt x="1426306" y="1951519"/>
                    <a:pt x="1415418" y="1933242"/>
                  </a:cubicBezTo>
                  <a:cubicBezTo>
                    <a:pt x="1408320" y="1921085"/>
                    <a:pt x="1400658" y="1909250"/>
                    <a:pt x="1392511" y="1897817"/>
                  </a:cubicBezTo>
                  <a:cubicBezTo>
                    <a:pt x="1372025" y="1868914"/>
                    <a:pt x="1349199" y="1842103"/>
                    <a:pt x="1326373" y="1815856"/>
                  </a:cubicBezTo>
                  <a:cubicBezTo>
                    <a:pt x="1320244" y="1807966"/>
                    <a:pt x="1308871" y="1806517"/>
                    <a:pt x="1300967" y="1812636"/>
                  </a:cubicBezTo>
                  <a:cubicBezTo>
                    <a:pt x="1293063" y="1818755"/>
                    <a:pt x="1291611" y="1830107"/>
                    <a:pt x="1297660" y="1837997"/>
                  </a:cubicBezTo>
                  <a:lnTo>
                    <a:pt x="1406465" y="2010051"/>
                  </a:lnTo>
                  <a:cubicBezTo>
                    <a:pt x="1410336" y="2016170"/>
                    <a:pt x="1411788" y="2025992"/>
                    <a:pt x="1413805" y="2034768"/>
                  </a:cubicBezTo>
                  <a:cubicBezTo>
                    <a:pt x="1413885" y="2035090"/>
                    <a:pt x="1413966" y="2035412"/>
                    <a:pt x="1414047" y="2035734"/>
                  </a:cubicBezTo>
                  <a:cubicBezTo>
                    <a:pt x="1375009" y="2013674"/>
                    <a:pt x="1335972" y="1991533"/>
                    <a:pt x="1296934" y="1969473"/>
                  </a:cubicBezTo>
                  <a:cubicBezTo>
                    <a:pt x="1225070" y="1929619"/>
                    <a:pt x="1150382" y="1877850"/>
                    <a:pt x="1073598" y="1837031"/>
                  </a:cubicBezTo>
                  <a:cubicBezTo>
                    <a:pt x="1039319" y="1818835"/>
                    <a:pt x="1004556" y="1802733"/>
                    <a:pt x="969632" y="1790656"/>
                  </a:cubicBezTo>
                  <a:cubicBezTo>
                    <a:pt x="960598" y="1787436"/>
                    <a:pt x="950597" y="1792025"/>
                    <a:pt x="947371" y="1801042"/>
                  </a:cubicBezTo>
                  <a:cubicBezTo>
                    <a:pt x="944064" y="1810140"/>
                    <a:pt x="948742" y="1820043"/>
                    <a:pt x="957695" y="1823344"/>
                  </a:cubicBezTo>
                  <a:close/>
                  <a:moveTo>
                    <a:pt x="1687632" y="2167209"/>
                  </a:moveTo>
                  <a:lnTo>
                    <a:pt x="1687471" y="2167209"/>
                  </a:lnTo>
                  <a:lnTo>
                    <a:pt x="1687390" y="2167129"/>
                  </a:lnTo>
                  <a:lnTo>
                    <a:pt x="1687632" y="2167209"/>
                  </a:lnTo>
                  <a:close/>
                  <a:moveTo>
                    <a:pt x="1671501" y="2171315"/>
                  </a:moveTo>
                  <a:cubicBezTo>
                    <a:pt x="1673194" y="2169705"/>
                    <a:pt x="1675211" y="2168498"/>
                    <a:pt x="1677308" y="2167773"/>
                  </a:cubicBezTo>
                  <a:cubicBezTo>
                    <a:pt x="1674485" y="2168578"/>
                    <a:pt x="1671823" y="2170108"/>
                    <a:pt x="1669807" y="2173006"/>
                  </a:cubicBezTo>
                  <a:cubicBezTo>
                    <a:pt x="1670291" y="2172443"/>
                    <a:pt x="1670855" y="2171879"/>
                    <a:pt x="1671501" y="2171315"/>
                  </a:cubicBezTo>
                  <a:close/>
                  <a:moveTo>
                    <a:pt x="1456714" y="2222843"/>
                  </a:moveTo>
                  <a:lnTo>
                    <a:pt x="1455665" y="2222601"/>
                  </a:lnTo>
                  <a:cubicBezTo>
                    <a:pt x="1455826" y="2222279"/>
                    <a:pt x="1456310" y="2222521"/>
                    <a:pt x="1456794" y="2222843"/>
                  </a:cubicBezTo>
                  <a:lnTo>
                    <a:pt x="1456714" y="2222843"/>
                  </a:lnTo>
                  <a:close/>
                  <a:moveTo>
                    <a:pt x="1997512" y="1173856"/>
                  </a:moveTo>
                  <a:cubicBezTo>
                    <a:pt x="1999771" y="1174742"/>
                    <a:pt x="2001706" y="1176513"/>
                    <a:pt x="2004126" y="1176755"/>
                  </a:cubicBezTo>
                  <a:cubicBezTo>
                    <a:pt x="2000416" y="1176755"/>
                    <a:pt x="1995335" y="1176513"/>
                    <a:pt x="1997432" y="1173937"/>
                  </a:cubicBezTo>
                  <a:cubicBezTo>
                    <a:pt x="1997432" y="1173856"/>
                    <a:pt x="1997512" y="1173856"/>
                    <a:pt x="1997512" y="1173856"/>
                  </a:cubicBezTo>
                  <a:close/>
                  <a:moveTo>
                    <a:pt x="1689326" y="2831270"/>
                  </a:moveTo>
                  <a:cubicBezTo>
                    <a:pt x="1639238" y="2843346"/>
                    <a:pt x="1590764" y="2868869"/>
                    <a:pt x="1547774" y="2893344"/>
                  </a:cubicBezTo>
                  <a:cubicBezTo>
                    <a:pt x="1524142" y="2906628"/>
                    <a:pt x="1501800" y="2921523"/>
                    <a:pt x="1479862" y="2936982"/>
                  </a:cubicBezTo>
                  <a:cubicBezTo>
                    <a:pt x="1479217" y="2939397"/>
                    <a:pt x="1479943" y="2941973"/>
                    <a:pt x="1478491" y="2944228"/>
                  </a:cubicBezTo>
                  <a:cubicBezTo>
                    <a:pt x="1441873" y="3003726"/>
                    <a:pt x="1417757" y="3071114"/>
                    <a:pt x="1396464" y="3140676"/>
                  </a:cubicBezTo>
                  <a:cubicBezTo>
                    <a:pt x="1382268" y="3186970"/>
                    <a:pt x="1369525" y="3234230"/>
                    <a:pt x="1355652" y="3281088"/>
                  </a:cubicBezTo>
                  <a:cubicBezTo>
                    <a:pt x="1346215" y="3313052"/>
                    <a:pt x="1336455" y="3344773"/>
                    <a:pt x="1325164" y="3375770"/>
                  </a:cubicBezTo>
                  <a:cubicBezTo>
                    <a:pt x="1307500" y="3424238"/>
                    <a:pt x="1286691" y="3470854"/>
                    <a:pt x="1260800" y="3513928"/>
                  </a:cubicBezTo>
                  <a:cubicBezTo>
                    <a:pt x="1214423" y="3591058"/>
                    <a:pt x="1151915" y="3656997"/>
                    <a:pt x="1060531" y="3702325"/>
                  </a:cubicBezTo>
                  <a:cubicBezTo>
                    <a:pt x="1048191" y="3708927"/>
                    <a:pt x="1032785" y="3704177"/>
                    <a:pt x="1026172" y="3691858"/>
                  </a:cubicBezTo>
                  <a:cubicBezTo>
                    <a:pt x="1019558" y="3679460"/>
                    <a:pt x="1024317" y="3664082"/>
                    <a:pt x="1036657" y="3657561"/>
                  </a:cubicBezTo>
                  <a:cubicBezTo>
                    <a:pt x="1115135" y="3613038"/>
                    <a:pt x="1165949" y="3551286"/>
                    <a:pt x="1204180" y="3481562"/>
                  </a:cubicBezTo>
                  <a:cubicBezTo>
                    <a:pt x="1226441" y="3440823"/>
                    <a:pt x="1244185" y="3397186"/>
                    <a:pt x="1260316" y="3352341"/>
                  </a:cubicBezTo>
                  <a:cubicBezTo>
                    <a:pt x="1271124" y="3322310"/>
                    <a:pt x="1281367" y="3291877"/>
                    <a:pt x="1291449" y="3261202"/>
                  </a:cubicBezTo>
                  <a:cubicBezTo>
                    <a:pt x="1319518" y="3176020"/>
                    <a:pt x="1346941" y="3090195"/>
                    <a:pt x="1384526" y="3011777"/>
                  </a:cubicBezTo>
                  <a:cubicBezTo>
                    <a:pt x="1367105" y="3026350"/>
                    <a:pt x="1349361" y="3040519"/>
                    <a:pt x="1332019" y="3055253"/>
                  </a:cubicBezTo>
                  <a:cubicBezTo>
                    <a:pt x="1280480" y="3099132"/>
                    <a:pt x="1228538" y="3142608"/>
                    <a:pt x="1173692" y="3182220"/>
                  </a:cubicBezTo>
                  <a:cubicBezTo>
                    <a:pt x="1129008" y="3213781"/>
                    <a:pt x="1083276" y="3245905"/>
                    <a:pt x="1033673" y="3268529"/>
                  </a:cubicBezTo>
                  <a:cubicBezTo>
                    <a:pt x="998910" y="3284309"/>
                    <a:pt x="962453" y="3295661"/>
                    <a:pt x="923335" y="3299445"/>
                  </a:cubicBezTo>
                  <a:cubicBezTo>
                    <a:pt x="909462" y="3301136"/>
                    <a:pt x="896719" y="3291233"/>
                    <a:pt x="895025" y="3277304"/>
                  </a:cubicBezTo>
                  <a:cubicBezTo>
                    <a:pt x="893331" y="3263376"/>
                    <a:pt x="903252" y="3250735"/>
                    <a:pt x="917205" y="3249044"/>
                  </a:cubicBezTo>
                  <a:cubicBezTo>
                    <a:pt x="950032" y="3244133"/>
                    <a:pt x="980278" y="3232620"/>
                    <a:pt x="1008992" y="3217806"/>
                  </a:cubicBezTo>
                  <a:cubicBezTo>
                    <a:pt x="1054159" y="3194458"/>
                    <a:pt x="1095375" y="3162414"/>
                    <a:pt x="1135622" y="3131015"/>
                  </a:cubicBezTo>
                  <a:cubicBezTo>
                    <a:pt x="1188290" y="3091000"/>
                    <a:pt x="1237087" y="3046236"/>
                    <a:pt x="1287255" y="3003082"/>
                  </a:cubicBezTo>
                  <a:cubicBezTo>
                    <a:pt x="1321615" y="2973534"/>
                    <a:pt x="1356619" y="2944791"/>
                    <a:pt x="1392995" y="2917981"/>
                  </a:cubicBezTo>
                  <a:cubicBezTo>
                    <a:pt x="1432598" y="2888594"/>
                    <a:pt x="1474055" y="2861864"/>
                    <a:pt x="1518335" y="2838918"/>
                  </a:cubicBezTo>
                  <a:cubicBezTo>
                    <a:pt x="1566970" y="2814121"/>
                    <a:pt x="1621897" y="2788760"/>
                    <a:pt x="1677792" y="2778132"/>
                  </a:cubicBezTo>
                  <a:cubicBezTo>
                    <a:pt x="1690939" y="2775636"/>
                    <a:pt x="1704086" y="2775314"/>
                    <a:pt x="1717233" y="2774509"/>
                  </a:cubicBezTo>
                  <a:cubicBezTo>
                    <a:pt x="1698117" y="2760258"/>
                    <a:pt x="1679969" y="2746732"/>
                    <a:pt x="1664161" y="2736024"/>
                  </a:cubicBezTo>
                  <a:cubicBezTo>
                    <a:pt x="1575520" y="2675963"/>
                    <a:pt x="1474135" y="2613969"/>
                    <a:pt x="1366782" y="2562441"/>
                  </a:cubicBezTo>
                  <a:cubicBezTo>
                    <a:pt x="1263381" y="2512846"/>
                    <a:pt x="1154334" y="2473395"/>
                    <a:pt x="1045610" y="2456005"/>
                  </a:cubicBezTo>
                  <a:cubicBezTo>
                    <a:pt x="900026" y="2432656"/>
                    <a:pt x="754684" y="2449081"/>
                    <a:pt x="624585" y="2539254"/>
                  </a:cubicBezTo>
                  <a:cubicBezTo>
                    <a:pt x="531589" y="2603341"/>
                    <a:pt x="492955" y="2664530"/>
                    <a:pt x="489245" y="2717990"/>
                  </a:cubicBezTo>
                  <a:cubicBezTo>
                    <a:pt x="486018" y="2764606"/>
                    <a:pt x="510376" y="2803010"/>
                    <a:pt x="542074" y="2826358"/>
                  </a:cubicBezTo>
                  <a:cubicBezTo>
                    <a:pt x="566110" y="2843990"/>
                    <a:pt x="594339" y="2853732"/>
                    <a:pt x="618455" y="2850351"/>
                  </a:cubicBezTo>
                  <a:cubicBezTo>
                    <a:pt x="668140" y="2843266"/>
                    <a:pt x="702418" y="2810900"/>
                    <a:pt x="701209" y="2780789"/>
                  </a:cubicBezTo>
                  <a:cubicBezTo>
                    <a:pt x="700805" y="2770322"/>
                    <a:pt x="694191" y="2761305"/>
                    <a:pt x="681690" y="2755669"/>
                  </a:cubicBezTo>
                  <a:cubicBezTo>
                    <a:pt x="664187" y="2747859"/>
                    <a:pt x="638378" y="2745686"/>
                    <a:pt x="603212" y="2750597"/>
                  </a:cubicBezTo>
                  <a:cubicBezTo>
                    <a:pt x="589903" y="2752610"/>
                    <a:pt x="577482" y="2743512"/>
                    <a:pt x="575466" y="2730228"/>
                  </a:cubicBezTo>
                  <a:cubicBezTo>
                    <a:pt x="573449" y="2717023"/>
                    <a:pt x="582564" y="2704625"/>
                    <a:pt x="595872" y="2702531"/>
                  </a:cubicBezTo>
                  <a:cubicBezTo>
                    <a:pt x="706693" y="2684416"/>
                    <a:pt x="750409" y="2731918"/>
                    <a:pt x="753232" y="2778213"/>
                  </a:cubicBezTo>
                  <a:cubicBezTo>
                    <a:pt x="756297" y="2827969"/>
                    <a:pt x="708790" y="2891573"/>
                    <a:pt x="626844" y="2904938"/>
                  </a:cubicBezTo>
                  <a:cubicBezTo>
                    <a:pt x="589984" y="2910976"/>
                    <a:pt x="545865" y="2899060"/>
                    <a:pt x="508521" y="2872733"/>
                  </a:cubicBezTo>
                  <a:cubicBezTo>
                    <a:pt x="461176" y="2839401"/>
                    <a:pt x="425446" y="2783043"/>
                    <a:pt x="428994" y="2714367"/>
                  </a:cubicBezTo>
                  <a:cubicBezTo>
                    <a:pt x="432382" y="2648106"/>
                    <a:pt x="473678" y="2567674"/>
                    <a:pt x="587564" y="2486599"/>
                  </a:cubicBezTo>
                  <a:cubicBezTo>
                    <a:pt x="670963" y="2427584"/>
                    <a:pt x="760329" y="2395943"/>
                    <a:pt x="852277" y="2384188"/>
                  </a:cubicBezTo>
                  <a:cubicBezTo>
                    <a:pt x="772589" y="2339263"/>
                    <a:pt x="699515" y="2290070"/>
                    <a:pt x="632167" y="2236450"/>
                  </a:cubicBezTo>
                  <a:cubicBezTo>
                    <a:pt x="535218" y="2159158"/>
                    <a:pt x="449562" y="2073574"/>
                    <a:pt x="373019" y="1979778"/>
                  </a:cubicBezTo>
                  <a:cubicBezTo>
                    <a:pt x="312205" y="1905386"/>
                    <a:pt x="257197" y="1825759"/>
                    <a:pt x="205739" y="1741786"/>
                  </a:cubicBezTo>
                  <a:cubicBezTo>
                    <a:pt x="132664" y="1622709"/>
                    <a:pt x="67333" y="1494454"/>
                    <a:pt x="2647" y="1359194"/>
                  </a:cubicBezTo>
                  <a:cubicBezTo>
                    <a:pt x="-3564" y="1346634"/>
                    <a:pt x="1518" y="1331418"/>
                    <a:pt x="14100" y="1325138"/>
                  </a:cubicBezTo>
                  <a:cubicBezTo>
                    <a:pt x="26682" y="1318939"/>
                    <a:pt x="41926" y="1324011"/>
                    <a:pt x="48217" y="1336571"/>
                  </a:cubicBezTo>
                  <a:cubicBezTo>
                    <a:pt x="130406" y="1495018"/>
                    <a:pt x="214691" y="1642273"/>
                    <a:pt x="308172" y="1777936"/>
                  </a:cubicBezTo>
                  <a:cubicBezTo>
                    <a:pt x="337289" y="1820124"/>
                    <a:pt x="367535" y="1860782"/>
                    <a:pt x="398587" y="1900716"/>
                  </a:cubicBezTo>
                  <a:cubicBezTo>
                    <a:pt x="397055" y="1896127"/>
                    <a:pt x="394958" y="1891698"/>
                    <a:pt x="393506" y="1887109"/>
                  </a:cubicBezTo>
                  <a:cubicBezTo>
                    <a:pt x="383182" y="1854341"/>
                    <a:pt x="374713" y="1821090"/>
                    <a:pt x="367696" y="1787838"/>
                  </a:cubicBezTo>
                  <a:cubicBezTo>
                    <a:pt x="355355" y="1726811"/>
                    <a:pt x="347532" y="1665300"/>
                    <a:pt x="343660" y="1603306"/>
                  </a:cubicBezTo>
                  <a:cubicBezTo>
                    <a:pt x="340031" y="1546465"/>
                    <a:pt x="339547" y="1489382"/>
                    <a:pt x="339063" y="1432299"/>
                  </a:cubicBezTo>
                  <a:cubicBezTo>
                    <a:pt x="338256" y="1348003"/>
                    <a:pt x="338498" y="1263788"/>
                    <a:pt x="330433" y="1180056"/>
                  </a:cubicBezTo>
                  <a:cubicBezTo>
                    <a:pt x="328739" y="1166208"/>
                    <a:pt x="338660" y="1153487"/>
                    <a:pt x="352613" y="1151796"/>
                  </a:cubicBezTo>
                  <a:cubicBezTo>
                    <a:pt x="366486" y="1150106"/>
                    <a:pt x="379230" y="1160008"/>
                    <a:pt x="380923" y="1173937"/>
                  </a:cubicBezTo>
                  <a:cubicBezTo>
                    <a:pt x="395361" y="1270712"/>
                    <a:pt x="400684" y="1368775"/>
                    <a:pt x="405201" y="1466758"/>
                  </a:cubicBezTo>
                  <a:cubicBezTo>
                    <a:pt x="408185" y="1530765"/>
                    <a:pt x="411008" y="1594771"/>
                    <a:pt x="416815" y="1658376"/>
                  </a:cubicBezTo>
                  <a:cubicBezTo>
                    <a:pt x="420364" y="1697665"/>
                    <a:pt x="424478" y="1736874"/>
                    <a:pt x="431253" y="1775842"/>
                  </a:cubicBezTo>
                  <a:cubicBezTo>
                    <a:pt x="436576" y="1807403"/>
                    <a:pt x="443432" y="1839044"/>
                    <a:pt x="451659" y="1870282"/>
                  </a:cubicBezTo>
                  <a:cubicBezTo>
                    <a:pt x="459966" y="1901521"/>
                    <a:pt x="469484" y="1932357"/>
                    <a:pt x="480776" y="1962388"/>
                  </a:cubicBezTo>
                  <a:cubicBezTo>
                    <a:pt x="485050" y="1973659"/>
                    <a:pt x="489325" y="1984931"/>
                    <a:pt x="494084" y="1996042"/>
                  </a:cubicBezTo>
                  <a:cubicBezTo>
                    <a:pt x="498601" y="2006911"/>
                    <a:pt x="503440" y="2017699"/>
                    <a:pt x="508763" y="2028166"/>
                  </a:cubicBezTo>
                  <a:cubicBezTo>
                    <a:pt x="509409" y="2029454"/>
                    <a:pt x="510054" y="2031869"/>
                    <a:pt x="510780" y="2034204"/>
                  </a:cubicBezTo>
                  <a:cubicBezTo>
                    <a:pt x="513441" y="2037102"/>
                    <a:pt x="515780" y="2040323"/>
                    <a:pt x="518442" y="2043221"/>
                  </a:cubicBezTo>
                  <a:cubicBezTo>
                    <a:pt x="637490" y="2171557"/>
                    <a:pt x="776380" y="2284595"/>
                    <a:pt x="947693" y="2378714"/>
                  </a:cubicBezTo>
                  <a:cubicBezTo>
                    <a:pt x="983827" y="2379358"/>
                    <a:pt x="1020123" y="2382256"/>
                    <a:pt x="1056418" y="2388053"/>
                  </a:cubicBezTo>
                  <a:cubicBezTo>
                    <a:pt x="1171675" y="2406329"/>
                    <a:pt x="1287013" y="2449000"/>
                    <a:pt x="1395899" y="2502782"/>
                  </a:cubicBezTo>
                  <a:cubicBezTo>
                    <a:pt x="1505672" y="2556966"/>
                    <a:pt x="1608750" y="2622745"/>
                    <a:pt x="1698843" y="2685946"/>
                  </a:cubicBezTo>
                  <a:cubicBezTo>
                    <a:pt x="1757883" y="2727490"/>
                    <a:pt x="1842814" y="2802930"/>
                    <a:pt x="1930971" y="2857677"/>
                  </a:cubicBezTo>
                  <a:cubicBezTo>
                    <a:pt x="1987188" y="2892619"/>
                    <a:pt x="2044454" y="2919671"/>
                    <a:pt x="2096880" y="2920235"/>
                  </a:cubicBezTo>
                  <a:cubicBezTo>
                    <a:pt x="2110915" y="2920235"/>
                    <a:pt x="2122368" y="2931587"/>
                    <a:pt x="2122368" y="2945596"/>
                  </a:cubicBezTo>
                  <a:cubicBezTo>
                    <a:pt x="2122368" y="2959605"/>
                    <a:pt x="2110915" y="2970957"/>
                    <a:pt x="2096880" y="2970957"/>
                  </a:cubicBezTo>
                  <a:cubicBezTo>
                    <a:pt x="2049535" y="2971521"/>
                    <a:pt x="1998077" y="2954936"/>
                    <a:pt x="1946376" y="2929011"/>
                  </a:cubicBezTo>
                  <a:cubicBezTo>
                    <a:pt x="1892418" y="2901878"/>
                    <a:pt x="1838297" y="2864521"/>
                    <a:pt x="1788775" y="2827969"/>
                  </a:cubicBezTo>
                  <a:cubicBezTo>
                    <a:pt x="1787484" y="2827807"/>
                    <a:pt x="1786355" y="2828774"/>
                    <a:pt x="1785064" y="2828452"/>
                  </a:cubicBezTo>
                  <a:cubicBezTo>
                    <a:pt x="1753205" y="2820884"/>
                    <a:pt x="1720943" y="2823621"/>
                    <a:pt x="1689326" y="283127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9" name="Google Shape;1649;p26"/>
            <p:cNvSpPr/>
            <p:nvPr/>
          </p:nvSpPr>
          <p:spPr>
            <a:xfrm rot="5400000">
              <a:off x="1509991" y="-443496"/>
              <a:ext cx="1324779" cy="1273022"/>
            </a:xfrm>
            <a:custGeom>
              <a:avLst/>
              <a:gdLst/>
              <a:ahLst/>
              <a:cxnLst/>
              <a:rect l="l" t="t" r="r" b="b"/>
              <a:pathLst>
                <a:path w="2649558" h="2546043" extrusionOk="0">
                  <a:moveTo>
                    <a:pt x="2332976" y="1114447"/>
                  </a:moveTo>
                  <a:cubicBezTo>
                    <a:pt x="2241754" y="1102933"/>
                    <a:pt x="2175375" y="1041906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6" y="958576"/>
                    <a:pt x="1598764" y="773560"/>
                    <a:pt x="1521335" y="513507"/>
                  </a:cubicBezTo>
                  <a:cubicBezTo>
                    <a:pt x="1500525" y="443704"/>
                    <a:pt x="1437049" y="374866"/>
                    <a:pt x="1420111" y="310055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5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6" y="1371601"/>
                    <a:pt x="794866" y="1447362"/>
                    <a:pt x="914156" y="1465880"/>
                  </a:cubicBezTo>
                  <a:cubicBezTo>
                    <a:pt x="802205" y="1539951"/>
                    <a:pt x="690174" y="1681168"/>
                    <a:pt x="616697" y="1926729"/>
                  </a:cubicBezTo>
                  <a:cubicBezTo>
                    <a:pt x="595807" y="1996532"/>
                    <a:pt x="611293" y="2088477"/>
                    <a:pt x="589999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1"/>
                  </a:cubicBezTo>
                  <a:cubicBezTo>
                    <a:pt x="754054" y="2164963"/>
                    <a:pt x="844550" y="2168505"/>
                    <a:pt x="898428" y="2133483"/>
                  </a:cubicBezTo>
                  <a:cubicBezTo>
                    <a:pt x="1093777" y="2006435"/>
                    <a:pt x="1208712" y="1894766"/>
                    <a:pt x="1272995" y="1799118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4"/>
                    <a:pt x="1705392" y="2256344"/>
                    <a:pt x="1755156" y="2301510"/>
                  </a:cubicBezTo>
                  <a:cubicBezTo>
                    <a:pt x="1887997" y="2422278"/>
                    <a:pt x="1934939" y="2554478"/>
                    <a:pt x="1950505" y="2545622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199" y="2158602"/>
                    <a:pt x="1874447" y="2078252"/>
                    <a:pt x="1864203" y="2015211"/>
                  </a:cubicBezTo>
                  <a:cubicBezTo>
                    <a:pt x="1826134" y="1781325"/>
                    <a:pt x="1768545" y="1630285"/>
                    <a:pt x="1704989" y="1533429"/>
                  </a:cubicBezTo>
                  <a:cubicBezTo>
                    <a:pt x="1832909" y="1537455"/>
                    <a:pt x="1995350" y="1496716"/>
                    <a:pt x="2189489" y="1372325"/>
                  </a:cubicBezTo>
                  <a:cubicBezTo>
                    <a:pt x="2251191" y="1332794"/>
                    <a:pt x="2299827" y="1252927"/>
                    <a:pt x="2357738" y="1218548"/>
                  </a:cubicBezTo>
                  <a:cubicBezTo>
                    <a:pt x="2512355" y="1126523"/>
                    <a:pt x="2653584" y="1119438"/>
                    <a:pt x="2649471" y="1102128"/>
                  </a:cubicBezTo>
                  <a:cubicBezTo>
                    <a:pt x="2645357" y="1084738"/>
                    <a:pt x="2480658" y="1133286"/>
                    <a:pt x="2332976" y="1114447"/>
                  </a:cubicBezTo>
                  <a:close/>
                  <a:moveTo>
                    <a:pt x="1297111" y="1474334"/>
                  </a:moveTo>
                  <a:cubicBezTo>
                    <a:pt x="1283641" y="1457185"/>
                    <a:pt x="1268801" y="1443015"/>
                    <a:pt x="1254202" y="1432629"/>
                  </a:cubicBezTo>
                  <a:cubicBezTo>
                    <a:pt x="1228957" y="1414675"/>
                    <a:pt x="1192984" y="1402517"/>
                    <a:pt x="1150962" y="1398733"/>
                  </a:cubicBezTo>
                  <a:cubicBezTo>
                    <a:pt x="1171772" y="1375787"/>
                    <a:pt x="1185725" y="1350507"/>
                    <a:pt x="1193710" y="1327802"/>
                  </a:cubicBezTo>
                  <a:cubicBezTo>
                    <a:pt x="1200404" y="1308802"/>
                    <a:pt x="1203227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4" y="1233604"/>
                  </a:cubicBezTo>
                  <a:cubicBezTo>
                    <a:pt x="1372363" y="1271525"/>
                    <a:pt x="1373734" y="1307997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6"/>
                    <a:pt x="1375589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0" name="Google Shape;1650;p26"/>
            <p:cNvSpPr/>
            <p:nvPr/>
          </p:nvSpPr>
          <p:spPr>
            <a:xfrm rot="5400000">
              <a:off x="1646952" y="-325909"/>
              <a:ext cx="1052576" cy="1057772"/>
            </a:xfrm>
            <a:custGeom>
              <a:avLst/>
              <a:gdLst/>
              <a:ahLst/>
              <a:cxnLst/>
              <a:rect l="l" t="t" r="r" b="b"/>
              <a:pathLst>
                <a:path w="2105152" h="2115545" extrusionOk="0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6" y="1337853"/>
                  </a:cubicBezTo>
                  <a:cubicBezTo>
                    <a:pt x="696636" y="1343248"/>
                    <a:pt x="678165" y="1348964"/>
                    <a:pt x="659856" y="1354922"/>
                  </a:cubicBezTo>
                  <a:cubicBezTo>
                    <a:pt x="623239" y="1366999"/>
                    <a:pt x="587105" y="1380364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6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8"/>
                    <a:pt x="692361" y="1329400"/>
                    <a:pt x="711154" y="1324005"/>
                  </a:cubicBezTo>
                  <a:cubicBezTo>
                    <a:pt x="729866" y="1318611"/>
                    <a:pt x="748739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9"/>
                    <a:pt x="841575" y="1294055"/>
                  </a:cubicBezTo>
                  <a:lnTo>
                    <a:pt x="870369" y="1287936"/>
                  </a:lnTo>
                  <a:cubicBezTo>
                    <a:pt x="872789" y="1287534"/>
                    <a:pt x="877386" y="1285601"/>
                    <a:pt x="880370" y="1284796"/>
                  </a:cubicBezTo>
                  <a:cubicBezTo>
                    <a:pt x="882951" y="1284152"/>
                    <a:pt x="885048" y="1284233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1" y="1290996"/>
                    <a:pt x="889000" y="1293330"/>
                  </a:cubicBezTo>
                  <a:cubicBezTo>
                    <a:pt x="887549" y="1295746"/>
                    <a:pt x="884564" y="1296551"/>
                    <a:pt x="882144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5" y="1305407"/>
                  </a:lnTo>
                  <a:lnTo>
                    <a:pt x="771001" y="1322637"/>
                  </a:lnTo>
                  <a:close/>
                  <a:moveTo>
                    <a:pt x="731963" y="1466753"/>
                  </a:moveTo>
                  <a:cubicBezTo>
                    <a:pt x="732366" y="1467155"/>
                    <a:pt x="732689" y="1467558"/>
                    <a:pt x="732850" y="1467236"/>
                  </a:cubicBezTo>
                  <a:cubicBezTo>
                    <a:pt x="732608" y="1467075"/>
                    <a:pt x="732366" y="1466914"/>
                    <a:pt x="732124" y="1466753"/>
                  </a:cubicBezTo>
                  <a:lnTo>
                    <a:pt x="731963" y="1466753"/>
                  </a:lnTo>
                  <a:close/>
                  <a:moveTo>
                    <a:pt x="637757" y="1483741"/>
                  </a:moveTo>
                  <a:cubicBezTo>
                    <a:pt x="609689" y="1492194"/>
                    <a:pt x="582023" y="1501534"/>
                    <a:pt x="554923" y="1512000"/>
                  </a:cubicBezTo>
                  <a:cubicBezTo>
                    <a:pt x="536776" y="1519085"/>
                    <a:pt x="518870" y="1526573"/>
                    <a:pt x="501125" y="1534624"/>
                  </a:cubicBezTo>
                  <a:cubicBezTo>
                    <a:pt x="457007" y="1554591"/>
                    <a:pt x="414259" y="1577376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40"/>
                    <a:pt x="377318" y="1611190"/>
                  </a:cubicBezTo>
                  <a:cubicBezTo>
                    <a:pt x="419744" y="1587923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4" y="1494610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8"/>
                  </a:cubicBezTo>
                  <a:cubicBezTo>
                    <a:pt x="729543" y="1467316"/>
                    <a:pt x="731076" y="1466833"/>
                    <a:pt x="731963" y="1466753"/>
                  </a:cubicBezTo>
                  <a:cubicBezTo>
                    <a:pt x="731802" y="1466592"/>
                    <a:pt x="731721" y="1466350"/>
                    <a:pt x="731560" y="1466269"/>
                  </a:cubicBezTo>
                  <a:cubicBezTo>
                    <a:pt x="731721" y="1466431"/>
                    <a:pt x="731882" y="1466592"/>
                    <a:pt x="732124" y="1466753"/>
                  </a:cubicBezTo>
                  <a:cubicBezTo>
                    <a:pt x="732608" y="1466672"/>
                    <a:pt x="732931" y="1466753"/>
                    <a:pt x="732850" y="1467155"/>
                  </a:cubicBezTo>
                  <a:lnTo>
                    <a:pt x="732850" y="1467236"/>
                  </a:lnTo>
                  <a:cubicBezTo>
                    <a:pt x="734786" y="1468282"/>
                    <a:pt x="737205" y="1468041"/>
                    <a:pt x="738819" y="1466511"/>
                  </a:cubicBezTo>
                  <a:cubicBezTo>
                    <a:pt x="740916" y="1464579"/>
                    <a:pt x="740996" y="1461358"/>
                    <a:pt x="739061" y="1459265"/>
                  </a:cubicBezTo>
                  <a:cubicBezTo>
                    <a:pt x="738093" y="1458218"/>
                    <a:pt x="736560" y="1457333"/>
                    <a:pt x="734221" y="1456930"/>
                  </a:cubicBezTo>
                  <a:cubicBezTo>
                    <a:pt x="730673" y="1456447"/>
                    <a:pt x="723414" y="1457413"/>
                    <a:pt x="714380" y="1459668"/>
                  </a:cubicBezTo>
                  <a:cubicBezTo>
                    <a:pt x="687844" y="1466108"/>
                    <a:pt x="643564" y="1482050"/>
                    <a:pt x="637757" y="1483741"/>
                  </a:cubicBezTo>
                  <a:close/>
                  <a:moveTo>
                    <a:pt x="1393665" y="1304280"/>
                  </a:moveTo>
                  <a:cubicBezTo>
                    <a:pt x="1391568" y="1301865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0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4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6" y="1179084"/>
                  </a:cubicBezTo>
                  <a:cubicBezTo>
                    <a:pt x="1138873" y="1178682"/>
                    <a:pt x="1136130" y="1180614"/>
                    <a:pt x="1135646" y="1183513"/>
                  </a:cubicBezTo>
                  <a:cubicBezTo>
                    <a:pt x="1135243" y="1186492"/>
                    <a:pt x="1137179" y="1189229"/>
                    <a:pt x="1140163" y="1189631"/>
                  </a:cubicBezTo>
                  <a:cubicBezTo>
                    <a:pt x="1174845" y="1195750"/>
                    <a:pt x="1204769" y="1202352"/>
                    <a:pt x="1233482" y="1212416"/>
                  </a:cubicBezTo>
                  <a:cubicBezTo>
                    <a:pt x="1248242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7" y="1267567"/>
                    <a:pt x="1344787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3"/>
                    <a:pt x="1379389" y="1304763"/>
                  </a:cubicBezTo>
                  <a:cubicBezTo>
                    <a:pt x="1381486" y="1306937"/>
                    <a:pt x="1383583" y="1309111"/>
                    <a:pt x="1385599" y="1311285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5" y="1318611"/>
                    <a:pt x="1391487" y="1318853"/>
                  </a:cubicBezTo>
                  <a:cubicBezTo>
                    <a:pt x="1391810" y="1319255"/>
                    <a:pt x="1391971" y="1319497"/>
                    <a:pt x="1392052" y="1319658"/>
                  </a:cubicBezTo>
                  <a:cubicBezTo>
                    <a:pt x="1392617" y="1320221"/>
                    <a:pt x="1393181" y="1320543"/>
                    <a:pt x="1393342" y="1320624"/>
                  </a:cubicBezTo>
                  <a:cubicBezTo>
                    <a:pt x="1394713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0" y="1318611"/>
                  </a:cubicBezTo>
                  <a:cubicBezTo>
                    <a:pt x="1400843" y="1317967"/>
                    <a:pt x="1401408" y="1316598"/>
                    <a:pt x="1400843" y="1314666"/>
                  </a:cubicBezTo>
                  <a:cubicBezTo>
                    <a:pt x="1400763" y="1314505"/>
                    <a:pt x="1400521" y="1313861"/>
                    <a:pt x="1399956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6" y="863640"/>
                    <a:pt x="1211705" y="863720"/>
                    <a:pt x="1211463" y="863801"/>
                  </a:cubicBezTo>
                  <a:cubicBezTo>
                    <a:pt x="1210898" y="864445"/>
                    <a:pt x="1210414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80"/>
                    <a:pt x="1147987" y="917180"/>
                    <a:pt x="1138953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9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6"/>
                    <a:pt x="1098948" y="1014196"/>
                    <a:pt x="1099916" y="1011379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1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80"/>
                  </a:cubicBezTo>
                  <a:cubicBezTo>
                    <a:pt x="1181298" y="902044"/>
                    <a:pt x="1186540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3" y="880869"/>
                    <a:pt x="1213076" y="875153"/>
                    <a:pt x="1216544" y="872738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3" y="862835"/>
                    <a:pt x="1212270" y="863157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8" y="862271"/>
                    <a:pt x="1210495" y="863076"/>
                    <a:pt x="1210334" y="864445"/>
                  </a:cubicBezTo>
                  <a:lnTo>
                    <a:pt x="1210898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7"/>
                  </a:cubicBezTo>
                  <a:cubicBezTo>
                    <a:pt x="898598" y="1045355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1" y="1016129"/>
                    <a:pt x="889726" y="986822"/>
                    <a:pt x="874563" y="955825"/>
                  </a:cubicBezTo>
                  <a:cubicBezTo>
                    <a:pt x="866013" y="938516"/>
                    <a:pt x="856496" y="920642"/>
                    <a:pt x="846091" y="903090"/>
                  </a:cubicBezTo>
                  <a:cubicBezTo>
                    <a:pt x="833186" y="881433"/>
                    <a:pt x="819072" y="860178"/>
                    <a:pt x="804715" y="840694"/>
                  </a:cubicBezTo>
                  <a:cubicBezTo>
                    <a:pt x="788583" y="818714"/>
                    <a:pt x="771888" y="798989"/>
                    <a:pt x="756079" y="783370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39" y="790535"/>
                  </a:cubicBezTo>
                  <a:cubicBezTo>
                    <a:pt x="763661" y="806315"/>
                    <a:pt x="779066" y="826202"/>
                    <a:pt x="794229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4" y="2065920"/>
                    <a:pt x="1510939" y="2040801"/>
                    <a:pt x="1503680" y="2026389"/>
                  </a:cubicBezTo>
                  <a:cubicBezTo>
                    <a:pt x="1476741" y="1973010"/>
                    <a:pt x="1453109" y="1918181"/>
                    <a:pt x="1427460" y="1864239"/>
                  </a:cubicBezTo>
                  <a:cubicBezTo>
                    <a:pt x="1421007" y="1850713"/>
                    <a:pt x="1414474" y="1837187"/>
                    <a:pt x="1407699" y="1823822"/>
                  </a:cubicBezTo>
                  <a:cubicBezTo>
                    <a:pt x="1371888" y="1753213"/>
                    <a:pt x="1335915" y="1682685"/>
                    <a:pt x="1299136" y="1612559"/>
                  </a:cubicBezTo>
                  <a:cubicBezTo>
                    <a:pt x="1262357" y="1542434"/>
                    <a:pt x="1224771" y="1472791"/>
                    <a:pt x="1186782" y="1403309"/>
                  </a:cubicBezTo>
                  <a:cubicBezTo>
                    <a:pt x="1163795" y="1361604"/>
                    <a:pt x="1137260" y="1321268"/>
                    <a:pt x="1113144" y="1279966"/>
                  </a:cubicBezTo>
                  <a:cubicBezTo>
                    <a:pt x="1102819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7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3" y="1521178"/>
                    <a:pt x="1264293" y="1577215"/>
                  </a:cubicBezTo>
                  <a:cubicBezTo>
                    <a:pt x="1286393" y="1619242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1" y="1829860"/>
                  </a:cubicBezTo>
                  <a:cubicBezTo>
                    <a:pt x="1423105" y="1882998"/>
                    <a:pt x="1447301" y="1937585"/>
                    <a:pt x="1473434" y="1991286"/>
                  </a:cubicBezTo>
                  <a:cubicBezTo>
                    <a:pt x="1479967" y="2004732"/>
                    <a:pt x="1486661" y="2018177"/>
                    <a:pt x="1493598" y="2031461"/>
                  </a:cubicBezTo>
                  <a:cubicBezTo>
                    <a:pt x="1501018" y="2045873"/>
                    <a:pt x="1509406" y="2070912"/>
                    <a:pt x="1519892" y="2090476"/>
                  </a:cubicBezTo>
                  <a:cubicBezTo>
                    <a:pt x="1525134" y="2100299"/>
                    <a:pt x="1530942" y="2108753"/>
                    <a:pt x="1537233" y="2114227"/>
                  </a:cubicBezTo>
                  <a:cubicBezTo>
                    <a:pt x="1539330" y="2116160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3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3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1"/>
                    <a:pt x="1416652" y="1689931"/>
                    <a:pt x="1405279" y="1680753"/>
                  </a:cubicBezTo>
                  <a:cubicBezTo>
                    <a:pt x="1376647" y="1657807"/>
                    <a:pt x="1346885" y="1636230"/>
                    <a:pt x="1316639" y="1615780"/>
                  </a:cubicBezTo>
                  <a:cubicBezTo>
                    <a:pt x="1314219" y="1614089"/>
                    <a:pt x="1310831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5" y="1659498"/>
                    <a:pt x="1379389" y="1677935"/>
                  </a:cubicBezTo>
                  <a:cubicBezTo>
                    <a:pt x="1392939" y="1688884"/>
                    <a:pt x="1406247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499" y="1765209"/>
                    <a:pt x="1513843" y="1792503"/>
                    <a:pt x="1524409" y="1804982"/>
                  </a:cubicBezTo>
                  <a:cubicBezTo>
                    <a:pt x="1524973" y="1805626"/>
                    <a:pt x="1525780" y="1806351"/>
                    <a:pt x="1526344" y="1806914"/>
                  </a:cubicBezTo>
                  <a:cubicBezTo>
                    <a:pt x="1526506" y="1806431"/>
                    <a:pt x="1526747" y="1805868"/>
                    <a:pt x="1526989" y="1805465"/>
                  </a:cubicBezTo>
                  <a:cubicBezTo>
                    <a:pt x="1526747" y="1806029"/>
                    <a:pt x="1526586" y="1806592"/>
                    <a:pt x="1526506" y="1807156"/>
                  </a:cubicBezTo>
                  <a:cubicBezTo>
                    <a:pt x="1526909" y="1807639"/>
                    <a:pt x="1527070" y="1807961"/>
                    <a:pt x="1526747" y="1808122"/>
                  </a:cubicBezTo>
                  <a:cubicBezTo>
                    <a:pt x="1526667" y="1808122"/>
                    <a:pt x="1526586" y="1808122"/>
                    <a:pt x="1526506" y="1808203"/>
                  </a:cubicBezTo>
                  <a:cubicBezTo>
                    <a:pt x="1526667" y="1809491"/>
                    <a:pt x="1527393" y="1810859"/>
                    <a:pt x="1528522" y="1811745"/>
                  </a:cubicBezTo>
                  <a:cubicBezTo>
                    <a:pt x="1530780" y="1813436"/>
                    <a:pt x="1534007" y="1812953"/>
                    <a:pt x="1535700" y="1810698"/>
                  </a:cubicBezTo>
                  <a:cubicBezTo>
                    <a:pt x="1536588" y="1809652"/>
                    <a:pt x="1537071" y="1808203"/>
                    <a:pt x="1536910" y="1806431"/>
                  </a:cubicBezTo>
                  <a:cubicBezTo>
                    <a:pt x="1536749" y="1804821"/>
                    <a:pt x="1535378" y="1801923"/>
                    <a:pt x="1532636" y="1798380"/>
                  </a:cubicBezTo>
                  <a:cubicBezTo>
                    <a:pt x="1522231" y="1785176"/>
                    <a:pt x="1490210" y="1755950"/>
                    <a:pt x="1487629" y="1753455"/>
                  </a:cubicBezTo>
                  <a:cubicBezTo>
                    <a:pt x="1471660" y="1738399"/>
                    <a:pt x="1455528" y="1723424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6"/>
                  </a:cubicBezTo>
                  <a:cubicBezTo>
                    <a:pt x="1312928" y="1456286"/>
                    <a:pt x="1269939" y="1440586"/>
                    <a:pt x="1220496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2" y="1483338"/>
                    <a:pt x="1349546" y="1492597"/>
                    <a:pt x="1365597" y="1502500"/>
                  </a:cubicBezTo>
                  <a:cubicBezTo>
                    <a:pt x="1376405" y="1509102"/>
                    <a:pt x="1387051" y="1515945"/>
                    <a:pt x="1397617" y="1522950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4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40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4"/>
                  </a:cubicBezTo>
                  <a:cubicBezTo>
                    <a:pt x="1326721" y="1334391"/>
                    <a:pt x="1315106" y="1329722"/>
                    <a:pt x="1303491" y="1325535"/>
                  </a:cubicBezTo>
                  <a:cubicBezTo>
                    <a:pt x="1291716" y="1321348"/>
                    <a:pt x="1279859" y="1317484"/>
                    <a:pt x="1267922" y="1314102"/>
                  </a:cubicBezTo>
                  <a:cubicBezTo>
                    <a:pt x="1253565" y="1309996"/>
                    <a:pt x="1239047" y="1306454"/>
                    <a:pt x="1224449" y="1303233"/>
                  </a:cubicBezTo>
                  <a:cubicBezTo>
                    <a:pt x="1202833" y="1298483"/>
                    <a:pt x="1180895" y="1294619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8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1"/>
                    <a:pt x="1281311" y="1333264"/>
                  </a:cubicBezTo>
                  <a:cubicBezTo>
                    <a:pt x="1298652" y="1338819"/>
                    <a:pt x="1315832" y="1344858"/>
                    <a:pt x="1332850" y="1351943"/>
                  </a:cubicBezTo>
                  <a:cubicBezTo>
                    <a:pt x="1347530" y="1357901"/>
                    <a:pt x="1369710" y="1373439"/>
                    <a:pt x="1389794" y="1383181"/>
                  </a:cubicBezTo>
                  <a:cubicBezTo>
                    <a:pt x="1400198" y="1388254"/>
                    <a:pt x="1410200" y="1391796"/>
                    <a:pt x="1418427" y="1392199"/>
                  </a:cubicBezTo>
                  <a:cubicBezTo>
                    <a:pt x="1421250" y="1392360"/>
                    <a:pt x="1423669" y="1390267"/>
                    <a:pt x="1423911" y="1387448"/>
                  </a:cubicBezTo>
                  <a:cubicBezTo>
                    <a:pt x="1424072" y="1384631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7" y="1442518"/>
                  </a:moveTo>
                  <a:cubicBezTo>
                    <a:pt x="1189605" y="1444451"/>
                    <a:pt x="1189847" y="1446866"/>
                    <a:pt x="1189121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2" y="1470698"/>
                    <a:pt x="1175813" y="1474482"/>
                  </a:cubicBezTo>
                  <a:cubicBezTo>
                    <a:pt x="1172425" y="1485592"/>
                    <a:pt x="1169038" y="1496783"/>
                    <a:pt x="1165812" y="1507975"/>
                  </a:cubicBezTo>
                  <a:cubicBezTo>
                    <a:pt x="1162586" y="1519085"/>
                    <a:pt x="1159520" y="1530276"/>
                    <a:pt x="1156778" y="1541548"/>
                  </a:cubicBezTo>
                  <a:cubicBezTo>
                    <a:pt x="1151697" y="1561676"/>
                    <a:pt x="1147100" y="1582045"/>
                    <a:pt x="1142663" y="1602415"/>
                  </a:cubicBezTo>
                  <a:cubicBezTo>
                    <a:pt x="1138227" y="1622704"/>
                    <a:pt x="1134033" y="1643073"/>
                    <a:pt x="1130485" y="1663604"/>
                  </a:cubicBezTo>
                  <a:cubicBezTo>
                    <a:pt x="1125806" y="1690897"/>
                    <a:pt x="1122096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0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8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1" y="1538086"/>
                  </a:cubicBezTo>
                  <a:cubicBezTo>
                    <a:pt x="1146132" y="1529069"/>
                    <a:pt x="1148793" y="1519971"/>
                    <a:pt x="1151616" y="1511034"/>
                  </a:cubicBezTo>
                  <a:cubicBezTo>
                    <a:pt x="1155811" y="1497588"/>
                    <a:pt x="1160327" y="1484224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1"/>
                    <a:pt x="1177668" y="1450409"/>
                    <a:pt x="1178717" y="1447591"/>
                  </a:cubicBezTo>
                  <a:cubicBezTo>
                    <a:pt x="1176781" y="1446625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4" y="1438090"/>
                  </a:cubicBezTo>
                  <a:cubicBezTo>
                    <a:pt x="1185653" y="1438735"/>
                    <a:pt x="1187508" y="1440506"/>
                    <a:pt x="1188637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8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5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9"/>
                  </a:cubicBezTo>
                  <a:cubicBezTo>
                    <a:pt x="1252275" y="1786545"/>
                    <a:pt x="1250823" y="1801601"/>
                    <a:pt x="1250017" y="1816737"/>
                  </a:cubicBezTo>
                  <a:cubicBezTo>
                    <a:pt x="1248242" y="1846929"/>
                    <a:pt x="1248807" y="1877201"/>
                    <a:pt x="1251710" y="1907956"/>
                  </a:cubicBezTo>
                  <a:cubicBezTo>
                    <a:pt x="1251952" y="1910855"/>
                    <a:pt x="1254533" y="1913029"/>
                    <a:pt x="1257518" y="1912868"/>
                  </a:cubicBezTo>
                  <a:cubicBezTo>
                    <a:pt x="1260421" y="1912626"/>
                    <a:pt x="1262599" y="1910050"/>
                    <a:pt x="1262438" y="1907071"/>
                  </a:cubicBezTo>
                  <a:cubicBezTo>
                    <a:pt x="1260986" y="1882917"/>
                    <a:pt x="1261308" y="1859166"/>
                    <a:pt x="1262680" y="1835576"/>
                  </a:cubicBezTo>
                  <a:cubicBezTo>
                    <a:pt x="1263647" y="1817703"/>
                    <a:pt x="1265422" y="1799910"/>
                    <a:pt x="1267438" y="1782036"/>
                  </a:cubicBezTo>
                  <a:cubicBezTo>
                    <a:pt x="1269535" y="1764324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4" y="1652332"/>
                    <a:pt x="1290990" y="1646133"/>
                  </a:cubicBezTo>
                  <a:cubicBezTo>
                    <a:pt x="1292280" y="1641946"/>
                    <a:pt x="1292361" y="1638564"/>
                    <a:pt x="1291554" y="1636874"/>
                  </a:cubicBezTo>
                  <a:cubicBezTo>
                    <a:pt x="1290829" y="1635183"/>
                    <a:pt x="1289699" y="1633975"/>
                    <a:pt x="1288086" y="1633412"/>
                  </a:cubicBezTo>
                  <a:cubicBezTo>
                    <a:pt x="1286715" y="1632848"/>
                    <a:pt x="1284779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2"/>
                    <a:pt x="1373824" y="1843789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8"/>
                    <a:pt x="1374388" y="1846929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1"/>
                    <a:pt x="1373178" y="1856993"/>
                    <a:pt x="1373098" y="1857315"/>
                  </a:cubicBezTo>
                  <a:lnTo>
                    <a:pt x="1369791" y="1880260"/>
                  </a:lnTo>
                  <a:cubicBezTo>
                    <a:pt x="1368823" y="1887990"/>
                    <a:pt x="1367855" y="1895719"/>
                    <a:pt x="1367210" y="1903528"/>
                  </a:cubicBezTo>
                  <a:cubicBezTo>
                    <a:pt x="1366726" y="1908762"/>
                    <a:pt x="1366484" y="1913914"/>
                    <a:pt x="1366242" y="1919147"/>
                  </a:cubicBezTo>
                  <a:cubicBezTo>
                    <a:pt x="1365839" y="1932190"/>
                    <a:pt x="1365919" y="1945233"/>
                    <a:pt x="1366323" y="1958357"/>
                  </a:cubicBezTo>
                  <a:cubicBezTo>
                    <a:pt x="1366242" y="1961255"/>
                    <a:pt x="1368581" y="1963751"/>
                    <a:pt x="1371565" y="1963751"/>
                  </a:cubicBezTo>
                  <a:cubicBezTo>
                    <a:pt x="1374549" y="1963831"/>
                    <a:pt x="1376969" y="1961416"/>
                    <a:pt x="1376969" y="1958518"/>
                  </a:cubicBezTo>
                  <a:cubicBezTo>
                    <a:pt x="1377695" y="1947729"/>
                    <a:pt x="1378744" y="1936941"/>
                    <a:pt x="1379712" y="1926233"/>
                  </a:cubicBezTo>
                  <a:cubicBezTo>
                    <a:pt x="1380357" y="1919067"/>
                    <a:pt x="1381083" y="1911821"/>
                    <a:pt x="1381647" y="1904656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2"/>
                  </a:lnTo>
                  <a:cubicBezTo>
                    <a:pt x="1384551" y="1858039"/>
                    <a:pt x="1385035" y="1849908"/>
                    <a:pt x="1384793" y="1846687"/>
                  </a:cubicBezTo>
                  <a:cubicBezTo>
                    <a:pt x="1384712" y="1844996"/>
                    <a:pt x="1384309" y="1843789"/>
                    <a:pt x="1384067" y="1843386"/>
                  </a:cubicBezTo>
                  <a:cubicBezTo>
                    <a:pt x="1382454" y="1840729"/>
                    <a:pt x="1380357" y="1840166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3" y="1068864"/>
                    <a:pt x="844639" y="1069106"/>
                    <a:pt x="844155" y="1069428"/>
                  </a:cubicBezTo>
                  <a:lnTo>
                    <a:pt x="844478" y="1069588"/>
                  </a:lnTo>
                  <a:cubicBezTo>
                    <a:pt x="844720" y="1069428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7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3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3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2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40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4"/>
                  </a:cubicBezTo>
                  <a:cubicBezTo>
                    <a:pt x="103249" y="903251"/>
                    <a:pt x="101152" y="900595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9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5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90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2" y="841177"/>
                    <a:pt x="382561" y="861868"/>
                  </a:cubicBezTo>
                  <a:cubicBezTo>
                    <a:pt x="383448" y="862996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3" y="895281"/>
                    <a:pt x="485801" y="912027"/>
                    <a:pt x="522660" y="928854"/>
                  </a:cubicBezTo>
                  <a:cubicBezTo>
                    <a:pt x="522660" y="928854"/>
                    <a:pt x="522660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3" y="927485"/>
                    <a:pt x="521612" y="927888"/>
                    <a:pt x="521531" y="928129"/>
                  </a:cubicBezTo>
                  <a:cubicBezTo>
                    <a:pt x="517015" y="921850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6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4"/>
                    <a:pt x="310374" y="677980"/>
                  </a:cubicBezTo>
                  <a:cubicBezTo>
                    <a:pt x="308035" y="676128"/>
                    <a:pt x="307712" y="672747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7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2"/>
                  </a:cubicBezTo>
                  <a:cubicBezTo>
                    <a:pt x="474993" y="838198"/>
                    <a:pt x="482494" y="848664"/>
                    <a:pt x="489834" y="859212"/>
                  </a:cubicBezTo>
                  <a:cubicBezTo>
                    <a:pt x="497093" y="869839"/>
                    <a:pt x="504190" y="880628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0" y="921125"/>
                    <a:pt x="530807" y="921930"/>
                    <a:pt x="531291" y="922896"/>
                  </a:cubicBezTo>
                  <a:cubicBezTo>
                    <a:pt x="532097" y="924426"/>
                    <a:pt x="532501" y="925312"/>
                    <a:pt x="532581" y="925795"/>
                  </a:cubicBezTo>
                  <a:cubicBezTo>
                    <a:pt x="533710" y="929337"/>
                    <a:pt x="531452" y="931108"/>
                    <a:pt x="530726" y="931672"/>
                  </a:cubicBezTo>
                  <a:cubicBezTo>
                    <a:pt x="530565" y="931833"/>
                    <a:pt x="530000" y="931914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0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3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8"/>
                  </a:cubicBezTo>
                  <a:cubicBezTo>
                    <a:pt x="601542" y="831032"/>
                    <a:pt x="590573" y="812917"/>
                    <a:pt x="579926" y="795768"/>
                  </a:cubicBezTo>
                  <a:cubicBezTo>
                    <a:pt x="555165" y="755996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4" y="695048"/>
                    <a:pt x="522822" y="695129"/>
                    <a:pt x="524838" y="697303"/>
                  </a:cubicBezTo>
                  <a:cubicBezTo>
                    <a:pt x="538469" y="711473"/>
                    <a:pt x="557907" y="737800"/>
                    <a:pt x="579200" y="769683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3" y="1028528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2"/>
                    <a:pt x="789551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4"/>
                    <a:pt x="759628" y="928935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7"/>
                    <a:pt x="760192" y="901883"/>
                  </a:cubicBezTo>
                  <a:cubicBezTo>
                    <a:pt x="772856" y="923782"/>
                    <a:pt x="783341" y="943910"/>
                    <a:pt x="790438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2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6"/>
                    <a:pt x="843833" y="1069347"/>
                    <a:pt x="844155" y="1069428"/>
                  </a:cubicBezTo>
                  <a:cubicBezTo>
                    <a:pt x="843591" y="1069911"/>
                    <a:pt x="842946" y="1070555"/>
                    <a:pt x="842784" y="1070796"/>
                  </a:cubicBezTo>
                  <a:cubicBezTo>
                    <a:pt x="843268" y="1070233"/>
                    <a:pt x="843833" y="1069830"/>
                    <a:pt x="844478" y="1069588"/>
                  </a:cubicBezTo>
                  <a:cubicBezTo>
                    <a:pt x="844882" y="1069750"/>
                    <a:pt x="845204" y="1069750"/>
                    <a:pt x="845204" y="1069508"/>
                  </a:cubicBezTo>
                  <a:cubicBezTo>
                    <a:pt x="845204" y="1069428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5" y="1079894"/>
                    <a:pt x="840123" y="1079089"/>
                    <a:pt x="835283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1" y="1062826"/>
                    <a:pt x="797778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7"/>
                    <a:pt x="792616" y="1067012"/>
                  </a:cubicBezTo>
                  <a:cubicBezTo>
                    <a:pt x="788261" y="1072889"/>
                    <a:pt x="783018" y="1080780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3" y="1127315"/>
                  </a:cubicBezTo>
                  <a:cubicBezTo>
                    <a:pt x="717525" y="1136252"/>
                    <a:pt x="705024" y="1144545"/>
                    <a:pt x="692119" y="1152032"/>
                  </a:cubicBezTo>
                  <a:cubicBezTo>
                    <a:pt x="679133" y="1159440"/>
                    <a:pt x="665744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7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3"/>
                  </a:cubicBezTo>
                  <a:cubicBezTo>
                    <a:pt x="697361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4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5"/>
                    <a:pt x="711799" y="1029333"/>
                    <a:pt x="709460" y="1030943"/>
                  </a:cubicBezTo>
                  <a:cubicBezTo>
                    <a:pt x="695184" y="1040685"/>
                    <a:pt x="651468" y="1057834"/>
                    <a:pt x="649129" y="1059042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2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8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3"/>
                    <a:pt x="688570" y="1031506"/>
                    <a:pt x="703249" y="1022409"/>
                  </a:cubicBezTo>
                  <a:cubicBezTo>
                    <a:pt x="695506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40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4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2" y="1060088"/>
                    <a:pt x="790922" y="1059847"/>
                    <a:pt x="790922" y="1059525"/>
                  </a:cubicBezTo>
                  <a:cubicBezTo>
                    <a:pt x="790922" y="1059444"/>
                    <a:pt x="790922" y="1059283"/>
                    <a:pt x="790842" y="1059283"/>
                  </a:cubicBezTo>
                  <a:cubicBezTo>
                    <a:pt x="790197" y="1059364"/>
                    <a:pt x="790438" y="1059927"/>
                    <a:pt x="791003" y="1060410"/>
                  </a:cubicBezTo>
                  <a:close/>
                  <a:moveTo>
                    <a:pt x="1076768" y="296194"/>
                  </a:moveTo>
                  <a:cubicBezTo>
                    <a:pt x="1073299" y="305533"/>
                    <a:pt x="1069509" y="314711"/>
                    <a:pt x="1066040" y="323970"/>
                  </a:cubicBezTo>
                  <a:cubicBezTo>
                    <a:pt x="1064588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9"/>
                    <a:pt x="1054668" y="359073"/>
                  </a:cubicBezTo>
                  <a:cubicBezTo>
                    <a:pt x="1053700" y="362857"/>
                    <a:pt x="1055716" y="365111"/>
                    <a:pt x="1055958" y="365353"/>
                  </a:cubicBezTo>
                  <a:cubicBezTo>
                    <a:pt x="1056281" y="365595"/>
                    <a:pt x="1062330" y="368332"/>
                    <a:pt x="1064830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4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2"/>
                    <a:pt x="1111530" y="241768"/>
                  </a:cubicBezTo>
                  <a:cubicBezTo>
                    <a:pt x="1117821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39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4" y="284439"/>
                    <a:pt x="1076768" y="296194"/>
                  </a:cubicBezTo>
                  <a:close/>
                  <a:moveTo>
                    <a:pt x="1122096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1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499" y="144510"/>
                    <a:pt x="1122096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3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499" y="147891"/>
                    <a:pt x="1123709" y="150548"/>
                    <a:pt x="1126048" y="151595"/>
                  </a:cubicBezTo>
                  <a:cubicBezTo>
                    <a:pt x="1128629" y="152722"/>
                    <a:pt x="1131694" y="151595"/>
                    <a:pt x="1132824" y="149018"/>
                  </a:cubicBezTo>
                  <a:cubicBezTo>
                    <a:pt x="1135082" y="149421"/>
                    <a:pt x="1132097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7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3" y="143221"/>
                    <a:pt x="1131775" y="140645"/>
                    <a:pt x="1128871" y="140484"/>
                  </a:cubicBezTo>
                  <a:cubicBezTo>
                    <a:pt x="1126129" y="140323"/>
                    <a:pt x="1123871" y="142175"/>
                    <a:pt x="1123306" y="144671"/>
                  </a:cubicBezTo>
                  <a:lnTo>
                    <a:pt x="1123467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9"/>
                  </a:moveTo>
                  <a:cubicBezTo>
                    <a:pt x="1086850" y="855991"/>
                    <a:pt x="1076042" y="862432"/>
                    <a:pt x="1065072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5" y="894556"/>
                  </a:cubicBezTo>
                  <a:cubicBezTo>
                    <a:pt x="1000467" y="905908"/>
                    <a:pt x="999257" y="917261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1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2" y="1049461"/>
                    <a:pt x="975786" y="1046240"/>
                  </a:cubicBezTo>
                  <a:cubicBezTo>
                    <a:pt x="976189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5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5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4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3"/>
                    <a:pt x="953606" y="888518"/>
                  </a:cubicBezTo>
                  <a:cubicBezTo>
                    <a:pt x="940781" y="877246"/>
                    <a:pt x="927877" y="866055"/>
                    <a:pt x="915375" y="854461"/>
                  </a:cubicBezTo>
                  <a:cubicBezTo>
                    <a:pt x="906906" y="846732"/>
                    <a:pt x="898679" y="838762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1" y="885136"/>
                    <a:pt x="969092" y="887713"/>
                  </a:cubicBezTo>
                  <a:cubicBezTo>
                    <a:pt x="972882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1" y="907116"/>
                    <a:pt x="986917" y="907760"/>
                  </a:cubicBezTo>
                  <a:cubicBezTo>
                    <a:pt x="986433" y="907519"/>
                    <a:pt x="985546" y="907357"/>
                    <a:pt x="985384" y="907277"/>
                  </a:cubicBezTo>
                  <a:cubicBezTo>
                    <a:pt x="985303" y="907277"/>
                    <a:pt x="985223" y="907197"/>
                    <a:pt x="985142" y="907197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2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5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5" y="764610"/>
                    <a:pt x="956832" y="753661"/>
                    <a:pt x="947153" y="742148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6"/>
                  </a:cubicBezTo>
                  <a:cubicBezTo>
                    <a:pt x="863432" y="595214"/>
                    <a:pt x="856577" y="575569"/>
                    <a:pt x="850285" y="555844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3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1"/>
                    <a:pt x="898114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4"/>
                    <a:pt x="1009178" y="692150"/>
                  </a:cubicBezTo>
                  <a:cubicBezTo>
                    <a:pt x="1013694" y="648593"/>
                    <a:pt x="1017405" y="604956"/>
                    <a:pt x="1021195" y="561399"/>
                  </a:cubicBezTo>
                  <a:cubicBezTo>
                    <a:pt x="1019905" y="560352"/>
                    <a:pt x="1018695" y="559306"/>
                    <a:pt x="1017485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7"/>
                    <a:pt x="974657" y="487650"/>
                  </a:cubicBezTo>
                  <a:cubicBezTo>
                    <a:pt x="964252" y="467925"/>
                    <a:pt x="954654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8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8" y="277756"/>
                  </a:cubicBezTo>
                  <a:cubicBezTo>
                    <a:pt x="921101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3" y="461967"/>
                    <a:pt x="986514" y="481531"/>
                  </a:cubicBezTo>
                  <a:cubicBezTo>
                    <a:pt x="990949" y="490388"/>
                    <a:pt x="995547" y="499083"/>
                    <a:pt x="1000306" y="507778"/>
                  </a:cubicBezTo>
                  <a:cubicBezTo>
                    <a:pt x="1007403" y="520901"/>
                    <a:pt x="1014662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3" y="379765"/>
                    <a:pt x="1034101" y="373082"/>
                    <a:pt x="1031761" y="365917"/>
                  </a:cubicBezTo>
                  <a:cubicBezTo>
                    <a:pt x="1026358" y="349170"/>
                    <a:pt x="1016517" y="330411"/>
                    <a:pt x="1012565" y="318656"/>
                  </a:cubicBezTo>
                  <a:cubicBezTo>
                    <a:pt x="1007887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59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5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5" y="300541"/>
                    <a:pt x="1025470" y="314631"/>
                  </a:cubicBezTo>
                  <a:cubicBezTo>
                    <a:pt x="1028454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6" y="1601"/>
                    <a:pt x="1083059" y="-411"/>
                    <a:pt x="1085962" y="72"/>
                  </a:cubicBezTo>
                  <a:cubicBezTo>
                    <a:pt x="1088946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6" y="404401"/>
                    <a:pt x="1041279" y="500854"/>
                  </a:cubicBezTo>
                  <a:cubicBezTo>
                    <a:pt x="1040150" y="513978"/>
                    <a:pt x="1038617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2" y="508986"/>
                    <a:pt x="1066121" y="500210"/>
                  </a:cubicBezTo>
                  <a:cubicBezTo>
                    <a:pt x="1072089" y="491434"/>
                    <a:pt x="1077977" y="482659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6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4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5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6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6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3" y="558420"/>
                  </a:cubicBezTo>
                  <a:cubicBezTo>
                    <a:pt x="1035713" y="558420"/>
                    <a:pt x="1035713" y="558420"/>
                    <a:pt x="1035713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0" y="565908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7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1"/>
                  </a:lnTo>
                  <a:lnTo>
                    <a:pt x="1088785" y="686514"/>
                  </a:lnTo>
                  <a:cubicBezTo>
                    <a:pt x="1104755" y="666708"/>
                    <a:pt x="1123951" y="644809"/>
                    <a:pt x="1143793" y="621783"/>
                  </a:cubicBezTo>
                  <a:cubicBezTo>
                    <a:pt x="1161940" y="600850"/>
                    <a:pt x="1180491" y="579031"/>
                    <a:pt x="1197106" y="556649"/>
                  </a:cubicBezTo>
                  <a:cubicBezTo>
                    <a:pt x="1220496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7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09" y="694968"/>
                  </a:cubicBezTo>
                  <a:cubicBezTo>
                    <a:pt x="1091850" y="703663"/>
                    <a:pt x="1084591" y="712358"/>
                    <a:pt x="1077171" y="720973"/>
                  </a:cubicBezTo>
                  <a:cubicBezTo>
                    <a:pt x="1066121" y="733774"/>
                    <a:pt x="1054990" y="746576"/>
                    <a:pt x="1043860" y="759377"/>
                  </a:cubicBezTo>
                  <a:lnTo>
                    <a:pt x="1025228" y="780713"/>
                  </a:lnTo>
                  <a:cubicBezTo>
                    <a:pt x="1024019" y="782162"/>
                    <a:pt x="1019824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0" y="877327"/>
                    <a:pt x="1026519" y="876200"/>
                  </a:cubicBezTo>
                  <a:cubicBezTo>
                    <a:pt x="1037327" y="870242"/>
                    <a:pt x="1048054" y="864123"/>
                    <a:pt x="1058700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8" y="679429"/>
                    <a:pt x="1259615" y="678543"/>
                    <a:pt x="1262196" y="679993"/>
                  </a:cubicBezTo>
                  <a:cubicBezTo>
                    <a:pt x="1264777" y="681522"/>
                    <a:pt x="1265583" y="684743"/>
                    <a:pt x="1264131" y="687319"/>
                  </a:cubicBezTo>
                  <a:cubicBezTo>
                    <a:pt x="1245177" y="720892"/>
                    <a:pt x="1219609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9"/>
                  </a:cubicBezTo>
                  <a:close/>
                  <a:moveTo>
                    <a:pt x="1016437" y="788683"/>
                  </a:moveTo>
                  <a:cubicBezTo>
                    <a:pt x="1017001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3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7" y="1024502"/>
                    <a:pt x="1690721" y="1027320"/>
                    <a:pt x="1671525" y="1030218"/>
                  </a:cubicBezTo>
                  <a:cubicBezTo>
                    <a:pt x="1672009" y="1030621"/>
                    <a:pt x="1672170" y="1031104"/>
                    <a:pt x="1672816" y="1031587"/>
                  </a:cubicBezTo>
                  <a:cubicBezTo>
                    <a:pt x="1677010" y="1034727"/>
                    <a:pt x="1683139" y="1037464"/>
                    <a:pt x="1690076" y="1040121"/>
                  </a:cubicBezTo>
                  <a:cubicBezTo>
                    <a:pt x="1703303" y="1045193"/>
                    <a:pt x="1719435" y="1049380"/>
                    <a:pt x="1732017" y="1052359"/>
                  </a:cubicBezTo>
                  <a:cubicBezTo>
                    <a:pt x="1754036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3" y="1081746"/>
                  </a:cubicBezTo>
                  <a:cubicBezTo>
                    <a:pt x="1876633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2"/>
                    <a:pt x="1934060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7" y="1103403"/>
                    <a:pt x="1875020" y="1100425"/>
                    <a:pt x="1846871" y="1095191"/>
                  </a:cubicBezTo>
                  <a:cubicBezTo>
                    <a:pt x="1830901" y="1092212"/>
                    <a:pt x="1814851" y="1088509"/>
                    <a:pt x="1799042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1" y="1037303"/>
                    <a:pt x="1659991" y="1031990"/>
                  </a:cubicBezTo>
                  <a:cubicBezTo>
                    <a:pt x="1633213" y="1036096"/>
                    <a:pt x="1606436" y="1040282"/>
                    <a:pt x="1579658" y="1044147"/>
                  </a:cubicBezTo>
                  <a:cubicBezTo>
                    <a:pt x="1558445" y="1047206"/>
                    <a:pt x="1537152" y="1050105"/>
                    <a:pt x="1515940" y="1053084"/>
                  </a:cubicBezTo>
                  <a:cubicBezTo>
                    <a:pt x="1518037" y="1054211"/>
                    <a:pt x="1519650" y="1055096"/>
                    <a:pt x="1519972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9"/>
                  </a:cubicBezTo>
                  <a:cubicBezTo>
                    <a:pt x="1694351" y="1142452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59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50"/>
                    <a:pt x="1828320" y="1179648"/>
                  </a:cubicBezTo>
                  <a:cubicBezTo>
                    <a:pt x="1828885" y="1182546"/>
                    <a:pt x="1826949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7" y="1183835"/>
                    <a:pt x="1769361" y="1177394"/>
                    <a:pt x="1755891" y="1174415"/>
                  </a:cubicBezTo>
                  <a:cubicBezTo>
                    <a:pt x="1721451" y="1166525"/>
                    <a:pt x="1689350" y="1156058"/>
                    <a:pt x="1658298" y="1142774"/>
                  </a:cubicBezTo>
                  <a:cubicBezTo>
                    <a:pt x="1627406" y="1129489"/>
                    <a:pt x="1597644" y="1113548"/>
                    <a:pt x="1567317" y="1096318"/>
                  </a:cubicBezTo>
                  <a:lnTo>
                    <a:pt x="1514327" y="1064999"/>
                  </a:lnTo>
                  <a:cubicBezTo>
                    <a:pt x="1513520" y="1064597"/>
                    <a:pt x="1505454" y="1059847"/>
                    <a:pt x="1498195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4"/>
                    <a:pt x="1395681" y="1110649"/>
                  </a:cubicBezTo>
                  <a:cubicBezTo>
                    <a:pt x="1410441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89" y="1187619"/>
                    <a:pt x="1574254" y="1196958"/>
                  </a:cubicBezTo>
                  <a:cubicBezTo>
                    <a:pt x="1604258" y="1209196"/>
                    <a:pt x="1634827" y="1219984"/>
                    <a:pt x="1666766" y="1228197"/>
                  </a:cubicBezTo>
                  <a:cubicBezTo>
                    <a:pt x="1669670" y="1228841"/>
                    <a:pt x="1671444" y="1231739"/>
                    <a:pt x="1670718" y="1234637"/>
                  </a:cubicBezTo>
                  <a:cubicBezTo>
                    <a:pt x="1670073" y="1237455"/>
                    <a:pt x="1667170" y="1239227"/>
                    <a:pt x="1664266" y="1238583"/>
                  </a:cubicBezTo>
                  <a:cubicBezTo>
                    <a:pt x="1631600" y="1231175"/>
                    <a:pt x="1600064" y="1221192"/>
                    <a:pt x="1569334" y="1209357"/>
                  </a:cubicBezTo>
                  <a:cubicBezTo>
                    <a:pt x="1546186" y="1200501"/>
                    <a:pt x="1523441" y="1190598"/>
                    <a:pt x="1501018" y="1179970"/>
                  </a:cubicBezTo>
                  <a:cubicBezTo>
                    <a:pt x="1478757" y="1169423"/>
                    <a:pt x="1456819" y="1158071"/>
                    <a:pt x="1434800" y="1146719"/>
                  </a:cubicBezTo>
                  <a:cubicBezTo>
                    <a:pt x="1421975" y="1140036"/>
                    <a:pt x="1409232" y="1133193"/>
                    <a:pt x="1396730" y="1125866"/>
                  </a:cubicBezTo>
                  <a:cubicBezTo>
                    <a:pt x="1384228" y="1118459"/>
                    <a:pt x="1371969" y="1110649"/>
                    <a:pt x="1360112" y="1102276"/>
                  </a:cubicBezTo>
                  <a:lnTo>
                    <a:pt x="1336399" y="1084322"/>
                  </a:lnTo>
                  <a:cubicBezTo>
                    <a:pt x="1334705" y="1083115"/>
                    <a:pt x="1330673" y="1082229"/>
                    <a:pt x="1328334" y="1081343"/>
                  </a:cubicBezTo>
                  <a:cubicBezTo>
                    <a:pt x="1327205" y="1080941"/>
                    <a:pt x="1326962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199" y="1107026"/>
                    <a:pt x="1173393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1"/>
                    <a:pt x="1231385" y="1147524"/>
                  </a:cubicBezTo>
                  <a:cubicBezTo>
                    <a:pt x="1244613" y="1155817"/>
                    <a:pt x="1257921" y="1164029"/>
                    <a:pt x="1271390" y="1172080"/>
                  </a:cubicBezTo>
                  <a:cubicBezTo>
                    <a:pt x="1294861" y="1186330"/>
                    <a:pt x="1319865" y="1200903"/>
                    <a:pt x="1345594" y="1215154"/>
                  </a:cubicBezTo>
                  <a:cubicBezTo>
                    <a:pt x="1370356" y="1228760"/>
                    <a:pt x="1395923" y="1241964"/>
                    <a:pt x="1421975" y="1253397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7"/>
                    <a:pt x="1534087" y="1294055"/>
                  </a:cubicBezTo>
                  <a:cubicBezTo>
                    <a:pt x="1533603" y="1297034"/>
                    <a:pt x="1530861" y="1298966"/>
                    <a:pt x="1527957" y="1298483"/>
                  </a:cubicBezTo>
                  <a:cubicBezTo>
                    <a:pt x="1490694" y="1292847"/>
                    <a:pt x="1453189" y="1281093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5" y="1176911"/>
                    <a:pt x="1242999" y="1170148"/>
                    <a:pt x="1232434" y="1163304"/>
                  </a:cubicBezTo>
                  <a:cubicBezTo>
                    <a:pt x="1216625" y="1152999"/>
                    <a:pt x="1200978" y="1142532"/>
                    <a:pt x="1185250" y="1132066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400"/>
                    <a:pt x="1157665" y="1111857"/>
                  </a:cubicBezTo>
                  <a:cubicBezTo>
                    <a:pt x="1157665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19" y="1111616"/>
                    <a:pt x="1149922" y="1109361"/>
                    <a:pt x="1150245" y="1107348"/>
                  </a:cubicBezTo>
                  <a:cubicBezTo>
                    <a:pt x="1138953" y="1110247"/>
                    <a:pt x="1123306" y="1114434"/>
                    <a:pt x="1112014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8" y="1106463"/>
                    <a:pt x="1098222" y="1105738"/>
                    <a:pt x="1100480" y="1106946"/>
                  </a:cubicBezTo>
                  <a:cubicBezTo>
                    <a:pt x="1100158" y="1107912"/>
                    <a:pt x="1103142" y="1107026"/>
                    <a:pt x="1105400" y="1106785"/>
                  </a:cubicBezTo>
                  <a:cubicBezTo>
                    <a:pt x="1110078" y="1106221"/>
                    <a:pt x="1116289" y="1104933"/>
                    <a:pt x="1122822" y="1103323"/>
                  </a:cubicBezTo>
                  <a:cubicBezTo>
                    <a:pt x="1129678" y="1101713"/>
                    <a:pt x="1136695" y="1099861"/>
                    <a:pt x="1143067" y="1098090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5"/>
                    <a:pt x="1152826" y="1094789"/>
                    <a:pt x="1153472" y="1095272"/>
                  </a:cubicBezTo>
                  <a:cubicBezTo>
                    <a:pt x="1155085" y="1094869"/>
                    <a:pt x="1156294" y="1094547"/>
                    <a:pt x="1157504" y="1094225"/>
                  </a:cubicBezTo>
                  <a:cubicBezTo>
                    <a:pt x="1172425" y="1071762"/>
                    <a:pt x="1187186" y="1049541"/>
                    <a:pt x="1202591" y="1028286"/>
                  </a:cubicBezTo>
                  <a:cubicBezTo>
                    <a:pt x="1214851" y="1011379"/>
                    <a:pt x="1227433" y="994793"/>
                    <a:pt x="1240741" y="978691"/>
                  </a:cubicBezTo>
                  <a:cubicBezTo>
                    <a:pt x="1251710" y="965326"/>
                    <a:pt x="1263163" y="952283"/>
                    <a:pt x="1275181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3" y="894959"/>
                    <a:pt x="1329463" y="887230"/>
                    <a:pt x="1338093" y="879500"/>
                  </a:cubicBezTo>
                  <a:cubicBezTo>
                    <a:pt x="1350998" y="868068"/>
                    <a:pt x="1364145" y="856716"/>
                    <a:pt x="1377292" y="845525"/>
                  </a:cubicBezTo>
                  <a:lnTo>
                    <a:pt x="1398827" y="827732"/>
                  </a:lnTo>
                  <a:cubicBezTo>
                    <a:pt x="1400440" y="826524"/>
                    <a:pt x="1403263" y="823545"/>
                    <a:pt x="1405279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1" y="819197"/>
                    <a:pt x="1413990" y="820083"/>
                  </a:cubicBezTo>
                  <a:cubicBezTo>
                    <a:pt x="1414958" y="820807"/>
                    <a:pt x="1416975" y="822659"/>
                    <a:pt x="1415845" y="826443"/>
                  </a:cubicBezTo>
                  <a:cubicBezTo>
                    <a:pt x="1415281" y="828537"/>
                    <a:pt x="1413506" y="829905"/>
                    <a:pt x="1411409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6" y="863720"/>
                    <a:pt x="1363580" y="873382"/>
                    <a:pt x="1353014" y="883123"/>
                  </a:cubicBezTo>
                  <a:cubicBezTo>
                    <a:pt x="1342448" y="892865"/>
                    <a:pt x="1332044" y="902688"/>
                    <a:pt x="1321639" y="912591"/>
                  </a:cubicBezTo>
                  <a:cubicBezTo>
                    <a:pt x="1302604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1"/>
                    <a:pt x="1235418" y="1007756"/>
                  </a:cubicBezTo>
                  <a:cubicBezTo>
                    <a:pt x="1213883" y="1034485"/>
                    <a:pt x="1193800" y="1062665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1" y="1068703"/>
                    <a:pt x="1343174" y="1064436"/>
                  </a:cubicBezTo>
                  <a:cubicBezTo>
                    <a:pt x="1342690" y="1062826"/>
                    <a:pt x="1341481" y="1061296"/>
                    <a:pt x="1342610" y="1059847"/>
                  </a:cubicBezTo>
                  <a:cubicBezTo>
                    <a:pt x="1367371" y="1027239"/>
                    <a:pt x="1393988" y="996162"/>
                    <a:pt x="1422379" y="966695"/>
                  </a:cubicBezTo>
                  <a:cubicBezTo>
                    <a:pt x="1433670" y="954859"/>
                    <a:pt x="1445285" y="943346"/>
                    <a:pt x="1457141" y="932075"/>
                  </a:cubicBezTo>
                  <a:cubicBezTo>
                    <a:pt x="1474886" y="915248"/>
                    <a:pt x="1493356" y="899065"/>
                    <a:pt x="1511988" y="883123"/>
                  </a:cubicBezTo>
                  <a:cubicBezTo>
                    <a:pt x="1521827" y="874831"/>
                    <a:pt x="1531829" y="866699"/>
                    <a:pt x="1542072" y="858809"/>
                  </a:cubicBezTo>
                  <a:cubicBezTo>
                    <a:pt x="1552235" y="850919"/>
                    <a:pt x="1562639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4"/>
                    <a:pt x="1593611" y="822176"/>
                    <a:pt x="1597805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9"/>
                    <a:pt x="1607162" y="814367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9"/>
                    <a:pt x="1608291" y="814045"/>
                    <a:pt x="1607888" y="813481"/>
                  </a:cubicBezTo>
                  <a:cubicBezTo>
                    <a:pt x="1607807" y="813400"/>
                    <a:pt x="1607726" y="813400"/>
                    <a:pt x="1607645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4"/>
                    <a:pt x="1613211" y="810502"/>
                    <a:pt x="1615308" y="812354"/>
                  </a:cubicBezTo>
                  <a:cubicBezTo>
                    <a:pt x="1616921" y="813722"/>
                    <a:pt x="1618695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7"/>
                  </a:cubicBezTo>
                  <a:lnTo>
                    <a:pt x="1579980" y="845283"/>
                  </a:lnTo>
                  <a:cubicBezTo>
                    <a:pt x="1569818" y="852851"/>
                    <a:pt x="1559816" y="860661"/>
                    <a:pt x="1549896" y="868712"/>
                  </a:cubicBezTo>
                  <a:cubicBezTo>
                    <a:pt x="1540056" y="876683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2" y="965004"/>
                    <a:pt x="1432380" y="976436"/>
                  </a:cubicBezTo>
                  <a:cubicBezTo>
                    <a:pt x="1404876" y="1003972"/>
                    <a:pt x="1378824" y="1032634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5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7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4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3"/>
                    <a:pt x="1579980" y="1029494"/>
                    <a:pt x="1622244" y="1023133"/>
                  </a:cubicBezTo>
                  <a:cubicBezTo>
                    <a:pt x="1634585" y="1021282"/>
                    <a:pt x="1646844" y="1019349"/>
                    <a:pt x="1659185" y="1017497"/>
                  </a:cubicBezTo>
                  <a:cubicBezTo>
                    <a:pt x="1659507" y="1016853"/>
                    <a:pt x="1658781" y="1015968"/>
                    <a:pt x="1659427" y="1015485"/>
                  </a:cubicBezTo>
                  <a:cubicBezTo>
                    <a:pt x="1684511" y="995598"/>
                    <a:pt x="1711369" y="976920"/>
                    <a:pt x="1739115" y="959610"/>
                  </a:cubicBezTo>
                  <a:cubicBezTo>
                    <a:pt x="1750165" y="952686"/>
                    <a:pt x="1761295" y="946084"/>
                    <a:pt x="1772587" y="939723"/>
                  </a:cubicBezTo>
                  <a:cubicBezTo>
                    <a:pt x="1789605" y="930062"/>
                    <a:pt x="1806946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3" y="894315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6"/>
                    <a:pt x="1904782" y="876602"/>
                    <a:pt x="1907202" y="875958"/>
                  </a:cubicBezTo>
                  <a:cubicBezTo>
                    <a:pt x="1907686" y="875314"/>
                    <a:pt x="1908331" y="874750"/>
                    <a:pt x="1909057" y="874428"/>
                  </a:cubicBezTo>
                  <a:cubicBezTo>
                    <a:pt x="1908734" y="874750"/>
                    <a:pt x="1908412" y="875394"/>
                    <a:pt x="1908250" y="875475"/>
                  </a:cubicBezTo>
                  <a:cubicBezTo>
                    <a:pt x="1908170" y="875555"/>
                    <a:pt x="1908170" y="875636"/>
                    <a:pt x="1908089" y="875716"/>
                  </a:cubicBezTo>
                  <a:cubicBezTo>
                    <a:pt x="1909218" y="875394"/>
                    <a:pt x="1909864" y="874992"/>
                    <a:pt x="1909702" y="874428"/>
                  </a:cubicBezTo>
                  <a:cubicBezTo>
                    <a:pt x="1909622" y="874348"/>
                    <a:pt x="1909541" y="874267"/>
                    <a:pt x="1909460" y="874267"/>
                  </a:cubicBezTo>
                  <a:cubicBezTo>
                    <a:pt x="1909864" y="874106"/>
                    <a:pt x="1910186" y="874026"/>
                    <a:pt x="1910589" y="873945"/>
                  </a:cubicBezTo>
                  <a:cubicBezTo>
                    <a:pt x="1913655" y="873462"/>
                    <a:pt x="1915106" y="874831"/>
                    <a:pt x="1915348" y="875072"/>
                  </a:cubicBezTo>
                  <a:cubicBezTo>
                    <a:pt x="1916477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2" y="882479"/>
                  </a:cubicBezTo>
                  <a:cubicBezTo>
                    <a:pt x="1915590" y="882801"/>
                    <a:pt x="1914945" y="883365"/>
                    <a:pt x="1913655" y="883929"/>
                  </a:cubicBezTo>
                  <a:cubicBezTo>
                    <a:pt x="1912122" y="884653"/>
                    <a:pt x="1906234" y="886505"/>
                    <a:pt x="1903976" y="887552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49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3" y="971364"/>
                    <a:pt x="1729920" y="981428"/>
                  </a:cubicBezTo>
                  <a:cubicBezTo>
                    <a:pt x="1712901" y="991895"/>
                    <a:pt x="1696690" y="1003005"/>
                    <a:pt x="1680559" y="1014277"/>
                  </a:cubicBezTo>
                  <a:cubicBezTo>
                    <a:pt x="1720806" y="1008239"/>
                    <a:pt x="1761134" y="1002200"/>
                    <a:pt x="1801301" y="995840"/>
                  </a:cubicBezTo>
                  <a:cubicBezTo>
                    <a:pt x="1900669" y="980221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1" y="949063"/>
                  </a:cubicBezTo>
                  <a:cubicBezTo>
                    <a:pt x="2105616" y="951961"/>
                    <a:pt x="2103761" y="954779"/>
                    <a:pt x="2100857" y="955342"/>
                  </a:cubicBezTo>
                  <a:cubicBezTo>
                    <a:pt x="1977292" y="980060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4" y="829020"/>
                    <a:pt x="1413103" y="828698"/>
                  </a:cubicBezTo>
                  <a:cubicBezTo>
                    <a:pt x="1413023" y="828698"/>
                    <a:pt x="1412942" y="828859"/>
                    <a:pt x="1412861" y="828859"/>
                  </a:cubicBezTo>
                  <a:lnTo>
                    <a:pt x="1412539" y="829181"/>
                  </a:lnTo>
                  <a:close/>
                  <a:moveTo>
                    <a:pt x="1569011" y="974585"/>
                  </a:moveTo>
                  <a:cubicBezTo>
                    <a:pt x="1548363" y="993183"/>
                    <a:pt x="1527957" y="1012184"/>
                    <a:pt x="1507390" y="1031104"/>
                  </a:cubicBezTo>
                  <a:cubicBezTo>
                    <a:pt x="1505212" y="1033117"/>
                    <a:pt x="1505051" y="1036498"/>
                    <a:pt x="1506987" y="1038672"/>
                  </a:cubicBezTo>
                  <a:cubicBezTo>
                    <a:pt x="1508922" y="1040846"/>
                    <a:pt x="1512310" y="1041007"/>
                    <a:pt x="1514568" y="1039075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4" y="938838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2"/>
                  </a:cubicBezTo>
                  <a:cubicBezTo>
                    <a:pt x="1702174" y="883123"/>
                    <a:pt x="1712337" y="875958"/>
                    <a:pt x="1722742" y="869114"/>
                  </a:cubicBezTo>
                  <a:cubicBezTo>
                    <a:pt x="1733146" y="862271"/>
                    <a:pt x="1743793" y="855750"/>
                    <a:pt x="1754681" y="849631"/>
                  </a:cubicBezTo>
                  <a:lnTo>
                    <a:pt x="1777265" y="837795"/>
                  </a:lnTo>
                  <a:cubicBezTo>
                    <a:pt x="1777910" y="837473"/>
                    <a:pt x="1786702" y="833206"/>
                    <a:pt x="1788315" y="831999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8" y="823464"/>
                  </a:cubicBezTo>
                  <a:cubicBezTo>
                    <a:pt x="1788315" y="823142"/>
                    <a:pt x="1786621" y="821774"/>
                    <a:pt x="1783314" y="822740"/>
                  </a:cubicBezTo>
                  <a:cubicBezTo>
                    <a:pt x="1782830" y="822820"/>
                    <a:pt x="1782427" y="823062"/>
                    <a:pt x="1782024" y="823303"/>
                  </a:cubicBezTo>
                  <a:cubicBezTo>
                    <a:pt x="1782105" y="823384"/>
                    <a:pt x="1782266" y="823464"/>
                    <a:pt x="1782346" y="823625"/>
                  </a:cubicBezTo>
                  <a:cubicBezTo>
                    <a:pt x="1782669" y="824028"/>
                    <a:pt x="1781943" y="824592"/>
                    <a:pt x="1780814" y="825155"/>
                  </a:cubicBezTo>
                  <a:cubicBezTo>
                    <a:pt x="1780895" y="824753"/>
                    <a:pt x="1781056" y="824269"/>
                    <a:pt x="1781217" y="823947"/>
                  </a:cubicBezTo>
                  <a:cubicBezTo>
                    <a:pt x="1780653" y="824350"/>
                    <a:pt x="1780330" y="824914"/>
                    <a:pt x="1780007" y="825558"/>
                  </a:cubicBezTo>
                  <a:cubicBezTo>
                    <a:pt x="1777184" y="826846"/>
                    <a:pt x="1772910" y="828054"/>
                    <a:pt x="1772587" y="828215"/>
                  </a:cubicBezTo>
                  <a:lnTo>
                    <a:pt x="1749116" y="839486"/>
                  </a:lnTo>
                  <a:cubicBezTo>
                    <a:pt x="1737824" y="845444"/>
                    <a:pt x="1726774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1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6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2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6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6"/>
                    <a:pt x="993289" y="1570049"/>
                    <a:pt x="992079" y="1571740"/>
                  </a:cubicBezTo>
                  <a:cubicBezTo>
                    <a:pt x="990304" y="1574316"/>
                    <a:pt x="988449" y="1574719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7"/>
                    <a:pt x="981432" y="1569727"/>
                    <a:pt x="982077" y="1567312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19" y="1503063"/>
                  </a:lnTo>
                  <a:cubicBezTo>
                    <a:pt x="1010710" y="1492275"/>
                    <a:pt x="1014098" y="1481325"/>
                    <a:pt x="1017485" y="1470376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6" y="1392682"/>
                    <a:pt x="1043457" y="1370219"/>
                  </a:cubicBezTo>
                  <a:cubicBezTo>
                    <a:pt x="1044021" y="1367321"/>
                    <a:pt x="1046844" y="1365469"/>
                    <a:pt x="1049748" y="1366032"/>
                  </a:cubicBezTo>
                  <a:close/>
                  <a:moveTo>
                    <a:pt x="984497" y="1564977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7"/>
                  </a:cubicBezTo>
                  <a:close/>
                  <a:moveTo>
                    <a:pt x="739464" y="1216764"/>
                  </a:moveTo>
                  <a:cubicBezTo>
                    <a:pt x="758015" y="1211209"/>
                    <a:pt x="776808" y="1206056"/>
                    <a:pt x="795681" y="1202030"/>
                  </a:cubicBezTo>
                  <a:cubicBezTo>
                    <a:pt x="814877" y="1197924"/>
                    <a:pt x="834073" y="1194704"/>
                    <a:pt x="852947" y="1192771"/>
                  </a:cubicBezTo>
                  <a:cubicBezTo>
                    <a:pt x="855770" y="1192610"/>
                    <a:pt x="857867" y="1190115"/>
                    <a:pt x="857706" y="1187297"/>
                  </a:cubicBezTo>
                  <a:cubicBezTo>
                    <a:pt x="857464" y="1184479"/>
                    <a:pt x="855044" y="1182385"/>
                    <a:pt x="852221" y="1182627"/>
                  </a:cubicBezTo>
                  <a:cubicBezTo>
                    <a:pt x="832783" y="1183674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4" y="1212738"/>
                    <a:pt x="690425" y="1218455"/>
                  </a:cubicBezTo>
                  <a:cubicBezTo>
                    <a:pt x="667761" y="1227311"/>
                    <a:pt x="646145" y="1237616"/>
                    <a:pt x="625900" y="1248324"/>
                  </a:cubicBezTo>
                  <a:cubicBezTo>
                    <a:pt x="623319" y="1249613"/>
                    <a:pt x="622190" y="1252833"/>
                    <a:pt x="623561" y="1255490"/>
                  </a:cubicBezTo>
                  <a:cubicBezTo>
                    <a:pt x="624852" y="1258147"/>
                    <a:pt x="628078" y="1259194"/>
                    <a:pt x="630740" y="1257825"/>
                  </a:cubicBezTo>
                  <a:cubicBezTo>
                    <a:pt x="650984" y="1248163"/>
                    <a:pt x="672761" y="1239388"/>
                    <a:pt x="695265" y="1231256"/>
                  </a:cubicBezTo>
                  <a:cubicBezTo>
                    <a:pt x="709782" y="1226103"/>
                    <a:pt x="724543" y="1221272"/>
                    <a:pt x="739464" y="1216764"/>
                  </a:cubicBezTo>
                  <a:close/>
                  <a:moveTo>
                    <a:pt x="934974" y="1256456"/>
                  </a:moveTo>
                  <a:cubicBezTo>
                    <a:pt x="924247" y="1269177"/>
                    <a:pt x="912794" y="1284555"/>
                    <a:pt x="910535" y="1287050"/>
                  </a:cubicBezTo>
                  <a:cubicBezTo>
                    <a:pt x="887790" y="1312412"/>
                    <a:pt x="865771" y="1338256"/>
                    <a:pt x="844236" y="1364503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8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5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8"/>
                    <a:pt x="281983" y="2051509"/>
                    <a:pt x="279805" y="2049576"/>
                  </a:cubicBezTo>
                  <a:cubicBezTo>
                    <a:pt x="277547" y="2047644"/>
                    <a:pt x="277385" y="2044263"/>
                    <a:pt x="279321" y="2042008"/>
                  </a:cubicBezTo>
                  <a:cubicBezTo>
                    <a:pt x="347395" y="1964395"/>
                    <a:pt x="413936" y="1884205"/>
                    <a:pt x="479590" y="1803050"/>
                  </a:cubicBezTo>
                  <a:cubicBezTo>
                    <a:pt x="507981" y="1767947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30"/>
                    <a:pt x="541615" y="1703618"/>
                  </a:cubicBezTo>
                  <a:cubicBezTo>
                    <a:pt x="533146" y="1705953"/>
                    <a:pt x="524677" y="1708449"/>
                    <a:pt x="516289" y="1711025"/>
                  </a:cubicBezTo>
                  <a:cubicBezTo>
                    <a:pt x="507901" y="1713601"/>
                    <a:pt x="499512" y="1716339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9"/>
                    <a:pt x="410307" y="1750717"/>
                  </a:cubicBezTo>
                  <a:cubicBezTo>
                    <a:pt x="383529" y="1761908"/>
                    <a:pt x="357074" y="1773905"/>
                    <a:pt x="331183" y="1786706"/>
                  </a:cubicBezTo>
                  <a:cubicBezTo>
                    <a:pt x="328522" y="1788075"/>
                    <a:pt x="325295" y="1787108"/>
                    <a:pt x="323924" y="1784452"/>
                  </a:cubicBezTo>
                  <a:cubicBezTo>
                    <a:pt x="322553" y="1781875"/>
                    <a:pt x="323602" y="1778655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1"/>
                    <a:pt x="486930" y="1706436"/>
                  </a:cubicBezTo>
                  <a:cubicBezTo>
                    <a:pt x="495480" y="1703779"/>
                    <a:pt x="504110" y="1701203"/>
                    <a:pt x="512740" y="1698868"/>
                  </a:cubicBezTo>
                  <a:cubicBezTo>
                    <a:pt x="521370" y="1696533"/>
                    <a:pt x="530000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5"/>
                    <a:pt x="588073" y="1667468"/>
                    <a:pt x="596461" y="1656841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1" y="1305005"/>
                    <a:pt x="902389" y="1279724"/>
                  </a:cubicBezTo>
                  <a:cubicBezTo>
                    <a:pt x="905293" y="1276504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2" y="1232142"/>
                  </a:cubicBezTo>
                  <a:cubicBezTo>
                    <a:pt x="946911" y="1230692"/>
                    <a:pt x="948928" y="1230370"/>
                    <a:pt x="950299" y="1230531"/>
                  </a:cubicBezTo>
                  <a:cubicBezTo>
                    <a:pt x="953122" y="1230853"/>
                    <a:pt x="955138" y="1233349"/>
                    <a:pt x="954816" y="1236167"/>
                  </a:cubicBezTo>
                  <a:cubicBezTo>
                    <a:pt x="954493" y="1238502"/>
                    <a:pt x="952718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5" y="1244943"/>
                    <a:pt x="940056" y="1250418"/>
                    <a:pt x="934974" y="1256456"/>
                  </a:cubicBezTo>
                  <a:close/>
                  <a:moveTo>
                    <a:pt x="565247" y="1690817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5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7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9"/>
                  </a:moveTo>
                  <a:cubicBezTo>
                    <a:pt x="644693" y="1643798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7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8"/>
                    <a:pt x="567828" y="1870841"/>
                    <a:pt x="559762" y="1891049"/>
                  </a:cubicBezTo>
                  <a:cubicBezTo>
                    <a:pt x="556456" y="1899261"/>
                    <a:pt x="553068" y="1906910"/>
                    <a:pt x="549842" y="1912063"/>
                  </a:cubicBezTo>
                  <a:cubicBezTo>
                    <a:pt x="548793" y="1913753"/>
                    <a:pt x="547745" y="1915202"/>
                    <a:pt x="546777" y="1916169"/>
                  </a:cubicBezTo>
                  <a:cubicBezTo>
                    <a:pt x="546454" y="1916491"/>
                    <a:pt x="546051" y="1917296"/>
                    <a:pt x="545890" y="1916974"/>
                  </a:cubicBezTo>
                  <a:cubicBezTo>
                    <a:pt x="543228" y="1917537"/>
                    <a:pt x="541453" y="1920114"/>
                    <a:pt x="541857" y="1922771"/>
                  </a:cubicBezTo>
                  <a:cubicBezTo>
                    <a:pt x="542341" y="1925588"/>
                    <a:pt x="545002" y="1927521"/>
                    <a:pt x="547745" y="1927038"/>
                  </a:cubicBezTo>
                  <a:cubicBezTo>
                    <a:pt x="549519" y="1926796"/>
                    <a:pt x="551455" y="1925911"/>
                    <a:pt x="553390" y="1924220"/>
                  </a:cubicBezTo>
                  <a:cubicBezTo>
                    <a:pt x="556213" y="1921804"/>
                    <a:pt x="559359" y="1917296"/>
                    <a:pt x="562585" y="1911499"/>
                  </a:cubicBezTo>
                  <a:cubicBezTo>
                    <a:pt x="573797" y="1890969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8" y="1693956"/>
                    <a:pt x="654453" y="1654586"/>
                    <a:pt x="662518" y="1614733"/>
                  </a:cubicBezTo>
                  <a:cubicBezTo>
                    <a:pt x="663083" y="1611835"/>
                    <a:pt x="661308" y="1609017"/>
                    <a:pt x="658405" y="1608373"/>
                  </a:cubicBezTo>
                  <a:cubicBezTo>
                    <a:pt x="655501" y="1607809"/>
                    <a:pt x="652678" y="1609580"/>
                    <a:pt x="652033" y="1612479"/>
                  </a:cubicBezTo>
                  <a:close/>
                  <a:moveTo>
                    <a:pt x="783583" y="1466431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6"/>
                    <a:pt x="773420" y="1594525"/>
                    <a:pt x="770113" y="1614733"/>
                  </a:cubicBezTo>
                  <a:cubicBezTo>
                    <a:pt x="766887" y="1635022"/>
                    <a:pt x="763096" y="1655230"/>
                    <a:pt x="758741" y="1675117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1"/>
                    <a:pt x="744949" y="1728737"/>
                    <a:pt x="741239" y="1739204"/>
                  </a:cubicBezTo>
                  <a:cubicBezTo>
                    <a:pt x="738657" y="1746692"/>
                    <a:pt x="727850" y="1759734"/>
                    <a:pt x="724543" y="1766981"/>
                  </a:cubicBezTo>
                  <a:cubicBezTo>
                    <a:pt x="722446" y="1771650"/>
                    <a:pt x="723091" y="1775354"/>
                    <a:pt x="724623" y="1777206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6" y="1776481"/>
                    <a:pt x="736802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4"/>
                    <a:pt x="737367" y="1766175"/>
                  </a:cubicBezTo>
                  <a:cubicBezTo>
                    <a:pt x="742529" y="1758688"/>
                    <a:pt x="749869" y="1749268"/>
                    <a:pt x="752288" y="1743230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7" y="1468363"/>
                    <a:pt x="786486" y="1466189"/>
                    <a:pt x="783583" y="1466431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1"/>
                    <a:pt x="949250" y="1396707"/>
                  </a:cubicBezTo>
                  <a:cubicBezTo>
                    <a:pt x="949008" y="1409670"/>
                    <a:pt x="948525" y="1422713"/>
                    <a:pt x="947798" y="1435756"/>
                  </a:cubicBezTo>
                  <a:cubicBezTo>
                    <a:pt x="946669" y="1455320"/>
                    <a:pt x="945137" y="1474884"/>
                    <a:pt x="942959" y="1494449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40"/>
                    <a:pt x="934571" y="1556926"/>
                  </a:cubicBezTo>
                  <a:cubicBezTo>
                    <a:pt x="933522" y="1563930"/>
                    <a:pt x="925941" y="1575926"/>
                    <a:pt x="924811" y="1582367"/>
                  </a:cubicBezTo>
                  <a:cubicBezTo>
                    <a:pt x="924086" y="1586473"/>
                    <a:pt x="925295" y="1589452"/>
                    <a:pt x="927473" y="1591224"/>
                  </a:cubicBezTo>
                  <a:cubicBezTo>
                    <a:pt x="928764" y="1592270"/>
                    <a:pt x="930699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5" y="1580354"/>
                    <a:pt x="938362" y="1576732"/>
                    <a:pt x="940217" y="1573028"/>
                  </a:cubicBezTo>
                  <a:cubicBezTo>
                    <a:pt x="942798" y="1567956"/>
                    <a:pt x="945218" y="1562722"/>
                    <a:pt x="945943" y="1558858"/>
                  </a:cubicBezTo>
                  <a:cubicBezTo>
                    <a:pt x="948282" y="1546298"/>
                    <a:pt x="950541" y="1533819"/>
                    <a:pt x="952557" y="1521259"/>
                  </a:cubicBezTo>
                  <a:cubicBezTo>
                    <a:pt x="953928" y="1512886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7"/>
                    <a:pt x="959816" y="1330446"/>
                    <a:pt x="953525" y="1297356"/>
                  </a:cubicBezTo>
                  <a:cubicBezTo>
                    <a:pt x="953041" y="1294458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1" name="Google Shape;1651;p26"/>
            <p:cNvSpPr/>
            <p:nvPr/>
          </p:nvSpPr>
          <p:spPr>
            <a:xfrm rot="5400000">
              <a:off x="1448230" y="-417545"/>
              <a:ext cx="1267777" cy="1213008"/>
            </a:xfrm>
            <a:custGeom>
              <a:avLst/>
              <a:gdLst/>
              <a:ahLst/>
              <a:cxnLst/>
              <a:rect l="l" t="t" r="r" b="b"/>
              <a:pathLst>
                <a:path w="2535554" h="2426015" extrusionOk="0">
                  <a:moveTo>
                    <a:pt x="2264811" y="1428072"/>
                  </a:moveTo>
                  <a:cubicBezTo>
                    <a:pt x="2194721" y="1371553"/>
                    <a:pt x="2171331" y="1286452"/>
                    <a:pt x="2122211" y="1246760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4" y="908450"/>
                    <a:pt x="1830639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8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0" y="443575"/>
                    <a:pt x="624429" y="503315"/>
                  </a:cubicBezTo>
                  <a:cubicBezTo>
                    <a:pt x="710811" y="768440"/>
                    <a:pt x="806550" y="915052"/>
                    <a:pt x="896320" y="991860"/>
                  </a:cubicBezTo>
                  <a:cubicBezTo>
                    <a:pt x="764044" y="996046"/>
                    <a:pt x="596522" y="1056350"/>
                    <a:pt x="406496" y="1223572"/>
                  </a:cubicBezTo>
                  <a:cubicBezTo>
                    <a:pt x="352457" y="1271074"/>
                    <a:pt x="317210" y="1355772"/>
                    <a:pt x="266154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9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1" y="1501337"/>
                    <a:pt x="1021095" y="1454480"/>
                  </a:cubicBezTo>
                  <a:cubicBezTo>
                    <a:pt x="991817" y="1570739"/>
                    <a:pt x="993995" y="1725482"/>
                    <a:pt x="1057067" y="1923702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6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4"/>
                    <a:pt x="1521001" y="1454882"/>
                  </a:cubicBezTo>
                  <a:cubicBezTo>
                    <a:pt x="1625692" y="1523961"/>
                    <a:pt x="1782649" y="1573556"/>
                    <a:pt x="2009857" y="1569531"/>
                  </a:cubicBezTo>
                  <a:cubicBezTo>
                    <a:pt x="2082125" y="1568243"/>
                    <a:pt x="2164556" y="1526618"/>
                    <a:pt x="2230935" y="1527665"/>
                  </a:cubicBezTo>
                  <a:cubicBezTo>
                    <a:pt x="2408137" y="1530402"/>
                    <a:pt x="2529766" y="1597066"/>
                    <a:pt x="2535412" y="1580481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0" y="1138954"/>
                  </a:cubicBezTo>
                  <a:cubicBezTo>
                    <a:pt x="1185956" y="1111017"/>
                    <a:pt x="1162243" y="1082355"/>
                    <a:pt x="1129093" y="1057557"/>
                  </a:cubicBezTo>
                  <a:cubicBezTo>
                    <a:pt x="1158533" y="1049104"/>
                    <a:pt x="1183375" y="1035175"/>
                    <a:pt x="1202006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5" y="984292"/>
                    <a:pt x="1271129" y="996771"/>
                    <a:pt x="1284760" y="1006110"/>
                  </a:cubicBezTo>
                  <a:cubicBezTo>
                    <a:pt x="1314280" y="1026319"/>
                    <a:pt x="1357834" y="1039040"/>
                    <a:pt x="1408889" y="1038718"/>
                  </a:cubicBezTo>
                  <a:cubicBezTo>
                    <a:pt x="1380660" y="1065206"/>
                    <a:pt x="1362673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3" y="1173172"/>
                    <a:pt x="1243786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2" name="Google Shape;1652;p26"/>
            <p:cNvSpPr/>
            <p:nvPr/>
          </p:nvSpPr>
          <p:spPr>
            <a:xfrm rot="5400000">
              <a:off x="1570999" y="-323822"/>
              <a:ext cx="1050582" cy="1000834"/>
            </a:xfrm>
            <a:custGeom>
              <a:avLst/>
              <a:gdLst/>
              <a:ahLst/>
              <a:cxnLst/>
              <a:rect l="l" t="t" r="r" b="b"/>
              <a:pathLst>
                <a:path w="2101164" h="2001668" extrusionOk="0">
                  <a:moveTo>
                    <a:pt x="886779" y="1236754"/>
                  </a:moveTo>
                  <a:cubicBezTo>
                    <a:pt x="891860" y="1233212"/>
                    <a:pt x="896941" y="1229508"/>
                    <a:pt x="901942" y="1225805"/>
                  </a:cubicBezTo>
                  <a:cubicBezTo>
                    <a:pt x="909362" y="1220249"/>
                    <a:pt x="916621" y="1214533"/>
                    <a:pt x="923719" y="1208575"/>
                  </a:cubicBezTo>
                  <a:cubicBezTo>
                    <a:pt x="930817" y="1202698"/>
                    <a:pt x="937753" y="1196498"/>
                    <a:pt x="944448" y="1190218"/>
                  </a:cubicBezTo>
                  <a:cubicBezTo>
                    <a:pt x="964612" y="1171218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2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2"/>
                    <a:pt x="893634" y="1215016"/>
                  </a:cubicBezTo>
                  <a:lnTo>
                    <a:pt x="856936" y="1243276"/>
                  </a:lnTo>
                  <a:cubicBezTo>
                    <a:pt x="852661" y="1246416"/>
                    <a:pt x="841853" y="1253662"/>
                    <a:pt x="839272" y="1255996"/>
                  </a:cubicBezTo>
                  <a:cubicBezTo>
                    <a:pt x="837417" y="1257607"/>
                    <a:pt x="837014" y="1259136"/>
                    <a:pt x="836933" y="1259781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6"/>
                  </a:cubicBezTo>
                  <a:cubicBezTo>
                    <a:pt x="846128" y="1263726"/>
                    <a:pt x="846047" y="1264048"/>
                    <a:pt x="845967" y="1263887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2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69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3" y="1255352"/>
                    <a:pt x="841531" y="1255513"/>
                  </a:cubicBezTo>
                  <a:close/>
                  <a:moveTo>
                    <a:pt x="927833" y="877109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1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4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1"/>
                    <a:pt x="930333" y="878477"/>
                    <a:pt x="927833" y="877109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1"/>
                    <a:pt x="984131" y="967201"/>
                  </a:cubicBezTo>
                  <a:cubicBezTo>
                    <a:pt x="984050" y="967443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8" y="984511"/>
                    <a:pt x="947351" y="977587"/>
                    <a:pt x="962918" y="972434"/>
                  </a:cubicBezTo>
                  <a:cubicBezTo>
                    <a:pt x="970338" y="970019"/>
                    <a:pt x="977356" y="967926"/>
                    <a:pt x="981791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9"/>
                    <a:pt x="983082" y="966637"/>
                    <a:pt x="983001" y="966557"/>
                  </a:cubicBezTo>
                  <a:cubicBezTo>
                    <a:pt x="983163" y="966718"/>
                    <a:pt x="983324" y="966799"/>
                    <a:pt x="983566" y="966959"/>
                  </a:cubicBezTo>
                  <a:cubicBezTo>
                    <a:pt x="983889" y="966879"/>
                    <a:pt x="984211" y="966879"/>
                    <a:pt x="984131" y="967121"/>
                  </a:cubicBezTo>
                  <a:lnTo>
                    <a:pt x="984131" y="967201"/>
                  </a:lnTo>
                  <a:cubicBezTo>
                    <a:pt x="986227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6"/>
                    <a:pt x="983647" y="956896"/>
                  </a:cubicBezTo>
                  <a:cubicBezTo>
                    <a:pt x="981066" y="956896"/>
                    <a:pt x="977033" y="957620"/>
                    <a:pt x="972274" y="958828"/>
                  </a:cubicBezTo>
                  <a:cubicBezTo>
                    <a:pt x="955417" y="963095"/>
                    <a:pt x="927591" y="973723"/>
                    <a:pt x="923477" y="974930"/>
                  </a:cubicBezTo>
                  <a:cubicBezTo>
                    <a:pt x="890973" y="984109"/>
                    <a:pt x="858791" y="994092"/>
                    <a:pt x="826771" y="1004639"/>
                  </a:cubicBezTo>
                  <a:cubicBezTo>
                    <a:pt x="794750" y="1015267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2" y="1132331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1"/>
                  </a:cubicBezTo>
                  <a:cubicBezTo>
                    <a:pt x="395341" y="1129513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5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7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7"/>
                    <a:pt x="178054" y="1104393"/>
                    <a:pt x="181038" y="1104635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6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8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5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9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3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7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10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4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100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10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1"/>
                    <a:pt x="285407" y="1326364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5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6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1"/>
                    <a:pt x="402600" y="1242148"/>
                    <a:pt x="425023" y="1224194"/>
                  </a:cubicBezTo>
                  <a:cubicBezTo>
                    <a:pt x="439944" y="1212279"/>
                    <a:pt x="454866" y="1200282"/>
                    <a:pt x="469464" y="1188045"/>
                  </a:cubicBezTo>
                  <a:cubicBezTo>
                    <a:pt x="493742" y="1167514"/>
                    <a:pt x="517536" y="1146340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90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8" y="1171379"/>
                    <a:pt x="637471" y="1186515"/>
                  </a:cubicBezTo>
                  <a:cubicBezTo>
                    <a:pt x="624082" y="1201812"/>
                    <a:pt x="610370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0" y="1261552"/>
                    <a:pt x="556653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6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8"/>
                  </a:cubicBezTo>
                  <a:cubicBezTo>
                    <a:pt x="522375" y="1306075"/>
                    <a:pt x="525440" y="1304787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4" y="1296252"/>
                  </a:cubicBezTo>
                  <a:cubicBezTo>
                    <a:pt x="539071" y="1292710"/>
                    <a:pt x="550121" y="1288684"/>
                    <a:pt x="555282" y="1284820"/>
                  </a:cubicBezTo>
                  <a:cubicBezTo>
                    <a:pt x="564316" y="1278057"/>
                    <a:pt x="573027" y="1270972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0" y="1216465"/>
                    <a:pt x="641504" y="1203744"/>
                  </a:cubicBezTo>
                  <a:cubicBezTo>
                    <a:pt x="652957" y="1191024"/>
                    <a:pt x="664007" y="1177820"/>
                    <a:pt x="674411" y="1164133"/>
                  </a:cubicBezTo>
                  <a:cubicBezTo>
                    <a:pt x="695301" y="1136759"/>
                    <a:pt x="713772" y="1107614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4" y="1295045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3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9"/>
                    <a:pt x="793298" y="1248911"/>
                    <a:pt x="792330" y="1250602"/>
                  </a:cubicBezTo>
                  <a:cubicBezTo>
                    <a:pt x="790959" y="1253018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9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6"/>
                    <a:pt x="818463" y="1207045"/>
                    <a:pt x="825077" y="1199075"/>
                  </a:cubicBezTo>
                  <a:cubicBezTo>
                    <a:pt x="831771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7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6" y="1009148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2"/>
                    <a:pt x="891376" y="1136920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4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2" y="943370"/>
                  </a:lnTo>
                  <a:cubicBezTo>
                    <a:pt x="773215" y="937653"/>
                    <a:pt x="754987" y="932420"/>
                    <a:pt x="736758" y="927428"/>
                  </a:cubicBezTo>
                  <a:cubicBezTo>
                    <a:pt x="718449" y="922356"/>
                    <a:pt x="700060" y="917606"/>
                    <a:pt x="681671" y="913258"/>
                  </a:cubicBezTo>
                  <a:cubicBezTo>
                    <a:pt x="644811" y="904483"/>
                    <a:pt x="607628" y="896995"/>
                    <a:pt x="569881" y="891359"/>
                  </a:cubicBezTo>
                  <a:cubicBezTo>
                    <a:pt x="566978" y="890957"/>
                    <a:pt x="564961" y="888300"/>
                    <a:pt x="565284" y="885321"/>
                  </a:cubicBezTo>
                  <a:cubicBezTo>
                    <a:pt x="565687" y="882422"/>
                    <a:pt x="568429" y="880410"/>
                    <a:pt x="571333" y="880812"/>
                  </a:cubicBezTo>
                  <a:cubicBezTo>
                    <a:pt x="609564" y="885401"/>
                    <a:pt x="647391" y="891440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3"/>
                    <a:pt x="777328" y="924369"/>
                    <a:pt x="795557" y="930488"/>
                  </a:cubicBezTo>
                  <a:cubicBezTo>
                    <a:pt x="802655" y="932903"/>
                    <a:pt x="809671" y="935318"/>
                    <a:pt x="816608" y="937895"/>
                  </a:cubicBezTo>
                  <a:cubicBezTo>
                    <a:pt x="832820" y="943692"/>
                    <a:pt x="848951" y="949891"/>
                    <a:pt x="865243" y="955607"/>
                  </a:cubicBezTo>
                  <a:lnTo>
                    <a:pt x="892425" y="965349"/>
                  </a:lnTo>
                  <a:cubicBezTo>
                    <a:pt x="894683" y="966235"/>
                    <a:pt x="899522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4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6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7" y="990066"/>
                  </a:cubicBezTo>
                  <a:cubicBezTo>
                    <a:pt x="539796" y="995300"/>
                    <a:pt x="567784" y="1001741"/>
                    <a:pt x="595691" y="1009148"/>
                  </a:cubicBezTo>
                  <a:cubicBezTo>
                    <a:pt x="601418" y="1010677"/>
                    <a:pt x="646666" y="1020178"/>
                    <a:pt x="672234" y="1028471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1"/>
                    <a:pt x="693124" y="1040869"/>
                  </a:cubicBezTo>
                  <a:cubicBezTo>
                    <a:pt x="693688" y="1043687"/>
                    <a:pt x="691914" y="1046344"/>
                    <a:pt x="689091" y="1046908"/>
                  </a:cubicBezTo>
                  <a:cubicBezTo>
                    <a:pt x="686913" y="1047391"/>
                    <a:pt x="684735" y="1046264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4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2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4"/>
                    <a:pt x="536973" y="1009148"/>
                    <a:pt x="509066" y="1004236"/>
                  </a:cubicBezTo>
                  <a:cubicBezTo>
                    <a:pt x="490435" y="1000935"/>
                    <a:pt x="471723" y="998037"/>
                    <a:pt x="453010" y="995380"/>
                  </a:cubicBezTo>
                  <a:cubicBezTo>
                    <a:pt x="406230" y="988778"/>
                    <a:pt x="359127" y="984189"/>
                    <a:pt x="311540" y="981774"/>
                  </a:cubicBezTo>
                  <a:close/>
                  <a:moveTo>
                    <a:pt x="1320789" y="1248106"/>
                  </a:moveTo>
                  <a:cubicBezTo>
                    <a:pt x="1321111" y="1250602"/>
                    <a:pt x="1321434" y="1256802"/>
                    <a:pt x="1321515" y="1258573"/>
                  </a:cubicBezTo>
                  <a:cubicBezTo>
                    <a:pt x="1321515" y="1259700"/>
                    <a:pt x="1321354" y="1260425"/>
                    <a:pt x="1321273" y="1260586"/>
                  </a:cubicBezTo>
                  <a:cubicBezTo>
                    <a:pt x="1320708" y="1262518"/>
                    <a:pt x="1319579" y="1263323"/>
                    <a:pt x="1318934" y="1263645"/>
                  </a:cubicBezTo>
                  <a:cubicBezTo>
                    <a:pt x="1317401" y="1264450"/>
                    <a:pt x="1315869" y="1264692"/>
                    <a:pt x="1314256" y="1263887"/>
                  </a:cubicBezTo>
                  <a:cubicBezTo>
                    <a:pt x="1313610" y="1263564"/>
                    <a:pt x="1312562" y="1263082"/>
                    <a:pt x="1311836" y="1261632"/>
                  </a:cubicBezTo>
                  <a:cubicBezTo>
                    <a:pt x="1311675" y="1261471"/>
                    <a:pt x="1311433" y="1260988"/>
                    <a:pt x="1311272" y="1260103"/>
                  </a:cubicBezTo>
                  <a:cubicBezTo>
                    <a:pt x="1311272" y="1259942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3" y="1257124"/>
                    <a:pt x="1311433" y="1257687"/>
                    <a:pt x="1311352" y="1258251"/>
                  </a:cubicBezTo>
                  <a:cubicBezTo>
                    <a:pt x="1311433" y="1257607"/>
                    <a:pt x="1311433" y="1256963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8" y="1246899"/>
                    <a:pt x="1309094" y="1244081"/>
                    <a:pt x="1308449" y="1241182"/>
                  </a:cubicBezTo>
                  <a:cubicBezTo>
                    <a:pt x="1307481" y="1236835"/>
                    <a:pt x="1306351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8"/>
                  </a:cubicBezTo>
                  <a:cubicBezTo>
                    <a:pt x="1291833" y="1187964"/>
                    <a:pt x="1287801" y="1178142"/>
                    <a:pt x="1283364" y="1168400"/>
                  </a:cubicBezTo>
                  <a:cubicBezTo>
                    <a:pt x="1276670" y="1153264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5" y="1022191"/>
                  </a:cubicBezTo>
                  <a:cubicBezTo>
                    <a:pt x="1166897" y="1020258"/>
                    <a:pt x="1166655" y="1016877"/>
                    <a:pt x="1168591" y="1014622"/>
                  </a:cubicBezTo>
                  <a:cubicBezTo>
                    <a:pt x="1170527" y="1012368"/>
                    <a:pt x="1173914" y="1012127"/>
                    <a:pt x="1176092" y="1014059"/>
                  </a:cubicBezTo>
                  <a:cubicBezTo>
                    <a:pt x="1203273" y="1036522"/>
                    <a:pt x="1226179" y="1057052"/>
                    <a:pt x="1245859" y="1080240"/>
                  </a:cubicBezTo>
                  <a:cubicBezTo>
                    <a:pt x="1256183" y="1092477"/>
                    <a:pt x="1265539" y="1105359"/>
                    <a:pt x="1274169" y="1119690"/>
                  </a:cubicBezTo>
                  <a:cubicBezTo>
                    <a:pt x="1282074" y="1132814"/>
                    <a:pt x="1289172" y="1147145"/>
                    <a:pt x="1295866" y="1163006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29" y="1204147"/>
                    <a:pt x="1314014" y="1214694"/>
                    <a:pt x="1316433" y="1225482"/>
                  </a:cubicBezTo>
                  <a:cubicBezTo>
                    <a:pt x="1317482" y="1229991"/>
                    <a:pt x="1318369" y="1234419"/>
                    <a:pt x="1319256" y="1239009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29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5" y="787096"/>
                  </a:moveTo>
                  <a:lnTo>
                    <a:pt x="1397251" y="787982"/>
                  </a:lnTo>
                  <a:cubicBezTo>
                    <a:pt x="1397815" y="787338"/>
                    <a:pt x="1398622" y="786936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2" y="786613"/>
                  </a:cubicBezTo>
                  <a:cubicBezTo>
                    <a:pt x="1400558" y="786533"/>
                    <a:pt x="1401122" y="786533"/>
                    <a:pt x="1401767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4" y="796758"/>
                  </a:cubicBezTo>
                  <a:cubicBezTo>
                    <a:pt x="1400961" y="796838"/>
                    <a:pt x="1400154" y="796919"/>
                    <a:pt x="1399106" y="797000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8"/>
                    <a:pt x="1354342" y="803360"/>
                    <a:pt x="1347083" y="805373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19" y="823971"/>
                    <a:pt x="1273363" y="828721"/>
                  </a:cubicBezTo>
                  <a:cubicBezTo>
                    <a:pt x="1257393" y="835081"/>
                    <a:pt x="1242149" y="842650"/>
                    <a:pt x="1229083" y="852714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49" y="846273"/>
                    <a:pt x="1222308" y="844421"/>
                  </a:cubicBezTo>
                  <a:cubicBezTo>
                    <a:pt x="1235616" y="832908"/>
                    <a:pt x="1251263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2"/>
                    <a:pt x="1356439" y="789673"/>
                    <a:pt x="1362891" y="788546"/>
                  </a:cubicBezTo>
                  <a:cubicBezTo>
                    <a:pt x="1369344" y="787419"/>
                    <a:pt x="1375877" y="786613"/>
                    <a:pt x="1382491" y="786211"/>
                  </a:cubicBezTo>
                  <a:cubicBezTo>
                    <a:pt x="1383539" y="786130"/>
                    <a:pt x="1393460" y="786613"/>
                    <a:pt x="1398138" y="786613"/>
                  </a:cubicBezTo>
                  <a:lnTo>
                    <a:pt x="1397815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4" y="631467"/>
                  </a:cubicBezTo>
                  <a:cubicBezTo>
                    <a:pt x="1060351" y="607153"/>
                    <a:pt x="1060431" y="582516"/>
                    <a:pt x="1059383" y="559249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4" y="484936"/>
                    <a:pt x="1052769" y="482199"/>
                    <a:pt x="1055511" y="481635"/>
                  </a:cubicBezTo>
                  <a:cubicBezTo>
                    <a:pt x="1058253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4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6" y="671643"/>
                    <a:pt x="1070190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0" y="781944"/>
                    <a:pt x="1047687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7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9"/>
                    <a:pt x="1086322" y="1379501"/>
                    <a:pt x="1080353" y="1456954"/>
                  </a:cubicBezTo>
                  <a:cubicBezTo>
                    <a:pt x="1074304" y="1534325"/>
                    <a:pt x="1067287" y="1611697"/>
                    <a:pt x="1060189" y="1689069"/>
                  </a:cubicBezTo>
                  <a:cubicBezTo>
                    <a:pt x="1058818" y="1703722"/>
                    <a:pt x="1057205" y="1718375"/>
                    <a:pt x="1055511" y="1732948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7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4"/>
                  </a:cubicBezTo>
                  <a:cubicBezTo>
                    <a:pt x="1026555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9"/>
                  </a:cubicBezTo>
                  <a:cubicBezTo>
                    <a:pt x="1015425" y="1947431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1" y="1804281"/>
                    <a:pt x="1041800" y="1746232"/>
                    <a:pt x="1046800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8" y="1129996"/>
                    <a:pt x="1087935" y="1083218"/>
                  </a:cubicBezTo>
                  <a:cubicBezTo>
                    <a:pt x="1088822" y="1062930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4" y="1018326"/>
                    <a:pt x="1103582" y="1020983"/>
                    <a:pt x="1103259" y="1023881"/>
                  </a:cubicBezTo>
                  <a:cubicBezTo>
                    <a:pt x="1101163" y="1043687"/>
                    <a:pt x="1100033" y="1063654"/>
                    <a:pt x="1099388" y="1083621"/>
                  </a:cubicBezTo>
                  <a:cubicBezTo>
                    <a:pt x="1097856" y="1130559"/>
                    <a:pt x="1098904" y="1177820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10"/>
                    <a:pt x="1167542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1" y="1671356"/>
                  </a:moveTo>
                  <a:cubicBezTo>
                    <a:pt x="1164558" y="1674738"/>
                    <a:pt x="1176092" y="1715638"/>
                    <a:pt x="1177786" y="1731981"/>
                  </a:cubicBezTo>
                  <a:cubicBezTo>
                    <a:pt x="1178270" y="1736410"/>
                    <a:pt x="1177786" y="1739630"/>
                    <a:pt x="1177140" y="1740999"/>
                  </a:cubicBezTo>
                  <a:cubicBezTo>
                    <a:pt x="1176253" y="1742609"/>
                    <a:pt x="1175124" y="1743495"/>
                    <a:pt x="1173914" y="1743978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1"/>
                    <a:pt x="1166817" y="1738181"/>
                    <a:pt x="1167381" y="1736973"/>
                  </a:cubicBezTo>
                  <a:cubicBezTo>
                    <a:pt x="1167462" y="1736973"/>
                    <a:pt x="1167542" y="1737054"/>
                    <a:pt x="1167623" y="1737054"/>
                  </a:cubicBezTo>
                  <a:cubicBezTo>
                    <a:pt x="1167946" y="1737134"/>
                    <a:pt x="1168026" y="1736732"/>
                    <a:pt x="1167946" y="1736168"/>
                  </a:cubicBezTo>
                  <a:cubicBezTo>
                    <a:pt x="1168268" y="1735685"/>
                    <a:pt x="1168752" y="1735282"/>
                    <a:pt x="1169236" y="1734880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70"/>
                  </a:cubicBezTo>
                  <a:cubicBezTo>
                    <a:pt x="1165042" y="1717409"/>
                    <a:pt x="1152298" y="1678039"/>
                    <a:pt x="1151330" y="1674738"/>
                  </a:cubicBezTo>
                  <a:cubicBezTo>
                    <a:pt x="1144394" y="1650181"/>
                    <a:pt x="1136732" y="1625706"/>
                    <a:pt x="1128827" y="1601311"/>
                  </a:cubicBezTo>
                  <a:cubicBezTo>
                    <a:pt x="1123666" y="1585048"/>
                    <a:pt x="1118342" y="1568784"/>
                    <a:pt x="1112857" y="1552682"/>
                  </a:cubicBezTo>
                  <a:cubicBezTo>
                    <a:pt x="1103663" y="1525710"/>
                    <a:pt x="1093984" y="1498981"/>
                    <a:pt x="1083338" y="1472653"/>
                  </a:cubicBezTo>
                  <a:cubicBezTo>
                    <a:pt x="1082208" y="1469916"/>
                    <a:pt x="1083418" y="1466776"/>
                    <a:pt x="1086161" y="1465649"/>
                  </a:cubicBezTo>
                  <a:cubicBezTo>
                    <a:pt x="1088903" y="1464522"/>
                    <a:pt x="1092048" y="1465729"/>
                    <a:pt x="1093177" y="1468467"/>
                  </a:cubicBezTo>
                  <a:cubicBezTo>
                    <a:pt x="1107776" y="1501154"/>
                    <a:pt x="1121246" y="1534486"/>
                    <a:pt x="1133102" y="1568301"/>
                  </a:cubicBezTo>
                  <a:cubicBezTo>
                    <a:pt x="1137861" y="1581908"/>
                    <a:pt x="1142297" y="1595514"/>
                    <a:pt x="1146491" y="1609201"/>
                  </a:cubicBezTo>
                  <a:cubicBezTo>
                    <a:pt x="1152782" y="1629812"/>
                    <a:pt x="1158348" y="1650584"/>
                    <a:pt x="1163751" y="1671356"/>
                  </a:cubicBezTo>
                  <a:close/>
                  <a:moveTo>
                    <a:pt x="1230131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0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20"/>
                  </a:cubicBezTo>
                  <a:cubicBezTo>
                    <a:pt x="1204079" y="1421448"/>
                    <a:pt x="1198837" y="1410176"/>
                    <a:pt x="1193352" y="1399146"/>
                  </a:cubicBezTo>
                  <a:cubicBezTo>
                    <a:pt x="1185045" y="1382641"/>
                    <a:pt x="1176253" y="1366459"/>
                    <a:pt x="1166171" y="1351000"/>
                  </a:cubicBezTo>
                  <a:cubicBezTo>
                    <a:pt x="1148750" y="1324351"/>
                    <a:pt x="1127779" y="1299795"/>
                    <a:pt x="1099952" y="1279264"/>
                  </a:cubicBezTo>
                  <a:cubicBezTo>
                    <a:pt x="1097533" y="1277574"/>
                    <a:pt x="1096968" y="1274273"/>
                    <a:pt x="1098662" y="1271857"/>
                  </a:cubicBezTo>
                  <a:cubicBezTo>
                    <a:pt x="1100436" y="1269442"/>
                    <a:pt x="1103743" y="1268878"/>
                    <a:pt x="1106163" y="1270569"/>
                  </a:cubicBezTo>
                  <a:cubicBezTo>
                    <a:pt x="1146007" y="1298265"/>
                    <a:pt x="1173672" y="1333449"/>
                    <a:pt x="1195530" y="1372336"/>
                  </a:cubicBezTo>
                  <a:cubicBezTo>
                    <a:pt x="1208596" y="1395765"/>
                    <a:pt x="1219566" y="1420482"/>
                    <a:pt x="1230131" y="1445440"/>
                  </a:cubicBezTo>
                  <a:close/>
                  <a:moveTo>
                    <a:pt x="1301270" y="1326042"/>
                  </a:moveTo>
                  <a:cubicBezTo>
                    <a:pt x="1303528" y="1327652"/>
                    <a:pt x="1304093" y="1330872"/>
                    <a:pt x="1302399" y="1333127"/>
                  </a:cubicBezTo>
                  <a:cubicBezTo>
                    <a:pt x="1300786" y="1335462"/>
                    <a:pt x="1297560" y="1335944"/>
                    <a:pt x="1295301" y="1334334"/>
                  </a:cubicBezTo>
                  <a:cubicBezTo>
                    <a:pt x="1288607" y="1329745"/>
                    <a:pt x="1282155" y="1321694"/>
                    <a:pt x="1276025" y="1312033"/>
                  </a:cubicBezTo>
                  <a:cubicBezTo>
                    <a:pt x="1264410" y="1293595"/>
                    <a:pt x="1254086" y="1269200"/>
                    <a:pt x="1244891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6"/>
                    <a:pt x="1196014" y="1196579"/>
                    <a:pt x="1187948" y="1187803"/>
                  </a:cubicBezTo>
                  <a:cubicBezTo>
                    <a:pt x="1167784" y="1165823"/>
                    <a:pt x="1146572" y="1144810"/>
                    <a:pt x="1124391" y="1124199"/>
                  </a:cubicBezTo>
                  <a:cubicBezTo>
                    <a:pt x="1122214" y="1122267"/>
                    <a:pt x="1121972" y="1118885"/>
                    <a:pt x="1123988" y="1116631"/>
                  </a:cubicBezTo>
                  <a:cubicBezTo>
                    <a:pt x="1125924" y="1114457"/>
                    <a:pt x="1129311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8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5" y="1219444"/>
                  </a:cubicBezTo>
                  <a:cubicBezTo>
                    <a:pt x="1241907" y="1228945"/>
                    <a:pt x="1249086" y="1238767"/>
                    <a:pt x="1256022" y="1248911"/>
                  </a:cubicBezTo>
                  <a:cubicBezTo>
                    <a:pt x="1264894" y="1261954"/>
                    <a:pt x="1274653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2"/>
                  </a:cubicBezTo>
                  <a:close/>
                  <a:moveTo>
                    <a:pt x="955014" y="1367988"/>
                  </a:moveTo>
                  <a:cubicBezTo>
                    <a:pt x="969370" y="1353254"/>
                    <a:pt x="983889" y="1338682"/>
                    <a:pt x="998729" y="1324431"/>
                  </a:cubicBezTo>
                  <a:cubicBezTo>
                    <a:pt x="1006875" y="1316461"/>
                    <a:pt x="1015344" y="1308732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1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4"/>
                    <a:pt x="1077127" y="1258251"/>
                  </a:cubicBezTo>
                  <a:cubicBezTo>
                    <a:pt x="1077369" y="1255916"/>
                    <a:pt x="1076724" y="1253340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6"/>
                    <a:pt x="1055834" y="1262276"/>
                  </a:cubicBezTo>
                  <a:cubicBezTo>
                    <a:pt x="1050591" y="1264531"/>
                    <a:pt x="1045429" y="1266946"/>
                    <a:pt x="1042283" y="1269522"/>
                  </a:cubicBezTo>
                  <a:cubicBezTo>
                    <a:pt x="1031556" y="1278218"/>
                    <a:pt x="1020748" y="1287074"/>
                    <a:pt x="1010263" y="1296091"/>
                  </a:cubicBezTo>
                  <a:cubicBezTo>
                    <a:pt x="1003165" y="1302130"/>
                    <a:pt x="996229" y="1308329"/>
                    <a:pt x="989373" y="1314609"/>
                  </a:cubicBezTo>
                  <a:cubicBezTo>
                    <a:pt x="974210" y="1328779"/>
                    <a:pt x="959127" y="1343030"/>
                    <a:pt x="944609" y="1357924"/>
                  </a:cubicBezTo>
                  <a:cubicBezTo>
                    <a:pt x="934930" y="1367827"/>
                    <a:pt x="925494" y="1377972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3" y="1472492"/>
                    <a:pt x="851048" y="1475793"/>
                    <a:pt x="853468" y="1477565"/>
                  </a:cubicBezTo>
                  <a:cubicBezTo>
                    <a:pt x="855888" y="1479255"/>
                    <a:pt x="859194" y="1478692"/>
                    <a:pt x="860888" y="1476276"/>
                  </a:cubicBezTo>
                  <a:cubicBezTo>
                    <a:pt x="877019" y="1454216"/>
                    <a:pt x="894602" y="1433203"/>
                    <a:pt x="912830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4" y="1258412"/>
                    <a:pt x="1066884" y="1258331"/>
                    <a:pt x="1066803" y="1258251"/>
                  </a:cubicBezTo>
                  <a:cubicBezTo>
                    <a:pt x="1066884" y="1258573"/>
                    <a:pt x="1066964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6"/>
                    <a:pt x="932995" y="1624337"/>
                  </a:cubicBezTo>
                  <a:cubicBezTo>
                    <a:pt x="919444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7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7" y="1601875"/>
                  </a:cubicBezTo>
                  <a:cubicBezTo>
                    <a:pt x="940738" y="1589637"/>
                    <a:pt x="949852" y="1577802"/>
                    <a:pt x="959369" y="1566127"/>
                  </a:cubicBezTo>
                  <a:cubicBezTo>
                    <a:pt x="968725" y="1554614"/>
                    <a:pt x="978646" y="1543504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69" y="1466051"/>
                    <a:pt x="1059302" y="1467420"/>
                    <a:pt x="1060108" y="1468547"/>
                  </a:cubicBezTo>
                  <a:cubicBezTo>
                    <a:pt x="1061157" y="1469916"/>
                    <a:pt x="1061560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4" y="1484972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5" y="1554775"/>
                    <a:pt x="975984" y="1568462"/>
                    <a:pt x="965015" y="1582149"/>
                  </a:cubicBezTo>
                  <a:close/>
                  <a:moveTo>
                    <a:pt x="1022684" y="1706057"/>
                  </a:moveTo>
                  <a:lnTo>
                    <a:pt x="1009376" y="1724655"/>
                  </a:lnTo>
                  <a:cubicBezTo>
                    <a:pt x="1004940" y="1730774"/>
                    <a:pt x="1000584" y="1737054"/>
                    <a:pt x="996068" y="1743172"/>
                  </a:cubicBezTo>
                  <a:cubicBezTo>
                    <a:pt x="991793" y="1748889"/>
                    <a:pt x="987438" y="1754525"/>
                    <a:pt x="983163" y="1760160"/>
                  </a:cubicBezTo>
                  <a:cubicBezTo>
                    <a:pt x="976710" y="1768695"/>
                    <a:pt x="970177" y="1777068"/>
                    <a:pt x="963967" y="1785683"/>
                  </a:cubicBezTo>
                  <a:cubicBezTo>
                    <a:pt x="962353" y="1788178"/>
                    <a:pt x="959047" y="1788903"/>
                    <a:pt x="956546" y="1787293"/>
                  </a:cubicBezTo>
                  <a:cubicBezTo>
                    <a:pt x="954046" y="1785683"/>
                    <a:pt x="953320" y="1782382"/>
                    <a:pt x="954933" y="1779886"/>
                  </a:cubicBezTo>
                  <a:cubicBezTo>
                    <a:pt x="961466" y="1768775"/>
                    <a:pt x="968241" y="1757826"/>
                    <a:pt x="975500" y="1747118"/>
                  </a:cubicBezTo>
                  <a:cubicBezTo>
                    <a:pt x="978323" y="1742931"/>
                    <a:pt x="981308" y="1738664"/>
                    <a:pt x="984372" y="1734558"/>
                  </a:cubicBezTo>
                  <a:cubicBezTo>
                    <a:pt x="989050" y="1728439"/>
                    <a:pt x="993971" y="1722481"/>
                    <a:pt x="998729" y="1716523"/>
                  </a:cubicBezTo>
                  <a:lnTo>
                    <a:pt x="1013570" y="1699052"/>
                  </a:lnTo>
                  <a:cubicBezTo>
                    <a:pt x="1013812" y="1698811"/>
                    <a:pt x="1018167" y="1693899"/>
                    <a:pt x="1019942" y="1691404"/>
                  </a:cubicBezTo>
                  <a:lnTo>
                    <a:pt x="1019942" y="1691967"/>
                  </a:lnTo>
                  <a:cubicBezTo>
                    <a:pt x="1019942" y="1691726"/>
                    <a:pt x="1020023" y="1691404"/>
                    <a:pt x="1020184" y="1691081"/>
                  </a:cubicBezTo>
                  <a:lnTo>
                    <a:pt x="1019942" y="1691404"/>
                  </a:lnTo>
                  <a:cubicBezTo>
                    <a:pt x="1019942" y="1691081"/>
                    <a:pt x="1019942" y="1690759"/>
                    <a:pt x="1020264" y="1690840"/>
                  </a:cubicBezTo>
                  <a:lnTo>
                    <a:pt x="1020264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5"/>
                  </a:cubicBezTo>
                  <a:cubicBezTo>
                    <a:pt x="1030185" y="1693738"/>
                    <a:pt x="1029862" y="1694946"/>
                    <a:pt x="1029056" y="1696395"/>
                  </a:cubicBezTo>
                  <a:cubicBezTo>
                    <a:pt x="1027523" y="1699133"/>
                    <a:pt x="1022926" y="1705735"/>
                    <a:pt x="1022684" y="1706057"/>
                  </a:cubicBezTo>
                  <a:close/>
                  <a:moveTo>
                    <a:pt x="985340" y="769706"/>
                  </a:moveTo>
                  <a:lnTo>
                    <a:pt x="985179" y="769464"/>
                  </a:lnTo>
                  <a:cubicBezTo>
                    <a:pt x="985744" y="769464"/>
                    <a:pt x="986227" y="769545"/>
                    <a:pt x="986066" y="769867"/>
                  </a:cubicBezTo>
                  <a:cubicBezTo>
                    <a:pt x="985824" y="769786"/>
                    <a:pt x="985582" y="769786"/>
                    <a:pt x="985340" y="769706"/>
                  </a:cubicBezTo>
                  <a:close/>
                  <a:moveTo>
                    <a:pt x="708610" y="393233"/>
                  </a:moveTo>
                  <a:lnTo>
                    <a:pt x="708851" y="393636"/>
                  </a:lnTo>
                  <a:cubicBezTo>
                    <a:pt x="708610" y="393878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0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6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8" y="361431"/>
                    <a:pt x="678686" y="376648"/>
                    <a:pt x="696189" y="385987"/>
                  </a:cubicBezTo>
                  <a:cubicBezTo>
                    <a:pt x="702076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1" y="393475"/>
                  </a:lnTo>
                  <a:cubicBezTo>
                    <a:pt x="708932" y="393475"/>
                    <a:pt x="709094" y="393556"/>
                    <a:pt x="709013" y="393556"/>
                  </a:cubicBezTo>
                  <a:cubicBezTo>
                    <a:pt x="708932" y="393636"/>
                    <a:pt x="708932" y="393636"/>
                    <a:pt x="708851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8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8" y="493309"/>
                    <a:pt x="641827" y="482038"/>
                    <a:pt x="613919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4" y="408048"/>
                    <a:pt x="487935" y="392509"/>
                  </a:cubicBezTo>
                  <a:cubicBezTo>
                    <a:pt x="485918" y="390416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6" y="438159"/>
                    <a:pt x="553911" y="454825"/>
                  </a:cubicBezTo>
                  <a:cubicBezTo>
                    <a:pt x="571010" y="464728"/>
                    <a:pt x="589319" y="474067"/>
                    <a:pt x="608031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5"/>
                    <a:pt x="818544" y="552647"/>
                  </a:cubicBezTo>
                  <a:cubicBezTo>
                    <a:pt x="827900" y="566334"/>
                    <a:pt x="837175" y="580423"/>
                    <a:pt x="846531" y="594030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4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8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6" y="631790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8"/>
                    <a:pt x="583996" y="596928"/>
                    <a:pt x="586658" y="598216"/>
                  </a:cubicBezTo>
                  <a:cubicBezTo>
                    <a:pt x="624001" y="617942"/>
                    <a:pt x="663442" y="632273"/>
                    <a:pt x="704093" y="642337"/>
                  </a:cubicBezTo>
                  <a:cubicBezTo>
                    <a:pt x="720305" y="646282"/>
                    <a:pt x="736758" y="649583"/>
                    <a:pt x="753293" y="652239"/>
                  </a:cubicBezTo>
                  <a:cubicBezTo>
                    <a:pt x="777974" y="656185"/>
                    <a:pt x="802896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3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3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8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5"/>
                  </a:cubicBezTo>
                  <a:cubicBezTo>
                    <a:pt x="744663" y="739273"/>
                    <a:pt x="716594" y="733476"/>
                    <a:pt x="689171" y="725344"/>
                  </a:cubicBezTo>
                  <a:cubicBezTo>
                    <a:pt x="686348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8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7"/>
                    <a:pt x="859275" y="758998"/>
                  </a:cubicBezTo>
                  <a:cubicBezTo>
                    <a:pt x="870083" y="758032"/>
                    <a:pt x="880891" y="756583"/>
                    <a:pt x="891618" y="754811"/>
                  </a:cubicBezTo>
                  <a:cubicBezTo>
                    <a:pt x="902265" y="753040"/>
                    <a:pt x="912830" y="750947"/>
                    <a:pt x="923396" y="748773"/>
                  </a:cubicBezTo>
                  <a:cubicBezTo>
                    <a:pt x="928317" y="747726"/>
                    <a:pt x="936866" y="743781"/>
                    <a:pt x="943560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7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1" y="771719"/>
                    <a:pt x="987760" y="770431"/>
                    <a:pt x="986147" y="769867"/>
                  </a:cubicBezTo>
                  <a:cubicBezTo>
                    <a:pt x="986147" y="769948"/>
                    <a:pt x="986147" y="770028"/>
                    <a:pt x="986066" y="770028"/>
                  </a:cubicBezTo>
                  <a:cubicBezTo>
                    <a:pt x="985905" y="770270"/>
                    <a:pt x="985663" y="770108"/>
                    <a:pt x="985421" y="769706"/>
                  </a:cubicBezTo>
                  <a:cubicBezTo>
                    <a:pt x="984776" y="769626"/>
                    <a:pt x="984050" y="769626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3" y="749498"/>
                    <a:pt x="973726" y="749739"/>
                    <a:pt x="974049" y="748451"/>
                  </a:cubicBezTo>
                  <a:cubicBezTo>
                    <a:pt x="977194" y="735328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40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30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4" y="467787"/>
                    <a:pt x="989615" y="517704"/>
                  </a:cubicBezTo>
                  <a:cubicBezTo>
                    <a:pt x="989615" y="540248"/>
                    <a:pt x="989454" y="562711"/>
                    <a:pt x="988889" y="583482"/>
                  </a:cubicBezTo>
                  <a:cubicBezTo>
                    <a:pt x="988163" y="608763"/>
                    <a:pt x="987115" y="631548"/>
                    <a:pt x="985018" y="648778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4" y="699983"/>
                    <a:pt x="968483" y="726230"/>
                    <a:pt x="965176" y="740963"/>
                  </a:cubicBezTo>
                  <a:cubicBezTo>
                    <a:pt x="962837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70"/>
                  </a:cubicBezTo>
                  <a:cubicBezTo>
                    <a:pt x="911459" y="662464"/>
                    <a:pt x="912830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5" y="441943"/>
                  </a:cubicBezTo>
                  <a:cubicBezTo>
                    <a:pt x="922106" y="421574"/>
                    <a:pt x="921864" y="401687"/>
                    <a:pt x="921299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4" y="291869"/>
                    <a:pt x="910492" y="290018"/>
                    <a:pt x="907588" y="290581"/>
                  </a:cubicBezTo>
                  <a:cubicBezTo>
                    <a:pt x="904684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3" y="480347"/>
                    <a:pt x="906862" y="494034"/>
                    <a:pt x="906620" y="507480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1"/>
                    <a:pt x="796444" y="493390"/>
                  </a:cubicBezTo>
                  <a:cubicBezTo>
                    <a:pt x="797251" y="493229"/>
                    <a:pt x="799670" y="492826"/>
                    <a:pt x="800557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7" y="457482"/>
                    <a:pt x="800557" y="449833"/>
                  </a:cubicBezTo>
                  <a:cubicBezTo>
                    <a:pt x="800557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7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5" y="486788"/>
                  </a:cubicBezTo>
                  <a:cubicBezTo>
                    <a:pt x="768618" y="453778"/>
                    <a:pt x="746760" y="421091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1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5" y="283335"/>
                  </a:cubicBezTo>
                  <a:cubicBezTo>
                    <a:pt x="686348" y="307167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1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6" y="734361"/>
                    <a:pt x="945658" y="734120"/>
                    <a:pt x="945819" y="733798"/>
                  </a:cubicBezTo>
                  <a:cubicBezTo>
                    <a:pt x="945899" y="733717"/>
                    <a:pt x="945980" y="733637"/>
                    <a:pt x="945899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6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8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5" y="715039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8"/>
                    <a:pt x="1177947" y="702318"/>
                    <a:pt x="1177383" y="699822"/>
                  </a:cubicBezTo>
                  <a:cubicBezTo>
                    <a:pt x="1176253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1" y="594030"/>
                  </a:cubicBezTo>
                  <a:cubicBezTo>
                    <a:pt x="1144152" y="571728"/>
                    <a:pt x="1140039" y="547574"/>
                    <a:pt x="1137780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3"/>
                  </a:cubicBezTo>
                  <a:cubicBezTo>
                    <a:pt x="1163671" y="353139"/>
                    <a:pt x="1165123" y="356198"/>
                    <a:pt x="1164235" y="358935"/>
                  </a:cubicBezTo>
                  <a:cubicBezTo>
                    <a:pt x="1154960" y="387437"/>
                    <a:pt x="1150766" y="418917"/>
                    <a:pt x="1149717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3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39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1" y="687262"/>
                    <a:pt x="1186819" y="692415"/>
                    <a:pt x="1187787" y="697568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4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8" y="706665"/>
                  </a:lnTo>
                  <a:cubicBezTo>
                    <a:pt x="1188110" y="707873"/>
                    <a:pt x="1188352" y="708598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3"/>
                  </a:cubicBezTo>
                  <a:cubicBezTo>
                    <a:pt x="1203757" y="690482"/>
                    <a:pt x="1219001" y="670033"/>
                    <a:pt x="1234487" y="649824"/>
                  </a:cubicBezTo>
                  <a:cubicBezTo>
                    <a:pt x="1242956" y="638875"/>
                    <a:pt x="1251505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6"/>
                  </a:cubicBezTo>
                  <a:cubicBezTo>
                    <a:pt x="1240536" y="534692"/>
                    <a:pt x="1239246" y="520039"/>
                    <a:pt x="1238600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1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49" y="252660"/>
                  </a:cubicBezTo>
                  <a:cubicBezTo>
                    <a:pt x="1294172" y="253465"/>
                    <a:pt x="1295785" y="256444"/>
                    <a:pt x="1294979" y="259262"/>
                  </a:cubicBezTo>
                  <a:cubicBezTo>
                    <a:pt x="1287155" y="288005"/>
                    <a:pt x="1279251" y="317391"/>
                    <a:pt x="1272315" y="347020"/>
                  </a:cubicBezTo>
                  <a:cubicBezTo>
                    <a:pt x="1267798" y="366584"/>
                    <a:pt x="1263684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8" y="606992"/>
                  </a:cubicBezTo>
                  <a:cubicBezTo>
                    <a:pt x="1285462" y="584449"/>
                    <a:pt x="1302964" y="561905"/>
                    <a:pt x="1320627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9"/>
                    <a:pt x="1398219" y="433489"/>
                    <a:pt x="1397735" y="431960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89" y="395085"/>
                    <a:pt x="1397573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3" y="208862"/>
                    <a:pt x="1434433" y="174644"/>
                    <a:pt x="1448064" y="140588"/>
                  </a:cubicBezTo>
                  <a:cubicBezTo>
                    <a:pt x="1449113" y="137850"/>
                    <a:pt x="1452177" y="136482"/>
                    <a:pt x="1455000" y="137528"/>
                  </a:cubicBezTo>
                  <a:cubicBezTo>
                    <a:pt x="1457743" y="138575"/>
                    <a:pt x="1459114" y="141634"/>
                    <a:pt x="1458065" y="144372"/>
                  </a:cubicBezTo>
                  <a:cubicBezTo>
                    <a:pt x="1445725" y="178348"/>
                    <a:pt x="1436208" y="212404"/>
                    <a:pt x="1428787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3" y="352092"/>
                  </a:cubicBezTo>
                  <a:cubicBezTo>
                    <a:pt x="1411365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5"/>
                  </a:cubicBezTo>
                  <a:cubicBezTo>
                    <a:pt x="1407494" y="425036"/>
                    <a:pt x="1407655" y="425277"/>
                    <a:pt x="1407655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5" y="299679"/>
                  </a:cubicBezTo>
                  <a:cubicBezTo>
                    <a:pt x="1503555" y="298552"/>
                    <a:pt x="1502426" y="297505"/>
                    <a:pt x="1503233" y="296619"/>
                  </a:cubicBezTo>
                  <a:cubicBezTo>
                    <a:pt x="1506540" y="292272"/>
                    <a:pt x="1508717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1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4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4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2" y="177462"/>
                    <a:pt x="1544448" y="191230"/>
                  </a:cubicBezTo>
                  <a:cubicBezTo>
                    <a:pt x="1540335" y="205078"/>
                    <a:pt x="1536140" y="218926"/>
                    <a:pt x="1532349" y="232854"/>
                  </a:cubicBezTo>
                  <a:cubicBezTo>
                    <a:pt x="1529446" y="242838"/>
                    <a:pt x="1527026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5" y="106531"/>
                    <a:pt x="1695436" y="53635"/>
                    <a:pt x="1740200" y="1866"/>
                  </a:cubicBezTo>
                  <a:cubicBezTo>
                    <a:pt x="1742136" y="-388"/>
                    <a:pt x="1745523" y="-630"/>
                    <a:pt x="1747782" y="1303"/>
                  </a:cubicBezTo>
                  <a:cubicBezTo>
                    <a:pt x="1750040" y="3235"/>
                    <a:pt x="1750282" y="6616"/>
                    <a:pt x="1748346" y="8790"/>
                  </a:cubicBezTo>
                  <a:cubicBezTo>
                    <a:pt x="1704227" y="60962"/>
                    <a:pt x="1661883" y="114180"/>
                    <a:pt x="1620345" y="167962"/>
                  </a:cubicBezTo>
                  <a:cubicBezTo>
                    <a:pt x="1562031" y="243482"/>
                    <a:pt x="1505410" y="320209"/>
                    <a:pt x="1447983" y="396534"/>
                  </a:cubicBezTo>
                  <a:cubicBezTo>
                    <a:pt x="1440240" y="406759"/>
                    <a:pt x="1432256" y="416823"/>
                    <a:pt x="1424513" y="427048"/>
                  </a:cubicBezTo>
                  <a:lnTo>
                    <a:pt x="1439918" y="420930"/>
                  </a:lnTo>
                  <a:cubicBezTo>
                    <a:pt x="1449677" y="416904"/>
                    <a:pt x="1459275" y="412717"/>
                    <a:pt x="1468873" y="408531"/>
                  </a:cubicBezTo>
                  <a:cubicBezTo>
                    <a:pt x="1478471" y="404264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3" y="369563"/>
                  </a:cubicBezTo>
                  <a:cubicBezTo>
                    <a:pt x="1570742" y="360868"/>
                    <a:pt x="1589051" y="352173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1" y="302336"/>
                    <a:pt x="1683418" y="303060"/>
                    <a:pt x="1685031" y="305476"/>
                  </a:cubicBezTo>
                  <a:cubicBezTo>
                    <a:pt x="1686645" y="307972"/>
                    <a:pt x="1685919" y="311273"/>
                    <a:pt x="1683418" y="312883"/>
                  </a:cubicBezTo>
                  <a:cubicBezTo>
                    <a:pt x="1655350" y="331642"/>
                    <a:pt x="1625669" y="348791"/>
                    <a:pt x="1595261" y="364491"/>
                  </a:cubicBezTo>
                  <a:cubicBezTo>
                    <a:pt x="1583163" y="370771"/>
                    <a:pt x="1570984" y="376809"/>
                    <a:pt x="1558724" y="382606"/>
                  </a:cubicBezTo>
                  <a:cubicBezTo>
                    <a:pt x="1540173" y="391382"/>
                    <a:pt x="1521542" y="399594"/>
                    <a:pt x="1503071" y="407726"/>
                  </a:cubicBezTo>
                  <a:cubicBezTo>
                    <a:pt x="1493393" y="411993"/>
                    <a:pt x="1483633" y="416099"/>
                    <a:pt x="1473793" y="420124"/>
                  </a:cubicBezTo>
                  <a:cubicBezTo>
                    <a:pt x="1463953" y="424069"/>
                    <a:pt x="1454113" y="427934"/>
                    <a:pt x="1444193" y="431638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5" y="441218"/>
                    <a:pt x="1413301" y="441540"/>
                  </a:cubicBezTo>
                  <a:cubicBezTo>
                    <a:pt x="1411769" y="443473"/>
                    <a:pt x="1410236" y="445486"/>
                    <a:pt x="1408785" y="447418"/>
                  </a:cubicBezTo>
                  <a:cubicBezTo>
                    <a:pt x="1408704" y="447579"/>
                    <a:pt x="1408785" y="447740"/>
                    <a:pt x="1408623" y="447820"/>
                  </a:cubicBezTo>
                  <a:cubicBezTo>
                    <a:pt x="1408542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09" y="612306"/>
                    <a:pt x="1283284" y="612064"/>
                    <a:pt x="1284332" y="611742"/>
                  </a:cubicBezTo>
                  <a:lnTo>
                    <a:pt x="1311029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2" y="549909"/>
                  </a:cubicBezTo>
                  <a:cubicBezTo>
                    <a:pt x="1496054" y="541777"/>
                    <a:pt x="1522994" y="533082"/>
                    <a:pt x="1548642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5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4" y="546206"/>
                    <a:pt x="1500813" y="555464"/>
                    <a:pt x="1474358" y="563757"/>
                  </a:cubicBezTo>
                  <a:cubicBezTo>
                    <a:pt x="1445806" y="572613"/>
                    <a:pt x="1418221" y="580262"/>
                    <a:pt x="1394508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8" y="613594"/>
                  </a:cubicBezTo>
                  <a:lnTo>
                    <a:pt x="1287801" y="621806"/>
                  </a:lnTo>
                  <a:cubicBezTo>
                    <a:pt x="1286107" y="622370"/>
                    <a:pt x="1281509" y="621967"/>
                    <a:pt x="1278606" y="622289"/>
                  </a:cubicBezTo>
                  <a:cubicBezTo>
                    <a:pt x="1278444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7" y="624946"/>
                  </a:cubicBezTo>
                  <a:cubicBezTo>
                    <a:pt x="1261587" y="635815"/>
                    <a:pt x="1252957" y="646604"/>
                    <a:pt x="1244407" y="657473"/>
                  </a:cubicBezTo>
                  <a:cubicBezTo>
                    <a:pt x="1234406" y="670274"/>
                    <a:pt x="1224727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5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60"/>
                  </a:cubicBezTo>
                  <a:cubicBezTo>
                    <a:pt x="1476052" y="680096"/>
                    <a:pt x="1504846" y="670677"/>
                    <a:pt x="1531220" y="657231"/>
                  </a:cubicBezTo>
                  <a:cubicBezTo>
                    <a:pt x="1533801" y="655862"/>
                    <a:pt x="1537028" y="656829"/>
                    <a:pt x="1538399" y="659486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49" y="708195"/>
                    <a:pt x="1396525" y="710530"/>
                    <a:pt x="1381200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9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3"/>
                  </a:cubicBezTo>
                  <a:cubicBezTo>
                    <a:pt x="1201337" y="713589"/>
                    <a:pt x="1194401" y="722365"/>
                    <a:pt x="1187706" y="731382"/>
                  </a:cubicBezTo>
                  <a:lnTo>
                    <a:pt x="1141248" y="795389"/>
                  </a:lnTo>
                  <a:lnTo>
                    <a:pt x="1124956" y="816483"/>
                  </a:lnTo>
                  <a:cubicBezTo>
                    <a:pt x="1123907" y="817771"/>
                    <a:pt x="1122052" y="819221"/>
                    <a:pt x="1120116" y="820670"/>
                  </a:cubicBezTo>
                  <a:cubicBezTo>
                    <a:pt x="1119149" y="821314"/>
                    <a:pt x="1117616" y="822039"/>
                    <a:pt x="1116487" y="822683"/>
                  </a:cubicBezTo>
                  <a:cubicBezTo>
                    <a:pt x="1116648" y="823649"/>
                    <a:pt x="1116568" y="824696"/>
                    <a:pt x="1116164" y="825662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1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2" y="202743"/>
                    <a:pt x="1642203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0" y="254673"/>
                  </a:cubicBezTo>
                  <a:cubicBezTo>
                    <a:pt x="1584695" y="260309"/>
                    <a:pt x="1576468" y="265703"/>
                    <a:pt x="1568403" y="271339"/>
                  </a:cubicBezTo>
                  <a:cubicBezTo>
                    <a:pt x="1565015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4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69" y="296700"/>
                    <a:pt x="1531140" y="291225"/>
                    <a:pt x="1530978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6" y="273030"/>
                    <a:pt x="1551062" y="269407"/>
                  </a:cubicBezTo>
                  <a:cubicBezTo>
                    <a:pt x="1555417" y="265703"/>
                    <a:pt x="1559853" y="262160"/>
                    <a:pt x="1564451" y="258698"/>
                  </a:cubicBezTo>
                  <a:cubicBezTo>
                    <a:pt x="1571145" y="253626"/>
                    <a:pt x="1577920" y="248796"/>
                    <a:pt x="1584534" y="243643"/>
                  </a:cubicBezTo>
                  <a:cubicBezTo>
                    <a:pt x="1594535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6" y="141151"/>
                  </a:moveTo>
                  <a:cubicBezTo>
                    <a:pt x="1702695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3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5" y="139702"/>
                    <a:pt x="1702856" y="139622"/>
                    <a:pt x="1703018" y="139622"/>
                  </a:cubicBezTo>
                  <a:cubicBezTo>
                    <a:pt x="1704147" y="139139"/>
                    <a:pt x="1702211" y="139219"/>
                    <a:pt x="1702856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4" y="141554"/>
                    <a:pt x="1702695" y="141393"/>
                    <a:pt x="1702856" y="141312"/>
                  </a:cubicBezTo>
                  <a:lnTo>
                    <a:pt x="1702856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6" y="145499"/>
                    <a:pt x="1711003" y="147914"/>
                  </a:cubicBezTo>
                  <a:cubicBezTo>
                    <a:pt x="1712213" y="149203"/>
                    <a:pt x="1710116" y="147592"/>
                    <a:pt x="1711083" y="148961"/>
                  </a:cubicBezTo>
                  <a:cubicBezTo>
                    <a:pt x="1711567" y="149525"/>
                    <a:pt x="1710761" y="148800"/>
                    <a:pt x="1711083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1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7" y="151457"/>
                    <a:pt x="1708583" y="149766"/>
                  </a:cubicBezTo>
                  <a:cubicBezTo>
                    <a:pt x="1706244" y="151376"/>
                    <a:pt x="1703098" y="150732"/>
                    <a:pt x="1701485" y="148398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7" y="1320728"/>
                  </a:moveTo>
                  <a:cubicBezTo>
                    <a:pt x="2096700" y="1321775"/>
                    <a:pt x="2099765" y="1320325"/>
                    <a:pt x="2100813" y="1317588"/>
                  </a:cubicBezTo>
                  <a:cubicBezTo>
                    <a:pt x="2101862" y="1314850"/>
                    <a:pt x="2100491" y="1311711"/>
                    <a:pt x="2097668" y="1310744"/>
                  </a:cubicBezTo>
                  <a:cubicBezTo>
                    <a:pt x="2005317" y="1275480"/>
                    <a:pt x="1913772" y="1238364"/>
                    <a:pt x="1822711" y="1200282"/>
                  </a:cubicBezTo>
                  <a:cubicBezTo>
                    <a:pt x="1786013" y="1184985"/>
                    <a:pt x="1749395" y="1169366"/>
                    <a:pt x="1712696" y="1153747"/>
                  </a:cubicBezTo>
                  <a:cubicBezTo>
                    <a:pt x="1731893" y="1152620"/>
                    <a:pt x="1751169" y="1151734"/>
                    <a:pt x="1770688" y="1151814"/>
                  </a:cubicBezTo>
                  <a:cubicBezTo>
                    <a:pt x="1789642" y="1151814"/>
                    <a:pt x="1808597" y="1152458"/>
                    <a:pt x="1827551" y="1153102"/>
                  </a:cubicBezTo>
                  <a:cubicBezTo>
                    <a:pt x="1846666" y="1153747"/>
                    <a:pt x="1865701" y="1154471"/>
                    <a:pt x="1884413" y="1155598"/>
                  </a:cubicBezTo>
                  <a:cubicBezTo>
                    <a:pt x="1896350" y="1156243"/>
                    <a:pt x="1908207" y="1156967"/>
                    <a:pt x="1920144" y="1158014"/>
                  </a:cubicBezTo>
                  <a:cubicBezTo>
                    <a:pt x="1927967" y="1158658"/>
                    <a:pt x="1935872" y="1159382"/>
                    <a:pt x="1943776" y="1160349"/>
                  </a:cubicBezTo>
                  <a:lnTo>
                    <a:pt x="1965150" y="1162844"/>
                  </a:lnTo>
                  <a:cubicBezTo>
                    <a:pt x="1967569" y="1163166"/>
                    <a:pt x="1973538" y="1164616"/>
                    <a:pt x="1975151" y="1164857"/>
                  </a:cubicBezTo>
                  <a:cubicBezTo>
                    <a:pt x="1976442" y="1165018"/>
                    <a:pt x="1977329" y="1164857"/>
                    <a:pt x="1977651" y="1164777"/>
                  </a:cubicBezTo>
                  <a:cubicBezTo>
                    <a:pt x="1979507" y="1164213"/>
                    <a:pt x="1980474" y="1163086"/>
                    <a:pt x="1980958" y="1162200"/>
                  </a:cubicBezTo>
                  <a:cubicBezTo>
                    <a:pt x="1981523" y="1161073"/>
                    <a:pt x="1981765" y="1159866"/>
                    <a:pt x="1981362" y="1158416"/>
                  </a:cubicBezTo>
                  <a:cubicBezTo>
                    <a:pt x="1981200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4" y="1154471"/>
                    <a:pt x="1976764" y="1154552"/>
                    <a:pt x="1976764" y="1154713"/>
                  </a:cubicBezTo>
                  <a:cubicBezTo>
                    <a:pt x="1976603" y="1155276"/>
                    <a:pt x="1975796" y="1155196"/>
                    <a:pt x="1974667" y="1154954"/>
                  </a:cubicBezTo>
                  <a:cubicBezTo>
                    <a:pt x="1974828" y="1154874"/>
                    <a:pt x="1974909" y="1154874"/>
                    <a:pt x="1975071" y="1154874"/>
                  </a:cubicBezTo>
                  <a:cubicBezTo>
                    <a:pt x="1975232" y="1154793"/>
                    <a:pt x="1975796" y="1154471"/>
                    <a:pt x="1976280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6" y="1146098"/>
                    <a:pt x="1915385" y="1144971"/>
                  </a:cubicBezTo>
                  <a:cubicBezTo>
                    <a:pt x="1905384" y="1143844"/>
                    <a:pt x="1895382" y="1142958"/>
                    <a:pt x="1885381" y="1142153"/>
                  </a:cubicBezTo>
                  <a:cubicBezTo>
                    <a:pt x="1866508" y="1140704"/>
                    <a:pt x="1847311" y="1139335"/>
                    <a:pt x="1828034" y="1138611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0" y="1138208"/>
                    <a:pt x="1725198" y="1140060"/>
                    <a:pt x="1693904" y="1143763"/>
                  </a:cubicBezTo>
                  <a:cubicBezTo>
                    <a:pt x="1693097" y="1143844"/>
                    <a:pt x="1693258" y="1144971"/>
                    <a:pt x="1692613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2" y="1084587"/>
                    <a:pt x="1615022" y="1080240"/>
                    <a:pt x="1642042" y="1076053"/>
                  </a:cubicBezTo>
                  <a:cubicBezTo>
                    <a:pt x="1660109" y="1073235"/>
                    <a:pt x="1678176" y="1070578"/>
                    <a:pt x="1696323" y="1068002"/>
                  </a:cubicBezTo>
                  <a:cubicBezTo>
                    <a:pt x="1711325" y="1065828"/>
                    <a:pt x="1726408" y="1063735"/>
                    <a:pt x="1741491" y="1061883"/>
                  </a:cubicBezTo>
                  <a:cubicBezTo>
                    <a:pt x="1756573" y="1059951"/>
                    <a:pt x="1771656" y="1058099"/>
                    <a:pt x="1786819" y="1056650"/>
                  </a:cubicBezTo>
                  <a:cubicBezTo>
                    <a:pt x="1798998" y="1055361"/>
                    <a:pt x="1811258" y="1054556"/>
                    <a:pt x="1823518" y="1054234"/>
                  </a:cubicBezTo>
                  <a:cubicBezTo>
                    <a:pt x="1835858" y="1053832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7"/>
                    <a:pt x="1895786" y="1057133"/>
                    <a:pt x="1897721" y="1056972"/>
                  </a:cubicBezTo>
                  <a:cubicBezTo>
                    <a:pt x="1903287" y="1056489"/>
                    <a:pt x="1903125" y="1051497"/>
                    <a:pt x="1902642" y="1050209"/>
                  </a:cubicBezTo>
                  <a:cubicBezTo>
                    <a:pt x="1902480" y="1049726"/>
                    <a:pt x="1901835" y="1047391"/>
                    <a:pt x="1898367" y="1046425"/>
                  </a:cubicBezTo>
                  <a:cubicBezTo>
                    <a:pt x="1897883" y="1046344"/>
                    <a:pt x="1897399" y="1046264"/>
                    <a:pt x="1896915" y="1046264"/>
                  </a:cubicBezTo>
                  <a:cubicBezTo>
                    <a:pt x="1896995" y="1046344"/>
                    <a:pt x="1897076" y="1046505"/>
                    <a:pt x="1897076" y="1046666"/>
                  </a:cubicBezTo>
                  <a:cubicBezTo>
                    <a:pt x="1897076" y="1047230"/>
                    <a:pt x="1896189" y="1047310"/>
                    <a:pt x="1894979" y="1047230"/>
                  </a:cubicBezTo>
                  <a:cubicBezTo>
                    <a:pt x="1895302" y="1046908"/>
                    <a:pt x="1895624" y="1046586"/>
                    <a:pt x="1896028" y="1046344"/>
                  </a:cubicBezTo>
                  <a:cubicBezTo>
                    <a:pt x="1895302" y="1046425"/>
                    <a:pt x="1894656" y="1046747"/>
                    <a:pt x="1894092" y="1047149"/>
                  </a:cubicBezTo>
                  <a:cubicBezTo>
                    <a:pt x="1891108" y="1046747"/>
                    <a:pt x="1886833" y="1045539"/>
                    <a:pt x="1886510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3" y="1041674"/>
                    <a:pt x="1798111" y="1042238"/>
                    <a:pt x="1785610" y="1043204"/>
                  </a:cubicBezTo>
                  <a:cubicBezTo>
                    <a:pt x="1770204" y="1044412"/>
                    <a:pt x="1754960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4" y="1067921"/>
                    <a:pt x="1585905" y="1073235"/>
                    <a:pt x="1558805" y="1078549"/>
                  </a:cubicBezTo>
                  <a:cubicBezTo>
                    <a:pt x="1555901" y="1079032"/>
                    <a:pt x="1553965" y="1081769"/>
                    <a:pt x="1554449" y="1084748"/>
                  </a:cubicBezTo>
                  <a:cubicBezTo>
                    <a:pt x="1555014" y="1087486"/>
                    <a:pt x="1557595" y="1089015"/>
                    <a:pt x="1560256" y="1088774"/>
                  </a:cubicBezTo>
                  <a:cubicBezTo>
                    <a:pt x="1554611" y="1086358"/>
                    <a:pt x="1548884" y="1083863"/>
                    <a:pt x="1543238" y="1081447"/>
                  </a:cubicBezTo>
                  <a:cubicBezTo>
                    <a:pt x="1543158" y="1081206"/>
                    <a:pt x="1542915" y="1080884"/>
                    <a:pt x="1542835" y="1080722"/>
                  </a:cubicBezTo>
                  <a:cubicBezTo>
                    <a:pt x="1542674" y="1080481"/>
                    <a:pt x="1542512" y="1080320"/>
                    <a:pt x="1542351" y="1080078"/>
                  </a:cubicBezTo>
                  <a:lnTo>
                    <a:pt x="1541948" y="1080884"/>
                  </a:lnTo>
                  <a:cubicBezTo>
                    <a:pt x="1541948" y="1080320"/>
                    <a:pt x="1541948" y="1079837"/>
                    <a:pt x="1541786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3"/>
                    <a:pt x="1541544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1" y="1076536"/>
                    <a:pt x="1533237" y="1077180"/>
                  </a:cubicBezTo>
                  <a:cubicBezTo>
                    <a:pt x="1493796" y="1060273"/>
                    <a:pt x="1454355" y="1043446"/>
                    <a:pt x="1414914" y="1026458"/>
                  </a:cubicBezTo>
                  <a:cubicBezTo>
                    <a:pt x="1451048" y="1013978"/>
                    <a:pt x="1487827" y="1003431"/>
                    <a:pt x="1524929" y="994656"/>
                  </a:cubicBezTo>
                  <a:cubicBezTo>
                    <a:pt x="1540496" y="990952"/>
                    <a:pt x="1556143" y="987571"/>
                    <a:pt x="1571710" y="984269"/>
                  </a:cubicBezTo>
                  <a:cubicBezTo>
                    <a:pt x="1595181" y="979358"/>
                    <a:pt x="1618732" y="974769"/>
                    <a:pt x="1642445" y="970744"/>
                  </a:cubicBezTo>
                  <a:cubicBezTo>
                    <a:pt x="1654785" y="968650"/>
                    <a:pt x="1667126" y="966799"/>
                    <a:pt x="1679627" y="965108"/>
                  </a:cubicBezTo>
                  <a:cubicBezTo>
                    <a:pt x="1692049" y="963498"/>
                    <a:pt x="1704470" y="962129"/>
                    <a:pt x="1716971" y="961082"/>
                  </a:cubicBezTo>
                  <a:lnTo>
                    <a:pt x="1745362" y="959230"/>
                  </a:lnTo>
                  <a:cubicBezTo>
                    <a:pt x="1747056" y="959150"/>
                    <a:pt x="1755444" y="959391"/>
                    <a:pt x="1758590" y="958747"/>
                  </a:cubicBezTo>
                  <a:cubicBezTo>
                    <a:pt x="1763832" y="957701"/>
                    <a:pt x="1764316" y="953595"/>
                    <a:pt x="1763671" y="951662"/>
                  </a:cubicBezTo>
                  <a:cubicBezTo>
                    <a:pt x="1762865" y="948925"/>
                    <a:pt x="1760042" y="947395"/>
                    <a:pt x="1757299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0" y="949811"/>
                  </a:cubicBezTo>
                  <a:lnTo>
                    <a:pt x="1755041" y="949730"/>
                  </a:lnTo>
                  <a:cubicBezTo>
                    <a:pt x="1755202" y="949650"/>
                    <a:pt x="1755444" y="949327"/>
                    <a:pt x="1755767" y="949005"/>
                  </a:cubicBezTo>
                  <a:cubicBezTo>
                    <a:pt x="1755364" y="949247"/>
                    <a:pt x="1755121" y="949489"/>
                    <a:pt x="1754799" y="949811"/>
                  </a:cubicBezTo>
                  <a:cubicBezTo>
                    <a:pt x="1751815" y="949972"/>
                    <a:pt x="1746249" y="948522"/>
                    <a:pt x="1745201" y="948522"/>
                  </a:cubicBezTo>
                  <a:cubicBezTo>
                    <a:pt x="1740362" y="948603"/>
                    <a:pt x="1735441" y="948683"/>
                    <a:pt x="1730602" y="948844"/>
                  </a:cubicBezTo>
                  <a:cubicBezTo>
                    <a:pt x="1725763" y="949005"/>
                    <a:pt x="1720923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7" y="957459"/>
                  </a:cubicBezTo>
                  <a:cubicBezTo>
                    <a:pt x="1616312" y="961163"/>
                    <a:pt x="1592438" y="965188"/>
                    <a:pt x="1568806" y="970100"/>
                  </a:cubicBezTo>
                  <a:cubicBezTo>
                    <a:pt x="1552997" y="973401"/>
                    <a:pt x="1537270" y="977023"/>
                    <a:pt x="1521622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0" y="1018487"/>
                    <a:pt x="1404832" y="1020419"/>
                    <a:pt x="1404429" y="1022029"/>
                  </a:cubicBezTo>
                  <a:cubicBezTo>
                    <a:pt x="1378216" y="1010838"/>
                    <a:pt x="1352083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3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0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1" y="861731"/>
                  </a:cubicBezTo>
                  <a:cubicBezTo>
                    <a:pt x="1585986" y="862616"/>
                    <a:pt x="1588244" y="862375"/>
                    <a:pt x="1589857" y="860926"/>
                  </a:cubicBezTo>
                  <a:cubicBezTo>
                    <a:pt x="1592841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79" y="851023"/>
                    <a:pt x="1583324" y="851345"/>
                  </a:cubicBezTo>
                  <a:cubicBezTo>
                    <a:pt x="1580743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0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20"/>
                  </a:cubicBezTo>
                  <a:cubicBezTo>
                    <a:pt x="1344098" y="904321"/>
                    <a:pt x="1324983" y="911648"/>
                    <a:pt x="1305867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50"/>
                    <a:pt x="1229164" y="948522"/>
                    <a:pt x="1229002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3" y="945865"/>
                    <a:pt x="1220049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3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79" y="932662"/>
                  </a:cubicBezTo>
                  <a:cubicBezTo>
                    <a:pt x="1178108" y="930488"/>
                    <a:pt x="1175366" y="929602"/>
                    <a:pt x="1172946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0" y="938700"/>
                    <a:pt x="1172059" y="940069"/>
                    <a:pt x="1173914" y="941357"/>
                  </a:cubicBezTo>
                  <a:cubicBezTo>
                    <a:pt x="1176092" y="942967"/>
                    <a:pt x="1179721" y="944738"/>
                    <a:pt x="1184238" y="946590"/>
                  </a:cubicBezTo>
                  <a:cubicBezTo>
                    <a:pt x="1194643" y="950777"/>
                    <a:pt x="1209725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0" y="987087"/>
                    <a:pt x="1234648" y="992240"/>
                    <a:pt x="1236987" y="997312"/>
                  </a:cubicBezTo>
                  <a:cubicBezTo>
                    <a:pt x="1244569" y="1014139"/>
                    <a:pt x="1252150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9"/>
                    <a:pt x="1300544" y="1130881"/>
                    <a:pt x="1314740" y="1156081"/>
                  </a:cubicBezTo>
                  <a:cubicBezTo>
                    <a:pt x="1328532" y="1180638"/>
                    <a:pt x="1343614" y="1204952"/>
                    <a:pt x="1359988" y="1227978"/>
                  </a:cubicBezTo>
                  <a:cubicBezTo>
                    <a:pt x="1382491" y="1259539"/>
                    <a:pt x="1407655" y="1288604"/>
                    <a:pt x="1435804" y="1312516"/>
                  </a:cubicBezTo>
                  <a:cubicBezTo>
                    <a:pt x="1438063" y="1314448"/>
                    <a:pt x="1441450" y="1314206"/>
                    <a:pt x="1443386" y="1312033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7" y="1220249"/>
                  </a:cubicBezTo>
                  <a:cubicBezTo>
                    <a:pt x="1355310" y="1197303"/>
                    <a:pt x="1340953" y="1173150"/>
                    <a:pt x="1327403" y="1148997"/>
                  </a:cubicBezTo>
                  <a:cubicBezTo>
                    <a:pt x="1313368" y="1123957"/>
                    <a:pt x="1300141" y="1098918"/>
                    <a:pt x="1288042" y="1074926"/>
                  </a:cubicBezTo>
                  <a:cubicBezTo>
                    <a:pt x="1281025" y="1061319"/>
                    <a:pt x="1274250" y="1047632"/>
                    <a:pt x="1267475" y="1033865"/>
                  </a:cubicBezTo>
                  <a:cubicBezTo>
                    <a:pt x="1260781" y="1020097"/>
                    <a:pt x="1254086" y="1006330"/>
                    <a:pt x="1247473" y="992482"/>
                  </a:cubicBezTo>
                  <a:cubicBezTo>
                    <a:pt x="1245134" y="987571"/>
                    <a:pt x="1242875" y="982659"/>
                    <a:pt x="1240697" y="977668"/>
                  </a:cubicBezTo>
                  <a:cubicBezTo>
                    <a:pt x="1238762" y="972998"/>
                    <a:pt x="1236826" y="968328"/>
                    <a:pt x="1234971" y="963498"/>
                  </a:cubicBezTo>
                  <a:cubicBezTo>
                    <a:pt x="1263765" y="975413"/>
                    <a:pt x="1292398" y="987571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1" y="1062366"/>
                  </a:lnTo>
                  <a:cubicBezTo>
                    <a:pt x="1404026" y="1075489"/>
                    <a:pt x="1410156" y="1088291"/>
                    <a:pt x="1416769" y="1100931"/>
                  </a:cubicBezTo>
                  <a:cubicBezTo>
                    <a:pt x="1423303" y="1113410"/>
                    <a:pt x="1430400" y="1125729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3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4"/>
                  </a:cubicBezTo>
                  <a:cubicBezTo>
                    <a:pt x="1590664" y="1330550"/>
                    <a:pt x="1590664" y="1327169"/>
                    <a:pt x="1588648" y="1325076"/>
                  </a:cubicBezTo>
                  <a:cubicBezTo>
                    <a:pt x="1566225" y="1301808"/>
                    <a:pt x="1546384" y="1277091"/>
                    <a:pt x="1527833" y="1251407"/>
                  </a:cubicBezTo>
                  <a:cubicBezTo>
                    <a:pt x="1513799" y="1232004"/>
                    <a:pt x="1500571" y="1212118"/>
                    <a:pt x="1487585" y="1191909"/>
                  </a:cubicBezTo>
                  <a:cubicBezTo>
                    <a:pt x="1474600" y="1171781"/>
                    <a:pt x="1461856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5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2" y="1037810"/>
                  </a:cubicBezTo>
                  <a:cubicBezTo>
                    <a:pt x="1451774" y="1056730"/>
                    <a:pt x="1495006" y="1075570"/>
                    <a:pt x="1538237" y="1094490"/>
                  </a:cubicBezTo>
                  <a:cubicBezTo>
                    <a:pt x="1542028" y="1101736"/>
                    <a:pt x="1546303" y="1109787"/>
                    <a:pt x="1546787" y="1110592"/>
                  </a:cubicBezTo>
                  <a:lnTo>
                    <a:pt x="1574613" y="1163891"/>
                  </a:lnTo>
                  <a:cubicBezTo>
                    <a:pt x="1590906" y="1194003"/>
                    <a:pt x="1607360" y="1222584"/>
                    <a:pt x="1626233" y="1249555"/>
                  </a:cubicBezTo>
                  <a:cubicBezTo>
                    <a:pt x="1645187" y="1276607"/>
                    <a:pt x="1666481" y="1301888"/>
                    <a:pt x="1691081" y="1326122"/>
                  </a:cubicBezTo>
                  <a:cubicBezTo>
                    <a:pt x="1700759" y="1335542"/>
                    <a:pt x="1711487" y="1349551"/>
                    <a:pt x="1723504" y="1359615"/>
                  </a:cubicBezTo>
                  <a:cubicBezTo>
                    <a:pt x="1729312" y="1364526"/>
                    <a:pt x="1735522" y="1368552"/>
                    <a:pt x="1741975" y="1370887"/>
                  </a:cubicBezTo>
                  <a:cubicBezTo>
                    <a:pt x="1744717" y="1371853"/>
                    <a:pt x="1747862" y="1370484"/>
                    <a:pt x="1748911" y="1367747"/>
                  </a:cubicBezTo>
                  <a:cubicBezTo>
                    <a:pt x="1749960" y="1364929"/>
                    <a:pt x="1748508" y="1361869"/>
                    <a:pt x="1745765" y="1360823"/>
                  </a:cubicBezTo>
                  <a:cubicBezTo>
                    <a:pt x="1738748" y="1358085"/>
                    <a:pt x="1732377" y="1352772"/>
                    <a:pt x="1726327" y="1346733"/>
                  </a:cubicBezTo>
                  <a:cubicBezTo>
                    <a:pt x="1716729" y="1337072"/>
                    <a:pt x="1708099" y="1325398"/>
                    <a:pt x="1700114" y="1317105"/>
                  </a:cubicBezTo>
                  <a:cubicBezTo>
                    <a:pt x="1676482" y="1293032"/>
                    <a:pt x="1656560" y="1267671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9"/>
                  </a:lnTo>
                  <a:cubicBezTo>
                    <a:pt x="1556547" y="1104957"/>
                    <a:pt x="1555740" y="1103588"/>
                    <a:pt x="1554611" y="1101656"/>
                  </a:cubicBezTo>
                  <a:cubicBezTo>
                    <a:pt x="1573888" y="1110029"/>
                    <a:pt x="1593084" y="1118563"/>
                    <a:pt x="1612360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1" y="1163650"/>
                    <a:pt x="1687613" y="1171620"/>
                    <a:pt x="1693178" y="1180557"/>
                  </a:cubicBezTo>
                  <a:cubicBezTo>
                    <a:pt x="1701485" y="1193841"/>
                    <a:pt x="1715277" y="1209461"/>
                    <a:pt x="1725843" y="1220893"/>
                  </a:cubicBezTo>
                  <a:cubicBezTo>
                    <a:pt x="1741007" y="1236996"/>
                    <a:pt x="1757057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5" y="1325639"/>
                    <a:pt x="1851102" y="1342466"/>
                    <a:pt x="1873363" y="1354784"/>
                  </a:cubicBezTo>
                  <a:cubicBezTo>
                    <a:pt x="1875944" y="1356233"/>
                    <a:pt x="1879171" y="1355348"/>
                    <a:pt x="1880703" y="1352852"/>
                  </a:cubicBezTo>
                  <a:cubicBezTo>
                    <a:pt x="1882155" y="1350276"/>
                    <a:pt x="1881267" y="1346975"/>
                    <a:pt x="1878687" y="1345525"/>
                  </a:cubicBezTo>
                  <a:cubicBezTo>
                    <a:pt x="1857716" y="1332885"/>
                    <a:pt x="1837471" y="1315575"/>
                    <a:pt x="1817952" y="1296896"/>
                  </a:cubicBezTo>
                  <a:cubicBezTo>
                    <a:pt x="1806661" y="1286027"/>
                    <a:pt x="1795611" y="1274595"/>
                    <a:pt x="1784722" y="1263323"/>
                  </a:cubicBezTo>
                  <a:cubicBezTo>
                    <a:pt x="1767542" y="1245369"/>
                    <a:pt x="1750766" y="1227656"/>
                    <a:pt x="1735280" y="1211876"/>
                  </a:cubicBezTo>
                  <a:cubicBezTo>
                    <a:pt x="1726327" y="1202859"/>
                    <a:pt x="1715036" y="1191104"/>
                    <a:pt x="1706647" y="1180074"/>
                  </a:cubicBezTo>
                  <a:cubicBezTo>
                    <a:pt x="1702211" y="1174358"/>
                    <a:pt x="1698582" y="1168883"/>
                    <a:pt x="1696727" y="1164133"/>
                  </a:cubicBezTo>
                  <a:cubicBezTo>
                    <a:pt x="1696484" y="1163488"/>
                    <a:pt x="1696565" y="1163086"/>
                    <a:pt x="1696404" y="1162442"/>
                  </a:cubicBezTo>
                  <a:cubicBezTo>
                    <a:pt x="1713906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5"/>
                    <a:pt x="2093957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6" y="861328"/>
                    <a:pt x="1585986" y="861328"/>
                  </a:cubicBezTo>
                  <a:lnTo>
                    <a:pt x="1585582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3" name="Google Shape;1653;p26"/>
            <p:cNvSpPr/>
            <p:nvPr/>
          </p:nvSpPr>
          <p:spPr>
            <a:xfrm rot="5400000">
              <a:off x="2079899" y="117214"/>
              <a:ext cx="123496" cy="121840"/>
            </a:xfrm>
            <a:custGeom>
              <a:avLst/>
              <a:gdLst/>
              <a:ahLst/>
              <a:cxnLst/>
              <a:rect l="l" t="t" r="r" b="b"/>
              <a:pathLst>
                <a:path w="246992" h="243679" extrusionOk="0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0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4" name="Google Shape;1654;p26"/>
            <p:cNvSpPr/>
            <p:nvPr/>
          </p:nvSpPr>
          <p:spPr>
            <a:xfrm rot="5400000">
              <a:off x="598130" y="428591"/>
              <a:ext cx="997002" cy="958045"/>
            </a:xfrm>
            <a:custGeom>
              <a:avLst/>
              <a:gdLst/>
              <a:ahLst/>
              <a:cxnLst/>
              <a:rect l="l" t="t" r="r" b="b"/>
              <a:pathLst>
                <a:path w="1994004" h="1916090" extrusionOk="0">
                  <a:moveTo>
                    <a:pt x="1755760" y="838694"/>
                  </a:moveTo>
                  <a:cubicBezTo>
                    <a:pt x="1687121" y="829998"/>
                    <a:pt x="1637115" y="784026"/>
                    <a:pt x="1589044" y="777907"/>
                  </a:cubicBezTo>
                  <a:cubicBezTo>
                    <a:pt x="1359335" y="748762"/>
                    <a:pt x="1221010" y="771305"/>
                    <a:pt x="1139951" y="813574"/>
                  </a:cubicBezTo>
                  <a:cubicBezTo>
                    <a:pt x="1185764" y="721308"/>
                    <a:pt x="1203185" y="582103"/>
                    <a:pt x="1144952" y="386460"/>
                  </a:cubicBezTo>
                  <a:cubicBezTo>
                    <a:pt x="1129304" y="333886"/>
                    <a:pt x="1081475" y="282036"/>
                    <a:pt x="1068732" y="233326"/>
                  </a:cubicBezTo>
                  <a:cubicBezTo>
                    <a:pt x="1034695" y="103220"/>
                    <a:pt x="1059698" y="728"/>
                    <a:pt x="1046148" y="4"/>
                  </a:cubicBezTo>
                  <a:cubicBezTo>
                    <a:pt x="1032678" y="-802"/>
                    <a:pt x="1032840" y="127293"/>
                    <a:pt x="987672" y="228818"/>
                  </a:cubicBezTo>
                  <a:cubicBezTo>
                    <a:pt x="959765" y="291617"/>
                    <a:pt x="901128" y="325995"/>
                    <a:pt x="881529" y="370035"/>
                  </a:cubicBezTo>
                  <a:cubicBezTo>
                    <a:pt x="806035" y="539754"/>
                    <a:pt x="780790" y="661568"/>
                    <a:pt x="783209" y="749326"/>
                  </a:cubicBezTo>
                  <a:cubicBezTo>
                    <a:pt x="704247" y="692001"/>
                    <a:pt x="582537" y="649008"/>
                    <a:pt x="402352" y="648928"/>
                  </a:cubicBezTo>
                  <a:cubicBezTo>
                    <a:pt x="347021" y="648928"/>
                    <a:pt x="283303" y="679603"/>
                    <a:pt x="232490" y="677912"/>
                  </a:cubicBezTo>
                  <a:cubicBezTo>
                    <a:pt x="96907" y="673403"/>
                    <a:pt x="4717" y="620588"/>
                    <a:pt x="120" y="633228"/>
                  </a:cubicBezTo>
                  <a:cubicBezTo>
                    <a:pt x="-4397" y="645868"/>
                    <a:pt x="119652" y="681937"/>
                    <a:pt x="205148" y="753673"/>
                  </a:cubicBezTo>
                  <a:cubicBezTo>
                    <a:pt x="257977" y="797955"/>
                    <a:pt x="274754" y="863411"/>
                    <a:pt x="311775" y="894488"/>
                  </a:cubicBezTo>
                  <a:cubicBezTo>
                    <a:pt x="476152" y="1032244"/>
                    <a:pt x="598184" y="1089246"/>
                    <a:pt x="687955" y="1103175"/>
                  </a:cubicBezTo>
                  <a:cubicBezTo>
                    <a:pt x="603749" y="1158888"/>
                    <a:pt x="519383" y="1265164"/>
                    <a:pt x="464134" y="1449938"/>
                  </a:cubicBezTo>
                  <a:cubicBezTo>
                    <a:pt x="448406" y="1502512"/>
                    <a:pt x="460101" y="1571752"/>
                    <a:pt x="444051" y="1619496"/>
                  </a:cubicBezTo>
                  <a:cubicBezTo>
                    <a:pt x="401222" y="1747026"/>
                    <a:pt x="323954" y="1819567"/>
                    <a:pt x="334923" y="1827538"/>
                  </a:cubicBezTo>
                  <a:cubicBezTo>
                    <a:pt x="345812" y="1835428"/>
                    <a:pt x="415982" y="1727864"/>
                    <a:pt x="509624" y="1666917"/>
                  </a:cubicBezTo>
                  <a:cubicBezTo>
                    <a:pt x="567454" y="1629318"/>
                    <a:pt x="635609" y="1631975"/>
                    <a:pt x="676179" y="1605567"/>
                  </a:cubicBezTo>
                  <a:cubicBezTo>
                    <a:pt x="823215" y="1509919"/>
                    <a:pt x="909678" y="1425946"/>
                    <a:pt x="957991" y="1353968"/>
                  </a:cubicBezTo>
                  <a:cubicBezTo>
                    <a:pt x="986382" y="1441324"/>
                    <a:pt x="1050987" y="1540997"/>
                    <a:pt x="1172939" y="1644615"/>
                  </a:cubicBezTo>
                  <a:cubicBezTo>
                    <a:pt x="1214880" y="1680282"/>
                    <a:pt x="1283438" y="1697995"/>
                    <a:pt x="1320862" y="1732051"/>
                  </a:cubicBezTo>
                  <a:cubicBezTo>
                    <a:pt x="1420876" y="1822949"/>
                    <a:pt x="1456203" y="1922381"/>
                    <a:pt x="1467979" y="1915779"/>
                  </a:cubicBezTo>
                  <a:cubicBezTo>
                    <a:pt x="1479674" y="1909096"/>
                    <a:pt x="1409261" y="1801774"/>
                    <a:pt x="1391436" y="1692198"/>
                  </a:cubicBezTo>
                  <a:cubicBezTo>
                    <a:pt x="1380387" y="1624487"/>
                    <a:pt x="1410713" y="1564023"/>
                    <a:pt x="1402970" y="1516521"/>
                  </a:cubicBezTo>
                  <a:cubicBezTo>
                    <a:pt x="1374337" y="1340603"/>
                    <a:pt x="1330944" y="1226921"/>
                    <a:pt x="1283115" y="1153977"/>
                  </a:cubicBezTo>
                  <a:cubicBezTo>
                    <a:pt x="1379338" y="1157037"/>
                    <a:pt x="1501613" y="1126362"/>
                    <a:pt x="1647761" y="1032727"/>
                  </a:cubicBezTo>
                  <a:cubicBezTo>
                    <a:pt x="1694219" y="1003018"/>
                    <a:pt x="1730837" y="942876"/>
                    <a:pt x="1774391" y="917032"/>
                  </a:cubicBezTo>
                  <a:cubicBezTo>
                    <a:pt x="1890778" y="847791"/>
                    <a:pt x="1997082" y="842397"/>
                    <a:pt x="1993937" y="829354"/>
                  </a:cubicBezTo>
                  <a:cubicBezTo>
                    <a:pt x="1990872" y="816312"/>
                    <a:pt x="1866904" y="852864"/>
                    <a:pt x="1755760" y="838694"/>
                  </a:cubicBezTo>
                  <a:close/>
                  <a:moveTo>
                    <a:pt x="1026468" y="1058893"/>
                  </a:moveTo>
                  <a:cubicBezTo>
                    <a:pt x="1008482" y="1069279"/>
                    <a:pt x="990818" y="1086509"/>
                    <a:pt x="976219" y="1109535"/>
                  </a:cubicBezTo>
                  <a:cubicBezTo>
                    <a:pt x="966056" y="1096653"/>
                    <a:pt x="954926" y="1085945"/>
                    <a:pt x="943876" y="1078135"/>
                  </a:cubicBezTo>
                  <a:cubicBezTo>
                    <a:pt x="924922" y="1064609"/>
                    <a:pt x="897821" y="1055512"/>
                    <a:pt x="866204" y="1052613"/>
                  </a:cubicBezTo>
                  <a:cubicBezTo>
                    <a:pt x="881852" y="1035303"/>
                    <a:pt x="892337" y="1016302"/>
                    <a:pt x="898386" y="999234"/>
                  </a:cubicBezTo>
                  <a:cubicBezTo>
                    <a:pt x="903468" y="984903"/>
                    <a:pt x="905564" y="967754"/>
                    <a:pt x="904919" y="948995"/>
                  </a:cubicBezTo>
                  <a:cubicBezTo>
                    <a:pt x="919518" y="953745"/>
                    <a:pt x="933714" y="956241"/>
                    <a:pt x="946376" y="956885"/>
                  </a:cubicBezTo>
                  <a:cubicBezTo>
                    <a:pt x="973799" y="958173"/>
                    <a:pt x="1007352" y="948995"/>
                    <a:pt x="1040341" y="928384"/>
                  </a:cubicBezTo>
                  <a:cubicBezTo>
                    <a:pt x="1032840" y="956885"/>
                    <a:pt x="1033807" y="984339"/>
                    <a:pt x="1039131" y="1005836"/>
                  </a:cubicBezTo>
                  <a:cubicBezTo>
                    <a:pt x="1042276" y="1018718"/>
                    <a:pt x="1048406" y="1032244"/>
                    <a:pt x="1057117" y="1045770"/>
                  </a:cubicBezTo>
                  <a:cubicBezTo>
                    <a:pt x="1045745" y="1049393"/>
                    <a:pt x="1035259" y="1053821"/>
                    <a:pt x="1026468" y="10588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5" name="Google Shape;1655;p26"/>
            <p:cNvSpPr/>
            <p:nvPr/>
          </p:nvSpPr>
          <p:spPr>
            <a:xfrm rot="5400000">
              <a:off x="700519" y="516463"/>
              <a:ext cx="793586" cy="797338"/>
            </a:xfrm>
            <a:custGeom>
              <a:avLst/>
              <a:gdLst/>
              <a:ahLst/>
              <a:cxnLst/>
              <a:rect l="l" t="t" r="r" b="b"/>
              <a:pathLst>
                <a:path w="1587171" h="1594675" extrusionOk="0">
                  <a:moveTo>
                    <a:pt x="791641" y="1028044"/>
                  </a:moveTo>
                  <a:cubicBezTo>
                    <a:pt x="794544" y="1028608"/>
                    <a:pt x="796480" y="1031426"/>
                    <a:pt x="795916" y="1034324"/>
                  </a:cubicBezTo>
                  <a:cubicBezTo>
                    <a:pt x="792528" y="1055016"/>
                    <a:pt x="788899" y="1075868"/>
                    <a:pt x="783575" y="1096318"/>
                  </a:cubicBezTo>
                  <a:cubicBezTo>
                    <a:pt x="781881" y="1103162"/>
                    <a:pt x="779865" y="1109925"/>
                    <a:pt x="777607" y="1116688"/>
                  </a:cubicBezTo>
                  <a:cubicBezTo>
                    <a:pt x="775429" y="1123370"/>
                    <a:pt x="772929" y="1130053"/>
                    <a:pt x="770348" y="1136574"/>
                  </a:cubicBezTo>
                  <a:cubicBezTo>
                    <a:pt x="768573" y="1141002"/>
                    <a:pt x="766799" y="1145430"/>
                    <a:pt x="764863" y="1149859"/>
                  </a:cubicBezTo>
                  <a:cubicBezTo>
                    <a:pt x="762040" y="1156461"/>
                    <a:pt x="759137" y="1162902"/>
                    <a:pt x="756152" y="1169423"/>
                  </a:cubicBezTo>
                  <a:cubicBezTo>
                    <a:pt x="755104" y="1171677"/>
                    <a:pt x="751474" y="1176669"/>
                    <a:pt x="749700" y="1180131"/>
                  </a:cubicBezTo>
                  <a:cubicBezTo>
                    <a:pt x="750103" y="1181097"/>
                    <a:pt x="750184" y="1182305"/>
                    <a:pt x="749861" y="1183351"/>
                  </a:cubicBezTo>
                  <a:cubicBezTo>
                    <a:pt x="749861" y="1182868"/>
                    <a:pt x="749458" y="1181902"/>
                    <a:pt x="749135" y="1181258"/>
                  </a:cubicBezTo>
                  <a:cubicBezTo>
                    <a:pt x="748651" y="1182466"/>
                    <a:pt x="748571" y="1183432"/>
                    <a:pt x="749216" y="1183674"/>
                  </a:cubicBezTo>
                  <a:cubicBezTo>
                    <a:pt x="749458" y="1183754"/>
                    <a:pt x="749700" y="1183674"/>
                    <a:pt x="749780" y="1183593"/>
                  </a:cubicBezTo>
                  <a:cubicBezTo>
                    <a:pt x="749619" y="1184076"/>
                    <a:pt x="749377" y="1184479"/>
                    <a:pt x="749055" y="1184962"/>
                  </a:cubicBezTo>
                  <a:cubicBezTo>
                    <a:pt x="747441" y="1187377"/>
                    <a:pt x="745667" y="1187699"/>
                    <a:pt x="745183" y="1187780"/>
                  </a:cubicBezTo>
                  <a:cubicBezTo>
                    <a:pt x="742441" y="1188424"/>
                    <a:pt x="740586" y="1187216"/>
                    <a:pt x="739376" y="1184720"/>
                  </a:cubicBezTo>
                  <a:cubicBezTo>
                    <a:pt x="739134" y="1184237"/>
                    <a:pt x="738650" y="1182707"/>
                    <a:pt x="739295" y="1180453"/>
                  </a:cubicBezTo>
                  <a:cubicBezTo>
                    <a:pt x="740021" y="1177877"/>
                    <a:pt x="744054" y="1168779"/>
                    <a:pt x="745506" y="1164995"/>
                  </a:cubicBezTo>
                  <a:lnTo>
                    <a:pt x="757604" y="1131904"/>
                  </a:lnTo>
                  <a:cubicBezTo>
                    <a:pt x="760427" y="1123773"/>
                    <a:pt x="762927" y="1115561"/>
                    <a:pt x="765428" y="1107348"/>
                  </a:cubicBezTo>
                  <a:cubicBezTo>
                    <a:pt x="767928" y="1099136"/>
                    <a:pt x="770267" y="1090924"/>
                    <a:pt x="772606" y="1082631"/>
                  </a:cubicBezTo>
                  <a:cubicBezTo>
                    <a:pt x="777284" y="1065885"/>
                    <a:pt x="781559" y="1049058"/>
                    <a:pt x="785430" y="1032312"/>
                  </a:cubicBezTo>
                  <a:cubicBezTo>
                    <a:pt x="785995" y="1029413"/>
                    <a:pt x="788818" y="1027481"/>
                    <a:pt x="791641" y="1028044"/>
                  </a:cubicBezTo>
                  <a:close/>
                  <a:moveTo>
                    <a:pt x="554270" y="904942"/>
                  </a:moveTo>
                  <a:cubicBezTo>
                    <a:pt x="542737" y="908324"/>
                    <a:pt x="531444" y="912349"/>
                    <a:pt x="520475" y="916697"/>
                  </a:cubicBezTo>
                  <a:cubicBezTo>
                    <a:pt x="503376" y="923540"/>
                    <a:pt x="487084" y="931350"/>
                    <a:pt x="471840" y="939562"/>
                  </a:cubicBezTo>
                  <a:cubicBezTo>
                    <a:pt x="469259" y="940931"/>
                    <a:pt x="468210" y="944151"/>
                    <a:pt x="469501" y="946728"/>
                  </a:cubicBezTo>
                  <a:cubicBezTo>
                    <a:pt x="470872" y="949385"/>
                    <a:pt x="474098" y="950431"/>
                    <a:pt x="476679" y="949143"/>
                  </a:cubicBezTo>
                  <a:cubicBezTo>
                    <a:pt x="491923" y="941977"/>
                    <a:pt x="508377" y="935537"/>
                    <a:pt x="525315" y="929579"/>
                  </a:cubicBezTo>
                  <a:cubicBezTo>
                    <a:pt x="536123" y="925714"/>
                    <a:pt x="547253" y="922091"/>
                    <a:pt x="558464" y="918710"/>
                  </a:cubicBezTo>
                  <a:cubicBezTo>
                    <a:pt x="572337" y="914523"/>
                    <a:pt x="586452" y="910658"/>
                    <a:pt x="600486" y="907519"/>
                  </a:cubicBezTo>
                  <a:cubicBezTo>
                    <a:pt x="614923" y="904378"/>
                    <a:pt x="629280" y="901802"/>
                    <a:pt x="643395" y="900272"/>
                  </a:cubicBezTo>
                  <a:cubicBezTo>
                    <a:pt x="646218" y="900031"/>
                    <a:pt x="648396" y="897615"/>
                    <a:pt x="648154" y="894798"/>
                  </a:cubicBezTo>
                  <a:cubicBezTo>
                    <a:pt x="647912" y="891980"/>
                    <a:pt x="645492" y="889806"/>
                    <a:pt x="642669" y="890048"/>
                  </a:cubicBezTo>
                  <a:cubicBezTo>
                    <a:pt x="627990" y="890692"/>
                    <a:pt x="612988" y="892302"/>
                    <a:pt x="598066" y="894878"/>
                  </a:cubicBezTo>
                  <a:cubicBezTo>
                    <a:pt x="583387" y="897374"/>
                    <a:pt x="568708" y="900675"/>
                    <a:pt x="554270" y="904942"/>
                  </a:cubicBezTo>
                  <a:close/>
                  <a:moveTo>
                    <a:pt x="715421" y="937469"/>
                  </a:moveTo>
                  <a:cubicBezTo>
                    <a:pt x="706952" y="945117"/>
                    <a:pt x="690095" y="968144"/>
                    <a:pt x="687675" y="970801"/>
                  </a:cubicBezTo>
                  <a:cubicBezTo>
                    <a:pt x="670576" y="989962"/>
                    <a:pt x="654122" y="1009446"/>
                    <a:pt x="637910" y="1029171"/>
                  </a:cubicBezTo>
                  <a:cubicBezTo>
                    <a:pt x="621699" y="1048978"/>
                    <a:pt x="605890" y="1069025"/>
                    <a:pt x="590243" y="1089314"/>
                  </a:cubicBezTo>
                  <a:cubicBezTo>
                    <a:pt x="558626" y="1130053"/>
                    <a:pt x="526605" y="1171194"/>
                    <a:pt x="494585" y="1212175"/>
                  </a:cubicBezTo>
                  <a:cubicBezTo>
                    <a:pt x="495633" y="1211692"/>
                    <a:pt x="496036" y="1210242"/>
                    <a:pt x="497166" y="1210484"/>
                  </a:cubicBezTo>
                  <a:cubicBezTo>
                    <a:pt x="500069" y="1211128"/>
                    <a:pt x="501925" y="1213946"/>
                    <a:pt x="501279" y="1216844"/>
                  </a:cubicBezTo>
                  <a:cubicBezTo>
                    <a:pt x="495391" y="1246875"/>
                    <a:pt x="487729" y="1276664"/>
                    <a:pt x="478454" y="1305890"/>
                  </a:cubicBezTo>
                  <a:cubicBezTo>
                    <a:pt x="474743" y="1317564"/>
                    <a:pt x="470791" y="1329158"/>
                    <a:pt x="466516" y="1340671"/>
                  </a:cubicBezTo>
                  <a:cubicBezTo>
                    <a:pt x="460145" y="1357901"/>
                    <a:pt x="453208" y="1374889"/>
                    <a:pt x="446191" y="1391796"/>
                  </a:cubicBezTo>
                  <a:cubicBezTo>
                    <a:pt x="444175" y="1396385"/>
                    <a:pt x="434496" y="1425047"/>
                    <a:pt x="425946" y="1440506"/>
                  </a:cubicBezTo>
                  <a:cubicBezTo>
                    <a:pt x="423446" y="1445014"/>
                    <a:pt x="420946" y="1448557"/>
                    <a:pt x="418768" y="1450409"/>
                  </a:cubicBezTo>
                  <a:cubicBezTo>
                    <a:pt x="417074" y="1451858"/>
                    <a:pt x="415380" y="1452583"/>
                    <a:pt x="413848" y="1452824"/>
                  </a:cubicBezTo>
                  <a:cubicBezTo>
                    <a:pt x="411025" y="1453307"/>
                    <a:pt x="408444" y="1451375"/>
                    <a:pt x="407960" y="1448557"/>
                  </a:cubicBezTo>
                  <a:cubicBezTo>
                    <a:pt x="407557" y="1445981"/>
                    <a:pt x="409170" y="1443565"/>
                    <a:pt x="411590" y="1442840"/>
                  </a:cubicBezTo>
                  <a:cubicBezTo>
                    <a:pt x="412154" y="1443726"/>
                    <a:pt x="413203" y="1441069"/>
                    <a:pt x="414090" y="1439620"/>
                  </a:cubicBezTo>
                  <a:cubicBezTo>
                    <a:pt x="416510" y="1435756"/>
                    <a:pt x="418929" y="1430039"/>
                    <a:pt x="421349" y="1423920"/>
                  </a:cubicBezTo>
                  <a:cubicBezTo>
                    <a:pt x="427317" y="1408704"/>
                    <a:pt x="432722" y="1390508"/>
                    <a:pt x="434093" y="1386965"/>
                  </a:cubicBezTo>
                  <a:cubicBezTo>
                    <a:pt x="441997" y="1366676"/>
                    <a:pt x="449337" y="1346146"/>
                    <a:pt x="456596" y="1325454"/>
                  </a:cubicBezTo>
                  <a:cubicBezTo>
                    <a:pt x="461435" y="1311768"/>
                    <a:pt x="466274" y="1298080"/>
                    <a:pt x="470791" y="1284313"/>
                  </a:cubicBezTo>
                  <a:cubicBezTo>
                    <a:pt x="477889" y="1262575"/>
                    <a:pt x="484261" y="1240595"/>
                    <a:pt x="489665" y="1218374"/>
                  </a:cubicBezTo>
                  <a:cubicBezTo>
                    <a:pt x="479825" y="1230934"/>
                    <a:pt x="470227" y="1243574"/>
                    <a:pt x="460306" y="1256134"/>
                  </a:cubicBezTo>
                  <a:cubicBezTo>
                    <a:pt x="431108" y="1292928"/>
                    <a:pt x="401588" y="1329561"/>
                    <a:pt x="371665" y="1365791"/>
                  </a:cubicBezTo>
                  <a:cubicBezTo>
                    <a:pt x="321658" y="1426577"/>
                    <a:pt x="270603" y="1486397"/>
                    <a:pt x="218660" y="1544285"/>
                  </a:cubicBezTo>
                  <a:cubicBezTo>
                    <a:pt x="216725" y="1546540"/>
                    <a:pt x="213337" y="1546701"/>
                    <a:pt x="211079" y="1544768"/>
                  </a:cubicBezTo>
                  <a:cubicBezTo>
                    <a:pt x="208901" y="1542836"/>
                    <a:pt x="208659" y="1539454"/>
                    <a:pt x="210676" y="1537200"/>
                  </a:cubicBezTo>
                  <a:cubicBezTo>
                    <a:pt x="261731" y="1478749"/>
                    <a:pt x="311737" y="1418284"/>
                    <a:pt x="361018" y="1357176"/>
                  </a:cubicBezTo>
                  <a:cubicBezTo>
                    <a:pt x="381505" y="1331895"/>
                    <a:pt x="401669" y="1306373"/>
                    <a:pt x="421994" y="1280851"/>
                  </a:cubicBezTo>
                  <a:cubicBezTo>
                    <a:pt x="417397" y="1282139"/>
                    <a:pt x="411993" y="1284071"/>
                    <a:pt x="409412" y="1284796"/>
                  </a:cubicBezTo>
                  <a:cubicBezTo>
                    <a:pt x="403040" y="1286648"/>
                    <a:pt x="396668" y="1288500"/>
                    <a:pt x="390377" y="1290513"/>
                  </a:cubicBezTo>
                  <a:cubicBezTo>
                    <a:pt x="384086" y="1292525"/>
                    <a:pt x="377875" y="1294538"/>
                    <a:pt x="371665" y="1296792"/>
                  </a:cubicBezTo>
                  <a:cubicBezTo>
                    <a:pt x="359405" y="1301060"/>
                    <a:pt x="347226" y="1305890"/>
                    <a:pt x="335128" y="1310721"/>
                  </a:cubicBezTo>
                  <a:cubicBezTo>
                    <a:pt x="327062" y="1313941"/>
                    <a:pt x="318997" y="1317162"/>
                    <a:pt x="310931" y="1320463"/>
                  </a:cubicBezTo>
                  <a:cubicBezTo>
                    <a:pt x="290767" y="1328755"/>
                    <a:pt x="270764" y="1337612"/>
                    <a:pt x="251245" y="1347112"/>
                  </a:cubicBezTo>
                  <a:cubicBezTo>
                    <a:pt x="248665" y="1348481"/>
                    <a:pt x="245438" y="1347515"/>
                    <a:pt x="244067" y="1344858"/>
                  </a:cubicBezTo>
                  <a:cubicBezTo>
                    <a:pt x="242696" y="1342281"/>
                    <a:pt x="243664" y="1339061"/>
                    <a:pt x="246325" y="1337692"/>
                  </a:cubicBezTo>
                  <a:cubicBezTo>
                    <a:pt x="265602" y="1327065"/>
                    <a:pt x="285202" y="1316840"/>
                    <a:pt x="305366" y="1307662"/>
                  </a:cubicBezTo>
                  <a:cubicBezTo>
                    <a:pt x="313431" y="1303958"/>
                    <a:pt x="321497" y="1300496"/>
                    <a:pt x="329724" y="1297195"/>
                  </a:cubicBezTo>
                  <a:cubicBezTo>
                    <a:pt x="342145" y="1292364"/>
                    <a:pt x="354727" y="1288016"/>
                    <a:pt x="367390" y="1283991"/>
                  </a:cubicBezTo>
                  <a:cubicBezTo>
                    <a:pt x="373843" y="1281978"/>
                    <a:pt x="380295" y="1280046"/>
                    <a:pt x="386828" y="1278355"/>
                  </a:cubicBezTo>
                  <a:cubicBezTo>
                    <a:pt x="393361" y="1276584"/>
                    <a:pt x="399895" y="1275054"/>
                    <a:pt x="406508" y="1273524"/>
                  </a:cubicBezTo>
                  <a:cubicBezTo>
                    <a:pt x="412316" y="1272236"/>
                    <a:pt x="426834" y="1269579"/>
                    <a:pt x="430302" y="1270062"/>
                  </a:cubicBezTo>
                  <a:cubicBezTo>
                    <a:pt x="430463" y="1270062"/>
                    <a:pt x="430383" y="1270143"/>
                    <a:pt x="430463" y="1270224"/>
                  </a:cubicBezTo>
                  <a:cubicBezTo>
                    <a:pt x="436593" y="1262494"/>
                    <a:pt x="442804" y="1254846"/>
                    <a:pt x="448933" y="1247117"/>
                  </a:cubicBezTo>
                  <a:cubicBezTo>
                    <a:pt x="492891" y="1191644"/>
                    <a:pt x="536687" y="1136333"/>
                    <a:pt x="579999" y="1081343"/>
                  </a:cubicBezTo>
                  <a:cubicBezTo>
                    <a:pt x="595970" y="1061215"/>
                    <a:pt x="612181" y="1041248"/>
                    <a:pt x="628635" y="1021523"/>
                  </a:cubicBezTo>
                  <a:cubicBezTo>
                    <a:pt x="641540" y="1006145"/>
                    <a:pt x="655010" y="991089"/>
                    <a:pt x="668399" y="976115"/>
                  </a:cubicBezTo>
                  <a:cubicBezTo>
                    <a:pt x="667027" y="976597"/>
                    <a:pt x="665817" y="977886"/>
                    <a:pt x="664527" y="977161"/>
                  </a:cubicBezTo>
                  <a:cubicBezTo>
                    <a:pt x="664366" y="977080"/>
                    <a:pt x="664285" y="977000"/>
                    <a:pt x="664124" y="976920"/>
                  </a:cubicBezTo>
                  <a:cubicBezTo>
                    <a:pt x="662107" y="977805"/>
                    <a:pt x="659526" y="979576"/>
                    <a:pt x="658317" y="979818"/>
                  </a:cubicBezTo>
                  <a:lnTo>
                    <a:pt x="637023" y="985132"/>
                  </a:lnTo>
                  <a:lnTo>
                    <a:pt x="582016" y="998336"/>
                  </a:lnTo>
                  <a:cubicBezTo>
                    <a:pt x="567901" y="1001878"/>
                    <a:pt x="554028" y="1005823"/>
                    <a:pt x="540155" y="1009849"/>
                  </a:cubicBezTo>
                  <a:cubicBezTo>
                    <a:pt x="526202" y="1013955"/>
                    <a:pt x="512329" y="1018142"/>
                    <a:pt x="498618" y="1022650"/>
                  </a:cubicBezTo>
                  <a:cubicBezTo>
                    <a:pt x="471033" y="1031667"/>
                    <a:pt x="443852" y="1041490"/>
                    <a:pt x="416994" y="1052842"/>
                  </a:cubicBezTo>
                  <a:cubicBezTo>
                    <a:pt x="414251" y="1053969"/>
                    <a:pt x="411106" y="1052762"/>
                    <a:pt x="409896" y="1050105"/>
                  </a:cubicBezTo>
                  <a:cubicBezTo>
                    <a:pt x="408686" y="1047367"/>
                    <a:pt x="409896" y="1044227"/>
                    <a:pt x="412638" y="1043020"/>
                  </a:cubicBezTo>
                  <a:cubicBezTo>
                    <a:pt x="439335" y="1030540"/>
                    <a:pt x="466436" y="1019188"/>
                    <a:pt x="494101" y="1009446"/>
                  </a:cubicBezTo>
                  <a:cubicBezTo>
                    <a:pt x="507973" y="1004535"/>
                    <a:pt x="521927" y="1000107"/>
                    <a:pt x="536123" y="996001"/>
                  </a:cubicBezTo>
                  <a:cubicBezTo>
                    <a:pt x="550237" y="991975"/>
                    <a:pt x="564513" y="988433"/>
                    <a:pt x="578870" y="985132"/>
                  </a:cubicBezTo>
                  <a:lnTo>
                    <a:pt x="634442" y="973779"/>
                  </a:lnTo>
                  <a:lnTo>
                    <a:pt x="656139" y="969351"/>
                  </a:lnTo>
                  <a:cubicBezTo>
                    <a:pt x="657994" y="969029"/>
                    <a:pt x="661381" y="967580"/>
                    <a:pt x="663640" y="967017"/>
                  </a:cubicBezTo>
                  <a:cubicBezTo>
                    <a:pt x="665898" y="966453"/>
                    <a:pt x="667753" y="966533"/>
                    <a:pt x="668721" y="966856"/>
                  </a:cubicBezTo>
                  <a:cubicBezTo>
                    <a:pt x="670496" y="967580"/>
                    <a:pt x="671625" y="968707"/>
                    <a:pt x="672109" y="970237"/>
                  </a:cubicBezTo>
                  <a:cubicBezTo>
                    <a:pt x="672270" y="970640"/>
                    <a:pt x="671867" y="971606"/>
                    <a:pt x="671867" y="972169"/>
                  </a:cubicBezTo>
                  <a:cubicBezTo>
                    <a:pt x="674448" y="969271"/>
                    <a:pt x="676867" y="966292"/>
                    <a:pt x="679529" y="963474"/>
                  </a:cubicBezTo>
                  <a:cubicBezTo>
                    <a:pt x="681707" y="961139"/>
                    <a:pt x="695499" y="943024"/>
                    <a:pt x="704774" y="933443"/>
                  </a:cubicBezTo>
                  <a:cubicBezTo>
                    <a:pt x="707436" y="930706"/>
                    <a:pt x="709856" y="928613"/>
                    <a:pt x="711630" y="927485"/>
                  </a:cubicBezTo>
                  <a:cubicBezTo>
                    <a:pt x="713647" y="926197"/>
                    <a:pt x="715502" y="925956"/>
                    <a:pt x="716711" y="926117"/>
                  </a:cubicBezTo>
                  <a:cubicBezTo>
                    <a:pt x="719534" y="926439"/>
                    <a:pt x="721551" y="928935"/>
                    <a:pt x="721228" y="931752"/>
                  </a:cubicBezTo>
                  <a:cubicBezTo>
                    <a:pt x="720986" y="934007"/>
                    <a:pt x="719293" y="935778"/>
                    <a:pt x="717276" y="936181"/>
                  </a:cubicBezTo>
                  <a:lnTo>
                    <a:pt x="717195" y="936100"/>
                  </a:lnTo>
                  <a:cubicBezTo>
                    <a:pt x="717115" y="935859"/>
                    <a:pt x="716873" y="936020"/>
                    <a:pt x="716550" y="936261"/>
                  </a:cubicBezTo>
                  <a:cubicBezTo>
                    <a:pt x="716227" y="936342"/>
                    <a:pt x="715905" y="936342"/>
                    <a:pt x="715582" y="936261"/>
                  </a:cubicBezTo>
                  <a:cubicBezTo>
                    <a:pt x="715743" y="936342"/>
                    <a:pt x="716066" y="936422"/>
                    <a:pt x="716470" y="936422"/>
                  </a:cubicBezTo>
                  <a:cubicBezTo>
                    <a:pt x="716147" y="936744"/>
                    <a:pt x="715743" y="937227"/>
                    <a:pt x="715421" y="937469"/>
                  </a:cubicBezTo>
                  <a:close/>
                  <a:moveTo>
                    <a:pt x="425624" y="1273202"/>
                  </a:moveTo>
                  <a:cubicBezTo>
                    <a:pt x="425785" y="1272236"/>
                    <a:pt x="426188" y="1271431"/>
                    <a:pt x="426753" y="1272236"/>
                  </a:cubicBezTo>
                  <a:cubicBezTo>
                    <a:pt x="426834" y="1272236"/>
                    <a:pt x="426672" y="1272317"/>
                    <a:pt x="426592" y="1272317"/>
                  </a:cubicBezTo>
                  <a:cubicBezTo>
                    <a:pt x="426269" y="1272558"/>
                    <a:pt x="425866" y="1272880"/>
                    <a:pt x="425624" y="1273202"/>
                  </a:cubicBezTo>
                  <a:close/>
                  <a:moveTo>
                    <a:pt x="716470" y="936422"/>
                  </a:moveTo>
                  <a:cubicBezTo>
                    <a:pt x="716873" y="936503"/>
                    <a:pt x="717357" y="936503"/>
                    <a:pt x="717276" y="936181"/>
                  </a:cubicBezTo>
                  <a:cubicBezTo>
                    <a:pt x="717034" y="936261"/>
                    <a:pt x="716792" y="936261"/>
                    <a:pt x="716550" y="936261"/>
                  </a:cubicBezTo>
                  <a:lnTo>
                    <a:pt x="716470" y="936422"/>
                  </a:lnTo>
                  <a:close/>
                  <a:moveTo>
                    <a:pt x="590969" y="1103645"/>
                  </a:moveTo>
                  <a:cubicBezTo>
                    <a:pt x="588065" y="1103886"/>
                    <a:pt x="585887" y="1106463"/>
                    <a:pt x="586129" y="1109442"/>
                  </a:cubicBezTo>
                  <a:cubicBezTo>
                    <a:pt x="587500" y="1129731"/>
                    <a:pt x="586855" y="1150181"/>
                    <a:pt x="585081" y="1170550"/>
                  </a:cubicBezTo>
                  <a:cubicBezTo>
                    <a:pt x="583790" y="1185847"/>
                    <a:pt x="581693" y="1201064"/>
                    <a:pt x="579274" y="1216200"/>
                  </a:cubicBezTo>
                  <a:cubicBezTo>
                    <a:pt x="576773" y="1231497"/>
                    <a:pt x="574031" y="1246633"/>
                    <a:pt x="570724" y="1261609"/>
                  </a:cubicBezTo>
                  <a:cubicBezTo>
                    <a:pt x="568708" y="1271431"/>
                    <a:pt x="566449" y="1281093"/>
                    <a:pt x="563788" y="1290754"/>
                  </a:cubicBezTo>
                  <a:cubicBezTo>
                    <a:pt x="562013" y="1297115"/>
                    <a:pt x="560077" y="1303394"/>
                    <a:pt x="557900" y="1309674"/>
                  </a:cubicBezTo>
                  <a:cubicBezTo>
                    <a:pt x="556287" y="1314505"/>
                    <a:pt x="549995" y="1322395"/>
                    <a:pt x="546930" y="1327870"/>
                  </a:cubicBezTo>
                  <a:cubicBezTo>
                    <a:pt x="544753" y="1331654"/>
                    <a:pt x="544027" y="1334874"/>
                    <a:pt x="544430" y="1336726"/>
                  </a:cubicBezTo>
                  <a:cubicBezTo>
                    <a:pt x="544753" y="1338498"/>
                    <a:pt x="545640" y="1339866"/>
                    <a:pt x="547092" y="1340832"/>
                  </a:cubicBezTo>
                  <a:cubicBezTo>
                    <a:pt x="548302" y="1341557"/>
                    <a:pt x="550076" y="1342281"/>
                    <a:pt x="552899" y="1341799"/>
                  </a:cubicBezTo>
                  <a:cubicBezTo>
                    <a:pt x="555722" y="1341396"/>
                    <a:pt x="557658" y="1338739"/>
                    <a:pt x="557174" y="1335921"/>
                  </a:cubicBezTo>
                  <a:cubicBezTo>
                    <a:pt x="557013" y="1334955"/>
                    <a:pt x="556609" y="1334069"/>
                    <a:pt x="555964" y="1333345"/>
                  </a:cubicBezTo>
                  <a:cubicBezTo>
                    <a:pt x="559432" y="1327628"/>
                    <a:pt x="566772" y="1319014"/>
                    <a:pt x="568869" y="1313780"/>
                  </a:cubicBezTo>
                  <a:cubicBezTo>
                    <a:pt x="572095" y="1305729"/>
                    <a:pt x="574838" y="1297598"/>
                    <a:pt x="577338" y="1289385"/>
                  </a:cubicBezTo>
                  <a:cubicBezTo>
                    <a:pt x="579838" y="1281254"/>
                    <a:pt x="582016" y="1272961"/>
                    <a:pt x="584032" y="1264668"/>
                  </a:cubicBezTo>
                  <a:cubicBezTo>
                    <a:pt x="587097" y="1252028"/>
                    <a:pt x="590001" y="1239227"/>
                    <a:pt x="592259" y="1226264"/>
                  </a:cubicBezTo>
                  <a:cubicBezTo>
                    <a:pt x="594518" y="1213382"/>
                    <a:pt x="596211" y="1200340"/>
                    <a:pt x="597421" y="1187296"/>
                  </a:cubicBezTo>
                  <a:cubicBezTo>
                    <a:pt x="599760" y="1160969"/>
                    <a:pt x="599679" y="1134561"/>
                    <a:pt x="596776" y="1108476"/>
                  </a:cubicBezTo>
                  <a:cubicBezTo>
                    <a:pt x="596534" y="1105497"/>
                    <a:pt x="593953" y="1103323"/>
                    <a:pt x="590969" y="1103645"/>
                  </a:cubicBezTo>
                  <a:close/>
                  <a:moveTo>
                    <a:pt x="714131" y="973135"/>
                  </a:moveTo>
                  <a:cubicBezTo>
                    <a:pt x="711227" y="973619"/>
                    <a:pt x="709291" y="976356"/>
                    <a:pt x="709775" y="979254"/>
                  </a:cubicBezTo>
                  <a:cubicBezTo>
                    <a:pt x="712679" y="998819"/>
                    <a:pt x="713888" y="1018303"/>
                    <a:pt x="714131" y="1037786"/>
                  </a:cubicBezTo>
                  <a:cubicBezTo>
                    <a:pt x="714292" y="1052439"/>
                    <a:pt x="713727" y="1067093"/>
                    <a:pt x="712920" y="1081746"/>
                  </a:cubicBezTo>
                  <a:cubicBezTo>
                    <a:pt x="712033" y="1096399"/>
                    <a:pt x="710985" y="1111052"/>
                    <a:pt x="709372" y="1125786"/>
                  </a:cubicBezTo>
                  <a:cubicBezTo>
                    <a:pt x="708565" y="1133676"/>
                    <a:pt x="707597" y="1141485"/>
                    <a:pt x="706549" y="1149295"/>
                  </a:cubicBezTo>
                  <a:cubicBezTo>
                    <a:pt x="705581" y="1157105"/>
                    <a:pt x="704452" y="1164995"/>
                    <a:pt x="703322" y="1172804"/>
                  </a:cubicBezTo>
                  <a:cubicBezTo>
                    <a:pt x="702597" y="1178038"/>
                    <a:pt x="696951" y="1187055"/>
                    <a:pt x="696144" y="1191886"/>
                  </a:cubicBezTo>
                  <a:cubicBezTo>
                    <a:pt x="695499" y="1195670"/>
                    <a:pt x="696628" y="1198327"/>
                    <a:pt x="698564" y="1199776"/>
                  </a:cubicBezTo>
                  <a:cubicBezTo>
                    <a:pt x="699774" y="1200742"/>
                    <a:pt x="701548" y="1201547"/>
                    <a:pt x="704049" y="1201386"/>
                  </a:cubicBezTo>
                  <a:cubicBezTo>
                    <a:pt x="706872" y="1201225"/>
                    <a:pt x="709049" y="1198890"/>
                    <a:pt x="708968" y="1196072"/>
                  </a:cubicBezTo>
                  <a:cubicBezTo>
                    <a:pt x="708888" y="1194462"/>
                    <a:pt x="708081" y="1193174"/>
                    <a:pt x="707033" y="1192288"/>
                  </a:cubicBezTo>
                  <a:cubicBezTo>
                    <a:pt x="707759" y="1190356"/>
                    <a:pt x="709049" y="1188102"/>
                    <a:pt x="710259" y="1185767"/>
                  </a:cubicBezTo>
                  <a:cubicBezTo>
                    <a:pt x="712275" y="1181822"/>
                    <a:pt x="714131" y="1177716"/>
                    <a:pt x="714776" y="1174737"/>
                  </a:cubicBezTo>
                  <a:cubicBezTo>
                    <a:pt x="716550" y="1165317"/>
                    <a:pt x="718325" y="1155897"/>
                    <a:pt x="719857" y="1146477"/>
                  </a:cubicBezTo>
                  <a:cubicBezTo>
                    <a:pt x="720986" y="1140117"/>
                    <a:pt x="721954" y="1133756"/>
                    <a:pt x="722841" y="1127476"/>
                  </a:cubicBezTo>
                  <a:cubicBezTo>
                    <a:pt x="724777" y="1112501"/>
                    <a:pt x="726552" y="1097526"/>
                    <a:pt x="727358" y="1082551"/>
                  </a:cubicBezTo>
                  <a:cubicBezTo>
                    <a:pt x="728003" y="1072567"/>
                    <a:pt x="728165" y="1062503"/>
                    <a:pt x="728084" y="1052439"/>
                  </a:cubicBezTo>
                  <a:cubicBezTo>
                    <a:pt x="727681" y="1027400"/>
                    <a:pt x="725180" y="1002442"/>
                    <a:pt x="720341" y="977483"/>
                  </a:cubicBezTo>
                  <a:cubicBezTo>
                    <a:pt x="719776" y="974585"/>
                    <a:pt x="717034" y="972572"/>
                    <a:pt x="714131" y="973135"/>
                  </a:cubicBezTo>
                  <a:close/>
                  <a:moveTo>
                    <a:pt x="278749" y="1212980"/>
                  </a:moveTo>
                  <a:cubicBezTo>
                    <a:pt x="280201" y="1215556"/>
                    <a:pt x="283427" y="1216442"/>
                    <a:pt x="286008" y="1214993"/>
                  </a:cubicBezTo>
                  <a:cubicBezTo>
                    <a:pt x="317948" y="1197602"/>
                    <a:pt x="350533" y="1181983"/>
                    <a:pt x="383602" y="1167571"/>
                  </a:cubicBezTo>
                  <a:cubicBezTo>
                    <a:pt x="396910" y="1161855"/>
                    <a:pt x="410219" y="1156300"/>
                    <a:pt x="423688" y="1150986"/>
                  </a:cubicBezTo>
                  <a:cubicBezTo>
                    <a:pt x="443691" y="1143015"/>
                    <a:pt x="464016" y="1135447"/>
                    <a:pt x="484745" y="1128765"/>
                  </a:cubicBezTo>
                  <a:cubicBezTo>
                    <a:pt x="489584" y="1127154"/>
                    <a:pt x="531041" y="1110730"/>
                    <a:pt x="548382" y="1107268"/>
                  </a:cubicBezTo>
                  <a:cubicBezTo>
                    <a:pt x="549512" y="1107026"/>
                    <a:pt x="550883" y="1106543"/>
                    <a:pt x="551770" y="1106382"/>
                  </a:cubicBezTo>
                  <a:cubicBezTo>
                    <a:pt x="551447" y="1106141"/>
                    <a:pt x="551205" y="1105819"/>
                    <a:pt x="551044" y="1105658"/>
                  </a:cubicBezTo>
                  <a:cubicBezTo>
                    <a:pt x="551286" y="1105980"/>
                    <a:pt x="551608" y="1106141"/>
                    <a:pt x="551931" y="1106382"/>
                  </a:cubicBezTo>
                  <a:cubicBezTo>
                    <a:pt x="552415" y="1106302"/>
                    <a:pt x="552819" y="1106382"/>
                    <a:pt x="552738" y="1106704"/>
                  </a:cubicBezTo>
                  <a:lnTo>
                    <a:pt x="552738" y="1106865"/>
                  </a:lnTo>
                  <a:cubicBezTo>
                    <a:pt x="554512" y="1107671"/>
                    <a:pt x="556771" y="1107348"/>
                    <a:pt x="558303" y="1105899"/>
                  </a:cubicBezTo>
                  <a:cubicBezTo>
                    <a:pt x="560400" y="1103967"/>
                    <a:pt x="560481" y="1100746"/>
                    <a:pt x="558545" y="1098653"/>
                  </a:cubicBezTo>
                  <a:cubicBezTo>
                    <a:pt x="557658" y="1097687"/>
                    <a:pt x="556287" y="1096882"/>
                    <a:pt x="554109" y="1096560"/>
                  </a:cubicBezTo>
                  <a:cubicBezTo>
                    <a:pt x="551367" y="1096077"/>
                    <a:pt x="545801" y="1096882"/>
                    <a:pt x="538703" y="1098492"/>
                  </a:cubicBezTo>
                  <a:cubicBezTo>
                    <a:pt x="518701" y="1103323"/>
                    <a:pt x="485229" y="1115158"/>
                    <a:pt x="480873" y="1116446"/>
                  </a:cubicBezTo>
                  <a:cubicBezTo>
                    <a:pt x="459661" y="1122726"/>
                    <a:pt x="438851" y="1129650"/>
                    <a:pt x="418365" y="1137540"/>
                  </a:cubicBezTo>
                  <a:cubicBezTo>
                    <a:pt x="404734" y="1142854"/>
                    <a:pt x="391184" y="1148570"/>
                    <a:pt x="377875" y="1154609"/>
                  </a:cubicBezTo>
                  <a:cubicBezTo>
                    <a:pt x="344645" y="1169745"/>
                    <a:pt x="312463" y="1187136"/>
                    <a:pt x="280766" y="1205734"/>
                  </a:cubicBezTo>
                  <a:cubicBezTo>
                    <a:pt x="278185" y="1207183"/>
                    <a:pt x="277298" y="1210403"/>
                    <a:pt x="278749" y="1212980"/>
                  </a:cubicBezTo>
                  <a:close/>
                  <a:moveTo>
                    <a:pt x="551770" y="1106382"/>
                  </a:moveTo>
                  <a:cubicBezTo>
                    <a:pt x="552173" y="1106865"/>
                    <a:pt x="552576" y="1107187"/>
                    <a:pt x="552738" y="1106865"/>
                  </a:cubicBezTo>
                  <a:cubicBezTo>
                    <a:pt x="552415" y="1106704"/>
                    <a:pt x="552173" y="1106543"/>
                    <a:pt x="551931" y="1106382"/>
                  </a:cubicBezTo>
                  <a:lnTo>
                    <a:pt x="551770" y="1106382"/>
                  </a:lnTo>
                  <a:close/>
                  <a:moveTo>
                    <a:pt x="1051192" y="982072"/>
                  </a:moveTo>
                  <a:lnTo>
                    <a:pt x="1039174" y="968868"/>
                  </a:lnTo>
                  <a:cubicBezTo>
                    <a:pt x="1033206" y="962750"/>
                    <a:pt x="1026915" y="957033"/>
                    <a:pt x="1020381" y="951639"/>
                  </a:cubicBezTo>
                  <a:cubicBezTo>
                    <a:pt x="1013929" y="946164"/>
                    <a:pt x="1007154" y="941092"/>
                    <a:pt x="1000298" y="936181"/>
                  </a:cubicBezTo>
                  <a:cubicBezTo>
                    <a:pt x="989409" y="928451"/>
                    <a:pt x="978924" y="921930"/>
                    <a:pt x="968358" y="916536"/>
                  </a:cubicBezTo>
                  <a:cubicBezTo>
                    <a:pt x="956824" y="910658"/>
                    <a:pt x="945371" y="905989"/>
                    <a:pt x="933595" y="902205"/>
                  </a:cubicBezTo>
                  <a:cubicBezTo>
                    <a:pt x="911254" y="894959"/>
                    <a:pt x="887864" y="891013"/>
                    <a:pt x="860925" y="887391"/>
                  </a:cubicBezTo>
                  <a:cubicBezTo>
                    <a:pt x="858021" y="886907"/>
                    <a:pt x="855279" y="888920"/>
                    <a:pt x="854795" y="891819"/>
                  </a:cubicBezTo>
                  <a:cubicBezTo>
                    <a:pt x="854311" y="894717"/>
                    <a:pt x="856327" y="897455"/>
                    <a:pt x="859231" y="897938"/>
                  </a:cubicBezTo>
                  <a:cubicBezTo>
                    <a:pt x="885202" y="902607"/>
                    <a:pt x="907624" y="907760"/>
                    <a:pt x="929159" y="915409"/>
                  </a:cubicBezTo>
                  <a:cubicBezTo>
                    <a:pt x="940129" y="919273"/>
                    <a:pt x="950856" y="923862"/>
                    <a:pt x="961745" y="929418"/>
                  </a:cubicBezTo>
                  <a:cubicBezTo>
                    <a:pt x="971827" y="934490"/>
                    <a:pt x="981989" y="940287"/>
                    <a:pt x="992555" y="947372"/>
                  </a:cubicBezTo>
                  <a:cubicBezTo>
                    <a:pt x="999330" y="951880"/>
                    <a:pt x="1006025" y="956550"/>
                    <a:pt x="1012477" y="961542"/>
                  </a:cubicBezTo>
                  <a:cubicBezTo>
                    <a:pt x="1018930" y="966453"/>
                    <a:pt x="1025140" y="971606"/>
                    <a:pt x="1031108" y="977161"/>
                  </a:cubicBezTo>
                  <a:lnTo>
                    <a:pt x="1043207" y="989077"/>
                  </a:lnTo>
                  <a:cubicBezTo>
                    <a:pt x="1043852" y="989721"/>
                    <a:pt x="1045465" y="991251"/>
                    <a:pt x="1046595" y="992458"/>
                  </a:cubicBezTo>
                  <a:cubicBezTo>
                    <a:pt x="1046675" y="992941"/>
                    <a:pt x="1046837" y="993344"/>
                    <a:pt x="1047079" y="993746"/>
                  </a:cubicBezTo>
                  <a:cubicBezTo>
                    <a:pt x="1046998" y="993505"/>
                    <a:pt x="1046998" y="993344"/>
                    <a:pt x="1046998" y="993344"/>
                  </a:cubicBezTo>
                  <a:cubicBezTo>
                    <a:pt x="1046998" y="993263"/>
                    <a:pt x="1046998" y="993102"/>
                    <a:pt x="1047079" y="993022"/>
                  </a:cubicBezTo>
                  <a:cubicBezTo>
                    <a:pt x="1047563" y="993666"/>
                    <a:pt x="1047804" y="994230"/>
                    <a:pt x="1047482" y="994471"/>
                  </a:cubicBezTo>
                  <a:lnTo>
                    <a:pt x="1048127" y="995276"/>
                  </a:lnTo>
                  <a:cubicBezTo>
                    <a:pt x="1048692" y="995920"/>
                    <a:pt x="1049176" y="996162"/>
                    <a:pt x="1049418" y="996323"/>
                  </a:cubicBezTo>
                  <a:cubicBezTo>
                    <a:pt x="1050708" y="997128"/>
                    <a:pt x="1051918" y="997047"/>
                    <a:pt x="1052644" y="996967"/>
                  </a:cubicBezTo>
                  <a:cubicBezTo>
                    <a:pt x="1054418" y="996725"/>
                    <a:pt x="1055628" y="995759"/>
                    <a:pt x="1056515" y="994230"/>
                  </a:cubicBezTo>
                  <a:cubicBezTo>
                    <a:pt x="1056838" y="993586"/>
                    <a:pt x="1057402" y="992297"/>
                    <a:pt x="1056838" y="990365"/>
                  </a:cubicBezTo>
                  <a:cubicBezTo>
                    <a:pt x="1056838" y="990204"/>
                    <a:pt x="1056596" y="989560"/>
                    <a:pt x="1056031" y="988674"/>
                  </a:cubicBezTo>
                  <a:cubicBezTo>
                    <a:pt x="1055306" y="987547"/>
                    <a:pt x="1052483" y="983522"/>
                    <a:pt x="1051192" y="982072"/>
                  </a:cubicBezTo>
                  <a:close/>
                  <a:moveTo>
                    <a:pt x="912222" y="650445"/>
                  </a:moveTo>
                  <a:cubicBezTo>
                    <a:pt x="911738" y="650123"/>
                    <a:pt x="911254" y="650042"/>
                    <a:pt x="911012" y="651089"/>
                  </a:cubicBezTo>
                  <a:lnTo>
                    <a:pt x="911899" y="650525"/>
                  </a:lnTo>
                  <a:cubicBezTo>
                    <a:pt x="912060" y="650445"/>
                    <a:pt x="912141" y="650445"/>
                    <a:pt x="912222" y="650445"/>
                  </a:cubicBezTo>
                  <a:close/>
                  <a:moveTo>
                    <a:pt x="912222" y="650445"/>
                  </a:moveTo>
                  <a:cubicBezTo>
                    <a:pt x="912222" y="650445"/>
                    <a:pt x="912302" y="650445"/>
                    <a:pt x="912383" y="650364"/>
                  </a:cubicBezTo>
                  <a:cubicBezTo>
                    <a:pt x="911738" y="651008"/>
                    <a:pt x="911254" y="651814"/>
                    <a:pt x="911012" y="652699"/>
                  </a:cubicBezTo>
                  <a:cubicBezTo>
                    <a:pt x="911012" y="652135"/>
                    <a:pt x="911012" y="651572"/>
                    <a:pt x="911092" y="651089"/>
                  </a:cubicBezTo>
                  <a:cubicBezTo>
                    <a:pt x="907866" y="653021"/>
                    <a:pt x="901736" y="656322"/>
                    <a:pt x="901091" y="656805"/>
                  </a:cubicBezTo>
                  <a:cubicBezTo>
                    <a:pt x="896897" y="659623"/>
                    <a:pt x="892945" y="662843"/>
                    <a:pt x="889073" y="666144"/>
                  </a:cubicBezTo>
                  <a:cubicBezTo>
                    <a:pt x="885283" y="669445"/>
                    <a:pt x="881734" y="672907"/>
                    <a:pt x="878104" y="676369"/>
                  </a:cubicBezTo>
                  <a:cubicBezTo>
                    <a:pt x="871329" y="683294"/>
                    <a:pt x="864070" y="690378"/>
                    <a:pt x="857214" y="698108"/>
                  </a:cubicBezTo>
                  <a:cubicBezTo>
                    <a:pt x="850439" y="705676"/>
                    <a:pt x="844067" y="713807"/>
                    <a:pt x="838421" y="722261"/>
                  </a:cubicBezTo>
                  <a:cubicBezTo>
                    <a:pt x="830517" y="734016"/>
                    <a:pt x="824226" y="746495"/>
                    <a:pt x="820274" y="759458"/>
                  </a:cubicBezTo>
                  <a:cubicBezTo>
                    <a:pt x="819386" y="762275"/>
                    <a:pt x="820838" y="765254"/>
                    <a:pt x="823661" y="766220"/>
                  </a:cubicBezTo>
                  <a:cubicBezTo>
                    <a:pt x="826404" y="767187"/>
                    <a:pt x="829468" y="765657"/>
                    <a:pt x="830436" y="762919"/>
                  </a:cubicBezTo>
                  <a:cubicBezTo>
                    <a:pt x="834872" y="751326"/>
                    <a:pt x="841728" y="740457"/>
                    <a:pt x="849552" y="730071"/>
                  </a:cubicBezTo>
                  <a:cubicBezTo>
                    <a:pt x="855279" y="722342"/>
                    <a:pt x="861650" y="714934"/>
                    <a:pt x="868103" y="707608"/>
                  </a:cubicBezTo>
                  <a:cubicBezTo>
                    <a:pt x="874717" y="700040"/>
                    <a:pt x="881330" y="692552"/>
                    <a:pt x="887783" y="685548"/>
                  </a:cubicBezTo>
                  <a:cubicBezTo>
                    <a:pt x="891574" y="681361"/>
                    <a:pt x="895445" y="677175"/>
                    <a:pt x="899478" y="673230"/>
                  </a:cubicBezTo>
                  <a:cubicBezTo>
                    <a:pt x="902220" y="670653"/>
                    <a:pt x="904963" y="668157"/>
                    <a:pt x="907866" y="665823"/>
                  </a:cubicBezTo>
                  <a:cubicBezTo>
                    <a:pt x="908431" y="665339"/>
                    <a:pt x="915045" y="661072"/>
                    <a:pt x="917706" y="659221"/>
                  </a:cubicBezTo>
                  <a:cubicBezTo>
                    <a:pt x="921417" y="656564"/>
                    <a:pt x="920852" y="652538"/>
                    <a:pt x="920690" y="652296"/>
                  </a:cubicBezTo>
                  <a:cubicBezTo>
                    <a:pt x="919723" y="649640"/>
                    <a:pt x="916738" y="648271"/>
                    <a:pt x="914077" y="649318"/>
                  </a:cubicBezTo>
                  <a:cubicBezTo>
                    <a:pt x="913593" y="649479"/>
                    <a:pt x="913028" y="649801"/>
                    <a:pt x="912625" y="650203"/>
                  </a:cubicBezTo>
                  <a:cubicBezTo>
                    <a:pt x="912383" y="649881"/>
                    <a:pt x="912383" y="650525"/>
                    <a:pt x="912222" y="650445"/>
                  </a:cubicBezTo>
                  <a:close/>
                  <a:moveTo>
                    <a:pt x="627264" y="687400"/>
                  </a:moveTo>
                  <a:cubicBezTo>
                    <a:pt x="634846" y="700362"/>
                    <a:pt x="642185" y="713405"/>
                    <a:pt x="648799" y="726045"/>
                  </a:cubicBezTo>
                  <a:cubicBezTo>
                    <a:pt x="660575" y="748427"/>
                    <a:pt x="670254" y="769441"/>
                    <a:pt x="675819" y="786268"/>
                  </a:cubicBezTo>
                  <a:cubicBezTo>
                    <a:pt x="676626" y="789166"/>
                    <a:pt x="679610" y="790696"/>
                    <a:pt x="682433" y="789891"/>
                  </a:cubicBezTo>
                  <a:cubicBezTo>
                    <a:pt x="685256" y="789005"/>
                    <a:pt x="686869" y="786027"/>
                    <a:pt x="686062" y="783209"/>
                  </a:cubicBezTo>
                  <a:cubicBezTo>
                    <a:pt x="681142" y="765576"/>
                    <a:pt x="672512" y="743355"/>
                    <a:pt x="661139" y="719846"/>
                  </a:cubicBezTo>
                  <a:cubicBezTo>
                    <a:pt x="654768" y="706803"/>
                    <a:pt x="647589" y="693277"/>
                    <a:pt x="639685" y="680073"/>
                  </a:cubicBezTo>
                  <a:cubicBezTo>
                    <a:pt x="630006" y="663729"/>
                    <a:pt x="619279" y="647707"/>
                    <a:pt x="608310" y="633054"/>
                  </a:cubicBezTo>
                  <a:cubicBezTo>
                    <a:pt x="596050" y="616469"/>
                    <a:pt x="583387" y="601735"/>
                    <a:pt x="571289" y="589981"/>
                  </a:cubicBezTo>
                  <a:cubicBezTo>
                    <a:pt x="569353" y="587968"/>
                    <a:pt x="566046" y="587968"/>
                    <a:pt x="564030" y="589900"/>
                  </a:cubicBezTo>
                  <a:cubicBezTo>
                    <a:pt x="562013" y="591913"/>
                    <a:pt x="562013" y="595133"/>
                    <a:pt x="563949" y="597146"/>
                  </a:cubicBezTo>
                  <a:cubicBezTo>
                    <a:pt x="575079" y="609062"/>
                    <a:pt x="586533" y="624037"/>
                    <a:pt x="597824" y="640542"/>
                  </a:cubicBezTo>
                  <a:cubicBezTo>
                    <a:pt x="607987" y="655276"/>
                    <a:pt x="617827" y="671297"/>
                    <a:pt x="627264" y="687400"/>
                  </a:cubicBezTo>
                  <a:close/>
                  <a:moveTo>
                    <a:pt x="1153464" y="1570290"/>
                  </a:moveTo>
                  <a:cubicBezTo>
                    <a:pt x="1145801" y="1555476"/>
                    <a:pt x="1139753" y="1536556"/>
                    <a:pt x="1134268" y="1525687"/>
                  </a:cubicBezTo>
                  <a:cubicBezTo>
                    <a:pt x="1114104" y="1485512"/>
                    <a:pt x="1096359" y="1444209"/>
                    <a:pt x="1077163" y="1403631"/>
                  </a:cubicBezTo>
                  <a:cubicBezTo>
                    <a:pt x="1072324" y="1393406"/>
                    <a:pt x="1067404" y="1383262"/>
                    <a:pt x="1062322" y="1373118"/>
                  </a:cubicBezTo>
                  <a:cubicBezTo>
                    <a:pt x="1035383" y="1319980"/>
                    <a:pt x="1008364" y="1266842"/>
                    <a:pt x="980698" y="1214107"/>
                  </a:cubicBezTo>
                  <a:cubicBezTo>
                    <a:pt x="953034" y="1161291"/>
                    <a:pt x="924643" y="1108959"/>
                    <a:pt x="895929" y="1056626"/>
                  </a:cubicBezTo>
                  <a:cubicBezTo>
                    <a:pt x="878669" y="1025307"/>
                    <a:pt x="858585" y="994954"/>
                    <a:pt x="840357" y="963877"/>
                  </a:cubicBezTo>
                  <a:cubicBezTo>
                    <a:pt x="832614" y="950673"/>
                    <a:pt x="825194" y="937308"/>
                    <a:pt x="818419" y="923621"/>
                  </a:cubicBezTo>
                  <a:cubicBezTo>
                    <a:pt x="817128" y="920964"/>
                    <a:pt x="813983" y="919837"/>
                    <a:pt x="811321" y="921125"/>
                  </a:cubicBezTo>
                  <a:cubicBezTo>
                    <a:pt x="808659" y="922413"/>
                    <a:pt x="807530" y="925634"/>
                    <a:pt x="808821" y="928290"/>
                  </a:cubicBezTo>
                  <a:cubicBezTo>
                    <a:pt x="815434" y="942299"/>
                    <a:pt x="822774" y="955987"/>
                    <a:pt x="830436" y="969593"/>
                  </a:cubicBezTo>
                  <a:cubicBezTo>
                    <a:pt x="848181" y="1000832"/>
                    <a:pt x="867780" y="1031265"/>
                    <a:pt x="884557" y="1062826"/>
                  </a:cubicBezTo>
                  <a:cubicBezTo>
                    <a:pt x="888751" y="1070635"/>
                    <a:pt x="892864" y="1078525"/>
                    <a:pt x="896978" y="1086415"/>
                  </a:cubicBezTo>
                  <a:cubicBezTo>
                    <a:pt x="896010" y="1084564"/>
                    <a:pt x="894397" y="1082873"/>
                    <a:pt x="891332" y="1082309"/>
                  </a:cubicBezTo>
                  <a:cubicBezTo>
                    <a:pt x="888509" y="1081826"/>
                    <a:pt x="885847" y="1083598"/>
                    <a:pt x="885283" y="1086335"/>
                  </a:cubicBezTo>
                  <a:cubicBezTo>
                    <a:pt x="884960" y="1088187"/>
                    <a:pt x="885525" y="1089877"/>
                    <a:pt x="886734" y="1091085"/>
                  </a:cubicBezTo>
                  <a:cubicBezTo>
                    <a:pt x="885847" y="1092615"/>
                    <a:pt x="884153" y="1095513"/>
                    <a:pt x="882782" y="1097446"/>
                  </a:cubicBezTo>
                  <a:cubicBezTo>
                    <a:pt x="880201" y="1101149"/>
                    <a:pt x="877782" y="1104933"/>
                    <a:pt x="876733" y="1107912"/>
                  </a:cubicBezTo>
                  <a:cubicBezTo>
                    <a:pt x="873265" y="1117895"/>
                    <a:pt x="869796" y="1127879"/>
                    <a:pt x="866570" y="1138023"/>
                  </a:cubicBezTo>
                  <a:cubicBezTo>
                    <a:pt x="864393" y="1144786"/>
                    <a:pt x="862376" y="1151630"/>
                    <a:pt x="860441" y="1158473"/>
                  </a:cubicBezTo>
                  <a:cubicBezTo>
                    <a:pt x="856327" y="1173690"/>
                    <a:pt x="852294" y="1189068"/>
                    <a:pt x="848907" y="1204526"/>
                  </a:cubicBezTo>
                  <a:cubicBezTo>
                    <a:pt x="846648" y="1214912"/>
                    <a:pt x="844713" y="1225298"/>
                    <a:pt x="842938" y="1235765"/>
                  </a:cubicBezTo>
                  <a:cubicBezTo>
                    <a:pt x="838663" y="1261931"/>
                    <a:pt x="835921" y="1288339"/>
                    <a:pt x="835034" y="1314827"/>
                  </a:cubicBezTo>
                  <a:cubicBezTo>
                    <a:pt x="834872" y="1317726"/>
                    <a:pt x="837131" y="1320302"/>
                    <a:pt x="840115" y="1320463"/>
                  </a:cubicBezTo>
                  <a:cubicBezTo>
                    <a:pt x="843019" y="1320624"/>
                    <a:pt x="845519" y="1318289"/>
                    <a:pt x="845680" y="1315390"/>
                  </a:cubicBezTo>
                  <a:cubicBezTo>
                    <a:pt x="847293" y="1294619"/>
                    <a:pt x="850278" y="1274088"/>
                    <a:pt x="853827" y="1253558"/>
                  </a:cubicBezTo>
                  <a:cubicBezTo>
                    <a:pt x="856569" y="1238180"/>
                    <a:pt x="859795" y="1222883"/>
                    <a:pt x="863102" y="1207666"/>
                  </a:cubicBezTo>
                  <a:cubicBezTo>
                    <a:pt x="866409" y="1192288"/>
                    <a:pt x="869796" y="1176991"/>
                    <a:pt x="873587" y="1161855"/>
                  </a:cubicBezTo>
                  <a:cubicBezTo>
                    <a:pt x="875684" y="1153401"/>
                    <a:pt x="877943" y="1145028"/>
                    <a:pt x="880282" y="1136655"/>
                  </a:cubicBezTo>
                  <a:cubicBezTo>
                    <a:pt x="882701" y="1128201"/>
                    <a:pt x="885121" y="1119828"/>
                    <a:pt x="887702" y="1111455"/>
                  </a:cubicBezTo>
                  <a:cubicBezTo>
                    <a:pt x="888509" y="1108717"/>
                    <a:pt x="891009" y="1105094"/>
                    <a:pt x="893106" y="1101713"/>
                  </a:cubicBezTo>
                  <a:cubicBezTo>
                    <a:pt x="895203" y="1098331"/>
                    <a:pt x="896978" y="1095111"/>
                    <a:pt x="897542" y="1092695"/>
                  </a:cubicBezTo>
                  <a:cubicBezTo>
                    <a:pt x="898187" y="1090119"/>
                    <a:pt x="897946" y="1088106"/>
                    <a:pt x="897058" y="1086496"/>
                  </a:cubicBezTo>
                  <a:cubicBezTo>
                    <a:pt x="915287" y="1120633"/>
                    <a:pt x="933354" y="1154850"/>
                    <a:pt x="951340" y="1189148"/>
                  </a:cubicBezTo>
                  <a:cubicBezTo>
                    <a:pt x="958760" y="1203318"/>
                    <a:pt x="966100" y="1217488"/>
                    <a:pt x="973520" y="1231578"/>
                  </a:cubicBezTo>
                  <a:cubicBezTo>
                    <a:pt x="972875" y="1230692"/>
                    <a:pt x="972310" y="1229726"/>
                    <a:pt x="971262" y="1229404"/>
                  </a:cubicBezTo>
                  <a:cubicBezTo>
                    <a:pt x="970052" y="1228921"/>
                    <a:pt x="968278" y="1228599"/>
                    <a:pt x="965858" y="1229565"/>
                  </a:cubicBezTo>
                  <a:cubicBezTo>
                    <a:pt x="963196" y="1230612"/>
                    <a:pt x="961906" y="1233591"/>
                    <a:pt x="962954" y="1236248"/>
                  </a:cubicBezTo>
                  <a:cubicBezTo>
                    <a:pt x="963196" y="1236892"/>
                    <a:pt x="963519" y="1237375"/>
                    <a:pt x="963922" y="1237858"/>
                  </a:cubicBezTo>
                  <a:cubicBezTo>
                    <a:pt x="962148" y="1242769"/>
                    <a:pt x="958276" y="1250096"/>
                    <a:pt x="957470" y="1254202"/>
                  </a:cubicBezTo>
                  <a:lnTo>
                    <a:pt x="948920" y="1300335"/>
                  </a:lnTo>
                  <a:cubicBezTo>
                    <a:pt x="946904" y="1311687"/>
                    <a:pt x="944968" y="1322959"/>
                    <a:pt x="943516" y="1334230"/>
                  </a:cubicBezTo>
                  <a:cubicBezTo>
                    <a:pt x="942064" y="1345582"/>
                    <a:pt x="941016" y="1357015"/>
                    <a:pt x="940370" y="1368448"/>
                  </a:cubicBezTo>
                  <a:cubicBezTo>
                    <a:pt x="939241" y="1391233"/>
                    <a:pt x="939806" y="1414098"/>
                    <a:pt x="942145" y="1437285"/>
                  </a:cubicBezTo>
                  <a:cubicBezTo>
                    <a:pt x="942387" y="1440184"/>
                    <a:pt x="944968" y="1442438"/>
                    <a:pt x="947872" y="1442196"/>
                  </a:cubicBezTo>
                  <a:cubicBezTo>
                    <a:pt x="950856" y="1441955"/>
                    <a:pt x="953034" y="1439378"/>
                    <a:pt x="952792" y="1436480"/>
                  </a:cubicBezTo>
                  <a:cubicBezTo>
                    <a:pt x="951824" y="1418365"/>
                    <a:pt x="952227" y="1400492"/>
                    <a:pt x="953356" y="1382779"/>
                  </a:cubicBezTo>
                  <a:cubicBezTo>
                    <a:pt x="954163" y="1369414"/>
                    <a:pt x="955534" y="1356049"/>
                    <a:pt x="957066" y="1342684"/>
                  </a:cubicBezTo>
                  <a:cubicBezTo>
                    <a:pt x="958599" y="1329399"/>
                    <a:pt x="960212" y="1316035"/>
                    <a:pt x="962390" y="1302589"/>
                  </a:cubicBezTo>
                  <a:lnTo>
                    <a:pt x="968842" y="1256134"/>
                  </a:lnTo>
                  <a:cubicBezTo>
                    <a:pt x="969407" y="1252189"/>
                    <a:pt x="972794" y="1245184"/>
                    <a:pt x="974246" y="1240595"/>
                  </a:cubicBezTo>
                  <a:cubicBezTo>
                    <a:pt x="975134" y="1237375"/>
                    <a:pt x="975053" y="1235201"/>
                    <a:pt x="974569" y="1233671"/>
                  </a:cubicBezTo>
                  <a:cubicBezTo>
                    <a:pt x="983360" y="1250498"/>
                    <a:pt x="992152" y="1267245"/>
                    <a:pt x="1000943" y="1284071"/>
                  </a:cubicBezTo>
                  <a:cubicBezTo>
                    <a:pt x="1017397" y="1315793"/>
                    <a:pt x="1033931" y="1347434"/>
                    <a:pt x="1050305" y="1379236"/>
                  </a:cubicBezTo>
                  <a:cubicBezTo>
                    <a:pt x="1070953" y="1419170"/>
                    <a:pt x="1089262" y="1460231"/>
                    <a:pt x="1108942" y="1500568"/>
                  </a:cubicBezTo>
                  <a:cubicBezTo>
                    <a:pt x="1113943" y="1510712"/>
                    <a:pt x="1119024" y="1520776"/>
                    <a:pt x="1124186" y="1530840"/>
                  </a:cubicBezTo>
                  <a:cubicBezTo>
                    <a:pt x="1129832" y="1541628"/>
                    <a:pt x="1136204" y="1560468"/>
                    <a:pt x="1144108" y="1575202"/>
                  </a:cubicBezTo>
                  <a:cubicBezTo>
                    <a:pt x="1148140" y="1582689"/>
                    <a:pt x="1152577" y="1589211"/>
                    <a:pt x="1157497" y="1593397"/>
                  </a:cubicBezTo>
                  <a:cubicBezTo>
                    <a:pt x="1159593" y="1595249"/>
                    <a:pt x="1162820" y="1595088"/>
                    <a:pt x="1164675" y="1592914"/>
                  </a:cubicBezTo>
                  <a:cubicBezTo>
                    <a:pt x="1166611" y="1590821"/>
                    <a:pt x="1166369" y="1587600"/>
                    <a:pt x="1164272" y="1585749"/>
                  </a:cubicBezTo>
                  <a:cubicBezTo>
                    <a:pt x="1160239" y="1582126"/>
                    <a:pt x="1156690" y="1576571"/>
                    <a:pt x="1153464" y="1570290"/>
                  </a:cubicBezTo>
                  <a:close/>
                  <a:moveTo>
                    <a:pt x="1151044" y="1365791"/>
                  </a:moveTo>
                  <a:cubicBezTo>
                    <a:pt x="1153303" y="1367482"/>
                    <a:pt x="1156529" y="1366999"/>
                    <a:pt x="1158222" y="1364744"/>
                  </a:cubicBezTo>
                  <a:cubicBezTo>
                    <a:pt x="1159029" y="1363778"/>
                    <a:pt x="1159432" y="1362409"/>
                    <a:pt x="1159271" y="1360638"/>
                  </a:cubicBezTo>
                  <a:cubicBezTo>
                    <a:pt x="1159190" y="1359350"/>
                    <a:pt x="1158142" y="1356854"/>
                    <a:pt x="1155803" y="1353875"/>
                  </a:cubicBezTo>
                  <a:cubicBezTo>
                    <a:pt x="1148060" y="1343892"/>
                    <a:pt x="1123944" y="1321671"/>
                    <a:pt x="1122008" y="1319819"/>
                  </a:cubicBezTo>
                  <a:cubicBezTo>
                    <a:pt x="1110071" y="1308386"/>
                    <a:pt x="1097972" y="1297034"/>
                    <a:pt x="1085552" y="1286084"/>
                  </a:cubicBezTo>
                  <a:cubicBezTo>
                    <a:pt x="1077163" y="1278838"/>
                    <a:pt x="1068695" y="1271753"/>
                    <a:pt x="1060064" y="1264910"/>
                  </a:cubicBezTo>
                  <a:cubicBezTo>
                    <a:pt x="1038448" y="1247600"/>
                    <a:pt x="1015945" y="1231578"/>
                    <a:pt x="993039" y="1216200"/>
                  </a:cubicBezTo>
                  <a:cubicBezTo>
                    <a:pt x="990619" y="1214509"/>
                    <a:pt x="987232" y="1215073"/>
                    <a:pt x="985538" y="1217488"/>
                  </a:cubicBezTo>
                  <a:cubicBezTo>
                    <a:pt x="983844" y="1219904"/>
                    <a:pt x="984489" y="1223285"/>
                    <a:pt x="986909" y="1224976"/>
                  </a:cubicBezTo>
                  <a:cubicBezTo>
                    <a:pt x="1004492" y="1237858"/>
                    <a:pt x="1021510" y="1251545"/>
                    <a:pt x="1038448" y="1265393"/>
                  </a:cubicBezTo>
                  <a:cubicBezTo>
                    <a:pt x="1048611" y="1273686"/>
                    <a:pt x="1058613" y="1282220"/>
                    <a:pt x="1068614" y="1290673"/>
                  </a:cubicBezTo>
                  <a:cubicBezTo>
                    <a:pt x="1083696" y="1303314"/>
                    <a:pt x="1098698" y="1316035"/>
                    <a:pt x="1113297" y="1329158"/>
                  </a:cubicBezTo>
                  <a:cubicBezTo>
                    <a:pt x="1115233" y="1330929"/>
                    <a:pt x="1139672" y="1351218"/>
                    <a:pt x="1147657" y="1360558"/>
                  </a:cubicBezTo>
                  <a:cubicBezTo>
                    <a:pt x="1148060" y="1360960"/>
                    <a:pt x="1148544" y="1361363"/>
                    <a:pt x="1148947" y="1361765"/>
                  </a:cubicBezTo>
                  <a:cubicBezTo>
                    <a:pt x="1149350" y="1362168"/>
                    <a:pt x="1149511" y="1362409"/>
                    <a:pt x="1149270" y="1362570"/>
                  </a:cubicBezTo>
                  <a:cubicBezTo>
                    <a:pt x="1149189" y="1362570"/>
                    <a:pt x="1149108" y="1362651"/>
                    <a:pt x="1149028" y="1362570"/>
                  </a:cubicBezTo>
                  <a:cubicBezTo>
                    <a:pt x="1149270" y="1363859"/>
                    <a:pt x="1149915" y="1364986"/>
                    <a:pt x="1151044" y="1365791"/>
                  </a:cubicBezTo>
                  <a:close/>
                  <a:moveTo>
                    <a:pt x="1072888" y="1146155"/>
                  </a:moveTo>
                  <a:cubicBezTo>
                    <a:pt x="1055790" y="1134078"/>
                    <a:pt x="1038610" y="1122243"/>
                    <a:pt x="1020462" y="1112340"/>
                  </a:cubicBezTo>
                  <a:cubicBezTo>
                    <a:pt x="990135" y="1095674"/>
                    <a:pt x="957470" y="1084000"/>
                    <a:pt x="920045" y="1082148"/>
                  </a:cubicBezTo>
                  <a:cubicBezTo>
                    <a:pt x="917142" y="1081987"/>
                    <a:pt x="914561" y="1084242"/>
                    <a:pt x="914319" y="1087140"/>
                  </a:cubicBezTo>
                  <a:cubicBezTo>
                    <a:pt x="914158" y="1090119"/>
                    <a:pt x="916416" y="1092615"/>
                    <a:pt x="919319" y="1092856"/>
                  </a:cubicBezTo>
                  <a:cubicBezTo>
                    <a:pt x="945694" y="1095111"/>
                    <a:pt x="969165" y="1102759"/>
                    <a:pt x="991103" y="1113145"/>
                  </a:cubicBezTo>
                  <a:cubicBezTo>
                    <a:pt x="1003928" y="1119184"/>
                    <a:pt x="1016187" y="1126188"/>
                    <a:pt x="1028205" y="1133595"/>
                  </a:cubicBezTo>
                  <a:cubicBezTo>
                    <a:pt x="1036271" y="1138587"/>
                    <a:pt x="1044256" y="1143659"/>
                    <a:pt x="1052240" y="1148893"/>
                  </a:cubicBezTo>
                  <a:cubicBezTo>
                    <a:pt x="1082487" y="1168779"/>
                    <a:pt x="1112168" y="1190034"/>
                    <a:pt x="1144430" y="1206297"/>
                  </a:cubicBezTo>
                  <a:cubicBezTo>
                    <a:pt x="1146931" y="1207666"/>
                    <a:pt x="1149996" y="1206700"/>
                    <a:pt x="1151367" y="1204204"/>
                  </a:cubicBezTo>
                  <a:cubicBezTo>
                    <a:pt x="1152657" y="1201708"/>
                    <a:pt x="1151689" y="1198649"/>
                    <a:pt x="1149189" y="1197280"/>
                  </a:cubicBezTo>
                  <a:cubicBezTo>
                    <a:pt x="1122492" y="1182546"/>
                    <a:pt x="1097892" y="1163868"/>
                    <a:pt x="1072888" y="1146155"/>
                  </a:cubicBezTo>
                  <a:close/>
                  <a:moveTo>
                    <a:pt x="1051837" y="1033439"/>
                  </a:moveTo>
                  <a:cubicBezTo>
                    <a:pt x="1036835" y="1025307"/>
                    <a:pt x="1020220" y="1012828"/>
                    <a:pt x="1009170" y="1007836"/>
                  </a:cubicBezTo>
                  <a:cubicBezTo>
                    <a:pt x="1000459" y="1003971"/>
                    <a:pt x="991748" y="1000429"/>
                    <a:pt x="982957" y="997208"/>
                  </a:cubicBezTo>
                  <a:cubicBezTo>
                    <a:pt x="974085" y="993988"/>
                    <a:pt x="965132" y="991170"/>
                    <a:pt x="956099" y="988594"/>
                  </a:cubicBezTo>
                  <a:cubicBezTo>
                    <a:pt x="945291" y="985534"/>
                    <a:pt x="934322" y="982877"/>
                    <a:pt x="923352" y="980542"/>
                  </a:cubicBezTo>
                  <a:cubicBezTo>
                    <a:pt x="906979" y="977000"/>
                    <a:pt x="890364" y="974263"/>
                    <a:pt x="873668" y="971686"/>
                  </a:cubicBezTo>
                  <a:cubicBezTo>
                    <a:pt x="870764" y="971203"/>
                    <a:pt x="867941" y="973135"/>
                    <a:pt x="867457" y="976034"/>
                  </a:cubicBezTo>
                  <a:cubicBezTo>
                    <a:pt x="866973" y="978932"/>
                    <a:pt x="868909" y="981670"/>
                    <a:pt x="871813" y="982233"/>
                  </a:cubicBezTo>
                  <a:cubicBezTo>
                    <a:pt x="894558" y="986823"/>
                    <a:pt x="916819" y="992136"/>
                    <a:pt x="938919" y="998416"/>
                  </a:cubicBezTo>
                  <a:cubicBezTo>
                    <a:pt x="947710" y="1000912"/>
                    <a:pt x="956421" y="1003649"/>
                    <a:pt x="965132" y="1006467"/>
                  </a:cubicBezTo>
                  <a:cubicBezTo>
                    <a:pt x="978118" y="1010573"/>
                    <a:pt x="991103" y="1015002"/>
                    <a:pt x="1003847" y="1020315"/>
                  </a:cubicBezTo>
                  <a:cubicBezTo>
                    <a:pt x="1014897" y="1024744"/>
                    <a:pt x="1031592" y="1036337"/>
                    <a:pt x="1046675" y="1043503"/>
                  </a:cubicBezTo>
                  <a:cubicBezTo>
                    <a:pt x="1054741" y="1047367"/>
                    <a:pt x="1062484" y="1050105"/>
                    <a:pt x="1068775" y="1050346"/>
                  </a:cubicBezTo>
                  <a:cubicBezTo>
                    <a:pt x="1071598" y="1050507"/>
                    <a:pt x="1074098" y="1048414"/>
                    <a:pt x="1074259" y="1045596"/>
                  </a:cubicBezTo>
                  <a:cubicBezTo>
                    <a:pt x="1074421" y="1042778"/>
                    <a:pt x="1072324" y="1040282"/>
                    <a:pt x="1069501" y="1040121"/>
                  </a:cubicBezTo>
                  <a:cubicBezTo>
                    <a:pt x="1064339" y="1039638"/>
                    <a:pt x="1058290" y="1036901"/>
                    <a:pt x="1051837" y="1033439"/>
                  </a:cubicBezTo>
                  <a:close/>
                  <a:moveTo>
                    <a:pt x="1034899" y="1392521"/>
                  </a:moveTo>
                  <a:lnTo>
                    <a:pt x="1035142" y="1393004"/>
                  </a:lnTo>
                  <a:cubicBezTo>
                    <a:pt x="1035142" y="1392762"/>
                    <a:pt x="1034980" y="1392843"/>
                    <a:pt x="1034980" y="1392601"/>
                  </a:cubicBezTo>
                  <a:cubicBezTo>
                    <a:pt x="1034980" y="1392601"/>
                    <a:pt x="1034899" y="1392601"/>
                    <a:pt x="1034899" y="1392521"/>
                  </a:cubicBezTo>
                  <a:close/>
                  <a:moveTo>
                    <a:pt x="1044175" y="1388012"/>
                  </a:moveTo>
                  <a:cubicBezTo>
                    <a:pt x="1042562" y="1385355"/>
                    <a:pt x="1040465" y="1384791"/>
                    <a:pt x="1038610" y="1385275"/>
                  </a:cubicBezTo>
                  <a:cubicBezTo>
                    <a:pt x="1035787" y="1385758"/>
                    <a:pt x="1033931" y="1388415"/>
                    <a:pt x="1034496" y="1391233"/>
                  </a:cubicBezTo>
                  <a:cubicBezTo>
                    <a:pt x="1034980" y="1391313"/>
                    <a:pt x="1034980" y="1391957"/>
                    <a:pt x="1034980" y="1392601"/>
                  </a:cubicBezTo>
                  <a:cubicBezTo>
                    <a:pt x="1034980" y="1392601"/>
                    <a:pt x="1034980" y="1392682"/>
                    <a:pt x="1035061" y="1392682"/>
                  </a:cubicBezTo>
                  <a:cubicBezTo>
                    <a:pt x="1035061" y="1392843"/>
                    <a:pt x="1035142" y="1392923"/>
                    <a:pt x="1035142" y="1393004"/>
                  </a:cubicBezTo>
                  <a:cubicBezTo>
                    <a:pt x="1034899" y="1395258"/>
                    <a:pt x="1033367" y="1398801"/>
                    <a:pt x="1033367" y="1398962"/>
                  </a:cubicBezTo>
                  <a:lnTo>
                    <a:pt x="1030625" y="1416191"/>
                  </a:lnTo>
                  <a:cubicBezTo>
                    <a:pt x="1029899" y="1422068"/>
                    <a:pt x="1029012" y="1427866"/>
                    <a:pt x="1028528" y="1433743"/>
                  </a:cubicBezTo>
                  <a:cubicBezTo>
                    <a:pt x="1028205" y="1437688"/>
                    <a:pt x="1028044" y="1441552"/>
                    <a:pt x="1027882" y="1445497"/>
                  </a:cubicBezTo>
                  <a:cubicBezTo>
                    <a:pt x="1027640" y="1455400"/>
                    <a:pt x="1027963" y="1465223"/>
                    <a:pt x="1028366" y="1475126"/>
                  </a:cubicBezTo>
                  <a:cubicBezTo>
                    <a:pt x="1028286" y="1478024"/>
                    <a:pt x="1030625" y="1480440"/>
                    <a:pt x="1033609" y="1480520"/>
                  </a:cubicBezTo>
                  <a:cubicBezTo>
                    <a:pt x="1036593" y="1480601"/>
                    <a:pt x="1039013" y="1478185"/>
                    <a:pt x="1039013" y="1475287"/>
                  </a:cubicBezTo>
                  <a:cubicBezTo>
                    <a:pt x="1039578" y="1468282"/>
                    <a:pt x="1040384" y="1461439"/>
                    <a:pt x="1041110" y="1454515"/>
                  </a:cubicBezTo>
                  <a:cubicBezTo>
                    <a:pt x="1041594" y="1449845"/>
                    <a:pt x="1042078" y="1445256"/>
                    <a:pt x="1042481" y="1440667"/>
                  </a:cubicBezTo>
                  <a:cubicBezTo>
                    <a:pt x="1042884" y="1436802"/>
                    <a:pt x="1043126" y="1432938"/>
                    <a:pt x="1043368" y="1429073"/>
                  </a:cubicBezTo>
                  <a:lnTo>
                    <a:pt x="1044820" y="1400089"/>
                  </a:lnTo>
                  <a:cubicBezTo>
                    <a:pt x="1044820" y="1399767"/>
                    <a:pt x="1045062" y="1393487"/>
                    <a:pt x="1044901" y="1391072"/>
                  </a:cubicBezTo>
                  <a:cubicBezTo>
                    <a:pt x="1044740" y="1389542"/>
                    <a:pt x="1044417" y="1388415"/>
                    <a:pt x="1044175" y="1388012"/>
                  </a:cubicBezTo>
                  <a:close/>
                  <a:moveTo>
                    <a:pt x="637507" y="804786"/>
                  </a:moveTo>
                  <a:cubicBezTo>
                    <a:pt x="637427" y="804302"/>
                    <a:pt x="637023" y="804383"/>
                    <a:pt x="636539" y="804705"/>
                  </a:cubicBezTo>
                  <a:lnTo>
                    <a:pt x="636943" y="804946"/>
                  </a:lnTo>
                  <a:lnTo>
                    <a:pt x="637507" y="804786"/>
                  </a:lnTo>
                  <a:close/>
                  <a:moveTo>
                    <a:pt x="274394" y="772339"/>
                  </a:moveTo>
                  <a:cubicBezTo>
                    <a:pt x="298026" y="769361"/>
                    <a:pt x="321497" y="764932"/>
                    <a:pt x="343193" y="760102"/>
                  </a:cubicBezTo>
                  <a:cubicBezTo>
                    <a:pt x="391587" y="749233"/>
                    <a:pt x="428850" y="736914"/>
                    <a:pt x="439335" y="733372"/>
                  </a:cubicBezTo>
                  <a:cubicBezTo>
                    <a:pt x="450950" y="738525"/>
                    <a:pt x="462726" y="743919"/>
                    <a:pt x="474340" y="748991"/>
                  </a:cubicBezTo>
                  <a:cubicBezTo>
                    <a:pt x="487084" y="754466"/>
                    <a:pt x="499827" y="759780"/>
                    <a:pt x="512652" y="765013"/>
                  </a:cubicBezTo>
                  <a:cubicBezTo>
                    <a:pt x="517572" y="767026"/>
                    <a:pt x="522411" y="769038"/>
                    <a:pt x="527331" y="770971"/>
                  </a:cubicBezTo>
                  <a:cubicBezTo>
                    <a:pt x="514829" y="777814"/>
                    <a:pt x="486680" y="787717"/>
                    <a:pt x="484987" y="788442"/>
                  </a:cubicBezTo>
                  <a:cubicBezTo>
                    <a:pt x="464661" y="798264"/>
                    <a:pt x="443771" y="807120"/>
                    <a:pt x="422640" y="815172"/>
                  </a:cubicBezTo>
                  <a:cubicBezTo>
                    <a:pt x="408605" y="820485"/>
                    <a:pt x="394491" y="825477"/>
                    <a:pt x="380134" y="829825"/>
                  </a:cubicBezTo>
                  <a:cubicBezTo>
                    <a:pt x="356260" y="836910"/>
                    <a:pt x="331901" y="842465"/>
                    <a:pt x="306898" y="844961"/>
                  </a:cubicBezTo>
                  <a:cubicBezTo>
                    <a:pt x="303994" y="845202"/>
                    <a:pt x="301736" y="847859"/>
                    <a:pt x="301978" y="850758"/>
                  </a:cubicBezTo>
                  <a:cubicBezTo>
                    <a:pt x="302220" y="853656"/>
                    <a:pt x="304801" y="855911"/>
                    <a:pt x="307785" y="855669"/>
                  </a:cubicBezTo>
                  <a:cubicBezTo>
                    <a:pt x="340209" y="853576"/>
                    <a:pt x="371826" y="847376"/>
                    <a:pt x="402395" y="837634"/>
                  </a:cubicBezTo>
                  <a:cubicBezTo>
                    <a:pt x="414655" y="833770"/>
                    <a:pt x="426753" y="829261"/>
                    <a:pt x="438610" y="824350"/>
                  </a:cubicBezTo>
                  <a:cubicBezTo>
                    <a:pt x="456354" y="817023"/>
                    <a:pt x="473614" y="808570"/>
                    <a:pt x="490633" y="799713"/>
                  </a:cubicBezTo>
                  <a:cubicBezTo>
                    <a:pt x="492407" y="798828"/>
                    <a:pt x="525315" y="785704"/>
                    <a:pt x="536042" y="778217"/>
                  </a:cubicBezTo>
                  <a:cubicBezTo>
                    <a:pt x="537494" y="777251"/>
                    <a:pt x="537816" y="776526"/>
                    <a:pt x="538623" y="775560"/>
                  </a:cubicBezTo>
                  <a:cubicBezTo>
                    <a:pt x="556367" y="782645"/>
                    <a:pt x="574031" y="789810"/>
                    <a:pt x="591695" y="797137"/>
                  </a:cubicBezTo>
                  <a:cubicBezTo>
                    <a:pt x="588307" y="801001"/>
                    <a:pt x="584032" y="807282"/>
                    <a:pt x="581048" y="809858"/>
                  </a:cubicBezTo>
                  <a:cubicBezTo>
                    <a:pt x="574999" y="815172"/>
                    <a:pt x="568788" y="820405"/>
                    <a:pt x="562497" y="825477"/>
                  </a:cubicBezTo>
                  <a:cubicBezTo>
                    <a:pt x="556206" y="830469"/>
                    <a:pt x="549915" y="835380"/>
                    <a:pt x="543301" y="839969"/>
                  </a:cubicBezTo>
                  <a:cubicBezTo>
                    <a:pt x="534510" y="846329"/>
                    <a:pt x="525315" y="851966"/>
                    <a:pt x="515959" y="857279"/>
                  </a:cubicBezTo>
                  <a:cubicBezTo>
                    <a:pt x="506522" y="862674"/>
                    <a:pt x="496924" y="867665"/>
                    <a:pt x="487164" y="872254"/>
                  </a:cubicBezTo>
                  <a:cubicBezTo>
                    <a:pt x="467404" y="881352"/>
                    <a:pt x="446917" y="889001"/>
                    <a:pt x="425946" y="894798"/>
                  </a:cubicBezTo>
                  <a:cubicBezTo>
                    <a:pt x="423043" y="895522"/>
                    <a:pt x="421349" y="898421"/>
                    <a:pt x="422075" y="901239"/>
                  </a:cubicBezTo>
                  <a:cubicBezTo>
                    <a:pt x="422720" y="904137"/>
                    <a:pt x="425624" y="905828"/>
                    <a:pt x="428528" y="905103"/>
                  </a:cubicBezTo>
                  <a:cubicBezTo>
                    <a:pt x="450466" y="900192"/>
                    <a:pt x="472162" y="893670"/>
                    <a:pt x="492810" y="884895"/>
                  </a:cubicBezTo>
                  <a:cubicBezTo>
                    <a:pt x="503215" y="880466"/>
                    <a:pt x="513378" y="875475"/>
                    <a:pt x="523137" y="869839"/>
                  </a:cubicBezTo>
                  <a:cubicBezTo>
                    <a:pt x="532977" y="864203"/>
                    <a:pt x="542333" y="857843"/>
                    <a:pt x="551447" y="851080"/>
                  </a:cubicBezTo>
                  <a:cubicBezTo>
                    <a:pt x="558061" y="846008"/>
                    <a:pt x="564513" y="840774"/>
                    <a:pt x="570724" y="835219"/>
                  </a:cubicBezTo>
                  <a:cubicBezTo>
                    <a:pt x="576935" y="829744"/>
                    <a:pt x="582984" y="824108"/>
                    <a:pt x="588952" y="818392"/>
                  </a:cubicBezTo>
                  <a:cubicBezTo>
                    <a:pt x="592017" y="815413"/>
                    <a:pt x="596615" y="808087"/>
                    <a:pt x="599922" y="803739"/>
                  </a:cubicBezTo>
                  <a:cubicBezTo>
                    <a:pt x="600163" y="803819"/>
                    <a:pt x="600325" y="803819"/>
                    <a:pt x="600567" y="803819"/>
                  </a:cubicBezTo>
                  <a:cubicBezTo>
                    <a:pt x="601777" y="803819"/>
                    <a:pt x="601857" y="802370"/>
                    <a:pt x="602664" y="801646"/>
                  </a:cubicBezTo>
                  <a:cubicBezTo>
                    <a:pt x="605568" y="803014"/>
                    <a:pt x="625005" y="812354"/>
                    <a:pt x="633555" y="814608"/>
                  </a:cubicBezTo>
                  <a:cubicBezTo>
                    <a:pt x="635571" y="815091"/>
                    <a:pt x="637265" y="815252"/>
                    <a:pt x="638233" y="815172"/>
                  </a:cubicBezTo>
                  <a:cubicBezTo>
                    <a:pt x="640169" y="814930"/>
                    <a:pt x="641379" y="814125"/>
                    <a:pt x="642185" y="813320"/>
                  </a:cubicBezTo>
                  <a:cubicBezTo>
                    <a:pt x="644121" y="811227"/>
                    <a:pt x="644040" y="808006"/>
                    <a:pt x="641943" y="806074"/>
                  </a:cubicBezTo>
                  <a:cubicBezTo>
                    <a:pt x="640733" y="804866"/>
                    <a:pt x="639040" y="804464"/>
                    <a:pt x="637507" y="804786"/>
                  </a:cubicBezTo>
                  <a:cubicBezTo>
                    <a:pt x="637507" y="804786"/>
                    <a:pt x="637507" y="804866"/>
                    <a:pt x="637507" y="804946"/>
                  </a:cubicBezTo>
                  <a:cubicBezTo>
                    <a:pt x="637507" y="805108"/>
                    <a:pt x="637265" y="805027"/>
                    <a:pt x="636943" y="804946"/>
                  </a:cubicBezTo>
                  <a:cubicBezTo>
                    <a:pt x="636217" y="805108"/>
                    <a:pt x="635491" y="805510"/>
                    <a:pt x="634926" y="806074"/>
                  </a:cubicBezTo>
                  <a:cubicBezTo>
                    <a:pt x="635249" y="805752"/>
                    <a:pt x="635975" y="805108"/>
                    <a:pt x="636539" y="804705"/>
                  </a:cubicBezTo>
                  <a:cubicBezTo>
                    <a:pt x="636378" y="804705"/>
                    <a:pt x="636298" y="804625"/>
                    <a:pt x="636217" y="804625"/>
                  </a:cubicBezTo>
                  <a:cubicBezTo>
                    <a:pt x="632507" y="803658"/>
                    <a:pt x="626619" y="801001"/>
                    <a:pt x="620973" y="798425"/>
                  </a:cubicBezTo>
                  <a:cubicBezTo>
                    <a:pt x="621053" y="797620"/>
                    <a:pt x="622182" y="797298"/>
                    <a:pt x="621941" y="796493"/>
                  </a:cubicBezTo>
                  <a:cubicBezTo>
                    <a:pt x="618714" y="786671"/>
                    <a:pt x="611859" y="763564"/>
                    <a:pt x="605809" y="745207"/>
                  </a:cubicBezTo>
                  <a:cubicBezTo>
                    <a:pt x="602745" y="735868"/>
                    <a:pt x="599841" y="727736"/>
                    <a:pt x="597744" y="722986"/>
                  </a:cubicBezTo>
                  <a:cubicBezTo>
                    <a:pt x="592420" y="710989"/>
                    <a:pt x="584516" y="695692"/>
                    <a:pt x="575079" y="679187"/>
                  </a:cubicBezTo>
                  <a:cubicBezTo>
                    <a:pt x="569837" y="670090"/>
                    <a:pt x="564191" y="660670"/>
                    <a:pt x="558222" y="651169"/>
                  </a:cubicBezTo>
                  <a:cubicBezTo>
                    <a:pt x="549673" y="637402"/>
                    <a:pt x="540478" y="623473"/>
                    <a:pt x="531364" y="610269"/>
                  </a:cubicBezTo>
                  <a:cubicBezTo>
                    <a:pt x="515313" y="586760"/>
                    <a:pt x="499505" y="565505"/>
                    <a:pt x="487809" y="551013"/>
                  </a:cubicBezTo>
                  <a:cubicBezTo>
                    <a:pt x="486035" y="548678"/>
                    <a:pt x="482648" y="548275"/>
                    <a:pt x="480309" y="550127"/>
                  </a:cubicBezTo>
                  <a:cubicBezTo>
                    <a:pt x="477970" y="551899"/>
                    <a:pt x="477566" y="555280"/>
                    <a:pt x="479421" y="557615"/>
                  </a:cubicBezTo>
                  <a:cubicBezTo>
                    <a:pt x="494020" y="577099"/>
                    <a:pt x="515071" y="609142"/>
                    <a:pt x="535316" y="641588"/>
                  </a:cubicBezTo>
                  <a:cubicBezTo>
                    <a:pt x="544511" y="656161"/>
                    <a:pt x="553544" y="670895"/>
                    <a:pt x="561690" y="684582"/>
                  </a:cubicBezTo>
                  <a:cubicBezTo>
                    <a:pt x="571531" y="701248"/>
                    <a:pt x="580161" y="716464"/>
                    <a:pt x="585887" y="728380"/>
                  </a:cubicBezTo>
                  <a:cubicBezTo>
                    <a:pt x="587984" y="732889"/>
                    <a:pt x="590969" y="740537"/>
                    <a:pt x="594195" y="749233"/>
                  </a:cubicBezTo>
                  <a:cubicBezTo>
                    <a:pt x="599679" y="764208"/>
                    <a:pt x="605729" y="781840"/>
                    <a:pt x="609761" y="793111"/>
                  </a:cubicBezTo>
                  <a:cubicBezTo>
                    <a:pt x="608229" y="792306"/>
                    <a:pt x="606697" y="791662"/>
                    <a:pt x="606374" y="791501"/>
                  </a:cubicBezTo>
                  <a:cubicBezTo>
                    <a:pt x="586371" y="782645"/>
                    <a:pt x="566207" y="774272"/>
                    <a:pt x="546043" y="765818"/>
                  </a:cubicBezTo>
                  <a:cubicBezTo>
                    <a:pt x="545963" y="765254"/>
                    <a:pt x="546769" y="764852"/>
                    <a:pt x="546527" y="764288"/>
                  </a:cubicBezTo>
                  <a:cubicBezTo>
                    <a:pt x="546527" y="764288"/>
                    <a:pt x="525315" y="723710"/>
                    <a:pt x="497730" y="675564"/>
                  </a:cubicBezTo>
                  <a:cubicBezTo>
                    <a:pt x="486842" y="656725"/>
                    <a:pt x="475066" y="636677"/>
                    <a:pt x="463210" y="617515"/>
                  </a:cubicBezTo>
                  <a:cubicBezTo>
                    <a:pt x="454902" y="604231"/>
                    <a:pt x="446594" y="591510"/>
                    <a:pt x="438610" y="579675"/>
                  </a:cubicBezTo>
                  <a:cubicBezTo>
                    <a:pt x="422398" y="555683"/>
                    <a:pt x="407637" y="535877"/>
                    <a:pt x="397314" y="525249"/>
                  </a:cubicBezTo>
                  <a:cubicBezTo>
                    <a:pt x="395297" y="523075"/>
                    <a:pt x="391910" y="522914"/>
                    <a:pt x="389732" y="524927"/>
                  </a:cubicBezTo>
                  <a:cubicBezTo>
                    <a:pt x="387554" y="526940"/>
                    <a:pt x="387473" y="530321"/>
                    <a:pt x="389490" y="532495"/>
                  </a:cubicBezTo>
                  <a:cubicBezTo>
                    <a:pt x="401024" y="545297"/>
                    <a:pt x="417881" y="571141"/>
                    <a:pt x="436351" y="601172"/>
                  </a:cubicBezTo>
                  <a:cubicBezTo>
                    <a:pt x="444336" y="614053"/>
                    <a:pt x="452563" y="627660"/>
                    <a:pt x="460790" y="641347"/>
                  </a:cubicBezTo>
                  <a:cubicBezTo>
                    <a:pt x="466274" y="650284"/>
                    <a:pt x="471759" y="659301"/>
                    <a:pt x="477082" y="668157"/>
                  </a:cubicBezTo>
                  <a:cubicBezTo>
                    <a:pt x="501118" y="707527"/>
                    <a:pt x="522411" y="743516"/>
                    <a:pt x="532009" y="759860"/>
                  </a:cubicBezTo>
                  <a:cubicBezTo>
                    <a:pt x="522895" y="755996"/>
                    <a:pt x="513781" y="752131"/>
                    <a:pt x="504667" y="748186"/>
                  </a:cubicBezTo>
                  <a:cubicBezTo>
                    <a:pt x="496279" y="744563"/>
                    <a:pt x="487890" y="740859"/>
                    <a:pt x="479502" y="737156"/>
                  </a:cubicBezTo>
                  <a:cubicBezTo>
                    <a:pt x="453934" y="725723"/>
                    <a:pt x="428124" y="713807"/>
                    <a:pt x="402476" y="702053"/>
                  </a:cubicBezTo>
                  <a:cubicBezTo>
                    <a:pt x="403363" y="700765"/>
                    <a:pt x="404169" y="698752"/>
                    <a:pt x="402314" y="695370"/>
                  </a:cubicBezTo>
                  <a:cubicBezTo>
                    <a:pt x="401911" y="694485"/>
                    <a:pt x="401266" y="693760"/>
                    <a:pt x="400459" y="693277"/>
                  </a:cubicBezTo>
                  <a:cubicBezTo>
                    <a:pt x="396991" y="687802"/>
                    <a:pt x="390216" y="676450"/>
                    <a:pt x="387151" y="671458"/>
                  </a:cubicBezTo>
                  <a:cubicBezTo>
                    <a:pt x="382070" y="663246"/>
                    <a:pt x="376746" y="655114"/>
                    <a:pt x="371262" y="647063"/>
                  </a:cubicBezTo>
                  <a:cubicBezTo>
                    <a:pt x="365777" y="639012"/>
                    <a:pt x="360212" y="631122"/>
                    <a:pt x="354566" y="623232"/>
                  </a:cubicBezTo>
                  <a:cubicBezTo>
                    <a:pt x="346581" y="612282"/>
                    <a:pt x="338273" y="601333"/>
                    <a:pt x="329401" y="590625"/>
                  </a:cubicBezTo>
                  <a:cubicBezTo>
                    <a:pt x="320690" y="580077"/>
                    <a:pt x="311496" y="569772"/>
                    <a:pt x="301978" y="559789"/>
                  </a:cubicBezTo>
                  <a:cubicBezTo>
                    <a:pt x="282782" y="539661"/>
                    <a:pt x="262053" y="520901"/>
                    <a:pt x="240841" y="504316"/>
                  </a:cubicBezTo>
                  <a:cubicBezTo>
                    <a:pt x="238502" y="502384"/>
                    <a:pt x="235195" y="502786"/>
                    <a:pt x="233259" y="505041"/>
                  </a:cubicBezTo>
                  <a:cubicBezTo>
                    <a:pt x="231404" y="507295"/>
                    <a:pt x="231807" y="510676"/>
                    <a:pt x="234066" y="512528"/>
                  </a:cubicBezTo>
                  <a:cubicBezTo>
                    <a:pt x="254230" y="529677"/>
                    <a:pt x="273426" y="549000"/>
                    <a:pt x="291735" y="569209"/>
                  </a:cubicBezTo>
                  <a:cubicBezTo>
                    <a:pt x="300849" y="579273"/>
                    <a:pt x="309640" y="589497"/>
                    <a:pt x="318190" y="599803"/>
                  </a:cubicBezTo>
                  <a:cubicBezTo>
                    <a:pt x="326981" y="610350"/>
                    <a:pt x="335450" y="620816"/>
                    <a:pt x="343516" y="631444"/>
                  </a:cubicBezTo>
                  <a:cubicBezTo>
                    <a:pt x="350533" y="640542"/>
                    <a:pt x="357389" y="649720"/>
                    <a:pt x="364164" y="659059"/>
                  </a:cubicBezTo>
                  <a:cubicBezTo>
                    <a:pt x="368681" y="665259"/>
                    <a:pt x="373117" y="671458"/>
                    <a:pt x="377391" y="677819"/>
                  </a:cubicBezTo>
                  <a:cubicBezTo>
                    <a:pt x="380295" y="682086"/>
                    <a:pt x="385860" y="690459"/>
                    <a:pt x="389813" y="696336"/>
                  </a:cubicBezTo>
                  <a:cubicBezTo>
                    <a:pt x="363922" y="684421"/>
                    <a:pt x="338193" y="672666"/>
                    <a:pt x="312141" y="660911"/>
                  </a:cubicBezTo>
                  <a:cubicBezTo>
                    <a:pt x="304801" y="657610"/>
                    <a:pt x="297300" y="654551"/>
                    <a:pt x="289960" y="651330"/>
                  </a:cubicBezTo>
                  <a:cubicBezTo>
                    <a:pt x="289799" y="650525"/>
                    <a:pt x="290767" y="649881"/>
                    <a:pt x="290202" y="649157"/>
                  </a:cubicBezTo>
                  <a:cubicBezTo>
                    <a:pt x="278427" y="633457"/>
                    <a:pt x="255762" y="611638"/>
                    <a:pt x="230920" y="590222"/>
                  </a:cubicBezTo>
                  <a:cubicBezTo>
                    <a:pt x="224629" y="584828"/>
                    <a:pt x="218257" y="579514"/>
                    <a:pt x="211805" y="574361"/>
                  </a:cubicBezTo>
                  <a:cubicBezTo>
                    <a:pt x="205272" y="569047"/>
                    <a:pt x="198658" y="563895"/>
                    <a:pt x="192205" y="559064"/>
                  </a:cubicBezTo>
                  <a:cubicBezTo>
                    <a:pt x="159459" y="534266"/>
                    <a:pt x="131713" y="515588"/>
                    <a:pt x="131713" y="515588"/>
                  </a:cubicBezTo>
                  <a:cubicBezTo>
                    <a:pt x="129374" y="513817"/>
                    <a:pt x="125987" y="514380"/>
                    <a:pt x="124293" y="516795"/>
                  </a:cubicBezTo>
                  <a:cubicBezTo>
                    <a:pt x="122518" y="519130"/>
                    <a:pt x="123083" y="522512"/>
                    <a:pt x="125503" y="524202"/>
                  </a:cubicBezTo>
                  <a:cubicBezTo>
                    <a:pt x="125503" y="524202"/>
                    <a:pt x="142763" y="537567"/>
                    <a:pt x="166153" y="556327"/>
                  </a:cubicBezTo>
                  <a:lnTo>
                    <a:pt x="211079" y="592315"/>
                  </a:lnTo>
                  <a:cubicBezTo>
                    <a:pt x="220112" y="599561"/>
                    <a:pt x="229226" y="606807"/>
                    <a:pt x="237776" y="613973"/>
                  </a:cubicBezTo>
                  <a:cubicBezTo>
                    <a:pt x="249955" y="624117"/>
                    <a:pt x="260279" y="633537"/>
                    <a:pt x="269312" y="642313"/>
                  </a:cubicBezTo>
                  <a:cubicBezTo>
                    <a:pt x="246084" y="632168"/>
                    <a:pt x="222935" y="621783"/>
                    <a:pt x="199545" y="612121"/>
                  </a:cubicBezTo>
                  <a:cubicBezTo>
                    <a:pt x="136069" y="585875"/>
                    <a:pt x="71867" y="561962"/>
                    <a:pt x="6938" y="542318"/>
                  </a:cubicBezTo>
                  <a:cubicBezTo>
                    <a:pt x="4115" y="541432"/>
                    <a:pt x="1131" y="543042"/>
                    <a:pt x="244" y="545780"/>
                  </a:cubicBezTo>
                  <a:cubicBezTo>
                    <a:pt x="-643" y="548598"/>
                    <a:pt x="970" y="551657"/>
                    <a:pt x="3793" y="552543"/>
                  </a:cubicBezTo>
                  <a:cubicBezTo>
                    <a:pt x="67995" y="572993"/>
                    <a:pt x="131391" y="598032"/>
                    <a:pt x="194222" y="624761"/>
                  </a:cubicBezTo>
                  <a:cubicBezTo>
                    <a:pt x="223419" y="637241"/>
                    <a:pt x="252455" y="650284"/>
                    <a:pt x="281491" y="663246"/>
                  </a:cubicBezTo>
                  <a:cubicBezTo>
                    <a:pt x="266409" y="663810"/>
                    <a:pt x="245438" y="665017"/>
                    <a:pt x="222209" y="666386"/>
                  </a:cubicBezTo>
                  <a:cubicBezTo>
                    <a:pt x="209224" y="667111"/>
                    <a:pt x="195593" y="667916"/>
                    <a:pt x="182043" y="668801"/>
                  </a:cubicBezTo>
                  <a:cubicBezTo>
                    <a:pt x="168412" y="669687"/>
                    <a:pt x="154862" y="670653"/>
                    <a:pt x="141957" y="671297"/>
                  </a:cubicBezTo>
                  <a:cubicBezTo>
                    <a:pt x="118486" y="672586"/>
                    <a:pt x="97273" y="673230"/>
                    <a:pt x="82271" y="672022"/>
                  </a:cubicBezTo>
                  <a:cubicBezTo>
                    <a:pt x="79367" y="671700"/>
                    <a:pt x="76706" y="673793"/>
                    <a:pt x="76383" y="676772"/>
                  </a:cubicBezTo>
                  <a:cubicBezTo>
                    <a:pt x="76060" y="679670"/>
                    <a:pt x="78238" y="682327"/>
                    <a:pt x="81142" y="682650"/>
                  </a:cubicBezTo>
                  <a:cubicBezTo>
                    <a:pt x="97838" y="684823"/>
                    <a:pt x="122357" y="685387"/>
                    <a:pt x="149216" y="684662"/>
                  </a:cubicBezTo>
                  <a:cubicBezTo>
                    <a:pt x="163814" y="684260"/>
                    <a:pt x="179058" y="683535"/>
                    <a:pt x="194141" y="682488"/>
                  </a:cubicBezTo>
                  <a:cubicBezTo>
                    <a:pt x="211724" y="681281"/>
                    <a:pt x="228904" y="679670"/>
                    <a:pt x="244390" y="678141"/>
                  </a:cubicBezTo>
                  <a:cubicBezTo>
                    <a:pt x="265683" y="676208"/>
                    <a:pt x="283589" y="674276"/>
                    <a:pt x="294396" y="673632"/>
                  </a:cubicBezTo>
                  <a:cubicBezTo>
                    <a:pt x="297300" y="673471"/>
                    <a:pt x="300284" y="672907"/>
                    <a:pt x="301978" y="672827"/>
                  </a:cubicBezTo>
                  <a:lnTo>
                    <a:pt x="302220" y="673069"/>
                  </a:lnTo>
                  <a:lnTo>
                    <a:pt x="302059" y="672827"/>
                  </a:lnTo>
                  <a:cubicBezTo>
                    <a:pt x="302865" y="672827"/>
                    <a:pt x="303349" y="672988"/>
                    <a:pt x="303269" y="673471"/>
                  </a:cubicBezTo>
                  <a:cubicBezTo>
                    <a:pt x="303269" y="673551"/>
                    <a:pt x="303269" y="673632"/>
                    <a:pt x="303269" y="673632"/>
                  </a:cubicBezTo>
                  <a:cubicBezTo>
                    <a:pt x="304075" y="673954"/>
                    <a:pt x="304962" y="674115"/>
                    <a:pt x="305930" y="674035"/>
                  </a:cubicBezTo>
                  <a:cubicBezTo>
                    <a:pt x="305930" y="674035"/>
                    <a:pt x="305930" y="673954"/>
                    <a:pt x="305930" y="673954"/>
                  </a:cubicBezTo>
                  <a:cubicBezTo>
                    <a:pt x="306011" y="674035"/>
                    <a:pt x="306092" y="674035"/>
                    <a:pt x="306253" y="674115"/>
                  </a:cubicBezTo>
                  <a:cubicBezTo>
                    <a:pt x="345694" y="691828"/>
                    <a:pt x="384973" y="709299"/>
                    <a:pt x="424172" y="726689"/>
                  </a:cubicBezTo>
                  <a:cubicBezTo>
                    <a:pt x="406670" y="731520"/>
                    <a:pt x="376746" y="739330"/>
                    <a:pt x="340209" y="746656"/>
                  </a:cubicBezTo>
                  <a:cubicBezTo>
                    <a:pt x="318835" y="751004"/>
                    <a:pt x="295687" y="755029"/>
                    <a:pt x="272539" y="758089"/>
                  </a:cubicBezTo>
                  <a:cubicBezTo>
                    <a:pt x="253343" y="760665"/>
                    <a:pt x="234066" y="762598"/>
                    <a:pt x="215757" y="763081"/>
                  </a:cubicBezTo>
                  <a:cubicBezTo>
                    <a:pt x="195512" y="763564"/>
                    <a:pt x="176397" y="762598"/>
                    <a:pt x="159782" y="758894"/>
                  </a:cubicBezTo>
                  <a:cubicBezTo>
                    <a:pt x="156878" y="758250"/>
                    <a:pt x="153974" y="760021"/>
                    <a:pt x="153329" y="762839"/>
                  </a:cubicBezTo>
                  <a:cubicBezTo>
                    <a:pt x="152603" y="765737"/>
                    <a:pt x="154378" y="768636"/>
                    <a:pt x="157281" y="769280"/>
                  </a:cubicBezTo>
                  <a:cubicBezTo>
                    <a:pt x="177687" y="774594"/>
                    <a:pt x="201965" y="776445"/>
                    <a:pt x="227694" y="775801"/>
                  </a:cubicBezTo>
                  <a:cubicBezTo>
                    <a:pt x="243018" y="775399"/>
                    <a:pt x="258747" y="774272"/>
                    <a:pt x="274394" y="772339"/>
                  </a:cubicBezTo>
                  <a:close/>
                  <a:moveTo>
                    <a:pt x="845519" y="110453"/>
                  </a:moveTo>
                  <a:lnTo>
                    <a:pt x="845519" y="110453"/>
                  </a:lnTo>
                  <a:lnTo>
                    <a:pt x="845358" y="110533"/>
                  </a:lnTo>
                  <a:lnTo>
                    <a:pt x="845519" y="110453"/>
                  </a:lnTo>
                  <a:lnTo>
                    <a:pt x="845519" y="110453"/>
                  </a:lnTo>
                  <a:lnTo>
                    <a:pt x="845438" y="110695"/>
                  </a:lnTo>
                  <a:lnTo>
                    <a:pt x="845358" y="110695"/>
                  </a:lnTo>
                  <a:lnTo>
                    <a:pt x="845358" y="110775"/>
                  </a:lnTo>
                  <a:lnTo>
                    <a:pt x="845438" y="110775"/>
                  </a:lnTo>
                  <a:cubicBezTo>
                    <a:pt x="844874" y="113110"/>
                    <a:pt x="846084" y="115525"/>
                    <a:pt x="848342" y="116572"/>
                  </a:cubicBezTo>
                  <a:cubicBezTo>
                    <a:pt x="850923" y="117699"/>
                    <a:pt x="853988" y="116572"/>
                    <a:pt x="855117" y="113996"/>
                  </a:cubicBezTo>
                  <a:cubicBezTo>
                    <a:pt x="858343" y="114801"/>
                    <a:pt x="853665" y="113915"/>
                    <a:pt x="856730" y="114478"/>
                  </a:cubicBezTo>
                  <a:cubicBezTo>
                    <a:pt x="857295" y="114640"/>
                    <a:pt x="856811" y="114640"/>
                    <a:pt x="857295" y="114318"/>
                  </a:cubicBezTo>
                  <a:cubicBezTo>
                    <a:pt x="857375" y="114237"/>
                    <a:pt x="857456" y="114076"/>
                    <a:pt x="857375" y="113996"/>
                  </a:cubicBezTo>
                  <a:cubicBezTo>
                    <a:pt x="857053" y="113271"/>
                    <a:pt x="857940" y="113673"/>
                    <a:pt x="857214" y="113271"/>
                  </a:cubicBezTo>
                  <a:cubicBezTo>
                    <a:pt x="856004" y="112546"/>
                    <a:pt x="858263" y="113029"/>
                    <a:pt x="856891" y="112546"/>
                  </a:cubicBezTo>
                  <a:cubicBezTo>
                    <a:pt x="856085" y="112144"/>
                    <a:pt x="857537" y="112385"/>
                    <a:pt x="856730" y="112144"/>
                  </a:cubicBezTo>
                  <a:cubicBezTo>
                    <a:pt x="854714" y="111500"/>
                    <a:pt x="858263" y="111822"/>
                    <a:pt x="856085" y="111339"/>
                  </a:cubicBezTo>
                  <a:cubicBezTo>
                    <a:pt x="856246" y="108440"/>
                    <a:pt x="853988" y="105864"/>
                    <a:pt x="851004" y="105703"/>
                  </a:cubicBezTo>
                  <a:cubicBezTo>
                    <a:pt x="848423" y="105542"/>
                    <a:pt x="846245" y="107233"/>
                    <a:pt x="845519" y="109648"/>
                  </a:cubicBezTo>
                  <a:lnTo>
                    <a:pt x="845761" y="109809"/>
                  </a:lnTo>
                  <a:cubicBezTo>
                    <a:pt x="845680" y="110051"/>
                    <a:pt x="845600" y="110212"/>
                    <a:pt x="845519" y="110453"/>
                  </a:cubicBezTo>
                  <a:close/>
                  <a:moveTo>
                    <a:pt x="845116" y="110533"/>
                  </a:moveTo>
                  <a:cubicBezTo>
                    <a:pt x="844713" y="110614"/>
                    <a:pt x="845116" y="110614"/>
                    <a:pt x="845358" y="110695"/>
                  </a:cubicBezTo>
                  <a:lnTo>
                    <a:pt x="845358" y="110533"/>
                  </a:lnTo>
                  <a:cubicBezTo>
                    <a:pt x="845358" y="110533"/>
                    <a:pt x="845277" y="110533"/>
                    <a:pt x="845116" y="110533"/>
                  </a:cubicBezTo>
                  <a:close/>
                  <a:moveTo>
                    <a:pt x="844309" y="109728"/>
                  </a:moveTo>
                  <a:cubicBezTo>
                    <a:pt x="843503" y="109728"/>
                    <a:pt x="845438" y="110051"/>
                    <a:pt x="844632" y="110051"/>
                  </a:cubicBezTo>
                  <a:cubicBezTo>
                    <a:pt x="843583" y="110051"/>
                    <a:pt x="845035" y="110292"/>
                    <a:pt x="845438" y="110453"/>
                  </a:cubicBezTo>
                  <a:cubicBezTo>
                    <a:pt x="845438" y="110131"/>
                    <a:pt x="845519" y="109889"/>
                    <a:pt x="845519" y="109648"/>
                  </a:cubicBezTo>
                  <a:cubicBezTo>
                    <a:pt x="844954" y="109165"/>
                    <a:pt x="844713" y="108762"/>
                    <a:pt x="844632" y="108360"/>
                  </a:cubicBezTo>
                  <a:lnTo>
                    <a:pt x="844390" y="108682"/>
                  </a:lnTo>
                  <a:cubicBezTo>
                    <a:pt x="844067" y="109004"/>
                    <a:pt x="844067" y="108279"/>
                    <a:pt x="843987" y="108682"/>
                  </a:cubicBezTo>
                  <a:cubicBezTo>
                    <a:pt x="843745" y="109326"/>
                    <a:pt x="844793" y="109406"/>
                    <a:pt x="844148" y="109487"/>
                  </a:cubicBezTo>
                  <a:cubicBezTo>
                    <a:pt x="843583" y="109487"/>
                    <a:pt x="844874" y="109728"/>
                    <a:pt x="844309" y="109728"/>
                  </a:cubicBezTo>
                  <a:close/>
                  <a:moveTo>
                    <a:pt x="828259" y="641911"/>
                  </a:moveTo>
                  <a:cubicBezTo>
                    <a:pt x="820193" y="646902"/>
                    <a:pt x="812047" y="651733"/>
                    <a:pt x="803739" y="656322"/>
                  </a:cubicBezTo>
                  <a:cubicBezTo>
                    <a:pt x="795432" y="660831"/>
                    <a:pt x="787124" y="665259"/>
                    <a:pt x="778655" y="669526"/>
                  </a:cubicBezTo>
                  <a:cubicBezTo>
                    <a:pt x="776719" y="670492"/>
                    <a:pt x="762605" y="674598"/>
                    <a:pt x="756475" y="675645"/>
                  </a:cubicBezTo>
                  <a:cubicBezTo>
                    <a:pt x="755749" y="683857"/>
                    <a:pt x="754781" y="692150"/>
                    <a:pt x="754136" y="700362"/>
                  </a:cubicBezTo>
                  <a:lnTo>
                    <a:pt x="749942" y="760504"/>
                  </a:lnTo>
                  <a:lnTo>
                    <a:pt x="747925" y="780793"/>
                  </a:lnTo>
                  <a:cubicBezTo>
                    <a:pt x="747764" y="782162"/>
                    <a:pt x="747119" y="784014"/>
                    <a:pt x="746393" y="785865"/>
                  </a:cubicBezTo>
                  <a:cubicBezTo>
                    <a:pt x="746070" y="786429"/>
                    <a:pt x="745586" y="787234"/>
                    <a:pt x="745183" y="787959"/>
                  </a:cubicBezTo>
                  <a:cubicBezTo>
                    <a:pt x="745586" y="788603"/>
                    <a:pt x="745828" y="789327"/>
                    <a:pt x="745909" y="790052"/>
                  </a:cubicBezTo>
                  <a:cubicBezTo>
                    <a:pt x="746312" y="792870"/>
                    <a:pt x="744296" y="795446"/>
                    <a:pt x="741473" y="795768"/>
                  </a:cubicBezTo>
                  <a:cubicBezTo>
                    <a:pt x="738327" y="796251"/>
                    <a:pt x="736553" y="794883"/>
                    <a:pt x="735504" y="793353"/>
                  </a:cubicBezTo>
                  <a:cubicBezTo>
                    <a:pt x="734617" y="792065"/>
                    <a:pt x="734052" y="789730"/>
                    <a:pt x="734859" y="786831"/>
                  </a:cubicBezTo>
                  <a:cubicBezTo>
                    <a:pt x="735504" y="784738"/>
                    <a:pt x="737359" y="781598"/>
                    <a:pt x="737521" y="779666"/>
                  </a:cubicBezTo>
                  <a:lnTo>
                    <a:pt x="739295" y="759780"/>
                  </a:lnTo>
                  <a:lnTo>
                    <a:pt x="742602" y="699476"/>
                  </a:lnTo>
                  <a:cubicBezTo>
                    <a:pt x="742763" y="697061"/>
                    <a:pt x="743005" y="694646"/>
                    <a:pt x="743167" y="692311"/>
                  </a:cubicBezTo>
                  <a:cubicBezTo>
                    <a:pt x="742199" y="692713"/>
                    <a:pt x="741150" y="693116"/>
                    <a:pt x="739618" y="692472"/>
                  </a:cubicBezTo>
                  <a:cubicBezTo>
                    <a:pt x="739214" y="692311"/>
                    <a:pt x="738408" y="691908"/>
                    <a:pt x="737440" y="690942"/>
                  </a:cubicBezTo>
                  <a:cubicBezTo>
                    <a:pt x="736553" y="689976"/>
                    <a:pt x="733730" y="686031"/>
                    <a:pt x="732359" y="684662"/>
                  </a:cubicBezTo>
                  <a:lnTo>
                    <a:pt x="718163" y="671056"/>
                  </a:lnTo>
                  <a:cubicBezTo>
                    <a:pt x="708404" y="662602"/>
                    <a:pt x="698725" y="654229"/>
                    <a:pt x="689208" y="645533"/>
                  </a:cubicBezTo>
                  <a:cubicBezTo>
                    <a:pt x="682836" y="639656"/>
                    <a:pt x="676545" y="633698"/>
                    <a:pt x="670415" y="627579"/>
                  </a:cubicBezTo>
                  <a:cubicBezTo>
                    <a:pt x="658155" y="614939"/>
                    <a:pt x="645492" y="600930"/>
                    <a:pt x="633878" y="585713"/>
                  </a:cubicBezTo>
                  <a:cubicBezTo>
                    <a:pt x="626377" y="575972"/>
                    <a:pt x="619279" y="565747"/>
                    <a:pt x="612746" y="555119"/>
                  </a:cubicBezTo>
                  <a:cubicBezTo>
                    <a:pt x="595889" y="527906"/>
                    <a:pt x="582661" y="498600"/>
                    <a:pt x="576289" y="469696"/>
                  </a:cubicBezTo>
                  <a:cubicBezTo>
                    <a:pt x="575563" y="466798"/>
                    <a:pt x="577338" y="463899"/>
                    <a:pt x="580241" y="463255"/>
                  </a:cubicBezTo>
                  <a:cubicBezTo>
                    <a:pt x="583145" y="462531"/>
                    <a:pt x="585968" y="464302"/>
                    <a:pt x="586694" y="467200"/>
                  </a:cubicBezTo>
                  <a:cubicBezTo>
                    <a:pt x="592420" y="489260"/>
                    <a:pt x="602583" y="511321"/>
                    <a:pt x="615085" y="532415"/>
                  </a:cubicBezTo>
                  <a:cubicBezTo>
                    <a:pt x="624118" y="547873"/>
                    <a:pt x="634523" y="562767"/>
                    <a:pt x="645412" y="576938"/>
                  </a:cubicBezTo>
                  <a:cubicBezTo>
                    <a:pt x="656703" y="591752"/>
                    <a:pt x="668479" y="605761"/>
                    <a:pt x="680255" y="618159"/>
                  </a:cubicBezTo>
                  <a:cubicBezTo>
                    <a:pt x="686062" y="624359"/>
                    <a:pt x="692031" y="630317"/>
                    <a:pt x="697999" y="636194"/>
                  </a:cubicBezTo>
                  <a:cubicBezTo>
                    <a:pt x="707194" y="645131"/>
                    <a:pt x="716550" y="653826"/>
                    <a:pt x="725825" y="662602"/>
                  </a:cubicBezTo>
                  <a:cubicBezTo>
                    <a:pt x="727842" y="664534"/>
                    <a:pt x="729778" y="666467"/>
                    <a:pt x="731713" y="668479"/>
                  </a:cubicBezTo>
                  <a:cubicBezTo>
                    <a:pt x="734536" y="671378"/>
                    <a:pt x="737198" y="674357"/>
                    <a:pt x="740021" y="677336"/>
                  </a:cubicBezTo>
                  <a:cubicBezTo>
                    <a:pt x="740828" y="678221"/>
                    <a:pt x="742118" y="680717"/>
                    <a:pt x="743247" y="682408"/>
                  </a:cubicBezTo>
                  <a:cubicBezTo>
                    <a:pt x="743489" y="682569"/>
                    <a:pt x="743731" y="682730"/>
                    <a:pt x="743973" y="682891"/>
                  </a:cubicBezTo>
                  <a:cubicBezTo>
                    <a:pt x="745344" y="664695"/>
                    <a:pt x="746796" y="646580"/>
                    <a:pt x="748490" y="628385"/>
                  </a:cubicBezTo>
                  <a:cubicBezTo>
                    <a:pt x="749458" y="617999"/>
                    <a:pt x="750587" y="607612"/>
                    <a:pt x="751635" y="597227"/>
                  </a:cubicBezTo>
                  <a:cubicBezTo>
                    <a:pt x="747361" y="593201"/>
                    <a:pt x="738085" y="587243"/>
                    <a:pt x="736311" y="585552"/>
                  </a:cubicBezTo>
                  <a:cubicBezTo>
                    <a:pt x="728165" y="577743"/>
                    <a:pt x="720422" y="569450"/>
                    <a:pt x="713082" y="560835"/>
                  </a:cubicBezTo>
                  <a:cubicBezTo>
                    <a:pt x="705661" y="552140"/>
                    <a:pt x="698806" y="543123"/>
                    <a:pt x="692353" y="533864"/>
                  </a:cubicBezTo>
                  <a:cubicBezTo>
                    <a:pt x="684933" y="522995"/>
                    <a:pt x="678077" y="511723"/>
                    <a:pt x="671947" y="500049"/>
                  </a:cubicBezTo>
                  <a:cubicBezTo>
                    <a:pt x="665898" y="488455"/>
                    <a:pt x="660414" y="476540"/>
                    <a:pt x="655494" y="464382"/>
                  </a:cubicBezTo>
                  <a:cubicBezTo>
                    <a:pt x="649606" y="449890"/>
                    <a:pt x="644444" y="435076"/>
                    <a:pt x="639766" y="420181"/>
                  </a:cubicBezTo>
                  <a:cubicBezTo>
                    <a:pt x="632668" y="397719"/>
                    <a:pt x="626619" y="375095"/>
                    <a:pt x="620731" y="352874"/>
                  </a:cubicBezTo>
                  <a:cubicBezTo>
                    <a:pt x="619924" y="350056"/>
                    <a:pt x="621537" y="347077"/>
                    <a:pt x="624360" y="346272"/>
                  </a:cubicBezTo>
                  <a:cubicBezTo>
                    <a:pt x="627183" y="345467"/>
                    <a:pt x="630168" y="347157"/>
                    <a:pt x="630974" y="349975"/>
                  </a:cubicBezTo>
                  <a:cubicBezTo>
                    <a:pt x="637749" y="371714"/>
                    <a:pt x="644686" y="393934"/>
                    <a:pt x="652348" y="415995"/>
                  </a:cubicBezTo>
                  <a:cubicBezTo>
                    <a:pt x="657429" y="430407"/>
                    <a:pt x="662914" y="444818"/>
                    <a:pt x="668802" y="458907"/>
                  </a:cubicBezTo>
                  <a:cubicBezTo>
                    <a:pt x="673722" y="470662"/>
                    <a:pt x="678964" y="482256"/>
                    <a:pt x="684691" y="493527"/>
                  </a:cubicBezTo>
                  <a:cubicBezTo>
                    <a:pt x="690418" y="504799"/>
                    <a:pt x="696628" y="515829"/>
                    <a:pt x="703484" y="526376"/>
                  </a:cubicBezTo>
                  <a:cubicBezTo>
                    <a:pt x="709452" y="535474"/>
                    <a:pt x="715824" y="544411"/>
                    <a:pt x="722680" y="552945"/>
                  </a:cubicBezTo>
                  <a:cubicBezTo>
                    <a:pt x="729455" y="561560"/>
                    <a:pt x="736634" y="569853"/>
                    <a:pt x="744215" y="577662"/>
                  </a:cubicBezTo>
                  <a:cubicBezTo>
                    <a:pt x="745264" y="578709"/>
                    <a:pt x="749055" y="581607"/>
                    <a:pt x="752926" y="584586"/>
                  </a:cubicBezTo>
                  <a:cubicBezTo>
                    <a:pt x="755023" y="563734"/>
                    <a:pt x="757120" y="542881"/>
                    <a:pt x="759217" y="522029"/>
                  </a:cubicBezTo>
                  <a:cubicBezTo>
                    <a:pt x="762605" y="489341"/>
                    <a:pt x="765347" y="456653"/>
                    <a:pt x="768170" y="423885"/>
                  </a:cubicBezTo>
                  <a:cubicBezTo>
                    <a:pt x="767121" y="423080"/>
                    <a:pt x="765992" y="422194"/>
                    <a:pt x="765105" y="421389"/>
                  </a:cubicBezTo>
                  <a:cubicBezTo>
                    <a:pt x="763814" y="420262"/>
                    <a:pt x="762847" y="419054"/>
                    <a:pt x="762040" y="417686"/>
                  </a:cubicBezTo>
                  <a:cubicBezTo>
                    <a:pt x="756233" y="408024"/>
                    <a:pt x="750345" y="398524"/>
                    <a:pt x="744618" y="388782"/>
                  </a:cubicBezTo>
                  <a:cubicBezTo>
                    <a:pt x="740828" y="382260"/>
                    <a:pt x="737037" y="375739"/>
                    <a:pt x="733488" y="369057"/>
                  </a:cubicBezTo>
                  <a:cubicBezTo>
                    <a:pt x="725584" y="354162"/>
                    <a:pt x="718244" y="339267"/>
                    <a:pt x="711791" y="324050"/>
                  </a:cubicBezTo>
                  <a:cubicBezTo>
                    <a:pt x="707436" y="313745"/>
                    <a:pt x="703565" y="303359"/>
                    <a:pt x="700016" y="292812"/>
                  </a:cubicBezTo>
                  <a:cubicBezTo>
                    <a:pt x="691143" y="266726"/>
                    <a:pt x="684530" y="239916"/>
                    <a:pt x="679610" y="212139"/>
                  </a:cubicBezTo>
                  <a:cubicBezTo>
                    <a:pt x="679045" y="209321"/>
                    <a:pt x="680900" y="206503"/>
                    <a:pt x="683804" y="205859"/>
                  </a:cubicBezTo>
                  <a:cubicBezTo>
                    <a:pt x="686708" y="205296"/>
                    <a:pt x="689530" y="207228"/>
                    <a:pt x="690095" y="210127"/>
                  </a:cubicBezTo>
                  <a:cubicBezTo>
                    <a:pt x="696063" y="237017"/>
                    <a:pt x="703968" y="262862"/>
                    <a:pt x="713243" y="288142"/>
                  </a:cubicBezTo>
                  <a:cubicBezTo>
                    <a:pt x="717034" y="298287"/>
                    <a:pt x="720986" y="308431"/>
                    <a:pt x="725180" y="318415"/>
                  </a:cubicBezTo>
                  <a:cubicBezTo>
                    <a:pt x="731391" y="333390"/>
                    <a:pt x="737924" y="348285"/>
                    <a:pt x="745344" y="362938"/>
                  </a:cubicBezTo>
                  <a:cubicBezTo>
                    <a:pt x="748571" y="369620"/>
                    <a:pt x="752039" y="376141"/>
                    <a:pt x="755588" y="382663"/>
                  </a:cubicBezTo>
                  <a:cubicBezTo>
                    <a:pt x="760185" y="391278"/>
                    <a:pt x="764944" y="399892"/>
                    <a:pt x="769622" y="408507"/>
                  </a:cubicBezTo>
                  <a:cubicBezTo>
                    <a:pt x="770509" y="398041"/>
                    <a:pt x="771558" y="387655"/>
                    <a:pt x="772445" y="377188"/>
                  </a:cubicBezTo>
                  <a:cubicBezTo>
                    <a:pt x="774864" y="348929"/>
                    <a:pt x="777849" y="320749"/>
                    <a:pt x="780349" y="292490"/>
                  </a:cubicBezTo>
                  <a:cubicBezTo>
                    <a:pt x="780188" y="291846"/>
                    <a:pt x="779139" y="291765"/>
                    <a:pt x="779220" y="291121"/>
                  </a:cubicBezTo>
                  <a:cubicBezTo>
                    <a:pt x="779542" y="287096"/>
                    <a:pt x="778252" y="282265"/>
                    <a:pt x="776558" y="277112"/>
                  </a:cubicBezTo>
                  <a:cubicBezTo>
                    <a:pt x="772445" y="264552"/>
                    <a:pt x="764944" y="250463"/>
                    <a:pt x="761879" y="241687"/>
                  </a:cubicBezTo>
                  <a:cubicBezTo>
                    <a:pt x="758330" y="231059"/>
                    <a:pt x="754781" y="220351"/>
                    <a:pt x="751797" y="209563"/>
                  </a:cubicBezTo>
                  <a:cubicBezTo>
                    <a:pt x="749780" y="202397"/>
                    <a:pt x="748006" y="195071"/>
                    <a:pt x="746393" y="187825"/>
                  </a:cubicBezTo>
                  <a:cubicBezTo>
                    <a:pt x="742279" y="169468"/>
                    <a:pt x="739295" y="151031"/>
                    <a:pt x="737118" y="132433"/>
                  </a:cubicBezTo>
                  <a:cubicBezTo>
                    <a:pt x="736714" y="129534"/>
                    <a:pt x="738730" y="126797"/>
                    <a:pt x="741634" y="126394"/>
                  </a:cubicBezTo>
                  <a:cubicBezTo>
                    <a:pt x="744538" y="125911"/>
                    <a:pt x="747280" y="127924"/>
                    <a:pt x="747683" y="130903"/>
                  </a:cubicBezTo>
                  <a:cubicBezTo>
                    <a:pt x="750264" y="145315"/>
                    <a:pt x="753652" y="159565"/>
                    <a:pt x="757201" y="173816"/>
                  </a:cubicBezTo>
                  <a:cubicBezTo>
                    <a:pt x="759943" y="184524"/>
                    <a:pt x="762847" y="195151"/>
                    <a:pt x="765831" y="205698"/>
                  </a:cubicBezTo>
                  <a:cubicBezTo>
                    <a:pt x="768735" y="216406"/>
                    <a:pt x="771558" y="227034"/>
                    <a:pt x="774784" y="237581"/>
                  </a:cubicBezTo>
                  <a:cubicBezTo>
                    <a:pt x="776478" y="243700"/>
                    <a:pt x="779946" y="252476"/>
                    <a:pt x="783172" y="261412"/>
                  </a:cubicBezTo>
                  <a:cubicBezTo>
                    <a:pt x="786317" y="227436"/>
                    <a:pt x="788979" y="193461"/>
                    <a:pt x="792689" y="159565"/>
                  </a:cubicBezTo>
                  <a:cubicBezTo>
                    <a:pt x="798255" y="107796"/>
                    <a:pt x="804788" y="56188"/>
                    <a:pt x="812853" y="4580"/>
                  </a:cubicBezTo>
                  <a:cubicBezTo>
                    <a:pt x="813337" y="1601"/>
                    <a:pt x="816080" y="-412"/>
                    <a:pt x="818983" y="72"/>
                  </a:cubicBezTo>
                  <a:cubicBezTo>
                    <a:pt x="821887" y="474"/>
                    <a:pt x="823903" y="3211"/>
                    <a:pt x="823500" y="6110"/>
                  </a:cubicBezTo>
                  <a:cubicBezTo>
                    <a:pt x="816160" y="57637"/>
                    <a:pt x="810515" y="109245"/>
                    <a:pt x="805514" y="160853"/>
                  </a:cubicBezTo>
                  <a:cubicBezTo>
                    <a:pt x="802288" y="194185"/>
                    <a:pt x="799706" y="227598"/>
                    <a:pt x="796964" y="261010"/>
                  </a:cubicBezTo>
                  <a:cubicBezTo>
                    <a:pt x="797771" y="258353"/>
                    <a:pt x="798658" y="255535"/>
                    <a:pt x="799142" y="253925"/>
                  </a:cubicBezTo>
                  <a:cubicBezTo>
                    <a:pt x="800433" y="249738"/>
                    <a:pt x="801884" y="245632"/>
                    <a:pt x="803417" y="241526"/>
                  </a:cubicBezTo>
                  <a:cubicBezTo>
                    <a:pt x="805675" y="235568"/>
                    <a:pt x="808014" y="229610"/>
                    <a:pt x="810192" y="223653"/>
                  </a:cubicBezTo>
                  <a:cubicBezTo>
                    <a:pt x="813579" y="214796"/>
                    <a:pt x="816644" y="205859"/>
                    <a:pt x="819870" y="197084"/>
                  </a:cubicBezTo>
                  <a:cubicBezTo>
                    <a:pt x="823097" y="188227"/>
                    <a:pt x="826404" y="179452"/>
                    <a:pt x="829468" y="170595"/>
                  </a:cubicBezTo>
                  <a:cubicBezTo>
                    <a:pt x="833582" y="158760"/>
                    <a:pt x="837534" y="146925"/>
                    <a:pt x="840922" y="134768"/>
                  </a:cubicBezTo>
                  <a:cubicBezTo>
                    <a:pt x="841648" y="131950"/>
                    <a:pt x="844551" y="130179"/>
                    <a:pt x="847374" y="130903"/>
                  </a:cubicBezTo>
                  <a:cubicBezTo>
                    <a:pt x="850278" y="131547"/>
                    <a:pt x="852052" y="134445"/>
                    <a:pt x="851326" y="137344"/>
                  </a:cubicBezTo>
                  <a:cubicBezTo>
                    <a:pt x="848020" y="153124"/>
                    <a:pt x="844229" y="168582"/>
                    <a:pt x="839550" y="183799"/>
                  </a:cubicBezTo>
                  <a:cubicBezTo>
                    <a:pt x="837211" y="191448"/>
                    <a:pt x="834631" y="199016"/>
                    <a:pt x="831888" y="206503"/>
                  </a:cubicBezTo>
                  <a:cubicBezTo>
                    <a:pt x="829065" y="213910"/>
                    <a:pt x="826000" y="221237"/>
                    <a:pt x="822935" y="228644"/>
                  </a:cubicBezTo>
                  <a:lnTo>
                    <a:pt x="810192" y="257789"/>
                  </a:lnTo>
                  <a:cubicBezTo>
                    <a:pt x="808821" y="261171"/>
                    <a:pt x="805756" y="268981"/>
                    <a:pt x="804385" y="272684"/>
                  </a:cubicBezTo>
                  <a:cubicBezTo>
                    <a:pt x="804304" y="273247"/>
                    <a:pt x="804223" y="273811"/>
                    <a:pt x="803981" y="274375"/>
                  </a:cubicBezTo>
                  <a:cubicBezTo>
                    <a:pt x="801642" y="280172"/>
                    <a:pt x="796158" y="277676"/>
                    <a:pt x="795512" y="277273"/>
                  </a:cubicBezTo>
                  <a:cubicBezTo>
                    <a:pt x="792770" y="311008"/>
                    <a:pt x="789705" y="344661"/>
                    <a:pt x="786882" y="378396"/>
                  </a:cubicBezTo>
                  <a:cubicBezTo>
                    <a:pt x="786237" y="386447"/>
                    <a:pt x="785269" y="394498"/>
                    <a:pt x="784543" y="402549"/>
                  </a:cubicBezTo>
                  <a:lnTo>
                    <a:pt x="788899" y="396591"/>
                  </a:lnTo>
                  <a:cubicBezTo>
                    <a:pt x="793577" y="390070"/>
                    <a:pt x="798093" y="383468"/>
                    <a:pt x="802529" y="376866"/>
                  </a:cubicBezTo>
                  <a:cubicBezTo>
                    <a:pt x="807046" y="370264"/>
                    <a:pt x="811402" y="363662"/>
                    <a:pt x="815757" y="356899"/>
                  </a:cubicBezTo>
                  <a:cubicBezTo>
                    <a:pt x="824065" y="344098"/>
                    <a:pt x="832372" y="331055"/>
                    <a:pt x="840761" y="318012"/>
                  </a:cubicBezTo>
                  <a:cubicBezTo>
                    <a:pt x="849068" y="305050"/>
                    <a:pt x="857456" y="292168"/>
                    <a:pt x="865522" y="279045"/>
                  </a:cubicBezTo>
                  <a:cubicBezTo>
                    <a:pt x="876249" y="261493"/>
                    <a:pt x="886573" y="243780"/>
                    <a:pt x="895607" y="225585"/>
                  </a:cubicBezTo>
                  <a:cubicBezTo>
                    <a:pt x="896897" y="222928"/>
                    <a:pt x="900042" y="221801"/>
                    <a:pt x="902704" y="223089"/>
                  </a:cubicBezTo>
                  <a:cubicBezTo>
                    <a:pt x="905447" y="224297"/>
                    <a:pt x="906576" y="227517"/>
                    <a:pt x="905285" y="230174"/>
                  </a:cubicBezTo>
                  <a:cubicBezTo>
                    <a:pt x="894800" y="253683"/>
                    <a:pt x="882621" y="276871"/>
                    <a:pt x="869313" y="299333"/>
                  </a:cubicBezTo>
                  <a:cubicBezTo>
                    <a:pt x="864070" y="308270"/>
                    <a:pt x="858585" y="317126"/>
                    <a:pt x="853020" y="325822"/>
                  </a:cubicBezTo>
                  <a:cubicBezTo>
                    <a:pt x="844471" y="338945"/>
                    <a:pt x="835598" y="351747"/>
                    <a:pt x="826968" y="364387"/>
                  </a:cubicBezTo>
                  <a:cubicBezTo>
                    <a:pt x="822290" y="371069"/>
                    <a:pt x="817612" y="377591"/>
                    <a:pt x="812853" y="384112"/>
                  </a:cubicBezTo>
                  <a:cubicBezTo>
                    <a:pt x="808014" y="390633"/>
                    <a:pt x="803175" y="397075"/>
                    <a:pt x="798174" y="403435"/>
                  </a:cubicBezTo>
                  <a:lnTo>
                    <a:pt x="787205" y="416961"/>
                  </a:lnTo>
                  <a:cubicBezTo>
                    <a:pt x="786398" y="417847"/>
                    <a:pt x="784301" y="419376"/>
                    <a:pt x="782769" y="420664"/>
                  </a:cubicBezTo>
                  <a:cubicBezTo>
                    <a:pt x="779623" y="454962"/>
                    <a:pt x="776558" y="489180"/>
                    <a:pt x="772767" y="523478"/>
                  </a:cubicBezTo>
                  <a:cubicBezTo>
                    <a:pt x="770590" y="543203"/>
                    <a:pt x="768412" y="562767"/>
                    <a:pt x="766153" y="582493"/>
                  </a:cubicBezTo>
                  <a:lnTo>
                    <a:pt x="779381" y="566391"/>
                  </a:lnTo>
                  <a:lnTo>
                    <a:pt x="819548" y="516956"/>
                  </a:lnTo>
                  <a:cubicBezTo>
                    <a:pt x="831566" y="501981"/>
                    <a:pt x="846003" y="485396"/>
                    <a:pt x="860925" y="468086"/>
                  </a:cubicBezTo>
                  <a:cubicBezTo>
                    <a:pt x="874555" y="452386"/>
                    <a:pt x="888509" y="436042"/>
                    <a:pt x="901010" y="419215"/>
                  </a:cubicBezTo>
                  <a:cubicBezTo>
                    <a:pt x="918594" y="395625"/>
                    <a:pt x="933434" y="371230"/>
                    <a:pt x="939967" y="346755"/>
                  </a:cubicBezTo>
                  <a:cubicBezTo>
                    <a:pt x="940693" y="343856"/>
                    <a:pt x="943597" y="342085"/>
                    <a:pt x="946500" y="342810"/>
                  </a:cubicBezTo>
                  <a:cubicBezTo>
                    <a:pt x="949323" y="343534"/>
                    <a:pt x="951098" y="346433"/>
                    <a:pt x="950372" y="349331"/>
                  </a:cubicBezTo>
                  <a:cubicBezTo>
                    <a:pt x="944323" y="375417"/>
                    <a:pt x="929885" y="401825"/>
                    <a:pt x="911980" y="427186"/>
                  </a:cubicBezTo>
                  <a:cubicBezTo>
                    <a:pt x="899639" y="444576"/>
                    <a:pt x="885766" y="461564"/>
                    <a:pt x="871894" y="477586"/>
                  </a:cubicBezTo>
                  <a:cubicBezTo>
                    <a:pt x="857053" y="494735"/>
                    <a:pt x="842132" y="510676"/>
                    <a:pt x="829952" y="525410"/>
                  </a:cubicBezTo>
                  <a:cubicBezTo>
                    <a:pt x="824468" y="531932"/>
                    <a:pt x="818903" y="538453"/>
                    <a:pt x="813337" y="544894"/>
                  </a:cubicBezTo>
                  <a:cubicBezTo>
                    <a:pt x="805030" y="554555"/>
                    <a:pt x="796561" y="564136"/>
                    <a:pt x="788173" y="573717"/>
                  </a:cubicBezTo>
                  <a:lnTo>
                    <a:pt x="774058" y="589658"/>
                  </a:lnTo>
                  <a:cubicBezTo>
                    <a:pt x="773171" y="590705"/>
                    <a:pt x="770428" y="592074"/>
                    <a:pt x="768654" y="593362"/>
                  </a:cubicBezTo>
                  <a:cubicBezTo>
                    <a:pt x="768815" y="593926"/>
                    <a:pt x="768735" y="594570"/>
                    <a:pt x="768654" y="595133"/>
                  </a:cubicBezTo>
                  <a:cubicBezTo>
                    <a:pt x="768331" y="597146"/>
                    <a:pt x="766234" y="597548"/>
                    <a:pt x="764460" y="598032"/>
                  </a:cubicBezTo>
                  <a:cubicBezTo>
                    <a:pt x="763250" y="608579"/>
                    <a:pt x="762040" y="619045"/>
                    <a:pt x="760911" y="629592"/>
                  </a:cubicBezTo>
                  <a:cubicBezTo>
                    <a:pt x="759701" y="641267"/>
                    <a:pt x="758653" y="653021"/>
                    <a:pt x="757523" y="664695"/>
                  </a:cubicBezTo>
                  <a:cubicBezTo>
                    <a:pt x="763331" y="663166"/>
                    <a:pt x="771880" y="660267"/>
                    <a:pt x="773332" y="659462"/>
                  </a:cubicBezTo>
                  <a:cubicBezTo>
                    <a:pt x="781478" y="654953"/>
                    <a:pt x="789544" y="650284"/>
                    <a:pt x="797448" y="645533"/>
                  </a:cubicBezTo>
                  <a:cubicBezTo>
                    <a:pt x="805433" y="640703"/>
                    <a:pt x="813257" y="635792"/>
                    <a:pt x="820919" y="630639"/>
                  </a:cubicBezTo>
                  <a:cubicBezTo>
                    <a:pt x="834953" y="621300"/>
                    <a:pt x="848987" y="611075"/>
                    <a:pt x="862780" y="600286"/>
                  </a:cubicBezTo>
                  <a:cubicBezTo>
                    <a:pt x="876249" y="589739"/>
                    <a:pt x="889396" y="578548"/>
                    <a:pt x="901656" y="566632"/>
                  </a:cubicBezTo>
                  <a:cubicBezTo>
                    <a:pt x="918110" y="550449"/>
                    <a:pt x="933031" y="533059"/>
                    <a:pt x="944726" y="513897"/>
                  </a:cubicBezTo>
                  <a:cubicBezTo>
                    <a:pt x="946178" y="511321"/>
                    <a:pt x="949485" y="510435"/>
                    <a:pt x="952066" y="511965"/>
                  </a:cubicBezTo>
                  <a:cubicBezTo>
                    <a:pt x="954566" y="513414"/>
                    <a:pt x="955453" y="516715"/>
                    <a:pt x="954002" y="519211"/>
                  </a:cubicBezTo>
                  <a:cubicBezTo>
                    <a:pt x="939806" y="544733"/>
                    <a:pt x="920529" y="567920"/>
                    <a:pt x="898671" y="588612"/>
                  </a:cubicBezTo>
                  <a:cubicBezTo>
                    <a:pt x="890041" y="596663"/>
                    <a:pt x="881008" y="604392"/>
                    <a:pt x="871732" y="611638"/>
                  </a:cubicBezTo>
                  <a:cubicBezTo>
                    <a:pt x="857537" y="622668"/>
                    <a:pt x="842777" y="632652"/>
                    <a:pt x="828259" y="641911"/>
                  </a:cubicBezTo>
                  <a:close/>
                  <a:moveTo>
                    <a:pt x="743893" y="683213"/>
                  </a:moveTo>
                  <a:cubicBezTo>
                    <a:pt x="743893" y="683133"/>
                    <a:pt x="743893" y="683133"/>
                    <a:pt x="743893" y="683052"/>
                  </a:cubicBezTo>
                  <a:cubicBezTo>
                    <a:pt x="743812" y="683052"/>
                    <a:pt x="743650" y="682971"/>
                    <a:pt x="743570" y="682971"/>
                  </a:cubicBezTo>
                  <a:cubicBezTo>
                    <a:pt x="743731" y="683133"/>
                    <a:pt x="743812" y="683052"/>
                    <a:pt x="743893" y="683213"/>
                  </a:cubicBezTo>
                  <a:close/>
                  <a:moveTo>
                    <a:pt x="1302919" y="771776"/>
                  </a:moveTo>
                  <a:cubicBezTo>
                    <a:pt x="1289773" y="773869"/>
                    <a:pt x="1276545" y="775721"/>
                    <a:pt x="1263398" y="777814"/>
                  </a:cubicBezTo>
                  <a:cubicBezTo>
                    <a:pt x="1266382" y="779585"/>
                    <a:pt x="1269689" y="781276"/>
                    <a:pt x="1273883" y="782886"/>
                  </a:cubicBezTo>
                  <a:cubicBezTo>
                    <a:pt x="1283804" y="786590"/>
                    <a:pt x="1295822" y="789649"/>
                    <a:pt x="1305339" y="791823"/>
                  </a:cubicBezTo>
                  <a:cubicBezTo>
                    <a:pt x="1321470" y="795768"/>
                    <a:pt x="1339054" y="800196"/>
                    <a:pt x="1357040" y="804866"/>
                  </a:cubicBezTo>
                  <a:cubicBezTo>
                    <a:pt x="1374058" y="809294"/>
                    <a:pt x="1391318" y="813722"/>
                    <a:pt x="1408418" y="816862"/>
                  </a:cubicBezTo>
                  <a:cubicBezTo>
                    <a:pt x="1423661" y="819600"/>
                    <a:pt x="1438583" y="821532"/>
                    <a:pt x="1452778" y="821532"/>
                  </a:cubicBezTo>
                  <a:cubicBezTo>
                    <a:pt x="1455682" y="821371"/>
                    <a:pt x="1458182" y="823706"/>
                    <a:pt x="1458263" y="826685"/>
                  </a:cubicBezTo>
                  <a:cubicBezTo>
                    <a:pt x="1458344" y="829664"/>
                    <a:pt x="1456005" y="832079"/>
                    <a:pt x="1453101" y="832160"/>
                  </a:cubicBezTo>
                  <a:cubicBezTo>
                    <a:pt x="1433502" y="833206"/>
                    <a:pt x="1412289" y="831113"/>
                    <a:pt x="1390996" y="827248"/>
                  </a:cubicBezTo>
                  <a:cubicBezTo>
                    <a:pt x="1378897" y="825074"/>
                    <a:pt x="1366799" y="822337"/>
                    <a:pt x="1354943" y="819278"/>
                  </a:cubicBezTo>
                  <a:cubicBezTo>
                    <a:pt x="1336392" y="814528"/>
                    <a:pt x="1318486" y="808892"/>
                    <a:pt x="1302033" y="804464"/>
                  </a:cubicBezTo>
                  <a:cubicBezTo>
                    <a:pt x="1290498" y="801163"/>
                    <a:pt x="1275093" y="796412"/>
                    <a:pt x="1264205" y="791018"/>
                  </a:cubicBezTo>
                  <a:cubicBezTo>
                    <a:pt x="1257349" y="787556"/>
                    <a:pt x="1252832" y="783691"/>
                    <a:pt x="1250493" y="779827"/>
                  </a:cubicBezTo>
                  <a:cubicBezTo>
                    <a:pt x="1230491" y="782886"/>
                    <a:pt x="1210488" y="786027"/>
                    <a:pt x="1190485" y="788925"/>
                  </a:cubicBezTo>
                  <a:cubicBezTo>
                    <a:pt x="1176047" y="791018"/>
                    <a:pt x="1161529" y="792950"/>
                    <a:pt x="1147092" y="795044"/>
                  </a:cubicBezTo>
                  <a:lnTo>
                    <a:pt x="1186452" y="816460"/>
                  </a:lnTo>
                  <a:cubicBezTo>
                    <a:pt x="1209197" y="828859"/>
                    <a:pt x="1231539" y="839889"/>
                    <a:pt x="1254445" y="849630"/>
                  </a:cubicBezTo>
                  <a:cubicBezTo>
                    <a:pt x="1277109" y="859453"/>
                    <a:pt x="1300338" y="868068"/>
                    <a:pt x="1325422" y="874267"/>
                  </a:cubicBezTo>
                  <a:cubicBezTo>
                    <a:pt x="1333972" y="876521"/>
                    <a:pt x="1344296" y="880628"/>
                    <a:pt x="1354539" y="883123"/>
                  </a:cubicBezTo>
                  <a:cubicBezTo>
                    <a:pt x="1360750" y="884653"/>
                    <a:pt x="1366799" y="885619"/>
                    <a:pt x="1372364" y="884653"/>
                  </a:cubicBezTo>
                  <a:cubicBezTo>
                    <a:pt x="1375268" y="884090"/>
                    <a:pt x="1378091" y="885941"/>
                    <a:pt x="1378656" y="888840"/>
                  </a:cubicBezTo>
                  <a:cubicBezTo>
                    <a:pt x="1379220" y="891738"/>
                    <a:pt x="1377284" y="894556"/>
                    <a:pt x="1374381" y="895120"/>
                  </a:cubicBezTo>
                  <a:cubicBezTo>
                    <a:pt x="1369138" y="896327"/>
                    <a:pt x="1363331" y="896166"/>
                    <a:pt x="1357362" y="895361"/>
                  </a:cubicBezTo>
                  <a:cubicBezTo>
                    <a:pt x="1345344" y="893670"/>
                    <a:pt x="1332682" y="888840"/>
                    <a:pt x="1322438" y="886666"/>
                  </a:cubicBezTo>
                  <a:cubicBezTo>
                    <a:pt x="1296467" y="880789"/>
                    <a:pt x="1272109" y="872979"/>
                    <a:pt x="1248719" y="862995"/>
                  </a:cubicBezTo>
                  <a:cubicBezTo>
                    <a:pt x="1225409" y="853012"/>
                    <a:pt x="1202987" y="840855"/>
                    <a:pt x="1180161" y="827731"/>
                  </a:cubicBezTo>
                  <a:lnTo>
                    <a:pt x="1140317" y="804061"/>
                  </a:lnTo>
                  <a:cubicBezTo>
                    <a:pt x="1139753" y="803658"/>
                    <a:pt x="1134429" y="800518"/>
                    <a:pt x="1129186" y="797459"/>
                  </a:cubicBezTo>
                  <a:cubicBezTo>
                    <a:pt x="1093375" y="802531"/>
                    <a:pt x="1057483" y="807523"/>
                    <a:pt x="1021591" y="812515"/>
                  </a:cubicBezTo>
                  <a:cubicBezTo>
                    <a:pt x="1020220" y="812676"/>
                    <a:pt x="1018768" y="812917"/>
                    <a:pt x="1017397" y="813078"/>
                  </a:cubicBezTo>
                  <a:lnTo>
                    <a:pt x="1030786" y="822579"/>
                  </a:lnTo>
                  <a:cubicBezTo>
                    <a:pt x="1037803" y="827248"/>
                    <a:pt x="1045143" y="831676"/>
                    <a:pt x="1052563" y="835863"/>
                  </a:cubicBezTo>
                  <a:cubicBezTo>
                    <a:pt x="1063694" y="842143"/>
                    <a:pt x="1075147" y="848020"/>
                    <a:pt x="1086600" y="853656"/>
                  </a:cubicBezTo>
                  <a:cubicBezTo>
                    <a:pt x="1103215" y="861949"/>
                    <a:pt x="1119830" y="870000"/>
                    <a:pt x="1136526" y="877890"/>
                  </a:cubicBezTo>
                  <a:cubicBezTo>
                    <a:pt x="1153141" y="885861"/>
                    <a:pt x="1169837" y="893510"/>
                    <a:pt x="1186775" y="900594"/>
                  </a:cubicBezTo>
                  <a:cubicBezTo>
                    <a:pt x="1209278" y="909853"/>
                    <a:pt x="1232184" y="918066"/>
                    <a:pt x="1256139" y="924345"/>
                  </a:cubicBezTo>
                  <a:cubicBezTo>
                    <a:pt x="1258962" y="924989"/>
                    <a:pt x="1260737" y="927888"/>
                    <a:pt x="1260091" y="930786"/>
                  </a:cubicBezTo>
                  <a:cubicBezTo>
                    <a:pt x="1259365" y="933604"/>
                    <a:pt x="1256462" y="935376"/>
                    <a:pt x="1253638" y="934732"/>
                  </a:cubicBezTo>
                  <a:cubicBezTo>
                    <a:pt x="1222667" y="927888"/>
                    <a:pt x="1193146" y="917985"/>
                    <a:pt x="1164433" y="906150"/>
                  </a:cubicBezTo>
                  <a:cubicBezTo>
                    <a:pt x="1150076" y="900192"/>
                    <a:pt x="1135881" y="893751"/>
                    <a:pt x="1121847" y="886907"/>
                  </a:cubicBezTo>
                  <a:cubicBezTo>
                    <a:pt x="1107974" y="880225"/>
                    <a:pt x="1094262" y="872979"/>
                    <a:pt x="1080470" y="865813"/>
                  </a:cubicBezTo>
                  <a:cubicBezTo>
                    <a:pt x="1070791" y="860741"/>
                    <a:pt x="1061193" y="855508"/>
                    <a:pt x="1051837" y="849953"/>
                  </a:cubicBezTo>
                  <a:cubicBezTo>
                    <a:pt x="1042320" y="844397"/>
                    <a:pt x="1033125" y="838439"/>
                    <a:pt x="1024172" y="832079"/>
                  </a:cubicBezTo>
                  <a:lnTo>
                    <a:pt x="1006428" y="818473"/>
                  </a:lnTo>
                  <a:cubicBezTo>
                    <a:pt x="1005218" y="817587"/>
                    <a:pt x="1002314" y="816943"/>
                    <a:pt x="1000621" y="816299"/>
                  </a:cubicBezTo>
                  <a:cubicBezTo>
                    <a:pt x="1000056" y="816057"/>
                    <a:pt x="1000056" y="815816"/>
                    <a:pt x="999653" y="815574"/>
                  </a:cubicBezTo>
                  <a:cubicBezTo>
                    <a:pt x="982876" y="817909"/>
                    <a:pt x="966100" y="820244"/>
                    <a:pt x="949243" y="822659"/>
                  </a:cubicBezTo>
                  <a:cubicBezTo>
                    <a:pt x="926659" y="825960"/>
                    <a:pt x="904156" y="829422"/>
                    <a:pt x="881572" y="832884"/>
                  </a:cubicBezTo>
                  <a:cubicBezTo>
                    <a:pt x="883911" y="834575"/>
                    <a:pt x="886170" y="836346"/>
                    <a:pt x="888589" y="837956"/>
                  </a:cubicBezTo>
                  <a:cubicBezTo>
                    <a:pt x="891977" y="840291"/>
                    <a:pt x="895445" y="842626"/>
                    <a:pt x="898994" y="844800"/>
                  </a:cubicBezTo>
                  <a:cubicBezTo>
                    <a:pt x="908915" y="851080"/>
                    <a:pt x="918916" y="857360"/>
                    <a:pt x="928998" y="863559"/>
                  </a:cubicBezTo>
                  <a:cubicBezTo>
                    <a:pt x="938999" y="869758"/>
                    <a:pt x="949001" y="875958"/>
                    <a:pt x="959083" y="881996"/>
                  </a:cubicBezTo>
                  <a:cubicBezTo>
                    <a:pt x="976827" y="892624"/>
                    <a:pt x="995620" y="903573"/>
                    <a:pt x="1014978" y="914201"/>
                  </a:cubicBezTo>
                  <a:cubicBezTo>
                    <a:pt x="1033528" y="924506"/>
                    <a:pt x="1052644" y="934409"/>
                    <a:pt x="1072163" y="943105"/>
                  </a:cubicBezTo>
                  <a:cubicBezTo>
                    <a:pt x="1098698" y="954859"/>
                    <a:pt x="1125718" y="964360"/>
                    <a:pt x="1152818" y="969271"/>
                  </a:cubicBezTo>
                  <a:cubicBezTo>
                    <a:pt x="1155803" y="969754"/>
                    <a:pt x="1157739" y="972491"/>
                    <a:pt x="1157254" y="975470"/>
                  </a:cubicBezTo>
                  <a:cubicBezTo>
                    <a:pt x="1156771" y="978369"/>
                    <a:pt x="1154028" y="980301"/>
                    <a:pt x="1151125" y="979818"/>
                  </a:cubicBezTo>
                  <a:cubicBezTo>
                    <a:pt x="1122895" y="975631"/>
                    <a:pt x="1094504" y="966936"/>
                    <a:pt x="1066839" y="955423"/>
                  </a:cubicBezTo>
                  <a:cubicBezTo>
                    <a:pt x="1046756" y="947050"/>
                    <a:pt x="1026915" y="937388"/>
                    <a:pt x="1007960" y="926922"/>
                  </a:cubicBezTo>
                  <a:cubicBezTo>
                    <a:pt x="988361" y="916133"/>
                    <a:pt x="969729" y="904540"/>
                    <a:pt x="951985" y="893510"/>
                  </a:cubicBezTo>
                  <a:cubicBezTo>
                    <a:pt x="944000" y="888437"/>
                    <a:pt x="936015" y="883365"/>
                    <a:pt x="928030" y="878132"/>
                  </a:cubicBezTo>
                  <a:cubicBezTo>
                    <a:pt x="916174" y="870402"/>
                    <a:pt x="904398" y="862432"/>
                    <a:pt x="892622" y="854461"/>
                  </a:cubicBezTo>
                  <a:cubicBezTo>
                    <a:pt x="889073" y="852046"/>
                    <a:pt x="885525" y="849550"/>
                    <a:pt x="882056" y="846974"/>
                  </a:cubicBezTo>
                  <a:cubicBezTo>
                    <a:pt x="878588" y="844478"/>
                    <a:pt x="875201" y="841821"/>
                    <a:pt x="871813" y="839083"/>
                  </a:cubicBezTo>
                  <a:cubicBezTo>
                    <a:pt x="871813" y="839083"/>
                    <a:pt x="871813" y="839083"/>
                    <a:pt x="871813" y="839083"/>
                  </a:cubicBezTo>
                  <a:cubicBezTo>
                    <a:pt x="870200" y="839728"/>
                    <a:pt x="868667" y="841016"/>
                    <a:pt x="867135" y="839969"/>
                  </a:cubicBezTo>
                  <a:cubicBezTo>
                    <a:pt x="865925" y="839164"/>
                    <a:pt x="866651" y="837554"/>
                    <a:pt x="866409" y="836185"/>
                  </a:cubicBezTo>
                  <a:cubicBezTo>
                    <a:pt x="857940" y="838359"/>
                    <a:pt x="846729" y="841257"/>
                    <a:pt x="838502" y="842707"/>
                  </a:cubicBezTo>
                  <a:cubicBezTo>
                    <a:pt x="834711" y="843270"/>
                    <a:pt x="831566" y="843592"/>
                    <a:pt x="829388" y="843431"/>
                  </a:cubicBezTo>
                  <a:cubicBezTo>
                    <a:pt x="827452" y="843270"/>
                    <a:pt x="826000" y="842707"/>
                    <a:pt x="825113" y="842063"/>
                  </a:cubicBezTo>
                  <a:cubicBezTo>
                    <a:pt x="822693" y="840533"/>
                    <a:pt x="822048" y="837393"/>
                    <a:pt x="823581" y="834977"/>
                  </a:cubicBezTo>
                  <a:cubicBezTo>
                    <a:pt x="824952" y="832884"/>
                    <a:pt x="827694" y="832160"/>
                    <a:pt x="829872" y="833126"/>
                  </a:cubicBezTo>
                  <a:cubicBezTo>
                    <a:pt x="829872" y="833448"/>
                    <a:pt x="830114" y="833528"/>
                    <a:pt x="830598" y="833448"/>
                  </a:cubicBezTo>
                  <a:cubicBezTo>
                    <a:pt x="831324" y="833367"/>
                    <a:pt x="832372" y="833126"/>
                    <a:pt x="833179" y="832965"/>
                  </a:cubicBezTo>
                  <a:cubicBezTo>
                    <a:pt x="836647" y="832562"/>
                    <a:pt x="841244" y="831596"/>
                    <a:pt x="846164" y="830388"/>
                  </a:cubicBezTo>
                  <a:cubicBezTo>
                    <a:pt x="851004" y="829181"/>
                    <a:pt x="855924" y="827892"/>
                    <a:pt x="860521" y="826604"/>
                  </a:cubicBezTo>
                  <a:cubicBezTo>
                    <a:pt x="860602" y="826363"/>
                    <a:pt x="860602" y="825799"/>
                    <a:pt x="860682" y="825719"/>
                  </a:cubicBezTo>
                  <a:cubicBezTo>
                    <a:pt x="861328" y="824108"/>
                    <a:pt x="863021" y="821452"/>
                    <a:pt x="867135" y="822659"/>
                  </a:cubicBezTo>
                  <a:cubicBezTo>
                    <a:pt x="867457" y="822740"/>
                    <a:pt x="868022" y="822981"/>
                    <a:pt x="868829" y="823545"/>
                  </a:cubicBezTo>
                  <a:cubicBezTo>
                    <a:pt x="868990" y="823625"/>
                    <a:pt x="869555" y="824028"/>
                    <a:pt x="869796" y="824189"/>
                  </a:cubicBezTo>
                  <a:cubicBezTo>
                    <a:pt x="870442" y="824028"/>
                    <a:pt x="871087" y="823867"/>
                    <a:pt x="871652" y="823706"/>
                  </a:cubicBezTo>
                  <a:cubicBezTo>
                    <a:pt x="882701" y="806798"/>
                    <a:pt x="893751" y="790133"/>
                    <a:pt x="905285" y="774111"/>
                  </a:cubicBezTo>
                  <a:cubicBezTo>
                    <a:pt x="914480" y="761309"/>
                    <a:pt x="923917" y="748830"/>
                    <a:pt x="933918" y="736673"/>
                  </a:cubicBezTo>
                  <a:cubicBezTo>
                    <a:pt x="942226" y="726609"/>
                    <a:pt x="950856" y="716706"/>
                    <a:pt x="959970" y="707044"/>
                  </a:cubicBezTo>
                  <a:cubicBezTo>
                    <a:pt x="968842" y="697705"/>
                    <a:pt x="978279" y="688527"/>
                    <a:pt x="988119" y="679429"/>
                  </a:cubicBezTo>
                  <a:cubicBezTo>
                    <a:pt x="994491" y="673551"/>
                    <a:pt x="1000943" y="667755"/>
                    <a:pt x="1007476" y="661958"/>
                  </a:cubicBezTo>
                  <a:cubicBezTo>
                    <a:pt x="1017317" y="653343"/>
                    <a:pt x="1027156" y="644889"/>
                    <a:pt x="1037158" y="636516"/>
                  </a:cubicBezTo>
                  <a:lnTo>
                    <a:pt x="1053450" y="623151"/>
                  </a:lnTo>
                  <a:cubicBezTo>
                    <a:pt x="1054660" y="622266"/>
                    <a:pt x="1056757" y="620011"/>
                    <a:pt x="1058290" y="618723"/>
                  </a:cubicBezTo>
                  <a:cubicBezTo>
                    <a:pt x="1059500" y="617676"/>
                    <a:pt x="1060548" y="616952"/>
                    <a:pt x="1061193" y="616710"/>
                  </a:cubicBezTo>
                  <a:cubicBezTo>
                    <a:pt x="1063613" y="615905"/>
                    <a:pt x="1065307" y="616549"/>
                    <a:pt x="1066436" y="617435"/>
                  </a:cubicBezTo>
                  <a:cubicBezTo>
                    <a:pt x="1067404" y="618159"/>
                    <a:pt x="1069420" y="619850"/>
                    <a:pt x="1068291" y="623554"/>
                  </a:cubicBezTo>
                  <a:cubicBezTo>
                    <a:pt x="1067646" y="625808"/>
                    <a:pt x="1065549" y="627338"/>
                    <a:pt x="1063290" y="627258"/>
                  </a:cubicBezTo>
                  <a:cubicBezTo>
                    <a:pt x="1062161" y="628707"/>
                    <a:pt x="1060951" y="630800"/>
                    <a:pt x="1060145" y="631444"/>
                  </a:cubicBezTo>
                  <a:lnTo>
                    <a:pt x="1044659" y="645050"/>
                  </a:lnTo>
                  <a:cubicBezTo>
                    <a:pt x="1036674" y="652296"/>
                    <a:pt x="1028770" y="659623"/>
                    <a:pt x="1020865" y="667030"/>
                  </a:cubicBezTo>
                  <a:cubicBezTo>
                    <a:pt x="1012961" y="674357"/>
                    <a:pt x="1005137" y="681764"/>
                    <a:pt x="997394" y="689251"/>
                  </a:cubicBezTo>
                  <a:cubicBezTo>
                    <a:pt x="983038" y="702938"/>
                    <a:pt x="970052" y="717028"/>
                    <a:pt x="957550" y="731198"/>
                  </a:cubicBezTo>
                  <a:cubicBezTo>
                    <a:pt x="949001" y="740940"/>
                    <a:pt x="940774" y="750762"/>
                    <a:pt x="932708" y="760665"/>
                  </a:cubicBezTo>
                  <a:cubicBezTo>
                    <a:pt x="917142" y="779908"/>
                    <a:pt x="902624" y="800196"/>
                    <a:pt x="887944" y="820646"/>
                  </a:cubicBezTo>
                  <a:cubicBezTo>
                    <a:pt x="907785" y="817265"/>
                    <a:pt x="927708" y="813964"/>
                    <a:pt x="947549" y="810744"/>
                  </a:cubicBezTo>
                  <a:cubicBezTo>
                    <a:pt x="968761" y="807362"/>
                    <a:pt x="989974" y="804142"/>
                    <a:pt x="1011348" y="800921"/>
                  </a:cubicBezTo>
                  <a:cubicBezTo>
                    <a:pt x="1011428" y="799874"/>
                    <a:pt x="1010299" y="798908"/>
                    <a:pt x="1010944" y="798023"/>
                  </a:cubicBezTo>
                  <a:cubicBezTo>
                    <a:pt x="1029496" y="773386"/>
                    <a:pt x="1049418" y="749877"/>
                    <a:pt x="1070711" y="727494"/>
                  </a:cubicBezTo>
                  <a:cubicBezTo>
                    <a:pt x="1079260" y="718638"/>
                    <a:pt x="1087971" y="709862"/>
                    <a:pt x="1096924" y="701409"/>
                  </a:cubicBezTo>
                  <a:cubicBezTo>
                    <a:pt x="1110313" y="688688"/>
                    <a:pt x="1124266" y="676531"/>
                    <a:pt x="1138381" y="664615"/>
                  </a:cubicBezTo>
                  <a:cubicBezTo>
                    <a:pt x="1145801" y="658335"/>
                    <a:pt x="1153383" y="652216"/>
                    <a:pt x="1161126" y="646339"/>
                  </a:cubicBezTo>
                  <a:cubicBezTo>
                    <a:pt x="1168869" y="640381"/>
                    <a:pt x="1176693" y="634745"/>
                    <a:pt x="1184678" y="629190"/>
                  </a:cubicBezTo>
                  <a:lnTo>
                    <a:pt x="1203309" y="616952"/>
                  </a:lnTo>
                  <a:cubicBezTo>
                    <a:pt x="1203955" y="616549"/>
                    <a:pt x="1207745" y="615422"/>
                    <a:pt x="1209681" y="614214"/>
                  </a:cubicBezTo>
                  <a:lnTo>
                    <a:pt x="1209842" y="613731"/>
                  </a:lnTo>
                  <a:lnTo>
                    <a:pt x="1209762" y="614134"/>
                  </a:lnTo>
                  <a:cubicBezTo>
                    <a:pt x="1210649" y="613570"/>
                    <a:pt x="1211214" y="613007"/>
                    <a:pt x="1210730" y="612524"/>
                  </a:cubicBezTo>
                  <a:cubicBezTo>
                    <a:pt x="1210649" y="612443"/>
                    <a:pt x="1210649" y="612443"/>
                    <a:pt x="1210568" y="612363"/>
                  </a:cubicBezTo>
                  <a:cubicBezTo>
                    <a:pt x="1210649" y="612282"/>
                    <a:pt x="1210730" y="612202"/>
                    <a:pt x="1210810" y="612121"/>
                  </a:cubicBezTo>
                  <a:cubicBezTo>
                    <a:pt x="1212666" y="610028"/>
                    <a:pt x="1215892" y="609786"/>
                    <a:pt x="1218070" y="611638"/>
                  </a:cubicBezTo>
                  <a:cubicBezTo>
                    <a:pt x="1219602" y="612926"/>
                    <a:pt x="1221376" y="616630"/>
                    <a:pt x="1217666" y="620172"/>
                  </a:cubicBezTo>
                  <a:cubicBezTo>
                    <a:pt x="1215811" y="621863"/>
                    <a:pt x="1210165" y="625164"/>
                    <a:pt x="1209117" y="625889"/>
                  </a:cubicBezTo>
                  <a:lnTo>
                    <a:pt x="1191453" y="638529"/>
                  </a:lnTo>
                  <a:cubicBezTo>
                    <a:pt x="1183871" y="644245"/>
                    <a:pt x="1176370" y="650203"/>
                    <a:pt x="1168950" y="656241"/>
                  </a:cubicBezTo>
                  <a:cubicBezTo>
                    <a:pt x="1161610" y="662280"/>
                    <a:pt x="1154351" y="668479"/>
                    <a:pt x="1147253" y="674840"/>
                  </a:cubicBezTo>
                  <a:cubicBezTo>
                    <a:pt x="1133542" y="686836"/>
                    <a:pt x="1120153" y="699315"/>
                    <a:pt x="1106925" y="711875"/>
                  </a:cubicBezTo>
                  <a:cubicBezTo>
                    <a:pt x="1093698" y="724435"/>
                    <a:pt x="1080632" y="737156"/>
                    <a:pt x="1067968" y="750279"/>
                  </a:cubicBezTo>
                  <a:cubicBezTo>
                    <a:pt x="1052805" y="765899"/>
                    <a:pt x="1038368" y="782162"/>
                    <a:pt x="1024495" y="798908"/>
                  </a:cubicBezTo>
                  <a:cubicBezTo>
                    <a:pt x="1055628" y="794319"/>
                    <a:pt x="1086761" y="789649"/>
                    <a:pt x="1117894" y="784980"/>
                  </a:cubicBezTo>
                  <a:cubicBezTo>
                    <a:pt x="1117975" y="784899"/>
                    <a:pt x="1118056" y="784416"/>
                    <a:pt x="1118056" y="784416"/>
                  </a:cubicBezTo>
                  <a:cubicBezTo>
                    <a:pt x="1119589" y="782001"/>
                    <a:pt x="1122734" y="781357"/>
                    <a:pt x="1125154" y="782886"/>
                  </a:cubicBezTo>
                  <a:lnTo>
                    <a:pt x="1125234" y="782967"/>
                  </a:lnTo>
                  <a:cubicBezTo>
                    <a:pt x="1126041" y="781598"/>
                    <a:pt x="1126283" y="782645"/>
                    <a:pt x="1126525" y="783691"/>
                  </a:cubicBezTo>
                  <a:cubicBezTo>
                    <a:pt x="1129267" y="783289"/>
                    <a:pt x="1132009" y="782886"/>
                    <a:pt x="1134752" y="782484"/>
                  </a:cubicBezTo>
                  <a:cubicBezTo>
                    <a:pt x="1133703" y="780390"/>
                    <a:pt x="1133219" y="777814"/>
                    <a:pt x="1135075" y="776204"/>
                  </a:cubicBezTo>
                  <a:cubicBezTo>
                    <a:pt x="1150479" y="761792"/>
                    <a:pt x="1165724" y="747461"/>
                    <a:pt x="1181210" y="733372"/>
                  </a:cubicBezTo>
                  <a:cubicBezTo>
                    <a:pt x="1191614" y="723952"/>
                    <a:pt x="1202099" y="714613"/>
                    <a:pt x="1212746" y="705515"/>
                  </a:cubicBezTo>
                  <a:cubicBezTo>
                    <a:pt x="1221618" y="697947"/>
                    <a:pt x="1230652" y="690459"/>
                    <a:pt x="1239927" y="683213"/>
                  </a:cubicBezTo>
                  <a:cubicBezTo>
                    <a:pt x="1249041" y="675967"/>
                    <a:pt x="1258478" y="668962"/>
                    <a:pt x="1267995" y="662038"/>
                  </a:cubicBezTo>
                  <a:cubicBezTo>
                    <a:pt x="1275819" y="656403"/>
                    <a:pt x="1283804" y="651008"/>
                    <a:pt x="1292031" y="645936"/>
                  </a:cubicBezTo>
                  <a:cubicBezTo>
                    <a:pt x="1300258" y="640864"/>
                    <a:pt x="1308646" y="636194"/>
                    <a:pt x="1317196" y="631686"/>
                  </a:cubicBezTo>
                  <a:lnTo>
                    <a:pt x="1334940" y="623232"/>
                  </a:lnTo>
                  <a:cubicBezTo>
                    <a:pt x="1335182" y="623151"/>
                    <a:pt x="1338166" y="622346"/>
                    <a:pt x="1340183" y="621460"/>
                  </a:cubicBezTo>
                  <a:cubicBezTo>
                    <a:pt x="1340344" y="621139"/>
                    <a:pt x="1340586" y="620897"/>
                    <a:pt x="1340747" y="620655"/>
                  </a:cubicBezTo>
                  <a:cubicBezTo>
                    <a:pt x="1340666" y="620816"/>
                    <a:pt x="1340666" y="621058"/>
                    <a:pt x="1340586" y="621300"/>
                  </a:cubicBezTo>
                  <a:cubicBezTo>
                    <a:pt x="1341634" y="620816"/>
                    <a:pt x="1342361" y="620333"/>
                    <a:pt x="1342118" y="619931"/>
                  </a:cubicBezTo>
                  <a:cubicBezTo>
                    <a:pt x="1342037" y="619850"/>
                    <a:pt x="1341957" y="619770"/>
                    <a:pt x="1341876" y="619689"/>
                  </a:cubicBezTo>
                  <a:cubicBezTo>
                    <a:pt x="1342280" y="619448"/>
                    <a:pt x="1342764" y="619206"/>
                    <a:pt x="1343247" y="619126"/>
                  </a:cubicBezTo>
                  <a:cubicBezTo>
                    <a:pt x="1346474" y="618159"/>
                    <a:pt x="1348087" y="619609"/>
                    <a:pt x="1348490" y="619931"/>
                  </a:cubicBezTo>
                  <a:cubicBezTo>
                    <a:pt x="1350022" y="621058"/>
                    <a:pt x="1350587" y="622668"/>
                    <a:pt x="1350426" y="624601"/>
                  </a:cubicBezTo>
                  <a:cubicBezTo>
                    <a:pt x="1350345" y="625245"/>
                    <a:pt x="1350022" y="626855"/>
                    <a:pt x="1348087" y="628304"/>
                  </a:cubicBezTo>
                  <a:cubicBezTo>
                    <a:pt x="1346877" y="629270"/>
                    <a:pt x="1340102" y="632571"/>
                    <a:pt x="1339618" y="632813"/>
                  </a:cubicBezTo>
                  <a:lnTo>
                    <a:pt x="1322680" y="641830"/>
                  </a:lnTo>
                  <a:cubicBezTo>
                    <a:pt x="1314534" y="646419"/>
                    <a:pt x="1306630" y="651330"/>
                    <a:pt x="1298806" y="656564"/>
                  </a:cubicBezTo>
                  <a:cubicBezTo>
                    <a:pt x="1291063" y="661716"/>
                    <a:pt x="1283481" y="667111"/>
                    <a:pt x="1276061" y="672827"/>
                  </a:cubicBezTo>
                  <a:cubicBezTo>
                    <a:pt x="1266866" y="679912"/>
                    <a:pt x="1257833" y="687158"/>
                    <a:pt x="1248880" y="694404"/>
                  </a:cubicBezTo>
                  <a:cubicBezTo>
                    <a:pt x="1239846" y="701731"/>
                    <a:pt x="1230894" y="709057"/>
                    <a:pt x="1222021" y="716464"/>
                  </a:cubicBezTo>
                  <a:cubicBezTo>
                    <a:pt x="1211294" y="725401"/>
                    <a:pt x="1200648" y="734338"/>
                    <a:pt x="1190001" y="743355"/>
                  </a:cubicBezTo>
                  <a:cubicBezTo>
                    <a:pt x="1175321" y="755754"/>
                    <a:pt x="1160723" y="768233"/>
                    <a:pt x="1146043" y="780793"/>
                  </a:cubicBezTo>
                  <a:cubicBezTo>
                    <a:pt x="1171450" y="777009"/>
                    <a:pt x="1196776" y="773225"/>
                    <a:pt x="1222183" y="769441"/>
                  </a:cubicBezTo>
                  <a:cubicBezTo>
                    <a:pt x="1231297" y="768072"/>
                    <a:pt x="1240411" y="766623"/>
                    <a:pt x="1249525" y="765254"/>
                  </a:cubicBezTo>
                  <a:cubicBezTo>
                    <a:pt x="1249767" y="765013"/>
                    <a:pt x="1249364" y="764530"/>
                    <a:pt x="1249606" y="764288"/>
                  </a:cubicBezTo>
                  <a:cubicBezTo>
                    <a:pt x="1268399" y="749233"/>
                    <a:pt x="1288563" y="734982"/>
                    <a:pt x="1309452" y="721859"/>
                  </a:cubicBezTo>
                  <a:cubicBezTo>
                    <a:pt x="1317760" y="716625"/>
                    <a:pt x="1326148" y="711553"/>
                    <a:pt x="1334698" y="706803"/>
                  </a:cubicBezTo>
                  <a:cubicBezTo>
                    <a:pt x="1347522" y="699476"/>
                    <a:pt x="1360589" y="692794"/>
                    <a:pt x="1373493" y="686192"/>
                  </a:cubicBezTo>
                  <a:cubicBezTo>
                    <a:pt x="1380349" y="682730"/>
                    <a:pt x="1387205" y="679349"/>
                    <a:pt x="1394222" y="676128"/>
                  </a:cubicBezTo>
                  <a:cubicBezTo>
                    <a:pt x="1401158" y="672827"/>
                    <a:pt x="1408256" y="669687"/>
                    <a:pt x="1415354" y="666708"/>
                  </a:cubicBezTo>
                  <a:lnTo>
                    <a:pt x="1430759" y="660428"/>
                  </a:lnTo>
                  <a:cubicBezTo>
                    <a:pt x="1431808" y="660026"/>
                    <a:pt x="1434308" y="659704"/>
                    <a:pt x="1436163" y="659221"/>
                  </a:cubicBezTo>
                  <a:cubicBezTo>
                    <a:pt x="1436567" y="658898"/>
                    <a:pt x="1436970" y="658496"/>
                    <a:pt x="1437373" y="658254"/>
                  </a:cubicBezTo>
                  <a:cubicBezTo>
                    <a:pt x="1437131" y="658577"/>
                    <a:pt x="1436970" y="658898"/>
                    <a:pt x="1436809" y="659059"/>
                  </a:cubicBezTo>
                  <a:cubicBezTo>
                    <a:pt x="1437777" y="658818"/>
                    <a:pt x="1438421" y="658496"/>
                    <a:pt x="1438260" y="658093"/>
                  </a:cubicBezTo>
                  <a:cubicBezTo>
                    <a:pt x="1438180" y="658013"/>
                    <a:pt x="1438180" y="657932"/>
                    <a:pt x="1438180" y="657852"/>
                  </a:cubicBezTo>
                  <a:cubicBezTo>
                    <a:pt x="1438502" y="657771"/>
                    <a:pt x="1438906" y="657691"/>
                    <a:pt x="1439228" y="657610"/>
                  </a:cubicBezTo>
                  <a:cubicBezTo>
                    <a:pt x="1442132" y="657127"/>
                    <a:pt x="1443503" y="658415"/>
                    <a:pt x="1443825" y="658657"/>
                  </a:cubicBezTo>
                  <a:cubicBezTo>
                    <a:pt x="1444874" y="659542"/>
                    <a:pt x="1445358" y="660589"/>
                    <a:pt x="1445600" y="661716"/>
                  </a:cubicBezTo>
                  <a:cubicBezTo>
                    <a:pt x="1445842" y="662843"/>
                    <a:pt x="1445761" y="664454"/>
                    <a:pt x="1444310" y="666144"/>
                  </a:cubicBezTo>
                  <a:cubicBezTo>
                    <a:pt x="1444067" y="666386"/>
                    <a:pt x="1443422" y="667030"/>
                    <a:pt x="1442213" y="667513"/>
                  </a:cubicBezTo>
                  <a:cubicBezTo>
                    <a:pt x="1441083" y="668077"/>
                    <a:pt x="1436647" y="669526"/>
                    <a:pt x="1434953" y="670331"/>
                  </a:cubicBezTo>
                  <a:lnTo>
                    <a:pt x="1420032" y="677255"/>
                  </a:lnTo>
                  <a:cubicBezTo>
                    <a:pt x="1414628" y="679832"/>
                    <a:pt x="1409224" y="682569"/>
                    <a:pt x="1403820" y="685306"/>
                  </a:cubicBezTo>
                  <a:cubicBezTo>
                    <a:pt x="1395754" y="689412"/>
                    <a:pt x="1387689" y="693760"/>
                    <a:pt x="1379785" y="698108"/>
                  </a:cubicBezTo>
                  <a:cubicBezTo>
                    <a:pt x="1367202" y="704951"/>
                    <a:pt x="1354539" y="712197"/>
                    <a:pt x="1341876" y="719363"/>
                  </a:cubicBezTo>
                  <a:cubicBezTo>
                    <a:pt x="1329294" y="726448"/>
                    <a:pt x="1316712" y="733694"/>
                    <a:pt x="1304371" y="741181"/>
                  </a:cubicBezTo>
                  <a:cubicBezTo>
                    <a:pt x="1293644" y="747703"/>
                    <a:pt x="1283481" y="754707"/>
                    <a:pt x="1273238" y="761631"/>
                  </a:cubicBezTo>
                  <a:cubicBezTo>
                    <a:pt x="1301145" y="757445"/>
                    <a:pt x="1329052" y="753258"/>
                    <a:pt x="1356879" y="748910"/>
                  </a:cubicBezTo>
                  <a:cubicBezTo>
                    <a:pt x="1431646" y="737236"/>
                    <a:pt x="1506334" y="724918"/>
                    <a:pt x="1580779" y="710909"/>
                  </a:cubicBezTo>
                  <a:cubicBezTo>
                    <a:pt x="1583683" y="710345"/>
                    <a:pt x="1586506" y="712278"/>
                    <a:pt x="1587071" y="715176"/>
                  </a:cubicBezTo>
                  <a:cubicBezTo>
                    <a:pt x="1587636" y="717994"/>
                    <a:pt x="1585780" y="720812"/>
                    <a:pt x="1582876" y="721376"/>
                  </a:cubicBezTo>
                  <a:cubicBezTo>
                    <a:pt x="1489799" y="740376"/>
                    <a:pt x="1396481" y="756962"/>
                    <a:pt x="1302919" y="771776"/>
                  </a:cubicBezTo>
                  <a:close/>
                  <a:moveTo>
                    <a:pt x="1125960" y="783933"/>
                  </a:moveTo>
                  <a:cubicBezTo>
                    <a:pt x="1126122" y="783933"/>
                    <a:pt x="1126202" y="783853"/>
                    <a:pt x="1126364" y="783853"/>
                  </a:cubicBezTo>
                  <a:lnTo>
                    <a:pt x="1126202" y="783772"/>
                  </a:lnTo>
                  <a:lnTo>
                    <a:pt x="1125637" y="783530"/>
                  </a:lnTo>
                  <a:cubicBezTo>
                    <a:pt x="1125799" y="783611"/>
                    <a:pt x="1125879" y="783772"/>
                    <a:pt x="1125960" y="7839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6" name="Google Shape;1656;p26"/>
            <p:cNvSpPr/>
            <p:nvPr/>
          </p:nvSpPr>
          <p:spPr>
            <a:xfrm rot="5400000">
              <a:off x="551670" y="448079"/>
              <a:ext cx="954104" cy="912894"/>
            </a:xfrm>
            <a:custGeom>
              <a:avLst/>
              <a:gdLst/>
              <a:ahLst/>
              <a:cxnLst/>
              <a:rect l="l" t="t" r="r" b="b"/>
              <a:pathLst>
                <a:path w="1908207" h="1825787" extrusionOk="0">
                  <a:moveTo>
                    <a:pt x="1704519" y="1074774"/>
                  </a:moveTo>
                  <a:cubicBezTo>
                    <a:pt x="1651770" y="1032183"/>
                    <a:pt x="1634187" y="968176"/>
                    <a:pt x="1597165" y="938307"/>
                  </a:cubicBezTo>
                  <a:cubicBezTo>
                    <a:pt x="1420770" y="795881"/>
                    <a:pt x="1293496" y="743549"/>
                    <a:pt x="1203725" y="737188"/>
                  </a:cubicBezTo>
                  <a:cubicBezTo>
                    <a:pt x="1290269" y="683729"/>
                    <a:pt x="1377781" y="576487"/>
                    <a:pt x="1431740" y="383179"/>
                  </a:cubicBezTo>
                  <a:cubicBezTo>
                    <a:pt x="1446258" y="331249"/>
                    <a:pt x="1433514" y="263458"/>
                    <a:pt x="1448436" y="216197"/>
                  </a:cubicBezTo>
                  <a:cubicBezTo>
                    <a:pt x="1488199" y="90116"/>
                    <a:pt x="1562725" y="17414"/>
                    <a:pt x="1551836" y="9846"/>
                  </a:cubicBezTo>
                  <a:cubicBezTo>
                    <a:pt x="1540948" y="2278"/>
                    <a:pt x="1474084" y="109198"/>
                    <a:pt x="1383104" y="170789"/>
                  </a:cubicBezTo>
                  <a:cubicBezTo>
                    <a:pt x="1326887" y="208790"/>
                    <a:pt x="1259943" y="207422"/>
                    <a:pt x="1220502" y="234071"/>
                  </a:cubicBezTo>
                  <a:cubicBezTo>
                    <a:pt x="1068546" y="336884"/>
                    <a:pt x="983615" y="425689"/>
                    <a:pt x="939577" y="500082"/>
                  </a:cubicBezTo>
                  <a:cubicBezTo>
                    <a:pt x="903766" y="411680"/>
                    <a:pt x="824642" y="313133"/>
                    <a:pt x="674299" y="220465"/>
                  </a:cubicBezTo>
                  <a:cubicBezTo>
                    <a:pt x="628164" y="191964"/>
                    <a:pt x="558880" y="184878"/>
                    <a:pt x="517342" y="157344"/>
                  </a:cubicBezTo>
                  <a:cubicBezTo>
                    <a:pt x="406521" y="83756"/>
                    <a:pt x="357240" y="-7625"/>
                    <a:pt x="346835" y="507"/>
                  </a:cubicBezTo>
                  <a:cubicBezTo>
                    <a:pt x="336431" y="8719"/>
                    <a:pt x="421039" y="102596"/>
                    <a:pt x="454834" y="206456"/>
                  </a:cubicBezTo>
                  <a:cubicBezTo>
                    <a:pt x="475724" y="270623"/>
                    <a:pt x="455399" y="333825"/>
                    <a:pt x="469997" y="378831"/>
                  </a:cubicBezTo>
                  <a:cubicBezTo>
                    <a:pt x="535006" y="578339"/>
                    <a:pt x="607032" y="688640"/>
                    <a:pt x="674541" y="746447"/>
                  </a:cubicBezTo>
                  <a:cubicBezTo>
                    <a:pt x="575012" y="749668"/>
                    <a:pt x="448946" y="794996"/>
                    <a:pt x="305943" y="920835"/>
                  </a:cubicBezTo>
                  <a:cubicBezTo>
                    <a:pt x="265292" y="956583"/>
                    <a:pt x="238756" y="1020348"/>
                    <a:pt x="200284" y="1051989"/>
                  </a:cubicBezTo>
                  <a:cubicBezTo>
                    <a:pt x="97689" y="1136365"/>
                    <a:pt x="-4825" y="1157298"/>
                    <a:pt x="176" y="1169536"/>
                  </a:cubicBezTo>
                  <a:cubicBezTo>
                    <a:pt x="5177" y="1181693"/>
                    <a:pt x="120031" y="1127992"/>
                    <a:pt x="230207" y="1125335"/>
                  </a:cubicBezTo>
                  <a:cubicBezTo>
                    <a:pt x="298200" y="1123644"/>
                    <a:pt x="353691" y="1160921"/>
                    <a:pt x="401359" y="1159714"/>
                  </a:cubicBezTo>
                  <a:cubicBezTo>
                    <a:pt x="574124" y="1155527"/>
                    <a:pt x="690430" y="1129844"/>
                    <a:pt x="768425" y="1094660"/>
                  </a:cubicBezTo>
                  <a:cubicBezTo>
                    <a:pt x="746406" y="1182096"/>
                    <a:pt x="748019" y="1298596"/>
                    <a:pt x="795525" y="1447704"/>
                  </a:cubicBezTo>
                  <a:cubicBezTo>
                    <a:pt x="811817" y="1499070"/>
                    <a:pt x="859727" y="1549149"/>
                    <a:pt x="873197" y="1596811"/>
                  </a:cubicBezTo>
                  <a:cubicBezTo>
                    <a:pt x="909008" y="1724100"/>
                    <a:pt x="886344" y="1825304"/>
                    <a:pt x="899652" y="1825787"/>
                  </a:cubicBezTo>
                  <a:cubicBezTo>
                    <a:pt x="912960" y="1826270"/>
                    <a:pt x="910379" y="1700430"/>
                    <a:pt x="952965" y="1599790"/>
                  </a:cubicBezTo>
                  <a:cubicBezTo>
                    <a:pt x="979259" y="1537636"/>
                    <a:pt x="1036203" y="1502774"/>
                    <a:pt x="1054673" y="1459136"/>
                  </a:cubicBezTo>
                  <a:cubicBezTo>
                    <a:pt x="1122989" y="1297550"/>
                    <a:pt x="1146459" y="1180325"/>
                    <a:pt x="1144685" y="1094902"/>
                  </a:cubicBezTo>
                  <a:cubicBezTo>
                    <a:pt x="1223405" y="1146912"/>
                    <a:pt x="1341567" y="1184189"/>
                    <a:pt x="1512557" y="1181210"/>
                  </a:cubicBezTo>
                  <a:cubicBezTo>
                    <a:pt x="1567000" y="1180244"/>
                    <a:pt x="1629024" y="1148925"/>
                    <a:pt x="1678951" y="1149730"/>
                  </a:cubicBezTo>
                  <a:cubicBezTo>
                    <a:pt x="1812356" y="1151743"/>
                    <a:pt x="1903900" y="1201982"/>
                    <a:pt x="1908094" y="1189503"/>
                  </a:cubicBezTo>
                  <a:cubicBezTo>
                    <a:pt x="1912450" y="1176943"/>
                    <a:pt x="1789933" y="1143692"/>
                    <a:pt x="1704519" y="1074774"/>
                  </a:cubicBezTo>
                  <a:close/>
                  <a:moveTo>
                    <a:pt x="1018781" y="845799"/>
                  </a:moveTo>
                  <a:cubicBezTo>
                    <a:pt x="1014668" y="858197"/>
                    <a:pt x="1012651" y="872609"/>
                    <a:pt x="1012893" y="888309"/>
                  </a:cubicBezTo>
                  <a:cubicBezTo>
                    <a:pt x="1001521" y="885491"/>
                    <a:pt x="990390" y="883800"/>
                    <a:pt x="980389" y="883559"/>
                  </a:cubicBezTo>
                  <a:cubicBezTo>
                    <a:pt x="959902" y="882915"/>
                    <a:pt x="936189" y="888309"/>
                    <a:pt x="911912" y="899983"/>
                  </a:cubicBezTo>
                  <a:cubicBezTo>
                    <a:pt x="910218" y="884042"/>
                    <a:pt x="906427" y="869308"/>
                    <a:pt x="901426" y="857151"/>
                  </a:cubicBezTo>
                  <a:cubicBezTo>
                    <a:pt x="892716" y="836137"/>
                    <a:pt x="874891" y="814560"/>
                    <a:pt x="849968" y="795962"/>
                  </a:cubicBezTo>
                  <a:cubicBezTo>
                    <a:pt x="872068" y="789602"/>
                    <a:pt x="890780" y="779135"/>
                    <a:pt x="904814" y="767944"/>
                  </a:cubicBezTo>
                  <a:cubicBezTo>
                    <a:pt x="916509" y="758604"/>
                    <a:pt x="927317" y="745320"/>
                    <a:pt x="936592" y="729379"/>
                  </a:cubicBezTo>
                  <a:cubicBezTo>
                    <a:pt x="946271" y="740811"/>
                    <a:pt x="956837" y="750231"/>
                    <a:pt x="967081" y="757236"/>
                  </a:cubicBezTo>
                  <a:cubicBezTo>
                    <a:pt x="989261" y="772453"/>
                    <a:pt x="1022088" y="782033"/>
                    <a:pt x="1060480" y="781792"/>
                  </a:cubicBezTo>
                  <a:cubicBezTo>
                    <a:pt x="1039106" y="801759"/>
                    <a:pt x="1025637" y="825188"/>
                    <a:pt x="1018781" y="84579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7" name="Google Shape;1657;p26"/>
            <p:cNvSpPr/>
            <p:nvPr/>
          </p:nvSpPr>
          <p:spPr>
            <a:xfrm rot="5400000">
              <a:off x="643414" y="518007"/>
              <a:ext cx="791959" cy="754509"/>
            </a:xfrm>
            <a:custGeom>
              <a:avLst/>
              <a:gdLst/>
              <a:ahLst/>
              <a:cxnLst/>
              <a:rect l="l" t="t" r="r" b="b"/>
              <a:pathLst>
                <a:path w="1583918" h="1509017" extrusionOk="0">
                  <a:moveTo>
                    <a:pt x="669572" y="933386"/>
                  </a:moveTo>
                  <a:cubicBezTo>
                    <a:pt x="673524" y="930649"/>
                    <a:pt x="677315" y="927911"/>
                    <a:pt x="681106" y="925174"/>
                  </a:cubicBezTo>
                  <a:cubicBezTo>
                    <a:pt x="686752" y="920987"/>
                    <a:pt x="692317" y="916720"/>
                    <a:pt x="697640" y="912212"/>
                  </a:cubicBezTo>
                  <a:cubicBezTo>
                    <a:pt x="703044" y="907783"/>
                    <a:pt x="708287" y="903114"/>
                    <a:pt x="713288" y="898364"/>
                  </a:cubicBezTo>
                  <a:cubicBezTo>
                    <a:pt x="728451" y="883952"/>
                    <a:pt x="742404" y="868413"/>
                    <a:pt x="756035" y="852875"/>
                  </a:cubicBezTo>
                  <a:cubicBezTo>
                    <a:pt x="758052" y="850701"/>
                    <a:pt x="757971" y="847319"/>
                    <a:pt x="755793" y="845306"/>
                  </a:cubicBezTo>
                  <a:cubicBezTo>
                    <a:pt x="753616" y="843294"/>
                    <a:pt x="750228" y="843455"/>
                    <a:pt x="748212" y="845548"/>
                  </a:cubicBezTo>
                  <a:cubicBezTo>
                    <a:pt x="736194" y="857625"/>
                    <a:pt x="723773" y="869379"/>
                    <a:pt x="711190" y="880973"/>
                  </a:cubicBezTo>
                  <a:cubicBezTo>
                    <a:pt x="704899" y="886689"/>
                    <a:pt x="698528" y="892406"/>
                    <a:pt x="692156" y="897961"/>
                  </a:cubicBezTo>
                  <a:cubicBezTo>
                    <a:pt x="685784" y="903516"/>
                    <a:pt x="679412" y="909152"/>
                    <a:pt x="672798" y="914385"/>
                  </a:cubicBezTo>
                  <a:lnTo>
                    <a:pt x="645375" y="935801"/>
                  </a:lnTo>
                  <a:cubicBezTo>
                    <a:pt x="642230" y="938217"/>
                    <a:pt x="634084" y="943772"/>
                    <a:pt x="632067" y="945544"/>
                  </a:cubicBezTo>
                  <a:cubicBezTo>
                    <a:pt x="630373" y="947154"/>
                    <a:pt x="629970" y="948603"/>
                    <a:pt x="629889" y="949166"/>
                  </a:cubicBezTo>
                  <a:cubicBezTo>
                    <a:pt x="629567" y="951984"/>
                    <a:pt x="630534" y="953917"/>
                    <a:pt x="633196" y="954883"/>
                  </a:cubicBezTo>
                  <a:cubicBezTo>
                    <a:pt x="633680" y="955044"/>
                    <a:pt x="635293" y="955688"/>
                    <a:pt x="637955" y="954480"/>
                  </a:cubicBezTo>
                  <a:cubicBezTo>
                    <a:pt x="638439" y="954319"/>
                    <a:pt x="638923" y="954078"/>
                    <a:pt x="639326" y="953756"/>
                  </a:cubicBezTo>
                  <a:cubicBezTo>
                    <a:pt x="639165" y="953756"/>
                    <a:pt x="639003" y="953756"/>
                    <a:pt x="638761" y="953514"/>
                  </a:cubicBezTo>
                  <a:cubicBezTo>
                    <a:pt x="638358" y="952951"/>
                    <a:pt x="638923" y="952226"/>
                    <a:pt x="640052" y="951501"/>
                  </a:cubicBezTo>
                  <a:cubicBezTo>
                    <a:pt x="639971" y="952145"/>
                    <a:pt x="639810" y="953192"/>
                    <a:pt x="639487" y="953595"/>
                  </a:cubicBezTo>
                  <a:cubicBezTo>
                    <a:pt x="640294" y="952790"/>
                    <a:pt x="640859" y="951823"/>
                    <a:pt x="641100" y="950777"/>
                  </a:cubicBezTo>
                  <a:cubicBezTo>
                    <a:pt x="644407" y="948845"/>
                    <a:pt x="650053" y="946590"/>
                    <a:pt x="652070" y="945221"/>
                  </a:cubicBezTo>
                  <a:cubicBezTo>
                    <a:pt x="657958" y="941276"/>
                    <a:pt x="663846" y="937412"/>
                    <a:pt x="669572" y="933386"/>
                  </a:cubicBezTo>
                  <a:close/>
                  <a:moveTo>
                    <a:pt x="633922" y="945060"/>
                  </a:moveTo>
                  <a:cubicBezTo>
                    <a:pt x="633922" y="945141"/>
                    <a:pt x="634084" y="945060"/>
                    <a:pt x="634164" y="944980"/>
                  </a:cubicBezTo>
                  <a:cubicBezTo>
                    <a:pt x="634648" y="944819"/>
                    <a:pt x="635132" y="944738"/>
                    <a:pt x="635616" y="944658"/>
                  </a:cubicBezTo>
                  <a:cubicBezTo>
                    <a:pt x="634648" y="944336"/>
                    <a:pt x="633600" y="944094"/>
                    <a:pt x="633922" y="945060"/>
                  </a:cubicBezTo>
                  <a:close/>
                  <a:moveTo>
                    <a:pt x="663846" y="634527"/>
                  </a:moveTo>
                  <a:cubicBezTo>
                    <a:pt x="677718" y="640082"/>
                    <a:pt x="691107" y="646443"/>
                    <a:pt x="703690" y="653447"/>
                  </a:cubicBezTo>
                  <a:cubicBezTo>
                    <a:pt x="706190" y="654735"/>
                    <a:pt x="707238" y="657875"/>
                    <a:pt x="705948" y="660371"/>
                  </a:cubicBezTo>
                  <a:cubicBezTo>
                    <a:pt x="704577" y="662867"/>
                    <a:pt x="701512" y="663833"/>
                    <a:pt x="699011" y="662545"/>
                  </a:cubicBezTo>
                  <a:cubicBezTo>
                    <a:pt x="686349" y="656507"/>
                    <a:pt x="673040" y="651354"/>
                    <a:pt x="659329" y="646604"/>
                  </a:cubicBezTo>
                  <a:cubicBezTo>
                    <a:pt x="645940" y="641934"/>
                    <a:pt x="632148" y="637989"/>
                    <a:pt x="618355" y="634366"/>
                  </a:cubicBezTo>
                  <a:cubicBezTo>
                    <a:pt x="607225" y="631387"/>
                    <a:pt x="596094" y="628650"/>
                    <a:pt x="585045" y="626315"/>
                  </a:cubicBezTo>
                  <a:cubicBezTo>
                    <a:pt x="567784" y="622611"/>
                    <a:pt x="550685" y="619552"/>
                    <a:pt x="534231" y="617619"/>
                  </a:cubicBezTo>
                  <a:cubicBezTo>
                    <a:pt x="531328" y="617378"/>
                    <a:pt x="529150" y="614802"/>
                    <a:pt x="529392" y="611823"/>
                  </a:cubicBezTo>
                  <a:cubicBezTo>
                    <a:pt x="529634" y="608924"/>
                    <a:pt x="532215" y="606750"/>
                    <a:pt x="535199" y="606992"/>
                  </a:cubicBezTo>
                  <a:cubicBezTo>
                    <a:pt x="552137" y="607958"/>
                    <a:pt x="569801" y="609729"/>
                    <a:pt x="587626" y="612789"/>
                  </a:cubicBezTo>
                  <a:cubicBezTo>
                    <a:pt x="599159" y="614802"/>
                    <a:pt x="610693" y="617298"/>
                    <a:pt x="622066" y="620357"/>
                  </a:cubicBezTo>
                  <a:cubicBezTo>
                    <a:pt x="636342" y="624221"/>
                    <a:pt x="650295" y="629052"/>
                    <a:pt x="663846" y="634527"/>
                  </a:cubicBezTo>
                  <a:close/>
                  <a:moveTo>
                    <a:pt x="699011" y="744264"/>
                  </a:moveTo>
                  <a:cubicBezTo>
                    <a:pt x="702399" y="743218"/>
                    <a:pt x="728532" y="732671"/>
                    <a:pt x="739582" y="730658"/>
                  </a:cubicBezTo>
                  <a:cubicBezTo>
                    <a:pt x="740065" y="730658"/>
                    <a:pt x="740549" y="730416"/>
                    <a:pt x="741033" y="730336"/>
                  </a:cubicBezTo>
                  <a:cubicBezTo>
                    <a:pt x="740711" y="730094"/>
                    <a:pt x="740469" y="729853"/>
                    <a:pt x="740307" y="729692"/>
                  </a:cubicBezTo>
                  <a:cubicBezTo>
                    <a:pt x="740549" y="729933"/>
                    <a:pt x="740872" y="730094"/>
                    <a:pt x="741195" y="730255"/>
                  </a:cubicBezTo>
                  <a:cubicBezTo>
                    <a:pt x="741598" y="730175"/>
                    <a:pt x="741840" y="730175"/>
                    <a:pt x="741840" y="730416"/>
                  </a:cubicBezTo>
                  <a:lnTo>
                    <a:pt x="741840" y="730497"/>
                  </a:lnTo>
                  <a:cubicBezTo>
                    <a:pt x="743775" y="731221"/>
                    <a:pt x="746115" y="730577"/>
                    <a:pt x="747486" y="728887"/>
                  </a:cubicBezTo>
                  <a:cubicBezTo>
                    <a:pt x="749260" y="726632"/>
                    <a:pt x="748857" y="723412"/>
                    <a:pt x="746679" y="721640"/>
                  </a:cubicBezTo>
                  <a:cubicBezTo>
                    <a:pt x="745711" y="720916"/>
                    <a:pt x="744018" y="720191"/>
                    <a:pt x="741598" y="720191"/>
                  </a:cubicBezTo>
                  <a:cubicBezTo>
                    <a:pt x="739582" y="720191"/>
                    <a:pt x="736436" y="720674"/>
                    <a:pt x="732726" y="721640"/>
                  </a:cubicBezTo>
                  <a:cubicBezTo>
                    <a:pt x="719982" y="724861"/>
                    <a:pt x="699011" y="732832"/>
                    <a:pt x="695947" y="733717"/>
                  </a:cubicBezTo>
                  <a:cubicBezTo>
                    <a:pt x="692398" y="734684"/>
                    <a:pt x="688929" y="735891"/>
                    <a:pt x="685381" y="736938"/>
                  </a:cubicBezTo>
                  <a:cubicBezTo>
                    <a:pt x="685542" y="736535"/>
                    <a:pt x="686268" y="736052"/>
                    <a:pt x="686349" y="735730"/>
                  </a:cubicBezTo>
                  <a:cubicBezTo>
                    <a:pt x="686752" y="734200"/>
                    <a:pt x="686429" y="732590"/>
                    <a:pt x="685219" y="731060"/>
                  </a:cubicBezTo>
                  <a:cubicBezTo>
                    <a:pt x="684735" y="730416"/>
                    <a:pt x="683767" y="729611"/>
                    <a:pt x="682316" y="728967"/>
                  </a:cubicBezTo>
                  <a:cubicBezTo>
                    <a:pt x="680219" y="728162"/>
                    <a:pt x="675460" y="727357"/>
                    <a:pt x="673444" y="726552"/>
                  </a:cubicBezTo>
                  <a:lnTo>
                    <a:pt x="652957" y="719145"/>
                  </a:lnTo>
                  <a:lnTo>
                    <a:pt x="600611" y="699983"/>
                  </a:lnTo>
                  <a:cubicBezTo>
                    <a:pt x="586819" y="695394"/>
                    <a:pt x="573108" y="690966"/>
                    <a:pt x="559154" y="687101"/>
                  </a:cubicBezTo>
                  <a:cubicBezTo>
                    <a:pt x="545201" y="683156"/>
                    <a:pt x="531166" y="679774"/>
                    <a:pt x="517052" y="676715"/>
                  </a:cubicBezTo>
                  <a:cubicBezTo>
                    <a:pt x="488822" y="670596"/>
                    <a:pt x="460350" y="666248"/>
                    <a:pt x="431475" y="662867"/>
                  </a:cubicBezTo>
                  <a:cubicBezTo>
                    <a:pt x="428572" y="662464"/>
                    <a:pt x="425830" y="664558"/>
                    <a:pt x="425426" y="667456"/>
                  </a:cubicBezTo>
                  <a:cubicBezTo>
                    <a:pt x="425023" y="670354"/>
                    <a:pt x="427120" y="673092"/>
                    <a:pt x="430024" y="673495"/>
                  </a:cubicBezTo>
                  <a:cubicBezTo>
                    <a:pt x="458415" y="677842"/>
                    <a:pt x="486241" y="683639"/>
                    <a:pt x="513906" y="690321"/>
                  </a:cubicBezTo>
                  <a:cubicBezTo>
                    <a:pt x="527779" y="693622"/>
                    <a:pt x="541571" y="697246"/>
                    <a:pt x="555283" y="700949"/>
                  </a:cubicBezTo>
                  <a:cubicBezTo>
                    <a:pt x="568994" y="704733"/>
                    <a:pt x="582706" y="708598"/>
                    <a:pt x="596336" y="712945"/>
                  </a:cubicBezTo>
                  <a:lnTo>
                    <a:pt x="649166" y="730175"/>
                  </a:lnTo>
                  <a:lnTo>
                    <a:pt x="669733" y="736616"/>
                  </a:lnTo>
                  <a:cubicBezTo>
                    <a:pt x="670943" y="737018"/>
                    <a:pt x="673928" y="736938"/>
                    <a:pt x="676105" y="737179"/>
                  </a:cubicBezTo>
                  <a:cubicBezTo>
                    <a:pt x="676105" y="737340"/>
                    <a:pt x="676186" y="737421"/>
                    <a:pt x="676267" y="737582"/>
                  </a:cubicBezTo>
                  <a:cubicBezTo>
                    <a:pt x="676912" y="738790"/>
                    <a:pt x="678525" y="738306"/>
                    <a:pt x="679815" y="738629"/>
                  </a:cubicBezTo>
                  <a:cubicBezTo>
                    <a:pt x="660780" y="744184"/>
                    <a:pt x="641826" y="749820"/>
                    <a:pt x="623034" y="756019"/>
                  </a:cubicBezTo>
                  <a:cubicBezTo>
                    <a:pt x="598917" y="763909"/>
                    <a:pt x="574963" y="772282"/>
                    <a:pt x="551088" y="780897"/>
                  </a:cubicBezTo>
                  <a:cubicBezTo>
                    <a:pt x="486160" y="804487"/>
                    <a:pt x="420506" y="828158"/>
                    <a:pt x="354772" y="851828"/>
                  </a:cubicBezTo>
                  <a:cubicBezTo>
                    <a:pt x="345658" y="855129"/>
                    <a:pt x="336463" y="858349"/>
                    <a:pt x="327349" y="861570"/>
                  </a:cubicBezTo>
                  <a:cubicBezTo>
                    <a:pt x="327268" y="861489"/>
                    <a:pt x="327349" y="861489"/>
                    <a:pt x="327268" y="861489"/>
                  </a:cubicBezTo>
                  <a:cubicBezTo>
                    <a:pt x="324606" y="859315"/>
                    <a:pt x="311137" y="854002"/>
                    <a:pt x="305571" y="852150"/>
                  </a:cubicBezTo>
                  <a:cubicBezTo>
                    <a:pt x="299280" y="849976"/>
                    <a:pt x="292989" y="847963"/>
                    <a:pt x="286617" y="846031"/>
                  </a:cubicBezTo>
                  <a:cubicBezTo>
                    <a:pt x="280245" y="844099"/>
                    <a:pt x="273873" y="842328"/>
                    <a:pt x="267421" y="840717"/>
                  </a:cubicBezTo>
                  <a:cubicBezTo>
                    <a:pt x="254758" y="837577"/>
                    <a:pt x="241934" y="834679"/>
                    <a:pt x="229029" y="832424"/>
                  </a:cubicBezTo>
                  <a:cubicBezTo>
                    <a:pt x="220479" y="830895"/>
                    <a:pt x="211849" y="829607"/>
                    <a:pt x="203219" y="828560"/>
                  </a:cubicBezTo>
                  <a:cubicBezTo>
                    <a:pt x="181603" y="825823"/>
                    <a:pt x="159826" y="824293"/>
                    <a:pt x="138210" y="823246"/>
                  </a:cubicBezTo>
                  <a:cubicBezTo>
                    <a:pt x="135306" y="823085"/>
                    <a:pt x="132725" y="825259"/>
                    <a:pt x="132484" y="828238"/>
                  </a:cubicBezTo>
                  <a:cubicBezTo>
                    <a:pt x="132322" y="831136"/>
                    <a:pt x="134500" y="833713"/>
                    <a:pt x="137484" y="833954"/>
                  </a:cubicBezTo>
                  <a:cubicBezTo>
                    <a:pt x="158697" y="836048"/>
                    <a:pt x="179990" y="838946"/>
                    <a:pt x="201203" y="842328"/>
                  </a:cubicBezTo>
                  <a:cubicBezTo>
                    <a:pt x="209671" y="843696"/>
                    <a:pt x="218140" y="845226"/>
                    <a:pt x="226528" y="846675"/>
                  </a:cubicBezTo>
                  <a:cubicBezTo>
                    <a:pt x="239192" y="848849"/>
                    <a:pt x="251854" y="851103"/>
                    <a:pt x="264356" y="853841"/>
                  </a:cubicBezTo>
                  <a:cubicBezTo>
                    <a:pt x="270647" y="855129"/>
                    <a:pt x="276939" y="856659"/>
                    <a:pt x="283230" y="858188"/>
                  </a:cubicBezTo>
                  <a:cubicBezTo>
                    <a:pt x="289521" y="859798"/>
                    <a:pt x="295812" y="861489"/>
                    <a:pt x="302103" y="863260"/>
                  </a:cubicBezTo>
                  <a:cubicBezTo>
                    <a:pt x="304523" y="863985"/>
                    <a:pt x="309766" y="865112"/>
                    <a:pt x="314201" y="866320"/>
                  </a:cubicBezTo>
                  <a:cubicBezTo>
                    <a:pt x="284036" y="877108"/>
                    <a:pt x="253952" y="887978"/>
                    <a:pt x="223786" y="898525"/>
                  </a:cubicBezTo>
                  <a:cubicBezTo>
                    <a:pt x="150550" y="924208"/>
                    <a:pt x="77153" y="949006"/>
                    <a:pt x="3837" y="971549"/>
                  </a:cubicBezTo>
                  <a:cubicBezTo>
                    <a:pt x="1014" y="972354"/>
                    <a:pt x="-599" y="975333"/>
                    <a:pt x="208" y="978151"/>
                  </a:cubicBezTo>
                  <a:cubicBezTo>
                    <a:pt x="1095" y="980969"/>
                    <a:pt x="4079" y="982579"/>
                    <a:pt x="6902" y="981774"/>
                  </a:cubicBezTo>
                  <a:cubicBezTo>
                    <a:pt x="80703" y="960116"/>
                    <a:pt x="154583" y="936526"/>
                    <a:pt x="228222" y="911487"/>
                  </a:cubicBezTo>
                  <a:cubicBezTo>
                    <a:pt x="272180" y="896512"/>
                    <a:pt x="316057" y="881215"/>
                    <a:pt x="359692" y="865434"/>
                  </a:cubicBezTo>
                  <a:cubicBezTo>
                    <a:pt x="374371" y="860121"/>
                    <a:pt x="388809" y="854646"/>
                    <a:pt x="403488" y="849251"/>
                  </a:cubicBezTo>
                  <a:cubicBezTo>
                    <a:pt x="387437" y="864871"/>
                    <a:pt x="370741" y="879765"/>
                    <a:pt x="353481" y="894097"/>
                  </a:cubicBezTo>
                  <a:cubicBezTo>
                    <a:pt x="342512" y="903275"/>
                    <a:pt x="331301" y="912292"/>
                    <a:pt x="320089" y="921229"/>
                  </a:cubicBezTo>
                  <a:cubicBezTo>
                    <a:pt x="303232" y="934674"/>
                    <a:pt x="286295" y="948120"/>
                    <a:pt x="269034" y="961002"/>
                  </a:cubicBezTo>
                  <a:cubicBezTo>
                    <a:pt x="266050" y="963256"/>
                    <a:pt x="252097" y="975655"/>
                    <a:pt x="239111" y="985316"/>
                  </a:cubicBezTo>
                  <a:cubicBezTo>
                    <a:pt x="233868" y="989181"/>
                    <a:pt x="228867" y="992643"/>
                    <a:pt x="224835" y="994655"/>
                  </a:cubicBezTo>
                  <a:cubicBezTo>
                    <a:pt x="223302" y="995380"/>
                    <a:pt x="221124" y="997071"/>
                    <a:pt x="221044" y="996105"/>
                  </a:cubicBezTo>
                  <a:cubicBezTo>
                    <a:pt x="218624" y="995380"/>
                    <a:pt x="215963" y="996668"/>
                    <a:pt x="214995" y="999084"/>
                  </a:cubicBezTo>
                  <a:cubicBezTo>
                    <a:pt x="213865" y="1001660"/>
                    <a:pt x="215156" y="1004639"/>
                    <a:pt x="217737" y="1005766"/>
                  </a:cubicBezTo>
                  <a:cubicBezTo>
                    <a:pt x="219108" y="1006330"/>
                    <a:pt x="220963" y="1006571"/>
                    <a:pt x="223141" y="1006249"/>
                  </a:cubicBezTo>
                  <a:cubicBezTo>
                    <a:pt x="225964" y="1005766"/>
                    <a:pt x="229916" y="1004156"/>
                    <a:pt x="234352" y="1001660"/>
                  </a:cubicBezTo>
                  <a:cubicBezTo>
                    <a:pt x="249596" y="993206"/>
                    <a:pt x="272744" y="974286"/>
                    <a:pt x="276777" y="971468"/>
                  </a:cubicBezTo>
                  <a:cubicBezTo>
                    <a:pt x="291457" y="961002"/>
                    <a:pt x="306217" y="950374"/>
                    <a:pt x="320573" y="939263"/>
                  </a:cubicBezTo>
                  <a:cubicBezTo>
                    <a:pt x="330091" y="931856"/>
                    <a:pt x="339528" y="924208"/>
                    <a:pt x="348722" y="916398"/>
                  </a:cubicBezTo>
                  <a:cubicBezTo>
                    <a:pt x="371871" y="896673"/>
                    <a:pt x="393809" y="875740"/>
                    <a:pt x="414457" y="853680"/>
                  </a:cubicBezTo>
                  <a:cubicBezTo>
                    <a:pt x="416554" y="851586"/>
                    <a:pt x="416473" y="848205"/>
                    <a:pt x="414376" y="846192"/>
                  </a:cubicBezTo>
                  <a:cubicBezTo>
                    <a:pt x="413650" y="845468"/>
                    <a:pt x="412602" y="846433"/>
                    <a:pt x="411634" y="846192"/>
                  </a:cubicBezTo>
                  <a:cubicBezTo>
                    <a:pt x="459786" y="828479"/>
                    <a:pt x="507937" y="810686"/>
                    <a:pt x="555524" y="793054"/>
                  </a:cubicBezTo>
                  <a:cubicBezTo>
                    <a:pt x="579237" y="784198"/>
                    <a:pt x="602950" y="775583"/>
                    <a:pt x="626905" y="767371"/>
                  </a:cubicBezTo>
                  <a:cubicBezTo>
                    <a:pt x="650698" y="759159"/>
                    <a:pt x="674734" y="751430"/>
                    <a:pt x="699011" y="744264"/>
                  </a:cubicBezTo>
                  <a:close/>
                  <a:moveTo>
                    <a:pt x="322993" y="861489"/>
                  </a:moveTo>
                  <a:cubicBezTo>
                    <a:pt x="323074" y="861489"/>
                    <a:pt x="323154" y="861489"/>
                    <a:pt x="323154" y="861489"/>
                  </a:cubicBezTo>
                  <a:cubicBezTo>
                    <a:pt x="323074" y="860523"/>
                    <a:pt x="322348" y="861006"/>
                    <a:pt x="321622" y="861650"/>
                  </a:cubicBezTo>
                  <a:cubicBezTo>
                    <a:pt x="322025" y="861570"/>
                    <a:pt x="322509" y="861489"/>
                    <a:pt x="322993" y="861489"/>
                  </a:cubicBezTo>
                  <a:close/>
                  <a:moveTo>
                    <a:pt x="741195" y="730255"/>
                  </a:moveTo>
                  <a:lnTo>
                    <a:pt x="741840" y="730497"/>
                  </a:lnTo>
                  <a:cubicBezTo>
                    <a:pt x="741759" y="730819"/>
                    <a:pt x="741356" y="730577"/>
                    <a:pt x="741033" y="730336"/>
                  </a:cubicBezTo>
                  <a:lnTo>
                    <a:pt x="741195" y="730255"/>
                  </a:lnTo>
                  <a:close/>
                  <a:moveTo>
                    <a:pt x="548669" y="805131"/>
                  </a:moveTo>
                  <a:cubicBezTo>
                    <a:pt x="551330" y="806500"/>
                    <a:pt x="552379" y="809720"/>
                    <a:pt x="551008" y="812377"/>
                  </a:cubicBezTo>
                  <a:cubicBezTo>
                    <a:pt x="539716" y="835645"/>
                    <a:pt x="525924" y="857786"/>
                    <a:pt x="510196" y="878477"/>
                  </a:cubicBezTo>
                  <a:cubicBezTo>
                    <a:pt x="502372" y="888863"/>
                    <a:pt x="494145" y="898847"/>
                    <a:pt x="485434" y="908428"/>
                  </a:cubicBezTo>
                  <a:cubicBezTo>
                    <a:pt x="476804" y="918008"/>
                    <a:pt x="467690" y="927267"/>
                    <a:pt x="458495" y="936204"/>
                  </a:cubicBezTo>
                  <a:cubicBezTo>
                    <a:pt x="452446" y="942081"/>
                    <a:pt x="446316" y="947878"/>
                    <a:pt x="439944" y="953434"/>
                  </a:cubicBezTo>
                  <a:cubicBezTo>
                    <a:pt x="433573" y="958989"/>
                    <a:pt x="426959" y="964383"/>
                    <a:pt x="420103" y="969375"/>
                  </a:cubicBezTo>
                  <a:cubicBezTo>
                    <a:pt x="415586" y="972676"/>
                    <a:pt x="404939" y="976138"/>
                    <a:pt x="399052" y="979117"/>
                  </a:cubicBezTo>
                  <a:cubicBezTo>
                    <a:pt x="399213" y="980002"/>
                    <a:pt x="399132" y="980969"/>
                    <a:pt x="398729" y="981854"/>
                  </a:cubicBezTo>
                  <a:cubicBezTo>
                    <a:pt x="397600" y="984431"/>
                    <a:pt x="394616" y="985638"/>
                    <a:pt x="392035" y="984591"/>
                  </a:cubicBezTo>
                  <a:cubicBezTo>
                    <a:pt x="389373" y="983545"/>
                    <a:pt x="388163" y="981854"/>
                    <a:pt x="387599" y="980646"/>
                  </a:cubicBezTo>
                  <a:cubicBezTo>
                    <a:pt x="386873" y="979036"/>
                    <a:pt x="386873" y="977426"/>
                    <a:pt x="387518" y="975735"/>
                  </a:cubicBezTo>
                  <a:cubicBezTo>
                    <a:pt x="388163" y="974045"/>
                    <a:pt x="390502" y="971710"/>
                    <a:pt x="394212" y="969697"/>
                  </a:cubicBezTo>
                  <a:cubicBezTo>
                    <a:pt x="399697" y="966718"/>
                    <a:pt x="409053" y="963336"/>
                    <a:pt x="412925" y="960116"/>
                  </a:cubicBezTo>
                  <a:cubicBezTo>
                    <a:pt x="418087" y="956010"/>
                    <a:pt x="422926" y="951743"/>
                    <a:pt x="427765" y="947315"/>
                  </a:cubicBezTo>
                  <a:cubicBezTo>
                    <a:pt x="435024" y="940632"/>
                    <a:pt x="441961" y="933708"/>
                    <a:pt x="448817" y="926623"/>
                  </a:cubicBezTo>
                  <a:cubicBezTo>
                    <a:pt x="459383" y="915835"/>
                    <a:pt x="469626" y="904563"/>
                    <a:pt x="479708" y="893130"/>
                  </a:cubicBezTo>
                  <a:cubicBezTo>
                    <a:pt x="489709" y="881698"/>
                    <a:pt x="499388" y="870104"/>
                    <a:pt x="508502" y="858027"/>
                  </a:cubicBezTo>
                  <a:cubicBezTo>
                    <a:pt x="520681" y="841925"/>
                    <a:pt x="531973" y="825178"/>
                    <a:pt x="541490" y="807466"/>
                  </a:cubicBezTo>
                  <a:cubicBezTo>
                    <a:pt x="542781" y="804890"/>
                    <a:pt x="546007" y="803843"/>
                    <a:pt x="548669" y="805131"/>
                  </a:cubicBezTo>
                  <a:close/>
                  <a:moveTo>
                    <a:pt x="633841" y="907381"/>
                  </a:moveTo>
                  <a:cubicBezTo>
                    <a:pt x="627550" y="914466"/>
                    <a:pt x="621179" y="921390"/>
                    <a:pt x="614726" y="928314"/>
                  </a:cubicBezTo>
                  <a:cubicBezTo>
                    <a:pt x="612709" y="930568"/>
                    <a:pt x="608999" y="932984"/>
                    <a:pt x="605128" y="935238"/>
                  </a:cubicBezTo>
                  <a:cubicBezTo>
                    <a:pt x="602950" y="936526"/>
                    <a:pt x="600692" y="937734"/>
                    <a:pt x="599079" y="938942"/>
                  </a:cubicBezTo>
                  <a:cubicBezTo>
                    <a:pt x="599563" y="940310"/>
                    <a:pt x="599482" y="941759"/>
                    <a:pt x="598756" y="943128"/>
                  </a:cubicBezTo>
                  <a:cubicBezTo>
                    <a:pt x="597385" y="945544"/>
                    <a:pt x="594239" y="946429"/>
                    <a:pt x="591739" y="945060"/>
                  </a:cubicBezTo>
                  <a:cubicBezTo>
                    <a:pt x="589481" y="943933"/>
                    <a:pt x="588432" y="942243"/>
                    <a:pt x="587948" y="940793"/>
                  </a:cubicBezTo>
                  <a:cubicBezTo>
                    <a:pt x="587142" y="938539"/>
                    <a:pt x="587626" y="935721"/>
                    <a:pt x="590045" y="932903"/>
                  </a:cubicBezTo>
                  <a:cubicBezTo>
                    <a:pt x="593272" y="929280"/>
                    <a:pt x="602708" y="924691"/>
                    <a:pt x="606096" y="920665"/>
                  </a:cubicBezTo>
                  <a:cubicBezTo>
                    <a:pt x="611097" y="914708"/>
                    <a:pt x="616097" y="908750"/>
                    <a:pt x="621098" y="902711"/>
                  </a:cubicBezTo>
                  <a:cubicBezTo>
                    <a:pt x="626018" y="896673"/>
                    <a:pt x="630938" y="890634"/>
                    <a:pt x="635777" y="884516"/>
                  </a:cubicBezTo>
                  <a:cubicBezTo>
                    <a:pt x="644811" y="873083"/>
                    <a:pt x="653360" y="861409"/>
                    <a:pt x="661748" y="849574"/>
                  </a:cubicBezTo>
                  <a:cubicBezTo>
                    <a:pt x="670137" y="837819"/>
                    <a:pt x="678283" y="825823"/>
                    <a:pt x="685784" y="813504"/>
                  </a:cubicBezTo>
                  <a:cubicBezTo>
                    <a:pt x="695866" y="797160"/>
                    <a:pt x="705061" y="780253"/>
                    <a:pt x="712884" y="762460"/>
                  </a:cubicBezTo>
                  <a:cubicBezTo>
                    <a:pt x="714013" y="759722"/>
                    <a:pt x="717159" y="758434"/>
                    <a:pt x="719901" y="759562"/>
                  </a:cubicBezTo>
                  <a:cubicBezTo>
                    <a:pt x="722563" y="760689"/>
                    <a:pt x="723934" y="763829"/>
                    <a:pt x="722805" y="766566"/>
                  </a:cubicBezTo>
                  <a:cubicBezTo>
                    <a:pt x="713772" y="789914"/>
                    <a:pt x="702802" y="812055"/>
                    <a:pt x="689897" y="833149"/>
                  </a:cubicBezTo>
                  <a:cubicBezTo>
                    <a:pt x="684816" y="841603"/>
                    <a:pt x="679331" y="849896"/>
                    <a:pt x="673605" y="857947"/>
                  </a:cubicBezTo>
                  <a:cubicBezTo>
                    <a:pt x="665055" y="870024"/>
                    <a:pt x="655780" y="881537"/>
                    <a:pt x="646262" y="893050"/>
                  </a:cubicBezTo>
                  <a:cubicBezTo>
                    <a:pt x="642149" y="897880"/>
                    <a:pt x="638036" y="902631"/>
                    <a:pt x="633841" y="907381"/>
                  </a:cubicBezTo>
                  <a:close/>
                  <a:moveTo>
                    <a:pt x="514551" y="787499"/>
                  </a:moveTo>
                  <a:cubicBezTo>
                    <a:pt x="514632" y="787821"/>
                    <a:pt x="514793" y="788063"/>
                    <a:pt x="514954" y="788304"/>
                  </a:cubicBezTo>
                  <a:cubicBezTo>
                    <a:pt x="514712" y="788546"/>
                    <a:pt x="514470" y="788063"/>
                    <a:pt x="514390" y="787499"/>
                  </a:cubicBezTo>
                  <a:lnTo>
                    <a:pt x="514551" y="787499"/>
                  </a:lnTo>
                  <a:close/>
                  <a:moveTo>
                    <a:pt x="235723" y="741527"/>
                  </a:moveTo>
                  <a:cubicBezTo>
                    <a:pt x="232739" y="741366"/>
                    <a:pt x="230481" y="738951"/>
                    <a:pt x="230561" y="735972"/>
                  </a:cubicBezTo>
                  <a:cubicBezTo>
                    <a:pt x="230722" y="732993"/>
                    <a:pt x="233142" y="730738"/>
                    <a:pt x="236127" y="730819"/>
                  </a:cubicBezTo>
                  <a:cubicBezTo>
                    <a:pt x="272341" y="731624"/>
                    <a:pt x="308233" y="733637"/>
                    <a:pt x="343883" y="738146"/>
                  </a:cubicBezTo>
                  <a:cubicBezTo>
                    <a:pt x="358240" y="739917"/>
                    <a:pt x="372516" y="742091"/>
                    <a:pt x="386711" y="744667"/>
                  </a:cubicBezTo>
                  <a:cubicBezTo>
                    <a:pt x="407924" y="748612"/>
                    <a:pt x="428975" y="753604"/>
                    <a:pt x="450026" y="759239"/>
                  </a:cubicBezTo>
                  <a:cubicBezTo>
                    <a:pt x="454301" y="760367"/>
                    <a:pt x="488419" y="767693"/>
                    <a:pt x="507615" y="774054"/>
                  </a:cubicBezTo>
                  <a:cubicBezTo>
                    <a:pt x="514390" y="776228"/>
                    <a:pt x="519552" y="778562"/>
                    <a:pt x="521568" y="780333"/>
                  </a:cubicBezTo>
                  <a:cubicBezTo>
                    <a:pt x="523262" y="781702"/>
                    <a:pt x="523988" y="783232"/>
                    <a:pt x="524230" y="784440"/>
                  </a:cubicBezTo>
                  <a:cubicBezTo>
                    <a:pt x="524794" y="787177"/>
                    <a:pt x="522939" y="789914"/>
                    <a:pt x="520197" y="790478"/>
                  </a:cubicBezTo>
                  <a:cubicBezTo>
                    <a:pt x="518100" y="790881"/>
                    <a:pt x="516084" y="789995"/>
                    <a:pt x="514954" y="788304"/>
                  </a:cubicBezTo>
                  <a:lnTo>
                    <a:pt x="515035" y="788224"/>
                  </a:lnTo>
                  <a:cubicBezTo>
                    <a:pt x="515277" y="787982"/>
                    <a:pt x="515035" y="787740"/>
                    <a:pt x="514551" y="787499"/>
                  </a:cubicBezTo>
                  <a:cubicBezTo>
                    <a:pt x="514390" y="787177"/>
                    <a:pt x="514229" y="786855"/>
                    <a:pt x="514148" y="786452"/>
                  </a:cubicBezTo>
                  <a:cubicBezTo>
                    <a:pt x="514229" y="786613"/>
                    <a:pt x="514309" y="787096"/>
                    <a:pt x="514390" y="787499"/>
                  </a:cubicBezTo>
                  <a:cubicBezTo>
                    <a:pt x="513503" y="787177"/>
                    <a:pt x="512212" y="786855"/>
                    <a:pt x="511164" y="786452"/>
                  </a:cubicBezTo>
                  <a:cubicBezTo>
                    <a:pt x="494871" y="780494"/>
                    <a:pt x="451640" y="772926"/>
                    <a:pt x="446800" y="771719"/>
                  </a:cubicBezTo>
                  <a:cubicBezTo>
                    <a:pt x="425991" y="766647"/>
                    <a:pt x="405101" y="762540"/>
                    <a:pt x="384130" y="758837"/>
                  </a:cubicBezTo>
                  <a:cubicBezTo>
                    <a:pt x="370096" y="756421"/>
                    <a:pt x="356062" y="754167"/>
                    <a:pt x="342028" y="752155"/>
                  </a:cubicBezTo>
                  <a:cubicBezTo>
                    <a:pt x="306862" y="747082"/>
                    <a:pt x="271534" y="743459"/>
                    <a:pt x="235723" y="741527"/>
                  </a:cubicBezTo>
                  <a:close/>
                  <a:moveTo>
                    <a:pt x="996632" y="940471"/>
                  </a:moveTo>
                  <a:cubicBezTo>
                    <a:pt x="996874" y="942323"/>
                    <a:pt x="997116" y="947073"/>
                    <a:pt x="997116" y="948442"/>
                  </a:cubicBezTo>
                  <a:cubicBezTo>
                    <a:pt x="997116" y="949569"/>
                    <a:pt x="996955" y="950213"/>
                    <a:pt x="996955" y="950294"/>
                  </a:cubicBezTo>
                  <a:cubicBezTo>
                    <a:pt x="996390" y="952307"/>
                    <a:pt x="995180" y="953112"/>
                    <a:pt x="994535" y="953434"/>
                  </a:cubicBezTo>
                  <a:cubicBezTo>
                    <a:pt x="993003" y="954239"/>
                    <a:pt x="991470" y="954400"/>
                    <a:pt x="989857" y="953675"/>
                  </a:cubicBezTo>
                  <a:cubicBezTo>
                    <a:pt x="989212" y="953353"/>
                    <a:pt x="988163" y="952790"/>
                    <a:pt x="987437" y="951421"/>
                  </a:cubicBezTo>
                  <a:cubicBezTo>
                    <a:pt x="987357" y="951179"/>
                    <a:pt x="987034" y="950777"/>
                    <a:pt x="986954" y="949891"/>
                  </a:cubicBezTo>
                  <a:lnTo>
                    <a:pt x="986792" y="948845"/>
                  </a:lnTo>
                  <a:cubicBezTo>
                    <a:pt x="987195" y="948845"/>
                    <a:pt x="987276" y="948200"/>
                    <a:pt x="987195" y="947395"/>
                  </a:cubicBezTo>
                  <a:cubicBezTo>
                    <a:pt x="987115" y="947476"/>
                    <a:pt x="987034" y="947556"/>
                    <a:pt x="987034" y="947637"/>
                  </a:cubicBezTo>
                  <a:cubicBezTo>
                    <a:pt x="987034" y="947637"/>
                    <a:pt x="986873" y="947798"/>
                    <a:pt x="986792" y="947959"/>
                  </a:cubicBezTo>
                  <a:cubicBezTo>
                    <a:pt x="986873" y="947556"/>
                    <a:pt x="986954" y="947154"/>
                    <a:pt x="987115" y="946751"/>
                  </a:cubicBezTo>
                  <a:cubicBezTo>
                    <a:pt x="986873" y="945141"/>
                    <a:pt x="986228" y="943048"/>
                    <a:pt x="986066" y="942162"/>
                  </a:cubicBezTo>
                  <a:lnTo>
                    <a:pt x="982195" y="925979"/>
                  </a:lnTo>
                  <a:cubicBezTo>
                    <a:pt x="980178" y="918331"/>
                    <a:pt x="977678" y="910762"/>
                    <a:pt x="974855" y="903355"/>
                  </a:cubicBezTo>
                  <a:cubicBezTo>
                    <a:pt x="972032" y="895948"/>
                    <a:pt x="968967" y="888541"/>
                    <a:pt x="965660" y="881295"/>
                  </a:cubicBezTo>
                  <a:cubicBezTo>
                    <a:pt x="960579" y="870024"/>
                    <a:pt x="955094" y="859960"/>
                    <a:pt x="949368" y="850540"/>
                  </a:cubicBezTo>
                  <a:cubicBezTo>
                    <a:pt x="943157" y="840315"/>
                    <a:pt x="936624" y="830975"/>
                    <a:pt x="929446" y="822039"/>
                  </a:cubicBezTo>
                  <a:cubicBezTo>
                    <a:pt x="915573" y="804648"/>
                    <a:pt x="899522" y="788868"/>
                    <a:pt x="880326" y="771558"/>
                  </a:cubicBezTo>
                  <a:cubicBezTo>
                    <a:pt x="878068" y="769625"/>
                    <a:pt x="877826" y="766324"/>
                    <a:pt x="879762" y="764070"/>
                  </a:cubicBezTo>
                  <a:cubicBezTo>
                    <a:pt x="881698" y="761816"/>
                    <a:pt x="885085" y="761574"/>
                    <a:pt x="887343" y="763507"/>
                  </a:cubicBezTo>
                  <a:cubicBezTo>
                    <a:pt x="907910" y="780333"/>
                    <a:pt x="925332" y="795711"/>
                    <a:pt x="940254" y="813182"/>
                  </a:cubicBezTo>
                  <a:cubicBezTo>
                    <a:pt x="948077" y="822441"/>
                    <a:pt x="955256" y="832183"/>
                    <a:pt x="961789" y="843052"/>
                  </a:cubicBezTo>
                  <a:cubicBezTo>
                    <a:pt x="967757" y="853036"/>
                    <a:pt x="973081" y="863905"/>
                    <a:pt x="978081" y="875901"/>
                  </a:cubicBezTo>
                  <a:cubicBezTo>
                    <a:pt x="981307" y="883550"/>
                    <a:pt x="984211" y="891279"/>
                    <a:pt x="986873" y="899169"/>
                  </a:cubicBezTo>
                  <a:cubicBezTo>
                    <a:pt x="989454" y="907059"/>
                    <a:pt x="991712" y="915110"/>
                    <a:pt x="993406" y="923242"/>
                  </a:cubicBezTo>
                  <a:lnTo>
                    <a:pt x="996632" y="940471"/>
                  </a:lnTo>
                  <a:close/>
                  <a:moveTo>
                    <a:pt x="1054785" y="592097"/>
                  </a:moveTo>
                  <a:cubicBezTo>
                    <a:pt x="1055350" y="592017"/>
                    <a:pt x="1055915" y="592017"/>
                    <a:pt x="1056479" y="592097"/>
                  </a:cubicBezTo>
                  <a:cubicBezTo>
                    <a:pt x="1059302" y="592661"/>
                    <a:pt x="1061076" y="595398"/>
                    <a:pt x="1060512" y="598136"/>
                  </a:cubicBezTo>
                  <a:cubicBezTo>
                    <a:pt x="1060512" y="598458"/>
                    <a:pt x="1058899" y="602081"/>
                    <a:pt x="1054301" y="602403"/>
                  </a:cubicBezTo>
                  <a:cubicBezTo>
                    <a:pt x="1051156" y="602564"/>
                    <a:pt x="1043413" y="602805"/>
                    <a:pt x="1042606" y="602886"/>
                  </a:cubicBezTo>
                  <a:cubicBezTo>
                    <a:pt x="1038977" y="603369"/>
                    <a:pt x="1035347" y="604013"/>
                    <a:pt x="1031798" y="604818"/>
                  </a:cubicBezTo>
                  <a:cubicBezTo>
                    <a:pt x="1026314" y="605945"/>
                    <a:pt x="1020910" y="607475"/>
                    <a:pt x="1015587" y="609005"/>
                  </a:cubicBezTo>
                  <a:cubicBezTo>
                    <a:pt x="1006553" y="611581"/>
                    <a:pt x="997116" y="614399"/>
                    <a:pt x="987518" y="617378"/>
                  </a:cubicBezTo>
                  <a:cubicBezTo>
                    <a:pt x="978404" y="620115"/>
                    <a:pt x="969209" y="623014"/>
                    <a:pt x="960337" y="626556"/>
                  </a:cubicBezTo>
                  <a:cubicBezTo>
                    <a:pt x="948319" y="631226"/>
                    <a:pt x="936947" y="636701"/>
                    <a:pt x="927187" y="644108"/>
                  </a:cubicBezTo>
                  <a:cubicBezTo>
                    <a:pt x="924848" y="645960"/>
                    <a:pt x="921461" y="645637"/>
                    <a:pt x="919606" y="643303"/>
                  </a:cubicBezTo>
                  <a:cubicBezTo>
                    <a:pt x="917751" y="641048"/>
                    <a:pt x="918073" y="637667"/>
                    <a:pt x="920412" y="635815"/>
                  </a:cubicBezTo>
                  <a:cubicBezTo>
                    <a:pt x="930414" y="626959"/>
                    <a:pt x="942270" y="619793"/>
                    <a:pt x="955014" y="613997"/>
                  </a:cubicBezTo>
                  <a:cubicBezTo>
                    <a:pt x="964128" y="609890"/>
                    <a:pt x="973726" y="606428"/>
                    <a:pt x="983324" y="603530"/>
                  </a:cubicBezTo>
                  <a:cubicBezTo>
                    <a:pt x="993084" y="600632"/>
                    <a:pt x="1002923" y="598377"/>
                    <a:pt x="1012199" y="596203"/>
                  </a:cubicBezTo>
                  <a:cubicBezTo>
                    <a:pt x="1017038" y="595076"/>
                    <a:pt x="1021797" y="594030"/>
                    <a:pt x="1026717" y="593305"/>
                  </a:cubicBezTo>
                  <a:cubicBezTo>
                    <a:pt x="1031637" y="592500"/>
                    <a:pt x="1036638" y="591856"/>
                    <a:pt x="1041638" y="591614"/>
                  </a:cubicBezTo>
                  <a:cubicBezTo>
                    <a:pt x="1042445" y="591614"/>
                    <a:pt x="1049220" y="591936"/>
                    <a:pt x="1053011" y="592017"/>
                  </a:cubicBezTo>
                  <a:cubicBezTo>
                    <a:pt x="1052688" y="592419"/>
                    <a:pt x="1052365" y="592902"/>
                    <a:pt x="1052043" y="593386"/>
                  </a:cubicBezTo>
                  <a:cubicBezTo>
                    <a:pt x="1052688" y="592741"/>
                    <a:pt x="1053576" y="592339"/>
                    <a:pt x="1054463" y="592097"/>
                  </a:cubicBezTo>
                  <a:cubicBezTo>
                    <a:pt x="1054301" y="592097"/>
                    <a:pt x="1054140" y="592097"/>
                    <a:pt x="1054059" y="592097"/>
                  </a:cubicBezTo>
                  <a:lnTo>
                    <a:pt x="1053011" y="592017"/>
                  </a:lnTo>
                  <a:cubicBezTo>
                    <a:pt x="1053898" y="590970"/>
                    <a:pt x="1054705" y="590487"/>
                    <a:pt x="1054785" y="592097"/>
                  </a:cubicBezTo>
                  <a:close/>
                  <a:moveTo>
                    <a:pt x="797008" y="476483"/>
                  </a:moveTo>
                  <a:cubicBezTo>
                    <a:pt x="797573" y="458206"/>
                    <a:pt x="797735" y="439769"/>
                    <a:pt x="797008" y="422298"/>
                  </a:cubicBezTo>
                  <a:cubicBezTo>
                    <a:pt x="796202" y="402653"/>
                    <a:pt x="794508" y="384297"/>
                    <a:pt x="791524" y="368597"/>
                  </a:cubicBezTo>
                  <a:cubicBezTo>
                    <a:pt x="790879" y="365860"/>
                    <a:pt x="792653" y="363122"/>
                    <a:pt x="795396" y="362559"/>
                  </a:cubicBezTo>
                  <a:cubicBezTo>
                    <a:pt x="798138" y="361914"/>
                    <a:pt x="800880" y="363686"/>
                    <a:pt x="801525" y="366423"/>
                  </a:cubicBezTo>
                  <a:cubicBezTo>
                    <a:pt x="805397" y="382445"/>
                    <a:pt x="808301" y="401285"/>
                    <a:pt x="809913" y="421493"/>
                  </a:cubicBezTo>
                  <a:cubicBezTo>
                    <a:pt x="811285" y="439367"/>
                    <a:pt x="811930" y="458206"/>
                    <a:pt x="811446" y="476885"/>
                  </a:cubicBezTo>
                  <a:cubicBezTo>
                    <a:pt x="811043" y="492021"/>
                    <a:pt x="809994" y="506916"/>
                    <a:pt x="808381" y="521167"/>
                  </a:cubicBezTo>
                  <a:cubicBezTo>
                    <a:pt x="805639" y="546528"/>
                    <a:pt x="801122" y="569554"/>
                    <a:pt x="795960" y="586784"/>
                  </a:cubicBezTo>
                  <a:cubicBezTo>
                    <a:pt x="795234" y="589601"/>
                    <a:pt x="792250" y="591292"/>
                    <a:pt x="789427" y="590487"/>
                  </a:cubicBezTo>
                  <a:cubicBezTo>
                    <a:pt x="786523" y="589682"/>
                    <a:pt x="784910" y="586784"/>
                    <a:pt x="785636" y="583966"/>
                  </a:cubicBezTo>
                  <a:cubicBezTo>
                    <a:pt x="789911" y="567058"/>
                    <a:pt x="792814" y="544515"/>
                    <a:pt x="794750" y="519878"/>
                  </a:cubicBezTo>
                  <a:cubicBezTo>
                    <a:pt x="795799" y="505869"/>
                    <a:pt x="796525" y="491297"/>
                    <a:pt x="797008" y="476483"/>
                  </a:cubicBezTo>
                  <a:close/>
                  <a:moveTo>
                    <a:pt x="816124" y="1097952"/>
                  </a:moveTo>
                  <a:cubicBezTo>
                    <a:pt x="811607" y="1156162"/>
                    <a:pt x="806284" y="1214372"/>
                    <a:pt x="800880" y="1272582"/>
                  </a:cubicBezTo>
                  <a:cubicBezTo>
                    <a:pt x="799831" y="1283692"/>
                    <a:pt x="798622" y="1294642"/>
                    <a:pt x="797251" y="1305672"/>
                  </a:cubicBezTo>
                  <a:cubicBezTo>
                    <a:pt x="792008" y="1349470"/>
                    <a:pt x="785152" y="1393027"/>
                    <a:pt x="780958" y="1436987"/>
                  </a:cubicBezTo>
                  <a:cubicBezTo>
                    <a:pt x="779829" y="1448822"/>
                    <a:pt x="774989" y="1467661"/>
                    <a:pt x="773618" y="1484006"/>
                  </a:cubicBezTo>
                  <a:cubicBezTo>
                    <a:pt x="772973" y="1490929"/>
                    <a:pt x="772973" y="1497371"/>
                    <a:pt x="774505" y="1502443"/>
                  </a:cubicBezTo>
                  <a:cubicBezTo>
                    <a:pt x="775312" y="1505099"/>
                    <a:pt x="773780" y="1507998"/>
                    <a:pt x="771037" y="1508803"/>
                  </a:cubicBezTo>
                  <a:cubicBezTo>
                    <a:pt x="768295" y="1509608"/>
                    <a:pt x="765472" y="1508079"/>
                    <a:pt x="764666" y="1505341"/>
                  </a:cubicBezTo>
                  <a:cubicBezTo>
                    <a:pt x="762810" y="1499303"/>
                    <a:pt x="762488" y="1491573"/>
                    <a:pt x="763052" y="1483200"/>
                  </a:cubicBezTo>
                  <a:cubicBezTo>
                    <a:pt x="764182" y="1466856"/>
                    <a:pt x="768698" y="1447856"/>
                    <a:pt x="769666" y="1435940"/>
                  </a:cubicBezTo>
                  <a:cubicBezTo>
                    <a:pt x="770634" y="1424910"/>
                    <a:pt x="771683" y="1413880"/>
                    <a:pt x="772812" y="1402850"/>
                  </a:cubicBezTo>
                  <a:cubicBezTo>
                    <a:pt x="777490" y="1359051"/>
                    <a:pt x="783781" y="1315414"/>
                    <a:pt x="787491" y="1271455"/>
                  </a:cubicBezTo>
                  <a:cubicBezTo>
                    <a:pt x="790476" y="1236513"/>
                    <a:pt x="793218" y="1201571"/>
                    <a:pt x="796121" y="1166628"/>
                  </a:cubicBezTo>
                  <a:cubicBezTo>
                    <a:pt x="797573" y="1148191"/>
                    <a:pt x="799025" y="1129835"/>
                    <a:pt x="800558" y="1111397"/>
                  </a:cubicBezTo>
                  <a:cubicBezTo>
                    <a:pt x="799993" y="1112927"/>
                    <a:pt x="799106" y="1114698"/>
                    <a:pt x="796767" y="1116792"/>
                  </a:cubicBezTo>
                  <a:cubicBezTo>
                    <a:pt x="793137" y="1119851"/>
                    <a:pt x="786685" y="1123957"/>
                    <a:pt x="784184" y="1126936"/>
                  </a:cubicBezTo>
                  <a:lnTo>
                    <a:pt x="754422" y="1162361"/>
                  </a:lnTo>
                  <a:cubicBezTo>
                    <a:pt x="745631" y="1172506"/>
                    <a:pt x="737243" y="1182811"/>
                    <a:pt x="729016" y="1193117"/>
                  </a:cubicBezTo>
                  <a:cubicBezTo>
                    <a:pt x="720708" y="1203503"/>
                    <a:pt x="712562" y="1213969"/>
                    <a:pt x="704819" y="1224677"/>
                  </a:cubicBezTo>
                  <a:cubicBezTo>
                    <a:pt x="694656" y="1238928"/>
                    <a:pt x="684977" y="1253581"/>
                    <a:pt x="676267" y="1269201"/>
                  </a:cubicBezTo>
                  <a:cubicBezTo>
                    <a:pt x="674895" y="1271777"/>
                    <a:pt x="671589" y="1272823"/>
                    <a:pt x="669007" y="1271455"/>
                  </a:cubicBezTo>
                  <a:cubicBezTo>
                    <a:pt x="666426" y="1270086"/>
                    <a:pt x="665378" y="1266865"/>
                    <a:pt x="666749" y="1264209"/>
                  </a:cubicBezTo>
                  <a:cubicBezTo>
                    <a:pt x="676912" y="1243598"/>
                    <a:pt x="688446" y="1224275"/>
                    <a:pt x="701431" y="1205838"/>
                  </a:cubicBezTo>
                  <a:cubicBezTo>
                    <a:pt x="707884" y="1196579"/>
                    <a:pt x="714740" y="1187642"/>
                    <a:pt x="721918" y="1178866"/>
                  </a:cubicBezTo>
                  <a:cubicBezTo>
                    <a:pt x="729016" y="1170171"/>
                    <a:pt x="736516" y="1161798"/>
                    <a:pt x="744179" y="1153344"/>
                  </a:cubicBezTo>
                  <a:lnTo>
                    <a:pt x="775473" y="1119288"/>
                  </a:lnTo>
                  <a:cubicBezTo>
                    <a:pt x="778377" y="1116228"/>
                    <a:pt x="785394" y="1112203"/>
                    <a:pt x="789508" y="1109063"/>
                  </a:cubicBezTo>
                  <a:cubicBezTo>
                    <a:pt x="789346" y="1108419"/>
                    <a:pt x="789346" y="1107775"/>
                    <a:pt x="789508" y="1107131"/>
                  </a:cubicBezTo>
                  <a:cubicBezTo>
                    <a:pt x="789992" y="1104393"/>
                    <a:pt x="792653" y="1102541"/>
                    <a:pt x="795476" y="1103024"/>
                  </a:cubicBezTo>
                  <a:cubicBezTo>
                    <a:pt x="798057" y="1103427"/>
                    <a:pt x="799428" y="1104715"/>
                    <a:pt x="800154" y="1105762"/>
                  </a:cubicBezTo>
                  <a:cubicBezTo>
                    <a:pt x="800719" y="1106486"/>
                    <a:pt x="800638" y="1107452"/>
                    <a:pt x="800799" y="1108338"/>
                  </a:cubicBezTo>
                  <a:cubicBezTo>
                    <a:pt x="802009" y="1092880"/>
                    <a:pt x="803300" y="1077422"/>
                    <a:pt x="804510" y="1061883"/>
                  </a:cubicBezTo>
                  <a:cubicBezTo>
                    <a:pt x="808139" y="1015266"/>
                    <a:pt x="811769" y="968731"/>
                    <a:pt x="814995" y="922115"/>
                  </a:cubicBezTo>
                  <a:cubicBezTo>
                    <a:pt x="817495" y="887172"/>
                    <a:pt x="817092" y="851667"/>
                    <a:pt x="818705" y="816483"/>
                  </a:cubicBezTo>
                  <a:cubicBezTo>
                    <a:pt x="819431" y="801186"/>
                    <a:pt x="820479" y="785969"/>
                    <a:pt x="822254" y="770833"/>
                  </a:cubicBezTo>
                  <a:cubicBezTo>
                    <a:pt x="822577" y="767935"/>
                    <a:pt x="825238" y="765841"/>
                    <a:pt x="828222" y="766164"/>
                  </a:cubicBezTo>
                  <a:cubicBezTo>
                    <a:pt x="831126" y="766485"/>
                    <a:pt x="833223" y="769062"/>
                    <a:pt x="832901" y="772041"/>
                  </a:cubicBezTo>
                  <a:cubicBezTo>
                    <a:pt x="831368" y="786936"/>
                    <a:pt x="830561" y="801911"/>
                    <a:pt x="830158" y="816886"/>
                  </a:cubicBezTo>
                  <a:cubicBezTo>
                    <a:pt x="829029" y="852231"/>
                    <a:pt x="829916" y="887816"/>
                    <a:pt x="827900" y="922920"/>
                  </a:cubicBezTo>
                  <a:cubicBezTo>
                    <a:pt x="824432" y="981291"/>
                    <a:pt x="820641" y="1039662"/>
                    <a:pt x="816124" y="1097952"/>
                  </a:cubicBezTo>
                  <a:close/>
                  <a:moveTo>
                    <a:pt x="878632" y="1258734"/>
                  </a:moveTo>
                  <a:cubicBezTo>
                    <a:pt x="879278" y="1261310"/>
                    <a:pt x="887746" y="1292227"/>
                    <a:pt x="888957" y="1304626"/>
                  </a:cubicBezTo>
                  <a:cubicBezTo>
                    <a:pt x="889360" y="1308329"/>
                    <a:pt x="888957" y="1310986"/>
                    <a:pt x="888311" y="1312113"/>
                  </a:cubicBezTo>
                  <a:cubicBezTo>
                    <a:pt x="887505" y="1313643"/>
                    <a:pt x="886456" y="1314529"/>
                    <a:pt x="885246" y="1315011"/>
                  </a:cubicBezTo>
                  <a:cubicBezTo>
                    <a:pt x="882585" y="1315978"/>
                    <a:pt x="879600" y="1314689"/>
                    <a:pt x="878552" y="1312113"/>
                  </a:cubicBezTo>
                  <a:cubicBezTo>
                    <a:pt x="878068" y="1310825"/>
                    <a:pt x="878148" y="1309456"/>
                    <a:pt x="878632" y="1308329"/>
                  </a:cubicBezTo>
                  <a:cubicBezTo>
                    <a:pt x="878632" y="1308410"/>
                    <a:pt x="878713" y="1308410"/>
                    <a:pt x="878794" y="1308410"/>
                  </a:cubicBezTo>
                  <a:cubicBezTo>
                    <a:pt x="879116" y="1308410"/>
                    <a:pt x="879036" y="1308087"/>
                    <a:pt x="878955" y="1307604"/>
                  </a:cubicBezTo>
                  <a:cubicBezTo>
                    <a:pt x="878794" y="1307041"/>
                    <a:pt x="878632" y="1306477"/>
                    <a:pt x="878552" y="1305914"/>
                  </a:cubicBezTo>
                  <a:cubicBezTo>
                    <a:pt x="876777" y="1293998"/>
                    <a:pt x="867018" y="1264531"/>
                    <a:pt x="866292" y="1262115"/>
                  </a:cubicBezTo>
                  <a:cubicBezTo>
                    <a:pt x="860969" y="1243678"/>
                    <a:pt x="855081" y="1225321"/>
                    <a:pt x="849193" y="1206965"/>
                  </a:cubicBezTo>
                  <a:cubicBezTo>
                    <a:pt x="845241" y="1194727"/>
                    <a:pt x="841289" y="1182570"/>
                    <a:pt x="837256" y="1170413"/>
                  </a:cubicBezTo>
                  <a:cubicBezTo>
                    <a:pt x="830400" y="1150124"/>
                    <a:pt x="823302" y="1129996"/>
                    <a:pt x="815398" y="1110109"/>
                  </a:cubicBezTo>
                  <a:cubicBezTo>
                    <a:pt x="814269" y="1107372"/>
                    <a:pt x="815479" y="1104232"/>
                    <a:pt x="818221" y="1103105"/>
                  </a:cubicBezTo>
                  <a:cubicBezTo>
                    <a:pt x="820963" y="1101978"/>
                    <a:pt x="824109" y="1103266"/>
                    <a:pt x="825238" y="1105923"/>
                  </a:cubicBezTo>
                  <a:cubicBezTo>
                    <a:pt x="836369" y="1130559"/>
                    <a:pt x="846773" y="1155518"/>
                    <a:pt x="855726" y="1181040"/>
                  </a:cubicBezTo>
                  <a:cubicBezTo>
                    <a:pt x="859356" y="1191265"/>
                    <a:pt x="862743" y="1201571"/>
                    <a:pt x="865808" y="1211876"/>
                  </a:cubicBezTo>
                  <a:cubicBezTo>
                    <a:pt x="870567" y="1227415"/>
                    <a:pt x="874680" y="1243115"/>
                    <a:pt x="878632" y="1258734"/>
                  </a:cubicBezTo>
                  <a:close/>
                  <a:moveTo>
                    <a:pt x="928639" y="1088452"/>
                  </a:moveTo>
                  <a:cubicBezTo>
                    <a:pt x="940254" y="1116148"/>
                    <a:pt x="950981" y="1144327"/>
                    <a:pt x="965499" y="1170413"/>
                  </a:cubicBezTo>
                  <a:cubicBezTo>
                    <a:pt x="966951" y="1172908"/>
                    <a:pt x="966144" y="1176048"/>
                    <a:pt x="963644" y="1177417"/>
                  </a:cubicBezTo>
                  <a:cubicBezTo>
                    <a:pt x="961224" y="1178866"/>
                    <a:pt x="958079" y="1178061"/>
                    <a:pt x="956708" y="1175565"/>
                  </a:cubicBezTo>
                  <a:cubicBezTo>
                    <a:pt x="938318" y="1145454"/>
                    <a:pt x="924606" y="1112444"/>
                    <a:pt x="909766" y="1080240"/>
                  </a:cubicBezTo>
                  <a:cubicBezTo>
                    <a:pt x="905894" y="1071786"/>
                    <a:pt x="901942" y="1063412"/>
                    <a:pt x="897748" y="1055120"/>
                  </a:cubicBezTo>
                  <a:cubicBezTo>
                    <a:pt x="891618" y="1042721"/>
                    <a:pt x="885004" y="1030564"/>
                    <a:pt x="877503" y="1019051"/>
                  </a:cubicBezTo>
                  <a:cubicBezTo>
                    <a:pt x="864598" y="999084"/>
                    <a:pt x="849112" y="980646"/>
                    <a:pt x="828303" y="965188"/>
                  </a:cubicBezTo>
                  <a:cubicBezTo>
                    <a:pt x="825964" y="963417"/>
                    <a:pt x="825399" y="960116"/>
                    <a:pt x="827093" y="957701"/>
                  </a:cubicBezTo>
                  <a:cubicBezTo>
                    <a:pt x="828787" y="955285"/>
                    <a:pt x="832175" y="954802"/>
                    <a:pt x="834594" y="956493"/>
                  </a:cubicBezTo>
                  <a:cubicBezTo>
                    <a:pt x="864840" y="977265"/>
                    <a:pt x="886053" y="1003834"/>
                    <a:pt x="902587" y="1033221"/>
                  </a:cubicBezTo>
                  <a:cubicBezTo>
                    <a:pt x="912508" y="1050933"/>
                    <a:pt x="920735" y="1069612"/>
                    <a:pt x="928639" y="1088452"/>
                  </a:cubicBezTo>
                  <a:close/>
                  <a:moveTo>
                    <a:pt x="981307" y="998198"/>
                  </a:moveTo>
                  <a:cubicBezTo>
                    <a:pt x="983647" y="999889"/>
                    <a:pt x="984211" y="1003029"/>
                    <a:pt x="982518" y="1005364"/>
                  </a:cubicBezTo>
                  <a:cubicBezTo>
                    <a:pt x="980904" y="1007618"/>
                    <a:pt x="977678" y="1008182"/>
                    <a:pt x="975420" y="1006571"/>
                  </a:cubicBezTo>
                  <a:cubicBezTo>
                    <a:pt x="970177" y="1003109"/>
                    <a:pt x="965176" y="996910"/>
                    <a:pt x="960418" y="989503"/>
                  </a:cubicBezTo>
                  <a:cubicBezTo>
                    <a:pt x="951626" y="975655"/>
                    <a:pt x="943722" y="957379"/>
                    <a:pt x="936866" y="948039"/>
                  </a:cubicBezTo>
                  <a:cubicBezTo>
                    <a:pt x="928962" y="937090"/>
                    <a:pt x="920493" y="926784"/>
                    <a:pt x="911863" y="916559"/>
                  </a:cubicBezTo>
                  <a:cubicBezTo>
                    <a:pt x="905975" y="909796"/>
                    <a:pt x="900087" y="903033"/>
                    <a:pt x="894118" y="896431"/>
                  </a:cubicBezTo>
                  <a:cubicBezTo>
                    <a:pt x="878955" y="879846"/>
                    <a:pt x="863147" y="863905"/>
                    <a:pt x="846612" y="848366"/>
                  </a:cubicBezTo>
                  <a:cubicBezTo>
                    <a:pt x="844434" y="846433"/>
                    <a:pt x="844273" y="843052"/>
                    <a:pt x="846209" y="840798"/>
                  </a:cubicBezTo>
                  <a:cubicBezTo>
                    <a:pt x="848145" y="838624"/>
                    <a:pt x="851532" y="838463"/>
                    <a:pt x="853790" y="840395"/>
                  </a:cubicBezTo>
                  <a:cubicBezTo>
                    <a:pt x="866373" y="851103"/>
                    <a:pt x="878713" y="861972"/>
                    <a:pt x="890569" y="873324"/>
                  </a:cubicBezTo>
                  <a:cubicBezTo>
                    <a:pt x="898555" y="880973"/>
                    <a:pt x="906298" y="888783"/>
                    <a:pt x="913718" y="896915"/>
                  </a:cubicBezTo>
                  <a:cubicBezTo>
                    <a:pt x="919928" y="903677"/>
                    <a:pt x="925897" y="910682"/>
                    <a:pt x="931624" y="917928"/>
                  </a:cubicBezTo>
                  <a:cubicBezTo>
                    <a:pt x="937350" y="925093"/>
                    <a:pt x="942754" y="932581"/>
                    <a:pt x="947916" y="940230"/>
                  </a:cubicBezTo>
                  <a:cubicBezTo>
                    <a:pt x="954611" y="950133"/>
                    <a:pt x="961870" y="969053"/>
                    <a:pt x="970177" y="983626"/>
                  </a:cubicBezTo>
                  <a:cubicBezTo>
                    <a:pt x="973726" y="989744"/>
                    <a:pt x="977275" y="995139"/>
                    <a:pt x="981307" y="998198"/>
                  </a:cubicBezTo>
                  <a:close/>
                  <a:moveTo>
                    <a:pt x="689575" y="1065667"/>
                  </a:moveTo>
                  <a:cubicBezTo>
                    <a:pt x="675783" y="1080964"/>
                    <a:pt x="662474" y="1096583"/>
                    <a:pt x="650295" y="1113088"/>
                  </a:cubicBezTo>
                  <a:cubicBezTo>
                    <a:pt x="648601" y="1115504"/>
                    <a:pt x="645295" y="1116067"/>
                    <a:pt x="642875" y="1114377"/>
                  </a:cubicBezTo>
                  <a:cubicBezTo>
                    <a:pt x="640455" y="1112686"/>
                    <a:pt x="639891" y="1109304"/>
                    <a:pt x="641584" y="1106889"/>
                  </a:cubicBezTo>
                  <a:cubicBezTo>
                    <a:pt x="656183" y="1085231"/>
                    <a:pt x="672314" y="1064620"/>
                    <a:pt x="689655" y="1044975"/>
                  </a:cubicBezTo>
                  <a:cubicBezTo>
                    <a:pt x="696511" y="1037166"/>
                    <a:pt x="703609" y="1029437"/>
                    <a:pt x="710949" y="1022029"/>
                  </a:cubicBezTo>
                  <a:cubicBezTo>
                    <a:pt x="721918" y="1010838"/>
                    <a:pt x="733290" y="1000050"/>
                    <a:pt x="744743" y="989503"/>
                  </a:cubicBezTo>
                  <a:cubicBezTo>
                    <a:pt x="749905" y="984753"/>
                    <a:pt x="755229" y="980083"/>
                    <a:pt x="760552" y="975574"/>
                  </a:cubicBezTo>
                  <a:cubicBezTo>
                    <a:pt x="768537" y="968731"/>
                    <a:pt x="776683" y="962209"/>
                    <a:pt x="784830" y="955608"/>
                  </a:cubicBezTo>
                  <a:cubicBezTo>
                    <a:pt x="787249" y="953675"/>
                    <a:pt x="791282" y="951823"/>
                    <a:pt x="795396" y="950052"/>
                  </a:cubicBezTo>
                  <a:cubicBezTo>
                    <a:pt x="797492" y="949166"/>
                    <a:pt x="800396" y="947637"/>
                    <a:pt x="802009" y="946751"/>
                  </a:cubicBezTo>
                  <a:cubicBezTo>
                    <a:pt x="801606" y="945141"/>
                    <a:pt x="802009" y="943450"/>
                    <a:pt x="803219" y="942081"/>
                  </a:cubicBezTo>
                  <a:cubicBezTo>
                    <a:pt x="805155" y="940069"/>
                    <a:pt x="808381" y="939908"/>
                    <a:pt x="810478" y="941840"/>
                  </a:cubicBezTo>
                  <a:cubicBezTo>
                    <a:pt x="812172" y="943370"/>
                    <a:pt x="812898" y="944980"/>
                    <a:pt x="813140" y="946509"/>
                  </a:cubicBezTo>
                  <a:cubicBezTo>
                    <a:pt x="813624" y="948925"/>
                    <a:pt x="812737" y="951501"/>
                    <a:pt x="810317" y="953917"/>
                  </a:cubicBezTo>
                  <a:cubicBezTo>
                    <a:pt x="808462" y="955608"/>
                    <a:pt x="805316" y="957379"/>
                    <a:pt x="801848" y="959069"/>
                  </a:cubicBezTo>
                  <a:cubicBezTo>
                    <a:pt x="798299" y="960841"/>
                    <a:pt x="794347" y="962531"/>
                    <a:pt x="792250" y="964464"/>
                  </a:cubicBezTo>
                  <a:cubicBezTo>
                    <a:pt x="785717" y="970100"/>
                    <a:pt x="779264" y="975896"/>
                    <a:pt x="772892" y="981693"/>
                  </a:cubicBezTo>
                  <a:cubicBezTo>
                    <a:pt x="766521" y="987410"/>
                    <a:pt x="760230" y="993287"/>
                    <a:pt x="754100" y="999325"/>
                  </a:cubicBezTo>
                  <a:cubicBezTo>
                    <a:pt x="742969" y="1010033"/>
                    <a:pt x="732161" y="1021063"/>
                    <a:pt x="721353" y="1032093"/>
                  </a:cubicBezTo>
                  <a:cubicBezTo>
                    <a:pt x="710545" y="1043124"/>
                    <a:pt x="699899" y="1054234"/>
                    <a:pt x="689575" y="1065667"/>
                  </a:cubicBezTo>
                  <a:close/>
                  <a:moveTo>
                    <a:pt x="772086" y="1286108"/>
                  </a:moveTo>
                  <a:lnTo>
                    <a:pt x="755713" y="1309617"/>
                  </a:lnTo>
                  <a:cubicBezTo>
                    <a:pt x="753454" y="1312757"/>
                    <a:pt x="751196" y="1315817"/>
                    <a:pt x="748938" y="1318876"/>
                  </a:cubicBezTo>
                  <a:cubicBezTo>
                    <a:pt x="746115" y="1322499"/>
                    <a:pt x="743292" y="1326042"/>
                    <a:pt x="740469" y="1329665"/>
                  </a:cubicBezTo>
                  <a:cubicBezTo>
                    <a:pt x="736275" y="1335059"/>
                    <a:pt x="732000" y="1340453"/>
                    <a:pt x="727886" y="1345928"/>
                  </a:cubicBezTo>
                  <a:cubicBezTo>
                    <a:pt x="726273" y="1348424"/>
                    <a:pt x="722966" y="1349149"/>
                    <a:pt x="720466" y="1347538"/>
                  </a:cubicBezTo>
                  <a:cubicBezTo>
                    <a:pt x="717966" y="1345928"/>
                    <a:pt x="717320" y="1342627"/>
                    <a:pt x="718853" y="1340131"/>
                  </a:cubicBezTo>
                  <a:cubicBezTo>
                    <a:pt x="723692" y="1331677"/>
                    <a:pt x="728612" y="1323304"/>
                    <a:pt x="734016" y="1315173"/>
                  </a:cubicBezTo>
                  <a:cubicBezTo>
                    <a:pt x="736194" y="1311952"/>
                    <a:pt x="738372" y="1308732"/>
                    <a:pt x="740711" y="1305672"/>
                  </a:cubicBezTo>
                  <a:cubicBezTo>
                    <a:pt x="744179" y="1301002"/>
                    <a:pt x="747970" y="1296574"/>
                    <a:pt x="751680" y="1292146"/>
                  </a:cubicBezTo>
                  <a:lnTo>
                    <a:pt x="762972" y="1279184"/>
                  </a:lnTo>
                  <a:cubicBezTo>
                    <a:pt x="763133" y="1279023"/>
                    <a:pt x="766198" y="1276849"/>
                    <a:pt x="767569" y="1275158"/>
                  </a:cubicBezTo>
                  <a:lnTo>
                    <a:pt x="767650" y="1274595"/>
                  </a:lnTo>
                  <a:cubicBezTo>
                    <a:pt x="767650" y="1274675"/>
                    <a:pt x="767650" y="1274756"/>
                    <a:pt x="767650" y="1274836"/>
                  </a:cubicBezTo>
                  <a:cubicBezTo>
                    <a:pt x="767650" y="1274917"/>
                    <a:pt x="767650" y="1275078"/>
                    <a:pt x="767650" y="1275158"/>
                  </a:cubicBezTo>
                  <a:cubicBezTo>
                    <a:pt x="768214" y="1274353"/>
                    <a:pt x="768537" y="1273709"/>
                    <a:pt x="767973" y="1273307"/>
                  </a:cubicBezTo>
                  <a:cubicBezTo>
                    <a:pt x="769021" y="1270650"/>
                    <a:pt x="772005" y="1269361"/>
                    <a:pt x="774586" y="1270408"/>
                  </a:cubicBezTo>
                  <a:cubicBezTo>
                    <a:pt x="776441" y="1270972"/>
                    <a:pt x="777893" y="1272582"/>
                    <a:pt x="777893" y="1275722"/>
                  </a:cubicBezTo>
                  <a:cubicBezTo>
                    <a:pt x="777893" y="1276205"/>
                    <a:pt x="777571" y="1277252"/>
                    <a:pt x="776844" y="1278701"/>
                  </a:cubicBezTo>
                  <a:cubicBezTo>
                    <a:pt x="775715" y="1280794"/>
                    <a:pt x="772247" y="1285866"/>
                    <a:pt x="772086" y="1286108"/>
                  </a:cubicBezTo>
                  <a:close/>
                  <a:moveTo>
                    <a:pt x="743534" y="579457"/>
                  </a:moveTo>
                  <a:lnTo>
                    <a:pt x="743292" y="579135"/>
                  </a:lnTo>
                  <a:cubicBezTo>
                    <a:pt x="743937" y="579054"/>
                    <a:pt x="744421" y="579215"/>
                    <a:pt x="744179" y="579618"/>
                  </a:cubicBezTo>
                  <a:lnTo>
                    <a:pt x="743534" y="579457"/>
                  </a:lnTo>
                  <a:close/>
                  <a:moveTo>
                    <a:pt x="533264" y="297264"/>
                  </a:moveTo>
                  <a:cubicBezTo>
                    <a:pt x="533264" y="297264"/>
                    <a:pt x="533264" y="297264"/>
                    <a:pt x="533264" y="297264"/>
                  </a:cubicBezTo>
                  <a:lnTo>
                    <a:pt x="533344" y="297505"/>
                  </a:lnTo>
                  <a:lnTo>
                    <a:pt x="533264" y="297264"/>
                  </a:lnTo>
                  <a:close/>
                  <a:moveTo>
                    <a:pt x="470110" y="250567"/>
                  </a:moveTo>
                  <a:cubicBezTo>
                    <a:pt x="490113" y="261355"/>
                    <a:pt x="508018" y="271097"/>
                    <a:pt x="521004" y="278343"/>
                  </a:cubicBezTo>
                  <a:cubicBezTo>
                    <a:pt x="503663" y="252660"/>
                    <a:pt x="486322" y="226977"/>
                    <a:pt x="468416" y="201616"/>
                  </a:cubicBezTo>
                  <a:cubicBezTo>
                    <a:pt x="430024" y="147029"/>
                    <a:pt x="390260" y="93569"/>
                    <a:pt x="347432" y="43410"/>
                  </a:cubicBezTo>
                  <a:cubicBezTo>
                    <a:pt x="345496" y="41156"/>
                    <a:pt x="345738" y="37774"/>
                    <a:pt x="347916" y="35842"/>
                  </a:cubicBezTo>
                  <a:cubicBezTo>
                    <a:pt x="350174" y="33910"/>
                    <a:pt x="353562" y="34152"/>
                    <a:pt x="355497" y="36406"/>
                  </a:cubicBezTo>
                  <a:cubicBezTo>
                    <a:pt x="399374" y="86162"/>
                    <a:pt x="440348" y="139139"/>
                    <a:pt x="479627" y="193726"/>
                  </a:cubicBezTo>
                  <a:cubicBezTo>
                    <a:pt x="493984" y="213693"/>
                    <a:pt x="507857" y="234223"/>
                    <a:pt x="521810" y="254512"/>
                  </a:cubicBezTo>
                  <a:cubicBezTo>
                    <a:pt x="518907" y="242677"/>
                    <a:pt x="515196" y="229634"/>
                    <a:pt x="510438" y="215061"/>
                  </a:cubicBezTo>
                  <a:cubicBezTo>
                    <a:pt x="507050" y="204595"/>
                    <a:pt x="503259" y="193887"/>
                    <a:pt x="499549" y="183179"/>
                  </a:cubicBezTo>
                  <a:lnTo>
                    <a:pt x="480918" y="130041"/>
                  </a:lnTo>
                  <a:cubicBezTo>
                    <a:pt x="471158" y="102345"/>
                    <a:pt x="463819" y="82378"/>
                    <a:pt x="463819" y="82378"/>
                  </a:cubicBezTo>
                  <a:cubicBezTo>
                    <a:pt x="462689" y="79641"/>
                    <a:pt x="463980" y="76500"/>
                    <a:pt x="466722" y="75373"/>
                  </a:cubicBezTo>
                  <a:cubicBezTo>
                    <a:pt x="469465" y="74246"/>
                    <a:pt x="472610" y="75615"/>
                    <a:pt x="473659" y="78272"/>
                  </a:cubicBezTo>
                  <a:cubicBezTo>
                    <a:pt x="473659" y="78272"/>
                    <a:pt x="487047" y="108142"/>
                    <a:pt x="501404" y="145741"/>
                  </a:cubicBezTo>
                  <a:cubicBezTo>
                    <a:pt x="504227" y="153067"/>
                    <a:pt x="507050" y="160716"/>
                    <a:pt x="509793" y="168525"/>
                  </a:cubicBezTo>
                  <a:cubicBezTo>
                    <a:pt x="512373" y="176174"/>
                    <a:pt x="514954" y="183903"/>
                    <a:pt x="517374" y="191632"/>
                  </a:cubicBezTo>
                  <a:cubicBezTo>
                    <a:pt x="526891" y="222227"/>
                    <a:pt x="534312" y="252096"/>
                    <a:pt x="535925" y="271339"/>
                  </a:cubicBezTo>
                  <a:cubicBezTo>
                    <a:pt x="536006" y="272144"/>
                    <a:pt x="534876" y="272224"/>
                    <a:pt x="534635" y="272949"/>
                  </a:cubicBezTo>
                  <a:cubicBezTo>
                    <a:pt x="539071" y="279470"/>
                    <a:pt x="543668" y="285831"/>
                    <a:pt x="548104" y="292352"/>
                  </a:cubicBezTo>
                  <a:cubicBezTo>
                    <a:pt x="563671" y="315459"/>
                    <a:pt x="578915" y="338405"/>
                    <a:pt x="594239" y="361592"/>
                  </a:cubicBezTo>
                  <a:cubicBezTo>
                    <a:pt x="593997" y="354668"/>
                    <a:pt x="593675" y="345007"/>
                    <a:pt x="593513" y="340015"/>
                  </a:cubicBezTo>
                  <a:cubicBezTo>
                    <a:pt x="593272" y="332528"/>
                    <a:pt x="592868" y="325040"/>
                    <a:pt x="592304" y="317552"/>
                  </a:cubicBezTo>
                  <a:cubicBezTo>
                    <a:pt x="591578" y="306281"/>
                    <a:pt x="590610" y="295090"/>
                    <a:pt x="589561" y="283899"/>
                  </a:cubicBezTo>
                  <a:cubicBezTo>
                    <a:pt x="588432" y="270936"/>
                    <a:pt x="586819" y="257732"/>
                    <a:pt x="585045" y="244528"/>
                  </a:cubicBezTo>
                  <a:cubicBezTo>
                    <a:pt x="583270" y="231486"/>
                    <a:pt x="581254" y="218443"/>
                    <a:pt x="578995" y="205400"/>
                  </a:cubicBezTo>
                  <a:cubicBezTo>
                    <a:pt x="574317" y="179153"/>
                    <a:pt x="568429" y="153067"/>
                    <a:pt x="560525" y="128431"/>
                  </a:cubicBezTo>
                  <a:cubicBezTo>
                    <a:pt x="559557" y="125613"/>
                    <a:pt x="561090" y="122634"/>
                    <a:pt x="563832" y="121668"/>
                  </a:cubicBezTo>
                  <a:cubicBezTo>
                    <a:pt x="566655" y="120701"/>
                    <a:pt x="569720" y="122151"/>
                    <a:pt x="570688" y="124969"/>
                  </a:cubicBezTo>
                  <a:cubicBezTo>
                    <a:pt x="579721" y="149847"/>
                    <a:pt x="587142" y="176093"/>
                    <a:pt x="592626" y="202743"/>
                  </a:cubicBezTo>
                  <a:cubicBezTo>
                    <a:pt x="595368" y="216027"/>
                    <a:pt x="597627" y="229312"/>
                    <a:pt x="599401" y="242596"/>
                  </a:cubicBezTo>
                  <a:cubicBezTo>
                    <a:pt x="601176" y="256122"/>
                    <a:pt x="602305" y="269568"/>
                    <a:pt x="603192" y="282771"/>
                  </a:cubicBezTo>
                  <a:cubicBezTo>
                    <a:pt x="603838" y="292272"/>
                    <a:pt x="604321" y="301772"/>
                    <a:pt x="604725" y="311273"/>
                  </a:cubicBezTo>
                  <a:cubicBezTo>
                    <a:pt x="605047" y="320773"/>
                    <a:pt x="605209" y="330273"/>
                    <a:pt x="605209" y="339854"/>
                  </a:cubicBezTo>
                  <a:cubicBezTo>
                    <a:pt x="605128" y="345571"/>
                    <a:pt x="604805" y="358453"/>
                    <a:pt x="604886" y="364813"/>
                  </a:cubicBezTo>
                  <a:cubicBezTo>
                    <a:pt x="605209" y="365618"/>
                    <a:pt x="605450" y="366584"/>
                    <a:pt x="605370" y="367550"/>
                  </a:cubicBezTo>
                  <a:cubicBezTo>
                    <a:pt x="605047" y="371495"/>
                    <a:pt x="603192" y="372703"/>
                    <a:pt x="601982" y="373267"/>
                  </a:cubicBezTo>
                  <a:cubicBezTo>
                    <a:pt x="617146" y="396212"/>
                    <a:pt x="632470" y="419400"/>
                    <a:pt x="647795" y="442024"/>
                  </a:cubicBezTo>
                  <a:cubicBezTo>
                    <a:pt x="652796" y="449431"/>
                    <a:pt x="657877" y="456838"/>
                    <a:pt x="663039" y="464164"/>
                  </a:cubicBezTo>
                  <a:cubicBezTo>
                    <a:pt x="668524" y="472054"/>
                    <a:pt x="674089" y="479864"/>
                    <a:pt x="679654" y="487754"/>
                  </a:cubicBezTo>
                  <a:cubicBezTo>
                    <a:pt x="680138" y="468995"/>
                    <a:pt x="681187" y="428175"/>
                    <a:pt x="681832" y="383250"/>
                  </a:cubicBezTo>
                  <a:cubicBezTo>
                    <a:pt x="681912" y="373106"/>
                    <a:pt x="682074" y="362800"/>
                    <a:pt x="682235" y="352495"/>
                  </a:cubicBezTo>
                  <a:cubicBezTo>
                    <a:pt x="682558" y="336795"/>
                    <a:pt x="682800" y="321176"/>
                    <a:pt x="682961" y="306361"/>
                  </a:cubicBezTo>
                  <a:cubicBezTo>
                    <a:pt x="683203" y="271822"/>
                    <a:pt x="682719" y="241550"/>
                    <a:pt x="679815" y="224964"/>
                  </a:cubicBezTo>
                  <a:cubicBezTo>
                    <a:pt x="679251" y="222066"/>
                    <a:pt x="681106" y="219248"/>
                    <a:pt x="684010" y="218684"/>
                  </a:cubicBezTo>
                  <a:cubicBezTo>
                    <a:pt x="686913" y="218121"/>
                    <a:pt x="689736" y="220053"/>
                    <a:pt x="690301" y="222951"/>
                  </a:cubicBezTo>
                  <a:cubicBezTo>
                    <a:pt x="693365" y="237121"/>
                    <a:pt x="695301" y="261275"/>
                    <a:pt x="696269" y="289696"/>
                  </a:cubicBezTo>
                  <a:cubicBezTo>
                    <a:pt x="696672" y="303624"/>
                    <a:pt x="696995" y="318599"/>
                    <a:pt x="696915" y="333896"/>
                  </a:cubicBezTo>
                  <a:cubicBezTo>
                    <a:pt x="696834" y="356037"/>
                    <a:pt x="696188" y="378822"/>
                    <a:pt x="695301" y="400157"/>
                  </a:cubicBezTo>
                  <a:cubicBezTo>
                    <a:pt x="693124" y="454503"/>
                    <a:pt x="689575" y="499267"/>
                    <a:pt x="689575" y="499267"/>
                  </a:cubicBezTo>
                  <a:cubicBezTo>
                    <a:pt x="689575" y="499831"/>
                    <a:pt x="688688" y="499750"/>
                    <a:pt x="688446" y="500314"/>
                  </a:cubicBezTo>
                  <a:cubicBezTo>
                    <a:pt x="700786" y="517704"/>
                    <a:pt x="713207" y="535014"/>
                    <a:pt x="725225" y="552566"/>
                  </a:cubicBezTo>
                  <a:cubicBezTo>
                    <a:pt x="725386" y="552888"/>
                    <a:pt x="726273" y="554176"/>
                    <a:pt x="727080" y="555545"/>
                  </a:cubicBezTo>
                  <a:cubicBezTo>
                    <a:pt x="729661" y="544032"/>
                    <a:pt x="733774" y="526239"/>
                    <a:pt x="737000" y="511022"/>
                  </a:cubicBezTo>
                  <a:cubicBezTo>
                    <a:pt x="738856" y="502085"/>
                    <a:pt x="740388" y="494195"/>
                    <a:pt x="740953" y="489364"/>
                  </a:cubicBezTo>
                  <a:cubicBezTo>
                    <a:pt x="742485" y="476483"/>
                    <a:pt x="743211" y="459414"/>
                    <a:pt x="743695" y="440413"/>
                  </a:cubicBezTo>
                  <a:cubicBezTo>
                    <a:pt x="744098" y="424794"/>
                    <a:pt x="744259" y="407887"/>
                    <a:pt x="744259" y="390979"/>
                  </a:cubicBezTo>
                  <a:cubicBezTo>
                    <a:pt x="744340" y="353461"/>
                    <a:pt x="743614" y="315942"/>
                    <a:pt x="741598" y="292111"/>
                  </a:cubicBezTo>
                  <a:cubicBezTo>
                    <a:pt x="741356" y="289132"/>
                    <a:pt x="743453" y="286556"/>
                    <a:pt x="746437" y="286233"/>
                  </a:cubicBezTo>
                  <a:cubicBezTo>
                    <a:pt x="749341" y="285911"/>
                    <a:pt x="752002" y="288085"/>
                    <a:pt x="752245" y="290984"/>
                  </a:cubicBezTo>
                  <a:cubicBezTo>
                    <a:pt x="754422" y="309099"/>
                    <a:pt x="756439" y="335024"/>
                    <a:pt x="757568" y="362881"/>
                  </a:cubicBezTo>
                  <a:cubicBezTo>
                    <a:pt x="758213" y="378580"/>
                    <a:pt x="758616" y="394924"/>
                    <a:pt x="758616" y="410865"/>
                  </a:cubicBezTo>
                  <a:cubicBezTo>
                    <a:pt x="758616" y="421815"/>
                    <a:pt x="758374" y="432604"/>
                    <a:pt x="757971" y="442829"/>
                  </a:cubicBezTo>
                  <a:cubicBezTo>
                    <a:pt x="757164" y="461507"/>
                    <a:pt x="755793" y="478334"/>
                    <a:pt x="753938" y="491055"/>
                  </a:cubicBezTo>
                  <a:cubicBezTo>
                    <a:pt x="753212" y="496127"/>
                    <a:pt x="751357" y="504420"/>
                    <a:pt x="749018" y="513759"/>
                  </a:cubicBezTo>
                  <a:cubicBezTo>
                    <a:pt x="744421" y="532277"/>
                    <a:pt x="737968" y="555062"/>
                    <a:pt x="735549" y="564884"/>
                  </a:cubicBezTo>
                  <a:cubicBezTo>
                    <a:pt x="735387" y="565689"/>
                    <a:pt x="734258" y="565368"/>
                    <a:pt x="733774" y="566012"/>
                  </a:cubicBezTo>
                  <a:cubicBezTo>
                    <a:pt x="737081" y="571003"/>
                    <a:pt x="740630" y="576156"/>
                    <a:pt x="743130" y="578893"/>
                  </a:cubicBezTo>
                  <a:cubicBezTo>
                    <a:pt x="743211" y="578974"/>
                    <a:pt x="743292" y="579054"/>
                    <a:pt x="743292" y="579135"/>
                  </a:cubicBezTo>
                  <a:cubicBezTo>
                    <a:pt x="742646" y="579135"/>
                    <a:pt x="741759" y="579296"/>
                    <a:pt x="741195" y="579377"/>
                  </a:cubicBezTo>
                  <a:cubicBezTo>
                    <a:pt x="742001" y="579215"/>
                    <a:pt x="742808" y="579296"/>
                    <a:pt x="743534" y="579457"/>
                  </a:cubicBezTo>
                  <a:cubicBezTo>
                    <a:pt x="743775" y="579779"/>
                    <a:pt x="743937" y="579940"/>
                    <a:pt x="744098" y="579779"/>
                  </a:cubicBezTo>
                  <a:cubicBezTo>
                    <a:pt x="744098" y="579779"/>
                    <a:pt x="744098" y="579698"/>
                    <a:pt x="744179" y="579618"/>
                  </a:cubicBezTo>
                  <a:cubicBezTo>
                    <a:pt x="745631" y="580262"/>
                    <a:pt x="746760" y="581470"/>
                    <a:pt x="747244" y="583080"/>
                  </a:cubicBezTo>
                  <a:cubicBezTo>
                    <a:pt x="747970" y="585817"/>
                    <a:pt x="746357" y="588635"/>
                    <a:pt x="743614" y="589360"/>
                  </a:cubicBezTo>
                  <a:cubicBezTo>
                    <a:pt x="742485" y="589682"/>
                    <a:pt x="741033" y="589682"/>
                    <a:pt x="739339" y="588877"/>
                  </a:cubicBezTo>
                  <a:cubicBezTo>
                    <a:pt x="738372" y="588394"/>
                    <a:pt x="737081" y="587428"/>
                    <a:pt x="735629" y="585979"/>
                  </a:cubicBezTo>
                  <a:cubicBezTo>
                    <a:pt x="729661" y="579779"/>
                    <a:pt x="718369" y="561905"/>
                    <a:pt x="716595" y="559249"/>
                  </a:cubicBezTo>
                  <a:cubicBezTo>
                    <a:pt x="715546" y="559329"/>
                    <a:pt x="714659" y="560537"/>
                    <a:pt x="713691" y="559973"/>
                  </a:cubicBezTo>
                  <a:cubicBezTo>
                    <a:pt x="713610" y="559893"/>
                    <a:pt x="713449" y="559812"/>
                    <a:pt x="713288" y="559651"/>
                  </a:cubicBezTo>
                  <a:cubicBezTo>
                    <a:pt x="708206" y="561583"/>
                    <a:pt x="700625" y="565287"/>
                    <a:pt x="696431" y="566253"/>
                  </a:cubicBezTo>
                  <a:cubicBezTo>
                    <a:pt x="688526" y="567944"/>
                    <a:pt x="680541" y="569554"/>
                    <a:pt x="672476" y="570923"/>
                  </a:cubicBezTo>
                  <a:cubicBezTo>
                    <a:pt x="664410" y="572372"/>
                    <a:pt x="656264" y="573419"/>
                    <a:pt x="648037" y="574224"/>
                  </a:cubicBezTo>
                  <a:cubicBezTo>
                    <a:pt x="636906" y="575270"/>
                    <a:pt x="625776" y="575753"/>
                    <a:pt x="614645" y="575431"/>
                  </a:cubicBezTo>
                  <a:cubicBezTo>
                    <a:pt x="603515" y="575029"/>
                    <a:pt x="592384" y="573982"/>
                    <a:pt x="581415" y="572372"/>
                  </a:cubicBezTo>
                  <a:cubicBezTo>
                    <a:pt x="559557" y="569071"/>
                    <a:pt x="538022" y="563355"/>
                    <a:pt x="517052" y="556109"/>
                  </a:cubicBezTo>
                  <a:cubicBezTo>
                    <a:pt x="514309" y="555223"/>
                    <a:pt x="512696" y="552244"/>
                    <a:pt x="513583" y="549426"/>
                  </a:cubicBezTo>
                  <a:cubicBezTo>
                    <a:pt x="514470" y="546608"/>
                    <a:pt x="517535" y="545078"/>
                    <a:pt x="520359" y="545964"/>
                  </a:cubicBezTo>
                  <a:cubicBezTo>
                    <a:pt x="540926" y="551922"/>
                    <a:pt x="561977" y="556109"/>
                    <a:pt x="583270" y="558605"/>
                  </a:cubicBezTo>
                  <a:cubicBezTo>
                    <a:pt x="593836" y="559812"/>
                    <a:pt x="604483" y="560617"/>
                    <a:pt x="615129" y="560939"/>
                  </a:cubicBezTo>
                  <a:cubicBezTo>
                    <a:pt x="625695" y="561261"/>
                    <a:pt x="636342" y="561261"/>
                    <a:pt x="646988" y="560537"/>
                  </a:cubicBezTo>
                  <a:cubicBezTo>
                    <a:pt x="654893" y="560134"/>
                    <a:pt x="662716" y="559329"/>
                    <a:pt x="670621" y="558282"/>
                  </a:cubicBezTo>
                  <a:cubicBezTo>
                    <a:pt x="678525" y="557316"/>
                    <a:pt x="686429" y="556109"/>
                    <a:pt x="694253" y="554820"/>
                  </a:cubicBezTo>
                  <a:cubicBezTo>
                    <a:pt x="698044" y="554176"/>
                    <a:pt x="704899" y="551278"/>
                    <a:pt x="709658" y="549748"/>
                  </a:cubicBezTo>
                  <a:cubicBezTo>
                    <a:pt x="698850" y="534612"/>
                    <a:pt x="687881" y="519637"/>
                    <a:pt x="676831" y="504662"/>
                  </a:cubicBezTo>
                  <a:cubicBezTo>
                    <a:pt x="675621" y="504984"/>
                    <a:pt x="674976" y="505467"/>
                    <a:pt x="673282" y="505547"/>
                  </a:cubicBezTo>
                  <a:cubicBezTo>
                    <a:pt x="660458" y="506191"/>
                    <a:pt x="626098" y="500233"/>
                    <a:pt x="624082" y="500153"/>
                  </a:cubicBezTo>
                  <a:cubicBezTo>
                    <a:pt x="605289" y="498704"/>
                    <a:pt x="586496" y="496932"/>
                    <a:pt x="567865" y="493954"/>
                  </a:cubicBezTo>
                  <a:cubicBezTo>
                    <a:pt x="555363" y="491941"/>
                    <a:pt x="542942" y="489445"/>
                    <a:pt x="530682" y="486466"/>
                  </a:cubicBezTo>
                  <a:cubicBezTo>
                    <a:pt x="500033" y="478817"/>
                    <a:pt x="470271" y="467707"/>
                    <a:pt x="442122" y="452732"/>
                  </a:cubicBezTo>
                  <a:cubicBezTo>
                    <a:pt x="439541" y="451363"/>
                    <a:pt x="438492" y="448142"/>
                    <a:pt x="439783" y="445566"/>
                  </a:cubicBezTo>
                  <a:cubicBezTo>
                    <a:pt x="441154" y="442909"/>
                    <a:pt x="444380" y="441863"/>
                    <a:pt x="446961" y="443231"/>
                  </a:cubicBezTo>
                  <a:cubicBezTo>
                    <a:pt x="469222" y="453939"/>
                    <a:pt x="492451" y="461830"/>
                    <a:pt x="516164" y="468190"/>
                  </a:cubicBezTo>
                  <a:cubicBezTo>
                    <a:pt x="530360" y="471974"/>
                    <a:pt x="544797" y="475033"/>
                    <a:pt x="559315" y="477851"/>
                  </a:cubicBezTo>
                  <a:cubicBezTo>
                    <a:pt x="581092" y="481957"/>
                    <a:pt x="603111" y="485258"/>
                    <a:pt x="625211" y="487512"/>
                  </a:cubicBezTo>
                  <a:cubicBezTo>
                    <a:pt x="626986" y="487754"/>
                    <a:pt x="655457" y="493954"/>
                    <a:pt x="669572" y="494678"/>
                  </a:cubicBezTo>
                  <a:cubicBezTo>
                    <a:pt x="666588" y="490572"/>
                    <a:pt x="663603" y="486466"/>
                    <a:pt x="660619" y="482360"/>
                  </a:cubicBezTo>
                  <a:cubicBezTo>
                    <a:pt x="652634" y="471410"/>
                    <a:pt x="644730" y="460380"/>
                    <a:pt x="637068" y="449270"/>
                  </a:cubicBezTo>
                  <a:cubicBezTo>
                    <a:pt x="630050" y="439125"/>
                    <a:pt x="623034" y="428498"/>
                    <a:pt x="616016" y="418273"/>
                  </a:cubicBezTo>
                  <a:cubicBezTo>
                    <a:pt x="605531" y="415857"/>
                    <a:pt x="567945" y="407001"/>
                    <a:pt x="521891" y="391221"/>
                  </a:cubicBezTo>
                  <a:cubicBezTo>
                    <a:pt x="501324" y="384216"/>
                    <a:pt x="479304" y="375843"/>
                    <a:pt x="458092" y="366101"/>
                  </a:cubicBezTo>
                  <a:cubicBezTo>
                    <a:pt x="443977" y="359660"/>
                    <a:pt x="430185" y="352575"/>
                    <a:pt x="417280" y="345007"/>
                  </a:cubicBezTo>
                  <a:cubicBezTo>
                    <a:pt x="395503" y="332286"/>
                    <a:pt x="376145" y="318277"/>
                    <a:pt x="361789" y="303302"/>
                  </a:cubicBezTo>
                  <a:cubicBezTo>
                    <a:pt x="359692" y="301209"/>
                    <a:pt x="359772" y="297827"/>
                    <a:pt x="361869" y="295734"/>
                  </a:cubicBezTo>
                  <a:cubicBezTo>
                    <a:pt x="363966" y="293641"/>
                    <a:pt x="367354" y="293641"/>
                    <a:pt x="369451" y="295734"/>
                  </a:cubicBezTo>
                  <a:cubicBezTo>
                    <a:pt x="381388" y="307408"/>
                    <a:pt x="396793" y="318116"/>
                    <a:pt x="414054" y="328019"/>
                  </a:cubicBezTo>
                  <a:cubicBezTo>
                    <a:pt x="429621" y="337036"/>
                    <a:pt x="446639" y="345329"/>
                    <a:pt x="463980" y="353058"/>
                  </a:cubicBezTo>
                  <a:cubicBezTo>
                    <a:pt x="484950" y="362398"/>
                    <a:pt x="506405" y="370932"/>
                    <a:pt x="526488" y="378339"/>
                  </a:cubicBezTo>
                  <a:cubicBezTo>
                    <a:pt x="560767" y="390899"/>
                    <a:pt x="589722" y="399755"/>
                    <a:pt x="606822" y="404747"/>
                  </a:cubicBezTo>
                  <a:cubicBezTo>
                    <a:pt x="583190" y="370046"/>
                    <a:pt x="559638" y="335426"/>
                    <a:pt x="536006" y="300404"/>
                  </a:cubicBezTo>
                  <a:cubicBezTo>
                    <a:pt x="535925" y="300323"/>
                    <a:pt x="535925" y="300242"/>
                    <a:pt x="535844" y="300162"/>
                  </a:cubicBezTo>
                  <a:cubicBezTo>
                    <a:pt x="535038" y="299840"/>
                    <a:pt x="534312" y="299196"/>
                    <a:pt x="533828" y="298471"/>
                  </a:cubicBezTo>
                  <a:cubicBezTo>
                    <a:pt x="533828" y="298471"/>
                    <a:pt x="533909" y="298471"/>
                    <a:pt x="533909" y="298391"/>
                  </a:cubicBezTo>
                  <a:cubicBezTo>
                    <a:pt x="534231" y="298069"/>
                    <a:pt x="533909" y="297666"/>
                    <a:pt x="533183" y="297344"/>
                  </a:cubicBezTo>
                  <a:lnTo>
                    <a:pt x="533183" y="297183"/>
                  </a:lnTo>
                  <a:cubicBezTo>
                    <a:pt x="531731" y="296378"/>
                    <a:pt x="528908" y="295331"/>
                    <a:pt x="526488" y="294043"/>
                  </a:cubicBezTo>
                  <a:cubicBezTo>
                    <a:pt x="517132" y="288971"/>
                    <a:pt x="501162" y="281403"/>
                    <a:pt x="482369" y="272063"/>
                  </a:cubicBezTo>
                  <a:cubicBezTo>
                    <a:pt x="468658" y="265381"/>
                    <a:pt x="453414" y="257893"/>
                    <a:pt x="438089" y="249842"/>
                  </a:cubicBezTo>
                  <a:cubicBezTo>
                    <a:pt x="425023" y="242999"/>
                    <a:pt x="411876" y="235753"/>
                    <a:pt x="399455" y="228507"/>
                  </a:cubicBezTo>
                  <a:cubicBezTo>
                    <a:pt x="376710" y="215303"/>
                    <a:pt x="356546" y="202260"/>
                    <a:pt x="343722" y="191793"/>
                  </a:cubicBezTo>
                  <a:cubicBezTo>
                    <a:pt x="341383" y="190022"/>
                    <a:pt x="340979" y="186640"/>
                    <a:pt x="342754" y="184306"/>
                  </a:cubicBezTo>
                  <a:cubicBezTo>
                    <a:pt x="344609" y="181971"/>
                    <a:pt x="347916" y="181568"/>
                    <a:pt x="350255" y="183339"/>
                  </a:cubicBezTo>
                  <a:cubicBezTo>
                    <a:pt x="362111" y="192115"/>
                    <a:pt x="380178" y="202421"/>
                    <a:pt x="400423" y="213451"/>
                  </a:cubicBezTo>
                  <a:cubicBezTo>
                    <a:pt x="411553" y="219489"/>
                    <a:pt x="423410" y="225689"/>
                    <a:pt x="435185" y="231968"/>
                  </a:cubicBezTo>
                  <a:cubicBezTo>
                    <a:pt x="447123" y="238249"/>
                    <a:pt x="458899" y="244528"/>
                    <a:pt x="470110" y="250567"/>
                  </a:cubicBezTo>
                  <a:close/>
                  <a:moveTo>
                    <a:pt x="842418" y="623255"/>
                  </a:moveTo>
                  <a:cubicBezTo>
                    <a:pt x="842660" y="622531"/>
                    <a:pt x="842821" y="621887"/>
                    <a:pt x="842821" y="621162"/>
                  </a:cubicBezTo>
                  <a:cubicBezTo>
                    <a:pt x="843547" y="620760"/>
                    <a:pt x="844434" y="620357"/>
                    <a:pt x="844999" y="619954"/>
                  </a:cubicBezTo>
                  <a:cubicBezTo>
                    <a:pt x="846612" y="618827"/>
                    <a:pt x="847983" y="617619"/>
                    <a:pt x="848870" y="616573"/>
                  </a:cubicBezTo>
                  <a:lnTo>
                    <a:pt x="861211" y="600712"/>
                  </a:lnTo>
                  <a:lnTo>
                    <a:pt x="896296" y="552647"/>
                  </a:lnTo>
                  <a:cubicBezTo>
                    <a:pt x="901216" y="546125"/>
                    <a:pt x="906298" y="539765"/>
                    <a:pt x="911217" y="533243"/>
                  </a:cubicBezTo>
                  <a:cubicBezTo>
                    <a:pt x="916944" y="535498"/>
                    <a:pt x="930736" y="539282"/>
                    <a:pt x="932914" y="539523"/>
                  </a:cubicBezTo>
                  <a:cubicBezTo>
                    <a:pt x="942190" y="540328"/>
                    <a:pt x="951465" y="540972"/>
                    <a:pt x="960740" y="541375"/>
                  </a:cubicBezTo>
                  <a:cubicBezTo>
                    <a:pt x="970096" y="541858"/>
                    <a:pt x="979372" y="542019"/>
                    <a:pt x="988728" y="541939"/>
                  </a:cubicBezTo>
                  <a:cubicBezTo>
                    <a:pt x="1005746" y="541697"/>
                    <a:pt x="1023330" y="541053"/>
                    <a:pt x="1040912" y="539121"/>
                  </a:cubicBezTo>
                  <a:cubicBezTo>
                    <a:pt x="1052527" y="537832"/>
                    <a:pt x="1064061" y="536061"/>
                    <a:pt x="1075514" y="533646"/>
                  </a:cubicBezTo>
                  <a:cubicBezTo>
                    <a:pt x="1104550" y="527688"/>
                    <a:pt x="1132779" y="518187"/>
                    <a:pt x="1158025" y="504259"/>
                  </a:cubicBezTo>
                  <a:cubicBezTo>
                    <a:pt x="1160606" y="502810"/>
                    <a:pt x="1161574" y="499589"/>
                    <a:pt x="1160203" y="497013"/>
                  </a:cubicBezTo>
                  <a:cubicBezTo>
                    <a:pt x="1158832" y="494437"/>
                    <a:pt x="1155605" y="493390"/>
                    <a:pt x="1152943" y="494759"/>
                  </a:cubicBezTo>
                  <a:cubicBezTo>
                    <a:pt x="1133183" y="504742"/>
                    <a:pt x="1111648" y="511666"/>
                    <a:pt x="1089467" y="516577"/>
                  </a:cubicBezTo>
                  <a:cubicBezTo>
                    <a:pt x="1072933" y="520281"/>
                    <a:pt x="1056076" y="522857"/>
                    <a:pt x="1039299" y="524709"/>
                  </a:cubicBezTo>
                  <a:cubicBezTo>
                    <a:pt x="1022119" y="526641"/>
                    <a:pt x="1005021" y="528010"/>
                    <a:pt x="988405" y="528574"/>
                  </a:cubicBezTo>
                  <a:cubicBezTo>
                    <a:pt x="979291" y="528895"/>
                    <a:pt x="970177" y="528976"/>
                    <a:pt x="961063" y="528895"/>
                  </a:cubicBezTo>
                  <a:cubicBezTo>
                    <a:pt x="951949" y="528815"/>
                    <a:pt x="942754" y="528574"/>
                    <a:pt x="933640" y="528171"/>
                  </a:cubicBezTo>
                  <a:cubicBezTo>
                    <a:pt x="932027" y="528171"/>
                    <a:pt x="923558" y="526158"/>
                    <a:pt x="917992" y="524468"/>
                  </a:cubicBezTo>
                  <a:cubicBezTo>
                    <a:pt x="925010" y="515370"/>
                    <a:pt x="931946" y="506111"/>
                    <a:pt x="939044" y="497094"/>
                  </a:cubicBezTo>
                  <a:cubicBezTo>
                    <a:pt x="945496" y="488881"/>
                    <a:pt x="952029" y="480750"/>
                    <a:pt x="958563" y="472538"/>
                  </a:cubicBezTo>
                  <a:cubicBezTo>
                    <a:pt x="960337" y="472940"/>
                    <a:pt x="962192" y="473665"/>
                    <a:pt x="963563" y="472296"/>
                  </a:cubicBezTo>
                  <a:cubicBezTo>
                    <a:pt x="963967" y="471813"/>
                    <a:pt x="964289" y="471330"/>
                    <a:pt x="964450" y="470847"/>
                  </a:cubicBezTo>
                  <a:cubicBezTo>
                    <a:pt x="966628" y="470686"/>
                    <a:pt x="969693" y="470927"/>
                    <a:pt x="970903" y="470525"/>
                  </a:cubicBezTo>
                  <a:lnTo>
                    <a:pt x="990986" y="464486"/>
                  </a:lnTo>
                  <a:cubicBezTo>
                    <a:pt x="1003085" y="460783"/>
                    <a:pt x="1015103" y="457079"/>
                    <a:pt x="1027201" y="453376"/>
                  </a:cubicBezTo>
                  <a:cubicBezTo>
                    <a:pt x="1035186" y="450799"/>
                    <a:pt x="1043251" y="448223"/>
                    <a:pt x="1051236" y="445647"/>
                  </a:cubicBezTo>
                  <a:cubicBezTo>
                    <a:pt x="1069142" y="439608"/>
                    <a:pt x="1089951" y="433972"/>
                    <a:pt x="1111325" y="427290"/>
                  </a:cubicBezTo>
                  <a:cubicBezTo>
                    <a:pt x="1131328" y="421091"/>
                    <a:pt x="1151814" y="414005"/>
                    <a:pt x="1171253" y="405793"/>
                  </a:cubicBezTo>
                  <a:cubicBezTo>
                    <a:pt x="1199482" y="393878"/>
                    <a:pt x="1225373" y="379225"/>
                    <a:pt x="1244085" y="360546"/>
                  </a:cubicBezTo>
                  <a:cubicBezTo>
                    <a:pt x="1246182" y="358453"/>
                    <a:pt x="1246263" y="355071"/>
                    <a:pt x="1244166" y="352978"/>
                  </a:cubicBezTo>
                  <a:cubicBezTo>
                    <a:pt x="1242149" y="350884"/>
                    <a:pt x="1238762" y="350804"/>
                    <a:pt x="1236664" y="352817"/>
                  </a:cubicBezTo>
                  <a:cubicBezTo>
                    <a:pt x="1218275" y="369966"/>
                    <a:pt x="1193110" y="382606"/>
                    <a:pt x="1166090" y="393314"/>
                  </a:cubicBezTo>
                  <a:cubicBezTo>
                    <a:pt x="1146814" y="400882"/>
                    <a:pt x="1126569" y="407323"/>
                    <a:pt x="1107050" y="413442"/>
                  </a:cubicBezTo>
                  <a:cubicBezTo>
                    <a:pt x="1085434" y="420205"/>
                    <a:pt x="1064787" y="426646"/>
                    <a:pt x="1046881" y="433006"/>
                  </a:cubicBezTo>
                  <a:lnTo>
                    <a:pt x="987437" y="453617"/>
                  </a:lnTo>
                  <a:lnTo>
                    <a:pt x="968403" y="460139"/>
                  </a:lnTo>
                  <a:cubicBezTo>
                    <a:pt x="980501" y="445002"/>
                    <a:pt x="992438" y="429786"/>
                    <a:pt x="1004537" y="414650"/>
                  </a:cubicBezTo>
                  <a:cubicBezTo>
                    <a:pt x="1025669" y="387920"/>
                    <a:pt x="1046236" y="360948"/>
                    <a:pt x="1066803" y="333896"/>
                  </a:cubicBezTo>
                  <a:cubicBezTo>
                    <a:pt x="1068820" y="333574"/>
                    <a:pt x="1071400" y="333333"/>
                    <a:pt x="1072368" y="333091"/>
                  </a:cubicBezTo>
                  <a:lnTo>
                    <a:pt x="1088661" y="327455"/>
                  </a:lnTo>
                  <a:cubicBezTo>
                    <a:pt x="1096162" y="324718"/>
                    <a:pt x="1103582" y="321900"/>
                    <a:pt x="1111003" y="318921"/>
                  </a:cubicBezTo>
                  <a:cubicBezTo>
                    <a:pt x="1118423" y="315942"/>
                    <a:pt x="1125762" y="312883"/>
                    <a:pt x="1133102" y="309662"/>
                  </a:cubicBezTo>
                  <a:cubicBezTo>
                    <a:pt x="1147056" y="303543"/>
                    <a:pt x="1161171" y="297505"/>
                    <a:pt x="1175124" y="290903"/>
                  </a:cubicBezTo>
                  <a:cubicBezTo>
                    <a:pt x="1184319" y="286556"/>
                    <a:pt x="1193514" y="281966"/>
                    <a:pt x="1202628" y="277216"/>
                  </a:cubicBezTo>
                  <a:cubicBezTo>
                    <a:pt x="1225534" y="265220"/>
                    <a:pt x="1247795" y="252177"/>
                    <a:pt x="1268927" y="237926"/>
                  </a:cubicBezTo>
                  <a:cubicBezTo>
                    <a:pt x="1271347" y="236316"/>
                    <a:pt x="1272073" y="233015"/>
                    <a:pt x="1270459" y="230519"/>
                  </a:cubicBezTo>
                  <a:cubicBezTo>
                    <a:pt x="1268846" y="228023"/>
                    <a:pt x="1265539" y="227379"/>
                    <a:pt x="1263120" y="228909"/>
                  </a:cubicBezTo>
                  <a:cubicBezTo>
                    <a:pt x="1246021" y="239456"/>
                    <a:pt x="1228115" y="248876"/>
                    <a:pt x="1209887" y="257974"/>
                  </a:cubicBezTo>
                  <a:cubicBezTo>
                    <a:pt x="1196336" y="264817"/>
                    <a:pt x="1182544" y="271339"/>
                    <a:pt x="1168833" y="277780"/>
                  </a:cubicBezTo>
                  <a:cubicBezTo>
                    <a:pt x="1155041" y="284382"/>
                    <a:pt x="1141249" y="291064"/>
                    <a:pt x="1127537" y="297424"/>
                  </a:cubicBezTo>
                  <a:cubicBezTo>
                    <a:pt x="1120439" y="300806"/>
                    <a:pt x="1113261" y="304107"/>
                    <a:pt x="1106082" y="307327"/>
                  </a:cubicBezTo>
                  <a:cubicBezTo>
                    <a:pt x="1098904" y="310548"/>
                    <a:pt x="1091645" y="313688"/>
                    <a:pt x="1084386" y="316747"/>
                  </a:cubicBezTo>
                  <a:lnTo>
                    <a:pt x="1078095" y="319243"/>
                  </a:lnTo>
                  <a:cubicBezTo>
                    <a:pt x="1082773" y="313044"/>
                    <a:pt x="1087693" y="307006"/>
                    <a:pt x="1092371" y="300806"/>
                  </a:cubicBezTo>
                  <a:cubicBezTo>
                    <a:pt x="1112454" y="274157"/>
                    <a:pt x="1132618" y="247588"/>
                    <a:pt x="1152621" y="220858"/>
                  </a:cubicBezTo>
                  <a:cubicBezTo>
                    <a:pt x="1153266" y="221905"/>
                    <a:pt x="1156331" y="226252"/>
                    <a:pt x="1161090" y="222710"/>
                  </a:cubicBezTo>
                  <a:cubicBezTo>
                    <a:pt x="1161654" y="222388"/>
                    <a:pt x="1162058" y="221985"/>
                    <a:pt x="1162380" y="221502"/>
                  </a:cubicBezTo>
                  <a:cubicBezTo>
                    <a:pt x="1165446" y="219087"/>
                    <a:pt x="1172140" y="214256"/>
                    <a:pt x="1175043" y="212082"/>
                  </a:cubicBezTo>
                  <a:lnTo>
                    <a:pt x="1200934" y="194370"/>
                  </a:lnTo>
                  <a:cubicBezTo>
                    <a:pt x="1207386" y="189781"/>
                    <a:pt x="1213839" y="185191"/>
                    <a:pt x="1220049" y="180441"/>
                  </a:cubicBezTo>
                  <a:cubicBezTo>
                    <a:pt x="1226260" y="175611"/>
                    <a:pt x="1232390" y="170619"/>
                    <a:pt x="1238359" y="165466"/>
                  </a:cubicBezTo>
                  <a:cubicBezTo>
                    <a:pt x="1250215" y="155080"/>
                    <a:pt x="1261506" y="144130"/>
                    <a:pt x="1272556" y="132698"/>
                  </a:cubicBezTo>
                  <a:cubicBezTo>
                    <a:pt x="1274654" y="130604"/>
                    <a:pt x="1274654" y="127223"/>
                    <a:pt x="1272637" y="125130"/>
                  </a:cubicBezTo>
                  <a:cubicBezTo>
                    <a:pt x="1270540" y="123036"/>
                    <a:pt x="1267152" y="122956"/>
                    <a:pt x="1265056" y="125049"/>
                  </a:cubicBezTo>
                  <a:cubicBezTo>
                    <a:pt x="1255861" y="133422"/>
                    <a:pt x="1246343" y="141232"/>
                    <a:pt x="1236664" y="148961"/>
                  </a:cubicBezTo>
                  <a:cubicBezTo>
                    <a:pt x="1229486" y="154758"/>
                    <a:pt x="1222146" y="160394"/>
                    <a:pt x="1214807" y="166191"/>
                  </a:cubicBezTo>
                  <a:cubicBezTo>
                    <a:pt x="1207467" y="171826"/>
                    <a:pt x="1200289" y="177704"/>
                    <a:pt x="1192788" y="183339"/>
                  </a:cubicBezTo>
                  <a:cubicBezTo>
                    <a:pt x="1187868" y="187204"/>
                    <a:pt x="1182786" y="190908"/>
                    <a:pt x="1177786" y="194772"/>
                  </a:cubicBezTo>
                  <a:cubicBezTo>
                    <a:pt x="1174318" y="197429"/>
                    <a:pt x="1171011" y="200086"/>
                    <a:pt x="1167704" y="202904"/>
                  </a:cubicBezTo>
                  <a:cubicBezTo>
                    <a:pt x="1166655" y="203790"/>
                    <a:pt x="1164800" y="205400"/>
                    <a:pt x="1163107" y="206849"/>
                  </a:cubicBezTo>
                  <a:cubicBezTo>
                    <a:pt x="1182625" y="180763"/>
                    <a:pt x="1202063" y="154516"/>
                    <a:pt x="1221985" y="128753"/>
                  </a:cubicBezTo>
                  <a:cubicBezTo>
                    <a:pt x="1253199" y="88255"/>
                    <a:pt x="1284897" y="48080"/>
                    <a:pt x="1318047" y="8790"/>
                  </a:cubicBezTo>
                  <a:cubicBezTo>
                    <a:pt x="1319983" y="6616"/>
                    <a:pt x="1319659" y="3235"/>
                    <a:pt x="1317482" y="1303"/>
                  </a:cubicBezTo>
                  <a:cubicBezTo>
                    <a:pt x="1315223" y="-630"/>
                    <a:pt x="1311836" y="-388"/>
                    <a:pt x="1309901" y="1866"/>
                  </a:cubicBezTo>
                  <a:cubicBezTo>
                    <a:pt x="1276105" y="40834"/>
                    <a:pt x="1243520" y="80526"/>
                    <a:pt x="1211823" y="120863"/>
                  </a:cubicBezTo>
                  <a:cubicBezTo>
                    <a:pt x="1191094" y="147190"/>
                    <a:pt x="1171091" y="174081"/>
                    <a:pt x="1150766" y="200649"/>
                  </a:cubicBezTo>
                  <a:cubicBezTo>
                    <a:pt x="1152702" y="191713"/>
                    <a:pt x="1154315" y="182857"/>
                    <a:pt x="1156089" y="176979"/>
                  </a:cubicBezTo>
                  <a:cubicBezTo>
                    <a:pt x="1158993" y="166513"/>
                    <a:pt x="1162219" y="156127"/>
                    <a:pt x="1165284" y="145741"/>
                  </a:cubicBezTo>
                  <a:cubicBezTo>
                    <a:pt x="1168429" y="135435"/>
                    <a:pt x="1171495" y="125049"/>
                    <a:pt x="1174882" y="114744"/>
                  </a:cubicBezTo>
                  <a:cubicBezTo>
                    <a:pt x="1179318" y="100976"/>
                    <a:pt x="1183996" y="87370"/>
                    <a:pt x="1189400" y="74005"/>
                  </a:cubicBezTo>
                  <a:cubicBezTo>
                    <a:pt x="1190610" y="71267"/>
                    <a:pt x="1189400" y="68127"/>
                    <a:pt x="1186658" y="66920"/>
                  </a:cubicBezTo>
                  <a:cubicBezTo>
                    <a:pt x="1183996" y="65712"/>
                    <a:pt x="1180850" y="67000"/>
                    <a:pt x="1179641" y="69657"/>
                  </a:cubicBezTo>
                  <a:cubicBezTo>
                    <a:pt x="1171656" y="86323"/>
                    <a:pt x="1164478" y="103311"/>
                    <a:pt x="1158347" y="120621"/>
                  </a:cubicBezTo>
                  <a:cubicBezTo>
                    <a:pt x="1155847" y="127545"/>
                    <a:pt x="1153508" y="134549"/>
                    <a:pt x="1151411" y="141635"/>
                  </a:cubicBezTo>
                  <a:cubicBezTo>
                    <a:pt x="1148265" y="152182"/>
                    <a:pt x="1145604" y="162890"/>
                    <a:pt x="1142943" y="173517"/>
                  </a:cubicBezTo>
                  <a:cubicBezTo>
                    <a:pt x="1140926" y="182534"/>
                    <a:pt x="1139797" y="198154"/>
                    <a:pt x="1136732" y="210794"/>
                  </a:cubicBezTo>
                  <a:cubicBezTo>
                    <a:pt x="1135441" y="215947"/>
                    <a:pt x="1133909" y="220616"/>
                    <a:pt x="1131570" y="223757"/>
                  </a:cubicBezTo>
                  <a:cubicBezTo>
                    <a:pt x="1131167" y="224320"/>
                    <a:pt x="1131973" y="224884"/>
                    <a:pt x="1131812" y="225528"/>
                  </a:cubicBezTo>
                  <a:cubicBezTo>
                    <a:pt x="1114955" y="247749"/>
                    <a:pt x="1097694" y="269809"/>
                    <a:pt x="1080918" y="292111"/>
                  </a:cubicBezTo>
                  <a:cubicBezTo>
                    <a:pt x="1074707" y="300242"/>
                    <a:pt x="1068416" y="308374"/>
                    <a:pt x="1062286" y="316586"/>
                  </a:cubicBezTo>
                  <a:cubicBezTo>
                    <a:pt x="1062931" y="307086"/>
                    <a:pt x="1063496" y="297666"/>
                    <a:pt x="1064061" y="288166"/>
                  </a:cubicBezTo>
                  <a:cubicBezTo>
                    <a:pt x="1064545" y="280920"/>
                    <a:pt x="1065109" y="273674"/>
                    <a:pt x="1065916" y="266428"/>
                  </a:cubicBezTo>
                  <a:cubicBezTo>
                    <a:pt x="1067448" y="250406"/>
                    <a:pt x="1069787" y="234545"/>
                    <a:pt x="1072368" y="218926"/>
                  </a:cubicBezTo>
                  <a:cubicBezTo>
                    <a:pt x="1074223" y="208379"/>
                    <a:pt x="1076159" y="197912"/>
                    <a:pt x="1078337" y="187526"/>
                  </a:cubicBezTo>
                  <a:cubicBezTo>
                    <a:pt x="1083822" y="161602"/>
                    <a:pt x="1090758" y="135999"/>
                    <a:pt x="1099872" y="110476"/>
                  </a:cubicBezTo>
                  <a:cubicBezTo>
                    <a:pt x="1100921" y="107739"/>
                    <a:pt x="1099549" y="104599"/>
                    <a:pt x="1096807" y="103553"/>
                  </a:cubicBezTo>
                  <a:cubicBezTo>
                    <a:pt x="1094065" y="102506"/>
                    <a:pt x="1090919" y="103955"/>
                    <a:pt x="1089871" y="106692"/>
                  </a:cubicBezTo>
                  <a:cubicBezTo>
                    <a:pt x="1079466" y="132295"/>
                    <a:pt x="1070916" y="158059"/>
                    <a:pt x="1064625" y="184467"/>
                  </a:cubicBezTo>
                  <a:cubicBezTo>
                    <a:pt x="1062044" y="195014"/>
                    <a:pt x="1059867" y="205722"/>
                    <a:pt x="1058092" y="216510"/>
                  </a:cubicBezTo>
                  <a:cubicBezTo>
                    <a:pt x="1055511" y="232613"/>
                    <a:pt x="1053817" y="248876"/>
                    <a:pt x="1052608" y="265300"/>
                  </a:cubicBezTo>
                  <a:cubicBezTo>
                    <a:pt x="1052124" y="272707"/>
                    <a:pt x="1051801" y="280195"/>
                    <a:pt x="1051559" y="287602"/>
                  </a:cubicBezTo>
                  <a:cubicBezTo>
                    <a:pt x="1051236" y="298632"/>
                    <a:pt x="1051156" y="309582"/>
                    <a:pt x="1050914" y="320612"/>
                  </a:cubicBezTo>
                  <a:cubicBezTo>
                    <a:pt x="1050914" y="322142"/>
                    <a:pt x="1051156" y="323752"/>
                    <a:pt x="1051559" y="325362"/>
                  </a:cubicBezTo>
                  <a:cubicBezTo>
                    <a:pt x="1051882" y="326570"/>
                    <a:pt x="1052365" y="327778"/>
                    <a:pt x="1052769" y="328985"/>
                  </a:cubicBezTo>
                  <a:cubicBezTo>
                    <a:pt x="1033250" y="354749"/>
                    <a:pt x="1013812" y="380674"/>
                    <a:pt x="993890" y="406196"/>
                  </a:cubicBezTo>
                  <a:cubicBezTo>
                    <a:pt x="981227" y="422540"/>
                    <a:pt x="968564" y="438803"/>
                    <a:pt x="955901" y="455066"/>
                  </a:cubicBezTo>
                  <a:cubicBezTo>
                    <a:pt x="954288" y="450638"/>
                    <a:pt x="952675" y="446452"/>
                    <a:pt x="952352" y="445083"/>
                  </a:cubicBezTo>
                  <a:cubicBezTo>
                    <a:pt x="950174" y="434617"/>
                    <a:pt x="948561" y="423989"/>
                    <a:pt x="947351" y="413361"/>
                  </a:cubicBezTo>
                  <a:cubicBezTo>
                    <a:pt x="946142" y="402734"/>
                    <a:pt x="945496" y="392026"/>
                    <a:pt x="945335" y="381318"/>
                  </a:cubicBezTo>
                  <a:cubicBezTo>
                    <a:pt x="945093" y="368999"/>
                    <a:pt x="945738" y="356601"/>
                    <a:pt x="946867" y="344202"/>
                  </a:cubicBezTo>
                  <a:cubicBezTo>
                    <a:pt x="947997" y="331803"/>
                    <a:pt x="949690" y="319485"/>
                    <a:pt x="951707" y="307167"/>
                  </a:cubicBezTo>
                  <a:cubicBezTo>
                    <a:pt x="954207" y="292352"/>
                    <a:pt x="957191" y="277538"/>
                    <a:pt x="960498" y="262885"/>
                  </a:cubicBezTo>
                  <a:cubicBezTo>
                    <a:pt x="965660" y="240583"/>
                    <a:pt x="971468" y="218443"/>
                    <a:pt x="977275" y="196785"/>
                  </a:cubicBezTo>
                  <a:cubicBezTo>
                    <a:pt x="978081" y="193967"/>
                    <a:pt x="976388" y="190988"/>
                    <a:pt x="973565" y="190183"/>
                  </a:cubicBezTo>
                  <a:cubicBezTo>
                    <a:pt x="970742" y="189378"/>
                    <a:pt x="967757" y="190988"/>
                    <a:pt x="966951" y="193887"/>
                  </a:cubicBezTo>
                  <a:cubicBezTo>
                    <a:pt x="960256" y="215383"/>
                    <a:pt x="953401" y="237443"/>
                    <a:pt x="947593" y="259745"/>
                  </a:cubicBezTo>
                  <a:cubicBezTo>
                    <a:pt x="943722" y="274640"/>
                    <a:pt x="940254" y="289615"/>
                    <a:pt x="937511" y="304671"/>
                  </a:cubicBezTo>
                  <a:cubicBezTo>
                    <a:pt x="935253" y="317391"/>
                    <a:pt x="933559" y="330193"/>
                    <a:pt x="932592" y="342994"/>
                  </a:cubicBezTo>
                  <a:cubicBezTo>
                    <a:pt x="931543" y="355957"/>
                    <a:pt x="931381" y="368838"/>
                    <a:pt x="931865" y="381720"/>
                  </a:cubicBezTo>
                  <a:cubicBezTo>
                    <a:pt x="932430" y="392831"/>
                    <a:pt x="933479" y="403861"/>
                    <a:pt x="935011" y="414891"/>
                  </a:cubicBezTo>
                  <a:cubicBezTo>
                    <a:pt x="936624" y="425921"/>
                    <a:pt x="938802" y="436871"/>
                    <a:pt x="941463" y="447579"/>
                  </a:cubicBezTo>
                  <a:cubicBezTo>
                    <a:pt x="942109" y="449833"/>
                    <a:pt x="946626" y="459494"/>
                    <a:pt x="948158" y="465050"/>
                  </a:cubicBezTo>
                  <a:cubicBezTo>
                    <a:pt x="941867" y="473182"/>
                    <a:pt x="935495" y="481313"/>
                    <a:pt x="929204" y="489445"/>
                  </a:cubicBezTo>
                  <a:cubicBezTo>
                    <a:pt x="918315" y="503695"/>
                    <a:pt x="907588" y="518107"/>
                    <a:pt x="896941" y="532519"/>
                  </a:cubicBezTo>
                  <a:cubicBezTo>
                    <a:pt x="896861" y="532358"/>
                    <a:pt x="896780" y="532116"/>
                    <a:pt x="896619" y="531955"/>
                  </a:cubicBezTo>
                  <a:cubicBezTo>
                    <a:pt x="896619" y="529942"/>
                    <a:pt x="896861" y="527205"/>
                    <a:pt x="896619" y="526078"/>
                  </a:cubicBezTo>
                  <a:cubicBezTo>
                    <a:pt x="895893" y="522133"/>
                    <a:pt x="895167" y="518268"/>
                    <a:pt x="894360" y="514404"/>
                  </a:cubicBezTo>
                  <a:cubicBezTo>
                    <a:pt x="893796" y="511747"/>
                    <a:pt x="893231" y="509090"/>
                    <a:pt x="892505" y="506513"/>
                  </a:cubicBezTo>
                  <a:cubicBezTo>
                    <a:pt x="889360" y="494356"/>
                    <a:pt x="886134" y="482279"/>
                    <a:pt x="883149" y="470122"/>
                  </a:cubicBezTo>
                  <a:cubicBezTo>
                    <a:pt x="881214" y="462151"/>
                    <a:pt x="879358" y="454100"/>
                    <a:pt x="877826" y="445969"/>
                  </a:cubicBezTo>
                  <a:cubicBezTo>
                    <a:pt x="874438" y="429544"/>
                    <a:pt x="872019" y="411751"/>
                    <a:pt x="870325" y="393555"/>
                  </a:cubicBezTo>
                  <a:cubicBezTo>
                    <a:pt x="868631" y="376165"/>
                    <a:pt x="867825" y="358453"/>
                    <a:pt x="868309" y="340820"/>
                  </a:cubicBezTo>
                  <a:cubicBezTo>
                    <a:pt x="868954" y="316828"/>
                    <a:pt x="872019" y="293238"/>
                    <a:pt x="878794" y="271902"/>
                  </a:cubicBezTo>
                  <a:cubicBezTo>
                    <a:pt x="879762" y="269085"/>
                    <a:pt x="878229" y="266105"/>
                    <a:pt x="875487" y="265140"/>
                  </a:cubicBezTo>
                  <a:cubicBezTo>
                    <a:pt x="872664" y="264173"/>
                    <a:pt x="869599" y="265703"/>
                    <a:pt x="868712" y="268441"/>
                  </a:cubicBezTo>
                  <a:cubicBezTo>
                    <a:pt x="858791" y="295895"/>
                    <a:pt x="854436" y="327134"/>
                    <a:pt x="854274" y="358533"/>
                  </a:cubicBezTo>
                  <a:cubicBezTo>
                    <a:pt x="854194" y="370690"/>
                    <a:pt x="854758" y="382928"/>
                    <a:pt x="855888" y="394924"/>
                  </a:cubicBezTo>
                  <a:cubicBezTo>
                    <a:pt x="857581" y="413683"/>
                    <a:pt x="860807" y="431879"/>
                    <a:pt x="864518" y="448706"/>
                  </a:cubicBezTo>
                  <a:cubicBezTo>
                    <a:pt x="866373" y="456999"/>
                    <a:pt x="868470" y="465211"/>
                    <a:pt x="870728" y="473423"/>
                  </a:cubicBezTo>
                  <a:cubicBezTo>
                    <a:pt x="874116" y="485500"/>
                    <a:pt x="877826" y="497576"/>
                    <a:pt x="881536" y="509573"/>
                  </a:cubicBezTo>
                  <a:lnTo>
                    <a:pt x="886214" y="528251"/>
                  </a:lnTo>
                  <a:cubicBezTo>
                    <a:pt x="886617" y="530103"/>
                    <a:pt x="887021" y="534853"/>
                    <a:pt x="887263" y="536061"/>
                  </a:cubicBezTo>
                  <a:cubicBezTo>
                    <a:pt x="887505" y="537510"/>
                    <a:pt x="888069" y="538315"/>
                    <a:pt x="888311" y="538557"/>
                  </a:cubicBezTo>
                  <a:cubicBezTo>
                    <a:pt x="889118" y="539684"/>
                    <a:pt x="890166" y="540167"/>
                    <a:pt x="891053" y="540328"/>
                  </a:cubicBezTo>
                  <a:cubicBezTo>
                    <a:pt x="889763" y="542100"/>
                    <a:pt x="888392" y="543871"/>
                    <a:pt x="887021" y="545723"/>
                  </a:cubicBezTo>
                  <a:lnTo>
                    <a:pt x="852661" y="594432"/>
                  </a:lnTo>
                  <a:lnTo>
                    <a:pt x="840805" y="610132"/>
                  </a:lnTo>
                  <a:cubicBezTo>
                    <a:pt x="839595" y="611581"/>
                    <a:pt x="836449" y="613272"/>
                    <a:pt x="834836" y="614721"/>
                  </a:cubicBezTo>
                  <a:cubicBezTo>
                    <a:pt x="832578" y="616734"/>
                    <a:pt x="831852" y="618988"/>
                    <a:pt x="831933" y="620518"/>
                  </a:cubicBezTo>
                  <a:cubicBezTo>
                    <a:pt x="832013" y="622370"/>
                    <a:pt x="832739" y="624463"/>
                    <a:pt x="835724" y="625832"/>
                  </a:cubicBezTo>
                  <a:cubicBezTo>
                    <a:pt x="838224" y="626959"/>
                    <a:pt x="841208" y="625832"/>
                    <a:pt x="842418" y="623255"/>
                  </a:cubicBezTo>
                  <a:close/>
                  <a:moveTo>
                    <a:pt x="896619" y="532599"/>
                  </a:moveTo>
                  <a:lnTo>
                    <a:pt x="896699" y="532680"/>
                  </a:lnTo>
                  <a:cubicBezTo>
                    <a:pt x="896699" y="532680"/>
                    <a:pt x="896699" y="532680"/>
                    <a:pt x="896699" y="532680"/>
                  </a:cubicBezTo>
                  <a:cubicBezTo>
                    <a:pt x="896619" y="532680"/>
                    <a:pt x="896619" y="532680"/>
                    <a:pt x="896619" y="532599"/>
                  </a:cubicBezTo>
                  <a:close/>
                  <a:moveTo>
                    <a:pt x="1281509" y="107095"/>
                  </a:moveTo>
                  <a:lnTo>
                    <a:pt x="1281429" y="107175"/>
                  </a:lnTo>
                  <a:cubicBezTo>
                    <a:pt x="1281187" y="107015"/>
                    <a:pt x="1280864" y="106773"/>
                    <a:pt x="1281267" y="106934"/>
                  </a:cubicBezTo>
                  <a:cubicBezTo>
                    <a:pt x="1281348" y="107015"/>
                    <a:pt x="1281429" y="107015"/>
                    <a:pt x="1281509" y="107095"/>
                  </a:cubicBezTo>
                  <a:close/>
                  <a:moveTo>
                    <a:pt x="1281429" y="107175"/>
                  </a:moveTo>
                  <a:lnTo>
                    <a:pt x="1281429" y="107256"/>
                  </a:lnTo>
                  <a:lnTo>
                    <a:pt x="1281348" y="107256"/>
                  </a:lnTo>
                  <a:lnTo>
                    <a:pt x="1281429" y="107175"/>
                  </a:lnTo>
                  <a:close/>
                  <a:moveTo>
                    <a:pt x="1280784" y="113697"/>
                  </a:moveTo>
                  <a:cubicBezTo>
                    <a:pt x="1279412" y="111684"/>
                    <a:pt x="1279735" y="108947"/>
                    <a:pt x="1281429" y="107256"/>
                  </a:cubicBezTo>
                  <a:lnTo>
                    <a:pt x="1281590" y="107095"/>
                  </a:lnTo>
                  <a:cubicBezTo>
                    <a:pt x="1281751" y="106934"/>
                    <a:pt x="1281994" y="106773"/>
                    <a:pt x="1282155" y="106612"/>
                  </a:cubicBezTo>
                  <a:lnTo>
                    <a:pt x="1282074" y="106451"/>
                  </a:lnTo>
                  <a:cubicBezTo>
                    <a:pt x="1283929" y="104760"/>
                    <a:pt x="1286752" y="104519"/>
                    <a:pt x="1288849" y="105968"/>
                  </a:cubicBezTo>
                  <a:cubicBezTo>
                    <a:pt x="1291188" y="107659"/>
                    <a:pt x="1291752" y="111040"/>
                    <a:pt x="1290059" y="113455"/>
                  </a:cubicBezTo>
                  <a:cubicBezTo>
                    <a:pt x="1291672" y="114985"/>
                    <a:pt x="1288849" y="112811"/>
                    <a:pt x="1290220" y="114422"/>
                  </a:cubicBezTo>
                  <a:cubicBezTo>
                    <a:pt x="1290785" y="115066"/>
                    <a:pt x="1289656" y="114100"/>
                    <a:pt x="1290220" y="114824"/>
                  </a:cubicBezTo>
                  <a:cubicBezTo>
                    <a:pt x="1291027" y="116032"/>
                    <a:pt x="1289413" y="114422"/>
                    <a:pt x="1290059" y="115710"/>
                  </a:cubicBezTo>
                  <a:cubicBezTo>
                    <a:pt x="1290462" y="116354"/>
                    <a:pt x="1289898" y="115549"/>
                    <a:pt x="1289817" y="116273"/>
                  </a:cubicBezTo>
                  <a:cubicBezTo>
                    <a:pt x="1289817" y="116434"/>
                    <a:pt x="1289656" y="116515"/>
                    <a:pt x="1289575" y="116515"/>
                  </a:cubicBezTo>
                  <a:cubicBezTo>
                    <a:pt x="1289010" y="116595"/>
                    <a:pt x="1289413" y="116837"/>
                    <a:pt x="1289010" y="116434"/>
                  </a:cubicBezTo>
                  <a:cubicBezTo>
                    <a:pt x="1286671" y="114261"/>
                    <a:pt x="1290301" y="117562"/>
                    <a:pt x="1287881" y="115146"/>
                  </a:cubicBezTo>
                  <a:cubicBezTo>
                    <a:pt x="1285542" y="116676"/>
                    <a:pt x="1282397" y="116112"/>
                    <a:pt x="1280784" y="113697"/>
                  </a:cubicBezTo>
                  <a:close/>
                  <a:moveTo>
                    <a:pt x="1281590" y="107095"/>
                  </a:moveTo>
                  <a:lnTo>
                    <a:pt x="1281509" y="107095"/>
                  </a:lnTo>
                  <a:lnTo>
                    <a:pt x="1281590" y="107095"/>
                  </a:lnTo>
                  <a:lnTo>
                    <a:pt x="1281590" y="107095"/>
                  </a:lnTo>
                  <a:close/>
                  <a:moveTo>
                    <a:pt x="1282074" y="106451"/>
                  </a:moveTo>
                  <a:cubicBezTo>
                    <a:pt x="1281913" y="106612"/>
                    <a:pt x="1281751" y="106773"/>
                    <a:pt x="1281590" y="107015"/>
                  </a:cubicBezTo>
                  <a:cubicBezTo>
                    <a:pt x="1281267" y="106612"/>
                    <a:pt x="1280219" y="105726"/>
                    <a:pt x="1281026" y="106290"/>
                  </a:cubicBezTo>
                  <a:cubicBezTo>
                    <a:pt x="1281751" y="106692"/>
                    <a:pt x="1280299" y="105324"/>
                    <a:pt x="1281026" y="105807"/>
                  </a:cubicBezTo>
                  <a:cubicBezTo>
                    <a:pt x="1281429" y="106129"/>
                    <a:pt x="1280541" y="105243"/>
                    <a:pt x="1281026" y="105485"/>
                  </a:cubicBezTo>
                  <a:cubicBezTo>
                    <a:pt x="1281590" y="105807"/>
                    <a:pt x="1280703" y="105163"/>
                    <a:pt x="1281187" y="104760"/>
                  </a:cubicBezTo>
                  <a:cubicBezTo>
                    <a:pt x="1281590" y="104519"/>
                    <a:pt x="1281187" y="105082"/>
                    <a:pt x="1281590" y="105002"/>
                  </a:cubicBezTo>
                  <a:lnTo>
                    <a:pt x="1281913" y="104841"/>
                  </a:lnTo>
                  <a:cubicBezTo>
                    <a:pt x="1281832" y="105163"/>
                    <a:pt x="1281832" y="105726"/>
                    <a:pt x="1282074" y="106451"/>
                  </a:cubicBezTo>
                  <a:close/>
                  <a:moveTo>
                    <a:pt x="1576711" y="996507"/>
                  </a:moveTo>
                  <a:cubicBezTo>
                    <a:pt x="1579453" y="997554"/>
                    <a:pt x="1582518" y="996105"/>
                    <a:pt x="1583566" y="993367"/>
                  </a:cubicBezTo>
                  <a:cubicBezTo>
                    <a:pt x="1584615" y="990630"/>
                    <a:pt x="1583244" y="987571"/>
                    <a:pt x="1580501" y="986524"/>
                  </a:cubicBezTo>
                  <a:cubicBezTo>
                    <a:pt x="1510976" y="959874"/>
                    <a:pt x="1442176" y="931776"/>
                    <a:pt x="1373700" y="903114"/>
                  </a:cubicBezTo>
                  <a:cubicBezTo>
                    <a:pt x="1348293" y="892486"/>
                    <a:pt x="1322966" y="881617"/>
                    <a:pt x="1297560" y="870829"/>
                  </a:cubicBezTo>
                  <a:cubicBezTo>
                    <a:pt x="1309658" y="870426"/>
                    <a:pt x="1321676" y="869782"/>
                    <a:pt x="1333855" y="869782"/>
                  </a:cubicBezTo>
                  <a:cubicBezTo>
                    <a:pt x="1348131" y="869943"/>
                    <a:pt x="1362407" y="870426"/>
                    <a:pt x="1376603" y="870909"/>
                  </a:cubicBezTo>
                  <a:cubicBezTo>
                    <a:pt x="1391040" y="871392"/>
                    <a:pt x="1405317" y="871875"/>
                    <a:pt x="1419431" y="872680"/>
                  </a:cubicBezTo>
                  <a:cubicBezTo>
                    <a:pt x="1428384" y="873083"/>
                    <a:pt x="1437256" y="873647"/>
                    <a:pt x="1446209" y="874371"/>
                  </a:cubicBezTo>
                  <a:cubicBezTo>
                    <a:pt x="1452097" y="874774"/>
                    <a:pt x="1458066" y="875337"/>
                    <a:pt x="1463953" y="875981"/>
                  </a:cubicBezTo>
                  <a:lnTo>
                    <a:pt x="1480084" y="877753"/>
                  </a:lnTo>
                  <a:cubicBezTo>
                    <a:pt x="1481859" y="877994"/>
                    <a:pt x="1486376" y="879041"/>
                    <a:pt x="1487585" y="879202"/>
                  </a:cubicBezTo>
                  <a:cubicBezTo>
                    <a:pt x="1488795" y="879363"/>
                    <a:pt x="1489683" y="879282"/>
                    <a:pt x="1490005" y="879121"/>
                  </a:cubicBezTo>
                  <a:cubicBezTo>
                    <a:pt x="1491860" y="878558"/>
                    <a:pt x="1492828" y="877511"/>
                    <a:pt x="1493231" y="876545"/>
                  </a:cubicBezTo>
                  <a:cubicBezTo>
                    <a:pt x="1493796" y="875418"/>
                    <a:pt x="1494119" y="874210"/>
                    <a:pt x="1493635" y="872842"/>
                  </a:cubicBezTo>
                  <a:cubicBezTo>
                    <a:pt x="1493554" y="872439"/>
                    <a:pt x="1493231" y="870346"/>
                    <a:pt x="1490247" y="869218"/>
                  </a:cubicBezTo>
                  <a:cubicBezTo>
                    <a:pt x="1489924" y="869057"/>
                    <a:pt x="1489521" y="868977"/>
                    <a:pt x="1489199" y="868897"/>
                  </a:cubicBezTo>
                  <a:cubicBezTo>
                    <a:pt x="1489199" y="868897"/>
                    <a:pt x="1489199" y="868977"/>
                    <a:pt x="1489199" y="869057"/>
                  </a:cubicBezTo>
                  <a:cubicBezTo>
                    <a:pt x="1489118" y="869541"/>
                    <a:pt x="1488392" y="869460"/>
                    <a:pt x="1487424" y="869218"/>
                  </a:cubicBezTo>
                  <a:cubicBezTo>
                    <a:pt x="1487585" y="869138"/>
                    <a:pt x="1487989" y="868897"/>
                    <a:pt x="1488392" y="868816"/>
                  </a:cubicBezTo>
                  <a:cubicBezTo>
                    <a:pt x="1487827" y="868816"/>
                    <a:pt x="1487344" y="868897"/>
                    <a:pt x="1486779" y="868977"/>
                  </a:cubicBezTo>
                  <a:cubicBezTo>
                    <a:pt x="1485005" y="868413"/>
                    <a:pt x="1482746" y="867447"/>
                    <a:pt x="1481617" y="867206"/>
                  </a:cubicBezTo>
                  <a:lnTo>
                    <a:pt x="1465485" y="864549"/>
                  </a:lnTo>
                  <a:cubicBezTo>
                    <a:pt x="1457985" y="863341"/>
                    <a:pt x="1450484" y="862294"/>
                    <a:pt x="1442902" y="861489"/>
                  </a:cubicBezTo>
                  <a:cubicBezTo>
                    <a:pt x="1435401" y="860604"/>
                    <a:pt x="1427900" y="859879"/>
                    <a:pt x="1420318" y="859235"/>
                  </a:cubicBezTo>
                  <a:cubicBezTo>
                    <a:pt x="1406123" y="858108"/>
                    <a:pt x="1391686" y="856981"/>
                    <a:pt x="1377168" y="856417"/>
                  </a:cubicBezTo>
                  <a:cubicBezTo>
                    <a:pt x="1367489" y="856095"/>
                    <a:pt x="1357890" y="855934"/>
                    <a:pt x="1348212" y="856095"/>
                  </a:cubicBezTo>
                  <a:cubicBezTo>
                    <a:pt x="1323854" y="856256"/>
                    <a:pt x="1299576" y="857866"/>
                    <a:pt x="1275944" y="860765"/>
                  </a:cubicBezTo>
                  <a:cubicBezTo>
                    <a:pt x="1275621" y="860765"/>
                    <a:pt x="1275702" y="861328"/>
                    <a:pt x="1275380" y="861409"/>
                  </a:cubicBezTo>
                  <a:cubicBezTo>
                    <a:pt x="1267072" y="857866"/>
                    <a:pt x="1258764" y="854404"/>
                    <a:pt x="1250538" y="850862"/>
                  </a:cubicBezTo>
                  <a:cubicBezTo>
                    <a:pt x="1227470" y="841039"/>
                    <a:pt x="1204483" y="831217"/>
                    <a:pt x="1181496" y="821395"/>
                  </a:cubicBezTo>
                  <a:cubicBezTo>
                    <a:pt x="1200208" y="818496"/>
                    <a:pt x="1218759" y="815598"/>
                    <a:pt x="1237391" y="812780"/>
                  </a:cubicBezTo>
                  <a:cubicBezTo>
                    <a:pt x="1250941" y="810686"/>
                    <a:pt x="1264572" y="808754"/>
                    <a:pt x="1278202" y="806822"/>
                  </a:cubicBezTo>
                  <a:cubicBezTo>
                    <a:pt x="1289494" y="805212"/>
                    <a:pt x="1300786" y="803682"/>
                    <a:pt x="1312159" y="802233"/>
                  </a:cubicBezTo>
                  <a:cubicBezTo>
                    <a:pt x="1323451" y="800784"/>
                    <a:pt x="1334743" y="799334"/>
                    <a:pt x="1346196" y="798207"/>
                  </a:cubicBezTo>
                  <a:cubicBezTo>
                    <a:pt x="1355310" y="797241"/>
                    <a:pt x="1364504" y="796597"/>
                    <a:pt x="1373700" y="796275"/>
                  </a:cubicBezTo>
                  <a:cubicBezTo>
                    <a:pt x="1382894" y="795953"/>
                    <a:pt x="1392169" y="795953"/>
                    <a:pt x="1401364" y="796275"/>
                  </a:cubicBezTo>
                  <a:lnTo>
                    <a:pt x="1420157" y="797483"/>
                  </a:lnTo>
                  <a:cubicBezTo>
                    <a:pt x="1420641" y="797483"/>
                    <a:pt x="1428061" y="798207"/>
                    <a:pt x="1429594" y="798046"/>
                  </a:cubicBezTo>
                  <a:cubicBezTo>
                    <a:pt x="1435078" y="797563"/>
                    <a:pt x="1434917" y="792652"/>
                    <a:pt x="1434433" y="791283"/>
                  </a:cubicBezTo>
                  <a:cubicBezTo>
                    <a:pt x="1434272" y="790800"/>
                    <a:pt x="1433707" y="788546"/>
                    <a:pt x="1430320" y="787660"/>
                  </a:cubicBezTo>
                  <a:cubicBezTo>
                    <a:pt x="1429836" y="787499"/>
                    <a:pt x="1429352" y="787419"/>
                    <a:pt x="1428868" y="787419"/>
                  </a:cubicBezTo>
                  <a:cubicBezTo>
                    <a:pt x="1428868" y="787499"/>
                    <a:pt x="1428949" y="787660"/>
                    <a:pt x="1428949" y="787740"/>
                  </a:cubicBezTo>
                  <a:cubicBezTo>
                    <a:pt x="1428949" y="788224"/>
                    <a:pt x="1428061" y="788224"/>
                    <a:pt x="1426932" y="788063"/>
                  </a:cubicBezTo>
                  <a:cubicBezTo>
                    <a:pt x="1427174" y="787902"/>
                    <a:pt x="1427335" y="787821"/>
                    <a:pt x="1427497" y="787660"/>
                  </a:cubicBezTo>
                  <a:cubicBezTo>
                    <a:pt x="1427174" y="787740"/>
                    <a:pt x="1426852" y="787902"/>
                    <a:pt x="1426529" y="788063"/>
                  </a:cubicBezTo>
                  <a:cubicBezTo>
                    <a:pt x="1424351" y="787740"/>
                    <a:pt x="1421447" y="786855"/>
                    <a:pt x="1421206" y="786855"/>
                  </a:cubicBezTo>
                  <a:lnTo>
                    <a:pt x="1401929" y="784762"/>
                  </a:lnTo>
                  <a:cubicBezTo>
                    <a:pt x="1392492" y="784037"/>
                    <a:pt x="1382975" y="783715"/>
                    <a:pt x="1373457" y="783715"/>
                  </a:cubicBezTo>
                  <a:cubicBezTo>
                    <a:pt x="1363940" y="783634"/>
                    <a:pt x="1354422" y="784037"/>
                    <a:pt x="1344986" y="784762"/>
                  </a:cubicBezTo>
                  <a:cubicBezTo>
                    <a:pt x="1333371" y="785647"/>
                    <a:pt x="1321918" y="786613"/>
                    <a:pt x="1310384" y="787982"/>
                  </a:cubicBezTo>
                  <a:cubicBezTo>
                    <a:pt x="1298931" y="789270"/>
                    <a:pt x="1287478" y="790881"/>
                    <a:pt x="1276105" y="792652"/>
                  </a:cubicBezTo>
                  <a:cubicBezTo>
                    <a:pt x="1262394" y="794745"/>
                    <a:pt x="1248763" y="797160"/>
                    <a:pt x="1235132" y="799656"/>
                  </a:cubicBezTo>
                  <a:cubicBezTo>
                    <a:pt x="1214807" y="803440"/>
                    <a:pt x="1194562" y="807627"/>
                    <a:pt x="1174237" y="811653"/>
                  </a:cubicBezTo>
                  <a:cubicBezTo>
                    <a:pt x="1171817" y="812136"/>
                    <a:pt x="1170930" y="814470"/>
                    <a:pt x="1170688" y="816725"/>
                  </a:cubicBezTo>
                  <a:cubicBezTo>
                    <a:pt x="1168188" y="815678"/>
                    <a:pt x="1165687" y="814632"/>
                    <a:pt x="1163187" y="813504"/>
                  </a:cubicBezTo>
                  <a:cubicBezTo>
                    <a:pt x="1163429" y="812699"/>
                    <a:pt x="1163832" y="811653"/>
                    <a:pt x="1162542" y="812297"/>
                  </a:cubicBezTo>
                  <a:lnTo>
                    <a:pt x="1162542" y="812136"/>
                  </a:lnTo>
                  <a:cubicBezTo>
                    <a:pt x="1161332" y="809640"/>
                    <a:pt x="1158267" y="808513"/>
                    <a:pt x="1155686" y="809720"/>
                  </a:cubicBezTo>
                  <a:cubicBezTo>
                    <a:pt x="1155686" y="809720"/>
                    <a:pt x="1155364" y="810042"/>
                    <a:pt x="1155283" y="810123"/>
                  </a:cubicBezTo>
                  <a:cubicBezTo>
                    <a:pt x="1126973" y="798046"/>
                    <a:pt x="1098662" y="785969"/>
                    <a:pt x="1070352" y="773812"/>
                  </a:cubicBezTo>
                  <a:cubicBezTo>
                    <a:pt x="1090677" y="766969"/>
                    <a:pt x="1111164" y="760850"/>
                    <a:pt x="1131893" y="755616"/>
                  </a:cubicBezTo>
                  <a:cubicBezTo>
                    <a:pt x="1149314" y="751269"/>
                    <a:pt x="1166897" y="747324"/>
                    <a:pt x="1184561" y="743701"/>
                  </a:cubicBezTo>
                  <a:cubicBezTo>
                    <a:pt x="1202224" y="739997"/>
                    <a:pt x="1219888" y="736455"/>
                    <a:pt x="1237632" y="733395"/>
                  </a:cubicBezTo>
                  <a:cubicBezTo>
                    <a:pt x="1246908" y="731785"/>
                    <a:pt x="1256184" y="730336"/>
                    <a:pt x="1265539" y="729047"/>
                  </a:cubicBezTo>
                  <a:cubicBezTo>
                    <a:pt x="1274815" y="727840"/>
                    <a:pt x="1284171" y="726713"/>
                    <a:pt x="1293608" y="725908"/>
                  </a:cubicBezTo>
                  <a:lnTo>
                    <a:pt x="1314901" y="724378"/>
                  </a:lnTo>
                  <a:cubicBezTo>
                    <a:pt x="1316191" y="724297"/>
                    <a:pt x="1322644" y="724458"/>
                    <a:pt x="1325064" y="723975"/>
                  </a:cubicBezTo>
                  <a:cubicBezTo>
                    <a:pt x="1330065" y="722929"/>
                    <a:pt x="1330468" y="718903"/>
                    <a:pt x="1329822" y="716971"/>
                  </a:cubicBezTo>
                  <a:cubicBezTo>
                    <a:pt x="1329016" y="714314"/>
                    <a:pt x="1326193" y="712784"/>
                    <a:pt x="1323451" y="713589"/>
                  </a:cubicBezTo>
                  <a:cubicBezTo>
                    <a:pt x="1323370" y="713589"/>
                    <a:pt x="1323289" y="713670"/>
                    <a:pt x="1323128" y="713670"/>
                  </a:cubicBezTo>
                  <a:cubicBezTo>
                    <a:pt x="1323128" y="713750"/>
                    <a:pt x="1323208" y="713831"/>
                    <a:pt x="1323208" y="713911"/>
                  </a:cubicBezTo>
                  <a:cubicBezTo>
                    <a:pt x="1323289" y="714556"/>
                    <a:pt x="1322563" y="714717"/>
                    <a:pt x="1321515" y="714717"/>
                  </a:cubicBezTo>
                  <a:lnTo>
                    <a:pt x="1321837" y="714394"/>
                  </a:lnTo>
                  <a:lnTo>
                    <a:pt x="1321434" y="714717"/>
                  </a:lnTo>
                  <a:cubicBezTo>
                    <a:pt x="1319176" y="714717"/>
                    <a:pt x="1315385" y="713750"/>
                    <a:pt x="1314659" y="713750"/>
                  </a:cubicBezTo>
                  <a:lnTo>
                    <a:pt x="1292720" y="714394"/>
                  </a:lnTo>
                  <a:cubicBezTo>
                    <a:pt x="1283203" y="714878"/>
                    <a:pt x="1273605" y="715602"/>
                    <a:pt x="1264088" y="716568"/>
                  </a:cubicBezTo>
                  <a:cubicBezTo>
                    <a:pt x="1254490" y="717534"/>
                    <a:pt x="1244972" y="718742"/>
                    <a:pt x="1235455" y="720111"/>
                  </a:cubicBezTo>
                  <a:cubicBezTo>
                    <a:pt x="1217468" y="722848"/>
                    <a:pt x="1199402" y="725827"/>
                    <a:pt x="1181577" y="729531"/>
                  </a:cubicBezTo>
                  <a:cubicBezTo>
                    <a:pt x="1169639" y="731946"/>
                    <a:pt x="1157783" y="734764"/>
                    <a:pt x="1146007" y="737823"/>
                  </a:cubicBezTo>
                  <a:cubicBezTo>
                    <a:pt x="1116568" y="745553"/>
                    <a:pt x="1087612" y="754892"/>
                    <a:pt x="1059221" y="766003"/>
                  </a:cubicBezTo>
                  <a:cubicBezTo>
                    <a:pt x="1058173" y="766405"/>
                    <a:pt x="1058576" y="767693"/>
                    <a:pt x="1058011" y="768579"/>
                  </a:cubicBezTo>
                  <a:cubicBezTo>
                    <a:pt x="1038573" y="760286"/>
                    <a:pt x="1019135" y="752074"/>
                    <a:pt x="999616" y="743942"/>
                  </a:cubicBezTo>
                  <a:cubicBezTo>
                    <a:pt x="981469" y="736374"/>
                    <a:pt x="963241" y="729047"/>
                    <a:pt x="945012" y="721721"/>
                  </a:cubicBezTo>
                  <a:cubicBezTo>
                    <a:pt x="967919" y="712301"/>
                    <a:pt x="990583" y="702881"/>
                    <a:pt x="1013570" y="694911"/>
                  </a:cubicBezTo>
                  <a:cubicBezTo>
                    <a:pt x="1025507" y="690724"/>
                    <a:pt x="1037525" y="686779"/>
                    <a:pt x="1049785" y="683075"/>
                  </a:cubicBezTo>
                  <a:cubicBezTo>
                    <a:pt x="1067610" y="677601"/>
                    <a:pt x="1085918" y="672609"/>
                    <a:pt x="1104953" y="668503"/>
                  </a:cubicBezTo>
                  <a:cubicBezTo>
                    <a:pt x="1115358" y="666248"/>
                    <a:pt x="1125762" y="664075"/>
                    <a:pt x="1136248" y="661981"/>
                  </a:cubicBezTo>
                  <a:cubicBezTo>
                    <a:pt x="1146733" y="659888"/>
                    <a:pt x="1157138" y="657875"/>
                    <a:pt x="1167623" y="655943"/>
                  </a:cubicBezTo>
                  <a:lnTo>
                    <a:pt x="1187706" y="652481"/>
                  </a:lnTo>
                  <a:cubicBezTo>
                    <a:pt x="1188674" y="652320"/>
                    <a:pt x="1190771" y="651273"/>
                    <a:pt x="1192465" y="650629"/>
                  </a:cubicBezTo>
                  <a:cubicBezTo>
                    <a:pt x="1192868" y="650871"/>
                    <a:pt x="1193271" y="650388"/>
                    <a:pt x="1193756" y="650549"/>
                  </a:cubicBezTo>
                  <a:cubicBezTo>
                    <a:pt x="1193675" y="650468"/>
                    <a:pt x="1193594" y="650549"/>
                    <a:pt x="1193514" y="650468"/>
                  </a:cubicBezTo>
                  <a:lnTo>
                    <a:pt x="1193271" y="650388"/>
                  </a:lnTo>
                  <a:cubicBezTo>
                    <a:pt x="1193594" y="650307"/>
                    <a:pt x="1193594" y="650549"/>
                    <a:pt x="1193836" y="650468"/>
                  </a:cubicBezTo>
                  <a:cubicBezTo>
                    <a:pt x="1195449" y="650951"/>
                    <a:pt x="1197304" y="651273"/>
                    <a:pt x="1198675" y="650066"/>
                  </a:cubicBezTo>
                  <a:cubicBezTo>
                    <a:pt x="1201579" y="647570"/>
                    <a:pt x="1200773" y="644993"/>
                    <a:pt x="1200289" y="643866"/>
                  </a:cubicBezTo>
                  <a:cubicBezTo>
                    <a:pt x="1199805" y="642578"/>
                    <a:pt x="1198675" y="641048"/>
                    <a:pt x="1196175" y="640565"/>
                  </a:cubicBezTo>
                  <a:cubicBezTo>
                    <a:pt x="1195530" y="640485"/>
                    <a:pt x="1194239" y="640485"/>
                    <a:pt x="1192707" y="640726"/>
                  </a:cubicBezTo>
                  <a:cubicBezTo>
                    <a:pt x="1190771" y="641048"/>
                    <a:pt x="1187787" y="641853"/>
                    <a:pt x="1186335" y="641934"/>
                  </a:cubicBezTo>
                  <a:lnTo>
                    <a:pt x="1165768" y="644672"/>
                  </a:lnTo>
                  <a:cubicBezTo>
                    <a:pt x="1153025" y="646604"/>
                    <a:pt x="1140281" y="648536"/>
                    <a:pt x="1127618" y="650710"/>
                  </a:cubicBezTo>
                  <a:cubicBezTo>
                    <a:pt x="1119149" y="652159"/>
                    <a:pt x="1110680" y="653689"/>
                    <a:pt x="1102292" y="655299"/>
                  </a:cubicBezTo>
                  <a:cubicBezTo>
                    <a:pt x="1089306" y="657795"/>
                    <a:pt x="1076643" y="660613"/>
                    <a:pt x="1064303" y="663914"/>
                  </a:cubicBezTo>
                  <a:cubicBezTo>
                    <a:pt x="1051640" y="667215"/>
                    <a:pt x="1039219" y="670999"/>
                    <a:pt x="1027040" y="675185"/>
                  </a:cubicBezTo>
                  <a:cubicBezTo>
                    <a:pt x="1012280" y="680177"/>
                    <a:pt x="997842" y="685813"/>
                    <a:pt x="983485" y="691690"/>
                  </a:cubicBezTo>
                  <a:cubicBezTo>
                    <a:pt x="965580" y="699178"/>
                    <a:pt x="947674" y="707471"/>
                    <a:pt x="929607" y="715844"/>
                  </a:cubicBezTo>
                  <a:cubicBezTo>
                    <a:pt x="929123" y="715683"/>
                    <a:pt x="928478" y="715522"/>
                    <a:pt x="927833" y="715280"/>
                  </a:cubicBezTo>
                  <a:cubicBezTo>
                    <a:pt x="927752" y="715038"/>
                    <a:pt x="927510" y="714475"/>
                    <a:pt x="927429" y="714314"/>
                  </a:cubicBezTo>
                  <a:cubicBezTo>
                    <a:pt x="927026" y="713429"/>
                    <a:pt x="926623" y="712945"/>
                    <a:pt x="926462" y="712704"/>
                  </a:cubicBezTo>
                  <a:cubicBezTo>
                    <a:pt x="925171" y="711255"/>
                    <a:pt x="923800" y="710932"/>
                    <a:pt x="922993" y="710932"/>
                  </a:cubicBezTo>
                  <a:cubicBezTo>
                    <a:pt x="921542" y="710772"/>
                    <a:pt x="920251" y="711093"/>
                    <a:pt x="919122" y="712060"/>
                  </a:cubicBezTo>
                  <a:cubicBezTo>
                    <a:pt x="919122" y="712060"/>
                    <a:pt x="918880" y="712462"/>
                    <a:pt x="918719" y="712543"/>
                  </a:cubicBezTo>
                  <a:cubicBezTo>
                    <a:pt x="914202" y="711255"/>
                    <a:pt x="909443" y="709805"/>
                    <a:pt x="904846" y="708356"/>
                  </a:cubicBezTo>
                  <a:cubicBezTo>
                    <a:pt x="898393" y="706263"/>
                    <a:pt x="892586" y="704170"/>
                    <a:pt x="890086" y="702398"/>
                  </a:cubicBezTo>
                  <a:lnTo>
                    <a:pt x="889924" y="702318"/>
                  </a:lnTo>
                  <a:cubicBezTo>
                    <a:pt x="888553" y="700305"/>
                    <a:pt x="885891" y="699500"/>
                    <a:pt x="883553" y="700546"/>
                  </a:cubicBezTo>
                  <a:cubicBezTo>
                    <a:pt x="880971" y="701754"/>
                    <a:pt x="879842" y="704814"/>
                    <a:pt x="881052" y="707390"/>
                  </a:cubicBezTo>
                  <a:cubicBezTo>
                    <a:pt x="881536" y="708356"/>
                    <a:pt x="882423" y="709564"/>
                    <a:pt x="884036" y="710772"/>
                  </a:cubicBezTo>
                  <a:cubicBezTo>
                    <a:pt x="885730" y="711979"/>
                    <a:pt x="888553" y="713429"/>
                    <a:pt x="892021" y="714797"/>
                  </a:cubicBezTo>
                  <a:cubicBezTo>
                    <a:pt x="899603" y="717937"/>
                    <a:pt x="910411" y="721238"/>
                    <a:pt x="918638" y="723734"/>
                  </a:cubicBezTo>
                  <a:cubicBezTo>
                    <a:pt x="918154" y="725022"/>
                    <a:pt x="916702" y="725827"/>
                    <a:pt x="917267" y="727196"/>
                  </a:cubicBezTo>
                  <a:cubicBezTo>
                    <a:pt x="917992" y="728806"/>
                    <a:pt x="919928" y="728484"/>
                    <a:pt x="921622" y="728806"/>
                  </a:cubicBezTo>
                  <a:cubicBezTo>
                    <a:pt x="921622" y="728806"/>
                    <a:pt x="921622" y="728887"/>
                    <a:pt x="921622" y="728887"/>
                  </a:cubicBezTo>
                  <a:cubicBezTo>
                    <a:pt x="923074" y="732912"/>
                    <a:pt x="924526" y="736857"/>
                    <a:pt x="926058" y="740722"/>
                  </a:cubicBezTo>
                  <a:cubicBezTo>
                    <a:pt x="927591" y="744667"/>
                    <a:pt x="929204" y="748531"/>
                    <a:pt x="930978" y="752476"/>
                  </a:cubicBezTo>
                  <a:cubicBezTo>
                    <a:pt x="936624" y="765117"/>
                    <a:pt x="942270" y="777838"/>
                    <a:pt x="948077" y="790397"/>
                  </a:cubicBezTo>
                  <a:cubicBezTo>
                    <a:pt x="951949" y="798851"/>
                    <a:pt x="955982" y="807224"/>
                    <a:pt x="960014" y="815517"/>
                  </a:cubicBezTo>
                  <a:cubicBezTo>
                    <a:pt x="968967" y="833874"/>
                    <a:pt x="978485" y="853196"/>
                    <a:pt x="989212" y="872197"/>
                  </a:cubicBezTo>
                  <a:cubicBezTo>
                    <a:pt x="999616" y="890715"/>
                    <a:pt x="1010989" y="908991"/>
                    <a:pt x="1023491" y="926382"/>
                  </a:cubicBezTo>
                  <a:cubicBezTo>
                    <a:pt x="1040509" y="950133"/>
                    <a:pt x="1059625" y="972032"/>
                    <a:pt x="1080998" y="990066"/>
                  </a:cubicBezTo>
                  <a:cubicBezTo>
                    <a:pt x="1083257" y="991999"/>
                    <a:pt x="1086645" y="991757"/>
                    <a:pt x="1088580" y="989503"/>
                  </a:cubicBezTo>
                  <a:cubicBezTo>
                    <a:pt x="1090516" y="987329"/>
                    <a:pt x="1090274" y="983947"/>
                    <a:pt x="1088016" y="982015"/>
                  </a:cubicBezTo>
                  <a:cubicBezTo>
                    <a:pt x="1068013" y="963900"/>
                    <a:pt x="1050430" y="942081"/>
                    <a:pt x="1034541" y="918653"/>
                  </a:cubicBezTo>
                  <a:cubicBezTo>
                    <a:pt x="1022765" y="901423"/>
                    <a:pt x="1012037" y="883227"/>
                    <a:pt x="1001875" y="865112"/>
                  </a:cubicBezTo>
                  <a:cubicBezTo>
                    <a:pt x="991309" y="846273"/>
                    <a:pt x="981307" y="827514"/>
                    <a:pt x="972113" y="809479"/>
                  </a:cubicBezTo>
                  <a:cubicBezTo>
                    <a:pt x="966870" y="799254"/>
                    <a:pt x="961708" y="788948"/>
                    <a:pt x="956627" y="778643"/>
                  </a:cubicBezTo>
                  <a:cubicBezTo>
                    <a:pt x="951545" y="768337"/>
                    <a:pt x="946464" y="757951"/>
                    <a:pt x="941463" y="747565"/>
                  </a:cubicBezTo>
                  <a:cubicBezTo>
                    <a:pt x="939689" y="743942"/>
                    <a:pt x="937995" y="740239"/>
                    <a:pt x="936382" y="736535"/>
                  </a:cubicBezTo>
                  <a:cubicBezTo>
                    <a:pt x="935253" y="733959"/>
                    <a:pt x="934285" y="731463"/>
                    <a:pt x="933237" y="728887"/>
                  </a:cubicBezTo>
                  <a:cubicBezTo>
                    <a:pt x="953885" y="737582"/>
                    <a:pt x="974452" y="746277"/>
                    <a:pt x="994939" y="755053"/>
                  </a:cubicBezTo>
                  <a:cubicBezTo>
                    <a:pt x="1010182" y="761655"/>
                    <a:pt x="1025426" y="768337"/>
                    <a:pt x="1040670" y="775020"/>
                  </a:cubicBezTo>
                  <a:cubicBezTo>
                    <a:pt x="1040912" y="775422"/>
                    <a:pt x="1040751" y="775664"/>
                    <a:pt x="1041074" y="776067"/>
                  </a:cubicBezTo>
                  <a:cubicBezTo>
                    <a:pt x="1042203" y="777516"/>
                    <a:pt x="1044300" y="779529"/>
                    <a:pt x="1044784" y="780817"/>
                  </a:cubicBezTo>
                  <a:lnTo>
                    <a:pt x="1052527" y="801347"/>
                  </a:lnTo>
                  <a:cubicBezTo>
                    <a:pt x="1056560" y="811250"/>
                    <a:pt x="1061238" y="820992"/>
                    <a:pt x="1066158" y="830492"/>
                  </a:cubicBezTo>
                  <a:cubicBezTo>
                    <a:pt x="1071078" y="839993"/>
                    <a:pt x="1076401" y="849332"/>
                    <a:pt x="1081724" y="858510"/>
                  </a:cubicBezTo>
                  <a:cubicBezTo>
                    <a:pt x="1089467" y="871553"/>
                    <a:pt x="1097210" y="884677"/>
                    <a:pt x="1105276" y="897398"/>
                  </a:cubicBezTo>
                  <a:cubicBezTo>
                    <a:pt x="1113422" y="910360"/>
                    <a:pt x="1121891" y="923000"/>
                    <a:pt x="1130763" y="935318"/>
                  </a:cubicBezTo>
                  <a:cubicBezTo>
                    <a:pt x="1148508" y="960036"/>
                    <a:pt x="1168026" y="983464"/>
                    <a:pt x="1190207" y="1005042"/>
                  </a:cubicBezTo>
                  <a:cubicBezTo>
                    <a:pt x="1192304" y="1007135"/>
                    <a:pt x="1195692" y="1007135"/>
                    <a:pt x="1197788" y="1005122"/>
                  </a:cubicBezTo>
                  <a:cubicBezTo>
                    <a:pt x="1199885" y="1003029"/>
                    <a:pt x="1199885" y="999647"/>
                    <a:pt x="1197788" y="997554"/>
                  </a:cubicBezTo>
                  <a:cubicBezTo>
                    <a:pt x="1181093" y="980002"/>
                    <a:pt x="1166332" y="961404"/>
                    <a:pt x="1152460" y="942081"/>
                  </a:cubicBezTo>
                  <a:cubicBezTo>
                    <a:pt x="1141975" y="927509"/>
                    <a:pt x="1132054" y="912453"/>
                    <a:pt x="1122375" y="897317"/>
                  </a:cubicBezTo>
                  <a:cubicBezTo>
                    <a:pt x="1112616" y="882181"/>
                    <a:pt x="1102937" y="866884"/>
                    <a:pt x="1093420" y="851425"/>
                  </a:cubicBezTo>
                  <a:cubicBezTo>
                    <a:pt x="1086806" y="840878"/>
                    <a:pt x="1080353" y="830090"/>
                    <a:pt x="1074304" y="819060"/>
                  </a:cubicBezTo>
                  <a:cubicBezTo>
                    <a:pt x="1070352" y="811733"/>
                    <a:pt x="1066561" y="804326"/>
                    <a:pt x="1063093" y="796758"/>
                  </a:cubicBezTo>
                  <a:lnTo>
                    <a:pt x="1056882" y="782105"/>
                  </a:lnTo>
                  <a:cubicBezTo>
                    <a:pt x="1058173" y="782668"/>
                    <a:pt x="1059383" y="783232"/>
                    <a:pt x="1060673" y="783795"/>
                  </a:cubicBezTo>
                  <a:cubicBezTo>
                    <a:pt x="1093258" y="798127"/>
                    <a:pt x="1125843" y="812297"/>
                    <a:pt x="1158347" y="826547"/>
                  </a:cubicBezTo>
                  <a:cubicBezTo>
                    <a:pt x="1161090" y="831780"/>
                    <a:pt x="1163832" y="837094"/>
                    <a:pt x="1164155" y="837738"/>
                  </a:cubicBezTo>
                  <a:lnTo>
                    <a:pt x="1184883" y="877994"/>
                  </a:lnTo>
                  <a:cubicBezTo>
                    <a:pt x="1197143" y="900698"/>
                    <a:pt x="1209484" y="922356"/>
                    <a:pt x="1223679" y="942645"/>
                  </a:cubicBezTo>
                  <a:cubicBezTo>
                    <a:pt x="1238036" y="963095"/>
                    <a:pt x="1254248" y="982096"/>
                    <a:pt x="1272879" y="1000372"/>
                  </a:cubicBezTo>
                  <a:cubicBezTo>
                    <a:pt x="1280219" y="1007457"/>
                    <a:pt x="1288365" y="1018004"/>
                    <a:pt x="1297479" y="1025572"/>
                  </a:cubicBezTo>
                  <a:cubicBezTo>
                    <a:pt x="1301996" y="1029356"/>
                    <a:pt x="1306835" y="1032416"/>
                    <a:pt x="1311836" y="1034187"/>
                  </a:cubicBezTo>
                  <a:cubicBezTo>
                    <a:pt x="1314578" y="1035233"/>
                    <a:pt x="1317724" y="1033784"/>
                    <a:pt x="1318772" y="1031047"/>
                  </a:cubicBezTo>
                  <a:cubicBezTo>
                    <a:pt x="1319740" y="1028310"/>
                    <a:pt x="1318369" y="1025250"/>
                    <a:pt x="1315627" y="1024203"/>
                  </a:cubicBezTo>
                  <a:cubicBezTo>
                    <a:pt x="1310545" y="1022110"/>
                    <a:pt x="1305948" y="1018165"/>
                    <a:pt x="1301512" y="1013737"/>
                  </a:cubicBezTo>
                  <a:cubicBezTo>
                    <a:pt x="1294334" y="1006491"/>
                    <a:pt x="1287881" y="997635"/>
                    <a:pt x="1281913" y="991355"/>
                  </a:cubicBezTo>
                  <a:cubicBezTo>
                    <a:pt x="1264249" y="973320"/>
                    <a:pt x="1249409" y="954158"/>
                    <a:pt x="1235616" y="934352"/>
                  </a:cubicBezTo>
                  <a:cubicBezTo>
                    <a:pt x="1221663" y="914466"/>
                    <a:pt x="1208757" y="893774"/>
                    <a:pt x="1196256" y="871714"/>
                  </a:cubicBezTo>
                  <a:lnTo>
                    <a:pt x="1174882" y="833793"/>
                  </a:lnTo>
                  <a:cubicBezTo>
                    <a:pt x="1187949" y="839510"/>
                    <a:pt x="1200934" y="845306"/>
                    <a:pt x="1214000" y="850942"/>
                  </a:cubicBezTo>
                  <a:cubicBezTo>
                    <a:pt x="1232228" y="858833"/>
                    <a:pt x="1250538" y="866400"/>
                    <a:pt x="1268846" y="874210"/>
                  </a:cubicBezTo>
                  <a:cubicBezTo>
                    <a:pt x="1268846" y="878638"/>
                    <a:pt x="1270540" y="884194"/>
                    <a:pt x="1274412" y="890473"/>
                  </a:cubicBezTo>
                  <a:cubicBezTo>
                    <a:pt x="1280703" y="900618"/>
                    <a:pt x="1291027" y="912453"/>
                    <a:pt x="1299012" y="921148"/>
                  </a:cubicBezTo>
                  <a:cubicBezTo>
                    <a:pt x="1310384" y="933386"/>
                    <a:pt x="1322322" y="947234"/>
                    <a:pt x="1335307" y="960760"/>
                  </a:cubicBezTo>
                  <a:cubicBezTo>
                    <a:pt x="1343615" y="969455"/>
                    <a:pt x="1352325" y="977990"/>
                    <a:pt x="1361278" y="985960"/>
                  </a:cubicBezTo>
                  <a:cubicBezTo>
                    <a:pt x="1377087" y="1000211"/>
                    <a:pt x="1393621" y="1012771"/>
                    <a:pt x="1410559" y="1021949"/>
                  </a:cubicBezTo>
                  <a:cubicBezTo>
                    <a:pt x="1413060" y="1023479"/>
                    <a:pt x="1416366" y="1022593"/>
                    <a:pt x="1417818" y="1020017"/>
                  </a:cubicBezTo>
                  <a:cubicBezTo>
                    <a:pt x="1419270" y="1017440"/>
                    <a:pt x="1418463" y="1014220"/>
                    <a:pt x="1415882" y="1012771"/>
                  </a:cubicBezTo>
                  <a:cubicBezTo>
                    <a:pt x="1404026" y="1005444"/>
                    <a:pt x="1392572" y="996185"/>
                    <a:pt x="1381361" y="986041"/>
                  </a:cubicBezTo>
                  <a:cubicBezTo>
                    <a:pt x="1368698" y="974689"/>
                    <a:pt x="1356600" y="962048"/>
                    <a:pt x="1344744" y="949650"/>
                  </a:cubicBezTo>
                  <a:cubicBezTo>
                    <a:pt x="1332161" y="936526"/>
                    <a:pt x="1319821" y="923725"/>
                    <a:pt x="1308368" y="912131"/>
                  </a:cubicBezTo>
                  <a:cubicBezTo>
                    <a:pt x="1301673" y="905449"/>
                    <a:pt x="1293205" y="896753"/>
                    <a:pt x="1286833" y="888541"/>
                  </a:cubicBezTo>
                  <a:cubicBezTo>
                    <a:pt x="1284252" y="885240"/>
                    <a:pt x="1282477" y="882261"/>
                    <a:pt x="1281026" y="879282"/>
                  </a:cubicBezTo>
                  <a:cubicBezTo>
                    <a:pt x="1292962" y="884355"/>
                    <a:pt x="1304900" y="889507"/>
                    <a:pt x="1316837" y="894499"/>
                  </a:cubicBezTo>
                  <a:cubicBezTo>
                    <a:pt x="1402735" y="930166"/>
                    <a:pt x="1489279" y="964303"/>
                    <a:pt x="1576711" y="996507"/>
                  </a:cubicBezTo>
                  <a:close/>
                  <a:moveTo>
                    <a:pt x="1162784" y="813021"/>
                  </a:moveTo>
                  <a:lnTo>
                    <a:pt x="1163107" y="813504"/>
                  </a:lnTo>
                  <a:lnTo>
                    <a:pt x="1163107" y="813504"/>
                  </a:lnTo>
                  <a:cubicBezTo>
                    <a:pt x="1163025" y="813504"/>
                    <a:pt x="1162945" y="813424"/>
                    <a:pt x="1162864" y="813343"/>
                  </a:cubicBezTo>
                  <a:cubicBezTo>
                    <a:pt x="1162784" y="813263"/>
                    <a:pt x="1162784" y="813182"/>
                    <a:pt x="1162784" y="813021"/>
                  </a:cubicBezTo>
                  <a:close/>
                  <a:moveTo>
                    <a:pt x="1193675" y="650549"/>
                  </a:moveTo>
                  <a:cubicBezTo>
                    <a:pt x="1193756" y="650549"/>
                    <a:pt x="1193756" y="650468"/>
                    <a:pt x="1193675" y="650549"/>
                  </a:cubicBezTo>
                  <a:cubicBezTo>
                    <a:pt x="1194320" y="650468"/>
                    <a:pt x="1194965" y="650388"/>
                    <a:pt x="1194965" y="650790"/>
                  </a:cubicBezTo>
                  <a:cubicBezTo>
                    <a:pt x="1195127" y="651515"/>
                    <a:pt x="1194159" y="650790"/>
                    <a:pt x="1193675" y="65054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8" name="Google Shape;1658;p26"/>
            <p:cNvSpPr/>
            <p:nvPr/>
          </p:nvSpPr>
          <p:spPr>
            <a:xfrm rot="5400000">
              <a:off x="1027038" y="850588"/>
              <a:ext cx="92953" cy="91693"/>
            </a:xfrm>
            <a:custGeom>
              <a:avLst/>
              <a:gdLst/>
              <a:ahLst/>
              <a:cxnLst/>
              <a:rect l="l" t="t" r="r" b="b"/>
              <a:pathLst>
                <a:path w="185907" h="183387" extrusionOk="0">
                  <a:moveTo>
                    <a:pt x="169698" y="144295"/>
                  </a:moveTo>
                  <a:cubicBezTo>
                    <a:pt x="140742" y="185758"/>
                    <a:pt x="82831" y="195822"/>
                    <a:pt x="40487" y="166838"/>
                  </a:cubicBezTo>
                  <a:cubicBezTo>
                    <a:pt x="-1858" y="137854"/>
                    <a:pt x="-12746" y="80610"/>
                    <a:pt x="16209" y="39147"/>
                  </a:cubicBezTo>
                  <a:cubicBezTo>
                    <a:pt x="45165" y="-2317"/>
                    <a:pt x="103076" y="-12461"/>
                    <a:pt x="145420" y="16523"/>
                  </a:cubicBezTo>
                  <a:cubicBezTo>
                    <a:pt x="187765" y="45587"/>
                    <a:pt x="198653" y="102831"/>
                    <a:pt x="169698" y="144295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9" name="Google Shape;1659;p26"/>
            <p:cNvSpPr/>
            <p:nvPr/>
          </p:nvSpPr>
          <p:spPr>
            <a:xfrm rot="5400000">
              <a:off x="594403" y="-680093"/>
              <a:ext cx="817433" cy="1345741"/>
            </a:xfrm>
            <a:custGeom>
              <a:avLst/>
              <a:gdLst/>
              <a:ahLst/>
              <a:cxnLst/>
              <a:rect l="l" t="t" r="r" b="b"/>
              <a:pathLst>
                <a:path w="1634866" h="2691482" extrusionOk="0">
                  <a:moveTo>
                    <a:pt x="234708" y="2383026"/>
                  </a:moveTo>
                  <a:lnTo>
                    <a:pt x="242612" y="2383831"/>
                  </a:lnTo>
                  <a:cubicBezTo>
                    <a:pt x="217044" y="2474568"/>
                    <a:pt x="225432" y="2573517"/>
                    <a:pt x="153407" y="2647990"/>
                  </a:cubicBezTo>
                  <a:cubicBezTo>
                    <a:pt x="127113" y="2675122"/>
                    <a:pt x="80010" y="2706522"/>
                    <a:pt x="41779" y="2683495"/>
                  </a:cubicBezTo>
                  <a:cubicBezTo>
                    <a:pt x="-64284" y="2619730"/>
                    <a:pt x="57910" y="2477949"/>
                    <a:pt x="118321" y="2438096"/>
                  </a:cubicBezTo>
                  <a:cubicBezTo>
                    <a:pt x="142276" y="2422316"/>
                    <a:pt x="167925" y="2409031"/>
                    <a:pt x="194138" y="2397276"/>
                  </a:cubicBezTo>
                  <a:cubicBezTo>
                    <a:pt x="202607" y="2393412"/>
                    <a:pt x="211237" y="2389869"/>
                    <a:pt x="220270" y="2387374"/>
                  </a:cubicBezTo>
                  <a:cubicBezTo>
                    <a:pt x="225110" y="2386005"/>
                    <a:pt x="239386" y="2381094"/>
                    <a:pt x="234708" y="2383026"/>
                  </a:cubicBezTo>
                  <a:close/>
                  <a:moveTo>
                    <a:pt x="434009" y="1049028"/>
                  </a:moveTo>
                  <a:cubicBezTo>
                    <a:pt x="395455" y="1031477"/>
                    <a:pt x="348513" y="1054020"/>
                    <a:pt x="318832" y="1078979"/>
                  </a:cubicBezTo>
                  <a:cubicBezTo>
                    <a:pt x="248177" y="1138316"/>
                    <a:pt x="215350" y="1241048"/>
                    <a:pt x="200671" y="1328967"/>
                  </a:cubicBezTo>
                  <a:cubicBezTo>
                    <a:pt x="194944" y="1363668"/>
                    <a:pt x="192767" y="1398771"/>
                    <a:pt x="196074" y="1433793"/>
                  </a:cubicBezTo>
                  <a:cubicBezTo>
                    <a:pt x="196800" y="1440879"/>
                    <a:pt x="209220" y="1490715"/>
                    <a:pt x="207204" y="1481859"/>
                  </a:cubicBezTo>
                  <a:lnTo>
                    <a:pt x="218093" y="1488944"/>
                  </a:lnTo>
                  <a:cubicBezTo>
                    <a:pt x="274552" y="1373973"/>
                    <a:pt x="406989" y="1323090"/>
                    <a:pt x="459980" y="1206992"/>
                  </a:cubicBezTo>
                  <a:cubicBezTo>
                    <a:pt x="481354" y="1160134"/>
                    <a:pt x="492726" y="1075678"/>
                    <a:pt x="434009" y="1049028"/>
                  </a:cubicBezTo>
                  <a:close/>
                  <a:moveTo>
                    <a:pt x="1515768" y="1354087"/>
                  </a:moveTo>
                  <a:cubicBezTo>
                    <a:pt x="1431885" y="1427836"/>
                    <a:pt x="1422207" y="1611080"/>
                    <a:pt x="1454227" y="1708580"/>
                  </a:cubicBezTo>
                  <a:cubicBezTo>
                    <a:pt x="1464793" y="1740865"/>
                    <a:pt x="1492297" y="1804228"/>
                    <a:pt x="1529479" y="1816385"/>
                  </a:cubicBezTo>
                  <a:lnTo>
                    <a:pt x="1542868" y="1791185"/>
                  </a:lnTo>
                  <a:cubicBezTo>
                    <a:pt x="1553111" y="1723474"/>
                    <a:pt x="1590132" y="1663413"/>
                    <a:pt x="1610780" y="1598601"/>
                  </a:cubicBezTo>
                  <a:cubicBezTo>
                    <a:pt x="1621507" y="1564867"/>
                    <a:pt x="1631186" y="1530327"/>
                    <a:pt x="1634493" y="1494902"/>
                  </a:cubicBezTo>
                  <a:cubicBezTo>
                    <a:pt x="1639252" y="1443294"/>
                    <a:pt x="1598440" y="1281466"/>
                    <a:pt x="1515768" y="1354087"/>
                  </a:cubicBezTo>
                  <a:close/>
                  <a:moveTo>
                    <a:pt x="622905" y="7852"/>
                  </a:moveTo>
                  <a:cubicBezTo>
                    <a:pt x="497324" y="74113"/>
                    <a:pt x="698399" y="244556"/>
                    <a:pt x="743002" y="292621"/>
                  </a:cubicBezTo>
                  <a:cubicBezTo>
                    <a:pt x="755262" y="305906"/>
                    <a:pt x="811318" y="360010"/>
                    <a:pt x="801397" y="377400"/>
                  </a:cubicBezTo>
                  <a:lnTo>
                    <a:pt x="828417" y="346886"/>
                  </a:lnTo>
                  <a:cubicBezTo>
                    <a:pt x="796880" y="248259"/>
                    <a:pt x="803091" y="147620"/>
                    <a:pt x="740260" y="58332"/>
                  </a:cubicBezTo>
                  <a:cubicBezTo>
                    <a:pt x="714450" y="21699"/>
                    <a:pt x="669847" y="-16946"/>
                    <a:pt x="622905" y="785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64" name="Google Shape;1664;p26"/>
          <p:cNvSpPr txBox="1"/>
          <p:nvPr/>
        </p:nvSpPr>
        <p:spPr>
          <a:xfrm>
            <a:off x="2119711" y="1562026"/>
            <a:ext cx="6691134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just"/>
            <a:r>
              <a:rPr lang="en-US" sz="1600" dirty="0" err="1">
                <a:solidFill>
                  <a:schemeClr val="bg1"/>
                </a:solidFill>
              </a:rPr>
              <a:t>Melaksanakan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pendidikan</a:t>
            </a:r>
            <a:r>
              <a:rPr lang="en-US" sz="1600" dirty="0">
                <a:solidFill>
                  <a:schemeClr val="bg1"/>
                </a:solidFill>
              </a:rPr>
              <a:t> dan </a:t>
            </a:r>
            <a:r>
              <a:rPr lang="en-US" sz="1600" dirty="0" err="1">
                <a:solidFill>
                  <a:schemeClr val="bg1"/>
                </a:solidFill>
              </a:rPr>
              <a:t>pengajaran</a:t>
            </a:r>
            <a:r>
              <a:rPr lang="en-US" sz="1600" dirty="0">
                <a:solidFill>
                  <a:schemeClr val="bg1"/>
                </a:solidFill>
              </a:rPr>
              <a:t> yang </a:t>
            </a:r>
            <a:r>
              <a:rPr lang="en-US" sz="1600" dirty="0" err="1">
                <a:solidFill>
                  <a:schemeClr val="bg1"/>
                </a:solidFill>
              </a:rPr>
              <a:t>unggul</a:t>
            </a:r>
            <a:r>
              <a:rPr lang="en-US" sz="1600" dirty="0">
                <a:solidFill>
                  <a:schemeClr val="bg1"/>
                </a:solidFill>
              </a:rPr>
              <a:t>, </a:t>
            </a:r>
            <a:r>
              <a:rPr lang="en-US" sz="1600" dirty="0" err="1">
                <a:solidFill>
                  <a:schemeClr val="bg1"/>
                </a:solidFill>
              </a:rPr>
              <a:t>berkualitas</a:t>
            </a:r>
            <a:r>
              <a:rPr lang="en-US" sz="1600" dirty="0">
                <a:solidFill>
                  <a:schemeClr val="bg1"/>
                </a:solidFill>
              </a:rPr>
              <a:t> dan </a:t>
            </a:r>
            <a:r>
              <a:rPr lang="en-US" sz="1600" dirty="0" err="1">
                <a:solidFill>
                  <a:schemeClr val="bg1"/>
                </a:solidFill>
              </a:rPr>
              <a:t>profesional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dilandasi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nilai-nilai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kristiani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serta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mampu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bersaing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secara</a:t>
            </a:r>
            <a:r>
              <a:rPr lang="en-US" sz="1600" dirty="0">
                <a:solidFill>
                  <a:schemeClr val="bg1"/>
                </a:solidFill>
              </a:rPr>
              <a:t> global</a:t>
            </a:r>
          </a:p>
        </p:txBody>
      </p:sp>
      <p:grpSp>
        <p:nvGrpSpPr>
          <p:cNvPr id="1666" name="Google Shape;1666;p26"/>
          <p:cNvGrpSpPr/>
          <p:nvPr/>
        </p:nvGrpSpPr>
        <p:grpSpPr>
          <a:xfrm>
            <a:off x="1332017" y="1532949"/>
            <a:ext cx="450896" cy="448409"/>
            <a:chOff x="1332017" y="1532949"/>
            <a:chExt cx="450896" cy="448409"/>
          </a:xfrm>
        </p:grpSpPr>
        <p:sp>
          <p:nvSpPr>
            <p:cNvPr id="1667" name="Google Shape;1667;p26"/>
            <p:cNvSpPr/>
            <p:nvPr/>
          </p:nvSpPr>
          <p:spPr>
            <a:xfrm>
              <a:off x="1332017" y="1532949"/>
              <a:ext cx="450896" cy="448409"/>
            </a:xfrm>
            <a:custGeom>
              <a:avLst/>
              <a:gdLst/>
              <a:ahLst/>
              <a:cxnLst/>
              <a:rect l="l" t="t" r="r" b="b"/>
              <a:pathLst>
                <a:path w="1202390" h="1195756" extrusionOk="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8" name="Google Shape;1668;p26"/>
            <p:cNvSpPr/>
            <p:nvPr/>
          </p:nvSpPr>
          <p:spPr>
            <a:xfrm>
              <a:off x="1332017" y="1532949"/>
              <a:ext cx="448061" cy="448355"/>
            </a:xfrm>
            <a:custGeom>
              <a:avLst/>
              <a:gdLst/>
              <a:ahLst/>
              <a:cxnLst/>
              <a:rect l="l" t="t" r="r" b="b"/>
              <a:pathLst>
                <a:path w="1194830" h="1195614" extrusionOk="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26"/>
            <p:cNvSpPr/>
            <p:nvPr/>
          </p:nvSpPr>
          <p:spPr>
            <a:xfrm>
              <a:off x="1483247" y="1667440"/>
              <a:ext cx="152934" cy="184436"/>
            </a:xfrm>
            <a:custGeom>
              <a:avLst/>
              <a:gdLst/>
              <a:ahLst/>
              <a:cxnLst/>
              <a:rect l="l" t="t" r="r" b="b"/>
              <a:pathLst>
                <a:path w="407824" h="491829" extrusionOk="0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6" name="Google Shape;1676;p26"/>
          <p:cNvSpPr txBox="1">
            <a:spLocks noGrp="1"/>
          </p:cNvSpPr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>
                <a:solidFill>
                  <a:schemeClr val="lt2"/>
                </a:solidFill>
              </a:rPr>
              <a:t>Misi</a:t>
            </a:r>
            <a:r>
              <a:rPr lang="en-ID" dirty="0">
                <a:solidFill>
                  <a:schemeClr val="lt2"/>
                </a:solidFill>
              </a:rPr>
              <a:t> </a:t>
            </a:r>
            <a:r>
              <a:rPr lang="en-ID" dirty="0" err="1">
                <a:solidFill>
                  <a:schemeClr val="lt2"/>
                </a:solidFill>
              </a:rPr>
              <a:t>Fakultas</a:t>
            </a:r>
            <a:endParaRPr dirty="0">
              <a:solidFill>
                <a:schemeClr val="lt2"/>
              </a:solidFill>
            </a:endParaRPr>
          </a:p>
        </p:txBody>
      </p:sp>
      <p:sp>
        <p:nvSpPr>
          <p:cNvPr id="1677" name="Google Shape;1677;p26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accent3"/>
                </a:solidFill>
              </a:rPr>
              <a:t>8</a:t>
            </a:fld>
            <a:endParaRPr>
              <a:solidFill>
                <a:schemeClr val="accent3"/>
              </a:solidFill>
            </a:endParaRPr>
          </a:p>
        </p:txBody>
      </p:sp>
      <p:grpSp>
        <p:nvGrpSpPr>
          <p:cNvPr id="1678" name="Google Shape;1678;p26"/>
          <p:cNvGrpSpPr/>
          <p:nvPr/>
        </p:nvGrpSpPr>
        <p:grpSpPr>
          <a:xfrm>
            <a:off x="1329182" y="3432241"/>
            <a:ext cx="450896" cy="448409"/>
            <a:chOff x="1332017" y="1532949"/>
            <a:chExt cx="450896" cy="448409"/>
          </a:xfrm>
        </p:grpSpPr>
        <p:sp>
          <p:nvSpPr>
            <p:cNvPr id="1679" name="Google Shape;1679;p26"/>
            <p:cNvSpPr/>
            <p:nvPr/>
          </p:nvSpPr>
          <p:spPr>
            <a:xfrm>
              <a:off x="1332017" y="1532949"/>
              <a:ext cx="450896" cy="448409"/>
            </a:xfrm>
            <a:custGeom>
              <a:avLst/>
              <a:gdLst/>
              <a:ahLst/>
              <a:cxnLst/>
              <a:rect l="l" t="t" r="r" b="b"/>
              <a:pathLst>
                <a:path w="1202390" h="1195756" extrusionOk="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0" name="Google Shape;1680;p26"/>
            <p:cNvSpPr/>
            <p:nvPr/>
          </p:nvSpPr>
          <p:spPr>
            <a:xfrm>
              <a:off x="1332017" y="1532949"/>
              <a:ext cx="448061" cy="448355"/>
            </a:xfrm>
            <a:custGeom>
              <a:avLst/>
              <a:gdLst/>
              <a:ahLst/>
              <a:cxnLst/>
              <a:rect l="l" t="t" r="r" b="b"/>
              <a:pathLst>
                <a:path w="1194830" h="1195614" extrusionOk="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1" name="Google Shape;1681;p26"/>
            <p:cNvSpPr/>
            <p:nvPr/>
          </p:nvSpPr>
          <p:spPr>
            <a:xfrm>
              <a:off x="1483247" y="1667440"/>
              <a:ext cx="152934" cy="184436"/>
            </a:xfrm>
            <a:custGeom>
              <a:avLst/>
              <a:gdLst/>
              <a:ahLst/>
              <a:cxnLst/>
              <a:rect l="l" t="t" r="r" b="b"/>
              <a:pathLst>
                <a:path w="407824" h="491829" extrusionOk="0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2" name="Google Shape;1682;p26"/>
          <p:cNvGrpSpPr/>
          <p:nvPr/>
        </p:nvGrpSpPr>
        <p:grpSpPr>
          <a:xfrm>
            <a:off x="1340640" y="4322132"/>
            <a:ext cx="450896" cy="448409"/>
            <a:chOff x="1332017" y="1532949"/>
            <a:chExt cx="450896" cy="448409"/>
          </a:xfrm>
        </p:grpSpPr>
        <p:sp>
          <p:nvSpPr>
            <p:cNvPr id="1683" name="Google Shape;1683;p26"/>
            <p:cNvSpPr/>
            <p:nvPr/>
          </p:nvSpPr>
          <p:spPr>
            <a:xfrm>
              <a:off x="1332017" y="1532949"/>
              <a:ext cx="450896" cy="448409"/>
            </a:xfrm>
            <a:custGeom>
              <a:avLst/>
              <a:gdLst/>
              <a:ahLst/>
              <a:cxnLst/>
              <a:rect l="l" t="t" r="r" b="b"/>
              <a:pathLst>
                <a:path w="1202390" h="1195756" extrusionOk="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4" name="Google Shape;1684;p26"/>
            <p:cNvSpPr/>
            <p:nvPr/>
          </p:nvSpPr>
          <p:spPr>
            <a:xfrm>
              <a:off x="1332017" y="1532949"/>
              <a:ext cx="448061" cy="448355"/>
            </a:xfrm>
            <a:custGeom>
              <a:avLst/>
              <a:gdLst/>
              <a:ahLst/>
              <a:cxnLst/>
              <a:rect l="l" t="t" r="r" b="b"/>
              <a:pathLst>
                <a:path w="1194830" h="1195614" extrusionOk="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5" name="Google Shape;1685;p26"/>
            <p:cNvSpPr/>
            <p:nvPr/>
          </p:nvSpPr>
          <p:spPr>
            <a:xfrm>
              <a:off x="1483247" y="1667440"/>
              <a:ext cx="152934" cy="184436"/>
            </a:xfrm>
            <a:custGeom>
              <a:avLst/>
              <a:gdLst/>
              <a:ahLst/>
              <a:cxnLst/>
              <a:rect l="l" t="t" r="r" b="b"/>
              <a:pathLst>
                <a:path w="407824" h="491829" extrusionOk="0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6" name="Google Shape;1686;p26"/>
          <p:cNvGrpSpPr/>
          <p:nvPr/>
        </p:nvGrpSpPr>
        <p:grpSpPr>
          <a:xfrm>
            <a:off x="1340640" y="2526477"/>
            <a:ext cx="450896" cy="448408"/>
            <a:chOff x="1332017" y="1532949"/>
            <a:chExt cx="450896" cy="448409"/>
          </a:xfrm>
        </p:grpSpPr>
        <p:sp>
          <p:nvSpPr>
            <p:cNvPr id="1687" name="Google Shape;1687;p26"/>
            <p:cNvSpPr/>
            <p:nvPr/>
          </p:nvSpPr>
          <p:spPr>
            <a:xfrm>
              <a:off x="1332017" y="1532949"/>
              <a:ext cx="450896" cy="448409"/>
            </a:xfrm>
            <a:custGeom>
              <a:avLst/>
              <a:gdLst/>
              <a:ahLst/>
              <a:cxnLst/>
              <a:rect l="l" t="t" r="r" b="b"/>
              <a:pathLst>
                <a:path w="1202390" h="1195756" extrusionOk="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" name="Google Shape;1688;p26"/>
            <p:cNvSpPr/>
            <p:nvPr/>
          </p:nvSpPr>
          <p:spPr>
            <a:xfrm>
              <a:off x="1332017" y="1532949"/>
              <a:ext cx="448061" cy="448355"/>
            </a:xfrm>
            <a:custGeom>
              <a:avLst/>
              <a:gdLst/>
              <a:ahLst/>
              <a:cxnLst/>
              <a:rect l="l" t="t" r="r" b="b"/>
              <a:pathLst>
                <a:path w="1194830" h="1195614" extrusionOk="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9" name="Google Shape;1689;p26"/>
            <p:cNvSpPr/>
            <p:nvPr/>
          </p:nvSpPr>
          <p:spPr>
            <a:xfrm>
              <a:off x="1483247" y="1667440"/>
              <a:ext cx="152934" cy="184436"/>
            </a:xfrm>
            <a:custGeom>
              <a:avLst/>
              <a:gdLst/>
              <a:ahLst/>
              <a:cxnLst/>
              <a:rect l="l" t="t" r="r" b="b"/>
              <a:pathLst>
                <a:path w="407824" h="491829" extrusionOk="0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98" name="Google Shape;1698;p26"/>
          <p:cNvGrpSpPr/>
          <p:nvPr/>
        </p:nvGrpSpPr>
        <p:grpSpPr>
          <a:xfrm>
            <a:off x="-184195" y="-395162"/>
            <a:ext cx="1467971" cy="1581697"/>
            <a:chOff x="-184195" y="-395162"/>
            <a:chExt cx="1467971" cy="1581697"/>
          </a:xfrm>
        </p:grpSpPr>
        <p:sp>
          <p:nvSpPr>
            <p:cNvPr id="1699" name="Google Shape;1699;p26"/>
            <p:cNvSpPr/>
            <p:nvPr/>
          </p:nvSpPr>
          <p:spPr>
            <a:xfrm rot="8209291">
              <a:off x="455173" y="339169"/>
              <a:ext cx="151795" cy="92742"/>
            </a:xfrm>
            <a:custGeom>
              <a:avLst/>
              <a:gdLst/>
              <a:ahLst/>
              <a:cxnLst/>
              <a:rect l="l" t="t" r="r" b="b"/>
              <a:pathLst>
                <a:path w="303268" h="185922" extrusionOk="0">
                  <a:moveTo>
                    <a:pt x="3172" y="166998"/>
                  </a:moveTo>
                  <a:cubicBezTo>
                    <a:pt x="26935" y="84686"/>
                    <a:pt x="91314" y="20404"/>
                    <a:pt x="177190" y="4185"/>
                  </a:cubicBezTo>
                  <a:cubicBezTo>
                    <a:pt x="208968" y="-1816"/>
                    <a:pt x="245335" y="-2127"/>
                    <a:pt x="276264" y="8318"/>
                  </a:cubicBezTo>
                  <a:cubicBezTo>
                    <a:pt x="279323" y="9365"/>
                    <a:pt x="303908" y="16413"/>
                    <a:pt x="303256" y="20913"/>
                  </a:cubicBezTo>
                  <a:cubicBezTo>
                    <a:pt x="301755" y="31019"/>
                    <a:pt x="253011" y="54031"/>
                    <a:pt x="245080" y="59720"/>
                  </a:cubicBezTo>
                  <a:cubicBezTo>
                    <a:pt x="190275" y="99178"/>
                    <a:pt x="142437" y="150241"/>
                    <a:pt x="78682" y="175688"/>
                  </a:cubicBezTo>
                  <a:cubicBezTo>
                    <a:pt x="60385" y="182990"/>
                    <a:pt x="42088" y="186359"/>
                    <a:pt x="22460" y="185877"/>
                  </a:cubicBezTo>
                  <a:cubicBezTo>
                    <a:pt x="20563" y="185849"/>
                    <a:pt x="1190" y="182028"/>
                    <a:pt x="0" y="183839"/>
                  </a:cubicBezTo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00" name="Google Shape;1700;p26"/>
            <p:cNvGrpSpPr/>
            <p:nvPr/>
          </p:nvGrpSpPr>
          <p:grpSpPr>
            <a:xfrm>
              <a:off x="-184195" y="-395162"/>
              <a:ext cx="1467971" cy="1581697"/>
              <a:chOff x="-184195" y="-395162"/>
              <a:chExt cx="1467971" cy="1581697"/>
            </a:xfrm>
          </p:grpSpPr>
          <p:sp>
            <p:nvSpPr>
              <p:cNvPr id="1701" name="Google Shape;1701;p26"/>
              <p:cNvSpPr/>
              <p:nvPr/>
            </p:nvSpPr>
            <p:spPr>
              <a:xfrm rot="8209291">
                <a:off x="704795" y="291198"/>
                <a:ext cx="298012" cy="190634"/>
              </a:xfrm>
              <a:custGeom>
                <a:avLst/>
                <a:gdLst/>
                <a:ahLst/>
                <a:cxnLst/>
                <a:rect l="l" t="t" r="r" b="b"/>
                <a:pathLst>
                  <a:path w="595391" h="382168" extrusionOk="0">
                    <a:moveTo>
                      <a:pt x="373799" y="381105"/>
                    </a:moveTo>
                    <a:cubicBezTo>
                      <a:pt x="379945" y="387813"/>
                      <a:pt x="246260" y="361150"/>
                      <a:pt x="182929" y="347167"/>
                    </a:cubicBezTo>
                    <a:cubicBezTo>
                      <a:pt x="84053" y="325343"/>
                      <a:pt x="-11623" y="294094"/>
                      <a:pt x="1151" y="256448"/>
                    </a:cubicBezTo>
                    <a:cubicBezTo>
                      <a:pt x="12792" y="222113"/>
                      <a:pt x="87083" y="241503"/>
                      <a:pt x="167125" y="274252"/>
                    </a:cubicBezTo>
                    <a:cubicBezTo>
                      <a:pt x="96628" y="229162"/>
                      <a:pt x="41030" y="182005"/>
                      <a:pt x="61621" y="154718"/>
                    </a:cubicBezTo>
                    <a:cubicBezTo>
                      <a:pt x="81334" y="128564"/>
                      <a:pt x="134808" y="159106"/>
                      <a:pt x="192672" y="205979"/>
                    </a:cubicBezTo>
                    <a:cubicBezTo>
                      <a:pt x="147468" y="147897"/>
                      <a:pt x="118296" y="94824"/>
                      <a:pt x="143900" y="76709"/>
                    </a:cubicBezTo>
                    <a:cubicBezTo>
                      <a:pt x="175423" y="54460"/>
                      <a:pt x="226292" y="120469"/>
                      <a:pt x="272204" y="198620"/>
                    </a:cubicBezTo>
                    <a:cubicBezTo>
                      <a:pt x="235185" y="115657"/>
                      <a:pt x="210346" y="35439"/>
                      <a:pt x="245297" y="22843"/>
                    </a:cubicBezTo>
                    <a:cubicBezTo>
                      <a:pt x="280814" y="10078"/>
                      <a:pt x="310666" y="83502"/>
                      <a:pt x="332815" y="168616"/>
                    </a:cubicBezTo>
                    <a:cubicBezTo>
                      <a:pt x="327462" y="80417"/>
                      <a:pt x="332589" y="256"/>
                      <a:pt x="368786" y="1"/>
                    </a:cubicBezTo>
                    <a:cubicBezTo>
                      <a:pt x="403368" y="-282"/>
                      <a:pt x="408353" y="66660"/>
                      <a:pt x="402235" y="145632"/>
                    </a:cubicBezTo>
                    <a:cubicBezTo>
                      <a:pt x="419484" y="66377"/>
                      <a:pt x="443785" y="680"/>
                      <a:pt x="476329" y="8719"/>
                    </a:cubicBezTo>
                    <a:cubicBezTo>
                      <a:pt x="512497" y="17663"/>
                      <a:pt x="495079" y="94484"/>
                      <a:pt x="464574" y="177136"/>
                    </a:cubicBezTo>
                    <a:cubicBezTo>
                      <a:pt x="509155" y="101334"/>
                      <a:pt x="557446" y="38638"/>
                      <a:pt x="587100" y="57687"/>
                    </a:cubicBezTo>
                    <a:cubicBezTo>
                      <a:pt x="645050" y="94852"/>
                      <a:pt x="380455" y="380992"/>
                      <a:pt x="374252" y="380171"/>
                    </a:cubicBezTo>
                    <a:lnTo>
                      <a:pt x="373799" y="381105"/>
                    </a:lnTo>
                    <a:lnTo>
                      <a:pt x="373799" y="38110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" name="Google Shape;1702;p26"/>
              <p:cNvSpPr/>
              <p:nvPr/>
            </p:nvSpPr>
            <p:spPr>
              <a:xfrm rot="8209291">
                <a:off x="518338" y="63927"/>
                <a:ext cx="101055" cy="337656"/>
              </a:xfrm>
              <a:custGeom>
                <a:avLst/>
                <a:gdLst/>
                <a:ahLst/>
                <a:cxnLst/>
                <a:rect l="l" t="t" r="r" b="b"/>
                <a:pathLst>
                  <a:path w="201895" h="676905" extrusionOk="0">
                    <a:moveTo>
                      <a:pt x="343" y="12799"/>
                    </a:moveTo>
                    <a:cubicBezTo>
                      <a:pt x="-1102" y="7364"/>
                      <a:pt x="2155" y="1759"/>
                      <a:pt x="7593" y="344"/>
                    </a:cubicBezTo>
                    <a:cubicBezTo>
                      <a:pt x="13031" y="-1099"/>
                      <a:pt x="18639" y="2127"/>
                      <a:pt x="20055" y="7590"/>
                    </a:cubicBezTo>
                    <a:cubicBezTo>
                      <a:pt x="20055" y="7590"/>
                      <a:pt x="54978" y="130153"/>
                      <a:pt x="94007" y="269585"/>
                    </a:cubicBezTo>
                    <a:cubicBezTo>
                      <a:pt x="101230" y="295456"/>
                      <a:pt x="108565" y="321922"/>
                      <a:pt x="115731" y="348303"/>
                    </a:cubicBezTo>
                    <a:cubicBezTo>
                      <a:pt x="122954" y="374910"/>
                      <a:pt x="130063" y="401432"/>
                      <a:pt x="136832" y="427161"/>
                    </a:cubicBezTo>
                    <a:cubicBezTo>
                      <a:pt x="167931" y="544912"/>
                      <a:pt x="194158" y="645906"/>
                      <a:pt x="200984" y="661955"/>
                    </a:cubicBezTo>
                    <a:cubicBezTo>
                      <a:pt x="203363" y="667333"/>
                      <a:pt x="200927" y="673617"/>
                      <a:pt x="195546" y="675994"/>
                    </a:cubicBezTo>
                    <a:cubicBezTo>
                      <a:pt x="190164" y="678372"/>
                      <a:pt x="183877" y="675938"/>
                      <a:pt x="181497" y="670560"/>
                    </a:cubicBezTo>
                    <a:cubicBezTo>
                      <a:pt x="176428" y="659549"/>
                      <a:pt x="160368" y="608571"/>
                      <a:pt x="139947" y="539308"/>
                    </a:cubicBezTo>
                    <a:cubicBezTo>
                      <a:pt x="128448" y="500218"/>
                      <a:pt x="115306" y="455297"/>
                      <a:pt x="102334" y="408367"/>
                    </a:cubicBezTo>
                    <a:cubicBezTo>
                      <a:pt x="87918" y="356285"/>
                      <a:pt x="73501" y="301769"/>
                      <a:pt x="60189" y="250479"/>
                    </a:cubicBezTo>
                    <a:cubicBezTo>
                      <a:pt x="26740" y="121520"/>
                      <a:pt x="343" y="12799"/>
                      <a:pt x="343" y="12799"/>
                    </a:cubicBezTo>
                    <a:lnTo>
                      <a:pt x="343" y="12799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" name="Google Shape;1703;p26"/>
              <p:cNvSpPr/>
              <p:nvPr/>
            </p:nvSpPr>
            <p:spPr>
              <a:xfrm rot="8209291">
                <a:off x="711218" y="269607"/>
                <a:ext cx="79031" cy="114822"/>
              </a:xfrm>
              <a:custGeom>
                <a:avLst/>
                <a:gdLst/>
                <a:ahLst/>
                <a:cxnLst/>
                <a:rect l="l" t="t" r="r" b="b"/>
                <a:pathLst>
                  <a:path w="157895" h="230186" extrusionOk="0">
                    <a:moveTo>
                      <a:pt x="138406" y="229604"/>
                    </a:moveTo>
                    <a:cubicBezTo>
                      <a:pt x="115408" y="238832"/>
                      <a:pt x="34970" y="135630"/>
                      <a:pt x="15257" y="106193"/>
                    </a:cubicBezTo>
                    <a:cubicBezTo>
                      <a:pt x="6052" y="92465"/>
                      <a:pt x="-4711" y="71405"/>
                      <a:pt x="2200" y="54309"/>
                    </a:cubicBezTo>
                    <a:cubicBezTo>
                      <a:pt x="8771" y="38062"/>
                      <a:pt x="46129" y="41713"/>
                      <a:pt x="57855" y="47940"/>
                    </a:cubicBezTo>
                    <a:cubicBezTo>
                      <a:pt x="59696" y="48931"/>
                      <a:pt x="75585" y="61357"/>
                      <a:pt x="76123" y="61017"/>
                    </a:cubicBezTo>
                    <a:cubicBezTo>
                      <a:pt x="78559" y="59404"/>
                      <a:pt x="79296" y="46242"/>
                      <a:pt x="80287" y="43355"/>
                    </a:cubicBezTo>
                    <a:cubicBezTo>
                      <a:pt x="86008" y="26683"/>
                      <a:pt x="95468" y="6048"/>
                      <a:pt x="114331" y="897"/>
                    </a:cubicBezTo>
                    <a:cubicBezTo>
                      <a:pt x="140983" y="-6350"/>
                      <a:pt x="150897" y="32146"/>
                      <a:pt x="153276" y="50771"/>
                    </a:cubicBezTo>
                    <a:cubicBezTo>
                      <a:pt x="160696" y="108797"/>
                      <a:pt x="161404" y="220348"/>
                      <a:pt x="138406" y="229604"/>
                    </a:cubicBezTo>
                    <a:lnTo>
                      <a:pt x="138406" y="22960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" name="Google Shape;1704;p26"/>
              <p:cNvSpPr/>
              <p:nvPr/>
            </p:nvSpPr>
            <p:spPr>
              <a:xfrm rot="8209291">
                <a:off x="753216" y="325783"/>
                <a:ext cx="142285" cy="91376"/>
              </a:xfrm>
              <a:custGeom>
                <a:avLst/>
                <a:gdLst/>
                <a:ahLst/>
                <a:cxnLst/>
                <a:rect l="l" t="t" r="r" b="b"/>
                <a:pathLst>
                  <a:path w="284268" h="183183" extrusionOk="0">
                    <a:moveTo>
                      <a:pt x="247122" y="126037"/>
                    </a:moveTo>
                    <a:lnTo>
                      <a:pt x="247151" y="125810"/>
                    </a:lnTo>
                    <a:lnTo>
                      <a:pt x="247151" y="125952"/>
                    </a:lnTo>
                    <a:cubicBezTo>
                      <a:pt x="247151" y="125980"/>
                      <a:pt x="247151" y="126008"/>
                      <a:pt x="247122" y="126037"/>
                    </a:cubicBezTo>
                    <a:close/>
                    <a:moveTo>
                      <a:pt x="280345" y="13777"/>
                    </a:moveTo>
                    <a:cubicBezTo>
                      <a:pt x="277060" y="12419"/>
                      <a:pt x="273293" y="13947"/>
                      <a:pt x="271933" y="17202"/>
                    </a:cubicBezTo>
                    <a:cubicBezTo>
                      <a:pt x="266354" y="28779"/>
                      <a:pt x="261086" y="40356"/>
                      <a:pt x="256356" y="52216"/>
                    </a:cubicBezTo>
                    <a:cubicBezTo>
                      <a:pt x="254458" y="56943"/>
                      <a:pt x="252645" y="61698"/>
                      <a:pt x="251003" y="66510"/>
                    </a:cubicBezTo>
                    <a:cubicBezTo>
                      <a:pt x="248538" y="73672"/>
                      <a:pt x="246443" y="80974"/>
                      <a:pt x="244177" y="88221"/>
                    </a:cubicBezTo>
                    <a:lnTo>
                      <a:pt x="237861" y="110582"/>
                    </a:lnTo>
                    <a:cubicBezTo>
                      <a:pt x="237039" y="113894"/>
                      <a:pt x="234490" y="121961"/>
                      <a:pt x="234264" y="124112"/>
                    </a:cubicBezTo>
                    <a:cubicBezTo>
                      <a:pt x="233754" y="128867"/>
                      <a:pt x="236728" y="130905"/>
                      <a:pt x="237917" y="131330"/>
                    </a:cubicBezTo>
                    <a:cubicBezTo>
                      <a:pt x="239192" y="131811"/>
                      <a:pt x="240721" y="132264"/>
                      <a:pt x="242477" y="131528"/>
                    </a:cubicBezTo>
                    <a:cubicBezTo>
                      <a:pt x="243072" y="131301"/>
                      <a:pt x="244743" y="130820"/>
                      <a:pt x="246159" y="128471"/>
                    </a:cubicBezTo>
                    <a:cubicBezTo>
                      <a:pt x="246669" y="127707"/>
                      <a:pt x="246981" y="126886"/>
                      <a:pt x="247122" y="126037"/>
                    </a:cubicBezTo>
                    <a:cubicBezTo>
                      <a:pt x="247066" y="126206"/>
                      <a:pt x="246896" y="126291"/>
                      <a:pt x="246556" y="126206"/>
                    </a:cubicBezTo>
                    <a:cubicBezTo>
                      <a:pt x="245989" y="126065"/>
                      <a:pt x="246103" y="125244"/>
                      <a:pt x="246556" y="124084"/>
                    </a:cubicBezTo>
                    <a:cubicBezTo>
                      <a:pt x="246839" y="124650"/>
                      <a:pt x="247179" y="125386"/>
                      <a:pt x="247151" y="125810"/>
                    </a:cubicBezTo>
                    <a:cubicBezTo>
                      <a:pt x="247292" y="124933"/>
                      <a:pt x="247207" y="124027"/>
                      <a:pt x="246924" y="123178"/>
                    </a:cubicBezTo>
                    <a:cubicBezTo>
                      <a:pt x="248170" y="120404"/>
                      <a:pt x="250578" y="116554"/>
                      <a:pt x="251257" y="114799"/>
                    </a:cubicBezTo>
                    <a:lnTo>
                      <a:pt x="259528" y="93485"/>
                    </a:lnTo>
                    <a:cubicBezTo>
                      <a:pt x="262162" y="86381"/>
                      <a:pt x="264966" y="79333"/>
                      <a:pt x="267458" y="72200"/>
                    </a:cubicBezTo>
                    <a:cubicBezTo>
                      <a:pt x="269752" y="65548"/>
                      <a:pt x="271820" y="58840"/>
                      <a:pt x="273973" y="52131"/>
                    </a:cubicBezTo>
                    <a:cubicBezTo>
                      <a:pt x="277173" y="42139"/>
                      <a:pt x="280232" y="32119"/>
                      <a:pt x="283772" y="22184"/>
                    </a:cubicBezTo>
                    <a:cubicBezTo>
                      <a:pt x="285132" y="18901"/>
                      <a:pt x="283603" y="15136"/>
                      <a:pt x="280345" y="13777"/>
                    </a:cubicBezTo>
                    <a:close/>
                    <a:moveTo>
                      <a:pt x="200757" y="129348"/>
                    </a:moveTo>
                    <a:cubicBezTo>
                      <a:pt x="200927" y="128782"/>
                      <a:pt x="201182" y="128244"/>
                      <a:pt x="201494" y="127763"/>
                    </a:cubicBezTo>
                    <a:cubicBezTo>
                      <a:pt x="200502" y="128329"/>
                      <a:pt x="199992" y="128924"/>
                      <a:pt x="200757" y="129348"/>
                    </a:cubicBezTo>
                    <a:close/>
                    <a:moveTo>
                      <a:pt x="226021" y="21"/>
                    </a:moveTo>
                    <a:cubicBezTo>
                      <a:pt x="222481" y="-262"/>
                      <a:pt x="219394" y="2370"/>
                      <a:pt x="219111" y="5908"/>
                    </a:cubicBezTo>
                    <a:cubicBezTo>
                      <a:pt x="217581" y="17542"/>
                      <a:pt x="215344" y="29034"/>
                      <a:pt x="213191" y="40611"/>
                    </a:cubicBezTo>
                    <a:cubicBezTo>
                      <a:pt x="211747" y="48366"/>
                      <a:pt x="210246" y="56122"/>
                      <a:pt x="208999" y="63906"/>
                    </a:cubicBezTo>
                    <a:cubicBezTo>
                      <a:pt x="207640" y="72341"/>
                      <a:pt x="206677" y="80833"/>
                      <a:pt x="205657" y="89296"/>
                    </a:cubicBezTo>
                    <a:lnTo>
                      <a:pt x="202542" y="116837"/>
                    </a:lnTo>
                    <a:cubicBezTo>
                      <a:pt x="202287" y="118790"/>
                      <a:pt x="202627" y="123517"/>
                      <a:pt x="202428" y="126631"/>
                    </a:cubicBezTo>
                    <a:cubicBezTo>
                      <a:pt x="202088" y="126971"/>
                      <a:pt x="201749" y="127339"/>
                      <a:pt x="201494" y="127763"/>
                    </a:cubicBezTo>
                    <a:cubicBezTo>
                      <a:pt x="201749" y="127593"/>
                      <a:pt x="202060" y="127424"/>
                      <a:pt x="202372" y="127282"/>
                    </a:cubicBezTo>
                    <a:cubicBezTo>
                      <a:pt x="202230" y="128782"/>
                      <a:pt x="201947" y="129745"/>
                      <a:pt x="201295" y="129575"/>
                    </a:cubicBezTo>
                    <a:cubicBezTo>
                      <a:pt x="201069" y="129490"/>
                      <a:pt x="200899" y="129433"/>
                      <a:pt x="200757" y="129348"/>
                    </a:cubicBezTo>
                    <a:cubicBezTo>
                      <a:pt x="200502" y="130169"/>
                      <a:pt x="200417" y="131047"/>
                      <a:pt x="200559" y="131924"/>
                    </a:cubicBezTo>
                    <a:cubicBezTo>
                      <a:pt x="200814" y="135094"/>
                      <a:pt x="202457" y="136311"/>
                      <a:pt x="202995" y="136793"/>
                    </a:cubicBezTo>
                    <a:cubicBezTo>
                      <a:pt x="204836" y="138463"/>
                      <a:pt x="210472" y="140246"/>
                      <a:pt x="213134" y="133509"/>
                    </a:cubicBezTo>
                    <a:cubicBezTo>
                      <a:pt x="213956" y="131386"/>
                      <a:pt x="215429" y="122668"/>
                      <a:pt x="216222" y="119187"/>
                    </a:cubicBezTo>
                    <a:lnTo>
                      <a:pt x="221801" y="91589"/>
                    </a:lnTo>
                    <a:cubicBezTo>
                      <a:pt x="223161" y="83267"/>
                      <a:pt x="224832" y="74974"/>
                      <a:pt x="226191" y="66652"/>
                    </a:cubicBezTo>
                    <a:cubicBezTo>
                      <a:pt x="227069" y="61047"/>
                      <a:pt x="227834" y="55415"/>
                      <a:pt x="228514" y="49782"/>
                    </a:cubicBezTo>
                    <a:cubicBezTo>
                      <a:pt x="230242" y="35544"/>
                      <a:pt x="231375" y="21278"/>
                      <a:pt x="231884" y="6956"/>
                    </a:cubicBezTo>
                    <a:cubicBezTo>
                      <a:pt x="232196" y="3418"/>
                      <a:pt x="229562" y="332"/>
                      <a:pt x="226021" y="21"/>
                    </a:cubicBezTo>
                    <a:close/>
                    <a:moveTo>
                      <a:pt x="185378" y="137897"/>
                    </a:moveTo>
                    <a:cubicBezTo>
                      <a:pt x="188323" y="139567"/>
                      <a:pt x="189343" y="143331"/>
                      <a:pt x="187644" y="146275"/>
                    </a:cubicBezTo>
                    <a:cubicBezTo>
                      <a:pt x="186114" y="149275"/>
                      <a:pt x="183848" y="149870"/>
                      <a:pt x="182545" y="150153"/>
                    </a:cubicBezTo>
                    <a:cubicBezTo>
                      <a:pt x="180421" y="150634"/>
                      <a:pt x="178325" y="149926"/>
                      <a:pt x="176399" y="147945"/>
                    </a:cubicBezTo>
                    <a:cubicBezTo>
                      <a:pt x="175550" y="147096"/>
                      <a:pt x="174558" y="145029"/>
                      <a:pt x="173850" y="142114"/>
                    </a:cubicBezTo>
                    <a:cubicBezTo>
                      <a:pt x="173086" y="138831"/>
                      <a:pt x="172491" y="133481"/>
                      <a:pt x="171641" y="130990"/>
                    </a:cubicBezTo>
                    <a:lnTo>
                      <a:pt x="162634" y="103958"/>
                    </a:lnTo>
                    <a:cubicBezTo>
                      <a:pt x="160708" y="97618"/>
                      <a:pt x="158839" y="91278"/>
                      <a:pt x="157281" y="84824"/>
                    </a:cubicBezTo>
                    <a:cubicBezTo>
                      <a:pt x="156262" y="80578"/>
                      <a:pt x="155355" y="76276"/>
                      <a:pt x="154562" y="71945"/>
                    </a:cubicBezTo>
                    <a:cubicBezTo>
                      <a:pt x="151588" y="55924"/>
                      <a:pt x="149691" y="39790"/>
                      <a:pt x="147141" y="23656"/>
                    </a:cubicBezTo>
                    <a:cubicBezTo>
                      <a:pt x="146433" y="20203"/>
                      <a:pt x="148671" y="16806"/>
                      <a:pt x="152155" y="16098"/>
                    </a:cubicBezTo>
                    <a:cubicBezTo>
                      <a:pt x="155610" y="15391"/>
                      <a:pt x="159009" y="17627"/>
                      <a:pt x="159717" y="21108"/>
                    </a:cubicBezTo>
                    <a:cubicBezTo>
                      <a:pt x="162408" y="31638"/>
                      <a:pt x="165070" y="42139"/>
                      <a:pt x="167563" y="52697"/>
                    </a:cubicBezTo>
                    <a:cubicBezTo>
                      <a:pt x="169432" y="60538"/>
                      <a:pt x="171329" y="68350"/>
                      <a:pt x="173142" y="76219"/>
                    </a:cubicBezTo>
                    <a:cubicBezTo>
                      <a:pt x="174898" y="83975"/>
                      <a:pt x="176484" y="91787"/>
                      <a:pt x="178524" y="99514"/>
                    </a:cubicBezTo>
                    <a:lnTo>
                      <a:pt x="185180" y="127140"/>
                    </a:lnTo>
                    <a:cubicBezTo>
                      <a:pt x="185633" y="129150"/>
                      <a:pt x="184726" y="134245"/>
                      <a:pt x="184840" y="137613"/>
                    </a:cubicBezTo>
                    <a:cubicBezTo>
                      <a:pt x="185038" y="137698"/>
                      <a:pt x="185208" y="137783"/>
                      <a:pt x="185378" y="137897"/>
                    </a:cubicBezTo>
                    <a:close/>
                    <a:moveTo>
                      <a:pt x="185095" y="139085"/>
                    </a:moveTo>
                    <a:lnTo>
                      <a:pt x="184981" y="138972"/>
                    </a:lnTo>
                    <a:cubicBezTo>
                      <a:pt x="185180" y="140189"/>
                      <a:pt x="185633" y="140925"/>
                      <a:pt x="186567" y="140727"/>
                    </a:cubicBezTo>
                    <a:cubicBezTo>
                      <a:pt x="187615" y="140529"/>
                      <a:pt x="185434" y="139397"/>
                      <a:pt x="185095" y="139085"/>
                    </a:cubicBezTo>
                    <a:close/>
                    <a:moveTo>
                      <a:pt x="135189" y="100816"/>
                    </a:moveTo>
                    <a:cubicBezTo>
                      <a:pt x="132130" y="93400"/>
                      <a:pt x="128816" y="86098"/>
                      <a:pt x="125389" y="78851"/>
                    </a:cubicBezTo>
                    <a:cubicBezTo>
                      <a:pt x="120234" y="67954"/>
                      <a:pt x="114626" y="57283"/>
                      <a:pt x="109018" y="46612"/>
                    </a:cubicBezTo>
                    <a:cubicBezTo>
                      <a:pt x="107517" y="43385"/>
                      <a:pt x="103694" y="41970"/>
                      <a:pt x="100493" y="43470"/>
                    </a:cubicBezTo>
                    <a:cubicBezTo>
                      <a:pt x="97264" y="44942"/>
                      <a:pt x="95877" y="48763"/>
                      <a:pt x="97349" y="51990"/>
                    </a:cubicBezTo>
                    <a:cubicBezTo>
                      <a:pt x="101824" y="63085"/>
                      <a:pt x="105903" y="74266"/>
                      <a:pt x="110265" y="85390"/>
                    </a:cubicBezTo>
                    <a:cubicBezTo>
                      <a:pt x="113154" y="92806"/>
                      <a:pt x="116071" y="100194"/>
                      <a:pt x="119215" y="107525"/>
                    </a:cubicBezTo>
                    <a:cubicBezTo>
                      <a:pt x="123123" y="116696"/>
                      <a:pt x="127344" y="125725"/>
                      <a:pt x="131507" y="134783"/>
                    </a:cubicBezTo>
                    <a:cubicBezTo>
                      <a:pt x="135727" y="143897"/>
                      <a:pt x="140089" y="152870"/>
                      <a:pt x="144422" y="161900"/>
                    </a:cubicBezTo>
                    <a:cubicBezTo>
                      <a:pt x="145697" y="165041"/>
                      <a:pt x="149322" y="166513"/>
                      <a:pt x="152438" y="165211"/>
                    </a:cubicBezTo>
                    <a:cubicBezTo>
                      <a:pt x="155582" y="163937"/>
                      <a:pt x="157083" y="160314"/>
                      <a:pt x="155780" y="157201"/>
                    </a:cubicBezTo>
                    <a:cubicBezTo>
                      <a:pt x="152438" y="147747"/>
                      <a:pt x="149266" y="138321"/>
                      <a:pt x="145839" y="128895"/>
                    </a:cubicBezTo>
                    <a:cubicBezTo>
                      <a:pt x="142412" y="119498"/>
                      <a:pt x="139013" y="110101"/>
                      <a:pt x="135189" y="100816"/>
                    </a:cubicBezTo>
                    <a:close/>
                    <a:moveTo>
                      <a:pt x="126579" y="163824"/>
                    </a:moveTo>
                    <a:cubicBezTo>
                      <a:pt x="127032" y="163400"/>
                      <a:pt x="126267" y="163202"/>
                      <a:pt x="125644" y="163060"/>
                    </a:cubicBezTo>
                    <a:lnTo>
                      <a:pt x="125814" y="163315"/>
                    </a:lnTo>
                    <a:cubicBezTo>
                      <a:pt x="126097" y="163456"/>
                      <a:pt x="126352" y="163626"/>
                      <a:pt x="126579" y="163824"/>
                    </a:cubicBezTo>
                    <a:close/>
                    <a:moveTo>
                      <a:pt x="126947" y="164136"/>
                    </a:moveTo>
                    <a:cubicBezTo>
                      <a:pt x="129440" y="166428"/>
                      <a:pt x="129581" y="170335"/>
                      <a:pt x="127287" y="172825"/>
                    </a:cubicBezTo>
                    <a:cubicBezTo>
                      <a:pt x="126720" y="173476"/>
                      <a:pt x="122755" y="176675"/>
                      <a:pt x="118224" y="172939"/>
                    </a:cubicBezTo>
                    <a:cubicBezTo>
                      <a:pt x="117600" y="172429"/>
                      <a:pt x="116383" y="171240"/>
                      <a:pt x="114768" y="169570"/>
                    </a:cubicBezTo>
                    <a:cubicBezTo>
                      <a:pt x="106753" y="161447"/>
                      <a:pt x="87465" y="140331"/>
                      <a:pt x="85963" y="138661"/>
                    </a:cubicBezTo>
                    <a:cubicBezTo>
                      <a:pt x="79789" y="131443"/>
                      <a:pt x="73076" y="124735"/>
                      <a:pt x="66505" y="117885"/>
                    </a:cubicBezTo>
                    <a:cubicBezTo>
                      <a:pt x="59821" y="110893"/>
                      <a:pt x="53250" y="103817"/>
                      <a:pt x="46679" y="96712"/>
                    </a:cubicBezTo>
                    <a:cubicBezTo>
                      <a:pt x="40958" y="90513"/>
                      <a:pt x="35407" y="84201"/>
                      <a:pt x="29997" y="77719"/>
                    </a:cubicBezTo>
                    <a:cubicBezTo>
                      <a:pt x="27561" y="75143"/>
                      <a:pt x="27731" y="71067"/>
                      <a:pt x="30337" y="68662"/>
                    </a:cubicBezTo>
                    <a:cubicBezTo>
                      <a:pt x="32914" y="66256"/>
                      <a:pt x="36993" y="66397"/>
                      <a:pt x="39400" y="69001"/>
                    </a:cubicBezTo>
                    <a:cubicBezTo>
                      <a:pt x="47671" y="77096"/>
                      <a:pt x="56366" y="84682"/>
                      <a:pt x="64891" y="92551"/>
                    </a:cubicBezTo>
                    <a:cubicBezTo>
                      <a:pt x="70669" y="97873"/>
                      <a:pt x="76419" y="103222"/>
                      <a:pt x="81857" y="108827"/>
                    </a:cubicBezTo>
                    <a:cubicBezTo>
                      <a:pt x="87804" y="114969"/>
                      <a:pt x="93327" y="121479"/>
                      <a:pt x="98652" y="128131"/>
                    </a:cubicBezTo>
                    <a:cubicBezTo>
                      <a:pt x="100012" y="129886"/>
                      <a:pt x="117176" y="152304"/>
                      <a:pt x="124285" y="161079"/>
                    </a:cubicBezTo>
                    <a:cubicBezTo>
                      <a:pt x="124823" y="161730"/>
                      <a:pt x="125276" y="162494"/>
                      <a:pt x="125644" y="163060"/>
                    </a:cubicBezTo>
                    <a:cubicBezTo>
                      <a:pt x="125446" y="163032"/>
                      <a:pt x="125219" y="162975"/>
                      <a:pt x="125106" y="162947"/>
                    </a:cubicBezTo>
                    <a:cubicBezTo>
                      <a:pt x="125361" y="163060"/>
                      <a:pt x="125588" y="163173"/>
                      <a:pt x="125814" y="163315"/>
                    </a:cubicBezTo>
                    <a:cubicBezTo>
                      <a:pt x="126126" y="163768"/>
                      <a:pt x="126381" y="164022"/>
                      <a:pt x="126579" y="163853"/>
                    </a:cubicBezTo>
                    <a:lnTo>
                      <a:pt x="126579" y="163824"/>
                    </a:lnTo>
                    <a:cubicBezTo>
                      <a:pt x="126720" y="163909"/>
                      <a:pt x="126834" y="164022"/>
                      <a:pt x="126947" y="164136"/>
                    </a:cubicBezTo>
                    <a:close/>
                    <a:moveTo>
                      <a:pt x="124795" y="162834"/>
                    </a:moveTo>
                    <a:cubicBezTo>
                      <a:pt x="122217" y="161730"/>
                      <a:pt x="120348" y="162692"/>
                      <a:pt x="119073" y="163739"/>
                    </a:cubicBezTo>
                    <a:cubicBezTo>
                      <a:pt x="120716" y="162494"/>
                      <a:pt x="122869" y="162183"/>
                      <a:pt x="124795" y="162834"/>
                    </a:cubicBezTo>
                    <a:close/>
                    <a:moveTo>
                      <a:pt x="99190" y="164872"/>
                    </a:moveTo>
                    <a:lnTo>
                      <a:pt x="78713" y="150719"/>
                    </a:lnTo>
                    <a:cubicBezTo>
                      <a:pt x="72227" y="146360"/>
                      <a:pt x="65854" y="141746"/>
                      <a:pt x="59226" y="137415"/>
                    </a:cubicBezTo>
                    <a:cubicBezTo>
                      <a:pt x="54780" y="134528"/>
                      <a:pt x="50220" y="131783"/>
                      <a:pt x="45603" y="129150"/>
                    </a:cubicBezTo>
                    <a:cubicBezTo>
                      <a:pt x="33792" y="122413"/>
                      <a:pt x="21613" y="116498"/>
                      <a:pt x="8924" y="111827"/>
                    </a:cubicBezTo>
                    <a:cubicBezTo>
                      <a:pt x="5667" y="110440"/>
                      <a:pt x="1900" y="111969"/>
                      <a:pt x="512" y="115224"/>
                    </a:cubicBezTo>
                    <a:cubicBezTo>
                      <a:pt x="-875" y="118479"/>
                      <a:pt x="654" y="122272"/>
                      <a:pt x="3911" y="123659"/>
                    </a:cubicBezTo>
                    <a:cubicBezTo>
                      <a:pt x="10765" y="127027"/>
                      <a:pt x="17308" y="130962"/>
                      <a:pt x="23822" y="134981"/>
                    </a:cubicBezTo>
                    <a:cubicBezTo>
                      <a:pt x="31498" y="139765"/>
                      <a:pt x="38919" y="144916"/>
                      <a:pt x="46509" y="149870"/>
                    </a:cubicBezTo>
                    <a:cubicBezTo>
                      <a:pt x="54270" y="154936"/>
                      <a:pt x="62200" y="159692"/>
                      <a:pt x="70046" y="164419"/>
                    </a:cubicBezTo>
                    <a:lnTo>
                      <a:pt x="92053" y="176817"/>
                    </a:lnTo>
                    <a:cubicBezTo>
                      <a:pt x="93752" y="177694"/>
                      <a:pt x="98227" y="178770"/>
                      <a:pt x="101088" y="179902"/>
                    </a:cubicBezTo>
                    <a:cubicBezTo>
                      <a:pt x="101485" y="180581"/>
                      <a:pt x="101994" y="181176"/>
                      <a:pt x="102646" y="181685"/>
                    </a:cubicBezTo>
                    <a:cubicBezTo>
                      <a:pt x="102363" y="181232"/>
                      <a:pt x="102136" y="180609"/>
                      <a:pt x="101994" y="180298"/>
                    </a:cubicBezTo>
                    <a:cubicBezTo>
                      <a:pt x="103184" y="180836"/>
                      <a:pt x="103864" y="181402"/>
                      <a:pt x="103580" y="181940"/>
                    </a:cubicBezTo>
                    <a:cubicBezTo>
                      <a:pt x="103524" y="182053"/>
                      <a:pt x="103467" y="182138"/>
                      <a:pt x="103411" y="182166"/>
                    </a:cubicBezTo>
                    <a:cubicBezTo>
                      <a:pt x="103779" y="182393"/>
                      <a:pt x="104204" y="182562"/>
                      <a:pt x="104657" y="182704"/>
                    </a:cubicBezTo>
                    <a:cubicBezTo>
                      <a:pt x="107687" y="183780"/>
                      <a:pt x="109443" y="182732"/>
                      <a:pt x="109840" y="182562"/>
                    </a:cubicBezTo>
                    <a:cubicBezTo>
                      <a:pt x="111369" y="181968"/>
                      <a:pt x="116581" y="175769"/>
                      <a:pt x="110038" y="171297"/>
                    </a:cubicBezTo>
                    <a:cubicBezTo>
                      <a:pt x="108339" y="170136"/>
                      <a:pt x="101711" y="166598"/>
                      <a:pt x="99190" y="1648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5" name="Google Shape;1705;p26"/>
              <p:cNvSpPr/>
              <p:nvPr/>
            </p:nvSpPr>
            <p:spPr>
              <a:xfrm rot="8209291">
                <a:off x="530367" y="104550"/>
                <a:ext cx="268171" cy="967911"/>
              </a:xfrm>
              <a:custGeom>
                <a:avLst/>
                <a:gdLst/>
                <a:ahLst/>
                <a:cxnLst/>
                <a:rect l="l" t="t" r="r" b="b"/>
                <a:pathLst>
                  <a:path w="535774" h="1940388" extrusionOk="0">
                    <a:moveTo>
                      <a:pt x="517042" y="6578"/>
                    </a:moveTo>
                    <a:cubicBezTo>
                      <a:pt x="518741" y="1539"/>
                      <a:pt x="524179" y="-1178"/>
                      <a:pt x="529193" y="492"/>
                    </a:cubicBezTo>
                    <a:cubicBezTo>
                      <a:pt x="534234" y="2190"/>
                      <a:pt x="536953" y="7625"/>
                      <a:pt x="535282" y="12635"/>
                    </a:cubicBezTo>
                    <a:lnTo>
                      <a:pt x="434395" y="318560"/>
                    </a:lnTo>
                    <a:cubicBezTo>
                      <a:pt x="375539" y="495525"/>
                      <a:pt x="305185" y="718968"/>
                      <a:pt x="244913" y="895736"/>
                    </a:cubicBezTo>
                    <a:cubicBezTo>
                      <a:pt x="209481" y="999730"/>
                      <a:pt x="177362" y="1087590"/>
                      <a:pt x="153854" y="1140776"/>
                    </a:cubicBezTo>
                    <a:cubicBezTo>
                      <a:pt x="90608" y="1282557"/>
                      <a:pt x="57470" y="1412791"/>
                      <a:pt x="40108" y="1526352"/>
                    </a:cubicBezTo>
                    <a:cubicBezTo>
                      <a:pt x="11445" y="1713819"/>
                      <a:pt x="25918" y="1856223"/>
                      <a:pt x="21556" y="1930893"/>
                    </a:cubicBezTo>
                    <a:cubicBezTo>
                      <a:pt x="21273" y="1936412"/>
                      <a:pt x="16543" y="1940658"/>
                      <a:pt x="11020" y="1940375"/>
                    </a:cubicBezTo>
                    <a:cubicBezTo>
                      <a:pt x="5497" y="1940064"/>
                      <a:pt x="1249" y="1935365"/>
                      <a:pt x="1560" y="1929845"/>
                    </a:cubicBezTo>
                    <a:cubicBezTo>
                      <a:pt x="5157" y="1854695"/>
                      <a:pt x="-11043" y="1711583"/>
                      <a:pt x="16175" y="1522814"/>
                    </a:cubicBezTo>
                    <a:cubicBezTo>
                      <a:pt x="32857" y="1407158"/>
                      <a:pt x="65882" y="1274519"/>
                      <a:pt x="129241" y="1129906"/>
                    </a:cubicBezTo>
                    <a:cubicBezTo>
                      <a:pt x="152523" y="1077173"/>
                      <a:pt x="183933" y="989964"/>
                      <a:pt x="219451" y="887018"/>
                    </a:cubicBezTo>
                    <a:cubicBezTo>
                      <a:pt x="280345" y="710533"/>
                      <a:pt x="352938" y="487855"/>
                      <a:pt x="413068" y="311399"/>
                    </a:cubicBezTo>
                    <a:lnTo>
                      <a:pt x="517042" y="6578"/>
                    </a:lnTo>
                    <a:lnTo>
                      <a:pt x="517042" y="657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" name="Google Shape;1706;p26"/>
              <p:cNvSpPr/>
              <p:nvPr/>
            </p:nvSpPr>
            <p:spPr>
              <a:xfrm rot="8209291">
                <a:off x="647629" y="434890"/>
                <a:ext cx="233694" cy="559325"/>
              </a:xfrm>
              <a:custGeom>
                <a:avLst/>
                <a:gdLst/>
                <a:ahLst/>
                <a:cxnLst/>
                <a:rect l="l" t="t" r="r" b="b"/>
                <a:pathLst>
                  <a:path w="466893" h="1121288" extrusionOk="0">
                    <a:moveTo>
                      <a:pt x="463938" y="166547"/>
                    </a:moveTo>
                    <a:cubicBezTo>
                      <a:pt x="457991" y="183162"/>
                      <a:pt x="450173" y="199296"/>
                      <a:pt x="442299" y="215034"/>
                    </a:cubicBezTo>
                    <a:cubicBezTo>
                      <a:pt x="408397" y="282826"/>
                      <a:pt x="335550" y="314301"/>
                      <a:pt x="342460" y="301252"/>
                    </a:cubicBezTo>
                    <a:cubicBezTo>
                      <a:pt x="365742" y="257209"/>
                      <a:pt x="392507" y="214411"/>
                      <a:pt x="425985" y="177331"/>
                    </a:cubicBezTo>
                    <a:cubicBezTo>
                      <a:pt x="429922" y="172972"/>
                      <a:pt x="456206" y="141978"/>
                      <a:pt x="465581" y="151828"/>
                    </a:cubicBezTo>
                    <a:cubicBezTo>
                      <a:pt x="468838" y="155225"/>
                      <a:pt x="465156" y="163150"/>
                      <a:pt x="463938" y="166547"/>
                    </a:cubicBezTo>
                    <a:close/>
                    <a:moveTo>
                      <a:pt x="317791" y="191739"/>
                    </a:moveTo>
                    <a:cubicBezTo>
                      <a:pt x="319292" y="199268"/>
                      <a:pt x="337759" y="285883"/>
                      <a:pt x="342715" y="263182"/>
                    </a:cubicBezTo>
                    <a:cubicBezTo>
                      <a:pt x="347672" y="240452"/>
                      <a:pt x="364581" y="113361"/>
                      <a:pt x="347474" y="55448"/>
                    </a:cubicBezTo>
                    <a:cubicBezTo>
                      <a:pt x="344443" y="45202"/>
                      <a:pt x="331613" y="-2918"/>
                      <a:pt x="314704" y="139"/>
                    </a:cubicBezTo>
                    <a:cubicBezTo>
                      <a:pt x="300174" y="2772"/>
                      <a:pt x="302751" y="39116"/>
                      <a:pt x="302610" y="48315"/>
                    </a:cubicBezTo>
                    <a:cubicBezTo>
                      <a:pt x="301873" y="96576"/>
                      <a:pt x="308246" y="144525"/>
                      <a:pt x="317791" y="191739"/>
                    </a:cubicBezTo>
                    <a:close/>
                    <a:moveTo>
                      <a:pt x="260861" y="841574"/>
                    </a:moveTo>
                    <a:cubicBezTo>
                      <a:pt x="249051" y="849698"/>
                      <a:pt x="236645" y="858133"/>
                      <a:pt x="224324" y="866936"/>
                    </a:cubicBezTo>
                    <a:cubicBezTo>
                      <a:pt x="229026" y="858048"/>
                      <a:pt x="233699" y="849132"/>
                      <a:pt x="237580" y="839848"/>
                    </a:cubicBezTo>
                    <a:cubicBezTo>
                      <a:pt x="241007" y="831639"/>
                      <a:pt x="244122" y="823317"/>
                      <a:pt x="246615" y="814769"/>
                    </a:cubicBezTo>
                    <a:cubicBezTo>
                      <a:pt x="248031" y="809929"/>
                      <a:pt x="249249" y="805004"/>
                      <a:pt x="250042" y="799994"/>
                    </a:cubicBezTo>
                    <a:cubicBezTo>
                      <a:pt x="258171" y="748365"/>
                      <a:pt x="200958" y="808400"/>
                      <a:pt x="191441" y="819921"/>
                    </a:cubicBezTo>
                    <a:cubicBezTo>
                      <a:pt x="159578" y="858586"/>
                      <a:pt x="136324" y="905686"/>
                      <a:pt x="120662" y="953069"/>
                    </a:cubicBezTo>
                    <a:cubicBezTo>
                      <a:pt x="117320" y="963259"/>
                      <a:pt x="105027" y="989470"/>
                      <a:pt x="110352" y="1000962"/>
                    </a:cubicBezTo>
                    <a:lnTo>
                      <a:pt x="104461" y="1019842"/>
                    </a:lnTo>
                    <a:cubicBezTo>
                      <a:pt x="106132" y="1017634"/>
                      <a:pt x="108058" y="1015624"/>
                      <a:pt x="109786" y="1013445"/>
                    </a:cubicBezTo>
                    <a:lnTo>
                      <a:pt x="98598" y="1031702"/>
                    </a:lnTo>
                    <a:cubicBezTo>
                      <a:pt x="167706" y="1004076"/>
                      <a:pt x="228460" y="944578"/>
                      <a:pt x="268962" y="883778"/>
                    </a:cubicBezTo>
                    <a:cubicBezTo>
                      <a:pt x="273692" y="876673"/>
                      <a:pt x="310795" y="826516"/>
                      <a:pt x="303176" y="817062"/>
                    </a:cubicBezTo>
                    <a:cubicBezTo>
                      <a:pt x="298871" y="811712"/>
                      <a:pt x="264685" y="838942"/>
                      <a:pt x="260861" y="841574"/>
                    </a:cubicBezTo>
                    <a:close/>
                    <a:moveTo>
                      <a:pt x="64752" y="876050"/>
                    </a:moveTo>
                    <a:cubicBezTo>
                      <a:pt x="52771" y="880523"/>
                      <a:pt x="49486" y="906224"/>
                      <a:pt x="47220" y="916329"/>
                    </a:cubicBezTo>
                    <a:cubicBezTo>
                      <a:pt x="42660" y="936652"/>
                      <a:pt x="39856" y="957428"/>
                      <a:pt x="38440" y="978290"/>
                    </a:cubicBezTo>
                    <a:cubicBezTo>
                      <a:pt x="36542" y="972544"/>
                      <a:pt x="34757" y="966713"/>
                      <a:pt x="32067" y="961363"/>
                    </a:cubicBezTo>
                    <a:cubicBezTo>
                      <a:pt x="29716" y="956608"/>
                      <a:pt x="26714" y="952135"/>
                      <a:pt x="23683" y="947805"/>
                    </a:cubicBezTo>
                    <a:cubicBezTo>
                      <a:pt x="-10475" y="898751"/>
                      <a:pt x="1733" y="981063"/>
                      <a:pt x="3829" y="997905"/>
                    </a:cubicBezTo>
                    <a:cubicBezTo>
                      <a:pt x="5868" y="1014464"/>
                      <a:pt x="8332" y="1031023"/>
                      <a:pt x="11504" y="1047411"/>
                    </a:cubicBezTo>
                    <a:cubicBezTo>
                      <a:pt x="18132" y="1081802"/>
                      <a:pt x="30962" y="1097484"/>
                      <a:pt x="48296" y="1121288"/>
                    </a:cubicBezTo>
                    <a:lnTo>
                      <a:pt x="47475" y="1117156"/>
                    </a:lnTo>
                    <a:cubicBezTo>
                      <a:pt x="48664" y="1108947"/>
                      <a:pt x="49401" y="1100880"/>
                      <a:pt x="50137" y="1092813"/>
                    </a:cubicBezTo>
                    <a:lnTo>
                      <a:pt x="72371" y="1033881"/>
                    </a:lnTo>
                    <a:cubicBezTo>
                      <a:pt x="80839" y="994735"/>
                      <a:pt x="90809" y="953834"/>
                      <a:pt x="85768" y="913555"/>
                    </a:cubicBezTo>
                    <a:cubicBezTo>
                      <a:pt x="84805" y="905998"/>
                      <a:pt x="79508" y="870531"/>
                      <a:pt x="64752" y="876050"/>
                    </a:cubicBezTo>
                    <a:close/>
                    <a:moveTo>
                      <a:pt x="48296" y="1113618"/>
                    </a:moveTo>
                    <a:cubicBezTo>
                      <a:pt x="52629" y="1105041"/>
                      <a:pt x="57020" y="1096465"/>
                      <a:pt x="60022" y="1087379"/>
                    </a:cubicBezTo>
                    <a:lnTo>
                      <a:pt x="48296" y="1113618"/>
                    </a:lnTo>
                    <a:close/>
                    <a:moveTo>
                      <a:pt x="115110" y="776698"/>
                    </a:moveTo>
                    <a:cubicBezTo>
                      <a:pt x="123182" y="786181"/>
                      <a:pt x="148390" y="808146"/>
                      <a:pt x="157453" y="816722"/>
                    </a:cubicBezTo>
                    <a:cubicBezTo>
                      <a:pt x="161447" y="820515"/>
                      <a:pt x="164761" y="820657"/>
                      <a:pt x="163826" y="813722"/>
                    </a:cubicBezTo>
                    <a:cubicBezTo>
                      <a:pt x="176543" y="770641"/>
                      <a:pt x="176798" y="708341"/>
                      <a:pt x="164081" y="666053"/>
                    </a:cubicBezTo>
                    <a:cubicBezTo>
                      <a:pt x="162183" y="659769"/>
                      <a:pt x="140941" y="602790"/>
                      <a:pt x="130575" y="624840"/>
                    </a:cubicBezTo>
                    <a:cubicBezTo>
                      <a:pt x="120633" y="646012"/>
                      <a:pt x="119076" y="672733"/>
                      <a:pt x="121058" y="699283"/>
                    </a:cubicBezTo>
                    <a:cubicBezTo>
                      <a:pt x="115195" y="688018"/>
                      <a:pt x="109021" y="677431"/>
                      <a:pt x="102620" y="668119"/>
                    </a:cubicBezTo>
                    <a:cubicBezTo>
                      <a:pt x="97578" y="660816"/>
                      <a:pt x="77610" y="633020"/>
                      <a:pt x="64978" y="642134"/>
                    </a:cubicBezTo>
                    <a:cubicBezTo>
                      <a:pt x="56736" y="648107"/>
                      <a:pt x="63817" y="671487"/>
                      <a:pt x="65488" y="678677"/>
                    </a:cubicBezTo>
                    <a:cubicBezTo>
                      <a:pt x="73928" y="715276"/>
                      <a:pt x="90781" y="748167"/>
                      <a:pt x="115110" y="776698"/>
                    </a:cubicBezTo>
                    <a:close/>
                    <a:moveTo>
                      <a:pt x="351354" y="556511"/>
                    </a:moveTo>
                    <a:cubicBezTo>
                      <a:pt x="343140" y="561634"/>
                      <a:pt x="335153" y="567182"/>
                      <a:pt x="327364" y="572984"/>
                    </a:cubicBezTo>
                    <a:cubicBezTo>
                      <a:pt x="331896" y="567097"/>
                      <a:pt x="335804" y="561549"/>
                      <a:pt x="338722" y="556596"/>
                    </a:cubicBezTo>
                    <a:cubicBezTo>
                      <a:pt x="342064" y="550934"/>
                      <a:pt x="370614" y="494041"/>
                      <a:pt x="344046" y="497550"/>
                    </a:cubicBezTo>
                    <a:cubicBezTo>
                      <a:pt x="328270" y="499617"/>
                      <a:pt x="314250" y="517732"/>
                      <a:pt x="304706" y="528686"/>
                    </a:cubicBezTo>
                    <a:cubicBezTo>
                      <a:pt x="281707" y="555124"/>
                      <a:pt x="255537" y="617764"/>
                      <a:pt x="236985" y="656287"/>
                    </a:cubicBezTo>
                    <a:cubicBezTo>
                      <a:pt x="233501" y="659939"/>
                      <a:pt x="230216" y="663618"/>
                      <a:pt x="227610" y="667270"/>
                    </a:cubicBezTo>
                    <a:cubicBezTo>
                      <a:pt x="227157" y="667892"/>
                      <a:pt x="228601" y="667892"/>
                      <a:pt x="231434" y="667383"/>
                    </a:cubicBezTo>
                    <a:cubicBezTo>
                      <a:pt x="230980" y="668289"/>
                      <a:pt x="230442" y="669421"/>
                      <a:pt x="229989" y="670270"/>
                    </a:cubicBezTo>
                    <a:cubicBezTo>
                      <a:pt x="229508" y="671204"/>
                      <a:pt x="231689" y="669647"/>
                      <a:pt x="235484" y="666477"/>
                    </a:cubicBezTo>
                    <a:cubicBezTo>
                      <a:pt x="260436" y="660448"/>
                      <a:pt x="337957" y="633133"/>
                      <a:pt x="370557" y="598289"/>
                    </a:cubicBezTo>
                    <a:cubicBezTo>
                      <a:pt x="379196" y="589090"/>
                      <a:pt x="404177" y="560502"/>
                      <a:pt x="392422" y="545981"/>
                    </a:cubicBezTo>
                    <a:cubicBezTo>
                      <a:pt x="383331" y="534772"/>
                      <a:pt x="359114" y="551670"/>
                      <a:pt x="351354" y="556511"/>
                    </a:cubicBezTo>
                    <a:close/>
                    <a:moveTo>
                      <a:pt x="210644" y="527356"/>
                    </a:moveTo>
                    <a:cubicBezTo>
                      <a:pt x="214751" y="534149"/>
                      <a:pt x="229677" y="558917"/>
                      <a:pt x="235286" y="564861"/>
                    </a:cubicBezTo>
                    <a:cubicBezTo>
                      <a:pt x="235342" y="564974"/>
                      <a:pt x="235370" y="565087"/>
                      <a:pt x="235427" y="565200"/>
                    </a:cubicBezTo>
                    <a:cubicBezTo>
                      <a:pt x="236220" y="566899"/>
                      <a:pt x="238656" y="571484"/>
                      <a:pt x="238798" y="569644"/>
                    </a:cubicBezTo>
                    <a:cubicBezTo>
                      <a:pt x="241092" y="543745"/>
                      <a:pt x="261938" y="457045"/>
                      <a:pt x="249164" y="409775"/>
                    </a:cubicBezTo>
                    <a:cubicBezTo>
                      <a:pt x="245793" y="397349"/>
                      <a:pt x="235965" y="365392"/>
                      <a:pt x="217300" y="370233"/>
                    </a:cubicBezTo>
                    <a:cubicBezTo>
                      <a:pt x="206084" y="373148"/>
                      <a:pt x="217725" y="473717"/>
                      <a:pt x="225599" y="525092"/>
                    </a:cubicBezTo>
                    <a:cubicBezTo>
                      <a:pt x="209766" y="474566"/>
                      <a:pt x="183001" y="394858"/>
                      <a:pt x="173711" y="389480"/>
                    </a:cubicBezTo>
                    <a:cubicBezTo>
                      <a:pt x="161532" y="382461"/>
                      <a:pt x="154451" y="391065"/>
                      <a:pt x="154819" y="403435"/>
                    </a:cubicBezTo>
                    <a:cubicBezTo>
                      <a:pt x="154961" y="407879"/>
                      <a:pt x="155726" y="412266"/>
                      <a:pt x="156717" y="416597"/>
                    </a:cubicBezTo>
                    <a:cubicBezTo>
                      <a:pt x="165979" y="456309"/>
                      <a:pt x="189714" y="492965"/>
                      <a:pt x="210644" y="52735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" name="Google Shape;1707;p26"/>
              <p:cNvSpPr/>
              <p:nvPr/>
            </p:nvSpPr>
            <p:spPr>
              <a:xfrm rot="8209291">
                <a:off x="592124" y="503949"/>
                <a:ext cx="376643" cy="639506"/>
              </a:xfrm>
              <a:custGeom>
                <a:avLst/>
                <a:gdLst/>
                <a:ahLst/>
                <a:cxnLst/>
                <a:rect l="l" t="t" r="r" b="b"/>
                <a:pathLst>
                  <a:path w="752487" h="1282028" extrusionOk="0">
                    <a:moveTo>
                      <a:pt x="658752" y="159096"/>
                    </a:moveTo>
                    <a:cubicBezTo>
                      <a:pt x="578314" y="263996"/>
                      <a:pt x="414691" y="435640"/>
                      <a:pt x="414408" y="414581"/>
                    </a:cubicBezTo>
                    <a:cubicBezTo>
                      <a:pt x="414124" y="391625"/>
                      <a:pt x="527955" y="230312"/>
                      <a:pt x="618391" y="106420"/>
                    </a:cubicBezTo>
                    <a:cubicBezTo>
                      <a:pt x="676680" y="26570"/>
                      <a:pt x="746695" y="-2669"/>
                      <a:pt x="749017" y="189"/>
                    </a:cubicBezTo>
                    <a:cubicBezTo>
                      <a:pt x="771279" y="27532"/>
                      <a:pt x="679966" y="131413"/>
                      <a:pt x="658752" y="159096"/>
                    </a:cubicBezTo>
                    <a:close/>
                    <a:moveTo>
                      <a:pt x="363511" y="355252"/>
                    </a:moveTo>
                    <a:cubicBezTo>
                      <a:pt x="375237" y="325390"/>
                      <a:pt x="369799" y="263628"/>
                      <a:pt x="353230" y="221594"/>
                    </a:cubicBezTo>
                    <a:cubicBezTo>
                      <a:pt x="337850" y="182561"/>
                      <a:pt x="311878" y="161219"/>
                      <a:pt x="306893" y="180976"/>
                    </a:cubicBezTo>
                    <a:cubicBezTo>
                      <a:pt x="294459" y="230256"/>
                      <a:pt x="302135" y="326466"/>
                      <a:pt x="318024" y="374557"/>
                    </a:cubicBezTo>
                    <a:cubicBezTo>
                      <a:pt x="326861" y="401334"/>
                      <a:pt x="356940" y="371953"/>
                      <a:pt x="363511" y="355252"/>
                    </a:cubicBezTo>
                    <a:close/>
                    <a:moveTo>
                      <a:pt x="528663" y="365329"/>
                    </a:moveTo>
                    <a:cubicBezTo>
                      <a:pt x="524103" y="366037"/>
                      <a:pt x="479523" y="388653"/>
                      <a:pt x="457289" y="417666"/>
                    </a:cubicBezTo>
                    <a:cubicBezTo>
                      <a:pt x="428059" y="455878"/>
                      <a:pt x="408375" y="509857"/>
                      <a:pt x="415597" y="516027"/>
                    </a:cubicBezTo>
                    <a:cubicBezTo>
                      <a:pt x="442334" y="538870"/>
                      <a:pt x="600916" y="354347"/>
                      <a:pt x="528663" y="365329"/>
                    </a:cubicBezTo>
                    <a:close/>
                    <a:moveTo>
                      <a:pt x="268515" y="712042"/>
                    </a:moveTo>
                    <a:cubicBezTo>
                      <a:pt x="274208" y="702928"/>
                      <a:pt x="266532" y="616738"/>
                      <a:pt x="254070" y="585630"/>
                    </a:cubicBezTo>
                    <a:cubicBezTo>
                      <a:pt x="250020" y="575525"/>
                      <a:pt x="231270" y="523585"/>
                      <a:pt x="214899" y="572553"/>
                    </a:cubicBezTo>
                    <a:cubicBezTo>
                      <a:pt x="208866" y="590612"/>
                      <a:pt x="223934" y="671197"/>
                      <a:pt x="236142" y="698484"/>
                    </a:cubicBezTo>
                    <a:cubicBezTo>
                      <a:pt x="238776" y="704371"/>
                      <a:pt x="251266" y="739668"/>
                      <a:pt x="268515" y="712042"/>
                    </a:cubicBezTo>
                    <a:close/>
                    <a:moveTo>
                      <a:pt x="218836" y="720194"/>
                    </a:moveTo>
                    <a:cubicBezTo>
                      <a:pt x="218893" y="715439"/>
                      <a:pt x="218383" y="710740"/>
                      <a:pt x="217618" y="706070"/>
                    </a:cubicBezTo>
                    <a:cubicBezTo>
                      <a:pt x="212322" y="673462"/>
                      <a:pt x="203542" y="641448"/>
                      <a:pt x="190456" y="609265"/>
                    </a:cubicBezTo>
                    <a:cubicBezTo>
                      <a:pt x="181789" y="587980"/>
                      <a:pt x="135141" y="550362"/>
                      <a:pt x="140239" y="613341"/>
                    </a:cubicBezTo>
                    <a:cubicBezTo>
                      <a:pt x="157375" y="693644"/>
                      <a:pt x="218241" y="757982"/>
                      <a:pt x="218836" y="720194"/>
                    </a:cubicBezTo>
                    <a:close/>
                    <a:moveTo>
                      <a:pt x="316041" y="807035"/>
                    </a:moveTo>
                    <a:cubicBezTo>
                      <a:pt x="311311" y="815640"/>
                      <a:pt x="293921" y="856853"/>
                      <a:pt x="320035" y="846351"/>
                    </a:cubicBezTo>
                    <a:cubicBezTo>
                      <a:pt x="356798" y="831576"/>
                      <a:pt x="388549" y="788240"/>
                      <a:pt x="409763" y="756482"/>
                    </a:cubicBezTo>
                    <a:cubicBezTo>
                      <a:pt x="418203" y="743886"/>
                      <a:pt x="426530" y="709749"/>
                      <a:pt x="387812" y="727440"/>
                    </a:cubicBezTo>
                    <a:cubicBezTo>
                      <a:pt x="357167" y="741423"/>
                      <a:pt x="331647" y="778645"/>
                      <a:pt x="316041" y="807035"/>
                    </a:cubicBezTo>
                    <a:close/>
                    <a:moveTo>
                      <a:pt x="439785" y="765058"/>
                    </a:moveTo>
                    <a:cubicBezTo>
                      <a:pt x="431458" y="765907"/>
                      <a:pt x="353031" y="825377"/>
                      <a:pt x="334225" y="855352"/>
                    </a:cubicBezTo>
                    <a:cubicBezTo>
                      <a:pt x="330260" y="861693"/>
                      <a:pt x="317457" y="881733"/>
                      <a:pt x="325983" y="888979"/>
                    </a:cubicBezTo>
                    <a:cubicBezTo>
                      <a:pt x="334338" y="896084"/>
                      <a:pt x="424179" y="835907"/>
                      <a:pt x="456014" y="813149"/>
                    </a:cubicBezTo>
                    <a:cubicBezTo>
                      <a:pt x="475246" y="799421"/>
                      <a:pt x="478361" y="761011"/>
                      <a:pt x="439785" y="765058"/>
                    </a:cubicBezTo>
                    <a:close/>
                    <a:moveTo>
                      <a:pt x="92458" y="859287"/>
                    </a:moveTo>
                    <a:cubicBezTo>
                      <a:pt x="87332" y="852352"/>
                      <a:pt x="76626" y="837067"/>
                      <a:pt x="65919" y="840492"/>
                    </a:cubicBezTo>
                    <a:cubicBezTo>
                      <a:pt x="54109" y="844257"/>
                      <a:pt x="55553" y="864240"/>
                      <a:pt x="56629" y="873298"/>
                    </a:cubicBezTo>
                    <a:cubicBezTo>
                      <a:pt x="60000" y="901717"/>
                      <a:pt x="77872" y="946326"/>
                      <a:pt x="91863" y="970980"/>
                    </a:cubicBezTo>
                    <a:cubicBezTo>
                      <a:pt x="94894" y="976330"/>
                      <a:pt x="119309" y="992266"/>
                      <a:pt x="130864" y="985699"/>
                    </a:cubicBezTo>
                    <a:cubicBezTo>
                      <a:pt x="140154" y="980406"/>
                      <a:pt x="137662" y="953968"/>
                      <a:pt x="135425" y="946213"/>
                    </a:cubicBezTo>
                    <a:cubicBezTo>
                      <a:pt x="125880" y="913265"/>
                      <a:pt x="111293" y="884762"/>
                      <a:pt x="92458" y="859287"/>
                    </a:cubicBezTo>
                    <a:close/>
                    <a:moveTo>
                      <a:pt x="145281" y="843408"/>
                    </a:moveTo>
                    <a:cubicBezTo>
                      <a:pt x="134688" y="845078"/>
                      <a:pt x="131799" y="859145"/>
                      <a:pt x="130383" y="867779"/>
                    </a:cubicBezTo>
                    <a:cubicBezTo>
                      <a:pt x="126248" y="892744"/>
                      <a:pt x="131148" y="905170"/>
                      <a:pt x="137775" y="934891"/>
                    </a:cubicBezTo>
                    <a:cubicBezTo>
                      <a:pt x="143298" y="959743"/>
                      <a:pt x="167798" y="990001"/>
                      <a:pt x="167458" y="988926"/>
                    </a:cubicBezTo>
                    <a:cubicBezTo>
                      <a:pt x="183772" y="993256"/>
                      <a:pt x="190060" y="953657"/>
                      <a:pt x="190145" y="943835"/>
                    </a:cubicBezTo>
                    <a:cubicBezTo>
                      <a:pt x="190428" y="916662"/>
                      <a:pt x="186916" y="885979"/>
                      <a:pt x="172924" y="862146"/>
                    </a:cubicBezTo>
                    <a:cubicBezTo>
                      <a:pt x="167345" y="852692"/>
                      <a:pt x="157658" y="841455"/>
                      <a:pt x="145281" y="843408"/>
                    </a:cubicBezTo>
                    <a:close/>
                    <a:moveTo>
                      <a:pt x="278598" y="1023770"/>
                    </a:moveTo>
                    <a:cubicBezTo>
                      <a:pt x="263757" y="1018986"/>
                      <a:pt x="238039" y="1044914"/>
                      <a:pt x="230760" y="1053830"/>
                    </a:cubicBezTo>
                    <a:cubicBezTo>
                      <a:pt x="214503" y="1073729"/>
                      <a:pt x="200511" y="1097194"/>
                      <a:pt x="193855" y="1122159"/>
                    </a:cubicBezTo>
                    <a:cubicBezTo>
                      <a:pt x="191419" y="1131330"/>
                      <a:pt x="188899" y="1146672"/>
                      <a:pt x="199208" y="1152418"/>
                    </a:cubicBezTo>
                    <a:cubicBezTo>
                      <a:pt x="209093" y="1157909"/>
                      <a:pt x="222490" y="1145568"/>
                      <a:pt x="228834" y="1139567"/>
                    </a:cubicBezTo>
                    <a:cubicBezTo>
                      <a:pt x="251748" y="1117800"/>
                      <a:pt x="270866" y="1089183"/>
                      <a:pt x="283186" y="1060114"/>
                    </a:cubicBezTo>
                    <a:cubicBezTo>
                      <a:pt x="288086" y="1048509"/>
                      <a:pt x="293468" y="1028525"/>
                      <a:pt x="278598" y="1023770"/>
                    </a:cubicBezTo>
                    <a:close/>
                    <a:moveTo>
                      <a:pt x="337822" y="1042196"/>
                    </a:moveTo>
                    <a:cubicBezTo>
                      <a:pt x="329438" y="1046980"/>
                      <a:pt x="321819" y="1053037"/>
                      <a:pt x="314625" y="1059406"/>
                    </a:cubicBezTo>
                    <a:cubicBezTo>
                      <a:pt x="288624" y="1082419"/>
                      <a:pt x="264295" y="1110045"/>
                      <a:pt x="246961" y="1140246"/>
                    </a:cubicBezTo>
                    <a:cubicBezTo>
                      <a:pt x="242429" y="1148115"/>
                      <a:pt x="230335" y="1168382"/>
                      <a:pt x="241750" y="1175940"/>
                    </a:cubicBezTo>
                    <a:cubicBezTo>
                      <a:pt x="252626" y="1183129"/>
                      <a:pt x="271064" y="1170731"/>
                      <a:pt x="279816" y="1165127"/>
                    </a:cubicBezTo>
                    <a:cubicBezTo>
                      <a:pt x="310830" y="1145228"/>
                      <a:pt x="337199" y="1116130"/>
                      <a:pt x="355326" y="1084202"/>
                    </a:cubicBezTo>
                    <a:cubicBezTo>
                      <a:pt x="362123" y="1072229"/>
                      <a:pt x="373452" y="1043215"/>
                      <a:pt x="362265" y="1036705"/>
                    </a:cubicBezTo>
                    <a:cubicBezTo>
                      <a:pt x="351077" y="1030195"/>
                      <a:pt x="339606" y="1041177"/>
                      <a:pt x="337822" y="1042196"/>
                    </a:cubicBezTo>
                    <a:close/>
                    <a:moveTo>
                      <a:pt x="83820" y="1098581"/>
                    </a:moveTo>
                    <a:cubicBezTo>
                      <a:pt x="81894" y="1101355"/>
                      <a:pt x="80336" y="1104412"/>
                      <a:pt x="78920" y="1107469"/>
                    </a:cubicBezTo>
                    <a:cubicBezTo>
                      <a:pt x="64362" y="1138803"/>
                      <a:pt x="58924" y="1175628"/>
                      <a:pt x="59575" y="1209934"/>
                    </a:cubicBezTo>
                    <a:cubicBezTo>
                      <a:pt x="59745" y="1218851"/>
                      <a:pt x="58754" y="1246137"/>
                      <a:pt x="69347" y="1251430"/>
                    </a:cubicBezTo>
                    <a:lnTo>
                      <a:pt x="90646" y="1248175"/>
                    </a:lnTo>
                    <a:cubicBezTo>
                      <a:pt x="107158" y="1234702"/>
                      <a:pt x="111378" y="1210727"/>
                      <a:pt x="113871" y="1190743"/>
                    </a:cubicBezTo>
                    <a:cubicBezTo>
                      <a:pt x="115712" y="1176024"/>
                      <a:pt x="116930" y="1161079"/>
                      <a:pt x="116136" y="1146247"/>
                    </a:cubicBezTo>
                    <a:cubicBezTo>
                      <a:pt x="115343" y="1131274"/>
                      <a:pt x="113502" y="1114262"/>
                      <a:pt x="105289" y="1101327"/>
                    </a:cubicBezTo>
                    <a:cubicBezTo>
                      <a:pt x="99397" y="1092042"/>
                      <a:pt x="90900" y="1088419"/>
                      <a:pt x="83820" y="1098581"/>
                    </a:cubicBezTo>
                    <a:close/>
                    <a:moveTo>
                      <a:pt x="41533" y="1160740"/>
                    </a:moveTo>
                    <a:cubicBezTo>
                      <a:pt x="38078" y="1152106"/>
                      <a:pt x="22727" y="1120376"/>
                      <a:pt x="12049" y="1139284"/>
                    </a:cubicBezTo>
                    <a:cubicBezTo>
                      <a:pt x="10406" y="1142228"/>
                      <a:pt x="9245" y="1145398"/>
                      <a:pt x="8169" y="1148568"/>
                    </a:cubicBezTo>
                    <a:cubicBezTo>
                      <a:pt x="6271" y="1154201"/>
                      <a:pt x="4798" y="1159975"/>
                      <a:pt x="3580" y="1165778"/>
                    </a:cubicBezTo>
                    <a:cubicBezTo>
                      <a:pt x="1683" y="1175062"/>
                      <a:pt x="408" y="1184544"/>
                      <a:pt x="68" y="1194027"/>
                    </a:cubicBezTo>
                    <a:cubicBezTo>
                      <a:pt x="-385" y="1208179"/>
                      <a:pt x="1428" y="1222474"/>
                      <a:pt x="5421" y="1236089"/>
                    </a:cubicBezTo>
                    <a:cubicBezTo>
                      <a:pt x="11312" y="1256072"/>
                      <a:pt x="20602" y="1268470"/>
                      <a:pt x="34651" y="1282028"/>
                    </a:cubicBezTo>
                    <a:lnTo>
                      <a:pt x="48047" y="1275660"/>
                    </a:lnTo>
                    <a:cubicBezTo>
                      <a:pt x="55666" y="1266319"/>
                      <a:pt x="57479" y="1254346"/>
                      <a:pt x="57536" y="1242599"/>
                    </a:cubicBezTo>
                    <a:cubicBezTo>
                      <a:pt x="57677" y="1218284"/>
                      <a:pt x="52381" y="1192640"/>
                      <a:pt x="44762" y="1169599"/>
                    </a:cubicBezTo>
                    <a:cubicBezTo>
                      <a:pt x="43941" y="1167108"/>
                      <a:pt x="42524" y="1163202"/>
                      <a:pt x="41533" y="1160740"/>
                    </a:cubicBezTo>
                    <a:close/>
                  </a:path>
                </a:pathLst>
              </a:custGeom>
              <a:solidFill>
                <a:srgbClr val="F6F6E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" name="Google Shape;1708;p26"/>
              <p:cNvSpPr/>
              <p:nvPr/>
            </p:nvSpPr>
            <p:spPr>
              <a:xfrm rot="8209291">
                <a:off x="114685" y="755092"/>
                <a:ext cx="204401" cy="213217"/>
              </a:xfrm>
              <a:custGeom>
                <a:avLst/>
                <a:gdLst/>
                <a:ahLst/>
                <a:cxnLst/>
                <a:rect l="l" t="t" r="r" b="b"/>
                <a:pathLst>
                  <a:path w="408369" h="427439" extrusionOk="0">
                    <a:moveTo>
                      <a:pt x="2883" y="58322"/>
                    </a:moveTo>
                    <a:cubicBezTo>
                      <a:pt x="18319" y="31800"/>
                      <a:pt x="37239" y="39046"/>
                      <a:pt x="51910" y="40065"/>
                    </a:cubicBezTo>
                    <a:cubicBezTo>
                      <a:pt x="69357" y="41282"/>
                      <a:pt x="74739" y="-5111"/>
                      <a:pt x="91449" y="465"/>
                    </a:cubicBezTo>
                    <a:cubicBezTo>
                      <a:pt x="130592" y="13543"/>
                      <a:pt x="140137" y="11590"/>
                      <a:pt x="168856" y="7287"/>
                    </a:cubicBezTo>
                    <a:cubicBezTo>
                      <a:pt x="190354" y="4060"/>
                      <a:pt x="199162" y="42159"/>
                      <a:pt x="218960" y="52321"/>
                    </a:cubicBezTo>
                    <a:cubicBezTo>
                      <a:pt x="239240" y="62737"/>
                      <a:pt x="265920" y="48358"/>
                      <a:pt x="282489" y="68087"/>
                    </a:cubicBezTo>
                    <a:cubicBezTo>
                      <a:pt x="294555" y="82466"/>
                      <a:pt x="286086" y="107347"/>
                      <a:pt x="297472" y="122037"/>
                    </a:cubicBezTo>
                    <a:cubicBezTo>
                      <a:pt x="309396" y="137350"/>
                      <a:pt x="335793" y="130246"/>
                      <a:pt x="347377" y="149239"/>
                    </a:cubicBezTo>
                    <a:cubicBezTo>
                      <a:pt x="356073" y="163533"/>
                      <a:pt x="347377" y="183658"/>
                      <a:pt x="355619" y="196735"/>
                    </a:cubicBezTo>
                    <a:cubicBezTo>
                      <a:pt x="364201" y="210407"/>
                      <a:pt x="383857" y="213605"/>
                      <a:pt x="393629" y="226909"/>
                    </a:cubicBezTo>
                    <a:cubicBezTo>
                      <a:pt x="402239" y="238627"/>
                      <a:pt x="396801" y="258271"/>
                      <a:pt x="402778" y="271603"/>
                    </a:cubicBezTo>
                    <a:cubicBezTo>
                      <a:pt x="407252" y="281623"/>
                      <a:pt x="411699" y="303758"/>
                      <a:pt x="404788" y="315561"/>
                    </a:cubicBezTo>
                    <a:cubicBezTo>
                      <a:pt x="387681" y="344829"/>
                      <a:pt x="403514" y="353519"/>
                      <a:pt x="389551" y="367728"/>
                    </a:cubicBezTo>
                    <a:cubicBezTo>
                      <a:pt x="369611" y="387995"/>
                      <a:pt x="402239" y="403903"/>
                      <a:pt x="364768" y="423943"/>
                    </a:cubicBezTo>
                    <a:cubicBezTo>
                      <a:pt x="334150" y="440332"/>
                      <a:pt x="94565" y="396968"/>
                      <a:pt x="59671" y="338545"/>
                    </a:cubicBezTo>
                    <a:cubicBezTo>
                      <a:pt x="30838" y="290285"/>
                      <a:pt x="-11449" y="82919"/>
                      <a:pt x="2883" y="58322"/>
                    </a:cubicBezTo>
                    <a:lnTo>
                      <a:pt x="2883" y="58322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" name="Google Shape;1709;p26"/>
              <p:cNvSpPr/>
              <p:nvPr/>
            </p:nvSpPr>
            <p:spPr>
              <a:xfrm rot="8209291">
                <a:off x="125008" y="760576"/>
                <a:ext cx="178777" cy="198324"/>
              </a:xfrm>
              <a:custGeom>
                <a:avLst/>
                <a:gdLst/>
                <a:ahLst/>
                <a:cxnLst/>
                <a:rect l="l" t="t" r="r" b="b"/>
                <a:pathLst>
                  <a:path w="357175" h="397584" extrusionOk="0">
                    <a:moveTo>
                      <a:pt x="355437" y="255244"/>
                    </a:moveTo>
                    <a:cubicBezTo>
                      <a:pt x="354729" y="252526"/>
                      <a:pt x="353880" y="249781"/>
                      <a:pt x="352718" y="247205"/>
                    </a:cubicBezTo>
                    <a:cubicBezTo>
                      <a:pt x="351869" y="245337"/>
                      <a:pt x="350906" y="243525"/>
                      <a:pt x="349716" y="241884"/>
                    </a:cubicBezTo>
                    <a:cubicBezTo>
                      <a:pt x="348158" y="239534"/>
                      <a:pt x="344986" y="238912"/>
                      <a:pt x="342663" y="240497"/>
                    </a:cubicBezTo>
                    <a:cubicBezTo>
                      <a:pt x="340313" y="242053"/>
                      <a:pt x="339690" y="245224"/>
                      <a:pt x="341247" y="247545"/>
                    </a:cubicBezTo>
                    <a:cubicBezTo>
                      <a:pt x="342125" y="248988"/>
                      <a:pt x="342748" y="250573"/>
                      <a:pt x="343287" y="252215"/>
                    </a:cubicBezTo>
                    <a:cubicBezTo>
                      <a:pt x="343853" y="253998"/>
                      <a:pt x="344250" y="255866"/>
                      <a:pt x="344589" y="257678"/>
                    </a:cubicBezTo>
                    <a:cubicBezTo>
                      <a:pt x="345638" y="263028"/>
                      <a:pt x="345581" y="268915"/>
                      <a:pt x="344391" y="274435"/>
                    </a:cubicBezTo>
                    <a:cubicBezTo>
                      <a:pt x="343315" y="279558"/>
                      <a:pt x="341077" y="284342"/>
                      <a:pt x="337424" y="287852"/>
                    </a:cubicBezTo>
                    <a:cubicBezTo>
                      <a:pt x="335611" y="289635"/>
                      <a:pt x="333430" y="290739"/>
                      <a:pt x="331164" y="291390"/>
                    </a:cubicBezTo>
                    <a:cubicBezTo>
                      <a:pt x="328813" y="292069"/>
                      <a:pt x="326321" y="292182"/>
                      <a:pt x="323857" y="291843"/>
                    </a:cubicBezTo>
                    <a:lnTo>
                      <a:pt x="320203" y="290626"/>
                    </a:lnTo>
                    <a:cubicBezTo>
                      <a:pt x="317711" y="289776"/>
                      <a:pt x="315105" y="289097"/>
                      <a:pt x="313377" y="289040"/>
                    </a:cubicBezTo>
                    <a:cubicBezTo>
                      <a:pt x="311196" y="288956"/>
                      <a:pt x="309525" y="289522"/>
                      <a:pt x="308336" y="290201"/>
                    </a:cubicBezTo>
                    <a:cubicBezTo>
                      <a:pt x="306948" y="291050"/>
                      <a:pt x="305079" y="292805"/>
                      <a:pt x="304371" y="296032"/>
                    </a:cubicBezTo>
                    <a:cubicBezTo>
                      <a:pt x="303918" y="298042"/>
                      <a:pt x="305928" y="305939"/>
                      <a:pt x="303181" y="304976"/>
                    </a:cubicBezTo>
                    <a:cubicBezTo>
                      <a:pt x="303124" y="304976"/>
                      <a:pt x="303096" y="304948"/>
                      <a:pt x="303096" y="304892"/>
                    </a:cubicBezTo>
                    <a:cubicBezTo>
                      <a:pt x="298933" y="308203"/>
                      <a:pt x="293523" y="308486"/>
                      <a:pt x="288028" y="307524"/>
                    </a:cubicBezTo>
                    <a:cubicBezTo>
                      <a:pt x="278455" y="305854"/>
                      <a:pt x="268683" y="300617"/>
                      <a:pt x="261914" y="295692"/>
                    </a:cubicBezTo>
                    <a:cubicBezTo>
                      <a:pt x="263614" y="294418"/>
                      <a:pt x="265341" y="293173"/>
                      <a:pt x="266842" y="291729"/>
                    </a:cubicBezTo>
                    <a:cubicBezTo>
                      <a:pt x="273470" y="285389"/>
                      <a:pt x="277549" y="277549"/>
                      <a:pt x="276699" y="268774"/>
                    </a:cubicBezTo>
                    <a:cubicBezTo>
                      <a:pt x="276161" y="263198"/>
                      <a:pt x="274206" y="259093"/>
                      <a:pt x="271629" y="255782"/>
                    </a:cubicBezTo>
                    <a:cubicBezTo>
                      <a:pt x="269193" y="252668"/>
                      <a:pt x="266106" y="250290"/>
                      <a:pt x="262905" y="248083"/>
                    </a:cubicBezTo>
                    <a:cubicBezTo>
                      <a:pt x="261093" y="246837"/>
                      <a:pt x="259223" y="245677"/>
                      <a:pt x="257581" y="244290"/>
                    </a:cubicBezTo>
                    <a:cubicBezTo>
                      <a:pt x="259025" y="242761"/>
                      <a:pt x="260356" y="241317"/>
                      <a:pt x="260555" y="241034"/>
                    </a:cubicBezTo>
                    <a:cubicBezTo>
                      <a:pt x="262849" y="237779"/>
                      <a:pt x="264548" y="234241"/>
                      <a:pt x="265426" y="230533"/>
                    </a:cubicBezTo>
                    <a:cubicBezTo>
                      <a:pt x="266361" y="226542"/>
                      <a:pt x="266361" y="222353"/>
                      <a:pt x="265058" y="218022"/>
                    </a:cubicBezTo>
                    <a:cubicBezTo>
                      <a:pt x="263387" y="212446"/>
                      <a:pt x="260215" y="207691"/>
                      <a:pt x="256165" y="204011"/>
                    </a:cubicBezTo>
                    <a:cubicBezTo>
                      <a:pt x="252001" y="200218"/>
                      <a:pt x="246846" y="197586"/>
                      <a:pt x="241465" y="196453"/>
                    </a:cubicBezTo>
                    <a:cubicBezTo>
                      <a:pt x="241012" y="196369"/>
                      <a:pt x="238746" y="196878"/>
                      <a:pt x="236480" y="197189"/>
                    </a:cubicBezTo>
                    <a:cubicBezTo>
                      <a:pt x="236423" y="193849"/>
                      <a:pt x="236310" y="188924"/>
                      <a:pt x="235998" y="187367"/>
                    </a:cubicBezTo>
                    <a:cubicBezTo>
                      <a:pt x="234781" y="181367"/>
                      <a:pt x="232883" y="175592"/>
                      <a:pt x="230164" y="170356"/>
                    </a:cubicBezTo>
                    <a:cubicBezTo>
                      <a:pt x="227275" y="164751"/>
                      <a:pt x="223423" y="159770"/>
                      <a:pt x="218551" y="155637"/>
                    </a:cubicBezTo>
                    <a:cubicBezTo>
                      <a:pt x="214416" y="152184"/>
                      <a:pt x="209998" y="150146"/>
                      <a:pt x="205381" y="149297"/>
                    </a:cubicBezTo>
                    <a:cubicBezTo>
                      <a:pt x="200850" y="148447"/>
                      <a:pt x="196120" y="148702"/>
                      <a:pt x="191220" y="150033"/>
                    </a:cubicBezTo>
                    <a:cubicBezTo>
                      <a:pt x="190880" y="150117"/>
                      <a:pt x="189492" y="150712"/>
                      <a:pt x="187764" y="151448"/>
                    </a:cubicBezTo>
                    <a:cubicBezTo>
                      <a:pt x="187736" y="149636"/>
                      <a:pt x="187679" y="147995"/>
                      <a:pt x="187566" y="147202"/>
                    </a:cubicBezTo>
                    <a:cubicBezTo>
                      <a:pt x="186461" y="139361"/>
                      <a:pt x="184479" y="130530"/>
                      <a:pt x="180485" y="123397"/>
                    </a:cubicBezTo>
                    <a:cubicBezTo>
                      <a:pt x="177313" y="117708"/>
                      <a:pt x="172895" y="112981"/>
                      <a:pt x="166918" y="110179"/>
                    </a:cubicBezTo>
                    <a:cubicBezTo>
                      <a:pt x="163236" y="108452"/>
                      <a:pt x="159299" y="107829"/>
                      <a:pt x="155391" y="108084"/>
                    </a:cubicBezTo>
                    <a:cubicBezTo>
                      <a:pt x="152077" y="108310"/>
                      <a:pt x="148763" y="109160"/>
                      <a:pt x="145648" y="110518"/>
                    </a:cubicBezTo>
                    <a:lnTo>
                      <a:pt x="145619" y="110009"/>
                    </a:lnTo>
                    <a:cubicBezTo>
                      <a:pt x="144713" y="104263"/>
                      <a:pt x="143183" y="98687"/>
                      <a:pt x="140606" y="93733"/>
                    </a:cubicBezTo>
                    <a:cubicBezTo>
                      <a:pt x="138737" y="90110"/>
                      <a:pt x="136301" y="86798"/>
                      <a:pt x="133214" y="83996"/>
                    </a:cubicBezTo>
                    <a:cubicBezTo>
                      <a:pt x="128031" y="79297"/>
                      <a:pt x="123272" y="77514"/>
                      <a:pt x="118826" y="77174"/>
                    </a:cubicBezTo>
                    <a:cubicBezTo>
                      <a:pt x="114067" y="76806"/>
                      <a:pt x="109564" y="78193"/>
                      <a:pt x="105117" y="80033"/>
                    </a:cubicBezTo>
                    <a:cubicBezTo>
                      <a:pt x="101208" y="81675"/>
                      <a:pt x="97413" y="84024"/>
                      <a:pt x="92910" y="83204"/>
                    </a:cubicBezTo>
                    <a:cubicBezTo>
                      <a:pt x="92598" y="82892"/>
                      <a:pt x="90984" y="81335"/>
                      <a:pt x="90191" y="80288"/>
                    </a:cubicBezTo>
                    <a:cubicBezTo>
                      <a:pt x="88520" y="78052"/>
                      <a:pt x="86934" y="75759"/>
                      <a:pt x="85489" y="74259"/>
                    </a:cubicBezTo>
                    <a:cubicBezTo>
                      <a:pt x="81977" y="70692"/>
                      <a:pt x="77530" y="68230"/>
                      <a:pt x="72772" y="67013"/>
                    </a:cubicBezTo>
                    <a:cubicBezTo>
                      <a:pt x="69317" y="66135"/>
                      <a:pt x="65776" y="66107"/>
                      <a:pt x="62321" y="66532"/>
                    </a:cubicBezTo>
                    <a:cubicBezTo>
                      <a:pt x="62208" y="66305"/>
                      <a:pt x="62264" y="66022"/>
                      <a:pt x="62094" y="65796"/>
                    </a:cubicBezTo>
                    <a:cubicBezTo>
                      <a:pt x="62066" y="65824"/>
                      <a:pt x="62009" y="65852"/>
                      <a:pt x="61953" y="65881"/>
                    </a:cubicBezTo>
                    <a:cubicBezTo>
                      <a:pt x="61273" y="66135"/>
                      <a:pt x="60791" y="65513"/>
                      <a:pt x="60480" y="64494"/>
                    </a:cubicBezTo>
                    <a:cubicBezTo>
                      <a:pt x="60593" y="64579"/>
                      <a:pt x="60706" y="64663"/>
                      <a:pt x="60820" y="64748"/>
                    </a:cubicBezTo>
                    <a:cubicBezTo>
                      <a:pt x="60905" y="64805"/>
                      <a:pt x="61188" y="64947"/>
                      <a:pt x="61471" y="65116"/>
                    </a:cubicBezTo>
                    <a:cubicBezTo>
                      <a:pt x="61160" y="64805"/>
                      <a:pt x="60791" y="64579"/>
                      <a:pt x="60423" y="64380"/>
                    </a:cubicBezTo>
                    <a:cubicBezTo>
                      <a:pt x="59630" y="61578"/>
                      <a:pt x="59800" y="56030"/>
                      <a:pt x="59772" y="55662"/>
                    </a:cubicBezTo>
                    <a:cubicBezTo>
                      <a:pt x="59488" y="52351"/>
                      <a:pt x="60055" y="49039"/>
                      <a:pt x="61046" y="45869"/>
                    </a:cubicBezTo>
                    <a:cubicBezTo>
                      <a:pt x="62038" y="42670"/>
                      <a:pt x="63652" y="39698"/>
                      <a:pt x="65635" y="37122"/>
                    </a:cubicBezTo>
                    <a:cubicBezTo>
                      <a:pt x="66909" y="35452"/>
                      <a:pt x="68382" y="34178"/>
                      <a:pt x="70053" y="33301"/>
                    </a:cubicBezTo>
                    <a:cubicBezTo>
                      <a:pt x="71186" y="32707"/>
                      <a:pt x="72404" y="32367"/>
                      <a:pt x="73735" y="32282"/>
                    </a:cubicBezTo>
                    <a:cubicBezTo>
                      <a:pt x="73735" y="32254"/>
                      <a:pt x="73735" y="32197"/>
                      <a:pt x="73763" y="32112"/>
                    </a:cubicBezTo>
                    <a:cubicBezTo>
                      <a:pt x="74188" y="30725"/>
                      <a:pt x="78154" y="33726"/>
                      <a:pt x="79541" y="34207"/>
                    </a:cubicBezTo>
                    <a:cubicBezTo>
                      <a:pt x="83677" y="35594"/>
                      <a:pt x="86565" y="33669"/>
                      <a:pt x="86934" y="33386"/>
                    </a:cubicBezTo>
                    <a:cubicBezTo>
                      <a:pt x="87698" y="32820"/>
                      <a:pt x="90134" y="30555"/>
                      <a:pt x="89936" y="26310"/>
                    </a:cubicBezTo>
                    <a:cubicBezTo>
                      <a:pt x="89851" y="24300"/>
                      <a:pt x="86962" y="17648"/>
                      <a:pt x="89115" y="17733"/>
                    </a:cubicBezTo>
                    <a:cubicBezTo>
                      <a:pt x="89200" y="17733"/>
                      <a:pt x="89256" y="17761"/>
                      <a:pt x="89284" y="17790"/>
                    </a:cubicBezTo>
                    <a:cubicBezTo>
                      <a:pt x="90842" y="15044"/>
                      <a:pt x="93533" y="13459"/>
                      <a:pt x="96507" y="12610"/>
                    </a:cubicBezTo>
                    <a:cubicBezTo>
                      <a:pt x="101124" y="11308"/>
                      <a:pt x="106278" y="11279"/>
                      <a:pt x="110300" y="12072"/>
                    </a:cubicBezTo>
                    <a:cubicBezTo>
                      <a:pt x="113133" y="12780"/>
                      <a:pt x="116022" y="11025"/>
                      <a:pt x="116730" y="8166"/>
                    </a:cubicBezTo>
                    <a:cubicBezTo>
                      <a:pt x="117438" y="5307"/>
                      <a:pt x="115682" y="2448"/>
                      <a:pt x="112821" y="1740"/>
                    </a:cubicBezTo>
                    <a:cubicBezTo>
                      <a:pt x="106222" y="-241"/>
                      <a:pt x="97187" y="-864"/>
                      <a:pt x="89681" y="1656"/>
                    </a:cubicBezTo>
                    <a:cubicBezTo>
                      <a:pt x="83846" y="3580"/>
                      <a:pt x="79060" y="7487"/>
                      <a:pt x="76143" y="13516"/>
                    </a:cubicBezTo>
                    <a:cubicBezTo>
                      <a:pt x="75718" y="14336"/>
                      <a:pt x="75378" y="15865"/>
                      <a:pt x="75293" y="17846"/>
                    </a:cubicBezTo>
                    <a:cubicBezTo>
                      <a:pt x="70789" y="17846"/>
                      <a:pt x="66683" y="18865"/>
                      <a:pt x="63114" y="20988"/>
                    </a:cubicBezTo>
                    <a:cubicBezTo>
                      <a:pt x="59857" y="22913"/>
                      <a:pt x="56939" y="25659"/>
                      <a:pt x="54560" y="29225"/>
                    </a:cubicBezTo>
                    <a:cubicBezTo>
                      <a:pt x="51898" y="33216"/>
                      <a:pt x="49830" y="37773"/>
                      <a:pt x="48754" y="42613"/>
                    </a:cubicBezTo>
                    <a:cubicBezTo>
                      <a:pt x="47706" y="47369"/>
                      <a:pt x="47451" y="52322"/>
                      <a:pt x="48301" y="57162"/>
                    </a:cubicBezTo>
                    <a:cubicBezTo>
                      <a:pt x="48414" y="57814"/>
                      <a:pt x="50935" y="66871"/>
                      <a:pt x="52464" y="69985"/>
                    </a:cubicBezTo>
                    <a:cubicBezTo>
                      <a:pt x="52521" y="70070"/>
                      <a:pt x="52578" y="70070"/>
                      <a:pt x="52606" y="70155"/>
                    </a:cubicBezTo>
                    <a:cubicBezTo>
                      <a:pt x="51218" y="71004"/>
                      <a:pt x="49490" y="71457"/>
                      <a:pt x="48273" y="72532"/>
                    </a:cubicBezTo>
                    <a:cubicBezTo>
                      <a:pt x="43373" y="76806"/>
                      <a:pt x="40031" y="83005"/>
                      <a:pt x="34309" y="86317"/>
                    </a:cubicBezTo>
                    <a:cubicBezTo>
                      <a:pt x="29693" y="88949"/>
                      <a:pt x="25048" y="87676"/>
                      <a:pt x="21082" y="84958"/>
                    </a:cubicBezTo>
                    <a:cubicBezTo>
                      <a:pt x="16267" y="81675"/>
                      <a:pt x="12330" y="76438"/>
                      <a:pt x="10206" y="71655"/>
                    </a:cubicBezTo>
                    <a:cubicBezTo>
                      <a:pt x="9045" y="68966"/>
                      <a:pt x="5901" y="67720"/>
                      <a:pt x="3210" y="68881"/>
                    </a:cubicBezTo>
                    <a:cubicBezTo>
                      <a:pt x="520" y="70041"/>
                      <a:pt x="-727" y="73183"/>
                      <a:pt x="435" y="75872"/>
                    </a:cubicBezTo>
                    <a:cubicBezTo>
                      <a:pt x="3749" y="83741"/>
                      <a:pt x="10773" y="92488"/>
                      <a:pt x="19071" y="96564"/>
                    </a:cubicBezTo>
                    <a:cubicBezTo>
                      <a:pt x="25529" y="99706"/>
                      <a:pt x="32723" y="100187"/>
                      <a:pt x="39917" y="96196"/>
                    </a:cubicBezTo>
                    <a:cubicBezTo>
                      <a:pt x="46318" y="92658"/>
                      <a:pt x="50340" y="86091"/>
                      <a:pt x="55891" y="81477"/>
                    </a:cubicBezTo>
                    <a:cubicBezTo>
                      <a:pt x="57449" y="80146"/>
                      <a:pt x="59205" y="79071"/>
                      <a:pt x="61358" y="78505"/>
                    </a:cubicBezTo>
                    <a:cubicBezTo>
                      <a:pt x="64049" y="77825"/>
                      <a:pt x="66937" y="77910"/>
                      <a:pt x="69685" y="78646"/>
                    </a:cubicBezTo>
                    <a:cubicBezTo>
                      <a:pt x="72319" y="79382"/>
                      <a:pt x="74755" y="80741"/>
                      <a:pt x="76652" y="82751"/>
                    </a:cubicBezTo>
                    <a:cubicBezTo>
                      <a:pt x="78635" y="84817"/>
                      <a:pt x="80731" y="88666"/>
                      <a:pt x="83223" y="91242"/>
                    </a:cubicBezTo>
                    <a:cubicBezTo>
                      <a:pt x="85319" y="93422"/>
                      <a:pt x="87727" y="94837"/>
                      <a:pt x="90162" y="95375"/>
                    </a:cubicBezTo>
                    <a:cubicBezTo>
                      <a:pt x="95601" y="96564"/>
                      <a:pt x="100557" y="95460"/>
                      <a:pt x="105372" y="93648"/>
                    </a:cubicBezTo>
                    <a:cubicBezTo>
                      <a:pt x="108743" y="92403"/>
                      <a:pt x="112000" y="90704"/>
                      <a:pt x="115427" y="90138"/>
                    </a:cubicBezTo>
                    <a:cubicBezTo>
                      <a:pt x="118203" y="89657"/>
                      <a:pt x="121035" y="90506"/>
                      <a:pt x="124349" y="93592"/>
                    </a:cubicBezTo>
                    <a:cubicBezTo>
                      <a:pt x="126756" y="95856"/>
                      <a:pt x="128456" y="98602"/>
                      <a:pt x="129673" y="101574"/>
                    </a:cubicBezTo>
                    <a:cubicBezTo>
                      <a:pt x="131033" y="104829"/>
                      <a:pt x="131826" y="108367"/>
                      <a:pt x="132364" y="111990"/>
                    </a:cubicBezTo>
                    <a:cubicBezTo>
                      <a:pt x="132506" y="113122"/>
                      <a:pt x="132364" y="119491"/>
                      <a:pt x="132987" y="122010"/>
                    </a:cubicBezTo>
                    <a:cubicBezTo>
                      <a:pt x="133752" y="125067"/>
                      <a:pt x="135650" y="126596"/>
                      <a:pt x="136896" y="127247"/>
                    </a:cubicBezTo>
                    <a:cubicBezTo>
                      <a:pt x="138284" y="127983"/>
                      <a:pt x="140295" y="128436"/>
                      <a:pt x="142759" y="127728"/>
                    </a:cubicBezTo>
                    <a:cubicBezTo>
                      <a:pt x="144854" y="127162"/>
                      <a:pt x="150576" y="123312"/>
                      <a:pt x="150831" y="123142"/>
                    </a:cubicBezTo>
                    <a:cubicBezTo>
                      <a:pt x="152558" y="122378"/>
                      <a:pt x="154400" y="121869"/>
                      <a:pt x="156240" y="121784"/>
                    </a:cubicBezTo>
                    <a:cubicBezTo>
                      <a:pt x="157855" y="121699"/>
                      <a:pt x="159469" y="121954"/>
                      <a:pt x="160970" y="122661"/>
                    </a:cubicBezTo>
                    <a:cubicBezTo>
                      <a:pt x="165191" y="124699"/>
                      <a:pt x="167740" y="128577"/>
                      <a:pt x="169581" y="132908"/>
                    </a:cubicBezTo>
                    <a:cubicBezTo>
                      <a:pt x="171762" y="138031"/>
                      <a:pt x="172838" y="143862"/>
                      <a:pt x="173546" y="149155"/>
                    </a:cubicBezTo>
                    <a:cubicBezTo>
                      <a:pt x="173801" y="151193"/>
                      <a:pt x="173206" y="156373"/>
                      <a:pt x="173518" y="159741"/>
                    </a:cubicBezTo>
                    <a:cubicBezTo>
                      <a:pt x="173744" y="162345"/>
                      <a:pt x="174537" y="164412"/>
                      <a:pt x="175359" y="165657"/>
                    </a:cubicBezTo>
                    <a:cubicBezTo>
                      <a:pt x="175783" y="166308"/>
                      <a:pt x="179380" y="170101"/>
                      <a:pt x="184960" y="168091"/>
                    </a:cubicBezTo>
                    <a:cubicBezTo>
                      <a:pt x="187651" y="167101"/>
                      <a:pt x="194137" y="164072"/>
                      <a:pt x="194930" y="163874"/>
                    </a:cubicBezTo>
                    <a:cubicBezTo>
                      <a:pt x="197621" y="163138"/>
                      <a:pt x="200226" y="162911"/>
                      <a:pt x="202719" y="163393"/>
                    </a:cubicBezTo>
                    <a:cubicBezTo>
                      <a:pt x="205013" y="163846"/>
                      <a:pt x="207194" y="164921"/>
                      <a:pt x="209261" y="166648"/>
                    </a:cubicBezTo>
                    <a:cubicBezTo>
                      <a:pt x="212689" y="169535"/>
                      <a:pt x="215322" y="173073"/>
                      <a:pt x="217362" y="177008"/>
                    </a:cubicBezTo>
                    <a:cubicBezTo>
                      <a:pt x="219486" y="181055"/>
                      <a:pt x="220959" y="185556"/>
                      <a:pt x="221894" y="190226"/>
                    </a:cubicBezTo>
                    <a:cubicBezTo>
                      <a:pt x="222318" y="192208"/>
                      <a:pt x="221809" y="197614"/>
                      <a:pt x="222120" y="201067"/>
                    </a:cubicBezTo>
                    <a:cubicBezTo>
                      <a:pt x="222403" y="203898"/>
                      <a:pt x="223225" y="206077"/>
                      <a:pt x="224046" y="207266"/>
                    </a:cubicBezTo>
                    <a:cubicBezTo>
                      <a:pt x="224556" y="208002"/>
                      <a:pt x="226510" y="210295"/>
                      <a:pt x="230447" y="210550"/>
                    </a:cubicBezTo>
                    <a:cubicBezTo>
                      <a:pt x="232486" y="210691"/>
                      <a:pt x="236933" y="210493"/>
                      <a:pt x="239001" y="210521"/>
                    </a:cubicBezTo>
                    <a:cubicBezTo>
                      <a:pt x="241805" y="211172"/>
                      <a:pt x="244467" y="212559"/>
                      <a:pt x="246676" y="214541"/>
                    </a:cubicBezTo>
                    <a:cubicBezTo>
                      <a:pt x="248886" y="216522"/>
                      <a:pt x="250642" y="219098"/>
                      <a:pt x="251576" y="222126"/>
                    </a:cubicBezTo>
                    <a:cubicBezTo>
                      <a:pt x="252143" y="223938"/>
                      <a:pt x="252171" y="225693"/>
                      <a:pt x="251774" y="227363"/>
                    </a:cubicBezTo>
                    <a:cubicBezTo>
                      <a:pt x="251321" y="229373"/>
                      <a:pt x="250330" y="231269"/>
                      <a:pt x="249112" y="233052"/>
                    </a:cubicBezTo>
                    <a:cubicBezTo>
                      <a:pt x="248801" y="233505"/>
                      <a:pt x="245203" y="237185"/>
                      <a:pt x="243844" y="238742"/>
                    </a:cubicBezTo>
                    <a:cubicBezTo>
                      <a:pt x="240247" y="242789"/>
                      <a:pt x="242258" y="247262"/>
                      <a:pt x="242428" y="247545"/>
                    </a:cubicBezTo>
                    <a:cubicBezTo>
                      <a:pt x="245062" y="252045"/>
                      <a:pt x="248970" y="255159"/>
                      <a:pt x="253162" y="257989"/>
                    </a:cubicBezTo>
                    <a:cubicBezTo>
                      <a:pt x="255938" y="259858"/>
                      <a:pt x="258884" y="261556"/>
                      <a:pt x="260980" y="264188"/>
                    </a:cubicBezTo>
                    <a:cubicBezTo>
                      <a:pt x="262197" y="265688"/>
                      <a:pt x="263047" y="267585"/>
                      <a:pt x="263330" y="270132"/>
                    </a:cubicBezTo>
                    <a:cubicBezTo>
                      <a:pt x="263840" y="274831"/>
                      <a:pt x="261178" y="278794"/>
                      <a:pt x="257666" y="282247"/>
                    </a:cubicBezTo>
                    <a:cubicBezTo>
                      <a:pt x="250868" y="288871"/>
                      <a:pt x="240700" y="293456"/>
                      <a:pt x="234469" y="295664"/>
                    </a:cubicBezTo>
                    <a:lnTo>
                      <a:pt x="222658" y="299400"/>
                    </a:lnTo>
                    <a:cubicBezTo>
                      <a:pt x="222403" y="299485"/>
                      <a:pt x="217248" y="300702"/>
                      <a:pt x="215351" y="301410"/>
                    </a:cubicBezTo>
                    <a:cubicBezTo>
                      <a:pt x="209630" y="303533"/>
                      <a:pt x="210678" y="309279"/>
                      <a:pt x="211216" y="310383"/>
                    </a:cubicBezTo>
                    <a:cubicBezTo>
                      <a:pt x="213878" y="315846"/>
                      <a:pt x="219571" y="320544"/>
                      <a:pt x="226850" y="324224"/>
                    </a:cubicBezTo>
                    <a:cubicBezTo>
                      <a:pt x="239595" y="330678"/>
                      <a:pt x="257411" y="334357"/>
                      <a:pt x="265653" y="337273"/>
                    </a:cubicBezTo>
                    <a:cubicBezTo>
                      <a:pt x="279843" y="342283"/>
                      <a:pt x="291002" y="348737"/>
                      <a:pt x="299386" y="357936"/>
                    </a:cubicBezTo>
                    <a:cubicBezTo>
                      <a:pt x="307599" y="366909"/>
                      <a:pt x="313151" y="378457"/>
                      <a:pt x="316493" y="393544"/>
                    </a:cubicBezTo>
                    <a:cubicBezTo>
                      <a:pt x="317088" y="396290"/>
                      <a:pt x="319778" y="398045"/>
                      <a:pt x="322554" y="397479"/>
                    </a:cubicBezTo>
                    <a:cubicBezTo>
                      <a:pt x="325301" y="396884"/>
                      <a:pt x="327058" y="394167"/>
                      <a:pt x="326463" y="391421"/>
                    </a:cubicBezTo>
                    <a:cubicBezTo>
                      <a:pt x="322951" y="374183"/>
                      <a:pt x="316691" y="361021"/>
                      <a:pt x="307543" y="350633"/>
                    </a:cubicBezTo>
                    <a:cubicBezTo>
                      <a:pt x="298168" y="339990"/>
                      <a:pt x="285677" y="332291"/>
                      <a:pt x="269618" y="326319"/>
                    </a:cubicBezTo>
                    <a:cubicBezTo>
                      <a:pt x="262707" y="323771"/>
                      <a:pt x="248829" y="320601"/>
                      <a:pt x="237216" y="315591"/>
                    </a:cubicBezTo>
                    <a:cubicBezTo>
                      <a:pt x="233931" y="314176"/>
                      <a:pt x="230787" y="312647"/>
                      <a:pt x="228210" y="310920"/>
                    </a:cubicBezTo>
                    <a:lnTo>
                      <a:pt x="238689" y="307779"/>
                    </a:lnTo>
                    <a:cubicBezTo>
                      <a:pt x="242485" y="306477"/>
                      <a:pt x="247441" y="304439"/>
                      <a:pt x="252511" y="301750"/>
                    </a:cubicBezTo>
                    <a:cubicBezTo>
                      <a:pt x="252624" y="301863"/>
                      <a:pt x="252596" y="302033"/>
                      <a:pt x="252709" y="302118"/>
                    </a:cubicBezTo>
                    <a:cubicBezTo>
                      <a:pt x="260215" y="309024"/>
                      <a:pt x="272904" y="317374"/>
                      <a:pt x="285394" y="320290"/>
                    </a:cubicBezTo>
                    <a:cubicBezTo>
                      <a:pt x="295534" y="322696"/>
                      <a:pt x="305447" y="321337"/>
                      <a:pt x="313236" y="314827"/>
                    </a:cubicBezTo>
                    <a:cubicBezTo>
                      <a:pt x="314992" y="313327"/>
                      <a:pt x="316380" y="310920"/>
                      <a:pt x="317144" y="307948"/>
                    </a:cubicBezTo>
                    <a:cubicBezTo>
                      <a:pt x="317371" y="307099"/>
                      <a:pt x="317399" y="305995"/>
                      <a:pt x="317399" y="304835"/>
                    </a:cubicBezTo>
                    <a:cubicBezTo>
                      <a:pt x="319297" y="305429"/>
                      <a:pt x="320968" y="305910"/>
                      <a:pt x="321846" y="306024"/>
                    </a:cubicBezTo>
                    <a:cubicBezTo>
                      <a:pt x="326463" y="306505"/>
                      <a:pt x="331051" y="306165"/>
                      <a:pt x="335328" y="304722"/>
                    </a:cubicBezTo>
                    <a:cubicBezTo>
                      <a:pt x="339661" y="303278"/>
                      <a:pt x="343683" y="300872"/>
                      <a:pt x="347025" y="297277"/>
                    </a:cubicBezTo>
                    <a:cubicBezTo>
                      <a:pt x="352237" y="291673"/>
                      <a:pt x="355437" y="284427"/>
                      <a:pt x="356599" y="276643"/>
                    </a:cubicBezTo>
                    <a:cubicBezTo>
                      <a:pt x="357675" y="269510"/>
                      <a:pt x="357222" y="261980"/>
                      <a:pt x="355437" y="255244"/>
                    </a:cubicBezTo>
                    <a:close/>
                    <a:moveTo>
                      <a:pt x="84271" y="20649"/>
                    </a:moveTo>
                    <a:cubicBezTo>
                      <a:pt x="83988" y="21441"/>
                      <a:pt x="82742" y="20932"/>
                      <a:pt x="81382" y="20196"/>
                    </a:cubicBezTo>
                    <a:cubicBezTo>
                      <a:pt x="83138" y="19346"/>
                      <a:pt x="84923" y="18837"/>
                      <a:pt x="84271" y="20649"/>
                    </a:cubicBezTo>
                    <a:close/>
                    <a:moveTo>
                      <a:pt x="76228" y="23847"/>
                    </a:moveTo>
                    <a:cubicBezTo>
                      <a:pt x="76511" y="25460"/>
                      <a:pt x="76539" y="26706"/>
                      <a:pt x="75661" y="26706"/>
                    </a:cubicBezTo>
                    <a:cubicBezTo>
                      <a:pt x="73848" y="26734"/>
                      <a:pt x="74925" y="25206"/>
                      <a:pt x="76228" y="23847"/>
                    </a:cubicBezTo>
                    <a:close/>
                    <a:moveTo>
                      <a:pt x="231410" y="196284"/>
                    </a:moveTo>
                    <a:cubicBezTo>
                      <a:pt x="231552" y="194387"/>
                      <a:pt x="233223" y="195944"/>
                      <a:pt x="234497" y="197416"/>
                    </a:cubicBezTo>
                    <a:cubicBezTo>
                      <a:pt x="232713" y="197501"/>
                      <a:pt x="231353" y="197303"/>
                      <a:pt x="231410" y="196284"/>
                    </a:cubicBezTo>
                    <a:close/>
                    <a:moveTo>
                      <a:pt x="317343" y="301551"/>
                    </a:moveTo>
                    <a:cubicBezTo>
                      <a:pt x="317371" y="300080"/>
                      <a:pt x="317569" y="299061"/>
                      <a:pt x="318419" y="299259"/>
                    </a:cubicBezTo>
                    <a:cubicBezTo>
                      <a:pt x="319693" y="299570"/>
                      <a:pt x="318561" y="300646"/>
                      <a:pt x="317343" y="301551"/>
                    </a:cubicBezTo>
                    <a:close/>
                    <a:moveTo>
                      <a:pt x="61556" y="65201"/>
                    </a:moveTo>
                    <a:lnTo>
                      <a:pt x="61471" y="65116"/>
                    </a:lnTo>
                    <a:cubicBezTo>
                      <a:pt x="61868" y="65343"/>
                      <a:pt x="62292" y="65626"/>
                      <a:pt x="62094" y="65796"/>
                    </a:cubicBezTo>
                    <a:cubicBezTo>
                      <a:pt x="61924" y="65597"/>
                      <a:pt x="61754" y="65371"/>
                      <a:pt x="61556" y="65201"/>
                    </a:cubicBezTo>
                    <a:close/>
                    <a:moveTo>
                      <a:pt x="123867" y="61720"/>
                    </a:moveTo>
                    <a:cubicBezTo>
                      <a:pt x="122678" y="59031"/>
                      <a:pt x="123895" y="55889"/>
                      <a:pt x="126586" y="54700"/>
                    </a:cubicBezTo>
                    <a:cubicBezTo>
                      <a:pt x="132647" y="51841"/>
                      <a:pt x="139643" y="50228"/>
                      <a:pt x="146412" y="50482"/>
                    </a:cubicBezTo>
                    <a:cubicBezTo>
                      <a:pt x="153720" y="50737"/>
                      <a:pt x="160744" y="53341"/>
                      <a:pt x="166408" y="58776"/>
                    </a:cubicBezTo>
                    <a:cubicBezTo>
                      <a:pt x="167655" y="59993"/>
                      <a:pt x="169354" y="62597"/>
                      <a:pt x="171138" y="65484"/>
                    </a:cubicBezTo>
                    <a:cubicBezTo>
                      <a:pt x="172328" y="67437"/>
                      <a:pt x="174424" y="70353"/>
                      <a:pt x="175330" y="71655"/>
                    </a:cubicBezTo>
                    <a:cubicBezTo>
                      <a:pt x="175727" y="71598"/>
                      <a:pt x="176152" y="71457"/>
                      <a:pt x="176576" y="71372"/>
                    </a:cubicBezTo>
                    <a:cubicBezTo>
                      <a:pt x="177908" y="71032"/>
                      <a:pt x="179296" y="70523"/>
                      <a:pt x="180740" y="69985"/>
                    </a:cubicBezTo>
                    <a:cubicBezTo>
                      <a:pt x="184450" y="68570"/>
                      <a:pt x="188387" y="67098"/>
                      <a:pt x="192324" y="66616"/>
                    </a:cubicBezTo>
                    <a:cubicBezTo>
                      <a:pt x="194902" y="66305"/>
                      <a:pt x="197507" y="66447"/>
                      <a:pt x="200056" y="67098"/>
                    </a:cubicBezTo>
                    <a:cubicBezTo>
                      <a:pt x="206146" y="68683"/>
                      <a:pt x="210309" y="71598"/>
                      <a:pt x="213482" y="75108"/>
                    </a:cubicBezTo>
                    <a:cubicBezTo>
                      <a:pt x="216427" y="78363"/>
                      <a:pt x="218466" y="82241"/>
                      <a:pt x="220307" y="86260"/>
                    </a:cubicBezTo>
                    <a:cubicBezTo>
                      <a:pt x="222205" y="90336"/>
                      <a:pt x="223706" y="94667"/>
                      <a:pt x="227247" y="97809"/>
                    </a:cubicBezTo>
                    <a:cubicBezTo>
                      <a:pt x="229711" y="100045"/>
                      <a:pt x="232741" y="100215"/>
                      <a:pt x="235659" y="100809"/>
                    </a:cubicBezTo>
                    <a:cubicBezTo>
                      <a:pt x="239199" y="101545"/>
                      <a:pt x="242711" y="102451"/>
                      <a:pt x="245968" y="104433"/>
                    </a:cubicBezTo>
                    <a:cubicBezTo>
                      <a:pt x="249112" y="106301"/>
                      <a:pt x="252143" y="109075"/>
                      <a:pt x="254663" y="113660"/>
                    </a:cubicBezTo>
                    <a:cubicBezTo>
                      <a:pt x="256561" y="117085"/>
                      <a:pt x="257609" y="120510"/>
                      <a:pt x="258147" y="123963"/>
                    </a:cubicBezTo>
                    <a:cubicBezTo>
                      <a:pt x="259110" y="129936"/>
                      <a:pt x="258091" y="135908"/>
                      <a:pt x="259592" y="141739"/>
                    </a:cubicBezTo>
                    <a:cubicBezTo>
                      <a:pt x="259365" y="140975"/>
                      <a:pt x="259025" y="140211"/>
                      <a:pt x="258572" y="140720"/>
                    </a:cubicBezTo>
                    <a:cubicBezTo>
                      <a:pt x="258034" y="141314"/>
                      <a:pt x="258685" y="141909"/>
                      <a:pt x="259790" y="142475"/>
                    </a:cubicBezTo>
                    <a:lnTo>
                      <a:pt x="259903" y="142815"/>
                    </a:lnTo>
                    <a:lnTo>
                      <a:pt x="259818" y="142475"/>
                    </a:lnTo>
                    <a:cubicBezTo>
                      <a:pt x="261744" y="143437"/>
                      <a:pt x="265058" y="144343"/>
                      <a:pt x="265795" y="144994"/>
                    </a:cubicBezTo>
                    <a:cubicBezTo>
                      <a:pt x="268712" y="147683"/>
                      <a:pt x="271346" y="151023"/>
                      <a:pt x="273385" y="154760"/>
                    </a:cubicBezTo>
                    <a:cubicBezTo>
                      <a:pt x="275368" y="158383"/>
                      <a:pt x="276869" y="162317"/>
                      <a:pt x="277605" y="166223"/>
                    </a:cubicBezTo>
                    <a:cubicBezTo>
                      <a:pt x="278313" y="169931"/>
                      <a:pt x="278512" y="173668"/>
                      <a:pt x="278172" y="177376"/>
                    </a:cubicBezTo>
                    <a:cubicBezTo>
                      <a:pt x="277832" y="181027"/>
                      <a:pt x="277039" y="184650"/>
                      <a:pt x="275708" y="188132"/>
                    </a:cubicBezTo>
                    <a:cubicBezTo>
                      <a:pt x="275141" y="189632"/>
                      <a:pt x="272535" y="192236"/>
                      <a:pt x="270949" y="194246"/>
                    </a:cubicBezTo>
                    <a:cubicBezTo>
                      <a:pt x="270978" y="194897"/>
                      <a:pt x="270893" y="195548"/>
                      <a:pt x="270694" y="196142"/>
                    </a:cubicBezTo>
                    <a:cubicBezTo>
                      <a:pt x="270694" y="195746"/>
                      <a:pt x="270609" y="195265"/>
                      <a:pt x="270524" y="194812"/>
                    </a:cubicBezTo>
                    <a:cubicBezTo>
                      <a:pt x="269760" y="195831"/>
                      <a:pt x="269392" y="196595"/>
                      <a:pt x="269873" y="196878"/>
                    </a:cubicBezTo>
                    <a:cubicBezTo>
                      <a:pt x="270071" y="196991"/>
                      <a:pt x="270213" y="197020"/>
                      <a:pt x="270326" y="197020"/>
                    </a:cubicBezTo>
                    <a:cubicBezTo>
                      <a:pt x="269958" y="197699"/>
                      <a:pt x="269420" y="198293"/>
                      <a:pt x="268740" y="198775"/>
                    </a:cubicBezTo>
                    <a:cubicBezTo>
                      <a:pt x="265624" y="200982"/>
                      <a:pt x="263302" y="199567"/>
                      <a:pt x="262679" y="199227"/>
                    </a:cubicBezTo>
                    <a:cubicBezTo>
                      <a:pt x="261574" y="198605"/>
                      <a:pt x="258770" y="196057"/>
                      <a:pt x="260894" y="191981"/>
                    </a:cubicBezTo>
                    <a:cubicBezTo>
                      <a:pt x="261546" y="190707"/>
                      <a:pt x="264917" y="186631"/>
                      <a:pt x="265596" y="184565"/>
                    </a:cubicBezTo>
                    <a:cubicBezTo>
                      <a:pt x="266446" y="181961"/>
                      <a:pt x="266927" y="179300"/>
                      <a:pt x="267041" y="176583"/>
                    </a:cubicBezTo>
                    <a:cubicBezTo>
                      <a:pt x="267154" y="173951"/>
                      <a:pt x="266899" y="171290"/>
                      <a:pt x="266276" y="168658"/>
                    </a:cubicBezTo>
                    <a:cubicBezTo>
                      <a:pt x="265624" y="165912"/>
                      <a:pt x="264463" y="163223"/>
                      <a:pt x="262962" y="160760"/>
                    </a:cubicBezTo>
                    <a:cubicBezTo>
                      <a:pt x="261546" y="158383"/>
                      <a:pt x="259762" y="156260"/>
                      <a:pt x="257807" y="154561"/>
                    </a:cubicBezTo>
                    <a:cubicBezTo>
                      <a:pt x="258884" y="152608"/>
                      <a:pt x="251859" y="151816"/>
                      <a:pt x="250217" y="150457"/>
                    </a:cubicBezTo>
                    <a:cubicBezTo>
                      <a:pt x="248829" y="149297"/>
                      <a:pt x="248121" y="147995"/>
                      <a:pt x="247724" y="146919"/>
                    </a:cubicBezTo>
                    <a:cubicBezTo>
                      <a:pt x="245345" y="140182"/>
                      <a:pt x="246195" y="133219"/>
                      <a:pt x="244864" y="126256"/>
                    </a:cubicBezTo>
                    <a:cubicBezTo>
                      <a:pt x="244496" y="124331"/>
                      <a:pt x="243844" y="122406"/>
                      <a:pt x="242711" y="120510"/>
                    </a:cubicBezTo>
                    <a:cubicBezTo>
                      <a:pt x="241550" y="118529"/>
                      <a:pt x="240247" y="117311"/>
                      <a:pt x="238859" y="116519"/>
                    </a:cubicBezTo>
                    <a:cubicBezTo>
                      <a:pt x="235545" y="114623"/>
                      <a:pt x="231863" y="114679"/>
                      <a:pt x="228380" y="113830"/>
                    </a:cubicBezTo>
                    <a:cubicBezTo>
                      <a:pt x="224584" y="112924"/>
                      <a:pt x="220959" y="111452"/>
                      <a:pt x="217645" y="108509"/>
                    </a:cubicBezTo>
                    <a:cubicBezTo>
                      <a:pt x="213312" y="104659"/>
                      <a:pt x="210678" y="99790"/>
                      <a:pt x="208383" y="94752"/>
                    </a:cubicBezTo>
                    <a:cubicBezTo>
                      <a:pt x="206769" y="91157"/>
                      <a:pt x="205409" y="87478"/>
                      <a:pt x="202860" y="84534"/>
                    </a:cubicBezTo>
                    <a:cubicBezTo>
                      <a:pt x="201359" y="82807"/>
                      <a:pt x="199348" y="81364"/>
                      <a:pt x="196403" y="80543"/>
                    </a:cubicBezTo>
                    <a:cubicBezTo>
                      <a:pt x="193684" y="79750"/>
                      <a:pt x="190880" y="80741"/>
                      <a:pt x="188161" y="81647"/>
                    </a:cubicBezTo>
                    <a:cubicBezTo>
                      <a:pt x="185130" y="82637"/>
                      <a:pt x="182184" y="83770"/>
                      <a:pt x="179437" y="84307"/>
                    </a:cubicBezTo>
                    <a:cubicBezTo>
                      <a:pt x="176492" y="84902"/>
                      <a:pt x="173716" y="84987"/>
                      <a:pt x="171167" y="84279"/>
                    </a:cubicBezTo>
                    <a:cubicBezTo>
                      <a:pt x="169382" y="83770"/>
                      <a:pt x="167003" y="82298"/>
                      <a:pt x="164936" y="79495"/>
                    </a:cubicBezTo>
                    <a:cubicBezTo>
                      <a:pt x="162302" y="75957"/>
                      <a:pt x="159498" y="69390"/>
                      <a:pt x="157657" y="67466"/>
                    </a:cubicBezTo>
                    <a:cubicBezTo>
                      <a:pt x="154371" y="63984"/>
                      <a:pt x="150151" y="62342"/>
                      <a:pt x="145704" y="61946"/>
                    </a:cubicBezTo>
                    <a:cubicBezTo>
                      <a:pt x="140719" y="61522"/>
                      <a:pt x="135480" y="62541"/>
                      <a:pt x="130891" y="64437"/>
                    </a:cubicBezTo>
                    <a:cubicBezTo>
                      <a:pt x="128201" y="65626"/>
                      <a:pt x="125057" y="64409"/>
                      <a:pt x="123867" y="61720"/>
                    </a:cubicBezTo>
                    <a:close/>
                    <a:moveTo>
                      <a:pt x="259733" y="142249"/>
                    </a:moveTo>
                    <a:lnTo>
                      <a:pt x="259592" y="141739"/>
                    </a:lnTo>
                    <a:lnTo>
                      <a:pt x="259705" y="142135"/>
                    </a:lnTo>
                    <a:lnTo>
                      <a:pt x="259818" y="142475"/>
                    </a:lnTo>
                    <a:lnTo>
                      <a:pt x="259790" y="142475"/>
                    </a:lnTo>
                    <a:lnTo>
                      <a:pt x="259733" y="142249"/>
                    </a:lnTo>
                    <a:close/>
                    <a:moveTo>
                      <a:pt x="257552" y="154363"/>
                    </a:moveTo>
                    <a:lnTo>
                      <a:pt x="257807" y="154561"/>
                    </a:lnTo>
                    <a:lnTo>
                      <a:pt x="257807" y="154590"/>
                    </a:lnTo>
                    <a:cubicBezTo>
                      <a:pt x="257722" y="154703"/>
                      <a:pt x="257637" y="154420"/>
                      <a:pt x="257552" y="154363"/>
                    </a:cubicBezTo>
                    <a:close/>
                    <a:moveTo>
                      <a:pt x="156892" y="234694"/>
                    </a:moveTo>
                    <a:cubicBezTo>
                      <a:pt x="151001" y="239931"/>
                      <a:pt x="145393" y="245507"/>
                      <a:pt x="139643" y="250998"/>
                    </a:cubicBezTo>
                    <a:cubicBezTo>
                      <a:pt x="133837" y="256518"/>
                      <a:pt x="127832" y="261896"/>
                      <a:pt x="121998" y="267359"/>
                    </a:cubicBezTo>
                    <a:lnTo>
                      <a:pt x="104239" y="283011"/>
                    </a:lnTo>
                    <a:lnTo>
                      <a:pt x="98489" y="287767"/>
                    </a:lnTo>
                    <a:cubicBezTo>
                      <a:pt x="98206" y="287993"/>
                      <a:pt x="97498" y="288276"/>
                      <a:pt x="96875" y="288559"/>
                    </a:cubicBezTo>
                    <a:lnTo>
                      <a:pt x="96790" y="288701"/>
                    </a:lnTo>
                    <a:lnTo>
                      <a:pt x="96818" y="288588"/>
                    </a:lnTo>
                    <a:cubicBezTo>
                      <a:pt x="96110" y="288899"/>
                      <a:pt x="95544" y="289267"/>
                      <a:pt x="95799" y="289635"/>
                    </a:cubicBezTo>
                    <a:cubicBezTo>
                      <a:pt x="95827" y="289691"/>
                      <a:pt x="95856" y="289720"/>
                      <a:pt x="95912" y="289748"/>
                    </a:cubicBezTo>
                    <a:cubicBezTo>
                      <a:pt x="95289" y="290314"/>
                      <a:pt x="94496" y="290739"/>
                      <a:pt x="93618" y="290965"/>
                    </a:cubicBezTo>
                    <a:cubicBezTo>
                      <a:pt x="91295" y="291645"/>
                      <a:pt x="89964" y="290569"/>
                      <a:pt x="89398" y="290229"/>
                    </a:cubicBezTo>
                    <a:cubicBezTo>
                      <a:pt x="87613" y="289182"/>
                      <a:pt x="85461" y="286351"/>
                      <a:pt x="88435" y="282530"/>
                    </a:cubicBezTo>
                    <a:cubicBezTo>
                      <a:pt x="88775" y="282077"/>
                      <a:pt x="90616" y="280690"/>
                      <a:pt x="91267" y="280011"/>
                    </a:cubicBezTo>
                    <a:lnTo>
                      <a:pt x="96507" y="274605"/>
                    </a:lnTo>
                    <a:lnTo>
                      <a:pt x="112594" y="257678"/>
                    </a:lnTo>
                    <a:cubicBezTo>
                      <a:pt x="117466" y="252753"/>
                      <a:pt x="122224" y="247686"/>
                      <a:pt x="127238" y="242903"/>
                    </a:cubicBezTo>
                    <a:cubicBezTo>
                      <a:pt x="130636" y="239676"/>
                      <a:pt x="134148" y="236562"/>
                      <a:pt x="137717" y="233562"/>
                    </a:cubicBezTo>
                    <a:cubicBezTo>
                      <a:pt x="146837" y="225919"/>
                      <a:pt x="156439" y="218985"/>
                      <a:pt x="166607" y="212984"/>
                    </a:cubicBezTo>
                    <a:cubicBezTo>
                      <a:pt x="169071" y="211370"/>
                      <a:pt x="172356" y="212078"/>
                      <a:pt x="173971" y="214541"/>
                    </a:cubicBezTo>
                    <a:cubicBezTo>
                      <a:pt x="175585" y="216975"/>
                      <a:pt x="174905" y="220287"/>
                      <a:pt x="172441" y="221900"/>
                    </a:cubicBezTo>
                    <a:cubicBezTo>
                      <a:pt x="167032" y="225863"/>
                      <a:pt x="161933" y="230222"/>
                      <a:pt x="156892" y="234694"/>
                    </a:cubicBezTo>
                    <a:close/>
                    <a:moveTo>
                      <a:pt x="95912" y="289748"/>
                    </a:moveTo>
                    <a:cubicBezTo>
                      <a:pt x="96252" y="289437"/>
                      <a:pt x="96535" y="289097"/>
                      <a:pt x="96790" y="288701"/>
                    </a:cubicBezTo>
                    <a:cubicBezTo>
                      <a:pt x="96592" y="289380"/>
                      <a:pt x="96280" y="290116"/>
                      <a:pt x="95912" y="289748"/>
                    </a:cubicBezTo>
                    <a:close/>
                    <a:moveTo>
                      <a:pt x="137802" y="151023"/>
                    </a:moveTo>
                    <a:lnTo>
                      <a:pt x="137604" y="151080"/>
                    </a:lnTo>
                    <a:cubicBezTo>
                      <a:pt x="137689" y="151052"/>
                      <a:pt x="137802" y="150995"/>
                      <a:pt x="137915" y="150938"/>
                    </a:cubicBezTo>
                    <a:cubicBezTo>
                      <a:pt x="137972" y="150910"/>
                      <a:pt x="138085" y="150882"/>
                      <a:pt x="138227" y="150882"/>
                    </a:cubicBezTo>
                    <a:lnTo>
                      <a:pt x="138029" y="150938"/>
                    </a:lnTo>
                    <a:cubicBezTo>
                      <a:pt x="137972" y="150967"/>
                      <a:pt x="137887" y="150995"/>
                      <a:pt x="137802" y="151023"/>
                    </a:cubicBezTo>
                    <a:close/>
                    <a:moveTo>
                      <a:pt x="136896" y="151250"/>
                    </a:moveTo>
                    <a:lnTo>
                      <a:pt x="136924" y="151221"/>
                    </a:lnTo>
                    <a:cubicBezTo>
                      <a:pt x="137151" y="151193"/>
                      <a:pt x="137377" y="151136"/>
                      <a:pt x="137604" y="151080"/>
                    </a:cubicBezTo>
                    <a:cubicBezTo>
                      <a:pt x="137349" y="151165"/>
                      <a:pt x="137122" y="151221"/>
                      <a:pt x="136896" y="151250"/>
                    </a:cubicBezTo>
                    <a:close/>
                    <a:moveTo>
                      <a:pt x="138850" y="150542"/>
                    </a:moveTo>
                    <a:cubicBezTo>
                      <a:pt x="138199" y="150033"/>
                      <a:pt x="137547" y="150401"/>
                      <a:pt x="136924" y="151221"/>
                    </a:cubicBezTo>
                    <a:cubicBezTo>
                      <a:pt x="136641" y="151250"/>
                      <a:pt x="136358" y="151278"/>
                      <a:pt x="136046" y="151250"/>
                    </a:cubicBezTo>
                    <a:cubicBezTo>
                      <a:pt x="136329" y="151278"/>
                      <a:pt x="136612" y="151278"/>
                      <a:pt x="136896" y="151250"/>
                    </a:cubicBezTo>
                    <a:cubicBezTo>
                      <a:pt x="134913" y="153939"/>
                      <a:pt x="133157" y="161468"/>
                      <a:pt x="132789" y="162176"/>
                    </a:cubicBezTo>
                    <a:cubicBezTo>
                      <a:pt x="129390" y="167837"/>
                      <a:pt x="126359" y="173696"/>
                      <a:pt x="122904" y="179357"/>
                    </a:cubicBezTo>
                    <a:cubicBezTo>
                      <a:pt x="120808" y="182754"/>
                      <a:pt x="118571" y="186009"/>
                      <a:pt x="116333" y="189292"/>
                    </a:cubicBezTo>
                    <a:cubicBezTo>
                      <a:pt x="112963" y="194274"/>
                      <a:pt x="109451" y="199114"/>
                      <a:pt x="106024" y="204068"/>
                    </a:cubicBezTo>
                    <a:cubicBezTo>
                      <a:pt x="104551" y="206615"/>
                      <a:pt x="101294" y="207464"/>
                      <a:pt x="98773" y="205992"/>
                    </a:cubicBezTo>
                    <a:cubicBezTo>
                      <a:pt x="96224" y="204520"/>
                      <a:pt x="95346" y="201265"/>
                      <a:pt x="96818" y="198746"/>
                    </a:cubicBezTo>
                    <a:cubicBezTo>
                      <a:pt x="99453" y="193255"/>
                      <a:pt x="101945" y="187792"/>
                      <a:pt x="104749" y="182414"/>
                    </a:cubicBezTo>
                    <a:cubicBezTo>
                      <a:pt x="106618" y="178819"/>
                      <a:pt x="108488" y="175253"/>
                      <a:pt x="110612" y="171828"/>
                    </a:cubicBezTo>
                    <a:cubicBezTo>
                      <a:pt x="114152" y="166053"/>
                      <a:pt x="118203" y="160675"/>
                      <a:pt x="122139" y="155184"/>
                    </a:cubicBezTo>
                    <a:cubicBezTo>
                      <a:pt x="122876" y="154250"/>
                      <a:pt x="128314" y="146013"/>
                      <a:pt x="131175" y="143409"/>
                    </a:cubicBezTo>
                    <a:cubicBezTo>
                      <a:pt x="133780" y="141060"/>
                      <a:pt x="136244" y="140805"/>
                      <a:pt x="137491" y="141201"/>
                    </a:cubicBezTo>
                    <a:cubicBezTo>
                      <a:pt x="140210" y="141881"/>
                      <a:pt x="141881" y="144626"/>
                      <a:pt x="141229" y="147372"/>
                    </a:cubicBezTo>
                    <a:cubicBezTo>
                      <a:pt x="140889" y="148759"/>
                      <a:pt x="140011" y="149891"/>
                      <a:pt x="138850" y="150542"/>
                    </a:cubicBezTo>
                    <a:close/>
                    <a:moveTo>
                      <a:pt x="201756" y="327281"/>
                    </a:moveTo>
                    <a:cubicBezTo>
                      <a:pt x="203059" y="328668"/>
                      <a:pt x="202917" y="330112"/>
                      <a:pt x="202974" y="330989"/>
                    </a:cubicBezTo>
                    <a:cubicBezTo>
                      <a:pt x="203087" y="332744"/>
                      <a:pt x="202011" y="333961"/>
                      <a:pt x="200679" y="335122"/>
                    </a:cubicBezTo>
                    <a:cubicBezTo>
                      <a:pt x="200028" y="335688"/>
                      <a:pt x="198782" y="336027"/>
                      <a:pt x="197054" y="336197"/>
                    </a:cubicBezTo>
                    <a:cubicBezTo>
                      <a:pt x="195949" y="336282"/>
                      <a:pt x="193514" y="335858"/>
                      <a:pt x="192381" y="335971"/>
                    </a:cubicBezTo>
                    <a:lnTo>
                      <a:pt x="183431" y="337188"/>
                    </a:lnTo>
                    <a:cubicBezTo>
                      <a:pt x="180145" y="337528"/>
                      <a:pt x="176888" y="337981"/>
                      <a:pt x="173602" y="338094"/>
                    </a:cubicBezTo>
                    <a:cubicBezTo>
                      <a:pt x="171393" y="338179"/>
                      <a:pt x="169184" y="338094"/>
                      <a:pt x="166975" y="337952"/>
                    </a:cubicBezTo>
                    <a:cubicBezTo>
                      <a:pt x="161367" y="337556"/>
                      <a:pt x="155872" y="336678"/>
                      <a:pt x="150349" y="335603"/>
                    </a:cubicBezTo>
                    <a:cubicBezTo>
                      <a:pt x="147432" y="335320"/>
                      <a:pt x="145279" y="332744"/>
                      <a:pt x="145534" y="329800"/>
                    </a:cubicBezTo>
                    <a:cubicBezTo>
                      <a:pt x="145818" y="326885"/>
                      <a:pt x="148423" y="324734"/>
                      <a:pt x="151341" y="325017"/>
                    </a:cubicBezTo>
                    <a:cubicBezTo>
                      <a:pt x="154994" y="324932"/>
                      <a:pt x="158591" y="324564"/>
                      <a:pt x="162273" y="324337"/>
                    </a:cubicBezTo>
                    <a:cubicBezTo>
                      <a:pt x="165927" y="324111"/>
                      <a:pt x="169552" y="323771"/>
                      <a:pt x="173234" y="323658"/>
                    </a:cubicBezTo>
                    <a:cubicBezTo>
                      <a:pt x="176407" y="323573"/>
                      <a:pt x="179579" y="323800"/>
                      <a:pt x="182751" y="323828"/>
                    </a:cubicBezTo>
                    <a:lnTo>
                      <a:pt x="192409" y="324366"/>
                    </a:lnTo>
                    <a:cubicBezTo>
                      <a:pt x="193174" y="324479"/>
                      <a:pt x="194278" y="324620"/>
                      <a:pt x="195411" y="324988"/>
                    </a:cubicBezTo>
                    <a:cubicBezTo>
                      <a:pt x="195723" y="325073"/>
                      <a:pt x="196148" y="325243"/>
                      <a:pt x="196516" y="325385"/>
                    </a:cubicBezTo>
                    <a:cubicBezTo>
                      <a:pt x="198414" y="324932"/>
                      <a:pt x="200510" y="325611"/>
                      <a:pt x="201756" y="32728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" name="Google Shape;1710;p26"/>
              <p:cNvSpPr/>
              <p:nvPr/>
            </p:nvSpPr>
            <p:spPr>
              <a:xfrm rot="8209291">
                <a:off x="112578" y="135553"/>
                <a:ext cx="1083519" cy="687714"/>
              </a:xfrm>
              <a:custGeom>
                <a:avLst/>
                <a:gdLst/>
                <a:ahLst/>
                <a:cxnLst/>
                <a:rect l="l" t="t" r="r" b="b"/>
                <a:pathLst>
                  <a:path w="2164739" h="1378671" extrusionOk="0">
                    <a:moveTo>
                      <a:pt x="2164739" y="1342101"/>
                    </a:moveTo>
                    <a:cubicBezTo>
                      <a:pt x="2164739" y="1362283"/>
                      <a:pt x="2148255" y="1378672"/>
                      <a:pt x="2127948" y="1378672"/>
                    </a:cubicBezTo>
                    <a:cubicBezTo>
                      <a:pt x="2107640" y="1378672"/>
                      <a:pt x="2091156" y="1362283"/>
                      <a:pt x="2091156" y="1342101"/>
                    </a:cubicBezTo>
                    <a:cubicBezTo>
                      <a:pt x="2091156" y="1321919"/>
                      <a:pt x="2107640" y="1305531"/>
                      <a:pt x="2127948" y="1305531"/>
                    </a:cubicBezTo>
                    <a:cubicBezTo>
                      <a:pt x="2148255" y="1305531"/>
                      <a:pt x="2164739" y="1321919"/>
                      <a:pt x="2164739" y="1342101"/>
                    </a:cubicBezTo>
                    <a:close/>
                    <a:moveTo>
                      <a:pt x="1377242" y="866315"/>
                    </a:moveTo>
                    <a:cubicBezTo>
                      <a:pt x="1356934" y="866315"/>
                      <a:pt x="1340450" y="882704"/>
                      <a:pt x="1340450" y="902886"/>
                    </a:cubicBezTo>
                    <a:cubicBezTo>
                      <a:pt x="1340450" y="923068"/>
                      <a:pt x="1356934" y="939485"/>
                      <a:pt x="1377242" y="939485"/>
                    </a:cubicBezTo>
                    <a:cubicBezTo>
                      <a:pt x="1397550" y="939485"/>
                      <a:pt x="1414034" y="923068"/>
                      <a:pt x="1414034" y="902886"/>
                    </a:cubicBezTo>
                    <a:cubicBezTo>
                      <a:pt x="1414034" y="882704"/>
                      <a:pt x="1397550" y="866315"/>
                      <a:pt x="1377242" y="866315"/>
                    </a:cubicBezTo>
                    <a:close/>
                    <a:moveTo>
                      <a:pt x="421619" y="0"/>
                    </a:moveTo>
                    <a:cubicBezTo>
                      <a:pt x="401311" y="0"/>
                      <a:pt x="384827" y="16389"/>
                      <a:pt x="384827" y="36571"/>
                    </a:cubicBezTo>
                    <a:cubicBezTo>
                      <a:pt x="384827" y="56752"/>
                      <a:pt x="401311" y="73170"/>
                      <a:pt x="421619" y="73170"/>
                    </a:cubicBezTo>
                    <a:cubicBezTo>
                      <a:pt x="441926" y="73170"/>
                      <a:pt x="458410" y="56752"/>
                      <a:pt x="458410" y="36571"/>
                    </a:cubicBezTo>
                    <a:cubicBezTo>
                      <a:pt x="458410" y="16389"/>
                      <a:pt x="441926" y="0"/>
                      <a:pt x="421619" y="0"/>
                    </a:cubicBezTo>
                    <a:close/>
                    <a:moveTo>
                      <a:pt x="225141" y="283818"/>
                    </a:moveTo>
                    <a:cubicBezTo>
                      <a:pt x="204833" y="283818"/>
                      <a:pt x="188349" y="300207"/>
                      <a:pt x="188349" y="320417"/>
                    </a:cubicBezTo>
                    <a:cubicBezTo>
                      <a:pt x="188349" y="340599"/>
                      <a:pt x="204833" y="356988"/>
                      <a:pt x="225141" y="356988"/>
                    </a:cubicBezTo>
                    <a:cubicBezTo>
                      <a:pt x="245449" y="356988"/>
                      <a:pt x="261933" y="340599"/>
                      <a:pt x="261933" y="320417"/>
                    </a:cubicBezTo>
                    <a:cubicBezTo>
                      <a:pt x="261933" y="300207"/>
                      <a:pt x="245449" y="283818"/>
                      <a:pt x="225141" y="283818"/>
                    </a:cubicBezTo>
                    <a:close/>
                    <a:moveTo>
                      <a:pt x="36792" y="210677"/>
                    </a:moveTo>
                    <a:cubicBezTo>
                      <a:pt x="16484" y="210677"/>
                      <a:pt x="0" y="227066"/>
                      <a:pt x="0" y="247248"/>
                    </a:cubicBezTo>
                    <a:cubicBezTo>
                      <a:pt x="0" y="267430"/>
                      <a:pt x="16484" y="283818"/>
                      <a:pt x="36792" y="283818"/>
                    </a:cubicBezTo>
                    <a:cubicBezTo>
                      <a:pt x="57099" y="283818"/>
                      <a:pt x="73584" y="267430"/>
                      <a:pt x="73584" y="247248"/>
                    </a:cubicBezTo>
                    <a:cubicBezTo>
                      <a:pt x="73584" y="227066"/>
                      <a:pt x="57099" y="210677"/>
                      <a:pt x="36792" y="210677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" name="Google Shape;1711;p26"/>
              <p:cNvSpPr/>
              <p:nvPr/>
            </p:nvSpPr>
            <p:spPr>
              <a:xfrm rot="8209291">
                <a:off x="-62" y="-160916"/>
                <a:ext cx="1061872" cy="962132"/>
              </a:xfrm>
              <a:custGeom>
                <a:avLst/>
                <a:gdLst/>
                <a:ahLst/>
                <a:cxnLst/>
                <a:rect l="l" t="t" r="r" b="b"/>
                <a:pathLst>
                  <a:path w="2121492" h="1928803" extrusionOk="0">
                    <a:moveTo>
                      <a:pt x="2117274" y="726901"/>
                    </a:moveTo>
                    <a:cubicBezTo>
                      <a:pt x="2112600" y="723363"/>
                      <a:pt x="2105916" y="724269"/>
                      <a:pt x="2102376" y="728939"/>
                    </a:cubicBezTo>
                    <a:cubicBezTo>
                      <a:pt x="2048958" y="798202"/>
                      <a:pt x="1976196" y="846208"/>
                      <a:pt x="1894540" y="885298"/>
                    </a:cubicBezTo>
                    <a:cubicBezTo>
                      <a:pt x="1892246" y="886402"/>
                      <a:pt x="1889754" y="887280"/>
                      <a:pt x="1887459" y="888355"/>
                    </a:cubicBezTo>
                    <a:cubicBezTo>
                      <a:pt x="1888139" y="886374"/>
                      <a:pt x="1888904" y="884364"/>
                      <a:pt x="1889725" y="882354"/>
                    </a:cubicBezTo>
                    <a:cubicBezTo>
                      <a:pt x="1895418" y="868400"/>
                      <a:pt x="1905473" y="854474"/>
                      <a:pt x="1911619" y="845246"/>
                    </a:cubicBezTo>
                    <a:cubicBezTo>
                      <a:pt x="1919210" y="833301"/>
                      <a:pt x="1927622" y="821413"/>
                      <a:pt x="1934901" y="808874"/>
                    </a:cubicBezTo>
                    <a:cubicBezTo>
                      <a:pt x="1942605" y="795683"/>
                      <a:pt x="1949261" y="781955"/>
                      <a:pt x="1953962" y="767802"/>
                    </a:cubicBezTo>
                    <a:cubicBezTo>
                      <a:pt x="1960562" y="748017"/>
                      <a:pt x="1963394" y="727382"/>
                      <a:pt x="1959570" y="705587"/>
                    </a:cubicBezTo>
                    <a:cubicBezTo>
                      <a:pt x="1958834" y="699785"/>
                      <a:pt x="1953509" y="695624"/>
                      <a:pt x="1947674" y="696360"/>
                    </a:cubicBezTo>
                    <a:cubicBezTo>
                      <a:pt x="1941840" y="697096"/>
                      <a:pt x="1937705" y="702445"/>
                      <a:pt x="1938441" y="708248"/>
                    </a:cubicBezTo>
                    <a:cubicBezTo>
                      <a:pt x="1939857" y="726278"/>
                      <a:pt x="1935467" y="742696"/>
                      <a:pt x="1928924" y="758433"/>
                    </a:cubicBezTo>
                    <a:cubicBezTo>
                      <a:pt x="1923798" y="770803"/>
                      <a:pt x="1916972" y="782550"/>
                      <a:pt x="1910033" y="794325"/>
                    </a:cubicBezTo>
                    <a:cubicBezTo>
                      <a:pt x="1902754" y="806666"/>
                      <a:pt x="1895418" y="819035"/>
                      <a:pt x="1888394" y="831150"/>
                    </a:cubicBezTo>
                    <a:cubicBezTo>
                      <a:pt x="1881342" y="843887"/>
                      <a:pt x="1869106" y="864381"/>
                      <a:pt x="1865424" y="882949"/>
                    </a:cubicBezTo>
                    <a:cubicBezTo>
                      <a:pt x="1864348" y="888299"/>
                      <a:pt x="1863895" y="893507"/>
                      <a:pt x="1864206" y="898404"/>
                    </a:cubicBezTo>
                    <a:cubicBezTo>
                      <a:pt x="1782919" y="934380"/>
                      <a:pt x="1694947" y="963931"/>
                      <a:pt x="1607882" y="995916"/>
                    </a:cubicBezTo>
                    <a:cubicBezTo>
                      <a:pt x="1650734" y="952580"/>
                      <a:pt x="1693899" y="897158"/>
                      <a:pt x="1730577" y="837773"/>
                    </a:cubicBezTo>
                    <a:cubicBezTo>
                      <a:pt x="1775809" y="764491"/>
                      <a:pt x="1811015" y="685434"/>
                      <a:pt x="1824356" y="617076"/>
                    </a:cubicBezTo>
                    <a:cubicBezTo>
                      <a:pt x="1836025" y="555568"/>
                      <a:pt x="1818634" y="474445"/>
                      <a:pt x="1774478" y="430883"/>
                    </a:cubicBezTo>
                    <a:cubicBezTo>
                      <a:pt x="1743521" y="400313"/>
                      <a:pt x="1699960" y="386812"/>
                      <a:pt x="1644418" y="409145"/>
                    </a:cubicBezTo>
                    <a:cubicBezTo>
                      <a:pt x="1553869" y="445913"/>
                      <a:pt x="1533363" y="519111"/>
                      <a:pt x="1549961" y="574137"/>
                    </a:cubicBezTo>
                    <a:cubicBezTo>
                      <a:pt x="1561035" y="610792"/>
                      <a:pt x="1588707" y="639579"/>
                      <a:pt x="1623686" y="646174"/>
                    </a:cubicBezTo>
                    <a:cubicBezTo>
                      <a:pt x="1651896" y="651524"/>
                      <a:pt x="1685487" y="642806"/>
                      <a:pt x="1718993" y="610170"/>
                    </a:cubicBezTo>
                    <a:cubicBezTo>
                      <a:pt x="1723242" y="606094"/>
                      <a:pt x="1723383" y="599357"/>
                      <a:pt x="1719333" y="595111"/>
                    </a:cubicBezTo>
                    <a:cubicBezTo>
                      <a:pt x="1715255" y="590865"/>
                      <a:pt x="1708514" y="590724"/>
                      <a:pt x="1704265" y="594771"/>
                    </a:cubicBezTo>
                    <a:cubicBezTo>
                      <a:pt x="1677018" y="620303"/>
                      <a:pt x="1650621" y="628144"/>
                      <a:pt x="1628218" y="623473"/>
                    </a:cubicBezTo>
                    <a:cubicBezTo>
                      <a:pt x="1601764" y="617954"/>
                      <a:pt x="1581853" y="595111"/>
                      <a:pt x="1573922" y="567145"/>
                    </a:cubicBezTo>
                    <a:cubicBezTo>
                      <a:pt x="1561120" y="522055"/>
                      <a:pt x="1580436" y="463802"/>
                      <a:pt x="1654700" y="434931"/>
                    </a:cubicBezTo>
                    <a:cubicBezTo>
                      <a:pt x="1697326" y="418174"/>
                      <a:pt x="1730634" y="427854"/>
                      <a:pt x="1754284" y="451291"/>
                    </a:cubicBezTo>
                    <a:cubicBezTo>
                      <a:pt x="1792237" y="488909"/>
                      <a:pt x="1806682" y="558852"/>
                      <a:pt x="1796825" y="611896"/>
                    </a:cubicBezTo>
                    <a:cubicBezTo>
                      <a:pt x="1784901" y="677735"/>
                      <a:pt x="1751707" y="753876"/>
                      <a:pt x="1709392" y="824951"/>
                    </a:cubicBezTo>
                    <a:cubicBezTo>
                      <a:pt x="1667020" y="896139"/>
                      <a:pt x="1615500" y="962289"/>
                      <a:pt x="1566048" y="1007691"/>
                    </a:cubicBezTo>
                    <a:cubicBezTo>
                      <a:pt x="1564632" y="1008993"/>
                      <a:pt x="1564264" y="1010804"/>
                      <a:pt x="1563754" y="1012531"/>
                    </a:cubicBezTo>
                    <a:cubicBezTo>
                      <a:pt x="1557636" y="1014909"/>
                      <a:pt x="1551377" y="1017060"/>
                      <a:pt x="1545287" y="1019466"/>
                    </a:cubicBezTo>
                    <a:cubicBezTo>
                      <a:pt x="1495354" y="1039365"/>
                      <a:pt x="1447119" y="1061783"/>
                      <a:pt x="1401462" y="1087569"/>
                    </a:cubicBezTo>
                    <a:cubicBezTo>
                      <a:pt x="1404833" y="1076303"/>
                      <a:pt x="1407665" y="1064839"/>
                      <a:pt x="1410384" y="1057593"/>
                    </a:cubicBezTo>
                    <a:cubicBezTo>
                      <a:pt x="1415199" y="1044035"/>
                      <a:pt x="1420495" y="1030618"/>
                      <a:pt x="1425197" y="1016947"/>
                    </a:cubicBezTo>
                    <a:cubicBezTo>
                      <a:pt x="1428369" y="1007776"/>
                      <a:pt x="1431287" y="998548"/>
                      <a:pt x="1434034" y="989264"/>
                    </a:cubicBezTo>
                    <a:cubicBezTo>
                      <a:pt x="1441030" y="965742"/>
                      <a:pt x="1446864" y="941994"/>
                      <a:pt x="1451594" y="918019"/>
                    </a:cubicBezTo>
                    <a:cubicBezTo>
                      <a:pt x="1452982" y="912302"/>
                      <a:pt x="1449498" y="906556"/>
                      <a:pt x="1443777" y="905140"/>
                    </a:cubicBezTo>
                    <a:cubicBezTo>
                      <a:pt x="1438084" y="903753"/>
                      <a:pt x="1432306" y="907235"/>
                      <a:pt x="1430918" y="912953"/>
                    </a:cubicBezTo>
                    <a:cubicBezTo>
                      <a:pt x="1425197" y="932087"/>
                      <a:pt x="1418258" y="950825"/>
                      <a:pt x="1411432" y="969705"/>
                    </a:cubicBezTo>
                    <a:cubicBezTo>
                      <a:pt x="1406872" y="982329"/>
                      <a:pt x="1402170" y="994953"/>
                      <a:pt x="1397894" y="1007663"/>
                    </a:cubicBezTo>
                    <a:cubicBezTo>
                      <a:pt x="1393249" y="1021476"/>
                      <a:pt x="1389198" y="1035458"/>
                      <a:pt x="1385063" y="1049356"/>
                    </a:cubicBezTo>
                    <a:cubicBezTo>
                      <a:pt x="1382118" y="1059999"/>
                      <a:pt x="1379653" y="1079077"/>
                      <a:pt x="1375518" y="1094419"/>
                    </a:cubicBezTo>
                    <a:cubicBezTo>
                      <a:pt x="1374527" y="1098070"/>
                      <a:pt x="1373479" y="1101297"/>
                      <a:pt x="1372318" y="1104212"/>
                    </a:cubicBezTo>
                    <a:cubicBezTo>
                      <a:pt x="1355012" y="1114940"/>
                      <a:pt x="1338160" y="1126262"/>
                      <a:pt x="1321931" y="1138377"/>
                    </a:cubicBezTo>
                    <a:cubicBezTo>
                      <a:pt x="1256646" y="1187600"/>
                      <a:pt x="1171620" y="1262383"/>
                      <a:pt x="1089823" y="1362074"/>
                    </a:cubicBezTo>
                    <a:cubicBezTo>
                      <a:pt x="1038558" y="1424545"/>
                      <a:pt x="988992" y="1497289"/>
                      <a:pt x="945799" y="1579007"/>
                    </a:cubicBezTo>
                    <a:cubicBezTo>
                      <a:pt x="948773" y="1562647"/>
                      <a:pt x="951804" y="1546286"/>
                      <a:pt x="955344" y="1530039"/>
                    </a:cubicBezTo>
                    <a:cubicBezTo>
                      <a:pt x="969308" y="1465106"/>
                      <a:pt x="986443" y="1404165"/>
                      <a:pt x="1006694" y="1346308"/>
                    </a:cubicBezTo>
                    <a:cubicBezTo>
                      <a:pt x="1028163" y="1285027"/>
                      <a:pt x="1053371" y="1227284"/>
                      <a:pt x="1083195" y="1172202"/>
                    </a:cubicBezTo>
                    <a:cubicBezTo>
                      <a:pt x="1141569" y="1064358"/>
                      <a:pt x="1217447" y="966591"/>
                      <a:pt x="1317031" y="872872"/>
                    </a:cubicBezTo>
                    <a:cubicBezTo>
                      <a:pt x="1321364" y="868881"/>
                      <a:pt x="1321619" y="862144"/>
                      <a:pt x="1317626" y="857842"/>
                    </a:cubicBezTo>
                    <a:cubicBezTo>
                      <a:pt x="1313632" y="853511"/>
                      <a:pt x="1306891" y="853256"/>
                      <a:pt x="1302586" y="857248"/>
                    </a:cubicBezTo>
                    <a:cubicBezTo>
                      <a:pt x="1199292" y="951193"/>
                      <a:pt x="1119647" y="1049441"/>
                      <a:pt x="1058809" y="1158842"/>
                    </a:cubicBezTo>
                    <a:cubicBezTo>
                      <a:pt x="1033743" y="1203904"/>
                      <a:pt x="1011821" y="1250891"/>
                      <a:pt x="992901" y="1300199"/>
                    </a:cubicBezTo>
                    <a:cubicBezTo>
                      <a:pt x="981486" y="1329948"/>
                      <a:pt x="971375" y="1360772"/>
                      <a:pt x="962000" y="1392333"/>
                    </a:cubicBezTo>
                    <a:cubicBezTo>
                      <a:pt x="961264" y="1389078"/>
                      <a:pt x="960726" y="1385766"/>
                      <a:pt x="959904" y="1382539"/>
                    </a:cubicBezTo>
                    <a:cubicBezTo>
                      <a:pt x="954240" y="1359669"/>
                      <a:pt x="946366" y="1337590"/>
                      <a:pt x="936906" y="1316192"/>
                    </a:cubicBezTo>
                    <a:cubicBezTo>
                      <a:pt x="927531" y="1294962"/>
                      <a:pt x="916598" y="1274384"/>
                      <a:pt x="904787" y="1254316"/>
                    </a:cubicBezTo>
                    <a:cubicBezTo>
                      <a:pt x="861453" y="1180948"/>
                      <a:pt x="802173" y="1103335"/>
                      <a:pt x="728391" y="1053376"/>
                    </a:cubicBezTo>
                    <a:cubicBezTo>
                      <a:pt x="696159" y="1031524"/>
                      <a:pt x="661180" y="1015022"/>
                      <a:pt x="623595" y="1006106"/>
                    </a:cubicBezTo>
                    <a:cubicBezTo>
                      <a:pt x="610850" y="996652"/>
                      <a:pt x="596943" y="985726"/>
                      <a:pt x="595725" y="984933"/>
                    </a:cubicBezTo>
                    <a:cubicBezTo>
                      <a:pt x="589437" y="980716"/>
                      <a:pt x="583234" y="976470"/>
                      <a:pt x="576947" y="972252"/>
                    </a:cubicBezTo>
                    <a:cubicBezTo>
                      <a:pt x="576862" y="971601"/>
                      <a:pt x="576918" y="970950"/>
                      <a:pt x="576692" y="970299"/>
                    </a:cubicBezTo>
                    <a:cubicBezTo>
                      <a:pt x="569894" y="947372"/>
                      <a:pt x="561766" y="924473"/>
                      <a:pt x="552532" y="901885"/>
                    </a:cubicBezTo>
                    <a:cubicBezTo>
                      <a:pt x="548907" y="893026"/>
                      <a:pt x="545140" y="884223"/>
                      <a:pt x="541118" y="875533"/>
                    </a:cubicBezTo>
                    <a:cubicBezTo>
                      <a:pt x="535113" y="862512"/>
                      <a:pt x="528599" y="849803"/>
                      <a:pt x="522651" y="837037"/>
                    </a:cubicBezTo>
                    <a:cubicBezTo>
                      <a:pt x="517610" y="826819"/>
                      <a:pt x="510274" y="814591"/>
                      <a:pt x="505402" y="802137"/>
                    </a:cubicBezTo>
                    <a:cubicBezTo>
                      <a:pt x="502598" y="794947"/>
                      <a:pt x="500304" y="787814"/>
                      <a:pt x="500757" y="780964"/>
                    </a:cubicBezTo>
                    <a:cubicBezTo>
                      <a:pt x="501437" y="775360"/>
                      <a:pt x="497444" y="770293"/>
                      <a:pt x="491864" y="769614"/>
                    </a:cubicBezTo>
                    <a:cubicBezTo>
                      <a:pt x="486256" y="768935"/>
                      <a:pt x="481186" y="772926"/>
                      <a:pt x="480506" y="778502"/>
                    </a:cubicBezTo>
                    <a:cubicBezTo>
                      <a:pt x="478807" y="788239"/>
                      <a:pt x="480365" y="798854"/>
                      <a:pt x="483395" y="809553"/>
                    </a:cubicBezTo>
                    <a:cubicBezTo>
                      <a:pt x="487247" y="823083"/>
                      <a:pt x="493847" y="836556"/>
                      <a:pt x="498152" y="847737"/>
                    </a:cubicBezTo>
                    <a:cubicBezTo>
                      <a:pt x="503533" y="860927"/>
                      <a:pt x="508886" y="874287"/>
                      <a:pt x="514862" y="887478"/>
                    </a:cubicBezTo>
                    <a:cubicBezTo>
                      <a:pt x="520329" y="899564"/>
                      <a:pt x="526220" y="911481"/>
                      <a:pt x="531970" y="923454"/>
                    </a:cubicBezTo>
                    <a:cubicBezTo>
                      <a:pt x="536303" y="932455"/>
                      <a:pt x="540636" y="941400"/>
                      <a:pt x="544800" y="950401"/>
                    </a:cubicBezTo>
                    <a:cubicBezTo>
                      <a:pt x="529675" y="939956"/>
                      <a:pt x="514721" y="929313"/>
                      <a:pt x="500191" y="918132"/>
                    </a:cubicBezTo>
                    <a:cubicBezTo>
                      <a:pt x="480053" y="902649"/>
                      <a:pt x="460652" y="886204"/>
                      <a:pt x="442468" y="867947"/>
                    </a:cubicBezTo>
                    <a:cubicBezTo>
                      <a:pt x="403751" y="829310"/>
                      <a:pt x="367978" y="787475"/>
                      <a:pt x="336455" y="743318"/>
                    </a:cubicBezTo>
                    <a:cubicBezTo>
                      <a:pt x="304478" y="698596"/>
                      <a:pt x="277089" y="651354"/>
                      <a:pt x="256187" y="601989"/>
                    </a:cubicBezTo>
                    <a:cubicBezTo>
                      <a:pt x="256102" y="601791"/>
                      <a:pt x="256045" y="601565"/>
                      <a:pt x="255932" y="601367"/>
                    </a:cubicBezTo>
                    <a:cubicBezTo>
                      <a:pt x="255932" y="601338"/>
                      <a:pt x="255960" y="601338"/>
                      <a:pt x="255989" y="601310"/>
                    </a:cubicBezTo>
                    <a:cubicBezTo>
                      <a:pt x="258793" y="597206"/>
                      <a:pt x="262446" y="590186"/>
                      <a:pt x="264769" y="587044"/>
                    </a:cubicBezTo>
                    <a:cubicBezTo>
                      <a:pt x="269697" y="580421"/>
                      <a:pt x="274455" y="573656"/>
                      <a:pt x="279072" y="566777"/>
                    </a:cubicBezTo>
                    <a:cubicBezTo>
                      <a:pt x="283717" y="559899"/>
                      <a:pt x="288164" y="552908"/>
                      <a:pt x="292412" y="545831"/>
                    </a:cubicBezTo>
                    <a:cubicBezTo>
                      <a:pt x="304959" y="524857"/>
                      <a:pt x="316119" y="503203"/>
                      <a:pt x="326145" y="480984"/>
                    </a:cubicBezTo>
                    <a:cubicBezTo>
                      <a:pt x="336115" y="458905"/>
                      <a:pt x="344923" y="436261"/>
                      <a:pt x="353052" y="413362"/>
                    </a:cubicBezTo>
                    <a:cubicBezTo>
                      <a:pt x="362201" y="387236"/>
                      <a:pt x="369961" y="360997"/>
                      <a:pt x="376249" y="334588"/>
                    </a:cubicBezTo>
                    <a:cubicBezTo>
                      <a:pt x="382622" y="307924"/>
                      <a:pt x="387691" y="281119"/>
                      <a:pt x="391600" y="254144"/>
                    </a:cubicBezTo>
                    <a:cubicBezTo>
                      <a:pt x="403241" y="174181"/>
                      <a:pt x="405790" y="93200"/>
                      <a:pt x="409387" y="11255"/>
                    </a:cubicBezTo>
                    <a:cubicBezTo>
                      <a:pt x="409727" y="5396"/>
                      <a:pt x="405223" y="358"/>
                      <a:pt x="399361" y="18"/>
                    </a:cubicBezTo>
                    <a:cubicBezTo>
                      <a:pt x="393498" y="-322"/>
                      <a:pt x="388456" y="4151"/>
                      <a:pt x="388116" y="10010"/>
                    </a:cubicBezTo>
                    <a:cubicBezTo>
                      <a:pt x="382168" y="90992"/>
                      <a:pt x="376249" y="170870"/>
                      <a:pt x="363447" y="249842"/>
                    </a:cubicBezTo>
                    <a:cubicBezTo>
                      <a:pt x="359227" y="275996"/>
                      <a:pt x="354327" y="302065"/>
                      <a:pt x="348351" y="328050"/>
                    </a:cubicBezTo>
                    <a:cubicBezTo>
                      <a:pt x="342459" y="353638"/>
                      <a:pt x="335662" y="379197"/>
                      <a:pt x="327278" y="404616"/>
                    </a:cubicBezTo>
                    <a:cubicBezTo>
                      <a:pt x="319999" y="427034"/>
                      <a:pt x="311955" y="449197"/>
                      <a:pt x="302892" y="470907"/>
                    </a:cubicBezTo>
                    <a:cubicBezTo>
                      <a:pt x="293885" y="492561"/>
                      <a:pt x="283915" y="513761"/>
                      <a:pt x="272473" y="534339"/>
                    </a:cubicBezTo>
                    <a:cubicBezTo>
                      <a:pt x="268649" y="541218"/>
                      <a:pt x="264656" y="548039"/>
                      <a:pt x="260464" y="554776"/>
                    </a:cubicBezTo>
                    <a:cubicBezTo>
                      <a:pt x="256300" y="561513"/>
                      <a:pt x="251938" y="568164"/>
                      <a:pt x="247463" y="574675"/>
                    </a:cubicBezTo>
                    <a:cubicBezTo>
                      <a:pt x="247180" y="575099"/>
                      <a:pt x="246812" y="576175"/>
                      <a:pt x="246500" y="576882"/>
                    </a:cubicBezTo>
                    <a:cubicBezTo>
                      <a:pt x="212484" y="485569"/>
                      <a:pt x="201042" y="387434"/>
                      <a:pt x="226023" y="284856"/>
                    </a:cubicBezTo>
                    <a:cubicBezTo>
                      <a:pt x="227467" y="279166"/>
                      <a:pt x="224012" y="273392"/>
                      <a:pt x="218319" y="271920"/>
                    </a:cubicBezTo>
                    <a:cubicBezTo>
                      <a:pt x="212626" y="270476"/>
                      <a:pt x="206848" y="273930"/>
                      <a:pt x="205375" y="279619"/>
                    </a:cubicBezTo>
                    <a:cubicBezTo>
                      <a:pt x="174361" y="396492"/>
                      <a:pt x="187758" y="509204"/>
                      <a:pt x="230215" y="612802"/>
                    </a:cubicBezTo>
                    <a:cubicBezTo>
                      <a:pt x="243980" y="646401"/>
                      <a:pt x="261087" y="678895"/>
                      <a:pt x="280432" y="710342"/>
                    </a:cubicBezTo>
                    <a:cubicBezTo>
                      <a:pt x="271283" y="706946"/>
                      <a:pt x="261483" y="701540"/>
                      <a:pt x="251457" y="695086"/>
                    </a:cubicBezTo>
                    <a:cubicBezTo>
                      <a:pt x="225116" y="678159"/>
                      <a:pt x="198917" y="654977"/>
                      <a:pt x="184983" y="643825"/>
                    </a:cubicBezTo>
                    <a:cubicBezTo>
                      <a:pt x="146944" y="613651"/>
                      <a:pt x="116214" y="578496"/>
                      <a:pt x="91913" y="540227"/>
                    </a:cubicBezTo>
                    <a:cubicBezTo>
                      <a:pt x="75174" y="513846"/>
                      <a:pt x="61607" y="485937"/>
                      <a:pt x="51042" y="456868"/>
                    </a:cubicBezTo>
                    <a:cubicBezTo>
                      <a:pt x="24928" y="385000"/>
                      <a:pt x="17536" y="305943"/>
                      <a:pt x="29942" y="225895"/>
                    </a:cubicBezTo>
                    <a:cubicBezTo>
                      <a:pt x="30933" y="220093"/>
                      <a:pt x="27024" y="214601"/>
                      <a:pt x="21246" y="213611"/>
                    </a:cubicBezTo>
                    <a:cubicBezTo>
                      <a:pt x="15440" y="212648"/>
                      <a:pt x="9945" y="216526"/>
                      <a:pt x="8954" y="222329"/>
                    </a:cubicBezTo>
                    <a:cubicBezTo>
                      <a:pt x="-6624" y="306283"/>
                      <a:pt x="-2092" y="390180"/>
                      <a:pt x="24249" y="466350"/>
                    </a:cubicBezTo>
                    <a:cubicBezTo>
                      <a:pt x="35068" y="497656"/>
                      <a:pt x="49654" y="527603"/>
                      <a:pt x="67895" y="555653"/>
                    </a:cubicBezTo>
                    <a:cubicBezTo>
                      <a:pt x="94207" y="596130"/>
                      <a:pt x="128251" y="632559"/>
                      <a:pt x="169518" y="663780"/>
                    </a:cubicBezTo>
                    <a:cubicBezTo>
                      <a:pt x="186512" y="676489"/>
                      <a:pt x="220981" y="705106"/>
                      <a:pt x="252647" y="721410"/>
                    </a:cubicBezTo>
                    <a:cubicBezTo>
                      <a:pt x="268224" y="729420"/>
                      <a:pt x="283179" y="734261"/>
                      <a:pt x="295613" y="734147"/>
                    </a:cubicBezTo>
                    <a:cubicBezTo>
                      <a:pt x="301391" y="742809"/>
                      <a:pt x="307140" y="751470"/>
                      <a:pt x="313258" y="759934"/>
                    </a:cubicBezTo>
                    <a:cubicBezTo>
                      <a:pt x="345971" y="805137"/>
                      <a:pt x="383754" y="847369"/>
                      <a:pt x="424143" y="886515"/>
                    </a:cubicBezTo>
                    <a:cubicBezTo>
                      <a:pt x="443488" y="905197"/>
                      <a:pt x="464079" y="922010"/>
                      <a:pt x="485435" y="937720"/>
                    </a:cubicBezTo>
                    <a:cubicBezTo>
                      <a:pt x="515146" y="959543"/>
                      <a:pt x="546329" y="979272"/>
                      <a:pt x="577626" y="999284"/>
                    </a:cubicBezTo>
                    <a:cubicBezTo>
                      <a:pt x="570234" y="998831"/>
                      <a:pt x="562785" y="998633"/>
                      <a:pt x="555251" y="998775"/>
                    </a:cubicBezTo>
                    <a:cubicBezTo>
                      <a:pt x="460652" y="1001237"/>
                      <a:pt x="387210" y="1062349"/>
                      <a:pt x="359680" y="1131357"/>
                    </a:cubicBezTo>
                    <a:cubicBezTo>
                      <a:pt x="342771" y="1173702"/>
                      <a:pt x="343082" y="1218906"/>
                      <a:pt x="364891" y="1255929"/>
                    </a:cubicBezTo>
                    <a:cubicBezTo>
                      <a:pt x="382933" y="1286584"/>
                      <a:pt x="415958" y="1312059"/>
                      <a:pt x="467676" y="1324881"/>
                    </a:cubicBezTo>
                    <a:cubicBezTo>
                      <a:pt x="530752" y="1340393"/>
                      <a:pt x="577626" y="1298670"/>
                      <a:pt x="593091" y="1253891"/>
                    </a:cubicBezTo>
                    <a:cubicBezTo>
                      <a:pt x="603401" y="1224029"/>
                      <a:pt x="599407" y="1193289"/>
                      <a:pt x="579609" y="1176080"/>
                    </a:cubicBezTo>
                    <a:cubicBezTo>
                      <a:pt x="564541" y="1163003"/>
                      <a:pt x="539475" y="1156747"/>
                      <a:pt x="502315" y="1167050"/>
                    </a:cubicBezTo>
                    <a:cubicBezTo>
                      <a:pt x="496622" y="1168550"/>
                      <a:pt x="493252" y="1174410"/>
                      <a:pt x="494781" y="1180071"/>
                    </a:cubicBezTo>
                    <a:cubicBezTo>
                      <a:pt x="496282" y="1185732"/>
                      <a:pt x="502117" y="1189129"/>
                      <a:pt x="507810" y="1187600"/>
                    </a:cubicBezTo>
                    <a:cubicBezTo>
                      <a:pt x="535227" y="1180524"/>
                      <a:pt x="553807" y="1183156"/>
                      <a:pt x="564711" y="1192950"/>
                    </a:cubicBezTo>
                    <a:cubicBezTo>
                      <a:pt x="577938" y="1204810"/>
                      <a:pt x="578136" y="1225926"/>
                      <a:pt x="570857" y="1246051"/>
                    </a:cubicBezTo>
                    <a:cubicBezTo>
                      <a:pt x="558452" y="1280329"/>
                      <a:pt x="522368" y="1312682"/>
                      <a:pt x="474020" y="1300029"/>
                    </a:cubicBezTo>
                    <a:cubicBezTo>
                      <a:pt x="430969" y="1288792"/>
                      <a:pt x="403099" y="1268072"/>
                      <a:pt x="388314" y="1242314"/>
                    </a:cubicBezTo>
                    <a:cubicBezTo>
                      <a:pt x="371066" y="1212282"/>
                      <a:pt x="372057" y="1175910"/>
                      <a:pt x="385850" y="1141858"/>
                    </a:cubicBezTo>
                    <a:cubicBezTo>
                      <a:pt x="410067" y="1082134"/>
                      <a:pt x="473850" y="1029373"/>
                      <a:pt x="555988" y="1027363"/>
                    </a:cubicBezTo>
                    <a:cubicBezTo>
                      <a:pt x="614192" y="1025636"/>
                      <a:pt x="666731" y="1044969"/>
                      <a:pt x="713323" y="1075794"/>
                    </a:cubicBezTo>
                    <a:cubicBezTo>
                      <a:pt x="784527" y="1122922"/>
                      <a:pt x="842052" y="1196714"/>
                      <a:pt x="884451" y="1266459"/>
                    </a:cubicBezTo>
                    <a:cubicBezTo>
                      <a:pt x="890682" y="1276649"/>
                      <a:pt x="896574" y="1287009"/>
                      <a:pt x="902210" y="1297510"/>
                    </a:cubicBezTo>
                    <a:cubicBezTo>
                      <a:pt x="877625" y="1293943"/>
                      <a:pt x="853692" y="1292103"/>
                      <a:pt x="829816" y="1292896"/>
                    </a:cubicBezTo>
                    <a:cubicBezTo>
                      <a:pt x="818487" y="1293264"/>
                      <a:pt x="807129" y="1294113"/>
                      <a:pt x="795743" y="1295557"/>
                    </a:cubicBezTo>
                    <a:cubicBezTo>
                      <a:pt x="779287" y="1297623"/>
                      <a:pt x="762718" y="1300963"/>
                      <a:pt x="745668" y="1304586"/>
                    </a:cubicBezTo>
                    <a:cubicBezTo>
                      <a:pt x="738275" y="1306256"/>
                      <a:pt x="730911" y="1308124"/>
                      <a:pt x="723604" y="1310191"/>
                    </a:cubicBezTo>
                    <a:cubicBezTo>
                      <a:pt x="712898" y="1313191"/>
                      <a:pt x="702305" y="1316560"/>
                      <a:pt x="691656" y="1319673"/>
                    </a:cubicBezTo>
                    <a:lnTo>
                      <a:pt x="674463" y="1325249"/>
                    </a:lnTo>
                    <a:cubicBezTo>
                      <a:pt x="673529" y="1325589"/>
                      <a:pt x="671773" y="1327032"/>
                      <a:pt x="670158" y="1328136"/>
                    </a:cubicBezTo>
                    <a:lnTo>
                      <a:pt x="670045" y="1328136"/>
                    </a:lnTo>
                    <a:lnTo>
                      <a:pt x="669648" y="1328108"/>
                    </a:lnTo>
                    <a:lnTo>
                      <a:pt x="670017" y="1328250"/>
                    </a:lnTo>
                    <a:cubicBezTo>
                      <a:pt x="668402" y="1329325"/>
                      <a:pt x="666958" y="1330033"/>
                      <a:pt x="666533" y="1329014"/>
                    </a:cubicBezTo>
                    <a:cubicBezTo>
                      <a:pt x="666420" y="1328787"/>
                      <a:pt x="666363" y="1328617"/>
                      <a:pt x="666335" y="1328448"/>
                    </a:cubicBezTo>
                    <a:cubicBezTo>
                      <a:pt x="664380" y="1328985"/>
                      <a:pt x="662568" y="1330089"/>
                      <a:pt x="661180" y="1331788"/>
                    </a:cubicBezTo>
                    <a:cubicBezTo>
                      <a:pt x="655260" y="1338270"/>
                      <a:pt x="659509" y="1343648"/>
                      <a:pt x="660982" y="1345572"/>
                    </a:cubicBezTo>
                    <a:cubicBezTo>
                      <a:pt x="662426" y="1347412"/>
                      <a:pt x="665287" y="1349422"/>
                      <a:pt x="670102" y="1349139"/>
                    </a:cubicBezTo>
                    <a:cubicBezTo>
                      <a:pt x="671744" y="1349054"/>
                      <a:pt x="678202" y="1346308"/>
                      <a:pt x="680978" y="1345572"/>
                    </a:cubicBezTo>
                    <a:lnTo>
                      <a:pt x="697235" y="1341893"/>
                    </a:lnTo>
                    <a:lnTo>
                      <a:pt x="750794" y="1331052"/>
                    </a:lnTo>
                    <a:cubicBezTo>
                      <a:pt x="767335" y="1328193"/>
                      <a:pt x="783451" y="1326155"/>
                      <a:pt x="799284" y="1324174"/>
                    </a:cubicBezTo>
                    <a:cubicBezTo>
                      <a:pt x="815513" y="1322164"/>
                      <a:pt x="831487" y="1320352"/>
                      <a:pt x="847603" y="1319475"/>
                    </a:cubicBezTo>
                    <a:cubicBezTo>
                      <a:pt x="868732" y="1318314"/>
                      <a:pt x="890003" y="1318173"/>
                      <a:pt x="912265" y="1320211"/>
                    </a:cubicBezTo>
                    <a:cubicBezTo>
                      <a:pt x="912718" y="1320267"/>
                      <a:pt x="913114" y="1320126"/>
                      <a:pt x="913539" y="1320126"/>
                    </a:cubicBezTo>
                    <a:cubicBezTo>
                      <a:pt x="914389" y="1321937"/>
                      <a:pt x="915380" y="1323664"/>
                      <a:pt x="916230" y="1325476"/>
                    </a:cubicBezTo>
                    <a:cubicBezTo>
                      <a:pt x="925463" y="1345572"/>
                      <a:pt x="933280" y="1366320"/>
                      <a:pt x="939002" y="1387861"/>
                    </a:cubicBezTo>
                    <a:cubicBezTo>
                      <a:pt x="941013" y="1395503"/>
                      <a:pt x="942882" y="1403231"/>
                      <a:pt x="944326" y="1411015"/>
                    </a:cubicBezTo>
                    <a:cubicBezTo>
                      <a:pt x="945743" y="1418629"/>
                      <a:pt x="946791" y="1426328"/>
                      <a:pt x="947272" y="1434084"/>
                    </a:cubicBezTo>
                    <a:cubicBezTo>
                      <a:pt x="947527" y="1438244"/>
                      <a:pt x="946111" y="1446962"/>
                      <a:pt x="945544" y="1452199"/>
                    </a:cubicBezTo>
                    <a:cubicBezTo>
                      <a:pt x="939597" y="1475834"/>
                      <a:pt x="933960" y="1499780"/>
                      <a:pt x="928862" y="1524463"/>
                    </a:cubicBezTo>
                    <a:cubicBezTo>
                      <a:pt x="920110" y="1567572"/>
                      <a:pt x="913143" y="1611162"/>
                      <a:pt x="908441" y="1654979"/>
                    </a:cubicBezTo>
                    <a:cubicBezTo>
                      <a:pt x="903739" y="1698852"/>
                      <a:pt x="901304" y="1742924"/>
                      <a:pt x="901417" y="1786995"/>
                    </a:cubicBezTo>
                    <a:cubicBezTo>
                      <a:pt x="901474" y="1802139"/>
                      <a:pt x="901898" y="1817282"/>
                      <a:pt x="902663" y="1832397"/>
                    </a:cubicBezTo>
                    <a:cubicBezTo>
                      <a:pt x="903428" y="1847484"/>
                      <a:pt x="904532" y="1862571"/>
                      <a:pt x="905949" y="1877601"/>
                    </a:cubicBezTo>
                    <a:cubicBezTo>
                      <a:pt x="906685" y="1885555"/>
                      <a:pt x="907280" y="1893707"/>
                      <a:pt x="908299" y="1901774"/>
                    </a:cubicBezTo>
                    <a:cubicBezTo>
                      <a:pt x="908979" y="1907463"/>
                      <a:pt x="909886" y="1913096"/>
                      <a:pt x="911160" y="1918559"/>
                    </a:cubicBezTo>
                    <a:cubicBezTo>
                      <a:pt x="911245" y="1918984"/>
                      <a:pt x="911755" y="1920512"/>
                      <a:pt x="912038" y="1921248"/>
                    </a:cubicBezTo>
                    <a:cubicBezTo>
                      <a:pt x="912831" y="1924616"/>
                      <a:pt x="915324" y="1927504"/>
                      <a:pt x="918864" y="1928636"/>
                    </a:cubicBezTo>
                    <a:cubicBezTo>
                      <a:pt x="921356" y="1929457"/>
                      <a:pt x="935093" y="1927588"/>
                      <a:pt x="931694" y="1915757"/>
                    </a:cubicBezTo>
                    <a:cubicBezTo>
                      <a:pt x="931609" y="1915389"/>
                      <a:pt x="931241" y="1914341"/>
                      <a:pt x="931071" y="1913832"/>
                    </a:cubicBezTo>
                    <a:cubicBezTo>
                      <a:pt x="930080" y="1909105"/>
                      <a:pt x="929428" y="1904293"/>
                      <a:pt x="928919" y="1899424"/>
                    </a:cubicBezTo>
                    <a:cubicBezTo>
                      <a:pt x="928097" y="1891556"/>
                      <a:pt x="927672" y="1883602"/>
                      <a:pt x="927106" y="1875846"/>
                    </a:cubicBezTo>
                    <a:cubicBezTo>
                      <a:pt x="926001" y="1861071"/>
                      <a:pt x="925208" y="1846295"/>
                      <a:pt x="924755" y="1831492"/>
                    </a:cubicBezTo>
                    <a:cubicBezTo>
                      <a:pt x="924274" y="1816716"/>
                      <a:pt x="924132" y="1801912"/>
                      <a:pt x="924387" y="1787137"/>
                    </a:cubicBezTo>
                    <a:cubicBezTo>
                      <a:pt x="925010" y="1743943"/>
                      <a:pt x="928211" y="1700777"/>
                      <a:pt x="933479" y="1657866"/>
                    </a:cubicBezTo>
                    <a:cubicBezTo>
                      <a:pt x="934074" y="1653111"/>
                      <a:pt x="934923" y="1648412"/>
                      <a:pt x="935575" y="1643685"/>
                    </a:cubicBezTo>
                    <a:cubicBezTo>
                      <a:pt x="935773" y="1643374"/>
                      <a:pt x="936056" y="1643147"/>
                      <a:pt x="936226" y="1642808"/>
                    </a:cubicBezTo>
                    <a:cubicBezTo>
                      <a:pt x="973471" y="1565534"/>
                      <a:pt x="1017344" y="1496327"/>
                      <a:pt x="1063454" y="1435102"/>
                    </a:cubicBezTo>
                    <a:cubicBezTo>
                      <a:pt x="1064162" y="1434989"/>
                      <a:pt x="1064870" y="1434933"/>
                      <a:pt x="1065691" y="1434536"/>
                    </a:cubicBezTo>
                    <a:cubicBezTo>
                      <a:pt x="1065776" y="1434536"/>
                      <a:pt x="1065861" y="1434536"/>
                      <a:pt x="1065890" y="1434508"/>
                    </a:cubicBezTo>
                    <a:cubicBezTo>
                      <a:pt x="1066173" y="1434338"/>
                      <a:pt x="1066456" y="1434168"/>
                      <a:pt x="1066739" y="1433970"/>
                    </a:cubicBezTo>
                    <a:lnTo>
                      <a:pt x="1067022" y="1433772"/>
                    </a:lnTo>
                    <a:cubicBezTo>
                      <a:pt x="1067957" y="1433178"/>
                      <a:pt x="1069940" y="1431904"/>
                      <a:pt x="1072630" y="1430177"/>
                    </a:cubicBezTo>
                    <a:cubicBezTo>
                      <a:pt x="1086962" y="1420950"/>
                      <a:pt x="1121573" y="1398730"/>
                      <a:pt x="1128965" y="1393975"/>
                    </a:cubicBezTo>
                    <a:cubicBezTo>
                      <a:pt x="1144826" y="1383785"/>
                      <a:pt x="1161367" y="1374444"/>
                      <a:pt x="1178361" y="1366037"/>
                    </a:cubicBezTo>
                    <a:cubicBezTo>
                      <a:pt x="1195355" y="1357631"/>
                      <a:pt x="1212802" y="1350186"/>
                      <a:pt x="1230504" y="1343789"/>
                    </a:cubicBezTo>
                    <a:cubicBezTo>
                      <a:pt x="1296270" y="1319928"/>
                      <a:pt x="1379059" y="1302803"/>
                      <a:pt x="1455021" y="1312257"/>
                    </a:cubicBezTo>
                    <a:cubicBezTo>
                      <a:pt x="1504417" y="1318399"/>
                      <a:pt x="1550924" y="1335864"/>
                      <a:pt x="1587347" y="1371132"/>
                    </a:cubicBezTo>
                    <a:cubicBezTo>
                      <a:pt x="1636290" y="1417978"/>
                      <a:pt x="1636233" y="1487637"/>
                      <a:pt x="1608193" y="1537483"/>
                    </a:cubicBezTo>
                    <a:cubicBezTo>
                      <a:pt x="1579898" y="1587839"/>
                      <a:pt x="1522204" y="1617842"/>
                      <a:pt x="1455673" y="1582092"/>
                    </a:cubicBezTo>
                    <a:cubicBezTo>
                      <a:pt x="1436611" y="1571874"/>
                      <a:pt x="1426302" y="1559420"/>
                      <a:pt x="1423158" y="1546286"/>
                    </a:cubicBezTo>
                    <a:cubicBezTo>
                      <a:pt x="1419363" y="1530294"/>
                      <a:pt x="1426103" y="1514103"/>
                      <a:pt x="1437574" y="1502328"/>
                    </a:cubicBezTo>
                    <a:cubicBezTo>
                      <a:pt x="1449215" y="1490411"/>
                      <a:pt x="1465784" y="1482740"/>
                      <a:pt x="1482580" y="1484552"/>
                    </a:cubicBezTo>
                    <a:cubicBezTo>
                      <a:pt x="1496968" y="1486081"/>
                      <a:pt x="1511243" y="1494629"/>
                      <a:pt x="1522799" y="1512433"/>
                    </a:cubicBezTo>
                    <a:cubicBezTo>
                      <a:pt x="1525943" y="1517415"/>
                      <a:pt x="1532542" y="1518858"/>
                      <a:pt x="1537498" y="1515716"/>
                    </a:cubicBezTo>
                    <a:cubicBezTo>
                      <a:pt x="1542455" y="1512574"/>
                      <a:pt x="1543928" y="1506008"/>
                      <a:pt x="1540784" y="1501026"/>
                    </a:cubicBezTo>
                    <a:cubicBezTo>
                      <a:pt x="1528917" y="1481948"/>
                      <a:pt x="1514274" y="1470881"/>
                      <a:pt x="1499262" y="1465559"/>
                    </a:cubicBezTo>
                    <a:cubicBezTo>
                      <a:pt x="1471166" y="1455596"/>
                      <a:pt x="1440945" y="1465899"/>
                      <a:pt x="1420864" y="1485741"/>
                    </a:cubicBezTo>
                    <a:cubicBezTo>
                      <a:pt x="1403303" y="1503120"/>
                      <a:pt x="1393872" y="1527633"/>
                      <a:pt x="1399168" y="1551777"/>
                    </a:cubicBezTo>
                    <a:cubicBezTo>
                      <a:pt x="1403303" y="1570544"/>
                      <a:pt x="1416502" y="1589565"/>
                      <a:pt x="1443409" y="1604539"/>
                    </a:cubicBezTo>
                    <a:cubicBezTo>
                      <a:pt x="1525121" y="1649799"/>
                      <a:pt x="1597175" y="1613370"/>
                      <a:pt x="1632664" y="1551353"/>
                    </a:cubicBezTo>
                    <a:cubicBezTo>
                      <a:pt x="1666992" y="1491402"/>
                      <a:pt x="1666171" y="1407193"/>
                      <a:pt x="1607173" y="1350469"/>
                    </a:cubicBezTo>
                    <a:cubicBezTo>
                      <a:pt x="1565935" y="1311266"/>
                      <a:pt x="1513764" y="1291509"/>
                      <a:pt x="1458222" y="1285254"/>
                    </a:cubicBezTo>
                    <a:cubicBezTo>
                      <a:pt x="1378096" y="1276253"/>
                      <a:pt x="1291087" y="1295359"/>
                      <a:pt x="1222233" y="1321485"/>
                    </a:cubicBezTo>
                    <a:cubicBezTo>
                      <a:pt x="1203795" y="1328476"/>
                      <a:pt x="1185668" y="1336571"/>
                      <a:pt x="1168051" y="1345657"/>
                    </a:cubicBezTo>
                    <a:cubicBezTo>
                      <a:pt x="1150462" y="1354744"/>
                      <a:pt x="1133384" y="1364820"/>
                      <a:pt x="1117013" y="1375774"/>
                    </a:cubicBezTo>
                    <a:cubicBezTo>
                      <a:pt x="1114719" y="1377331"/>
                      <a:pt x="1109592" y="1380728"/>
                      <a:pt x="1103418" y="1384860"/>
                    </a:cubicBezTo>
                    <a:cubicBezTo>
                      <a:pt x="1105287" y="1382624"/>
                      <a:pt x="1107100" y="1380105"/>
                      <a:pt x="1108969" y="1377897"/>
                    </a:cubicBezTo>
                    <a:cubicBezTo>
                      <a:pt x="1190342" y="1281149"/>
                      <a:pt x="1274235" y="1208489"/>
                      <a:pt x="1338755" y="1160880"/>
                    </a:cubicBezTo>
                    <a:cubicBezTo>
                      <a:pt x="1355635" y="1148312"/>
                      <a:pt x="1373252" y="1136707"/>
                      <a:pt x="1391351" y="1125753"/>
                    </a:cubicBezTo>
                    <a:cubicBezTo>
                      <a:pt x="1412537" y="1117799"/>
                      <a:pt x="1436385" y="1108713"/>
                      <a:pt x="1436838" y="1108543"/>
                    </a:cubicBezTo>
                    <a:cubicBezTo>
                      <a:pt x="1447856" y="1104410"/>
                      <a:pt x="1459213" y="1100901"/>
                      <a:pt x="1470712" y="1097815"/>
                    </a:cubicBezTo>
                    <a:cubicBezTo>
                      <a:pt x="1482297" y="1094702"/>
                      <a:pt x="1494022" y="1092098"/>
                      <a:pt x="1505635" y="1089805"/>
                    </a:cubicBezTo>
                    <a:cubicBezTo>
                      <a:pt x="1528633" y="1085276"/>
                      <a:pt x="1551745" y="1083832"/>
                      <a:pt x="1574743" y="1084993"/>
                    </a:cubicBezTo>
                    <a:cubicBezTo>
                      <a:pt x="1597798" y="1086154"/>
                      <a:pt x="1620769" y="1089975"/>
                      <a:pt x="1643399" y="1096060"/>
                    </a:cubicBezTo>
                    <a:cubicBezTo>
                      <a:pt x="1692058" y="1108685"/>
                      <a:pt x="1735052" y="1130282"/>
                      <a:pt x="1777282" y="1151765"/>
                    </a:cubicBezTo>
                    <a:cubicBezTo>
                      <a:pt x="1822599" y="1174863"/>
                      <a:pt x="1867010" y="1198016"/>
                      <a:pt x="1915131" y="1212282"/>
                    </a:cubicBezTo>
                    <a:cubicBezTo>
                      <a:pt x="1955152" y="1224171"/>
                      <a:pt x="1997750" y="1229860"/>
                      <a:pt x="2045616" y="1224227"/>
                    </a:cubicBezTo>
                    <a:cubicBezTo>
                      <a:pt x="2051451" y="1223633"/>
                      <a:pt x="2055727" y="1218396"/>
                      <a:pt x="2055132" y="1212537"/>
                    </a:cubicBezTo>
                    <a:cubicBezTo>
                      <a:pt x="2054510" y="1206706"/>
                      <a:pt x="2049298" y="1202460"/>
                      <a:pt x="2043435" y="1203055"/>
                    </a:cubicBezTo>
                    <a:cubicBezTo>
                      <a:pt x="1998826" y="1206933"/>
                      <a:pt x="1959485" y="1200253"/>
                      <a:pt x="1922608" y="1188251"/>
                    </a:cubicBezTo>
                    <a:cubicBezTo>
                      <a:pt x="1876328" y="1173193"/>
                      <a:pt x="1834014" y="1149416"/>
                      <a:pt x="1790283" y="1126602"/>
                    </a:cubicBezTo>
                    <a:cubicBezTo>
                      <a:pt x="1746438" y="1103731"/>
                      <a:pt x="1701206" y="1081936"/>
                      <a:pt x="1650451" y="1068859"/>
                    </a:cubicBezTo>
                    <a:cubicBezTo>
                      <a:pt x="1625782" y="1062745"/>
                      <a:pt x="1600801" y="1059065"/>
                      <a:pt x="1575791" y="1058329"/>
                    </a:cubicBezTo>
                    <a:cubicBezTo>
                      <a:pt x="1555824" y="1057763"/>
                      <a:pt x="1535827" y="1059631"/>
                      <a:pt x="1515916" y="1062971"/>
                    </a:cubicBezTo>
                    <a:cubicBezTo>
                      <a:pt x="1529200" y="1057225"/>
                      <a:pt x="1542483" y="1051451"/>
                      <a:pt x="1555965" y="1046016"/>
                    </a:cubicBezTo>
                    <a:cubicBezTo>
                      <a:pt x="1610657" y="1023995"/>
                      <a:pt x="1666765" y="1004068"/>
                      <a:pt x="1722080" y="983660"/>
                    </a:cubicBezTo>
                    <a:lnTo>
                      <a:pt x="1729728" y="988641"/>
                    </a:lnTo>
                    <a:lnTo>
                      <a:pt x="1764679" y="1010040"/>
                    </a:lnTo>
                    <a:cubicBezTo>
                      <a:pt x="1772128" y="1014371"/>
                      <a:pt x="1779577" y="1018645"/>
                      <a:pt x="1787167" y="1022551"/>
                    </a:cubicBezTo>
                    <a:cubicBezTo>
                      <a:pt x="1794786" y="1026457"/>
                      <a:pt x="1802518" y="1030137"/>
                      <a:pt x="1810335" y="1033562"/>
                    </a:cubicBezTo>
                    <a:cubicBezTo>
                      <a:pt x="1819710" y="1037638"/>
                      <a:pt x="1829227" y="1041346"/>
                      <a:pt x="1838828" y="1044912"/>
                    </a:cubicBezTo>
                    <a:cubicBezTo>
                      <a:pt x="1853075" y="1050234"/>
                      <a:pt x="1867492" y="1055046"/>
                      <a:pt x="1882050" y="1059971"/>
                    </a:cubicBezTo>
                    <a:cubicBezTo>
                      <a:pt x="1887516" y="1062151"/>
                      <a:pt x="1893719" y="1059518"/>
                      <a:pt x="1895900" y="1054055"/>
                    </a:cubicBezTo>
                    <a:cubicBezTo>
                      <a:pt x="1898109" y="1048620"/>
                      <a:pt x="1895447" y="1042422"/>
                      <a:pt x="1890008" y="1040214"/>
                    </a:cubicBezTo>
                    <a:lnTo>
                      <a:pt x="1777367" y="986405"/>
                    </a:lnTo>
                    <a:lnTo>
                      <a:pt x="1749951" y="973130"/>
                    </a:lnTo>
                    <a:cubicBezTo>
                      <a:pt x="1803623" y="953005"/>
                      <a:pt x="1856304" y="932144"/>
                      <a:pt x="1905501" y="907886"/>
                    </a:cubicBezTo>
                    <a:cubicBezTo>
                      <a:pt x="1990046" y="866192"/>
                      <a:pt x="2064762" y="814676"/>
                      <a:pt x="2119313" y="741790"/>
                    </a:cubicBezTo>
                    <a:cubicBezTo>
                      <a:pt x="2122882" y="737148"/>
                      <a:pt x="2121975" y="730468"/>
                      <a:pt x="2117274" y="726901"/>
                    </a:cubicBezTo>
                    <a:close/>
                    <a:moveTo>
                      <a:pt x="911783" y="1918729"/>
                    </a:moveTo>
                    <a:cubicBezTo>
                      <a:pt x="911812" y="1917795"/>
                      <a:pt x="911953" y="1916804"/>
                      <a:pt x="912265" y="1915870"/>
                    </a:cubicBezTo>
                    <a:cubicBezTo>
                      <a:pt x="912350" y="1915587"/>
                      <a:pt x="912633" y="1915474"/>
                      <a:pt x="912718" y="1915219"/>
                    </a:cubicBezTo>
                    <a:cubicBezTo>
                      <a:pt x="912293" y="1916266"/>
                      <a:pt x="911783" y="1917229"/>
                      <a:pt x="911783" y="1918729"/>
                    </a:cubicBezTo>
                    <a:close/>
                    <a:moveTo>
                      <a:pt x="916626" y="1910265"/>
                    </a:moveTo>
                    <a:cubicBezTo>
                      <a:pt x="918609" y="1909020"/>
                      <a:pt x="921016" y="1908341"/>
                      <a:pt x="923934" y="1908935"/>
                    </a:cubicBezTo>
                    <a:cubicBezTo>
                      <a:pt x="921356" y="1908426"/>
                      <a:pt x="918751" y="1908963"/>
                      <a:pt x="916626" y="1910265"/>
                    </a:cubicBezTo>
                    <a:close/>
                    <a:moveTo>
                      <a:pt x="669677" y="1328136"/>
                    </a:moveTo>
                    <a:cubicBezTo>
                      <a:pt x="668572" y="1328051"/>
                      <a:pt x="667439" y="1328165"/>
                      <a:pt x="666363" y="1328476"/>
                    </a:cubicBezTo>
                    <a:cubicBezTo>
                      <a:pt x="666136" y="1327146"/>
                      <a:pt x="667807" y="1327429"/>
                      <a:pt x="669677" y="1328136"/>
                    </a:cubicBezTo>
                    <a:close/>
                    <a:moveTo>
                      <a:pt x="986103" y="969337"/>
                    </a:moveTo>
                    <a:lnTo>
                      <a:pt x="985962" y="969479"/>
                    </a:lnTo>
                    <a:cubicBezTo>
                      <a:pt x="985282" y="969082"/>
                      <a:pt x="985820" y="968601"/>
                      <a:pt x="986613" y="968148"/>
                    </a:cubicBezTo>
                    <a:lnTo>
                      <a:pt x="986160" y="969111"/>
                    </a:lnTo>
                    <a:cubicBezTo>
                      <a:pt x="986132" y="969167"/>
                      <a:pt x="986103" y="969252"/>
                      <a:pt x="986103" y="969337"/>
                    </a:cubicBezTo>
                    <a:close/>
                    <a:moveTo>
                      <a:pt x="985962" y="969479"/>
                    </a:moveTo>
                    <a:lnTo>
                      <a:pt x="985990" y="969507"/>
                    </a:lnTo>
                    <a:cubicBezTo>
                      <a:pt x="986046" y="969563"/>
                      <a:pt x="986075" y="969450"/>
                      <a:pt x="986103" y="969337"/>
                    </a:cubicBezTo>
                    <a:cubicBezTo>
                      <a:pt x="986811" y="968488"/>
                      <a:pt x="987661" y="967780"/>
                      <a:pt x="988624" y="967186"/>
                    </a:cubicBezTo>
                    <a:cubicBezTo>
                      <a:pt x="988341" y="967384"/>
                      <a:pt x="987349" y="967752"/>
                      <a:pt x="986613" y="968148"/>
                    </a:cubicBezTo>
                    <a:cubicBezTo>
                      <a:pt x="989219" y="962317"/>
                      <a:pt x="993354" y="950316"/>
                      <a:pt x="994883" y="947881"/>
                    </a:cubicBezTo>
                    <a:cubicBezTo>
                      <a:pt x="1000690" y="938824"/>
                      <a:pt x="1007204" y="930247"/>
                      <a:pt x="1014143" y="922039"/>
                    </a:cubicBezTo>
                    <a:cubicBezTo>
                      <a:pt x="1020969" y="914000"/>
                      <a:pt x="1028276" y="906329"/>
                      <a:pt x="1035669" y="898828"/>
                    </a:cubicBezTo>
                    <a:cubicBezTo>
                      <a:pt x="1044789" y="889714"/>
                      <a:pt x="1054135" y="881166"/>
                      <a:pt x="1063935" y="873353"/>
                    </a:cubicBezTo>
                    <a:cubicBezTo>
                      <a:pt x="1073905" y="865399"/>
                      <a:pt x="1084243" y="858097"/>
                      <a:pt x="1094949" y="851417"/>
                    </a:cubicBezTo>
                    <a:cubicBezTo>
                      <a:pt x="1107751" y="843434"/>
                      <a:pt x="1121063" y="836330"/>
                      <a:pt x="1134715" y="829791"/>
                    </a:cubicBezTo>
                    <a:cubicBezTo>
                      <a:pt x="1154654" y="820252"/>
                      <a:pt x="1175387" y="812044"/>
                      <a:pt x="1196799" y="804203"/>
                    </a:cubicBezTo>
                    <a:cubicBezTo>
                      <a:pt x="1202237" y="801967"/>
                      <a:pt x="1208468" y="804571"/>
                      <a:pt x="1210706" y="810006"/>
                    </a:cubicBezTo>
                    <a:cubicBezTo>
                      <a:pt x="1212943" y="815440"/>
                      <a:pt x="1210338" y="821639"/>
                      <a:pt x="1204900" y="823875"/>
                    </a:cubicBezTo>
                    <a:cubicBezTo>
                      <a:pt x="1176945" y="836585"/>
                      <a:pt x="1150576" y="850369"/>
                      <a:pt x="1125340" y="865966"/>
                    </a:cubicBezTo>
                    <a:cubicBezTo>
                      <a:pt x="1115313" y="872165"/>
                      <a:pt x="1105485" y="878675"/>
                      <a:pt x="1095742" y="885496"/>
                    </a:cubicBezTo>
                    <a:cubicBezTo>
                      <a:pt x="1081496" y="895460"/>
                      <a:pt x="1067419" y="905989"/>
                      <a:pt x="1054079" y="918189"/>
                    </a:cubicBezTo>
                    <a:cubicBezTo>
                      <a:pt x="1045214" y="926086"/>
                      <a:pt x="1036518" y="934238"/>
                      <a:pt x="1028418" y="942928"/>
                    </a:cubicBezTo>
                    <a:cubicBezTo>
                      <a:pt x="1023093" y="948589"/>
                      <a:pt x="1017995" y="954448"/>
                      <a:pt x="1013322" y="960647"/>
                    </a:cubicBezTo>
                    <a:cubicBezTo>
                      <a:pt x="1011679" y="962798"/>
                      <a:pt x="1007006" y="974290"/>
                      <a:pt x="1004343" y="978819"/>
                    </a:cubicBezTo>
                    <a:cubicBezTo>
                      <a:pt x="1002361" y="982159"/>
                      <a:pt x="1000265" y="984056"/>
                      <a:pt x="999132" y="984650"/>
                    </a:cubicBezTo>
                    <a:cubicBezTo>
                      <a:pt x="994317" y="987566"/>
                      <a:pt x="988029" y="985981"/>
                      <a:pt x="985140" y="981169"/>
                    </a:cubicBezTo>
                    <a:cubicBezTo>
                      <a:pt x="982874" y="977404"/>
                      <a:pt x="983327" y="972734"/>
                      <a:pt x="985962" y="96947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12" name="Google Shape;1712;p26"/>
          <p:cNvGrpSpPr/>
          <p:nvPr/>
        </p:nvGrpSpPr>
        <p:grpSpPr>
          <a:xfrm>
            <a:off x="7904667" y="-391152"/>
            <a:ext cx="1471793" cy="1563419"/>
            <a:chOff x="7904667" y="-391152"/>
            <a:chExt cx="1471793" cy="1563419"/>
          </a:xfrm>
        </p:grpSpPr>
        <p:sp>
          <p:nvSpPr>
            <p:cNvPr id="1713" name="Google Shape;1713;p26"/>
            <p:cNvSpPr/>
            <p:nvPr/>
          </p:nvSpPr>
          <p:spPr>
            <a:xfrm rot="-8014985" flipH="1">
              <a:off x="8183942" y="278401"/>
              <a:ext cx="297952" cy="191249"/>
            </a:xfrm>
            <a:custGeom>
              <a:avLst/>
              <a:gdLst/>
              <a:ahLst/>
              <a:cxnLst/>
              <a:rect l="l" t="t" r="r" b="b"/>
              <a:pathLst>
                <a:path w="595391" h="382168" extrusionOk="0">
                  <a:moveTo>
                    <a:pt x="373799" y="381105"/>
                  </a:moveTo>
                  <a:cubicBezTo>
                    <a:pt x="379945" y="387813"/>
                    <a:pt x="246260" y="361150"/>
                    <a:pt x="182929" y="347167"/>
                  </a:cubicBezTo>
                  <a:cubicBezTo>
                    <a:pt x="84053" y="325343"/>
                    <a:pt x="-11623" y="294094"/>
                    <a:pt x="1151" y="256448"/>
                  </a:cubicBezTo>
                  <a:cubicBezTo>
                    <a:pt x="12792" y="222113"/>
                    <a:pt x="87083" y="241503"/>
                    <a:pt x="167125" y="274252"/>
                  </a:cubicBezTo>
                  <a:cubicBezTo>
                    <a:pt x="96628" y="229162"/>
                    <a:pt x="41030" y="182005"/>
                    <a:pt x="61621" y="154718"/>
                  </a:cubicBezTo>
                  <a:cubicBezTo>
                    <a:pt x="81334" y="128564"/>
                    <a:pt x="134808" y="159106"/>
                    <a:pt x="192672" y="205979"/>
                  </a:cubicBezTo>
                  <a:cubicBezTo>
                    <a:pt x="147468" y="147897"/>
                    <a:pt x="118296" y="94824"/>
                    <a:pt x="143900" y="76709"/>
                  </a:cubicBezTo>
                  <a:cubicBezTo>
                    <a:pt x="175423" y="54460"/>
                    <a:pt x="226292" y="120469"/>
                    <a:pt x="272204" y="198620"/>
                  </a:cubicBezTo>
                  <a:cubicBezTo>
                    <a:pt x="235185" y="115657"/>
                    <a:pt x="210346" y="35439"/>
                    <a:pt x="245297" y="22843"/>
                  </a:cubicBezTo>
                  <a:cubicBezTo>
                    <a:pt x="280814" y="10078"/>
                    <a:pt x="310666" y="83502"/>
                    <a:pt x="332815" y="168616"/>
                  </a:cubicBezTo>
                  <a:cubicBezTo>
                    <a:pt x="327462" y="80417"/>
                    <a:pt x="332589" y="256"/>
                    <a:pt x="368786" y="1"/>
                  </a:cubicBezTo>
                  <a:cubicBezTo>
                    <a:pt x="403368" y="-282"/>
                    <a:pt x="408353" y="66660"/>
                    <a:pt x="402235" y="145632"/>
                  </a:cubicBezTo>
                  <a:cubicBezTo>
                    <a:pt x="419484" y="66377"/>
                    <a:pt x="443785" y="680"/>
                    <a:pt x="476329" y="8719"/>
                  </a:cubicBezTo>
                  <a:cubicBezTo>
                    <a:pt x="512497" y="17663"/>
                    <a:pt x="495079" y="94484"/>
                    <a:pt x="464574" y="177136"/>
                  </a:cubicBezTo>
                  <a:cubicBezTo>
                    <a:pt x="509155" y="101334"/>
                    <a:pt x="557446" y="38638"/>
                    <a:pt x="587100" y="57687"/>
                  </a:cubicBezTo>
                  <a:cubicBezTo>
                    <a:pt x="645050" y="94852"/>
                    <a:pt x="380455" y="380992"/>
                    <a:pt x="374252" y="380171"/>
                  </a:cubicBezTo>
                  <a:lnTo>
                    <a:pt x="373799" y="381105"/>
                  </a:lnTo>
                  <a:lnTo>
                    <a:pt x="373799" y="38110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4" name="Google Shape;1714;p26"/>
            <p:cNvSpPr/>
            <p:nvPr/>
          </p:nvSpPr>
          <p:spPr>
            <a:xfrm rot="-8014985" flipH="1">
              <a:off x="8575940" y="67322"/>
              <a:ext cx="101035" cy="338744"/>
            </a:xfrm>
            <a:custGeom>
              <a:avLst/>
              <a:gdLst/>
              <a:ahLst/>
              <a:cxnLst/>
              <a:rect l="l" t="t" r="r" b="b"/>
              <a:pathLst>
                <a:path w="201895" h="676905" extrusionOk="0">
                  <a:moveTo>
                    <a:pt x="343" y="12799"/>
                  </a:moveTo>
                  <a:cubicBezTo>
                    <a:pt x="-1102" y="7364"/>
                    <a:pt x="2155" y="1759"/>
                    <a:pt x="7593" y="344"/>
                  </a:cubicBezTo>
                  <a:cubicBezTo>
                    <a:pt x="13031" y="-1099"/>
                    <a:pt x="18639" y="2127"/>
                    <a:pt x="20055" y="7590"/>
                  </a:cubicBezTo>
                  <a:cubicBezTo>
                    <a:pt x="20055" y="7590"/>
                    <a:pt x="54978" y="130153"/>
                    <a:pt x="94007" y="269585"/>
                  </a:cubicBezTo>
                  <a:cubicBezTo>
                    <a:pt x="101230" y="295456"/>
                    <a:pt x="108565" y="321922"/>
                    <a:pt x="115731" y="348303"/>
                  </a:cubicBezTo>
                  <a:cubicBezTo>
                    <a:pt x="122954" y="374910"/>
                    <a:pt x="130063" y="401432"/>
                    <a:pt x="136832" y="427161"/>
                  </a:cubicBezTo>
                  <a:cubicBezTo>
                    <a:pt x="167931" y="544912"/>
                    <a:pt x="194158" y="645906"/>
                    <a:pt x="200984" y="661955"/>
                  </a:cubicBezTo>
                  <a:cubicBezTo>
                    <a:pt x="203363" y="667333"/>
                    <a:pt x="200927" y="673617"/>
                    <a:pt x="195546" y="675994"/>
                  </a:cubicBezTo>
                  <a:cubicBezTo>
                    <a:pt x="190164" y="678372"/>
                    <a:pt x="183877" y="675938"/>
                    <a:pt x="181497" y="670560"/>
                  </a:cubicBezTo>
                  <a:cubicBezTo>
                    <a:pt x="176428" y="659549"/>
                    <a:pt x="160368" y="608571"/>
                    <a:pt x="139947" y="539308"/>
                  </a:cubicBezTo>
                  <a:cubicBezTo>
                    <a:pt x="128448" y="500218"/>
                    <a:pt x="115306" y="455297"/>
                    <a:pt x="102334" y="408367"/>
                  </a:cubicBezTo>
                  <a:cubicBezTo>
                    <a:pt x="87918" y="356285"/>
                    <a:pt x="73501" y="301769"/>
                    <a:pt x="60189" y="250479"/>
                  </a:cubicBezTo>
                  <a:cubicBezTo>
                    <a:pt x="26740" y="121520"/>
                    <a:pt x="343" y="12799"/>
                    <a:pt x="343" y="12799"/>
                  </a:cubicBezTo>
                  <a:lnTo>
                    <a:pt x="343" y="1279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5" name="Google Shape;1715;p26"/>
            <p:cNvSpPr/>
            <p:nvPr/>
          </p:nvSpPr>
          <p:spPr>
            <a:xfrm rot="-8014985" flipH="1">
              <a:off x="8399506" y="262878"/>
              <a:ext cx="79016" cy="115192"/>
            </a:xfrm>
            <a:custGeom>
              <a:avLst/>
              <a:gdLst/>
              <a:ahLst/>
              <a:cxnLst/>
              <a:rect l="l" t="t" r="r" b="b"/>
              <a:pathLst>
                <a:path w="157895" h="230186" extrusionOk="0">
                  <a:moveTo>
                    <a:pt x="138406" y="229604"/>
                  </a:moveTo>
                  <a:cubicBezTo>
                    <a:pt x="115408" y="238832"/>
                    <a:pt x="34970" y="135630"/>
                    <a:pt x="15257" y="106193"/>
                  </a:cubicBezTo>
                  <a:cubicBezTo>
                    <a:pt x="6052" y="92465"/>
                    <a:pt x="-4711" y="71405"/>
                    <a:pt x="2200" y="54309"/>
                  </a:cubicBezTo>
                  <a:cubicBezTo>
                    <a:pt x="8771" y="38062"/>
                    <a:pt x="46129" y="41713"/>
                    <a:pt x="57855" y="47940"/>
                  </a:cubicBezTo>
                  <a:cubicBezTo>
                    <a:pt x="59696" y="48931"/>
                    <a:pt x="75585" y="61357"/>
                    <a:pt x="76123" y="61017"/>
                  </a:cubicBezTo>
                  <a:cubicBezTo>
                    <a:pt x="78559" y="59404"/>
                    <a:pt x="79296" y="46242"/>
                    <a:pt x="80287" y="43355"/>
                  </a:cubicBezTo>
                  <a:cubicBezTo>
                    <a:pt x="86008" y="26683"/>
                    <a:pt x="95468" y="6048"/>
                    <a:pt x="114331" y="897"/>
                  </a:cubicBezTo>
                  <a:cubicBezTo>
                    <a:pt x="140983" y="-6350"/>
                    <a:pt x="150897" y="32146"/>
                    <a:pt x="153276" y="50771"/>
                  </a:cubicBezTo>
                  <a:cubicBezTo>
                    <a:pt x="160696" y="108797"/>
                    <a:pt x="161404" y="220348"/>
                    <a:pt x="138406" y="229604"/>
                  </a:cubicBezTo>
                  <a:lnTo>
                    <a:pt x="138406" y="22960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6" name="Google Shape;1716;p26"/>
            <p:cNvSpPr/>
            <p:nvPr/>
          </p:nvSpPr>
          <p:spPr>
            <a:xfrm rot="-8014985" flipH="1">
              <a:off x="8291804" y="314840"/>
              <a:ext cx="142257" cy="91670"/>
            </a:xfrm>
            <a:custGeom>
              <a:avLst/>
              <a:gdLst/>
              <a:ahLst/>
              <a:cxnLst/>
              <a:rect l="l" t="t" r="r" b="b"/>
              <a:pathLst>
                <a:path w="284268" h="183183" extrusionOk="0">
                  <a:moveTo>
                    <a:pt x="247122" y="126037"/>
                  </a:moveTo>
                  <a:lnTo>
                    <a:pt x="247151" y="125810"/>
                  </a:lnTo>
                  <a:lnTo>
                    <a:pt x="247151" y="125952"/>
                  </a:lnTo>
                  <a:cubicBezTo>
                    <a:pt x="247151" y="125980"/>
                    <a:pt x="247151" y="126008"/>
                    <a:pt x="247122" y="126037"/>
                  </a:cubicBezTo>
                  <a:close/>
                  <a:moveTo>
                    <a:pt x="280345" y="13777"/>
                  </a:moveTo>
                  <a:cubicBezTo>
                    <a:pt x="277060" y="12419"/>
                    <a:pt x="273293" y="13947"/>
                    <a:pt x="271933" y="17202"/>
                  </a:cubicBezTo>
                  <a:cubicBezTo>
                    <a:pt x="266354" y="28779"/>
                    <a:pt x="261086" y="40356"/>
                    <a:pt x="256356" y="52216"/>
                  </a:cubicBezTo>
                  <a:cubicBezTo>
                    <a:pt x="254458" y="56943"/>
                    <a:pt x="252645" y="61698"/>
                    <a:pt x="251003" y="66510"/>
                  </a:cubicBezTo>
                  <a:cubicBezTo>
                    <a:pt x="248538" y="73672"/>
                    <a:pt x="246443" y="80974"/>
                    <a:pt x="244177" y="88221"/>
                  </a:cubicBezTo>
                  <a:lnTo>
                    <a:pt x="237861" y="110582"/>
                  </a:lnTo>
                  <a:cubicBezTo>
                    <a:pt x="237039" y="113894"/>
                    <a:pt x="234490" y="121961"/>
                    <a:pt x="234264" y="124112"/>
                  </a:cubicBezTo>
                  <a:cubicBezTo>
                    <a:pt x="233754" y="128867"/>
                    <a:pt x="236728" y="130905"/>
                    <a:pt x="237917" y="131330"/>
                  </a:cubicBezTo>
                  <a:cubicBezTo>
                    <a:pt x="239192" y="131811"/>
                    <a:pt x="240721" y="132264"/>
                    <a:pt x="242477" y="131528"/>
                  </a:cubicBezTo>
                  <a:cubicBezTo>
                    <a:pt x="243072" y="131301"/>
                    <a:pt x="244743" y="130820"/>
                    <a:pt x="246159" y="128471"/>
                  </a:cubicBezTo>
                  <a:cubicBezTo>
                    <a:pt x="246669" y="127707"/>
                    <a:pt x="246981" y="126886"/>
                    <a:pt x="247122" y="126037"/>
                  </a:cubicBezTo>
                  <a:cubicBezTo>
                    <a:pt x="247066" y="126206"/>
                    <a:pt x="246896" y="126291"/>
                    <a:pt x="246556" y="126206"/>
                  </a:cubicBezTo>
                  <a:cubicBezTo>
                    <a:pt x="245989" y="126065"/>
                    <a:pt x="246103" y="125244"/>
                    <a:pt x="246556" y="124084"/>
                  </a:cubicBezTo>
                  <a:cubicBezTo>
                    <a:pt x="246839" y="124650"/>
                    <a:pt x="247179" y="125386"/>
                    <a:pt x="247151" y="125810"/>
                  </a:cubicBezTo>
                  <a:cubicBezTo>
                    <a:pt x="247292" y="124933"/>
                    <a:pt x="247207" y="124027"/>
                    <a:pt x="246924" y="123178"/>
                  </a:cubicBezTo>
                  <a:cubicBezTo>
                    <a:pt x="248170" y="120404"/>
                    <a:pt x="250578" y="116554"/>
                    <a:pt x="251257" y="114799"/>
                  </a:cubicBezTo>
                  <a:lnTo>
                    <a:pt x="259528" y="93485"/>
                  </a:lnTo>
                  <a:cubicBezTo>
                    <a:pt x="262162" y="86381"/>
                    <a:pt x="264966" y="79333"/>
                    <a:pt x="267458" y="72200"/>
                  </a:cubicBezTo>
                  <a:cubicBezTo>
                    <a:pt x="269752" y="65548"/>
                    <a:pt x="271820" y="58840"/>
                    <a:pt x="273973" y="52131"/>
                  </a:cubicBezTo>
                  <a:cubicBezTo>
                    <a:pt x="277173" y="42139"/>
                    <a:pt x="280232" y="32119"/>
                    <a:pt x="283772" y="22184"/>
                  </a:cubicBezTo>
                  <a:cubicBezTo>
                    <a:pt x="285132" y="18901"/>
                    <a:pt x="283603" y="15136"/>
                    <a:pt x="280345" y="13777"/>
                  </a:cubicBezTo>
                  <a:close/>
                  <a:moveTo>
                    <a:pt x="200757" y="129348"/>
                  </a:moveTo>
                  <a:cubicBezTo>
                    <a:pt x="200927" y="128782"/>
                    <a:pt x="201182" y="128244"/>
                    <a:pt x="201494" y="127763"/>
                  </a:cubicBezTo>
                  <a:cubicBezTo>
                    <a:pt x="200502" y="128329"/>
                    <a:pt x="199992" y="128924"/>
                    <a:pt x="200757" y="129348"/>
                  </a:cubicBezTo>
                  <a:close/>
                  <a:moveTo>
                    <a:pt x="226021" y="21"/>
                  </a:moveTo>
                  <a:cubicBezTo>
                    <a:pt x="222481" y="-262"/>
                    <a:pt x="219394" y="2370"/>
                    <a:pt x="219111" y="5908"/>
                  </a:cubicBezTo>
                  <a:cubicBezTo>
                    <a:pt x="217581" y="17542"/>
                    <a:pt x="215344" y="29034"/>
                    <a:pt x="213191" y="40611"/>
                  </a:cubicBezTo>
                  <a:cubicBezTo>
                    <a:pt x="211747" y="48366"/>
                    <a:pt x="210246" y="56122"/>
                    <a:pt x="208999" y="63906"/>
                  </a:cubicBezTo>
                  <a:cubicBezTo>
                    <a:pt x="207640" y="72341"/>
                    <a:pt x="206677" y="80833"/>
                    <a:pt x="205657" y="89296"/>
                  </a:cubicBezTo>
                  <a:lnTo>
                    <a:pt x="202542" y="116837"/>
                  </a:lnTo>
                  <a:cubicBezTo>
                    <a:pt x="202287" y="118790"/>
                    <a:pt x="202627" y="123517"/>
                    <a:pt x="202428" y="126631"/>
                  </a:cubicBezTo>
                  <a:cubicBezTo>
                    <a:pt x="202088" y="126971"/>
                    <a:pt x="201749" y="127339"/>
                    <a:pt x="201494" y="127763"/>
                  </a:cubicBezTo>
                  <a:cubicBezTo>
                    <a:pt x="201749" y="127593"/>
                    <a:pt x="202060" y="127424"/>
                    <a:pt x="202372" y="127282"/>
                  </a:cubicBezTo>
                  <a:cubicBezTo>
                    <a:pt x="202230" y="128782"/>
                    <a:pt x="201947" y="129745"/>
                    <a:pt x="201295" y="129575"/>
                  </a:cubicBezTo>
                  <a:cubicBezTo>
                    <a:pt x="201069" y="129490"/>
                    <a:pt x="200899" y="129433"/>
                    <a:pt x="200757" y="129348"/>
                  </a:cubicBezTo>
                  <a:cubicBezTo>
                    <a:pt x="200502" y="130169"/>
                    <a:pt x="200417" y="131047"/>
                    <a:pt x="200559" y="131924"/>
                  </a:cubicBezTo>
                  <a:cubicBezTo>
                    <a:pt x="200814" y="135094"/>
                    <a:pt x="202457" y="136311"/>
                    <a:pt x="202995" y="136793"/>
                  </a:cubicBezTo>
                  <a:cubicBezTo>
                    <a:pt x="204836" y="138463"/>
                    <a:pt x="210472" y="140246"/>
                    <a:pt x="213134" y="133509"/>
                  </a:cubicBezTo>
                  <a:cubicBezTo>
                    <a:pt x="213956" y="131386"/>
                    <a:pt x="215429" y="122668"/>
                    <a:pt x="216222" y="119187"/>
                  </a:cubicBezTo>
                  <a:lnTo>
                    <a:pt x="221801" y="91589"/>
                  </a:lnTo>
                  <a:cubicBezTo>
                    <a:pt x="223161" y="83267"/>
                    <a:pt x="224832" y="74974"/>
                    <a:pt x="226191" y="66652"/>
                  </a:cubicBezTo>
                  <a:cubicBezTo>
                    <a:pt x="227069" y="61047"/>
                    <a:pt x="227834" y="55415"/>
                    <a:pt x="228514" y="49782"/>
                  </a:cubicBezTo>
                  <a:cubicBezTo>
                    <a:pt x="230242" y="35544"/>
                    <a:pt x="231375" y="21278"/>
                    <a:pt x="231884" y="6956"/>
                  </a:cubicBezTo>
                  <a:cubicBezTo>
                    <a:pt x="232196" y="3418"/>
                    <a:pt x="229562" y="332"/>
                    <a:pt x="226021" y="21"/>
                  </a:cubicBezTo>
                  <a:close/>
                  <a:moveTo>
                    <a:pt x="185378" y="137897"/>
                  </a:moveTo>
                  <a:cubicBezTo>
                    <a:pt x="188323" y="139567"/>
                    <a:pt x="189343" y="143331"/>
                    <a:pt x="187644" y="146275"/>
                  </a:cubicBezTo>
                  <a:cubicBezTo>
                    <a:pt x="186114" y="149275"/>
                    <a:pt x="183848" y="149870"/>
                    <a:pt x="182545" y="150153"/>
                  </a:cubicBezTo>
                  <a:cubicBezTo>
                    <a:pt x="180421" y="150634"/>
                    <a:pt x="178325" y="149926"/>
                    <a:pt x="176399" y="147945"/>
                  </a:cubicBezTo>
                  <a:cubicBezTo>
                    <a:pt x="175550" y="147096"/>
                    <a:pt x="174558" y="145029"/>
                    <a:pt x="173850" y="142114"/>
                  </a:cubicBezTo>
                  <a:cubicBezTo>
                    <a:pt x="173086" y="138831"/>
                    <a:pt x="172491" y="133481"/>
                    <a:pt x="171641" y="130990"/>
                  </a:cubicBezTo>
                  <a:lnTo>
                    <a:pt x="162634" y="103958"/>
                  </a:lnTo>
                  <a:cubicBezTo>
                    <a:pt x="160708" y="97618"/>
                    <a:pt x="158839" y="91278"/>
                    <a:pt x="157281" y="84824"/>
                  </a:cubicBezTo>
                  <a:cubicBezTo>
                    <a:pt x="156262" y="80578"/>
                    <a:pt x="155355" y="76276"/>
                    <a:pt x="154562" y="71945"/>
                  </a:cubicBezTo>
                  <a:cubicBezTo>
                    <a:pt x="151588" y="55924"/>
                    <a:pt x="149691" y="39790"/>
                    <a:pt x="147141" y="23656"/>
                  </a:cubicBezTo>
                  <a:cubicBezTo>
                    <a:pt x="146433" y="20203"/>
                    <a:pt x="148671" y="16806"/>
                    <a:pt x="152155" y="16098"/>
                  </a:cubicBezTo>
                  <a:cubicBezTo>
                    <a:pt x="155610" y="15391"/>
                    <a:pt x="159009" y="17627"/>
                    <a:pt x="159717" y="21108"/>
                  </a:cubicBezTo>
                  <a:cubicBezTo>
                    <a:pt x="162408" y="31638"/>
                    <a:pt x="165070" y="42139"/>
                    <a:pt x="167563" y="52697"/>
                  </a:cubicBezTo>
                  <a:cubicBezTo>
                    <a:pt x="169432" y="60538"/>
                    <a:pt x="171329" y="68350"/>
                    <a:pt x="173142" y="76219"/>
                  </a:cubicBezTo>
                  <a:cubicBezTo>
                    <a:pt x="174898" y="83975"/>
                    <a:pt x="176484" y="91787"/>
                    <a:pt x="178524" y="99514"/>
                  </a:cubicBezTo>
                  <a:lnTo>
                    <a:pt x="185180" y="127140"/>
                  </a:lnTo>
                  <a:cubicBezTo>
                    <a:pt x="185633" y="129150"/>
                    <a:pt x="184726" y="134245"/>
                    <a:pt x="184840" y="137613"/>
                  </a:cubicBezTo>
                  <a:cubicBezTo>
                    <a:pt x="185038" y="137698"/>
                    <a:pt x="185208" y="137783"/>
                    <a:pt x="185378" y="137897"/>
                  </a:cubicBezTo>
                  <a:close/>
                  <a:moveTo>
                    <a:pt x="185095" y="139085"/>
                  </a:moveTo>
                  <a:lnTo>
                    <a:pt x="184981" y="138972"/>
                  </a:lnTo>
                  <a:cubicBezTo>
                    <a:pt x="185180" y="140189"/>
                    <a:pt x="185633" y="140925"/>
                    <a:pt x="186567" y="140727"/>
                  </a:cubicBezTo>
                  <a:cubicBezTo>
                    <a:pt x="187615" y="140529"/>
                    <a:pt x="185434" y="139397"/>
                    <a:pt x="185095" y="139085"/>
                  </a:cubicBezTo>
                  <a:close/>
                  <a:moveTo>
                    <a:pt x="135189" y="100816"/>
                  </a:moveTo>
                  <a:cubicBezTo>
                    <a:pt x="132130" y="93400"/>
                    <a:pt x="128816" y="86098"/>
                    <a:pt x="125389" y="78851"/>
                  </a:cubicBezTo>
                  <a:cubicBezTo>
                    <a:pt x="120234" y="67954"/>
                    <a:pt x="114626" y="57283"/>
                    <a:pt x="109018" y="46612"/>
                  </a:cubicBezTo>
                  <a:cubicBezTo>
                    <a:pt x="107517" y="43385"/>
                    <a:pt x="103694" y="41970"/>
                    <a:pt x="100493" y="43470"/>
                  </a:cubicBezTo>
                  <a:cubicBezTo>
                    <a:pt x="97264" y="44942"/>
                    <a:pt x="95877" y="48763"/>
                    <a:pt x="97349" y="51990"/>
                  </a:cubicBezTo>
                  <a:cubicBezTo>
                    <a:pt x="101824" y="63085"/>
                    <a:pt x="105903" y="74266"/>
                    <a:pt x="110265" y="85390"/>
                  </a:cubicBezTo>
                  <a:cubicBezTo>
                    <a:pt x="113154" y="92806"/>
                    <a:pt x="116071" y="100194"/>
                    <a:pt x="119215" y="107525"/>
                  </a:cubicBezTo>
                  <a:cubicBezTo>
                    <a:pt x="123123" y="116696"/>
                    <a:pt x="127344" y="125725"/>
                    <a:pt x="131507" y="134783"/>
                  </a:cubicBezTo>
                  <a:cubicBezTo>
                    <a:pt x="135727" y="143897"/>
                    <a:pt x="140089" y="152870"/>
                    <a:pt x="144422" y="161900"/>
                  </a:cubicBezTo>
                  <a:cubicBezTo>
                    <a:pt x="145697" y="165041"/>
                    <a:pt x="149322" y="166513"/>
                    <a:pt x="152438" y="165211"/>
                  </a:cubicBezTo>
                  <a:cubicBezTo>
                    <a:pt x="155582" y="163937"/>
                    <a:pt x="157083" y="160314"/>
                    <a:pt x="155780" y="157201"/>
                  </a:cubicBezTo>
                  <a:cubicBezTo>
                    <a:pt x="152438" y="147747"/>
                    <a:pt x="149266" y="138321"/>
                    <a:pt x="145839" y="128895"/>
                  </a:cubicBezTo>
                  <a:cubicBezTo>
                    <a:pt x="142412" y="119498"/>
                    <a:pt x="139013" y="110101"/>
                    <a:pt x="135189" y="100816"/>
                  </a:cubicBezTo>
                  <a:close/>
                  <a:moveTo>
                    <a:pt x="126579" y="163824"/>
                  </a:moveTo>
                  <a:cubicBezTo>
                    <a:pt x="127032" y="163400"/>
                    <a:pt x="126267" y="163202"/>
                    <a:pt x="125644" y="163060"/>
                  </a:cubicBezTo>
                  <a:lnTo>
                    <a:pt x="125814" y="163315"/>
                  </a:lnTo>
                  <a:cubicBezTo>
                    <a:pt x="126097" y="163456"/>
                    <a:pt x="126352" y="163626"/>
                    <a:pt x="126579" y="163824"/>
                  </a:cubicBezTo>
                  <a:close/>
                  <a:moveTo>
                    <a:pt x="126947" y="164136"/>
                  </a:moveTo>
                  <a:cubicBezTo>
                    <a:pt x="129440" y="166428"/>
                    <a:pt x="129581" y="170335"/>
                    <a:pt x="127287" y="172825"/>
                  </a:cubicBezTo>
                  <a:cubicBezTo>
                    <a:pt x="126720" y="173476"/>
                    <a:pt x="122755" y="176675"/>
                    <a:pt x="118224" y="172939"/>
                  </a:cubicBezTo>
                  <a:cubicBezTo>
                    <a:pt x="117600" y="172429"/>
                    <a:pt x="116383" y="171240"/>
                    <a:pt x="114768" y="169570"/>
                  </a:cubicBezTo>
                  <a:cubicBezTo>
                    <a:pt x="106753" y="161447"/>
                    <a:pt x="87465" y="140331"/>
                    <a:pt x="85963" y="138661"/>
                  </a:cubicBezTo>
                  <a:cubicBezTo>
                    <a:pt x="79789" y="131443"/>
                    <a:pt x="73076" y="124735"/>
                    <a:pt x="66505" y="117885"/>
                  </a:cubicBezTo>
                  <a:cubicBezTo>
                    <a:pt x="59821" y="110893"/>
                    <a:pt x="53250" y="103817"/>
                    <a:pt x="46679" y="96712"/>
                  </a:cubicBezTo>
                  <a:cubicBezTo>
                    <a:pt x="40958" y="90513"/>
                    <a:pt x="35407" y="84201"/>
                    <a:pt x="29997" y="77719"/>
                  </a:cubicBezTo>
                  <a:cubicBezTo>
                    <a:pt x="27561" y="75143"/>
                    <a:pt x="27731" y="71067"/>
                    <a:pt x="30337" y="68662"/>
                  </a:cubicBezTo>
                  <a:cubicBezTo>
                    <a:pt x="32914" y="66256"/>
                    <a:pt x="36993" y="66397"/>
                    <a:pt x="39400" y="69001"/>
                  </a:cubicBezTo>
                  <a:cubicBezTo>
                    <a:pt x="47671" y="77096"/>
                    <a:pt x="56366" y="84682"/>
                    <a:pt x="64891" y="92551"/>
                  </a:cubicBezTo>
                  <a:cubicBezTo>
                    <a:pt x="70669" y="97873"/>
                    <a:pt x="76419" y="103222"/>
                    <a:pt x="81857" y="108827"/>
                  </a:cubicBezTo>
                  <a:cubicBezTo>
                    <a:pt x="87804" y="114969"/>
                    <a:pt x="93327" y="121479"/>
                    <a:pt x="98652" y="128131"/>
                  </a:cubicBezTo>
                  <a:cubicBezTo>
                    <a:pt x="100012" y="129886"/>
                    <a:pt x="117176" y="152304"/>
                    <a:pt x="124285" y="161079"/>
                  </a:cubicBezTo>
                  <a:cubicBezTo>
                    <a:pt x="124823" y="161730"/>
                    <a:pt x="125276" y="162494"/>
                    <a:pt x="125644" y="163060"/>
                  </a:cubicBezTo>
                  <a:cubicBezTo>
                    <a:pt x="125446" y="163032"/>
                    <a:pt x="125219" y="162975"/>
                    <a:pt x="125106" y="162947"/>
                  </a:cubicBezTo>
                  <a:cubicBezTo>
                    <a:pt x="125361" y="163060"/>
                    <a:pt x="125588" y="163173"/>
                    <a:pt x="125814" y="163315"/>
                  </a:cubicBezTo>
                  <a:cubicBezTo>
                    <a:pt x="126126" y="163768"/>
                    <a:pt x="126381" y="164022"/>
                    <a:pt x="126579" y="163853"/>
                  </a:cubicBezTo>
                  <a:lnTo>
                    <a:pt x="126579" y="163824"/>
                  </a:lnTo>
                  <a:cubicBezTo>
                    <a:pt x="126720" y="163909"/>
                    <a:pt x="126834" y="164022"/>
                    <a:pt x="126947" y="164136"/>
                  </a:cubicBezTo>
                  <a:close/>
                  <a:moveTo>
                    <a:pt x="124795" y="162834"/>
                  </a:moveTo>
                  <a:cubicBezTo>
                    <a:pt x="122217" y="161730"/>
                    <a:pt x="120348" y="162692"/>
                    <a:pt x="119073" y="163739"/>
                  </a:cubicBezTo>
                  <a:cubicBezTo>
                    <a:pt x="120716" y="162494"/>
                    <a:pt x="122869" y="162183"/>
                    <a:pt x="124795" y="162834"/>
                  </a:cubicBezTo>
                  <a:close/>
                  <a:moveTo>
                    <a:pt x="99190" y="164872"/>
                  </a:moveTo>
                  <a:lnTo>
                    <a:pt x="78713" y="150719"/>
                  </a:lnTo>
                  <a:cubicBezTo>
                    <a:pt x="72227" y="146360"/>
                    <a:pt x="65854" y="141746"/>
                    <a:pt x="59226" y="137415"/>
                  </a:cubicBezTo>
                  <a:cubicBezTo>
                    <a:pt x="54780" y="134528"/>
                    <a:pt x="50220" y="131783"/>
                    <a:pt x="45603" y="129150"/>
                  </a:cubicBezTo>
                  <a:cubicBezTo>
                    <a:pt x="33792" y="122413"/>
                    <a:pt x="21613" y="116498"/>
                    <a:pt x="8924" y="111827"/>
                  </a:cubicBezTo>
                  <a:cubicBezTo>
                    <a:pt x="5667" y="110440"/>
                    <a:pt x="1900" y="111969"/>
                    <a:pt x="512" y="115224"/>
                  </a:cubicBezTo>
                  <a:cubicBezTo>
                    <a:pt x="-875" y="118479"/>
                    <a:pt x="654" y="122272"/>
                    <a:pt x="3911" y="123659"/>
                  </a:cubicBezTo>
                  <a:cubicBezTo>
                    <a:pt x="10765" y="127027"/>
                    <a:pt x="17308" y="130962"/>
                    <a:pt x="23822" y="134981"/>
                  </a:cubicBezTo>
                  <a:cubicBezTo>
                    <a:pt x="31498" y="139765"/>
                    <a:pt x="38919" y="144916"/>
                    <a:pt x="46509" y="149870"/>
                  </a:cubicBezTo>
                  <a:cubicBezTo>
                    <a:pt x="54270" y="154936"/>
                    <a:pt x="62200" y="159692"/>
                    <a:pt x="70046" y="164419"/>
                  </a:cubicBezTo>
                  <a:lnTo>
                    <a:pt x="92053" y="176817"/>
                  </a:lnTo>
                  <a:cubicBezTo>
                    <a:pt x="93752" y="177694"/>
                    <a:pt x="98227" y="178770"/>
                    <a:pt x="101088" y="179902"/>
                  </a:cubicBezTo>
                  <a:cubicBezTo>
                    <a:pt x="101485" y="180581"/>
                    <a:pt x="101994" y="181176"/>
                    <a:pt x="102646" y="181685"/>
                  </a:cubicBezTo>
                  <a:cubicBezTo>
                    <a:pt x="102363" y="181232"/>
                    <a:pt x="102136" y="180609"/>
                    <a:pt x="101994" y="180298"/>
                  </a:cubicBezTo>
                  <a:cubicBezTo>
                    <a:pt x="103184" y="180836"/>
                    <a:pt x="103864" y="181402"/>
                    <a:pt x="103580" y="181940"/>
                  </a:cubicBezTo>
                  <a:cubicBezTo>
                    <a:pt x="103524" y="182053"/>
                    <a:pt x="103467" y="182138"/>
                    <a:pt x="103411" y="182166"/>
                  </a:cubicBezTo>
                  <a:cubicBezTo>
                    <a:pt x="103779" y="182393"/>
                    <a:pt x="104204" y="182562"/>
                    <a:pt x="104657" y="182704"/>
                  </a:cubicBezTo>
                  <a:cubicBezTo>
                    <a:pt x="107687" y="183780"/>
                    <a:pt x="109443" y="182732"/>
                    <a:pt x="109840" y="182562"/>
                  </a:cubicBezTo>
                  <a:cubicBezTo>
                    <a:pt x="111369" y="181968"/>
                    <a:pt x="116581" y="175769"/>
                    <a:pt x="110038" y="171297"/>
                  </a:cubicBezTo>
                  <a:cubicBezTo>
                    <a:pt x="108339" y="170136"/>
                    <a:pt x="101711" y="166598"/>
                    <a:pt x="99190" y="1648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7" name="Google Shape;1717;p26"/>
            <p:cNvSpPr/>
            <p:nvPr/>
          </p:nvSpPr>
          <p:spPr>
            <a:xfrm rot="-8014985" flipH="1">
              <a:off x="8378318" y="101029"/>
              <a:ext cx="268118" cy="971030"/>
            </a:xfrm>
            <a:custGeom>
              <a:avLst/>
              <a:gdLst/>
              <a:ahLst/>
              <a:cxnLst/>
              <a:rect l="l" t="t" r="r" b="b"/>
              <a:pathLst>
                <a:path w="535774" h="1940388" extrusionOk="0">
                  <a:moveTo>
                    <a:pt x="517042" y="6578"/>
                  </a:moveTo>
                  <a:cubicBezTo>
                    <a:pt x="518741" y="1539"/>
                    <a:pt x="524179" y="-1178"/>
                    <a:pt x="529193" y="492"/>
                  </a:cubicBezTo>
                  <a:cubicBezTo>
                    <a:pt x="534234" y="2190"/>
                    <a:pt x="536953" y="7625"/>
                    <a:pt x="535282" y="12635"/>
                  </a:cubicBezTo>
                  <a:lnTo>
                    <a:pt x="434395" y="318560"/>
                  </a:lnTo>
                  <a:cubicBezTo>
                    <a:pt x="375539" y="495525"/>
                    <a:pt x="305185" y="718968"/>
                    <a:pt x="244913" y="895736"/>
                  </a:cubicBezTo>
                  <a:cubicBezTo>
                    <a:pt x="209481" y="999730"/>
                    <a:pt x="177362" y="1087590"/>
                    <a:pt x="153854" y="1140776"/>
                  </a:cubicBezTo>
                  <a:cubicBezTo>
                    <a:pt x="90608" y="1282557"/>
                    <a:pt x="57470" y="1412791"/>
                    <a:pt x="40108" y="1526352"/>
                  </a:cubicBezTo>
                  <a:cubicBezTo>
                    <a:pt x="11445" y="1713819"/>
                    <a:pt x="25918" y="1856223"/>
                    <a:pt x="21556" y="1930893"/>
                  </a:cubicBezTo>
                  <a:cubicBezTo>
                    <a:pt x="21273" y="1936412"/>
                    <a:pt x="16543" y="1940658"/>
                    <a:pt x="11020" y="1940375"/>
                  </a:cubicBezTo>
                  <a:cubicBezTo>
                    <a:pt x="5497" y="1940064"/>
                    <a:pt x="1249" y="1935365"/>
                    <a:pt x="1560" y="1929845"/>
                  </a:cubicBezTo>
                  <a:cubicBezTo>
                    <a:pt x="5157" y="1854695"/>
                    <a:pt x="-11043" y="1711583"/>
                    <a:pt x="16175" y="1522814"/>
                  </a:cubicBezTo>
                  <a:cubicBezTo>
                    <a:pt x="32857" y="1407158"/>
                    <a:pt x="65882" y="1274519"/>
                    <a:pt x="129241" y="1129906"/>
                  </a:cubicBezTo>
                  <a:cubicBezTo>
                    <a:pt x="152523" y="1077173"/>
                    <a:pt x="183933" y="989964"/>
                    <a:pt x="219451" y="887018"/>
                  </a:cubicBezTo>
                  <a:cubicBezTo>
                    <a:pt x="280345" y="710533"/>
                    <a:pt x="352938" y="487855"/>
                    <a:pt x="413068" y="311399"/>
                  </a:cubicBezTo>
                  <a:lnTo>
                    <a:pt x="517042" y="6578"/>
                  </a:lnTo>
                  <a:lnTo>
                    <a:pt x="517042" y="657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8" name="Google Shape;1718;p26"/>
            <p:cNvSpPr/>
            <p:nvPr/>
          </p:nvSpPr>
          <p:spPr>
            <a:xfrm rot="-8014985" flipH="1">
              <a:off x="8287580" y="426098"/>
              <a:ext cx="233648" cy="561127"/>
            </a:xfrm>
            <a:custGeom>
              <a:avLst/>
              <a:gdLst/>
              <a:ahLst/>
              <a:cxnLst/>
              <a:rect l="l" t="t" r="r" b="b"/>
              <a:pathLst>
                <a:path w="466893" h="1121288" extrusionOk="0">
                  <a:moveTo>
                    <a:pt x="463938" y="166547"/>
                  </a:moveTo>
                  <a:cubicBezTo>
                    <a:pt x="457991" y="183162"/>
                    <a:pt x="450173" y="199296"/>
                    <a:pt x="442299" y="215034"/>
                  </a:cubicBezTo>
                  <a:cubicBezTo>
                    <a:pt x="408397" y="282826"/>
                    <a:pt x="335550" y="314301"/>
                    <a:pt x="342460" y="301252"/>
                  </a:cubicBezTo>
                  <a:cubicBezTo>
                    <a:pt x="365742" y="257209"/>
                    <a:pt x="392507" y="214411"/>
                    <a:pt x="425985" y="177331"/>
                  </a:cubicBezTo>
                  <a:cubicBezTo>
                    <a:pt x="429922" y="172972"/>
                    <a:pt x="456206" y="141978"/>
                    <a:pt x="465581" y="151828"/>
                  </a:cubicBezTo>
                  <a:cubicBezTo>
                    <a:pt x="468838" y="155225"/>
                    <a:pt x="465156" y="163150"/>
                    <a:pt x="463938" y="166547"/>
                  </a:cubicBezTo>
                  <a:close/>
                  <a:moveTo>
                    <a:pt x="317791" y="191739"/>
                  </a:moveTo>
                  <a:cubicBezTo>
                    <a:pt x="319292" y="199268"/>
                    <a:pt x="337759" y="285883"/>
                    <a:pt x="342715" y="263182"/>
                  </a:cubicBezTo>
                  <a:cubicBezTo>
                    <a:pt x="347672" y="240452"/>
                    <a:pt x="364581" y="113361"/>
                    <a:pt x="347474" y="55448"/>
                  </a:cubicBezTo>
                  <a:cubicBezTo>
                    <a:pt x="344443" y="45202"/>
                    <a:pt x="331613" y="-2918"/>
                    <a:pt x="314704" y="139"/>
                  </a:cubicBezTo>
                  <a:cubicBezTo>
                    <a:pt x="300174" y="2772"/>
                    <a:pt x="302751" y="39116"/>
                    <a:pt x="302610" y="48315"/>
                  </a:cubicBezTo>
                  <a:cubicBezTo>
                    <a:pt x="301873" y="96576"/>
                    <a:pt x="308246" y="144525"/>
                    <a:pt x="317791" y="191739"/>
                  </a:cubicBezTo>
                  <a:close/>
                  <a:moveTo>
                    <a:pt x="260861" y="841574"/>
                  </a:moveTo>
                  <a:cubicBezTo>
                    <a:pt x="249051" y="849698"/>
                    <a:pt x="236645" y="858133"/>
                    <a:pt x="224324" y="866936"/>
                  </a:cubicBezTo>
                  <a:cubicBezTo>
                    <a:pt x="229026" y="858048"/>
                    <a:pt x="233699" y="849132"/>
                    <a:pt x="237580" y="839848"/>
                  </a:cubicBezTo>
                  <a:cubicBezTo>
                    <a:pt x="241007" y="831639"/>
                    <a:pt x="244122" y="823317"/>
                    <a:pt x="246615" y="814769"/>
                  </a:cubicBezTo>
                  <a:cubicBezTo>
                    <a:pt x="248031" y="809929"/>
                    <a:pt x="249249" y="805004"/>
                    <a:pt x="250042" y="799994"/>
                  </a:cubicBezTo>
                  <a:cubicBezTo>
                    <a:pt x="258171" y="748365"/>
                    <a:pt x="200958" y="808400"/>
                    <a:pt x="191441" y="819921"/>
                  </a:cubicBezTo>
                  <a:cubicBezTo>
                    <a:pt x="159578" y="858586"/>
                    <a:pt x="136324" y="905686"/>
                    <a:pt x="120662" y="953069"/>
                  </a:cubicBezTo>
                  <a:cubicBezTo>
                    <a:pt x="117320" y="963259"/>
                    <a:pt x="105027" y="989470"/>
                    <a:pt x="110352" y="1000962"/>
                  </a:cubicBezTo>
                  <a:lnTo>
                    <a:pt x="104461" y="1019842"/>
                  </a:lnTo>
                  <a:cubicBezTo>
                    <a:pt x="106132" y="1017634"/>
                    <a:pt x="108058" y="1015624"/>
                    <a:pt x="109786" y="1013445"/>
                  </a:cubicBezTo>
                  <a:lnTo>
                    <a:pt x="98598" y="1031702"/>
                  </a:lnTo>
                  <a:cubicBezTo>
                    <a:pt x="167706" y="1004076"/>
                    <a:pt x="228460" y="944578"/>
                    <a:pt x="268962" y="883778"/>
                  </a:cubicBezTo>
                  <a:cubicBezTo>
                    <a:pt x="273692" y="876673"/>
                    <a:pt x="310795" y="826516"/>
                    <a:pt x="303176" y="817062"/>
                  </a:cubicBezTo>
                  <a:cubicBezTo>
                    <a:pt x="298871" y="811712"/>
                    <a:pt x="264685" y="838942"/>
                    <a:pt x="260861" y="841574"/>
                  </a:cubicBezTo>
                  <a:close/>
                  <a:moveTo>
                    <a:pt x="64752" y="876050"/>
                  </a:moveTo>
                  <a:cubicBezTo>
                    <a:pt x="52771" y="880523"/>
                    <a:pt x="49486" y="906224"/>
                    <a:pt x="47220" y="916329"/>
                  </a:cubicBezTo>
                  <a:cubicBezTo>
                    <a:pt x="42660" y="936652"/>
                    <a:pt x="39856" y="957428"/>
                    <a:pt x="38440" y="978290"/>
                  </a:cubicBezTo>
                  <a:cubicBezTo>
                    <a:pt x="36542" y="972544"/>
                    <a:pt x="34757" y="966713"/>
                    <a:pt x="32067" y="961363"/>
                  </a:cubicBezTo>
                  <a:cubicBezTo>
                    <a:pt x="29716" y="956608"/>
                    <a:pt x="26714" y="952135"/>
                    <a:pt x="23683" y="947805"/>
                  </a:cubicBezTo>
                  <a:cubicBezTo>
                    <a:pt x="-10475" y="898751"/>
                    <a:pt x="1733" y="981063"/>
                    <a:pt x="3829" y="997905"/>
                  </a:cubicBezTo>
                  <a:cubicBezTo>
                    <a:pt x="5868" y="1014464"/>
                    <a:pt x="8332" y="1031023"/>
                    <a:pt x="11504" y="1047411"/>
                  </a:cubicBezTo>
                  <a:cubicBezTo>
                    <a:pt x="18132" y="1081802"/>
                    <a:pt x="30962" y="1097484"/>
                    <a:pt x="48296" y="1121288"/>
                  </a:cubicBezTo>
                  <a:lnTo>
                    <a:pt x="47475" y="1117156"/>
                  </a:lnTo>
                  <a:cubicBezTo>
                    <a:pt x="48664" y="1108947"/>
                    <a:pt x="49401" y="1100880"/>
                    <a:pt x="50137" y="1092813"/>
                  </a:cubicBezTo>
                  <a:lnTo>
                    <a:pt x="72371" y="1033881"/>
                  </a:lnTo>
                  <a:cubicBezTo>
                    <a:pt x="80839" y="994735"/>
                    <a:pt x="90809" y="953834"/>
                    <a:pt x="85768" y="913555"/>
                  </a:cubicBezTo>
                  <a:cubicBezTo>
                    <a:pt x="84805" y="905998"/>
                    <a:pt x="79508" y="870531"/>
                    <a:pt x="64752" y="876050"/>
                  </a:cubicBezTo>
                  <a:close/>
                  <a:moveTo>
                    <a:pt x="48296" y="1113618"/>
                  </a:moveTo>
                  <a:cubicBezTo>
                    <a:pt x="52629" y="1105041"/>
                    <a:pt x="57020" y="1096465"/>
                    <a:pt x="60022" y="1087379"/>
                  </a:cubicBezTo>
                  <a:lnTo>
                    <a:pt x="48296" y="1113618"/>
                  </a:lnTo>
                  <a:close/>
                  <a:moveTo>
                    <a:pt x="115110" y="776698"/>
                  </a:moveTo>
                  <a:cubicBezTo>
                    <a:pt x="123182" y="786181"/>
                    <a:pt x="148390" y="808146"/>
                    <a:pt x="157453" y="816722"/>
                  </a:cubicBezTo>
                  <a:cubicBezTo>
                    <a:pt x="161447" y="820515"/>
                    <a:pt x="164761" y="820657"/>
                    <a:pt x="163826" y="813722"/>
                  </a:cubicBezTo>
                  <a:cubicBezTo>
                    <a:pt x="176543" y="770641"/>
                    <a:pt x="176798" y="708341"/>
                    <a:pt x="164081" y="666053"/>
                  </a:cubicBezTo>
                  <a:cubicBezTo>
                    <a:pt x="162183" y="659769"/>
                    <a:pt x="140941" y="602790"/>
                    <a:pt x="130575" y="624840"/>
                  </a:cubicBezTo>
                  <a:cubicBezTo>
                    <a:pt x="120633" y="646012"/>
                    <a:pt x="119076" y="672733"/>
                    <a:pt x="121058" y="699283"/>
                  </a:cubicBezTo>
                  <a:cubicBezTo>
                    <a:pt x="115195" y="688018"/>
                    <a:pt x="109021" y="677431"/>
                    <a:pt x="102620" y="668119"/>
                  </a:cubicBezTo>
                  <a:cubicBezTo>
                    <a:pt x="97578" y="660816"/>
                    <a:pt x="77610" y="633020"/>
                    <a:pt x="64978" y="642134"/>
                  </a:cubicBezTo>
                  <a:cubicBezTo>
                    <a:pt x="56736" y="648107"/>
                    <a:pt x="63817" y="671487"/>
                    <a:pt x="65488" y="678677"/>
                  </a:cubicBezTo>
                  <a:cubicBezTo>
                    <a:pt x="73928" y="715276"/>
                    <a:pt x="90781" y="748167"/>
                    <a:pt x="115110" y="776698"/>
                  </a:cubicBezTo>
                  <a:close/>
                  <a:moveTo>
                    <a:pt x="351354" y="556511"/>
                  </a:moveTo>
                  <a:cubicBezTo>
                    <a:pt x="343140" y="561634"/>
                    <a:pt x="335153" y="567182"/>
                    <a:pt x="327364" y="572984"/>
                  </a:cubicBezTo>
                  <a:cubicBezTo>
                    <a:pt x="331896" y="567097"/>
                    <a:pt x="335804" y="561549"/>
                    <a:pt x="338722" y="556596"/>
                  </a:cubicBezTo>
                  <a:cubicBezTo>
                    <a:pt x="342064" y="550934"/>
                    <a:pt x="370614" y="494041"/>
                    <a:pt x="344046" y="497550"/>
                  </a:cubicBezTo>
                  <a:cubicBezTo>
                    <a:pt x="328270" y="499617"/>
                    <a:pt x="314250" y="517732"/>
                    <a:pt x="304706" y="528686"/>
                  </a:cubicBezTo>
                  <a:cubicBezTo>
                    <a:pt x="281707" y="555124"/>
                    <a:pt x="255537" y="617764"/>
                    <a:pt x="236985" y="656287"/>
                  </a:cubicBezTo>
                  <a:cubicBezTo>
                    <a:pt x="233501" y="659939"/>
                    <a:pt x="230216" y="663618"/>
                    <a:pt x="227610" y="667270"/>
                  </a:cubicBezTo>
                  <a:cubicBezTo>
                    <a:pt x="227157" y="667892"/>
                    <a:pt x="228601" y="667892"/>
                    <a:pt x="231434" y="667383"/>
                  </a:cubicBezTo>
                  <a:cubicBezTo>
                    <a:pt x="230980" y="668289"/>
                    <a:pt x="230442" y="669421"/>
                    <a:pt x="229989" y="670270"/>
                  </a:cubicBezTo>
                  <a:cubicBezTo>
                    <a:pt x="229508" y="671204"/>
                    <a:pt x="231689" y="669647"/>
                    <a:pt x="235484" y="666477"/>
                  </a:cubicBezTo>
                  <a:cubicBezTo>
                    <a:pt x="260436" y="660448"/>
                    <a:pt x="337957" y="633133"/>
                    <a:pt x="370557" y="598289"/>
                  </a:cubicBezTo>
                  <a:cubicBezTo>
                    <a:pt x="379196" y="589090"/>
                    <a:pt x="404177" y="560502"/>
                    <a:pt x="392422" y="545981"/>
                  </a:cubicBezTo>
                  <a:cubicBezTo>
                    <a:pt x="383331" y="534772"/>
                    <a:pt x="359114" y="551670"/>
                    <a:pt x="351354" y="556511"/>
                  </a:cubicBezTo>
                  <a:close/>
                  <a:moveTo>
                    <a:pt x="210644" y="527356"/>
                  </a:moveTo>
                  <a:cubicBezTo>
                    <a:pt x="214751" y="534149"/>
                    <a:pt x="229677" y="558917"/>
                    <a:pt x="235286" y="564861"/>
                  </a:cubicBezTo>
                  <a:cubicBezTo>
                    <a:pt x="235342" y="564974"/>
                    <a:pt x="235370" y="565087"/>
                    <a:pt x="235427" y="565200"/>
                  </a:cubicBezTo>
                  <a:cubicBezTo>
                    <a:pt x="236220" y="566899"/>
                    <a:pt x="238656" y="571484"/>
                    <a:pt x="238798" y="569644"/>
                  </a:cubicBezTo>
                  <a:cubicBezTo>
                    <a:pt x="241092" y="543745"/>
                    <a:pt x="261938" y="457045"/>
                    <a:pt x="249164" y="409775"/>
                  </a:cubicBezTo>
                  <a:cubicBezTo>
                    <a:pt x="245793" y="397349"/>
                    <a:pt x="235965" y="365392"/>
                    <a:pt x="217300" y="370233"/>
                  </a:cubicBezTo>
                  <a:cubicBezTo>
                    <a:pt x="206084" y="373148"/>
                    <a:pt x="217725" y="473717"/>
                    <a:pt x="225599" y="525092"/>
                  </a:cubicBezTo>
                  <a:cubicBezTo>
                    <a:pt x="209766" y="474566"/>
                    <a:pt x="183001" y="394858"/>
                    <a:pt x="173711" y="389480"/>
                  </a:cubicBezTo>
                  <a:cubicBezTo>
                    <a:pt x="161532" y="382461"/>
                    <a:pt x="154451" y="391065"/>
                    <a:pt x="154819" y="403435"/>
                  </a:cubicBezTo>
                  <a:cubicBezTo>
                    <a:pt x="154961" y="407879"/>
                    <a:pt x="155726" y="412266"/>
                    <a:pt x="156717" y="416597"/>
                  </a:cubicBezTo>
                  <a:cubicBezTo>
                    <a:pt x="165979" y="456309"/>
                    <a:pt x="189714" y="492965"/>
                    <a:pt x="210644" y="5273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9" name="Google Shape;1719;p26"/>
            <p:cNvSpPr/>
            <p:nvPr/>
          </p:nvSpPr>
          <p:spPr>
            <a:xfrm rot="-8014985" flipH="1">
              <a:off x="8194183" y="493945"/>
              <a:ext cx="376568" cy="641567"/>
            </a:xfrm>
            <a:custGeom>
              <a:avLst/>
              <a:gdLst/>
              <a:ahLst/>
              <a:cxnLst/>
              <a:rect l="l" t="t" r="r" b="b"/>
              <a:pathLst>
                <a:path w="752487" h="1282028" extrusionOk="0">
                  <a:moveTo>
                    <a:pt x="658752" y="159096"/>
                  </a:moveTo>
                  <a:cubicBezTo>
                    <a:pt x="578314" y="263996"/>
                    <a:pt x="414691" y="435640"/>
                    <a:pt x="414408" y="414581"/>
                  </a:cubicBezTo>
                  <a:cubicBezTo>
                    <a:pt x="414124" y="391625"/>
                    <a:pt x="527955" y="230312"/>
                    <a:pt x="618391" y="106420"/>
                  </a:cubicBezTo>
                  <a:cubicBezTo>
                    <a:pt x="676680" y="26570"/>
                    <a:pt x="746695" y="-2669"/>
                    <a:pt x="749017" y="189"/>
                  </a:cubicBezTo>
                  <a:cubicBezTo>
                    <a:pt x="771279" y="27532"/>
                    <a:pt x="679966" y="131413"/>
                    <a:pt x="658752" y="159096"/>
                  </a:cubicBezTo>
                  <a:close/>
                  <a:moveTo>
                    <a:pt x="363511" y="355252"/>
                  </a:moveTo>
                  <a:cubicBezTo>
                    <a:pt x="375237" y="325390"/>
                    <a:pt x="369799" y="263628"/>
                    <a:pt x="353230" y="221594"/>
                  </a:cubicBezTo>
                  <a:cubicBezTo>
                    <a:pt x="337850" y="182561"/>
                    <a:pt x="311878" y="161219"/>
                    <a:pt x="306893" y="180976"/>
                  </a:cubicBezTo>
                  <a:cubicBezTo>
                    <a:pt x="294459" y="230256"/>
                    <a:pt x="302135" y="326466"/>
                    <a:pt x="318024" y="374557"/>
                  </a:cubicBezTo>
                  <a:cubicBezTo>
                    <a:pt x="326861" y="401334"/>
                    <a:pt x="356940" y="371953"/>
                    <a:pt x="363511" y="355252"/>
                  </a:cubicBezTo>
                  <a:close/>
                  <a:moveTo>
                    <a:pt x="528663" y="365329"/>
                  </a:moveTo>
                  <a:cubicBezTo>
                    <a:pt x="524103" y="366037"/>
                    <a:pt x="479523" y="388653"/>
                    <a:pt x="457289" y="417666"/>
                  </a:cubicBezTo>
                  <a:cubicBezTo>
                    <a:pt x="428059" y="455878"/>
                    <a:pt x="408375" y="509857"/>
                    <a:pt x="415597" y="516027"/>
                  </a:cubicBezTo>
                  <a:cubicBezTo>
                    <a:pt x="442334" y="538870"/>
                    <a:pt x="600916" y="354347"/>
                    <a:pt x="528663" y="365329"/>
                  </a:cubicBezTo>
                  <a:close/>
                  <a:moveTo>
                    <a:pt x="268515" y="712042"/>
                  </a:moveTo>
                  <a:cubicBezTo>
                    <a:pt x="274208" y="702928"/>
                    <a:pt x="266532" y="616738"/>
                    <a:pt x="254070" y="585630"/>
                  </a:cubicBezTo>
                  <a:cubicBezTo>
                    <a:pt x="250020" y="575525"/>
                    <a:pt x="231270" y="523585"/>
                    <a:pt x="214899" y="572553"/>
                  </a:cubicBezTo>
                  <a:cubicBezTo>
                    <a:pt x="208866" y="590612"/>
                    <a:pt x="223934" y="671197"/>
                    <a:pt x="236142" y="698484"/>
                  </a:cubicBezTo>
                  <a:cubicBezTo>
                    <a:pt x="238776" y="704371"/>
                    <a:pt x="251266" y="739668"/>
                    <a:pt x="268515" y="712042"/>
                  </a:cubicBezTo>
                  <a:close/>
                  <a:moveTo>
                    <a:pt x="218836" y="720194"/>
                  </a:moveTo>
                  <a:cubicBezTo>
                    <a:pt x="218893" y="715439"/>
                    <a:pt x="218383" y="710740"/>
                    <a:pt x="217618" y="706070"/>
                  </a:cubicBezTo>
                  <a:cubicBezTo>
                    <a:pt x="212322" y="673462"/>
                    <a:pt x="203542" y="641448"/>
                    <a:pt x="190456" y="609265"/>
                  </a:cubicBezTo>
                  <a:cubicBezTo>
                    <a:pt x="181789" y="587980"/>
                    <a:pt x="135141" y="550362"/>
                    <a:pt x="140239" y="613341"/>
                  </a:cubicBezTo>
                  <a:cubicBezTo>
                    <a:pt x="157375" y="693644"/>
                    <a:pt x="218241" y="757982"/>
                    <a:pt x="218836" y="720194"/>
                  </a:cubicBezTo>
                  <a:close/>
                  <a:moveTo>
                    <a:pt x="316041" y="807035"/>
                  </a:moveTo>
                  <a:cubicBezTo>
                    <a:pt x="311311" y="815640"/>
                    <a:pt x="293921" y="856853"/>
                    <a:pt x="320035" y="846351"/>
                  </a:cubicBezTo>
                  <a:cubicBezTo>
                    <a:pt x="356798" y="831576"/>
                    <a:pt x="388549" y="788240"/>
                    <a:pt x="409763" y="756482"/>
                  </a:cubicBezTo>
                  <a:cubicBezTo>
                    <a:pt x="418203" y="743886"/>
                    <a:pt x="426530" y="709749"/>
                    <a:pt x="387812" y="727440"/>
                  </a:cubicBezTo>
                  <a:cubicBezTo>
                    <a:pt x="357167" y="741423"/>
                    <a:pt x="331647" y="778645"/>
                    <a:pt x="316041" y="807035"/>
                  </a:cubicBezTo>
                  <a:close/>
                  <a:moveTo>
                    <a:pt x="439785" y="765058"/>
                  </a:moveTo>
                  <a:cubicBezTo>
                    <a:pt x="431458" y="765907"/>
                    <a:pt x="353031" y="825377"/>
                    <a:pt x="334225" y="855352"/>
                  </a:cubicBezTo>
                  <a:cubicBezTo>
                    <a:pt x="330260" y="861693"/>
                    <a:pt x="317457" y="881733"/>
                    <a:pt x="325983" y="888979"/>
                  </a:cubicBezTo>
                  <a:cubicBezTo>
                    <a:pt x="334338" y="896084"/>
                    <a:pt x="424179" y="835907"/>
                    <a:pt x="456014" y="813149"/>
                  </a:cubicBezTo>
                  <a:cubicBezTo>
                    <a:pt x="475246" y="799421"/>
                    <a:pt x="478361" y="761011"/>
                    <a:pt x="439785" y="765058"/>
                  </a:cubicBezTo>
                  <a:close/>
                  <a:moveTo>
                    <a:pt x="92458" y="859287"/>
                  </a:moveTo>
                  <a:cubicBezTo>
                    <a:pt x="87332" y="852352"/>
                    <a:pt x="76626" y="837067"/>
                    <a:pt x="65919" y="840492"/>
                  </a:cubicBezTo>
                  <a:cubicBezTo>
                    <a:pt x="54109" y="844257"/>
                    <a:pt x="55553" y="864240"/>
                    <a:pt x="56629" y="873298"/>
                  </a:cubicBezTo>
                  <a:cubicBezTo>
                    <a:pt x="60000" y="901717"/>
                    <a:pt x="77872" y="946326"/>
                    <a:pt x="91863" y="970980"/>
                  </a:cubicBezTo>
                  <a:cubicBezTo>
                    <a:pt x="94894" y="976330"/>
                    <a:pt x="119309" y="992266"/>
                    <a:pt x="130864" y="985699"/>
                  </a:cubicBezTo>
                  <a:cubicBezTo>
                    <a:pt x="140154" y="980406"/>
                    <a:pt x="137662" y="953968"/>
                    <a:pt x="135425" y="946213"/>
                  </a:cubicBezTo>
                  <a:cubicBezTo>
                    <a:pt x="125880" y="913265"/>
                    <a:pt x="111293" y="884762"/>
                    <a:pt x="92458" y="859287"/>
                  </a:cubicBezTo>
                  <a:close/>
                  <a:moveTo>
                    <a:pt x="145281" y="843408"/>
                  </a:moveTo>
                  <a:cubicBezTo>
                    <a:pt x="134688" y="845078"/>
                    <a:pt x="131799" y="859145"/>
                    <a:pt x="130383" y="867779"/>
                  </a:cubicBezTo>
                  <a:cubicBezTo>
                    <a:pt x="126248" y="892744"/>
                    <a:pt x="131148" y="905170"/>
                    <a:pt x="137775" y="934891"/>
                  </a:cubicBezTo>
                  <a:cubicBezTo>
                    <a:pt x="143298" y="959743"/>
                    <a:pt x="167798" y="990001"/>
                    <a:pt x="167458" y="988926"/>
                  </a:cubicBezTo>
                  <a:cubicBezTo>
                    <a:pt x="183772" y="993256"/>
                    <a:pt x="190060" y="953657"/>
                    <a:pt x="190145" y="943835"/>
                  </a:cubicBezTo>
                  <a:cubicBezTo>
                    <a:pt x="190428" y="916662"/>
                    <a:pt x="186916" y="885979"/>
                    <a:pt x="172924" y="862146"/>
                  </a:cubicBezTo>
                  <a:cubicBezTo>
                    <a:pt x="167345" y="852692"/>
                    <a:pt x="157658" y="841455"/>
                    <a:pt x="145281" y="843408"/>
                  </a:cubicBezTo>
                  <a:close/>
                  <a:moveTo>
                    <a:pt x="278598" y="1023770"/>
                  </a:moveTo>
                  <a:cubicBezTo>
                    <a:pt x="263757" y="1018986"/>
                    <a:pt x="238039" y="1044914"/>
                    <a:pt x="230760" y="1053830"/>
                  </a:cubicBezTo>
                  <a:cubicBezTo>
                    <a:pt x="214503" y="1073729"/>
                    <a:pt x="200511" y="1097194"/>
                    <a:pt x="193855" y="1122159"/>
                  </a:cubicBezTo>
                  <a:cubicBezTo>
                    <a:pt x="191419" y="1131330"/>
                    <a:pt x="188899" y="1146672"/>
                    <a:pt x="199208" y="1152418"/>
                  </a:cubicBezTo>
                  <a:cubicBezTo>
                    <a:pt x="209093" y="1157909"/>
                    <a:pt x="222490" y="1145568"/>
                    <a:pt x="228834" y="1139567"/>
                  </a:cubicBezTo>
                  <a:cubicBezTo>
                    <a:pt x="251748" y="1117800"/>
                    <a:pt x="270866" y="1089183"/>
                    <a:pt x="283186" y="1060114"/>
                  </a:cubicBezTo>
                  <a:cubicBezTo>
                    <a:pt x="288086" y="1048509"/>
                    <a:pt x="293468" y="1028525"/>
                    <a:pt x="278598" y="1023770"/>
                  </a:cubicBezTo>
                  <a:close/>
                  <a:moveTo>
                    <a:pt x="337822" y="1042196"/>
                  </a:moveTo>
                  <a:cubicBezTo>
                    <a:pt x="329438" y="1046980"/>
                    <a:pt x="321819" y="1053037"/>
                    <a:pt x="314625" y="1059406"/>
                  </a:cubicBezTo>
                  <a:cubicBezTo>
                    <a:pt x="288624" y="1082419"/>
                    <a:pt x="264295" y="1110045"/>
                    <a:pt x="246961" y="1140246"/>
                  </a:cubicBezTo>
                  <a:cubicBezTo>
                    <a:pt x="242429" y="1148115"/>
                    <a:pt x="230335" y="1168382"/>
                    <a:pt x="241750" y="1175940"/>
                  </a:cubicBezTo>
                  <a:cubicBezTo>
                    <a:pt x="252626" y="1183129"/>
                    <a:pt x="271064" y="1170731"/>
                    <a:pt x="279816" y="1165127"/>
                  </a:cubicBezTo>
                  <a:cubicBezTo>
                    <a:pt x="310830" y="1145228"/>
                    <a:pt x="337199" y="1116130"/>
                    <a:pt x="355326" y="1084202"/>
                  </a:cubicBezTo>
                  <a:cubicBezTo>
                    <a:pt x="362123" y="1072229"/>
                    <a:pt x="373452" y="1043215"/>
                    <a:pt x="362265" y="1036705"/>
                  </a:cubicBezTo>
                  <a:cubicBezTo>
                    <a:pt x="351077" y="1030195"/>
                    <a:pt x="339606" y="1041177"/>
                    <a:pt x="337822" y="1042196"/>
                  </a:cubicBezTo>
                  <a:close/>
                  <a:moveTo>
                    <a:pt x="83820" y="1098581"/>
                  </a:moveTo>
                  <a:cubicBezTo>
                    <a:pt x="81894" y="1101355"/>
                    <a:pt x="80336" y="1104412"/>
                    <a:pt x="78920" y="1107469"/>
                  </a:cubicBezTo>
                  <a:cubicBezTo>
                    <a:pt x="64362" y="1138803"/>
                    <a:pt x="58924" y="1175628"/>
                    <a:pt x="59575" y="1209934"/>
                  </a:cubicBezTo>
                  <a:cubicBezTo>
                    <a:pt x="59745" y="1218851"/>
                    <a:pt x="58754" y="1246137"/>
                    <a:pt x="69347" y="1251430"/>
                  </a:cubicBezTo>
                  <a:lnTo>
                    <a:pt x="90646" y="1248175"/>
                  </a:lnTo>
                  <a:cubicBezTo>
                    <a:pt x="107158" y="1234702"/>
                    <a:pt x="111378" y="1210727"/>
                    <a:pt x="113871" y="1190743"/>
                  </a:cubicBezTo>
                  <a:cubicBezTo>
                    <a:pt x="115712" y="1176024"/>
                    <a:pt x="116930" y="1161079"/>
                    <a:pt x="116136" y="1146247"/>
                  </a:cubicBezTo>
                  <a:cubicBezTo>
                    <a:pt x="115343" y="1131274"/>
                    <a:pt x="113502" y="1114262"/>
                    <a:pt x="105289" y="1101327"/>
                  </a:cubicBezTo>
                  <a:cubicBezTo>
                    <a:pt x="99397" y="1092042"/>
                    <a:pt x="90900" y="1088419"/>
                    <a:pt x="83820" y="1098581"/>
                  </a:cubicBezTo>
                  <a:close/>
                  <a:moveTo>
                    <a:pt x="41533" y="1160740"/>
                  </a:moveTo>
                  <a:cubicBezTo>
                    <a:pt x="38078" y="1152106"/>
                    <a:pt x="22727" y="1120376"/>
                    <a:pt x="12049" y="1139284"/>
                  </a:cubicBezTo>
                  <a:cubicBezTo>
                    <a:pt x="10406" y="1142228"/>
                    <a:pt x="9245" y="1145398"/>
                    <a:pt x="8169" y="1148568"/>
                  </a:cubicBezTo>
                  <a:cubicBezTo>
                    <a:pt x="6271" y="1154201"/>
                    <a:pt x="4798" y="1159975"/>
                    <a:pt x="3580" y="1165778"/>
                  </a:cubicBezTo>
                  <a:cubicBezTo>
                    <a:pt x="1683" y="1175062"/>
                    <a:pt x="408" y="1184544"/>
                    <a:pt x="68" y="1194027"/>
                  </a:cubicBezTo>
                  <a:cubicBezTo>
                    <a:pt x="-385" y="1208179"/>
                    <a:pt x="1428" y="1222474"/>
                    <a:pt x="5421" y="1236089"/>
                  </a:cubicBezTo>
                  <a:cubicBezTo>
                    <a:pt x="11312" y="1256072"/>
                    <a:pt x="20602" y="1268470"/>
                    <a:pt x="34651" y="1282028"/>
                  </a:cubicBezTo>
                  <a:lnTo>
                    <a:pt x="48047" y="1275660"/>
                  </a:lnTo>
                  <a:cubicBezTo>
                    <a:pt x="55666" y="1266319"/>
                    <a:pt x="57479" y="1254346"/>
                    <a:pt x="57536" y="1242599"/>
                  </a:cubicBezTo>
                  <a:cubicBezTo>
                    <a:pt x="57677" y="1218284"/>
                    <a:pt x="52381" y="1192640"/>
                    <a:pt x="44762" y="1169599"/>
                  </a:cubicBezTo>
                  <a:cubicBezTo>
                    <a:pt x="43941" y="1167108"/>
                    <a:pt x="42524" y="1163202"/>
                    <a:pt x="41533" y="116074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0" name="Google Shape;1720;p26"/>
            <p:cNvSpPr/>
            <p:nvPr/>
          </p:nvSpPr>
          <p:spPr>
            <a:xfrm rot="-8014985" flipH="1">
              <a:off x="8839779" y="777577"/>
              <a:ext cx="204361" cy="213904"/>
            </a:xfrm>
            <a:custGeom>
              <a:avLst/>
              <a:gdLst/>
              <a:ahLst/>
              <a:cxnLst/>
              <a:rect l="l" t="t" r="r" b="b"/>
              <a:pathLst>
                <a:path w="408369" h="427439" extrusionOk="0">
                  <a:moveTo>
                    <a:pt x="2883" y="58322"/>
                  </a:moveTo>
                  <a:cubicBezTo>
                    <a:pt x="18319" y="31800"/>
                    <a:pt x="37239" y="39046"/>
                    <a:pt x="51910" y="40065"/>
                  </a:cubicBezTo>
                  <a:cubicBezTo>
                    <a:pt x="69357" y="41282"/>
                    <a:pt x="74739" y="-5111"/>
                    <a:pt x="91449" y="465"/>
                  </a:cubicBezTo>
                  <a:cubicBezTo>
                    <a:pt x="130592" y="13543"/>
                    <a:pt x="140137" y="11590"/>
                    <a:pt x="168856" y="7287"/>
                  </a:cubicBezTo>
                  <a:cubicBezTo>
                    <a:pt x="190354" y="4060"/>
                    <a:pt x="199162" y="42159"/>
                    <a:pt x="218960" y="52321"/>
                  </a:cubicBezTo>
                  <a:cubicBezTo>
                    <a:pt x="239240" y="62737"/>
                    <a:pt x="265920" y="48358"/>
                    <a:pt x="282489" y="68087"/>
                  </a:cubicBezTo>
                  <a:cubicBezTo>
                    <a:pt x="294555" y="82466"/>
                    <a:pt x="286086" y="107347"/>
                    <a:pt x="297472" y="122037"/>
                  </a:cubicBezTo>
                  <a:cubicBezTo>
                    <a:pt x="309396" y="137350"/>
                    <a:pt x="335793" y="130246"/>
                    <a:pt x="347377" y="149239"/>
                  </a:cubicBezTo>
                  <a:cubicBezTo>
                    <a:pt x="356073" y="163533"/>
                    <a:pt x="347377" y="183658"/>
                    <a:pt x="355619" y="196735"/>
                  </a:cubicBezTo>
                  <a:cubicBezTo>
                    <a:pt x="364201" y="210407"/>
                    <a:pt x="383857" y="213605"/>
                    <a:pt x="393629" y="226909"/>
                  </a:cubicBezTo>
                  <a:cubicBezTo>
                    <a:pt x="402239" y="238627"/>
                    <a:pt x="396801" y="258271"/>
                    <a:pt x="402778" y="271603"/>
                  </a:cubicBezTo>
                  <a:cubicBezTo>
                    <a:pt x="407252" y="281623"/>
                    <a:pt x="411699" y="303758"/>
                    <a:pt x="404788" y="315561"/>
                  </a:cubicBezTo>
                  <a:cubicBezTo>
                    <a:pt x="387681" y="344829"/>
                    <a:pt x="403514" y="353519"/>
                    <a:pt x="389551" y="367728"/>
                  </a:cubicBezTo>
                  <a:cubicBezTo>
                    <a:pt x="369611" y="387995"/>
                    <a:pt x="402239" y="403903"/>
                    <a:pt x="364768" y="423943"/>
                  </a:cubicBezTo>
                  <a:cubicBezTo>
                    <a:pt x="334150" y="440332"/>
                    <a:pt x="94565" y="396968"/>
                    <a:pt x="59671" y="338545"/>
                  </a:cubicBezTo>
                  <a:cubicBezTo>
                    <a:pt x="30838" y="290285"/>
                    <a:pt x="-11449" y="82919"/>
                    <a:pt x="2883" y="58322"/>
                  </a:cubicBezTo>
                  <a:lnTo>
                    <a:pt x="2883" y="5832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1" name="Google Shape;1721;p26"/>
            <p:cNvSpPr/>
            <p:nvPr/>
          </p:nvSpPr>
          <p:spPr>
            <a:xfrm rot="-8014985" flipH="1">
              <a:off x="8855149" y="783230"/>
              <a:ext cx="178741" cy="198963"/>
            </a:xfrm>
            <a:custGeom>
              <a:avLst/>
              <a:gdLst/>
              <a:ahLst/>
              <a:cxnLst/>
              <a:rect l="l" t="t" r="r" b="b"/>
              <a:pathLst>
                <a:path w="357175" h="397584" extrusionOk="0">
                  <a:moveTo>
                    <a:pt x="355437" y="255244"/>
                  </a:moveTo>
                  <a:cubicBezTo>
                    <a:pt x="354729" y="252526"/>
                    <a:pt x="353880" y="249781"/>
                    <a:pt x="352718" y="247205"/>
                  </a:cubicBezTo>
                  <a:cubicBezTo>
                    <a:pt x="351869" y="245337"/>
                    <a:pt x="350906" y="243525"/>
                    <a:pt x="349716" y="241884"/>
                  </a:cubicBezTo>
                  <a:cubicBezTo>
                    <a:pt x="348158" y="239534"/>
                    <a:pt x="344986" y="238912"/>
                    <a:pt x="342663" y="240497"/>
                  </a:cubicBezTo>
                  <a:cubicBezTo>
                    <a:pt x="340313" y="242053"/>
                    <a:pt x="339690" y="245224"/>
                    <a:pt x="341247" y="247545"/>
                  </a:cubicBezTo>
                  <a:cubicBezTo>
                    <a:pt x="342125" y="248988"/>
                    <a:pt x="342748" y="250573"/>
                    <a:pt x="343287" y="252215"/>
                  </a:cubicBezTo>
                  <a:cubicBezTo>
                    <a:pt x="343853" y="253998"/>
                    <a:pt x="344250" y="255866"/>
                    <a:pt x="344589" y="257678"/>
                  </a:cubicBezTo>
                  <a:cubicBezTo>
                    <a:pt x="345638" y="263028"/>
                    <a:pt x="345581" y="268915"/>
                    <a:pt x="344391" y="274435"/>
                  </a:cubicBezTo>
                  <a:cubicBezTo>
                    <a:pt x="343315" y="279558"/>
                    <a:pt x="341077" y="284342"/>
                    <a:pt x="337424" y="287852"/>
                  </a:cubicBezTo>
                  <a:cubicBezTo>
                    <a:pt x="335611" y="289635"/>
                    <a:pt x="333430" y="290739"/>
                    <a:pt x="331164" y="291390"/>
                  </a:cubicBezTo>
                  <a:cubicBezTo>
                    <a:pt x="328813" y="292069"/>
                    <a:pt x="326321" y="292182"/>
                    <a:pt x="323857" y="291843"/>
                  </a:cubicBezTo>
                  <a:lnTo>
                    <a:pt x="320203" y="290626"/>
                  </a:lnTo>
                  <a:cubicBezTo>
                    <a:pt x="317711" y="289776"/>
                    <a:pt x="315105" y="289097"/>
                    <a:pt x="313377" y="289040"/>
                  </a:cubicBezTo>
                  <a:cubicBezTo>
                    <a:pt x="311196" y="288956"/>
                    <a:pt x="309525" y="289522"/>
                    <a:pt x="308336" y="290201"/>
                  </a:cubicBezTo>
                  <a:cubicBezTo>
                    <a:pt x="306948" y="291050"/>
                    <a:pt x="305079" y="292805"/>
                    <a:pt x="304371" y="296032"/>
                  </a:cubicBezTo>
                  <a:cubicBezTo>
                    <a:pt x="303918" y="298042"/>
                    <a:pt x="305928" y="305939"/>
                    <a:pt x="303181" y="304976"/>
                  </a:cubicBezTo>
                  <a:cubicBezTo>
                    <a:pt x="303124" y="304976"/>
                    <a:pt x="303096" y="304948"/>
                    <a:pt x="303096" y="304892"/>
                  </a:cubicBezTo>
                  <a:cubicBezTo>
                    <a:pt x="298933" y="308203"/>
                    <a:pt x="293523" y="308486"/>
                    <a:pt x="288028" y="307524"/>
                  </a:cubicBezTo>
                  <a:cubicBezTo>
                    <a:pt x="278455" y="305854"/>
                    <a:pt x="268683" y="300617"/>
                    <a:pt x="261914" y="295692"/>
                  </a:cubicBezTo>
                  <a:cubicBezTo>
                    <a:pt x="263614" y="294418"/>
                    <a:pt x="265341" y="293173"/>
                    <a:pt x="266842" y="291729"/>
                  </a:cubicBezTo>
                  <a:cubicBezTo>
                    <a:pt x="273470" y="285389"/>
                    <a:pt x="277549" y="277549"/>
                    <a:pt x="276699" y="268774"/>
                  </a:cubicBezTo>
                  <a:cubicBezTo>
                    <a:pt x="276161" y="263198"/>
                    <a:pt x="274206" y="259093"/>
                    <a:pt x="271629" y="255782"/>
                  </a:cubicBezTo>
                  <a:cubicBezTo>
                    <a:pt x="269193" y="252668"/>
                    <a:pt x="266106" y="250290"/>
                    <a:pt x="262905" y="248083"/>
                  </a:cubicBezTo>
                  <a:cubicBezTo>
                    <a:pt x="261093" y="246837"/>
                    <a:pt x="259223" y="245677"/>
                    <a:pt x="257581" y="244290"/>
                  </a:cubicBezTo>
                  <a:cubicBezTo>
                    <a:pt x="259025" y="242761"/>
                    <a:pt x="260356" y="241317"/>
                    <a:pt x="260555" y="241034"/>
                  </a:cubicBezTo>
                  <a:cubicBezTo>
                    <a:pt x="262849" y="237779"/>
                    <a:pt x="264548" y="234241"/>
                    <a:pt x="265426" y="230533"/>
                  </a:cubicBezTo>
                  <a:cubicBezTo>
                    <a:pt x="266361" y="226542"/>
                    <a:pt x="266361" y="222353"/>
                    <a:pt x="265058" y="218022"/>
                  </a:cubicBezTo>
                  <a:cubicBezTo>
                    <a:pt x="263387" y="212446"/>
                    <a:pt x="260215" y="207691"/>
                    <a:pt x="256165" y="204011"/>
                  </a:cubicBezTo>
                  <a:cubicBezTo>
                    <a:pt x="252001" y="200218"/>
                    <a:pt x="246846" y="197586"/>
                    <a:pt x="241465" y="196453"/>
                  </a:cubicBezTo>
                  <a:cubicBezTo>
                    <a:pt x="241012" y="196369"/>
                    <a:pt x="238746" y="196878"/>
                    <a:pt x="236480" y="197189"/>
                  </a:cubicBezTo>
                  <a:cubicBezTo>
                    <a:pt x="236423" y="193849"/>
                    <a:pt x="236310" y="188924"/>
                    <a:pt x="235998" y="187367"/>
                  </a:cubicBezTo>
                  <a:cubicBezTo>
                    <a:pt x="234781" y="181367"/>
                    <a:pt x="232883" y="175592"/>
                    <a:pt x="230164" y="170356"/>
                  </a:cubicBezTo>
                  <a:cubicBezTo>
                    <a:pt x="227275" y="164751"/>
                    <a:pt x="223423" y="159770"/>
                    <a:pt x="218551" y="155637"/>
                  </a:cubicBezTo>
                  <a:cubicBezTo>
                    <a:pt x="214416" y="152184"/>
                    <a:pt x="209998" y="150146"/>
                    <a:pt x="205381" y="149297"/>
                  </a:cubicBezTo>
                  <a:cubicBezTo>
                    <a:pt x="200850" y="148447"/>
                    <a:pt x="196120" y="148702"/>
                    <a:pt x="191220" y="150033"/>
                  </a:cubicBezTo>
                  <a:cubicBezTo>
                    <a:pt x="190880" y="150117"/>
                    <a:pt x="189492" y="150712"/>
                    <a:pt x="187764" y="151448"/>
                  </a:cubicBezTo>
                  <a:cubicBezTo>
                    <a:pt x="187736" y="149636"/>
                    <a:pt x="187679" y="147995"/>
                    <a:pt x="187566" y="147202"/>
                  </a:cubicBezTo>
                  <a:cubicBezTo>
                    <a:pt x="186461" y="139361"/>
                    <a:pt x="184479" y="130530"/>
                    <a:pt x="180485" y="123397"/>
                  </a:cubicBezTo>
                  <a:cubicBezTo>
                    <a:pt x="177313" y="117708"/>
                    <a:pt x="172895" y="112981"/>
                    <a:pt x="166918" y="110179"/>
                  </a:cubicBezTo>
                  <a:cubicBezTo>
                    <a:pt x="163236" y="108452"/>
                    <a:pt x="159299" y="107829"/>
                    <a:pt x="155391" y="108084"/>
                  </a:cubicBezTo>
                  <a:cubicBezTo>
                    <a:pt x="152077" y="108310"/>
                    <a:pt x="148763" y="109160"/>
                    <a:pt x="145648" y="110518"/>
                  </a:cubicBezTo>
                  <a:lnTo>
                    <a:pt x="145619" y="110009"/>
                  </a:lnTo>
                  <a:cubicBezTo>
                    <a:pt x="144713" y="104263"/>
                    <a:pt x="143183" y="98687"/>
                    <a:pt x="140606" y="93733"/>
                  </a:cubicBezTo>
                  <a:cubicBezTo>
                    <a:pt x="138737" y="90110"/>
                    <a:pt x="136301" y="86798"/>
                    <a:pt x="133214" y="83996"/>
                  </a:cubicBezTo>
                  <a:cubicBezTo>
                    <a:pt x="128031" y="79297"/>
                    <a:pt x="123272" y="77514"/>
                    <a:pt x="118826" y="77174"/>
                  </a:cubicBezTo>
                  <a:cubicBezTo>
                    <a:pt x="114067" y="76806"/>
                    <a:pt x="109564" y="78193"/>
                    <a:pt x="105117" y="80033"/>
                  </a:cubicBezTo>
                  <a:cubicBezTo>
                    <a:pt x="101208" y="81675"/>
                    <a:pt x="97413" y="84024"/>
                    <a:pt x="92910" y="83204"/>
                  </a:cubicBezTo>
                  <a:cubicBezTo>
                    <a:pt x="92598" y="82892"/>
                    <a:pt x="90984" y="81335"/>
                    <a:pt x="90191" y="80288"/>
                  </a:cubicBezTo>
                  <a:cubicBezTo>
                    <a:pt x="88520" y="78052"/>
                    <a:pt x="86934" y="75759"/>
                    <a:pt x="85489" y="74259"/>
                  </a:cubicBezTo>
                  <a:cubicBezTo>
                    <a:pt x="81977" y="70692"/>
                    <a:pt x="77530" y="68230"/>
                    <a:pt x="72772" y="67013"/>
                  </a:cubicBezTo>
                  <a:cubicBezTo>
                    <a:pt x="69317" y="66135"/>
                    <a:pt x="65776" y="66107"/>
                    <a:pt x="62321" y="66532"/>
                  </a:cubicBezTo>
                  <a:cubicBezTo>
                    <a:pt x="62208" y="66305"/>
                    <a:pt x="62264" y="66022"/>
                    <a:pt x="62094" y="65796"/>
                  </a:cubicBezTo>
                  <a:cubicBezTo>
                    <a:pt x="62066" y="65824"/>
                    <a:pt x="62009" y="65852"/>
                    <a:pt x="61953" y="65881"/>
                  </a:cubicBezTo>
                  <a:cubicBezTo>
                    <a:pt x="61273" y="66135"/>
                    <a:pt x="60791" y="65513"/>
                    <a:pt x="60480" y="64494"/>
                  </a:cubicBezTo>
                  <a:cubicBezTo>
                    <a:pt x="60593" y="64579"/>
                    <a:pt x="60706" y="64663"/>
                    <a:pt x="60820" y="64748"/>
                  </a:cubicBezTo>
                  <a:cubicBezTo>
                    <a:pt x="60905" y="64805"/>
                    <a:pt x="61188" y="64947"/>
                    <a:pt x="61471" y="65116"/>
                  </a:cubicBezTo>
                  <a:cubicBezTo>
                    <a:pt x="61160" y="64805"/>
                    <a:pt x="60791" y="64579"/>
                    <a:pt x="60423" y="64380"/>
                  </a:cubicBezTo>
                  <a:cubicBezTo>
                    <a:pt x="59630" y="61578"/>
                    <a:pt x="59800" y="56030"/>
                    <a:pt x="59772" y="55662"/>
                  </a:cubicBezTo>
                  <a:cubicBezTo>
                    <a:pt x="59488" y="52351"/>
                    <a:pt x="60055" y="49039"/>
                    <a:pt x="61046" y="45869"/>
                  </a:cubicBezTo>
                  <a:cubicBezTo>
                    <a:pt x="62038" y="42670"/>
                    <a:pt x="63652" y="39698"/>
                    <a:pt x="65635" y="37122"/>
                  </a:cubicBezTo>
                  <a:cubicBezTo>
                    <a:pt x="66909" y="35452"/>
                    <a:pt x="68382" y="34178"/>
                    <a:pt x="70053" y="33301"/>
                  </a:cubicBezTo>
                  <a:cubicBezTo>
                    <a:pt x="71186" y="32707"/>
                    <a:pt x="72404" y="32367"/>
                    <a:pt x="73735" y="32282"/>
                  </a:cubicBezTo>
                  <a:cubicBezTo>
                    <a:pt x="73735" y="32254"/>
                    <a:pt x="73735" y="32197"/>
                    <a:pt x="73763" y="32112"/>
                  </a:cubicBezTo>
                  <a:cubicBezTo>
                    <a:pt x="74188" y="30725"/>
                    <a:pt x="78154" y="33726"/>
                    <a:pt x="79541" y="34207"/>
                  </a:cubicBezTo>
                  <a:cubicBezTo>
                    <a:pt x="83677" y="35594"/>
                    <a:pt x="86565" y="33669"/>
                    <a:pt x="86934" y="33386"/>
                  </a:cubicBezTo>
                  <a:cubicBezTo>
                    <a:pt x="87698" y="32820"/>
                    <a:pt x="90134" y="30555"/>
                    <a:pt x="89936" y="26310"/>
                  </a:cubicBezTo>
                  <a:cubicBezTo>
                    <a:pt x="89851" y="24300"/>
                    <a:pt x="86962" y="17648"/>
                    <a:pt x="89115" y="17733"/>
                  </a:cubicBezTo>
                  <a:cubicBezTo>
                    <a:pt x="89200" y="17733"/>
                    <a:pt x="89256" y="17761"/>
                    <a:pt x="89284" y="17790"/>
                  </a:cubicBezTo>
                  <a:cubicBezTo>
                    <a:pt x="90842" y="15044"/>
                    <a:pt x="93533" y="13459"/>
                    <a:pt x="96507" y="12610"/>
                  </a:cubicBezTo>
                  <a:cubicBezTo>
                    <a:pt x="101124" y="11308"/>
                    <a:pt x="106278" y="11279"/>
                    <a:pt x="110300" y="12072"/>
                  </a:cubicBezTo>
                  <a:cubicBezTo>
                    <a:pt x="113133" y="12780"/>
                    <a:pt x="116022" y="11025"/>
                    <a:pt x="116730" y="8166"/>
                  </a:cubicBezTo>
                  <a:cubicBezTo>
                    <a:pt x="117438" y="5307"/>
                    <a:pt x="115682" y="2448"/>
                    <a:pt x="112821" y="1740"/>
                  </a:cubicBezTo>
                  <a:cubicBezTo>
                    <a:pt x="106222" y="-241"/>
                    <a:pt x="97187" y="-864"/>
                    <a:pt x="89681" y="1656"/>
                  </a:cubicBezTo>
                  <a:cubicBezTo>
                    <a:pt x="83846" y="3580"/>
                    <a:pt x="79060" y="7487"/>
                    <a:pt x="76143" y="13516"/>
                  </a:cubicBezTo>
                  <a:cubicBezTo>
                    <a:pt x="75718" y="14336"/>
                    <a:pt x="75378" y="15865"/>
                    <a:pt x="75293" y="17846"/>
                  </a:cubicBezTo>
                  <a:cubicBezTo>
                    <a:pt x="70789" y="17846"/>
                    <a:pt x="66683" y="18865"/>
                    <a:pt x="63114" y="20988"/>
                  </a:cubicBezTo>
                  <a:cubicBezTo>
                    <a:pt x="59857" y="22913"/>
                    <a:pt x="56939" y="25659"/>
                    <a:pt x="54560" y="29225"/>
                  </a:cubicBezTo>
                  <a:cubicBezTo>
                    <a:pt x="51898" y="33216"/>
                    <a:pt x="49830" y="37773"/>
                    <a:pt x="48754" y="42613"/>
                  </a:cubicBezTo>
                  <a:cubicBezTo>
                    <a:pt x="47706" y="47369"/>
                    <a:pt x="47451" y="52322"/>
                    <a:pt x="48301" y="57162"/>
                  </a:cubicBezTo>
                  <a:cubicBezTo>
                    <a:pt x="48414" y="57814"/>
                    <a:pt x="50935" y="66871"/>
                    <a:pt x="52464" y="69985"/>
                  </a:cubicBezTo>
                  <a:cubicBezTo>
                    <a:pt x="52521" y="70070"/>
                    <a:pt x="52578" y="70070"/>
                    <a:pt x="52606" y="70155"/>
                  </a:cubicBezTo>
                  <a:cubicBezTo>
                    <a:pt x="51218" y="71004"/>
                    <a:pt x="49490" y="71457"/>
                    <a:pt x="48273" y="72532"/>
                  </a:cubicBezTo>
                  <a:cubicBezTo>
                    <a:pt x="43373" y="76806"/>
                    <a:pt x="40031" y="83005"/>
                    <a:pt x="34309" y="86317"/>
                  </a:cubicBezTo>
                  <a:cubicBezTo>
                    <a:pt x="29693" y="88949"/>
                    <a:pt x="25048" y="87676"/>
                    <a:pt x="21082" y="84958"/>
                  </a:cubicBezTo>
                  <a:cubicBezTo>
                    <a:pt x="16267" y="81675"/>
                    <a:pt x="12330" y="76438"/>
                    <a:pt x="10206" y="71655"/>
                  </a:cubicBezTo>
                  <a:cubicBezTo>
                    <a:pt x="9045" y="68966"/>
                    <a:pt x="5901" y="67720"/>
                    <a:pt x="3210" y="68881"/>
                  </a:cubicBezTo>
                  <a:cubicBezTo>
                    <a:pt x="520" y="70041"/>
                    <a:pt x="-727" y="73183"/>
                    <a:pt x="435" y="75872"/>
                  </a:cubicBezTo>
                  <a:cubicBezTo>
                    <a:pt x="3749" y="83741"/>
                    <a:pt x="10773" y="92488"/>
                    <a:pt x="19071" y="96564"/>
                  </a:cubicBezTo>
                  <a:cubicBezTo>
                    <a:pt x="25529" y="99706"/>
                    <a:pt x="32723" y="100187"/>
                    <a:pt x="39917" y="96196"/>
                  </a:cubicBezTo>
                  <a:cubicBezTo>
                    <a:pt x="46318" y="92658"/>
                    <a:pt x="50340" y="86091"/>
                    <a:pt x="55891" y="81477"/>
                  </a:cubicBezTo>
                  <a:cubicBezTo>
                    <a:pt x="57449" y="80146"/>
                    <a:pt x="59205" y="79071"/>
                    <a:pt x="61358" y="78505"/>
                  </a:cubicBezTo>
                  <a:cubicBezTo>
                    <a:pt x="64049" y="77825"/>
                    <a:pt x="66937" y="77910"/>
                    <a:pt x="69685" y="78646"/>
                  </a:cubicBezTo>
                  <a:cubicBezTo>
                    <a:pt x="72319" y="79382"/>
                    <a:pt x="74755" y="80741"/>
                    <a:pt x="76652" y="82751"/>
                  </a:cubicBezTo>
                  <a:cubicBezTo>
                    <a:pt x="78635" y="84817"/>
                    <a:pt x="80731" y="88666"/>
                    <a:pt x="83223" y="91242"/>
                  </a:cubicBezTo>
                  <a:cubicBezTo>
                    <a:pt x="85319" y="93422"/>
                    <a:pt x="87727" y="94837"/>
                    <a:pt x="90162" y="95375"/>
                  </a:cubicBezTo>
                  <a:cubicBezTo>
                    <a:pt x="95601" y="96564"/>
                    <a:pt x="100557" y="95460"/>
                    <a:pt x="105372" y="93648"/>
                  </a:cubicBezTo>
                  <a:cubicBezTo>
                    <a:pt x="108743" y="92403"/>
                    <a:pt x="112000" y="90704"/>
                    <a:pt x="115427" y="90138"/>
                  </a:cubicBezTo>
                  <a:cubicBezTo>
                    <a:pt x="118203" y="89657"/>
                    <a:pt x="121035" y="90506"/>
                    <a:pt x="124349" y="93592"/>
                  </a:cubicBezTo>
                  <a:cubicBezTo>
                    <a:pt x="126756" y="95856"/>
                    <a:pt x="128456" y="98602"/>
                    <a:pt x="129673" y="101574"/>
                  </a:cubicBezTo>
                  <a:cubicBezTo>
                    <a:pt x="131033" y="104829"/>
                    <a:pt x="131826" y="108367"/>
                    <a:pt x="132364" y="111990"/>
                  </a:cubicBezTo>
                  <a:cubicBezTo>
                    <a:pt x="132506" y="113122"/>
                    <a:pt x="132364" y="119491"/>
                    <a:pt x="132987" y="122010"/>
                  </a:cubicBezTo>
                  <a:cubicBezTo>
                    <a:pt x="133752" y="125067"/>
                    <a:pt x="135650" y="126596"/>
                    <a:pt x="136896" y="127247"/>
                  </a:cubicBezTo>
                  <a:cubicBezTo>
                    <a:pt x="138284" y="127983"/>
                    <a:pt x="140295" y="128436"/>
                    <a:pt x="142759" y="127728"/>
                  </a:cubicBezTo>
                  <a:cubicBezTo>
                    <a:pt x="144854" y="127162"/>
                    <a:pt x="150576" y="123312"/>
                    <a:pt x="150831" y="123142"/>
                  </a:cubicBezTo>
                  <a:cubicBezTo>
                    <a:pt x="152558" y="122378"/>
                    <a:pt x="154400" y="121869"/>
                    <a:pt x="156240" y="121784"/>
                  </a:cubicBezTo>
                  <a:cubicBezTo>
                    <a:pt x="157855" y="121699"/>
                    <a:pt x="159469" y="121954"/>
                    <a:pt x="160970" y="122661"/>
                  </a:cubicBezTo>
                  <a:cubicBezTo>
                    <a:pt x="165191" y="124699"/>
                    <a:pt x="167740" y="128577"/>
                    <a:pt x="169581" y="132908"/>
                  </a:cubicBezTo>
                  <a:cubicBezTo>
                    <a:pt x="171762" y="138031"/>
                    <a:pt x="172838" y="143862"/>
                    <a:pt x="173546" y="149155"/>
                  </a:cubicBezTo>
                  <a:cubicBezTo>
                    <a:pt x="173801" y="151193"/>
                    <a:pt x="173206" y="156373"/>
                    <a:pt x="173518" y="159741"/>
                  </a:cubicBezTo>
                  <a:cubicBezTo>
                    <a:pt x="173744" y="162345"/>
                    <a:pt x="174537" y="164412"/>
                    <a:pt x="175359" y="165657"/>
                  </a:cubicBezTo>
                  <a:cubicBezTo>
                    <a:pt x="175783" y="166308"/>
                    <a:pt x="179380" y="170101"/>
                    <a:pt x="184960" y="168091"/>
                  </a:cubicBezTo>
                  <a:cubicBezTo>
                    <a:pt x="187651" y="167101"/>
                    <a:pt x="194137" y="164072"/>
                    <a:pt x="194930" y="163874"/>
                  </a:cubicBezTo>
                  <a:cubicBezTo>
                    <a:pt x="197621" y="163138"/>
                    <a:pt x="200226" y="162911"/>
                    <a:pt x="202719" y="163393"/>
                  </a:cubicBezTo>
                  <a:cubicBezTo>
                    <a:pt x="205013" y="163846"/>
                    <a:pt x="207194" y="164921"/>
                    <a:pt x="209261" y="166648"/>
                  </a:cubicBezTo>
                  <a:cubicBezTo>
                    <a:pt x="212689" y="169535"/>
                    <a:pt x="215322" y="173073"/>
                    <a:pt x="217362" y="177008"/>
                  </a:cubicBezTo>
                  <a:cubicBezTo>
                    <a:pt x="219486" y="181055"/>
                    <a:pt x="220959" y="185556"/>
                    <a:pt x="221894" y="190226"/>
                  </a:cubicBezTo>
                  <a:cubicBezTo>
                    <a:pt x="222318" y="192208"/>
                    <a:pt x="221809" y="197614"/>
                    <a:pt x="222120" y="201067"/>
                  </a:cubicBezTo>
                  <a:cubicBezTo>
                    <a:pt x="222403" y="203898"/>
                    <a:pt x="223225" y="206077"/>
                    <a:pt x="224046" y="207266"/>
                  </a:cubicBezTo>
                  <a:cubicBezTo>
                    <a:pt x="224556" y="208002"/>
                    <a:pt x="226510" y="210295"/>
                    <a:pt x="230447" y="210550"/>
                  </a:cubicBezTo>
                  <a:cubicBezTo>
                    <a:pt x="232486" y="210691"/>
                    <a:pt x="236933" y="210493"/>
                    <a:pt x="239001" y="210521"/>
                  </a:cubicBezTo>
                  <a:cubicBezTo>
                    <a:pt x="241805" y="211172"/>
                    <a:pt x="244467" y="212559"/>
                    <a:pt x="246676" y="214541"/>
                  </a:cubicBezTo>
                  <a:cubicBezTo>
                    <a:pt x="248886" y="216522"/>
                    <a:pt x="250642" y="219098"/>
                    <a:pt x="251576" y="222126"/>
                  </a:cubicBezTo>
                  <a:cubicBezTo>
                    <a:pt x="252143" y="223938"/>
                    <a:pt x="252171" y="225693"/>
                    <a:pt x="251774" y="227363"/>
                  </a:cubicBezTo>
                  <a:cubicBezTo>
                    <a:pt x="251321" y="229373"/>
                    <a:pt x="250330" y="231269"/>
                    <a:pt x="249112" y="233052"/>
                  </a:cubicBezTo>
                  <a:cubicBezTo>
                    <a:pt x="248801" y="233505"/>
                    <a:pt x="245203" y="237185"/>
                    <a:pt x="243844" y="238742"/>
                  </a:cubicBezTo>
                  <a:cubicBezTo>
                    <a:pt x="240247" y="242789"/>
                    <a:pt x="242258" y="247262"/>
                    <a:pt x="242428" y="247545"/>
                  </a:cubicBezTo>
                  <a:cubicBezTo>
                    <a:pt x="245062" y="252045"/>
                    <a:pt x="248970" y="255159"/>
                    <a:pt x="253162" y="257989"/>
                  </a:cubicBezTo>
                  <a:cubicBezTo>
                    <a:pt x="255938" y="259858"/>
                    <a:pt x="258884" y="261556"/>
                    <a:pt x="260980" y="264188"/>
                  </a:cubicBezTo>
                  <a:cubicBezTo>
                    <a:pt x="262197" y="265688"/>
                    <a:pt x="263047" y="267585"/>
                    <a:pt x="263330" y="270132"/>
                  </a:cubicBezTo>
                  <a:cubicBezTo>
                    <a:pt x="263840" y="274831"/>
                    <a:pt x="261178" y="278794"/>
                    <a:pt x="257666" y="282247"/>
                  </a:cubicBezTo>
                  <a:cubicBezTo>
                    <a:pt x="250868" y="288871"/>
                    <a:pt x="240700" y="293456"/>
                    <a:pt x="234469" y="295664"/>
                  </a:cubicBezTo>
                  <a:lnTo>
                    <a:pt x="222658" y="299400"/>
                  </a:lnTo>
                  <a:cubicBezTo>
                    <a:pt x="222403" y="299485"/>
                    <a:pt x="217248" y="300702"/>
                    <a:pt x="215351" y="301410"/>
                  </a:cubicBezTo>
                  <a:cubicBezTo>
                    <a:pt x="209630" y="303533"/>
                    <a:pt x="210678" y="309279"/>
                    <a:pt x="211216" y="310383"/>
                  </a:cubicBezTo>
                  <a:cubicBezTo>
                    <a:pt x="213878" y="315846"/>
                    <a:pt x="219571" y="320544"/>
                    <a:pt x="226850" y="324224"/>
                  </a:cubicBezTo>
                  <a:cubicBezTo>
                    <a:pt x="239595" y="330678"/>
                    <a:pt x="257411" y="334357"/>
                    <a:pt x="265653" y="337273"/>
                  </a:cubicBezTo>
                  <a:cubicBezTo>
                    <a:pt x="279843" y="342283"/>
                    <a:pt x="291002" y="348737"/>
                    <a:pt x="299386" y="357936"/>
                  </a:cubicBezTo>
                  <a:cubicBezTo>
                    <a:pt x="307599" y="366909"/>
                    <a:pt x="313151" y="378457"/>
                    <a:pt x="316493" y="393544"/>
                  </a:cubicBezTo>
                  <a:cubicBezTo>
                    <a:pt x="317088" y="396290"/>
                    <a:pt x="319778" y="398045"/>
                    <a:pt x="322554" y="397479"/>
                  </a:cubicBezTo>
                  <a:cubicBezTo>
                    <a:pt x="325301" y="396884"/>
                    <a:pt x="327058" y="394167"/>
                    <a:pt x="326463" y="391421"/>
                  </a:cubicBezTo>
                  <a:cubicBezTo>
                    <a:pt x="322951" y="374183"/>
                    <a:pt x="316691" y="361021"/>
                    <a:pt x="307543" y="350633"/>
                  </a:cubicBezTo>
                  <a:cubicBezTo>
                    <a:pt x="298168" y="339990"/>
                    <a:pt x="285677" y="332291"/>
                    <a:pt x="269618" y="326319"/>
                  </a:cubicBezTo>
                  <a:cubicBezTo>
                    <a:pt x="262707" y="323771"/>
                    <a:pt x="248829" y="320601"/>
                    <a:pt x="237216" y="315591"/>
                  </a:cubicBezTo>
                  <a:cubicBezTo>
                    <a:pt x="233931" y="314176"/>
                    <a:pt x="230787" y="312647"/>
                    <a:pt x="228210" y="310920"/>
                  </a:cubicBezTo>
                  <a:lnTo>
                    <a:pt x="238689" y="307779"/>
                  </a:lnTo>
                  <a:cubicBezTo>
                    <a:pt x="242485" y="306477"/>
                    <a:pt x="247441" y="304439"/>
                    <a:pt x="252511" y="301750"/>
                  </a:cubicBezTo>
                  <a:cubicBezTo>
                    <a:pt x="252624" y="301863"/>
                    <a:pt x="252596" y="302033"/>
                    <a:pt x="252709" y="302118"/>
                  </a:cubicBezTo>
                  <a:cubicBezTo>
                    <a:pt x="260215" y="309024"/>
                    <a:pt x="272904" y="317374"/>
                    <a:pt x="285394" y="320290"/>
                  </a:cubicBezTo>
                  <a:cubicBezTo>
                    <a:pt x="295534" y="322696"/>
                    <a:pt x="305447" y="321337"/>
                    <a:pt x="313236" y="314827"/>
                  </a:cubicBezTo>
                  <a:cubicBezTo>
                    <a:pt x="314992" y="313327"/>
                    <a:pt x="316380" y="310920"/>
                    <a:pt x="317144" y="307948"/>
                  </a:cubicBezTo>
                  <a:cubicBezTo>
                    <a:pt x="317371" y="307099"/>
                    <a:pt x="317399" y="305995"/>
                    <a:pt x="317399" y="304835"/>
                  </a:cubicBezTo>
                  <a:cubicBezTo>
                    <a:pt x="319297" y="305429"/>
                    <a:pt x="320968" y="305910"/>
                    <a:pt x="321846" y="306024"/>
                  </a:cubicBezTo>
                  <a:cubicBezTo>
                    <a:pt x="326463" y="306505"/>
                    <a:pt x="331051" y="306165"/>
                    <a:pt x="335328" y="304722"/>
                  </a:cubicBezTo>
                  <a:cubicBezTo>
                    <a:pt x="339661" y="303278"/>
                    <a:pt x="343683" y="300872"/>
                    <a:pt x="347025" y="297277"/>
                  </a:cubicBezTo>
                  <a:cubicBezTo>
                    <a:pt x="352237" y="291673"/>
                    <a:pt x="355437" y="284427"/>
                    <a:pt x="356599" y="276643"/>
                  </a:cubicBezTo>
                  <a:cubicBezTo>
                    <a:pt x="357675" y="269510"/>
                    <a:pt x="357222" y="261980"/>
                    <a:pt x="355437" y="255244"/>
                  </a:cubicBezTo>
                  <a:close/>
                  <a:moveTo>
                    <a:pt x="84271" y="20649"/>
                  </a:moveTo>
                  <a:cubicBezTo>
                    <a:pt x="83988" y="21441"/>
                    <a:pt x="82742" y="20932"/>
                    <a:pt x="81382" y="20196"/>
                  </a:cubicBezTo>
                  <a:cubicBezTo>
                    <a:pt x="83138" y="19346"/>
                    <a:pt x="84923" y="18837"/>
                    <a:pt x="84271" y="20649"/>
                  </a:cubicBezTo>
                  <a:close/>
                  <a:moveTo>
                    <a:pt x="76228" y="23847"/>
                  </a:moveTo>
                  <a:cubicBezTo>
                    <a:pt x="76511" y="25460"/>
                    <a:pt x="76539" y="26706"/>
                    <a:pt x="75661" y="26706"/>
                  </a:cubicBezTo>
                  <a:cubicBezTo>
                    <a:pt x="73848" y="26734"/>
                    <a:pt x="74925" y="25206"/>
                    <a:pt x="76228" y="23847"/>
                  </a:cubicBezTo>
                  <a:close/>
                  <a:moveTo>
                    <a:pt x="231410" y="196284"/>
                  </a:moveTo>
                  <a:cubicBezTo>
                    <a:pt x="231552" y="194387"/>
                    <a:pt x="233223" y="195944"/>
                    <a:pt x="234497" y="197416"/>
                  </a:cubicBezTo>
                  <a:cubicBezTo>
                    <a:pt x="232713" y="197501"/>
                    <a:pt x="231353" y="197303"/>
                    <a:pt x="231410" y="196284"/>
                  </a:cubicBezTo>
                  <a:close/>
                  <a:moveTo>
                    <a:pt x="317343" y="301551"/>
                  </a:moveTo>
                  <a:cubicBezTo>
                    <a:pt x="317371" y="300080"/>
                    <a:pt x="317569" y="299061"/>
                    <a:pt x="318419" y="299259"/>
                  </a:cubicBezTo>
                  <a:cubicBezTo>
                    <a:pt x="319693" y="299570"/>
                    <a:pt x="318561" y="300646"/>
                    <a:pt x="317343" y="301551"/>
                  </a:cubicBezTo>
                  <a:close/>
                  <a:moveTo>
                    <a:pt x="61556" y="65201"/>
                  </a:moveTo>
                  <a:lnTo>
                    <a:pt x="61471" y="65116"/>
                  </a:lnTo>
                  <a:cubicBezTo>
                    <a:pt x="61868" y="65343"/>
                    <a:pt x="62292" y="65626"/>
                    <a:pt x="62094" y="65796"/>
                  </a:cubicBezTo>
                  <a:cubicBezTo>
                    <a:pt x="61924" y="65597"/>
                    <a:pt x="61754" y="65371"/>
                    <a:pt x="61556" y="65201"/>
                  </a:cubicBezTo>
                  <a:close/>
                  <a:moveTo>
                    <a:pt x="123867" y="61720"/>
                  </a:moveTo>
                  <a:cubicBezTo>
                    <a:pt x="122678" y="59031"/>
                    <a:pt x="123895" y="55889"/>
                    <a:pt x="126586" y="54700"/>
                  </a:cubicBezTo>
                  <a:cubicBezTo>
                    <a:pt x="132647" y="51841"/>
                    <a:pt x="139643" y="50228"/>
                    <a:pt x="146412" y="50482"/>
                  </a:cubicBezTo>
                  <a:cubicBezTo>
                    <a:pt x="153720" y="50737"/>
                    <a:pt x="160744" y="53341"/>
                    <a:pt x="166408" y="58776"/>
                  </a:cubicBezTo>
                  <a:cubicBezTo>
                    <a:pt x="167655" y="59993"/>
                    <a:pt x="169354" y="62597"/>
                    <a:pt x="171138" y="65484"/>
                  </a:cubicBezTo>
                  <a:cubicBezTo>
                    <a:pt x="172328" y="67437"/>
                    <a:pt x="174424" y="70353"/>
                    <a:pt x="175330" y="71655"/>
                  </a:cubicBezTo>
                  <a:cubicBezTo>
                    <a:pt x="175727" y="71598"/>
                    <a:pt x="176152" y="71457"/>
                    <a:pt x="176576" y="71372"/>
                  </a:cubicBezTo>
                  <a:cubicBezTo>
                    <a:pt x="177908" y="71032"/>
                    <a:pt x="179296" y="70523"/>
                    <a:pt x="180740" y="69985"/>
                  </a:cubicBezTo>
                  <a:cubicBezTo>
                    <a:pt x="184450" y="68570"/>
                    <a:pt x="188387" y="67098"/>
                    <a:pt x="192324" y="66616"/>
                  </a:cubicBezTo>
                  <a:cubicBezTo>
                    <a:pt x="194902" y="66305"/>
                    <a:pt x="197507" y="66447"/>
                    <a:pt x="200056" y="67098"/>
                  </a:cubicBezTo>
                  <a:cubicBezTo>
                    <a:pt x="206146" y="68683"/>
                    <a:pt x="210309" y="71598"/>
                    <a:pt x="213482" y="75108"/>
                  </a:cubicBezTo>
                  <a:cubicBezTo>
                    <a:pt x="216427" y="78363"/>
                    <a:pt x="218466" y="82241"/>
                    <a:pt x="220307" y="86260"/>
                  </a:cubicBezTo>
                  <a:cubicBezTo>
                    <a:pt x="222205" y="90336"/>
                    <a:pt x="223706" y="94667"/>
                    <a:pt x="227247" y="97809"/>
                  </a:cubicBezTo>
                  <a:cubicBezTo>
                    <a:pt x="229711" y="100045"/>
                    <a:pt x="232741" y="100215"/>
                    <a:pt x="235659" y="100809"/>
                  </a:cubicBezTo>
                  <a:cubicBezTo>
                    <a:pt x="239199" y="101545"/>
                    <a:pt x="242711" y="102451"/>
                    <a:pt x="245968" y="104433"/>
                  </a:cubicBezTo>
                  <a:cubicBezTo>
                    <a:pt x="249112" y="106301"/>
                    <a:pt x="252143" y="109075"/>
                    <a:pt x="254663" y="113660"/>
                  </a:cubicBezTo>
                  <a:cubicBezTo>
                    <a:pt x="256561" y="117085"/>
                    <a:pt x="257609" y="120510"/>
                    <a:pt x="258147" y="123963"/>
                  </a:cubicBezTo>
                  <a:cubicBezTo>
                    <a:pt x="259110" y="129936"/>
                    <a:pt x="258091" y="135908"/>
                    <a:pt x="259592" y="141739"/>
                  </a:cubicBezTo>
                  <a:cubicBezTo>
                    <a:pt x="259365" y="140975"/>
                    <a:pt x="259025" y="140211"/>
                    <a:pt x="258572" y="140720"/>
                  </a:cubicBezTo>
                  <a:cubicBezTo>
                    <a:pt x="258034" y="141314"/>
                    <a:pt x="258685" y="141909"/>
                    <a:pt x="259790" y="142475"/>
                  </a:cubicBezTo>
                  <a:lnTo>
                    <a:pt x="259903" y="142815"/>
                  </a:lnTo>
                  <a:lnTo>
                    <a:pt x="259818" y="142475"/>
                  </a:lnTo>
                  <a:cubicBezTo>
                    <a:pt x="261744" y="143437"/>
                    <a:pt x="265058" y="144343"/>
                    <a:pt x="265795" y="144994"/>
                  </a:cubicBezTo>
                  <a:cubicBezTo>
                    <a:pt x="268712" y="147683"/>
                    <a:pt x="271346" y="151023"/>
                    <a:pt x="273385" y="154760"/>
                  </a:cubicBezTo>
                  <a:cubicBezTo>
                    <a:pt x="275368" y="158383"/>
                    <a:pt x="276869" y="162317"/>
                    <a:pt x="277605" y="166223"/>
                  </a:cubicBezTo>
                  <a:cubicBezTo>
                    <a:pt x="278313" y="169931"/>
                    <a:pt x="278512" y="173668"/>
                    <a:pt x="278172" y="177376"/>
                  </a:cubicBezTo>
                  <a:cubicBezTo>
                    <a:pt x="277832" y="181027"/>
                    <a:pt x="277039" y="184650"/>
                    <a:pt x="275708" y="188132"/>
                  </a:cubicBezTo>
                  <a:cubicBezTo>
                    <a:pt x="275141" y="189632"/>
                    <a:pt x="272535" y="192236"/>
                    <a:pt x="270949" y="194246"/>
                  </a:cubicBezTo>
                  <a:cubicBezTo>
                    <a:pt x="270978" y="194897"/>
                    <a:pt x="270893" y="195548"/>
                    <a:pt x="270694" y="196142"/>
                  </a:cubicBezTo>
                  <a:cubicBezTo>
                    <a:pt x="270694" y="195746"/>
                    <a:pt x="270609" y="195265"/>
                    <a:pt x="270524" y="194812"/>
                  </a:cubicBezTo>
                  <a:cubicBezTo>
                    <a:pt x="269760" y="195831"/>
                    <a:pt x="269392" y="196595"/>
                    <a:pt x="269873" y="196878"/>
                  </a:cubicBezTo>
                  <a:cubicBezTo>
                    <a:pt x="270071" y="196991"/>
                    <a:pt x="270213" y="197020"/>
                    <a:pt x="270326" y="197020"/>
                  </a:cubicBezTo>
                  <a:cubicBezTo>
                    <a:pt x="269958" y="197699"/>
                    <a:pt x="269420" y="198293"/>
                    <a:pt x="268740" y="198775"/>
                  </a:cubicBezTo>
                  <a:cubicBezTo>
                    <a:pt x="265624" y="200982"/>
                    <a:pt x="263302" y="199567"/>
                    <a:pt x="262679" y="199227"/>
                  </a:cubicBezTo>
                  <a:cubicBezTo>
                    <a:pt x="261574" y="198605"/>
                    <a:pt x="258770" y="196057"/>
                    <a:pt x="260894" y="191981"/>
                  </a:cubicBezTo>
                  <a:cubicBezTo>
                    <a:pt x="261546" y="190707"/>
                    <a:pt x="264917" y="186631"/>
                    <a:pt x="265596" y="184565"/>
                  </a:cubicBezTo>
                  <a:cubicBezTo>
                    <a:pt x="266446" y="181961"/>
                    <a:pt x="266927" y="179300"/>
                    <a:pt x="267041" y="176583"/>
                  </a:cubicBezTo>
                  <a:cubicBezTo>
                    <a:pt x="267154" y="173951"/>
                    <a:pt x="266899" y="171290"/>
                    <a:pt x="266276" y="168658"/>
                  </a:cubicBezTo>
                  <a:cubicBezTo>
                    <a:pt x="265624" y="165912"/>
                    <a:pt x="264463" y="163223"/>
                    <a:pt x="262962" y="160760"/>
                  </a:cubicBezTo>
                  <a:cubicBezTo>
                    <a:pt x="261546" y="158383"/>
                    <a:pt x="259762" y="156260"/>
                    <a:pt x="257807" y="154561"/>
                  </a:cubicBezTo>
                  <a:cubicBezTo>
                    <a:pt x="258884" y="152608"/>
                    <a:pt x="251859" y="151816"/>
                    <a:pt x="250217" y="150457"/>
                  </a:cubicBezTo>
                  <a:cubicBezTo>
                    <a:pt x="248829" y="149297"/>
                    <a:pt x="248121" y="147995"/>
                    <a:pt x="247724" y="146919"/>
                  </a:cubicBezTo>
                  <a:cubicBezTo>
                    <a:pt x="245345" y="140182"/>
                    <a:pt x="246195" y="133219"/>
                    <a:pt x="244864" y="126256"/>
                  </a:cubicBezTo>
                  <a:cubicBezTo>
                    <a:pt x="244496" y="124331"/>
                    <a:pt x="243844" y="122406"/>
                    <a:pt x="242711" y="120510"/>
                  </a:cubicBezTo>
                  <a:cubicBezTo>
                    <a:pt x="241550" y="118529"/>
                    <a:pt x="240247" y="117311"/>
                    <a:pt x="238859" y="116519"/>
                  </a:cubicBezTo>
                  <a:cubicBezTo>
                    <a:pt x="235545" y="114623"/>
                    <a:pt x="231863" y="114679"/>
                    <a:pt x="228380" y="113830"/>
                  </a:cubicBezTo>
                  <a:cubicBezTo>
                    <a:pt x="224584" y="112924"/>
                    <a:pt x="220959" y="111452"/>
                    <a:pt x="217645" y="108509"/>
                  </a:cubicBezTo>
                  <a:cubicBezTo>
                    <a:pt x="213312" y="104659"/>
                    <a:pt x="210678" y="99790"/>
                    <a:pt x="208383" y="94752"/>
                  </a:cubicBezTo>
                  <a:cubicBezTo>
                    <a:pt x="206769" y="91157"/>
                    <a:pt x="205409" y="87478"/>
                    <a:pt x="202860" y="84534"/>
                  </a:cubicBezTo>
                  <a:cubicBezTo>
                    <a:pt x="201359" y="82807"/>
                    <a:pt x="199348" y="81364"/>
                    <a:pt x="196403" y="80543"/>
                  </a:cubicBezTo>
                  <a:cubicBezTo>
                    <a:pt x="193684" y="79750"/>
                    <a:pt x="190880" y="80741"/>
                    <a:pt x="188161" y="81647"/>
                  </a:cubicBezTo>
                  <a:cubicBezTo>
                    <a:pt x="185130" y="82637"/>
                    <a:pt x="182184" y="83770"/>
                    <a:pt x="179437" y="84307"/>
                  </a:cubicBezTo>
                  <a:cubicBezTo>
                    <a:pt x="176492" y="84902"/>
                    <a:pt x="173716" y="84987"/>
                    <a:pt x="171167" y="84279"/>
                  </a:cubicBezTo>
                  <a:cubicBezTo>
                    <a:pt x="169382" y="83770"/>
                    <a:pt x="167003" y="82298"/>
                    <a:pt x="164936" y="79495"/>
                  </a:cubicBezTo>
                  <a:cubicBezTo>
                    <a:pt x="162302" y="75957"/>
                    <a:pt x="159498" y="69390"/>
                    <a:pt x="157657" y="67466"/>
                  </a:cubicBezTo>
                  <a:cubicBezTo>
                    <a:pt x="154371" y="63984"/>
                    <a:pt x="150151" y="62342"/>
                    <a:pt x="145704" y="61946"/>
                  </a:cubicBezTo>
                  <a:cubicBezTo>
                    <a:pt x="140719" y="61522"/>
                    <a:pt x="135480" y="62541"/>
                    <a:pt x="130891" y="64437"/>
                  </a:cubicBezTo>
                  <a:cubicBezTo>
                    <a:pt x="128201" y="65626"/>
                    <a:pt x="125057" y="64409"/>
                    <a:pt x="123867" y="61720"/>
                  </a:cubicBezTo>
                  <a:close/>
                  <a:moveTo>
                    <a:pt x="259733" y="142249"/>
                  </a:moveTo>
                  <a:lnTo>
                    <a:pt x="259592" y="141739"/>
                  </a:lnTo>
                  <a:lnTo>
                    <a:pt x="259705" y="142135"/>
                  </a:lnTo>
                  <a:lnTo>
                    <a:pt x="259818" y="142475"/>
                  </a:lnTo>
                  <a:lnTo>
                    <a:pt x="259790" y="142475"/>
                  </a:lnTo>
                  <a:lnTo>
                    <a:pt x="259733" y="142249"/>
                  </a:lnTo>
                  <a:close/>
                  <a:moveTo>
                    <a:pt x="257552" y="154363"/>
                  </a:moveTo>
                  <a:lnTo>
                    <a:pt x="257807" y="154561"/>
                  </a:lnTo>
                  <a:lnTo>
                    <a:pt x="257807" y="154590"/>
                  </a:lnTo>
                  <a:cubicBezTo>
                    <a:pt x="257722" y="154703"/>
                    <a:pt x="257637" y="154420"/>
                    <a:pt x="257552" y="154363"/>
                  </a:cubicBezTo>
                  <a:close/>
                  <a:moveTo>
                    <a:pt x="156892" y="234694"/>
                  </a:moveTo>
                  <a:cubicBezTo>
                    <a:pt x="151001" y="239931"/>
                    <a:pt x="145393" y="245507"/>
                    <a:pt x="139643" y="250998"/>
                  </a:cubicBezTo>
                  <a:cubicBezTo>
                    <a:pt x="133837" y="256518"/>
                    <a:pt x="127832" y="261896"/>
                    <a:pt x="121998" y="267359"/>
                  </a:cubicBezTo>
                  <a:lnTo>
                    <a:pt x="104239" y="283011"/>
                  </a:lnTo>
                  <a:lnTo>
                    <a:pt x="98489" y="287767"/>
                  </a:lnTo>
                  <a:cubicBezTo>
                    <a:pt x="98206" y="287993"/>
                    <a:pt x="97498" y="288276"/>
                    <a:pt x="96875" y="288559"/>
                  </a:cubicBezTo>
                  <a:lnTo>
                    <a:pt x="96790" y="288701"/>
                  </a:lnTo>
                  <a:lnTo>
                    <a:pt x="96818" y="288588"/>
                  </a:lnTo>
                  <a:cubicBezTo>
                    <a:pt x="96110" y="288899"/>
                    <a:pt x="95544" y="289267"/>
                    <a:pt x="95799" y="289635"/>
                  </a:cubicBezTo>
                  <a:cubicBezTo>
                    <a:pt x="95827" y="289691"/>
                    <a:pt x="95856" y="289720"/>
                    <a:pt x="95912" y="289748"/>
                  </a:cubicBezTo>
                  <a:cubicBezTo>
                    <a:pt x="95289" y="290314"/>
                    <a:pt x="94496" y="290739"/>
                    <a:pt x="93618" y="290965"/>
                  </a:cubicBezTo>
                  <a:cubicBezTo>
                    <a:pt x="91295" y="291645"/>
                    <a:pt x="89964" y="290569"/>
                    <a:pt x="89398" y="290229"/>
                  </a:cubicBezTo>
                  <a:cubicBezTo>
                    <a:pt x="87613" y="289182"/>
                    <a:pt x="85461" y="286351"/>
                    <a:pt x="88435" y="282530"/>
                  </a:cubicBezTo>
                  <a:cubicBezTo>
                    <a:pt x="88775" y="282077"/>
                    <a:pt x="90616" y="280690"/>
                    <a:pt x="91267" y="280011"/>
                  </a:cubicBezTo>
                  <a:lnTo>
                    <a:pt x="96507" y="274605"/>
                  </a:lnTo>
                  <a:lnTo>
                    <a:pt x="112594" y="257678"/>
                  </a:lnTo>
                  <a:cubicBezTo>
                    <a:pt x="117466" y="252753"/>
                    <a:pt x="122224" y="247686"/>
                    <a:pt x="127238" y="242903"/>
                  </a:cubicBezTo>
                  <a:cubicBezTo>
                    <a:pt x="130636" y="239676"/>
                    <a:pt x="134148" y="236562"/>
                    <a:pt x="137717" y="233562"/>
                  </a:cubicBezTo>
                  <a:cubicBezTo>
                    <a:pt x="146837" y="225919"/>
                    <a:pt x="156439" y="218985"/>
                    <a:pt x="166607" y="212984"/>
                  </a:cubicBezTo>
                  <a:cubicBezTo>
                    <a:pt x="169071" y="211370"/>
                    <a:pt x="172356" y="212078"/>
                    <a:pt x="173971" y="214541"/>
                  </a:cubicBezTo>
                  <a:cubicBezTo>
                    <a:pt x="175585" y="216975"/>
                    <a:pt x="174905" y="220287"/>
                    <a:pt x="172441" y="221900"/>
                  </a:cubicBezTo>
                  <a:cubicBezTo>
                    <a:pt x="167032" y="225863"/>
                    <a:pt x="161933" y="230222"/>
                    <a:pt x="156892" y="234694"/>
                  </a:cubicBezTo>
                  <a:close/>
                  <a:moveTo>
                    <a:pt x="95912" y="289748"/>
                  </a:moveTo>
                  <a:cubicBezTo>
                    <a:pt x="96252" y="289437"/>
                    <a:pt x="96535" y="289097"/>
                    <a:pt x="96790" y="288701"/>
                  </a:cubicBezTo>
                  <a:cubicBezTo>
                    <a:pt x="96592" y="289380"/>
                    <a:pt x="96280" y="290116"/>
                    <a:pt x="95912" y="289748"/>
                  </a:cubicBezTo>
                  <a:close/>
                  <a:moveTo>
                    <a:pt x="137802" y="151023"/>
                  </a:moveTo>
                  <a:lnTo>
                    <a:pt x="137604" y="151080"/>
                  </a:lnTo>
                  <a:cubicBezTo>
                    <a:pt x="137689" y="151052"/>
                    <a:pt x="137802" y="150995"/>
                    <a:pt x="137915" y="150938"/>
                  </a:cubicBezTo>
                  <a:cubicBezTo>
                    <a:pt x="137972" y="150910"/>
                    <a:pt x="138085" y="150882"/>
                    <a:pt x="138227" y="150882"/>
                  </a:cubicBezTo>
                  <a:lnTo>
                    <a:pt x="138029" y="150938"/>
                  </a:lnTo>
                  <a:cubicBezTo>
                    <a:pt x="137972" y="150967"/>
                    <a:pt x="137887" y="150995"/>
                    <a:pt x="137802" y="151023"/>
                  </a:cubicBezTo>
                  <a:close/>
                  <a:moveTo>
                    <a:pt x="136896" y="151250"/>
                  </a:moveTo>
                  <a:lnTo>
                    <a:pt x="136924" y="151221"/>
                  </a:lnTo>
                  <a:cubicBezTo>
                    <a:pt x="137151" y="151193"/>
                    <a:pt x="137377" y="151136"/>
                    <a:pt x="137604" y="151080"/>
                  </a:cubicBezTo>
                  <a:cubicBezTo>
                    <a:pt x="137349" y="151165"/>
                    <a:pt x="137122" y="151221"/>
                    <a:pt x="136896" y="151250"/>
                  </a:cubicBezTo>
                  <a:close/>
                  <a:moveTo>
                    <a:pt x="138850" y="150542"/>
                  </a:moveTo>
                  <a:cubicBezTo>
                    <a:pt x="138199" y="150033"/>
                    <a:pt x="137547" y="150401"/>
                    <a:pt x="136924" y="151221"/>
                  </a:cubicBezTo>
                  <a:cubicBezTo>
                    <a:pt x="136641" y="151250"/>
                    <a:pt x="136358" y="151278"/>
                    <a:pt x="136046" y="151250"/>
                  </a:cubicBezTo>
                  <a:cubicBezTo>
                    <a:pt x="136329" y="151278"/>
                    <a:pt x="136612" y="151278"/>
                    <a:pt x="136896" y="151250"/>
                  </a:cubicBezTo>
                  <a:cubicBezTo>
                    <a:pt x="134913" y="153939"/>
                    <a:pt x="133157" y="161468"/>
                    <a:pt x="132789" y="162176"/>
                  </a:cubicBezTo>
                  <a:cubicBezTo>
                    <a:pt x="129390" y="167837"/>
                    <a:pt x="126359" y="173696"/>
                    <a:pt x="122904" y="179357"/>
                  </a:cubicBezTo>
                  <a:cubicBezTo>
                    <a:pt x="120808" y="182754"/>
                    <a:pt x="118571" y="186009"/>
                    <a:pt x="116333" y="189292"/>
                  </a:cubicBezTo>
                  <a:cubicBezTo>
                    <a:pt x="112963" y="194274"/>
                    <a:pt x="109451" y="199114"/>
                    <a:pt x="106024" y="204068"/>
                  </a:cubicBezTo>
                  <a:cubicBezTo>
                    <a:pt x="104551" y="206615"/>
                    <a:pt x="101294" y="207464"/>
                    <a:pt x="98773" y="205992"/>
                  </a:cubicBezTo>
                  <a:cubicBezTo>
                    <a:pt x="96224" y="204520"/>
                    <a:pt x="95346" y="201265"/>
                    <a:pt x="96818" y="198746"/>
                  </a:cubicBezTo>
                  <a:cubicBezTo>
                    <a:pt x="99453" y="193255"/>
                    <a:pt x="101945" y="187792"/>
                    <a:pt x="104749" y="182414"/>
                  </a:cubicBezTo>
                  <a:cubicBezTo>
                    <a:pt x="106618" y="178819"/>
                    <a:pt x="108488" y="175253"/>
                    <a:pt x="110612" y="171828"/>
                  </a:cubicBezTo>
                  <a:cubicBezTo>
                    <a:pt x="114152" y="166053"/>
                    <a:pt x="118203" y="160675"/>
                    <a:pt x="122139" y="155184"/>
                  </a:cubicBezTo>
                  <a:cubicBezTo>
                    <a:pt x="122876" y="154250"/>
                    <a:pt x="128314" y="146013"/>
                    <a:pt x="131175" y="143409"/>
                  </a:cubicBezTo>
                  <a:cubicBezTo>
                    <a:pt x="133780" y="141060"/>
                    <a:pt x="136244" y="140805"/>
                    <a:pt x="137491" y="141201"/>
                  </a:cubicBezTo>
                  <a:cubicBezTo>
                    <a:pt x="140210" y="141881"/>
                    <a:pt x="141881" y="144626"/>
                    <a:pt x="141229" y="147372"/>
                  </a:cubicBezTo>
                  <a:cubicBezTo>
                    <a:pt x="140889" y="148759"/>
                    <a:pt x="140011" y="149891"/>
                    <a:pt x="138850" y="150542"/>
                  </a:cubicBezTo>
                  <a:close/>
                  <a:moveTo>
                    <a:pt x="201756" y="327281"/>
                  </a:moveTo>
                  <a:cubicBezTo>
                    <a:pt x="203059" y="328668"/>
                    <a:pt x="202917" y="330112"/>
                    <a:pt x="202974" y="330989"/>
                  </a:cubicBezTo>
                  <a:cubicBezTo>
                    <a:pt x="203087" y="332744"/>
                    <a:pt x="202011" y="333961"/>
                    <a:pt x="200679" y="335122"/>
                  </a:cubicBezTo>
                  <a:cubicBezTo>
                    <a:pt x="200028" y="335688"/>
                    <a:pt x="198782" y="336027"/>
                    <a:pt x="197054" y="336197"/>
                  </a:cubicBezTo>
                  <a:cubicBezTo>
                    <a:pt x="195949" y="336282"/>
                    <a:pt x="193514" y="335858"/>
                    <a:pt x="192381" y="335971"/>
                  </a:cubicBezTo>
                  <a:lnTo>
                    <a:pt x="183431" y="337188"/>
                  </a:lnTo>
                  <a:cubicBezTo>
                    <a:pt x="180145" y="337528"/>
                    <a:pt x="176888" y="337981"/>
                    <a:pt x="173602" y="338094"/>
                  </a:cubicBezTo>
                  <a:cubicBezTo>
                    <a:pt x="171393" y="338179"/>
                    <a:pt x="169184" y="338094"/>
                    <a:pt x="166975" y="337952"/>
                  </a:cubicBezTo>
                  <a:cubicBezTo>
                    <a:pt x="161367" y="337556"/>
                    <a:pt x="155872" y="336678"/>
                    <a:pt x="150349" y="335603"/>
                  </a:cubicBezTo>
                  <a:cubicBezTo>
                    <a:pt x="147432" y="335320"/>
                    <a:pt x="145279" y="332744"/>
                    <a:pt x="145534" y="329800"/>
                  </a:cubicBezTo>
                  <a:cubicBezTo>
                    <a:pt x="145818" y="326885"/>
                    <a:pt x="148423" y="324734"/>
                    <a:pt x="151341" y="325017"/>
                  </a:cubicBezTo>
                  <a:cubicBezTo>
                    <a:pt x="154994" y="324932"/>
                    <a:pt x="158591" y="324564"/>
                    <a:pt x="162273" y="324337"/>
                  </a:cubicBezTo>
                  <a:cubicBezTo>
                    <a:pt x="165927" y="324111"/>
                    <a:pt x="169552" y="323771"/>
                    <a:pt x="173234" y="323658"/>
                  </a:cubicBezTo>
                  <a:cubicBezTo>
                    <a:pt x="176407" y="323573"/>
                    <a:pt x="179579" y="323800"/>
                    <a:pt x="182751" y="323828"/>
                  </a:cubicBezTo>
                  <a:lnTo>
                    <a:pt x="192409" y="324366"/>
                  </a:lnTo>
                  <a:cubicBezTo>
                    <a:pt x="193174" y="324479"/>
                    <a:pt x="194278" y="324620"/>
                    <a:pt x="195411" y="324988"/>
                  </a:cubicBezTo>
                  <a:cubicBezTo>
                    <a:pt x="195723" y="325073"/>
                    <a:pt x="196148" y="325243"/>
                    <a:pt x="196516" y="325385"/>
                  </a:cubicBezTo>
                  <a:cubicBezTo>
                    <a:pt x="198414" y="324932"/>
                    <a:pt x="200510" y="325611"/>
                    <a:pt x="201756" y="3272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2" name="Google Shape;1722;p26"/>
            <p:cNvSpPr/>
            <p:nvPr/>
          </p:nvSpPr>
          <p:spPr>
            <a:xfrm rot="-8014985" flipH="1">
              <a:off x="7986317" y="133087"/>
              <a:ext cx="1083303" cy="689930"/>
            </a:xfrm>
            <a:custGeom>
              <a:avLst/>
              <a:gdLst/>
              <a:ahLst/>
              <a:cxnLst/>
              <a:rect l="l" t="t" r="r" b="b"/>
              <a:pathLst>
                <a:path w="2164739" h="1378671" extrusionOk="0">
                  <a:moveTo>
                    <a:pt x="2164739" y="1342101"/>
                  </a:moveTo>
                  <a:cubicBezTo>
                    <a:pt x="2164739" y="1362283"/>
                    <a:pt x="2148255" y="1378672"/>
                    <a:pt x="2127948" y="1378672"/>
                  </a:cubicBezTo>
                  <a:cubicBezTo>
                    <a:pt x="2107640" y="1378672"/>
                    <a:pt x="2091156" y="1362283"/>
                    <a:pt x="2091156" y="1342101"/>
                  </a:cubicBezTo>
                  <a:cubicBezTo>
                    <a:pt x="2091156" y="1321919"/>
                    <a:pt x="2107640" y="1305531"/>
                    <a:pt x="2127948" y="1305531"/>
                  </a:cubicBezTo>
                  <a:cubicBezTo>
                    <a:pt x="2148255" y="1305531"/>
                    <a:pt x="2164739" y="1321919"/>
                    <a:pt x="2164739" y="1342101"/>
                  </a:cubicBezTo>
                  <a:close/>
                  <a:moveTo>
                    <a:pt x="1377242" y="866315"/>
                  </a:moveTo>
                  <a:cubicBezTo>
                    <a:pt x="1356934" y="866315"/>
                    <a:pt x="1340450" y="882704"/>
                    <a:pt x="1340450" y="902886"/>
                  </a:cubicBezTo>
                  <a:cubicBezTo>
                    <a:pt x="1340450" y="923068"/>
                    <a:pt x="1356934" y="939485"/>
                    <a:pt x="1377242" y="939485"/>
                  </a:cubicBezTo>
                  <a:cubicBezTo>
                    <a:pt x="1397550" y="939485"/>
                    <a:pt x="1414034" y="923068"/>
                    <a:pt x="1414034" y="902886"/>
                  </a:cubicBezTo>
                  <a:cubicBezTo>
                    <a:pt x="1414034" y="882704"/>
                    <a:pt x="1397550" y="866315"/>
                    <a:pt x="1377242" y="866315"/>
                  </a:cubicBezTo>
                  <a:close/>
                  <a:moveTo>
                    <a:pt x="421619" y="0"/>
                  </a:moveTo>
                  <a:cubicBezTo>
                    <a:pt x="401311" y="0"/>
                    <a:pt x="384827" y="16389"/>
                    <a:pt x="384827" y="36571"/>
                  </a:cubicBezTo>
                  <a:cubicBezTo>
                    <a:pt x="384827" y="56752"/>
                    <a:pt x="401311" y="73170"/>
                    <a:pt x="421619" y="73170"/>
                  </a:cubicBezTo>
                  <a:cubicBezTo>
                    <a:pt x="441926" y="73170"/>
                    <a:pt x="458410" y="56752"/>
                    <a:pt x="458410" y="36571"/>
                  </a:cubicBezTo>
                  <a:cubicBezTo>
                    <a:pt x="458410" y="16389"/>
                    <a:pt x="441926" y="0"/>
                    <a:pt x="421619" y="0"/>
                  </a:cubicBezTo>
                  <a:close/>
                  <a:moveTo>
                    <a:pt x="225141" y="283818"/>
                  </a:moveTo>
                  <a:cubicBezTo>
                    <a:pt x="204833" y="283818"/>
                    <a:pt x="188349" y="300207"/>
                    <a:pt x="188349" y="320417"/>
                  </a:cubicBezTo>
                  <a:cubicBezTo>
                    <a:pt x="188349" y="340599"/>
                    <a:pt x="204833" y="356988"/>
                    <a:pt x="225141" y="356988"/>
                  </a:cubicBezTo>
                  <a:cubicBezTo>
                    <a:pt x="245449" y="356988"/>
                    <a:pt x="261933" y="340599"/>
                    <a:pt x="261933" y="320417"/>
                  </a:cubicBezTo>
                  <a:cubicBezTo>
                    <a:pt x="261933" y="300207"/>
                    <a:pt x="245449" y="283818"/>
                    <a:pt x="225141" y="283818"/>
                  </a:cubicBezTo>
                  <a:close/>
                  <a:moveTo>
                    <a:pt x="36792" y="210677"/>
                  </a:moveTo>
                  <a:cubicBezTo>
                    <a:pt x="16484" y="210677"/>
                    <a:pt x="0" y="227066"/>
                    <a:pt x="0" y="247248"/>
                  </a:cubicBezTo>
                  <a:cubicBezTo>
                    <a:pt x="0" y="267430"/>
                    <a:pt x="16484" y="283818"/>
                    <a:pt x="36792" y="283818"/>
                  </a:cubicBezTo>
                  <a:cubicBezTo>
                    <a:pt x="57099" y="283818"/>
                    <a:pt x="73584" y="267430"/>
                    <a:pt x="73584" y="247248"/>
                  </a:cubicBezTo>
                  <a:cubicBezTo>
                    <a:pt x="73584" y="227066"/>
                    <a:pt x="57099" y="210677"/>
                    <a:pt x="36792" y="21067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3" name="Google Shape;1723;p26"/>
            <p:cNvSpPr/>
            <p:nvPr/>
          </p:nvSpPr>
          <p:spPr>
            <a:xfrm rot="-8014985" flipH="1">
              <a:off x="8579073" y="344809"/>
              <a:ext cx="151765" cy="93041"/>
            </a:xfrm>
            <a:custGeom>
              <a:avLst/>
              <a:gdLst/>
              <a:ahLst/>
              <a:cxnLst/>
              <a:rect l="l" t="t" r="r" b="b"/>
              <a:pathLst>
                <a:path w="303268" h="185922" extrusionOk="0">
                  <a:moveTo>
                    <a:pt x="3172" y="166998"/>
                  </a:moveTo>
                  <a:cubicBezTo>
                    <a:pt x="26935" y="84686"/>
                    <a:pt x="91314" y="20404"/>
                    <a:pt x="177190" y="4185"/>
                  </a:cubicBezTo>
                  <a:cubicBezTo>
                    <a:pt x="208968" y="-1816"/>
                    <a:pt x="245335" y="-2127"/>
                    <a:pt x="276264" y="8318"/>
                  </a:cubicBezTo>
                  <a:cubicBezTo>
                    <a:pt x="279323" y="9365"/>
                    <a:pt x="303908" y="16413"/>
                    <a:pt x="303256" y="20913"/>
                  </a:cubicBezTo>
                  <a:cubicBezTo>
                    <a:pt x="301755" y="31019"/>
                    <a:pt x="253011" y="54031"/>
                    <a:pt x="245080" y="59720"/>
                  </a:cubicBezTo>
                  <a:cubicBezTo>
                    <a:pt x="190275" y="99178"/>
                    <a:pt x="142437" y="150241"/>
                    <a:pt x="78682" y="175688"/>
                  </a:cubicBezTo>
                  <a:cubicBezTo>
                    <a:pt x="60385" y="182990"/>
                    <a:pt x="42088" y="186359"/>
                    <a:pt x="22460" y="185877"/>
                  </a:cubicBezTo>
                  <a:cubicBezTo>
                    <a:pt x="20563" y="185849"/>
                    <a:pt x="1190" y="182028"/>
                    <a:pt x="0" y="183839"/>
                  </a:cubicBezTo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4" name="Google Shape;1724;p26"/>
            <p:cNvSpPr/>
            <p:nvPr/>
          </p:nvSpPr>
          <p:spPr>
            <a:xfrm rot="-8014985" flipH="1">
              <a:off x="8130077" y="-156529"/>
              <a:ext cx="1061660" cy="965233"/>
            </a:xfrm>
            <a:custGeom>
              <a:avLst/>
              <a:gdLst/>
              <a:ahLst/>
              <a:cxnLst/>
              <a:rect l="l" t="t" r="r" b="b"/>
              <a:pathLst>
                <a:path w="2121492" h="1928803" extrusionOk="0">
                  <a:moveTo>
                    <a:pt x="2117274" y="726901"/>
                  </a:moveTo>
                  <a:cubicBezTo>
                    <a:pt x="2112600" y="723363"/>
                    <a:pt x="2105916" y="724269"/>
                    <a:pt x="2102376" y="728939"/>
                  </a:cubicBezTo>
                  <a:cubicBezTo>
                    <a:pt x="2048958" y="798202"/>
                    <a:pt x="1976196" y="846208"/>
                    <a:pt x="1894540" y="885298"/>
                  </a:cubicBezTo>
                  <a:cubicBezTo>
                    <a:pt x="1892246" y="886402"/>
                    <a:pt x="1889754" y="887280"/>
                    <a:pt x="1887459" y="888355"/>
                  </a:cubicBezTo>
                  <a:cubicBezTo>
                    <a:pt x="1888139" y="886374"/>
                    <a:pt x="1888904" y="884364"/>
                    <a:pt x="1889725" y="882354"/>
                  </a:cubicBezTo>
                  <a:cubicBezTo>
                    <a:pt x="1895418" y="868400"/>
                    <a:pt x="1905473" y="854474"/>
                    <a:pt x="1911619" y="845246"/>
                  </a:cubicBezTo>
                  <a:cubicBezTo>
                    <a:pt x="1919210" y="833301"/>
                    <a:pt x="1927622" y="821413"/>
                    <a:pt x="1934901" y="808874"/>
                  </a:cubicBezTo>
                  <a:cubicBezTo>
                    <a:pt x="1942605" y="795683"/>
                    <a:pt x="1949261" y="781955"/>
                    <a:pt x="1953962" y="767802"/>
                  </a:cubicBezTo>
                  <a:cubicBezTo>
                    <a:pt x="1960562" y="748017"/>
                    <a:pt x="1963394" y="727382"/>
                    <a:pt x="1959570" y="705587"/>
                  </a:cubicBezTo>
                  <a:cubicBezTo>
                    <a:pt x="1958834" y="699785"/>
                    <a:pt x="1953509" y="695624"/>
                    <a:pt x="1947674" y="696360"/>
                  </a:cubicBezTo>
                  <a:cubicBezTo>
                    <a:pt x="1941840" y="697096"/>
                    <a:pt x="1937705" y="702445"/>
                    <a:pt x="1938441" y="708248"/>
                  </a:cubicBezTo>
                  <a:cubicBezTo>
                    <a:pt x="1939857" y="726278"/>
                    <a:pt x="1935467" y="742696"/>
                    <a:pt x="1928924" y="758433"/>
                  </a:cubicBezTo>
                  <a:cubicBezTo>
                    <a:pt x="1923798" y="770803"/>
                    <a:pt x="1916972" y="782550"/>
                    <a:pt x="1910033" y="794325"/>
                  </a:cubicBezTo>
                  <a:cubicBezTo>
                    <a:pt x="1902754" y="806666"/>
                    <a:pt x="1895418" y="819035"/>
                    <a:pt x="1888394" y="831150"/>
                  </a:cubicBezTo>
                  <a:cubicBezTo>
                    <a:pt x="1881342" y="843887"/>
                    <a:pt x="1869106" y="864381"/>
                    <a:pt x="1865424" y="882949"/>
                  </a:cubicBezTo>
                  <a:cubicBezTo>
                    <a:pt x="1864348" y="888299"/>
                    <a:pt x="1863895" y="893507"/>
                    <a:pt x="1864206" y="898404"/>
                  </a:cubicBezTo>
                  <a:cubicBezTo>
                    <a:pt x="1782919" y="934380"/>
                    <a:pt x="1694947" y="963931"/>
                    <a:pt x="1607882" y="995916"/>
                  </a:cubicBezTo>
                  <a:cubicBezTo>
                    <a:pt x="1650734" y="952580"/>
                    <a:pt x="1693899" y="897158"/>
                    <a:pt x="1730577" y="837773"/>
                  </a:cubicBezTo>
                  <a:cubicBezTo>
                    <a:pt x="1775809" y="764491"/>
                    <a:pt x="1811015" y="685434"/>
                    <a:pt x="1824356" y="617076"/>
                  </a:cubicBezTo>
                  <a:cubicBezTo>
                    <a:pt x="1836025" y="555568"/>
                    <a:pt x="1818634" y="474445"/>
                    <a:pt x="1774478" y="430883"/>
                  </a:cubicBezTo>
                  <a:cubicBezTo>
                    <a:pt x="1743521" y="400313"/>
                    <a:pt x="1699960" y="386812"/>
                    <a:pt x="1644418" y="409145"/>
                  </a:cubicBezTo>
                  <a:cubicBezTo>
                    <a:pt x="1553869" y="445913"/>
                    <a:pt x="1533363" y="519111"/>
                    <a:pt x="1549961" y="574137"/>
                  </a:cubicBezTo>
                  <a:cubicBezTo>
                    <a:pt x="1561035" y="610792"/>
                    <a:pt x="1588707" y="639579"/>
                    <a:pt x="1623686" y="646174"/>
                  </a:cubicBezTo>
                  <a:cubicBezTo>
                    <a:pt x="1651896" y="651524"/>
                    <a:pt x="1685487" y="642806"/>
                    <a:pt x="1718993" y="610170"/>
                  </a:cubicBezTo>
                  <a:cubicBezTo>
                    <a:pt x="1723242" y="606094"/>
                    <a:pt x="1723383" y="599357"/>
                    <a:pt x="1719333" y="595111"/>
                  </a:cubicBezTo>
                  <a:cubicBezTo>
                    <a:pt x="1715255" y="590865"/>
                    <a:pt x="1708514" y="590724"/>
                    <a:pt x="1704265" y="594771"/>
                  </a:cubicBezTo>
                  <a:cubicBezTo>
                    <a:pt x="1677018" y="620303"/>
                    <a:pt x="1650621" y="628144"/>
                    <a:pt x="1628218" y="623473"/>
                  </a:cubicBezTo>
                  <a:cubicBezTo>
                    <a:pt x="1601764" y="617954"/>
                    <a:pt x="1581853" y="595111"/>
                    <a:pt x="1573922" y="567145"/>
                  </a:cubicBezTo>
                  <a:cubicBezTo>
                    <a:pt x="1561120" y="522055"/>
                    <a:pt x="1580436" y="463802"/>
                    <a:pt x="1654700" y="434931"/>
                  </a:cubicBezTo>
                  <a:cubicBezTo>
                    <a:pt x="1697326" y="418174"/>
                    <a:pt x="1730634" y="427854"/>
                    <a:pt x="1754284" y="451291"/>
                  </a:cubicBezTo>
                  <a:cubicBezTo>
                    <a:pt x="1792237" y="488909"/>
                    <a:pt x="1806682" y="558852"/>
                    <a:pt x="1796825" y="611896"/>
                  </a:cubicBezTo>
                  <a:cubicBezTo>
                    <a:pt x="1784901" y="677735"/>
                    <a:pt x="1751707" y="753876"/>
                    <a:pt x="1709392" y="824951"/>
                  </a:cubicBezTo>
                  <a:cubicBezTo>
                    <a:pt x="1667020" y="896139"/>
                    <a:pt x="1615500" y="962289"/>
                    <a:pt x="1566048" y="1007691"/>
                  </a:cubicBezTo>
                  <a:cubicBezTo>
                    <a:pt x="1564632" y="1008993"/>
                    <a:pt x="1564264" y="1010804"/>
                    <a:pt x="1563754" y="1012531"/>
                  </a:cubicBezTo>
                  <a:cubicBezTo>
                    <a:pt x="1557636" y="1014909"/>
                    <a:pt x="1551377" y="1017060"/>
                    <a:pt x="1545287" y="1019466"/>
                  </a:cubicBezTo>
                  <a:cubicBezTo>
                    <a:pt x="1495354" y="1039365"/>
                    <a:pt x="1447119" y="1061783"/>
                    <a:pt x="1401462" y="1087569"/>
                  </a:cubicBezTo>
                  <a:cubicBezTo>
                    <a:pt x="1404833" y="1076303"/>
                    <a:pt x="1407665" y="1064839"/>
                    <a:pt x="1410384" y="1057593"/>
                  </a:cubicBezTo>
                  <a:cubicBezTo>
                    <a:pt x="1415199" y="1044035"/>
                    <a:pt x="1420495" y="1030618"/>
                    <a:pt x="1425197" y="1016947"/>
                  </a:cubicBezTo>
                  <a:cubicBezTo>
                    <a:pt x="1428369" y="1007776"/>
                    <a:pt x="1431287" y="998548"/>
                    <a:pt x="1434034" y="989264"/>
                  </a:cubicBezTo>
                  <a:cubicBezTo>
                    <a:pt x="1441030" y="965742"/>
                    <a:pt x="1446864" y="941994"/>
                    <a:pt x="1451594" y="918019"/>
                  </a:cubicBezTo>
                  <a:cubicBezTo>
                    <a:pt x="1452982" y="912302"/>
                    <a:pt x="1449498" y="906556"/>
                    <a:pt x="1443777" y="905140"/>
                  </a:cubicBezTo>
                  <a:cubicBezTo>
                    <a:pt x="1438084" y="903753"/>
                    <a:pt x="1432306" y="907235"/>
                    <a:pt x="1430918" y="912953"/>
                  </a:cubicBezTo>
                  <a:cubicBezTo>
                    <a:pt x="1425197" y="932087"/>
                    <a:pt x="1418258" y="950825"/>
                    <a:pt x="1411432" y="969705"/>
                  </a:cubicBezTo>
                  <a:cubicBezTo>
                    <a:pt x="1406872" y="982329"/>
                    <a:pt x="1402170" y="994953"/>
                    <a:pt x="1397894" y="1007663"/>
                  </a:cubicBezTo>
                  <a:cubicBezTo>
                    <a:pt x="1393249" y="1021476"/>
                    <a:pt x="1389198" y="1035458"/>
                    <a:pt x="1385063" y="1049356"/>
                  </a:cubicBezTo>
                  <a:cubicBezTo>
                    <a:pt x="1382118" y="1059999"/>
                    <a:pt x="1379653" y="1079077"/>
                    <a:pt x="1375518" y="1094419"/>
                  </a:cubicBezTo>
                  <a:cubicBezTo>
                    <a:pt x="1374527" y="1098070"/>
                    <a:pt x="1373479" y="1101297"/>
                    <a:pt x="1372318" y="1104212"/>
                  </a:cubicBezTo>
                  <a:cubicBezTo>
                    <a:pt x="1355012" y="1114940"/>
                    <a:pt x="1338160" y="1126262"/>
                    <a:pt x="1321931" y="1138377"/>
                  </a:cubicBezTo>
                  <a:cubicBezTo>
                    <a:pt x="1256646" y="1187600"/>
                    <a:pt x="1171620" y="1262383"/>
                    <a:pt x="1089823" y="1362074"/>
                  </a:cubicBezTo>
                  <a:cubicBezTo>
                    <a:pt x="1038558" y="1424545"/>
                    <a:pt x="988992" y="1497289"/>
                    <a:pt x="945799" y="1579007"/>
                  </a:cubicBezTo>
                  <a:cubicBezTo>
                    <a:pt x="948773" y="1562647"/>
                    <a:pt x="951804" y="1546286"/>
                    <a:pt x="955344" y="1530039"/>
                  </a:cubicBezTo>
                  <a:cubicBezTo>
                    <a:pt x="969308" y="1465106"/>
                    <a:pt x="986443" y="1404165"/>
                    <a:pt x="1006694" y="1346308"/>
                  </a:cubicBezTo>
                  <a:cubicBezTo>
                    <a:pt x="1028163" y="1285027"/>
                    <a:pt x="1053371" y="1227284"/>
                    <a:pt x="1083195" y="1172202"/>
                  </a:cubicBezTo>
                  <a:cubicBezTo>
                    <a:pt x="1141569" y="1064358"/>
                    <a:pt x="1217447" y="966591"/>
                    <a:pt x="1317031" y="872872"/>
                  </a:cubicBezTo>
                  <a:cubicBezTo>
                    <a:pt x="1321364" y="868881"/>
                    <a:pt x="1321619" y="862144"/>
                    <a:pt x="1317626" y="857842"/>
                  </a:cubicBezTo>
                  <a:cubicBezTo>
                    <a:pt x="1313632" y="853511"/>
                    <a:pt x="1306891" y="853256"/>
                    <a:pt x="1302586" y="857248"/>
                  </a:cubicBezTo>
                  <a:cubicBezTo>
                    <a:pt x="1199292" y="951193"/>
                    <a:pt x="1119647" y="1049441"/>
                    <a:pt x="1058809" y="1158842"/>
                  </a:cubicBezTo>
                  <a:cubicBezTo>
                    <a:pt x="1033743" y="1203904"/>
                    <a:pt x="1011821" y="1250891"/>
                    <a:pt x="992901" y="1300199"/>
                  </a:cubicBezTo>
                  <a:cubicBezTo>
                    <a:pt x="981486" y="1329948"/>
                    <a:pt x="971375" y="1360772"/>
                    <a:pt x="962000" y="1392333"/>
                  </a:cubicBezTo>
                  <a:cubicBezTo>
                    <a:pt x="961264" y="1389078"/>
                    <a:pt x="960726" y="1385766"/>
                    <a:pt x="959904" y="1382539"/>
                  </a:cubicBezTo>
                  <a:cubicBezTo>
                    <a:pt x="954240" y="1359669"/>
                    <a:pt x="946366" y="1337590"/>
                    <a:pt x="936906" y="1316192"/>
                  </a:cubicBezTo>
                  <a:cubicBezTo>
                    <a:pt x="927531" y="1294962"/>
                    <a:pt x="916598" y="1274384"/>
                    <a:pt x="904787" y="1254316"/>
                  </a:cubicBezTo>
                  <a:cubicBezTo>
                    <a:pt x="861453" y="1180948"/>
                    <a:pt x="802173" y="1103335"/>
                    <a:pt x="728391" y="1053376"/>
                  </a:cubicBezTo>
                  <a:cubicBezTo>
                    <a:pt x="696159" y="1031524"/>
                    <a:pt x="661180" y="1015022"/>
                    <a:pt x="623595" y="1006106"/>
                  </a:cubicBezTo>
                  <a:cubicBezTo>
                    <a:pt x="610850" y="996652"/>
                    <a:pt x="596943" y="985726"/>
                    <a:pt x="595725" y="984933"/>
                  </a:cubicBezTo>
                  <a:cubicBezTo>
                    <a:pt x="589437" y="980716"/>
                    <a:pt x="583234" y="976470"/>
                    <a:pt x="576947" y="972252"/>
                  </a:cubicBezTo>
                  <a:cubicBezTo>
                    <a:pt x="576862" y="971601"/>
                    <a:pt x="576918" y="970950"/>
                    <a:pt x="576692" y="970299"/>
                  </a:cubicBezTo>
                  <a:cubicBezTo>
                    <a:pt x="569894" y="947372"/>
                    <a:pt x="561766" y="924473"/>
                    <a:pt x="552532" y="901885"/>
                  </a:cubicBezTo>
                  <a:cubicBezTo>
                    <a:pt x="548907" y="893026"/>
                    <a:pt x="545140" y="884223"/>
                    <a:pt x="541118" y="875533"/>
                  </a:cubicBezTo>
                  <a:cubicBezTo>
                    <a:pt x="535113" y="862512"/>
                    <a:pt x="528599" y="849803"/>
                    <a:pt x="522651" y="837037"/>
                  </a:cubicBezTo>
                  <a:cubicBezTo>
                    <a:pt x="517610" y="826819"/>
                    <a:pt x="510274" y="814591"/>
                    <a:pt x="505402" y="802137"/>
                  </a:cubicBezTo>
                  <a:cubicBezTo>
                    <a:pt x="502598" y="794947"/>
                    <a:pt x="500304" y="787814"/>
                    <a:pt x="500757" y="780964"/>
                  </a:cubicBezTo>
                  <a:cubicBezTo>
                    <a:pt x="501437" y="775360"/>
                    <a:pt x="497444" y="770293"/>
                    <a:pt x="491864" y="769614"/>
                  </a:cubicBezTo>
                  <a:cubicBezTo>
                    <a:pt x="486256" y="768935"/>
                    <a:pt x="481186" y="772926"/>
                    <a:pt x="480506" y="778502"/>
                  </a:cubicBezTo>
                  <a:cubicBezTo>
                    <a:pt x="478807" y="788239"/>
                    <a:pt x="480365" y="798854"/>
                    <a:pt x="483395" y="809553"/>
                  </a:cubicBezTo>
                  <a:cubicBezTo>
                    <a:pt x="487247" y="823083"/>
                    <a:pt x="493847" y="836556"/>
                    <a:pt x="498152" y="847737"/>
                  </a:cubicBezTo>
                  <a:cubicBezTo>
                    <a:pt x="503533" y="860927"/>
                    <a:pt x="508886" y="874287"/>
                    <a:pt x="514862" y="887478"/>
                  </a:cubicBezTo>
                  <a:cubicBezTo>
                    <a:pt x="520329" y="899564"/>
                    <a:pt x="526220" y="911481"/>
                    <a:pt x="531970" y="923454"/>
                  </a:cubicBezTo>
                  <a:cubicBezTo>
                    <a:pt x="536303" y="932455"/>
                    <a:pt x="540636" y="941400"/>
                    <a:pt x="544800" y="950401"/>
                  </a:cubicBezTo>
                  <a:cubicBezTo>
                    <a:pt x="529675" y="939956"/>
                    <a:pt x="514721" y="929313"/>
                    <a:pt x="500191" y="918132"/>
                  </a:cubicBezTo>
                  <a:cubicBezTo>
                    <a:pt x="480053" y="902649"/>
                    <a:pt x="460652" y="886204"/>
                    <a:pt x="442468" y="867947"/>
                  </a:cubicBezTo>
                  <a:cubicBezTo>
                    <a:pt x="403751" y="829310"/>
                    <a:pt x="367978" y="787475"/>
                    <a:pt x="336455" y="743318"/>
                  </a:cubicBezTo>
                  <a:cubicBezTo>
                    <a:pt x="304478" y="698596"/>
                    <a:pt x="277089" y="651354"/>
                    <a:pt x="256187" y="601989"/>
                  </a:cubicBezTo>
                  <a:cubicBezTo>
                    <a:pt x="256102" y="601791"/>
                    <a:pt x="256045" y="601565"/>
                    <a:pt x="255932" y="601367"/>
                  </a:cubicBezTo>
                  <a:cubicBezTo>
                    <a:pt x="255932" y="601338"/>
                    <a:pt x="255960" y="601338"/>
                    <a:pt x="255989" y="601310"/>
                  </a:cubicBezTo>
                  <a:cubicBezTo>
                    <a:pt x="258793" y="597206"/>
                    <a:pt x="262446" y="590186"/>
                    <a:pt x="264769" y="587044"/>
                  </a:cubicBezTo>
                  <a:cubicBezTo>
                    <a:pt x="269697" y="580421"/>
                    <a:pt x="274455" y="573656"/>
                    <a:pt x="279072" y="566777"/>
                  </a:cubicBezTo>
                  <a:cubicBezTo>
                    <a:pt x="283717" y="559899"/>
                    <a:pt x="288164" y="552908"/>
                    <a:pt x="292412" y="545831"/>
                  </a:cubicBezTo>
                  <a:cubicBezTo>
                    <a:pt x="304959" y="524857"/>
                    <a:pt x="316119" y="503203"/>
                    <a:pt x="326145" y="480984"/>
                  </a:cubicBezTo>
                  <a:cubicBezTo>
                    <a:pt x="336115" y="458905"/>
                    <a:pt x="344923" y="436261"/>
                    <a:pt x="353052" y="413362"/>
                  </a:cubicBezTo>
                  <a:cubicBezTo>
                    <a:pt x="362201" y="387236"/>
                    <a:pt x="369961" y="360997"/>
                    <a:pt x="376249" y="334588"/>
                  </a:cubicBezTo>
                  <a:cubicBezTo>
                    <a:pt x="382622" y="307924"/>
                    <a:pt x="387691" y="281119"/>
                    <a:pt x="391600" y="254144"/>
                  </a:cubicBezTo>
                  <a:cubicBezTo>
                    <a:pt x="403241" y="174181"/>
                    <a:pt x="405790" y="93200"/>
                    <a:pt x="409387" y="11255"/>
                  </a:cubicBezTo>
                  <a:cubicBezTo>
                    <a:pt x="409727" y="5396"/>
                    <a:pt x="405223" y="358"/>
                    <a:pt x="399361" y="18"/>
                  </a:cubicBezTo>
                  <a:cubicBezTo>
                    <a:pt x="393498" y="-322"/>
                    <a:pt x="388456" y="4151"/>
                    <a:pt x="388116" y="10010"/>
                  </a:cubicBezTo>
                  <a:cubicBezTo>
                    <a:pt x="382168" y="90992"/>
                    <a:pt x="376249" y="170870"/>
                    <a:pt x="363447" y="249842"/>
                  </a:cubicBezTo>
                  <a:cubicBezTo>
                    <a:pt x="359227" y="275996"/>
                    <a:pt x="354327" y="302065"/>
                    <a:pt x="348351" y="328050"/>
                  </a:cubicBezTo>
                  <a:cubicBezTo>
                    <a:pt x="342459" y="353638"/>
                    <a:pt x="335662" y="379197"/>
                    <a:pt x="327278" y="404616"/>
                  </a:cubicBezTo>
                  <a:cubicBezTo>
                    <a:pt x="319999" y="427034"/>
                    <a:pt x="311955" y="449197"/>
                    <a:pt x="302892" y="470907"/>
                  </a:cubicBezTo>
                  <a:cubicBezTo>
                    <a:pt x="293885" y="492561"/>
                    <a:pt x="283915" y="513761"/>
                    <a:pt x="272473" y="534339"/>
                  </a:cubicBezTo>
                  <a:cubicBezTo>
                    <a:pt x="268649" y="541218"/>
                    <a:pt x="264656" y="548039"/>
                    <a:pt x="260464" y="554776"/>
                  </a:cubicBezTo>
                  <a:cubicBezTo>
                    <a:pt x="256300" y="561513"/>
                    <a:pt x="251938" y="568164"/>
                    <a:pt x="247463" y="574675"/>
                  </a:cubicBezTo>
                  <a:cubicBezTo>
                    <a:pt x="247180" y="575099"/>
                    <a:pt x="246812" y="576175"/>
                    <a:pt x="246500" y="576882"/>
                  </a:cubicBezTo>
                  <a:cubicBezTo>
                    <a:pt x="212484" y="485569"/>
                    <a:pt x="201042" y="387434"/>
                    <a:pt x="226023" y="284856"/>
                  </a:cubicBezTo>
                  <a:cubicBezTo>
                    <a:pt x="227467" y="279166"/>
                    <a:pt x="224012" y="273392"/>
                    <a:pt x="218319" y="271920"/>
                  </a:cubicBezTo>
                  <a:cubicBezTo>
                    <a:pt x="212626" y="270476"/>
                    <a:pt x="206848" y="273930"/>
                    <a:pt x="205375" y="279619"/>
                  </a:cubicBezTo>
                  <a:cubicBezTo>
                    <a:pt x="174361" y="396492"/>
                    <a:pt x="187758" y="509204"/>
                    <a:pt x="230215" y="612802"/>
                  </a:cubicBezTo>
                  <a:cubicBezTo>
                    <a:pt x="243980" y="646401"/>
                    <a:pt x="261087" y="678895"/>
                    <a:pt x="280432" y="710342"/>
                  </a:cubicBezTo>
                  <a:cubicBezTo>
                    <a:pt x="271283" y="706946"/>
                    <a:pt x="261483" y="701540"/>
                    <a:pt x="251457" y="695086"/>
                  </a:cubicBezTo>
                  <a:cubicBezTo>
                    <a:pt x="225116" y="678159"/>
                    <a:pt x="198917" y="654977"/>
                    <a:pt x="184983" y="643825"/>
                  </a:cubicBezTo>
                  <a:cubicBezTo>
                    <a:pt x="146944" y="613651"/>
                    <a:pt x="116214" y="578496"/>
                    <a:pt x="91913" y="540227"/>
                  </a:cubicBezTo>
                  <a:cubicBezTo>
                    <a:pt x="75174" y="513846"/>
                    <a:pt x="61607" y="485937"/>
                    <a:pt x="51042" y="456868"/>
                  </a:cubicBezTo>
                  <a:cubicBezTo>
                    <a:pt x="24928" y="385000"/>
                    <a:pt x="17536" y="305943"/>
                    <a:pt x="29942" y="225895"/>
                  </a:cubicBezTo>
                  <a:cubicBezTo>
                    <a:pt x="30933" y="220093"/>
                    <a:pt x="27024" y="214601"/>
                    <a:pt x="21246" y="213611"/>
                  </a:cubicBezTo>
                  <a:cubicBezTo>
                    <a:pt x="15440" y="212648"/>
                    <a:pt x="9945" y="216526"/>
                    <a:pt x="8954" y="222329"/>
                  </a:cubicBezTo>
                  <a:cubicBezTo>
                    <a:pt x="-6624" y="306283"/>
                    <a:pt x="-2092" y="390180"/>
                    <a:pt x="24249" y="466350"/>
                  </a:cubicBezTo>
                  <a:cubicBezTo>
                    <a:pt x="35068" y="497656"/>
                    <a:pt x="49654" y="527603"/>
                    <a:pt x="67895" y="555653"/>
                  </a:cubicBezTo>
                  <a:cubicBezTo>
                    <a:pt x="94207" y="596130"/>
                    <a:pt x="128251" y="632559"/>
                    <a:pt x="169518" y="663780"/>
                  </a:cubicBezTo>
                  <a:cubicBezTo>
                    <a:pt x="186512" y="676489"/>
                    <a:pt x="220981" y="705106"/>
                    <a:pt x="252647" y="721410"/>
                  </a:cubicBezTo>
                  <a:cubicBezTo>
                    <a:pt x="268224" y="729420"/>
                    <a:pt x="283179" y="734261"/>
                    <a:pt x="295613" y="734147"/>
                  </a:cubicBezTo>
                  <a:cubicBezTo>
                    <a:pt x="301391" y="742809"/>
                    <a:pt x="307140" y="751470"/>
                    <a:pt x="313258" y="759934"/>
                  </a:cubicBezTo>
                  <a:cubicBezTo>
                    <a:pt x="345971" y="805137"/>
                    <a:pt x="383754" y="847369"/>
                    <a:pt x="424143" y="886515"/>
                  </a:cubicBezTo>
                  <a:cubicBezTo>
                    <a:pt x="443488" y="905197"/>
                    <a:pt x="464079" y="922010"/>
                    <a:pt x="485435" y="937720"/>
                  </a:cubicBezTo>
                  <a:cubicBezTo>
                    <a:pt x="515146" y="959543"/>
                    <a:pt x="546329" y="979272"/>
                    <a:pt x="577626" y="999284"/>
                  </a:cubicBezTo>
                  <a:cubicBezTo>
                    <a:pt x="570234" y="998831"/>
                    <a:pt x="562785" y="998633"/>
                    <a:pt x="555251" y="998775"/>
                  </a:cubicBezTo>
                  <a:cubicBezTo>
                    <a:pt x="460652" y="1001237"/>
                    <a:pt x="387210" y="1062349"/>
                    <a:pt x="359680" y="1131357"/>
                  </a:cubicBezTo>
                  <a:cubicBezTo>
                    <a:pt x="342771" y="1173702"/>
                    <a:pt x="343082" y="1218906"/>
                    <a:pt x="364891" y="1255929"/>
                  </a:cubicBezTo>
                  <a:cubicBezTo>
                    <a:pt x="382933" y="1286584"/>
                    <a:pt x="415958" y="1312059"/>
                    <a:pt x="467676" y="1324881"/>
                  </a:cubicBezTo>
                  <a:cubicBezTo>
                    <a:pt x="530752" y="1340393"/>
                    <a:pt x="577626" y="1298670"/>
                    <a:pt x="593091" y="1253891"/>
                  </a:cubicBezTo>
                  <a:cubicBezTo>
                    <a:pt x="603401" y="1224029"/>
                    <a:pt x="599407" y="1193289"/>
                    <a:pt x="579609" y="1176080"/>
                  </a:cubicBezTo>
                  <a:cubicBezTo>
                    <a:pt x="564541" y="1163003"/>
                    <a:pt x="539475" y="1156747"/>
                    <a:pt x="502315" y="1167050"/>
                  </a:cubicBezTo>
                  <a:cubicBezTo>
                    <a:pt x="496622" y="1168550"/>
                    <a:pt x="493252" y="1174410"/>
                    <a:pt x="494781" y="1180071"/>
                  </a:cubicBezTo>
                  <a:cubicBezTo>
                    <a:pt x="496282" y="1185732"/>
                    <a:pt x="502117" y="1189129"/>
                    <a:pt x="507810" y="1187600"/>
                  </a:cubicBezTo>
                  <a:cubicBezTo>
                    <a:pt x="535227" y="1180524"/>
                    <a:pt x="553807" y="1183156"/>
                    <a:pt x="564711" y="1192950"/>
                  </a:cubicBezTo>
                  <a:cubicBezTo>
                    <a:pt x="577938" y="1204810"/>
                    <a:pt x="578136" y="1225926"/>
                    <a:pt x="570857" y="1246051"/>
                  </a:cubicBezTo>
                  <a:cubicBezTo>
                    <a:pt x="558452" y="1280329"/>
                    <a:pt x="522368" y="1312682"/>
                    <a:pt x="474020" y="1300029"/>
                  </a:cubicBezTo>
                  <a:cubicBezTo>
                    <a:pt x="430969" y="1288792"/>
                    <a:pt x="403099" y="1268072"/>
                    <a:pt x="388314" y="1242314"/>
                  </a:cubicBezTo>
                  <a:cubicBezTo>
                    <a:pt x="371066" y="1212282"/>
                    <a:pt x="372057" y="1175910"/>
                    <a:pt x="385850" y="1141858"/>
                  </a:cubicBezTo>
                  <a:cubicBezTo>
                    <a:pt x="410067" y="1082134"/>
                    <a:pt x="473850" y="1029373"/>
                    <a:pt x="555988" y="1027363"/>
                  </a:cubicBezTo>
                  <a:cubicBezTo>
                    <a:pt x="614192" y="1025636"/>
                    <a:pt x="666731" y="1044969"/>
                    <a:pt x="713323" y="1075794"/>
                  </a:cubicBezTo>
                  <a:cubicBezTo>
                    <a:pt x="784527" y="1122922"/>
                    <a:pt x="842052" y="1196714"/>
                    <a:pt x="884451" y="1266459"/>
                  </a:cubicBezTo>
                  <a:cubicBezTo>
                    <a:pt x="890682" y="1276649"/>
                    <a:pt x="896574" y="1287009"/>
                    <a:pt x="902210" y="1297510"/>
                  </a:cubicBezTo>
                  <a:cubicBezTo>
                    <a:pt x="877625" y="1293943"/>
                    <a:pt x="853692" y="1292103"/>
                    <a:pt x="829816" y="1292896"/>
                  </a:cubicBezTo>
                  <a:cubicBezTo>
                    <a:pt x="818487" y="1293264"/>
                    <a:pt x="807129" y="1294113"/>
                    <a:pt x="795743" y="1295557"/>
                  </a:cubicBezTo>
                  <a:cubicBezTo>
                    <a:pt x="779287" y="1297623"/>
                    <a:pt x="762718" y="1300963"/>
                    <a:pt x="745668" y="1304586"/>
                  </a:cubicBezTo>
                  <a:cubicBezTo>
                    <a:pt x="738275" y="1306256"/>
                    <a:pt x="730911" y="1308124"/>
                    <a:pt x="723604" y="1310191"/>
                  </a:cubicBezTo>
                  <a:cubicBezTo>
                    <a:pt x="712898" y="1313191"/>
                    <a:pt x="702305" y="1316560"/>
                    <a:pt x="691656" y="1319673"/>
                  </a:cubicBezTo>
                  <a:lnTo>
                    <a:pt x="674463" y="1325249"/>
                  </a:lnTo>
                  <a:cubicBezTo>
                    <a:pt x="673529" y="1325589"/>
                    <a:pt x="671773" y="1327032"/>
                    <a:pt x="670158" y="1328136"/>
                  </a:cubicBezTo>
                  <a:lnTo>
                    <a:pt x="670045" y="1328136"/>
                  </a:lnTo>
                  <a:lnTo>
                    <a:pt x="669648" y="1328108"/>
                  </a:lnTo>
                  <a:lnTo>
                    <a:pt x="670017" y="1328250"/>
                  </a:lnTo>
                  <a:cubicBezTo>
                    <a:pt x="668402" y="1329325"/>
                    <a:pt x="666958" y="1330033"/>
                    <a:pt x="666533" y="1329014"/>
                  </a:cubicBezTo>
                  <a:cubicBezTo>
                    <a:pt x="666420" y="1328787"/>
                    <a:pt x="666363" y="1328617"/>
                    <a:pt x="666335" y="1328448"/>
                  </a:cubicBezTo>
                  <a:cubicBezTo>
                    <a:pt x="664380" y="1328985"/>
                    <a:pt x="662568" y="1330089"/>
                    <a:pt x="661180" y="1331788"/>
                  </a:cubicBezTo>
                  <a:cubicBezTo>
                    <a:pt x="655260" y="1338270"/>
                    <a:pt x="659509" y="1343648"/>
                    <a:pt x="660982" y="1345572"/>
                  </a:cubicBezTo>
                  <a:cubicBezTo>
                    <a:pt x="662426" y="1347412"/>
                    <a:pt x="665287" y="1349422"/>
                    <a:pt x="670102" y="1349139"/>
                  </a:cubicBezTo>
                  <a:cubicBezTo>
                    <a:pt x="671744" y="1349054"/>
                    <a:pt x="678202" y="1346308"/>
                    <a:pt x="680978" y="1345572"/>
                  </a:cubicBezTo>
                  <a:lnTo>
                    <a:pt x="697235" y="1341893"/>
                  </a:lnTo>
                  <a:lnTo>
                    <a:pt x="750794" y="1331052"/>
                  </a:lnTo>
                  <a:cubicBezTo>
                    <a:pt x="767335" y="1328193"/>
                    <a:pt x="783451" y="1326155"/>
                    <a:pt x="799284" y="1324174"/>
                  </a:cubicBezTo>
                  <a:cubicBezTo>
                    <a:pt x="815513" y="1322164"/>
                    <a:pt x="831487" y="1320352"/>
                    <a:pt x="847603" y="1319475"/>
                  </a:cubicBezTo>
                  <a:cubicBezTo>
                    <a:pt x="868732" y="1318314"/>
                    <a:pt x="890003" y="1318173"/>
                    <a:pt x="912265" y="1320211"/>
                  </a:cubicBezTo>
                  <a:cubicBezTo>
                    <a:pt x="912718" y="1320267"/>
                    <a:pt x="913114" y="1320126"/>
                    <a:pt x="913539" y="1320126"/>
                  </a:cubicBezTo>
                  <a:cubicBezTo>
                    <a:pt x="914389" y="1321937"/>
                    <a:pt x="915380" y="1323664"/>
                    <a:pt x="916230" y="1325476"/>
                  </a:cubicBezTo>
                  <a:cubicBezTo>
                    <a:pt x="925463" y="1345572"/>
                    <a:pt x="933280" y="1366320"/>
                    <a:pt x="939002" y="1387861"/>
                  </a:cubicBezTo>
                  <a:cubicBezTo>
                    <a:pt x="941013" y="1395503"/>
                    <a:pt x="942882" y="1403231"/>
                    <a:pt x="944326" y="1411015"/>
                  </a:cubicBezTo>
                  <a:cubicBezTo>
                    <a:pt x="945743" y="1418629"/>
                    <a:pt x="946791" y="1426328"/>
                    <a:pt x="947272" y="1434084"/>
                  </a:cubicBezTo>
                  <a:cubicBezTo>
                    <a:pt x="947527" y="1438244"/>
                    <a:pt x="946111" y="1446962"/>
                    <a:pt x="945544" y="1452199"/>
                  </a:cubicBezTo>
                  <a:cubicBezTo>
                    <a:pt x="939597" y="1475834"/>
                    <a:pt x="933960" y="1499780"/>
                    <a:pt x="928862" y="1524463"/>
                  </a:cubicBezTo>
                  <a:cubicBezTo>
                    <a:pt x="920110" y="1567572"/>
                    <a:pt x="913143" y="1611162"/>
                    <a:pt x="908441" y="1654979"/>
                  </a:cubicBezTo>
                  <a:cubicBezTo>
                    <a:pt x="903739" y="1698852"/>
                    <a:pt x="901304" y="1742924"/>
                    <a:pt x="901417" y="1786995"/>
                  </a:cubicBezTo>
                  <a:cubicBezTo>
                    <a:pt x="901474" y="1802139"/>
                    <a:pt x="901898" y="1817282"/>
                    <a:pt x="902663" y="1832397"/>
                  </a:cubicBezTo>
                  <a:cubicBezTo>
                    <a:pt x="903428" y="1847484"/>
                    <a:pt x="904532" y="1862571"/>
                    <a:pt x="905949" y="1877601"/>
                  </a:cubicBezTo>
                  <a:cubicBezTo>
                    <a:pt x="906685" y="1885555"/>
                    <a:pt x="907280" y="1893707"/>
                    <a:pt x="908299" y="1901774"/>
                  </a:cubicBezTo>
                  <a:cubicBezTo>
                    <a:pt x="908979" y="1907463"/>
                    <a:pt x="909886" y="1913096"/>
                    <a:pt x="911160" y="1918559"/>
                  </a:cubicBezTo>
                  <a:cubicBezTo>
                    <a:pt x="911245" y="1918984"/>
                    <a:pt x="911755" y="1920512"/>
                    <a:pt x="912038" y="1921248"/>
                  </a:cubicBezTo>
                  <a:cubicBezTo>
                    <a:pt x="912831" y="1924616"/>
                    <a:pt x="915324" y="1927504"/>
                    <a:pt x="918864" y="1928636"/>
                  </a:cubicBezTo>
                  <a:cubicBezTo>
                    <a:pt x="921356" y="1929457"/>
                    <a:pt x="935093" y="1927588"/>
                    <a:pt x="931694" y="1915757"/>
                  </a:cubicBezTo>
                  <a:cubicBezTo>
                    <a:pt x="931609" y="1915389"/>
                    <a:pt x="931241" y="1914341"/>
                    <a:pt x="931071" y="1913832"/>
                  </a:cubicBezTo>
                  <a:cubicBezTo>
                    <a:pt x="930080" y="1909105"/>
                    <a:pt x="929428" y="1904293"/>
                    <a:pt x="928919" y="1899424"/>
                  </a:cubicBezTo>
                  <a:cubicBezTo>
                    <a:pt x="928097" y="1891556"/>
                    <a:pt x="927672" y="1883602"/>
                    <a:pt x="927106" y="1875846"/>
                  </a:cubicBezTo>
                  <a:cubicBezTo>
                    <a:pt x="926001" y="1861071"/>
                    <a:pt x="925208" y="1846295"/>
                    <a:pt x="924755" y="1831492"/>
                  </a:cubicBezTo>
                  <a:cubicBezTo>
                    <a:pt x="924274" y="1816716"/>
                    <a:pt x="924132" y="1801912"/>
                    <a:pt x="924387" y="1787137"/>
                  </a:cubicBezTo>
                  <a:cubicBezTo>
                    <a:pt x="925010" y="1743943"/>
                    <a:pt x="928211" y="1700777"/>
                    <a:pt x="933479" y="1657866"/>
                  </a:cubicBezTo>
                  <a:cubicBezTo>
                    <a:pt x="934074" y="1653111"/>
                    <a:pt x="934923" y="1648412"/>
                    <a:pt x="935575" y="1643685"/>
                  </a:cubicBezTo>
                  <a:cubicBezTo>
                    <a:pt x="935773" y="1643374"/>
                    <a:pt x="936056" y="1643147"/>
                    <a:pt x="936226" y="1642808"/>
                  </a:cubicBezTo>
                  <a:cubicBezTo>
                    <a:pt x="973471" y="1565534"/>
                    <a:pt x="1017344" y="1496327"/>
                    <a:pt x="1063454" y="1435102"/>
                  </a:cubicBezTo>
                  <a:cubicBezTo>
                    <a:pt x="1064162" y="1434989"/>
                    <a:pt x="1064870" y="1434933"/>
                    <a:pt x="1065691" y="1434536"/>
                  </a:cubicBezTo>
                  <a:cubicBezTo>
                    <a:pt x="1065776" y="1434536"/>
                    <a:pt x="1065861" y="1434536"/>
                    <a:pt x="1065890" y="1434508"/>
                  </a:cubicBezTo>
                  <a:cubicBezTo>
                    <a:pt x="1066173" y="1434338"/>
                    <a:pt x="1066456" y="1434168"/>
                    <a:pt x="1066739" y="1433970"/>
                  </a:cubicBezTo>
                  <a:lnTo>
                    <a:pt x="1067022" y="1433772"/>
                  </a:lnTo>
                  <a:cubicBezTo>
                    <a:pt x="1067957" y="1433178"/>
                    <a:pt x="1069940" y="1431904"/>
                    <a:pt x="1072630" y="1430177"/>
                  </a:cubicBezTo>
                  <a:cubicBezTo>
                    <a:pt x="1086962" y="1420950"/>
                    <a:pt x="1121573" y="1398730"/>
                    <a:pt x="1128965" y="1393975"/>
                  </a:cubicBezTo>
                  <a:cubicBezTo>
                    <a:pt x="1144826" y="1383785"/>
                    <a:pt x="1161367" y="1374444"/>
                    <a:pt x="1178361" y="1366037"/>
                  </a:cubicBezTo>
                  <a:cubicBezTo>
                    <a:pt x="1195355" y="1357631"/>
                    <a:pt x="1212802" y="1350186"/>
                    <a:pt x="1230504" y="1343789"/>
                  </a:cubicBezTo>
                  <a:cubicBezTo>
                    <a:pt x="1296270" y="1319928"/>
                    <a:pt x="1379059" y="1302803"/>
                    <a:pt x="1455021" y="1312257"/>
                  </a:cubicBezTo>
                  <a:cubicBezTo>
                    <a:pt x="1504417" y="1318399"/>
                    <a:pt x="1550924" y="1335864"/>
                    <a:pt x="1587347" y="1371132"/>
                  </a:cubicBezTo>
                  <a:cubicBezTo>
                    <a:pt x="1636290" y="1417978"/>
                    <a:pt x="1636233" y="1487637"/>
                    <a:pt x="1608193" y="1537483"/>
                  </a:cubicBezTo>
                  <a:cubicBezTo>
                    <a:pt x="1579898" y="1587839"/>
                    <a:pt x="1522204" y="1617842"/>
                    <a:pt x="1455673" y="1582092"/>
                  </a:cubicBezTo>
                  <a:cubicBezTo>
                    <a:pt x="1436611" y="1571874"/>
                    <a:pt x="1426302" y="1559420"/>
                    <a:pt x="1423158" y="1546286"/>
                  </a:cubicBezTo>
                  <a:cubicBezTo>
                    <a:pt x="1419363" y="1530294"/>
                    <a:pt x="1426103" y="1514103"/>
                    <a:pt x="1437574" y="1502328"/>
                  </a:cubicBezTo>
                  <a:cubicBezTo>
                    <a:pt x="1449215" y="1490411"/>
                    <a:pt x="1465784" y="1482740"/>
                    <a:pt x="1482580" y="1484552"/>
                  </a:cubicBezTo>
                  <a:cubicBezTo>
                    <a:pt x="1496968" y="1486081"/>
                    <a:pt x="1511243" y="1494629"/>
                    <a:pt x="1522799" y="1512433"/>
                  </a:cubicBezTo>
                  <a:cubicBezTo>
                    <a:pt x="1525943" y="1517415"/>
                    <a:pt x="1532542" y="1518858"/>
                    <a:pt x="1537498" y="1515716"/>
                  </a:cubicBezTo>
                  <a:cubicBezTo>
                    <a:pt x="1542455" y="1512574"/>
                    <a:pt x="1543928" y="1506008"/>
                    <a:pt x="1540784" y="1501026"/>
                  </a:cubicBezTo>
                  <a:cubicBezTo>
                    <a:pt x="1528917" y="1481948"/>
                    <a:pt x="1514274" y="1470881"/>
                    <a:pt x="1499262" y="1465559"/>
                  </a:cubicBezTo>
                  <a:cubicBezTo>
                    <a:pt x="1471166" y="1455596"/>
                    <a:pt x="1440945" y="1465899"/>
                    <a:pt x="1420864" y="1485741"/>
                  </a:cubicBezTo>
                  <a:cubicBezTo>
                    <a:pt x="1403303" y="1503120"/>
                    <a:pt x="1393872" y="1527633"/>
                    <a:pt x="1399168" y="1551777"/>
                  </a:cubicBezTo>
                  <a:cubicBezTo>
                    <a:pt x="1403303" y="1570544"/>
                    <a:pt x="1416502" y="1589565"/>
                    <a:pt x="1443409" y="1604539"/>
                  </a:cubicBezTo>
                  <a:cubicBezTo>
                    <a:pt x="1525121" y="1649799"/>
                    <a:pt x="1597175" y="1613370"/>
                    <a:pt x="1632664" y="1551353"/>
                  </a:cubicBezTo>
                  <a:cubicBezTo>
                    <a:pt x="1666992" y="1491402"/>
                    <a:pt x="1666171" y="1407193"/>
                    <a:pt x="1607173" y="1350469"/>
                  </a:cubicBezTo>
                  <a:cubicBezTo>
                    <a:pt x="1565935" y="1311266"/>
                    <a:pt x="1513764" y="1291509"/>
                    <a:pt x="1458222" y="1285254"/>
                  </a:cubicBezTo>
                  <a:cubicBezTo>
                    <a:pt x="1378096" y="1276253"/>
                    <a:pt x="1291087" y="1295359"/>
                    <a:pt x="1222233" y="1321485"/>
                  </a:cubicBezTo>
                  <a:cubicBezTo>
                    <a:pt x="1203795" y="1328476"/>
                    <a:pt x="1185668" y="1336571"/>
                    <a:pt x="1168051" y="1345657"/>
                  </a:cubicBezTo>
                  <a:cubicBezTo>
                    <a:pt x="1150462" y="1354744"/>
                    <a:pt x="1133384" y="1364820"/>
                    <a:pt x="1117013" y="1375774"/>
                  </a:cubicBezTo>
                  <a:cubicBezTo>
                    <a:pt x="1114719" y="1377331"/>
                    <a:pt x="1109592" y="1380728"/>
                    <a:pt x="1103418" y="1384860"/>
                  </a:cubicBezTo>
                  <a:cubicBezTo>
                    <a:pt x="1105287" y="1382624"/>
                    <a:pt x="1107100" y="1380105"/>
                    <a:pt x="1108969" y="1377897"/>
                  </a:cubicBezTo>
                  <a:cubicBezTo>
                    <a:pt x="1190342" y="1281149"/>
                    <a:pt x="1274235" y="1208489"/>
                    <a:pt x="1338755" y="1160880"/>
                  </a:cubicBezTo>
                  <a:cubicBezTo>
                    <a:pt x="1355635" y="1148312"/>
                    <a:pt x="1373252" y="1136707"/>
                    <a:pt x="1391351" y="1125753"/>
                  </a:cubicBezTo>
                  <a:cubicBezTo>
                    <a:pt x="1412537" y="1117799"/>
                    <a:pt x="1436385" y="1108713"/>
                    <a:pt x="1436838" y="1108543"/>
                  </a:cubicBezTo>
                  <a:cubicBezTo>
                    <a:pt x="1447856" y="1104410"/>
                    <a:pt x="1459213" y="1100901"/>
                    <a:pt x="1470712" y="1097815"/>
                  </a:cubicBezTo>
                  <a:cubicBezTo>
                    <a:pt x="1482297" y="1094702"/>
                    <a:pt x="1494022" y="1092098"/>
                    <a:pt x="1505635" y="1089805"/>
                  </a:cubicBezTo>
                  <a:cubicBezTo>
                    <a:pt x="1528633" y="1085276"/>
                    <a:pt x="1551745" y="1083832"/>
                    <a:pt x="1574743" y="1084993"/>
                  </a:cubicBezTo>
                  <a:cubicBezTo>
                    <a:pt x="1597798" y="1086154"/>
                    <a:pt x="1620769" y="1089975"/>
                    <a:pt x="1643399" y="1096060"/>
                  </a:cubicBezTo>
                  <a:cubicBezTo>
                    <a:pt x="1692058" y="1108685"/>
                    <a:pt x="1735052" y="1130282"/>
                    <a:pt x="1777282" y="1151765"/>
                  </a:cubicBezTo>
                  <a:cubicBezTo>
                    <a:pt x="1822599" y="1174863"/>
                    <a:pt x="1867010" y="1198016"/>
                    <a:pt x="1915131" y="1212282"/>
                  </a:cubicBezTo>
                  <a:cubicBezTo>
                    <a:pt x="1955152" y="1224171"/>
                    <a:pt x="1997750" y="1229860"/>
                    <a:pt x="2045616" y="1224227"/>
                  </a:cubicBezTo>
                  <a:cubicBezTo>
                    <a:pt x="2051451" y="1223633"/>
                    <a:pt x="2055727" y="1218396"/>
                    <a:pt x="2055132" y="1212537"/>
                  </a:cubicBezTo>
                  <a:cubicBezTo>
                    <a:pt x="2054510" y="1206706"/>
                    <a:pt x="2049298" y="1202460"/>
                    <a:pt x="2043435" y="1203055"/>
                  </a:cubicBezTo>
                  <a:cubicBezTo>
                    <a:pt x="1998826" y="1206933"/>
                    <a:pt x="1959485" y="1200253"/>
                    <a:pt x="1922608" y="1188251"/>
                  </a:cubicBezTo>
                  <a:cubicBezTo>
                    <a:pt x="1876328" y="1173193"/>
                    <a:pt x="1834014" y="1149416"/>
                    <a:pt x="1790283" y="1126602"/>
                  </a:cubicBezTo>
                  <a:cubicBezTo>
                    <a:pt x="1746438" y="1103731"/>
                    <a:pt x="1701206" y="1081936"/>
                    <a:pt x="1650451" y="1068859"/>
                  </a:cubicBezTo>
                  <a:cubicBezTo>
                    <a:pt x="1625782" y="1062745"/>
                    <a:pt x="1600801" y="1059065"/>
                    <a:pt x="1575791" y="1058329"/>
                  </a:cubicBezTo>
                  <a:cubicBezTo>
                    <a:pt x="1555824" y="1057763"/>
                    <a:pt x="1535827" y="1059631"/>
                    <a:pt x="1515916" y="1062971"/>
                  </a:cubicBezTo>
                  <a:cubicBezTo>
                    <a:pt x="1529200" y="1057225"/>
                    <a:pt x="1542483" y="1051451"/>
                    <a:pt x="1555965" y="1046016"/>
                  </a:cubicBezTo>
                  <a:cubicBezTo>
                    <a:pt x="1610657" y="1023995"/>
                    <a:pt x="1666765" y="1004068"/>
                    <a:pt x="1722080" y="983660"/>
                  </a:cubicBezTo>
                  <a:lnTo>
                    <a:pt x="1729728" y="988641"/>
                  </a:lnTo>
                  <a:lnTo>
                    <a:pt x="1764679" y="1010040"/>
                  </a:lnTo>
                  <a:cubicBezTo>
                    <a:pt x="1772128" y="1014371"/>
                    <a:pt x="1779577" y="1018645"/>
                    <a:pt x="1787167" y="1022551"/>
                  </a:cubicBezTo>
                  <a:cubicBezTo>
                    <a:pt x="1794786" y="1026457"/>
                    <a:pt x="1802518" y="1030137"/>
                    <a:pt x="1810335" y="1033562"/>
                  </a:cubicBezTo>
                  <a:cubicBezTo>
                    <a:pt x="1819710" y="1037638"/>
                    <a:pt x="1829227" y="1041346"/>
                    <a:pt x="1838828" y="1044912"/>
                  </a:cubicBezTo>
                  <a:cubicBezTo>
                    <a:pt x="1853075" y="1050234"/>
                    <a:pt x="1867492" y="1055046"/>
                    <a:pt x="1882050" y="1059971"/>
                  </a:cubicBezTo>
                  <a:cubicBezTo>
                    <a:pt x="1887516" y="1062151"/>
                    <a:pt x="1893719" y="1059518"/>
                    <a:pt x="1895900" y="1054055"/>
                  </a:cubicBezTo>
                  <a:cubicBezTo>
                    <a:pt x="1898109" y="1048620"/>
                    <a:pt x="1895447" y="1042422"/>
                    <a:pt x="1890008" y="1040214"/>
                  </a:cubicBezTo>
                  <a:lnTo>
                    <a:pt x="1777367" y="986405"/>
                  </a:lnTo>
                  <a:lnTo>
                    <a:pt x="1749951" y="973130"/>
                  </a:lnTo>
                  <a:cubicBezTo>
                    <a:pt x="1803623" y="953005"/>
                    <a:pt x="1856304" y="932144"/>
                    <a:pt x="1905501" y="907886"/>
                  </a:cubicBezTo>
                  <a:cubicBezTo>
                    <a:pt x="1990046" y="866192"/>
                    <a:pt x="2064762" y="814676"/>
                    <a:pt x="2119313" y="741790"/>
                  </a:cubicBezTo>
                  <a:cubicBezTo>
                    <a:pt x="2122882" y="737148"/>
                    <a:pt x="2121975" y="730468"/>
                    <a:pt x="2117274" y="726901"/>
                  </a:cubicBezTo>
                  <a:close/>
                  <a:moveTo>
                    <a:pt x="911783" y="1918729"/>
                  </a:moveTo>
                  <a:cubicBezTo>
                    <a:pt x="911812" y="1917795"/>
                    <a:pt x="911953" y="1916804"/>
                    <a:pt x="912265" y="1915870"/>
                  </a:cubicBezTo>
                  <a:cubicBezTo>
                    <a:pt x="912350" y="1915587"/>
                    <a:pt x="912633" y="1915474"/>
                    <a:pt x="912718" y="1915219"/>
                  </a:cubicBezTo>
                  <a:cubicBezTo>
                    <a:pt x="912293" y="1916266"/>
                    <a:pt x="911783" y="1917229"/>
                    <a:pt x="911783" y="1918729"/>
                  </a:cubicBezTo>
                  <a:close/>
                  <a:moveTo>
                    <a:pt x="916626" y="1910265"/>
                  </a:moveTo>
                  <a:cubicBezTo>
                    <a:pt x="918609" y="1909020"/>
                    <a:pt x="921016" y="1908341"/>
                    <a:pt x="923934" y="1908935"/>
                  </a:cubicBezTo>
                  <a:cubicBezTo>
                    <a:pt x="921356" y="1908426"/>
                    <a:pt x="918751" y="1908963"/>
                    <a:pt x="916626" y="1910265"/>
                  </a:cubicBezTo>
                  <a:close/>
                  <a:moveTo>
                    <a:pt x="669677" y="1328136"/>
                  </a:moveTo>
                  <a:cubicBezTo>
                    <a:pt x="668572" y="1328051"/>
                    <a:pt x="667439" y="1328165"/>
                    <a:pt x="666363" y="1328476"/>
                  </a:cubicBezTo>
                  <a:cubicBezTo>
                    <a:pt x="666136" y="1327146"/>
                    <a:pt x="667807" y="1327429"/>
                    <a:pt x="669677" y="1328136"/>
                  </a:cubicBezTo>
                  <a:close/>
                  <a:moveTo>
                    <a:pt x="986103" y="969337"/>
                  </a:moveTo>
                  <a:lnTo>
                    <a:pt x="985962" y="969479"/>
                  </a:lnTo>
                  <a:cubicBezTo>
                    <a:pt x="985282" y="969082"/>
                    <a:pt x="985820" y="968601"/>
                    <a:pt x="986613" y="968148"/>
                  </a:cubicBezTo>
                  <a:lnTo>
                    <a:pt x="986160" y="969111"/>
                  </a:lnTo>
                  <a:cubicBezTo>
                    <a:pt x="986132" y="969167"/>
                    <a:pt x="986103" y="969252"/>
                    <a:pt x="986103" y="969337"/>
                  </a:cubicBezTo>
                  <a:close/>
                  <a:moveTo>
                    <a:pt x="985962" y="969479"/>
                  </a:moveTo>
                  <a:lnTo>
                    <a:pt x="985990" y="969507"/>
                  </a:lnTo>
                  <a:cubicBezTo>
                    <a:pt x="986046" y="969563"/>
                    <a:pt x="986075" y="969450"/>
                    <a:pt x="986103" y="969337"/>
                  </a:cubicBezTo>
                  <a:cubicBezTo>
                    <a:pt x="986811" y="968488"/>
                    <a:pt x="987661" y="967780"/>
                    <a:pt x="988624" y="967186"/>
                  </a:cubicBezTo>
                  <a:cubicBezTo>
                    <a:pt x="988341" y="967384"/>
                    <a:pt x="987349" y="967752"/>
                    <a:pt x="986613" y="968148"/>
                  </a:cubicBezTo>
                  <a:cubicBezTo>
                    <a:pt x="989219" y="962317"/>
                    <a:pt x="993354" y="950316"/>
                    <a:pt x="994883" y="947881"/>
                  </a:cubicBezTo>
                  <a:cubicBezTo>
                    <a:pt x="1000690" y="938824"/>
                    <a:pt x="1007204" y="930247"/>
                    <a:pt x="1014143" y="922039"/>
                  </a:cubicBezTo>
                  <a:cubicBezTo>
                    <a:pt x="1020969" y="914000"/>
                    <a:pt x="1028276" y="906329"/>
                    <a:pt x="1035669" y="898828"/>
                  </a:cubicBezTo>
                  <a:cubicBezTo>
                    <a:pt x="1044789" y="889714"/>
                    <a:pt x="1054135" y="881166"/>
                    <a:pt x="1063935" y="873353"/>
                  </a:cubicBezTo>
                  <a:cubicBezTo>
                    <a:pt x="1073905" y="865399"/>
                    <a:pt x="1084243" y="858097"/>
                    <a:pt x="1094949" y="851417"/>
                  </a:cubicBezTo>
                  <a:cubicBezTo>
                    <a:pt x="1107751" y="843434"/>
                    <a:pt x="1121063" y="836330"/>
                    <a:pt x="1134715" y="829791"/>
                  </a:cubicBezTo>
                  <a:cubicBezTo>
                    <a:pt x="1154654" y="820252"/>
                    <a:pt x="1175387" y="812044"/>
                    <a:pt x="1196799" y="804203"/>
                  </a:cubicBezTo>
                  <a:cubicBezTo>
                    <a:pt x="1202237" y="801967"/>
                    <a:pt x="1208468" y="804571"/>
                    <a:pt x="1210706" y="810006"/>
                  </a:cubicBezTo>
                  <a:cubicBezTo>
                    <a:pt x="1212943" y="815440"/>
                    <a:pt x="1210338" y="821639"/>
                    <a:pt x="1204900" y="823875"/>
                  </a:cubicBezTo>
                  <a:cubicBezTo>
                    <a:pt x="1176945" y="836585"/>
                    <a:pt x="1150576" y="850369"/>
                    <a:pt x="1125340" y="865966"/>
                  </a:cubicBezTo>
                  <a:cubicBezTo>
                    <a:pt x="1115313" y="872165"/>
                    <a:pt x="1105485" y="878675"/>
                    <a:pt x="1095742" y="885496"/>
                  </a:cubicBezTo>
                  <a:cubicBezTo>
                    <a:pt x="1081496" y="895460"/>
                    <a:pt x="1067419" y="905989"/>
                    <a:pt x="1054079" y="918189"/>
                  </a:cubicBezTo>
                  <a:cubicBezTo>
                    <a:pt x="1045214" y="926086"/>
                    <a:pt x="1036518" y="934238"/>
                    <a:pt x="1028418" y="942928"/>
                  </a:cubicBezTo>
                  <a:cubicBezTo>
                    <a:pt x="1023093" y="948589"/>
                    <a:pt x="1017995" y="954448"/>
                    <a:pt x="1013322" y="960647"/>
                  </a:cubicBezTo>
                  <a:cubicBezTo>
                    <a:pt x="1011679" y="962798"/>
                    <a:pt x="1007006" y="974290"/>
                    <a:pt x="1004343" y="978819"/>
                  </a:cubicBezTo>
                  <a:cubicBezTo>
                    <a:pt x="1002361" y="982159"/>
                    <a:pt x="1000265" y="984056"/>
                    <a:pt x="999132" y="984650"/>
                  </a:cubicBezTo>
                  <a:cubicBezTo>
                    <a:pt x="994317" y="987566"/>
                    <a:pt x="988029" y="985981"/>
                    <a:pt x="985140" y="981169"/>
                  </a:cubicBezTo>
                  <a:cubicBezTo>
                    <a:pt x="982874" y="977404"/>
                    <a:pt x="983327" y="972734"/>
                    <a:pt x="985962" y="96947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664;p26">
            <a:extLst>
              <a:ext uri="{FF2B5EF4-FFF2-40B4-BE49-F238E27FC236}">
                <a16:creationId xmlns:a16="http://schemas.microsoft.com/office/drawing/2014/main" id="{5342D6D7-D820-4A8B-93C1-585C3B5CAD46}"/>
              </a:ext>
            </a:extLst>
          </p:cNvPr>
          <p:cNvSpPr txBox="1"/>
          <p:nvPr/>
        </p:nvSpPr>
        <p:spPr>
          <a:xfrm>
            <a:off x="2119711" y="2468510"/>
            <a:ext cx="6691134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just"/>
            <a:r>
              <a:rPr lang="en-US" sz="1600" dirty="0" err="1">
                <a:solidFill>
                  <a:schemeClr val="bg1"/>
                </a:solidFill>
              </a:rPr>
              <a:t>Menyelenggarakan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kegiatan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penelitian</a:t>
            </a:r>
            <a:r>
              <a:rPr lang="en-US" sz="1600" dirty="0">
                <a:solidFill>
                  <a:schemeClr val="bg1"/>
                </a:solidFill>
              </a:rPr>
              <a:t> dan </a:t>
            </a:r>
            <a:r>
              <a:rPr lang="en-US" sz="1600" dirty="0" err="1">
                <a:solidFill>
                  <a:schemeClr val="bg1"/>
                </a:solidFill>
              </a:rPr>
              <a:t>pengabdian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kepada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masyarakat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serta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publikasi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ilmiah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untuk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peningkatan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reputasi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fakultas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serta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tercipta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suasana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akademik</a:t>
            </a:r>
            <a:r>
              <a:rPr lang="en-US" sz="1600" dirty="0">
                <a:solidFill>
                  <a:schemeClr val="bg1"/>
                </a:solidFill>
              </a:rPr>
              <a:t> yang </a:t>
            </a:r>
            <a:r>
              <a:rPr lang="en-US" sz="1600" dirty="0" err="1">
                <a:solidFill>
                  <a:schemeClr val="bg1"/>
                </a:solidFill>
              </a:rPr>
              <a:t>kondusif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15" name="Google Shape;1664;p26">
            <a:extLst>
              <a:ext uri="{FF2B5EF4-FFF2-40B4-BE49-F238E27FC236}">
                <a16:creationId xmlns:a16="http://schemas.microsoft.com/office/drawing/2014/main" id="{98284864-B732-4EF6-B6F6-5A6F335AD2DF}"/>
              </a:ext>
            </a:extLst>
          </p:cNvPr>
          <p:cNvSpPr txBox="1"/>
          <p:nvPr/>
        </p:nvSpPr>
        <p:spPr>
          <a:xfrm>
            <a:off x="2141647" y="3408498"/>
            <a:ext cx="6691134" cy="4924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just"/>
            <a:r>
              <a:rPr lang="en-US" sz="1600" dirty="0" err="1">
                <a:solidFill>
                  <a:schemeClr val="bg1"/>
                </a:solidFill>
              </a:rPr>
              <a:t>Mengembangkan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kerjasama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kemitraaan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dengan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berbagai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pihak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baik</a:t>
            </a:r>
            <a:r>
              <a:rPr lang="en-US" sz="1600" dirty="0">
                <a:solidFill>
                  <a:schemeClr val="bg1"/>
                </a:solidFill>
              </a:rPr>
              <a:t> regional </a:t>
            </a:r>
            <a:r>
              <a:rPr lang="en-US" sz="1600" dirty="0" err="1">
                <a:solidFill>
                  <a:schemeClr val="bg1"/>
                </a:solidFill>
              </a:rPr>
              <a:t>maupun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nasional</a:t>
            </a: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16" name="Google Shape;1664;p26">
            <a:extLst>
              <a:ext uri="{FF2B5EF4-FFF2-40B4-BE49-F238E27FC236}">
                <a16:creationId xmlns:a16="http://schemas.microsoft.com/office/drawing/2014/main" id="{2955D4A0-1C8B-47C3-8C1B-97EE4FD81CC1}"/>
              </a:ext>
            </a:extLst>
          </p:cNvPr>
          <p:cNvSpPr txBox="1"/>
          <p:nvPr/>
        </p:nvSpPr>
        <p:spPr>
          <a:xfrm>
            <a:off x="2119711" y="4300087"/>
            <a:ext cx="6691134" cy="4924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just"/>
            <a:r>
              <a:rPr lang="en-US" sz="1600" dirty="0" err="1">
                <a:solidFill>
                  <a:schemeClr val="bg1"/>
                </a:solidFill>
              </a:rPr>
              <a:t>Melaksanakan</a:t>
            </a:r>
            <a:r>
              <a:rPr lang="en-US" sz="1600" dirty="0">
                <a:solidFill>
                  <a:schemeClr val="bg1"/>
                </a:solidFill>
              </a:rPr>
              <a:t> tata </a:t>
            </a:r>
            <a:r>
              <a:rPr lang="en-US" sz="1600" dirty="0" err="1">
                <a:solidFill>
                  <a:schemeClr val="bg1"/>
                </a:solidFill>
              </a:rPr>
              <a:t>Kelola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fakultas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secara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profesional</a:t>
            </a:r>
            <a:r>
              <a:rPr lang="en-US" sz="1600" dirty="0">
                <a:solidFill>
                  <a:schemeClr val="bg1"/>
                </a:solidFill>
              </a:rPr>
              <a:t>, </a:t>
            </a:r>
            <a:r>
              <a:rPr lang="en-US" sz="1600" dirty="0" err="1">
                <a:solidFill>
                  <a:schemeClr val="bg1"/>
                </a:solidFill>
              </a:rPr>
              <a:t>akuntabel</a:t>
            </a:r>
            <a:r>
              <a:rPr lang="en-US" sz="1600" dirty="0">
                <a:solidFill>
                  <a:schemeClr val="bg1"/>
                </a:solidFill>
              </a:rPr>
              <a:t> dan </a:t>
            </a:r>
            <a:r>
              <a:rPr lang="en-US" sz="1600" dirty="0" err="1">
                <a:solidFill>
                  <a:schemeClr val="bg1"/>
                </a:solidFill>
              </a:rPr>
              <a:t>transparan</a:t>
            </a:r>
            <a:endParaRPr lang="en-US" sz="1600" dirty="0">
              <a:solidFill>
                <a:schemeClr val="bg1"/>
              </a:solidFill>
            </a:endParaRP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1D960777-F96F-4EB9-BCB0-8216EFB0E006}"/>
              </a:ext>
            </a:extLst>
          </p:cNvPr>
          <p:cNvGrpSpPr/>
          <p:nvPr/>
        </p:nvGrpSpPr>
        <p:grpSpPr>
          <a:xfrm>
            <a:off x="2879226" y="102448"/>
            <a:ext cx="2914089" cy="494557"/>
            <a:chOff x="3209026" y="0"/>
            <a:chExt cx="5855262" cy="966158"/>
          </a:xfrm>
        </p:grpSpPr>
        <p:sp>
          <p:nvSpPr>
            <p:cNvPr id="99" name="Rectangle: Rounded Corners 98">
              <a:extLst>
                <a:ext uri="{FF2B5EF4-FFF2-40B4-BE49-F238E27FC236}">
                  <a16:creationId xmlns:a16="http://schemas.microsoft.com/office/drawing/2014/main" id="{052E8F95-AFD0-4992-A340-EAF39D3608A2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71B85AD7-FFD8-4ED5-A57F-60619FFCB609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101" name="Picture 100">
                <a:extLst>
                  <a:ext uri="{FF2B5EF4-FFF2-40B4-BE49-F238E27FC236}">
                    <a16:creationId xmlns:a16="http://schemas.microsoft.com/office/drawing/2014/main" id="{C95E65B4-A495-4873-B0D9-2AA38E6012A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102" name="Picture 101">
                <a:extLst>
                  <a:ext uri="{FF2B5EF4-FFF2-40B4-BE49-F238E27FC236}">
                    <a16:creationId xmlns:a16="http://schemas.microsoft.com/office/drawing/2014/main" id="{F42533A2-EDA3-45A9-90D9-C1F58F1546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103" name="Picture 102">
                <a:extLst>
                  <a:ext uri="{FF2B5EF4-FFF2-40B4-BE49-F238E27FC236}">
                    <a16:creationId xmlns:a16="http://schemas.microsoft.com/office/drawing/2014/main" id="{7B011BF0-A2AF-4552-91E3-A14ED73515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104" name="Picture 103">
                <a:extLst>
                  <a:ext uri="{FF2B5EF4-FFF2-40B4-BE49-F238E27FC236}">
                    <a16:creationId xmlns:a16="http://schemas.microsoft.com/office/drawing/2014/main" id="{C2EF88A6-641E-4FBF-9DF8-AFA22E3A8C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" name="Google Shape;1047;p17"/>
          <p:cNvGrpSpPr/>
          <p:nvPr/>
        </p:nvGrpSpPr>
        <p:grpSpPr>
          <a:xfrm>
            <a:off x="301430" y="435461"/>
            <a:ext cx="5234467" cy="1821343"/>
            <a:chOff x="0" y="-19050"/>
            <a:chExt cx="13958579" cy="4856915"/>
          </a:xfrm>
        </p:grpSpPr>
        <p:sp>
          <p:nvSpPr>
            <p:cNvPr id="1048" name="Google Shape;1048;p17"/>
            <p:cNvSpPr txBox="1"/>
            <p:nvPr/>
          </p:nvSpPr>
          <p:spPr>
            <a:xfrm>
              <a:off x="0" y="3877601"/>
              <a:ext cx="11831400" cy="9602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ID" sz="1800" b="1" u="none" dirty="0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EKONOMI PEMBANGUNAN</a:t>
              </a:r>
              <a:endParaRPr sz="700" b="1" dirty="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1049" name="Google Shape;1049;p17"/>
            <p:cNvSpPr txBox="1"/>
            <p:nvPr/>
          </p:nvSpPr>
          <p:spPr>
            <a:xfrm>
              <a:off x="0" y="-19050"/>
              <a:ext cx="13958579" cy="328294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ID" sz="4000" dirty="0" err="1">
                  <a:solidFill>
                    <a:schemeClr val="lt2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Visi</a:t>
              </a:r>
              <a:r>
                <a:rPr lang="en-ID" sz="4000" dirty="0">
                  <a:solidFill>
                    <a:schemeClr val="lt2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 </a:t>
              </a:r>
              <a:r>
                <a:rPr lang="en-ID" sz="4000" dirty="0" err="1">
                  <a:solidFill>
                    <a:schemeClr val="lt2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Keilmuan</a:t>
              </a:r>
              <a:r>
                <a:rPr lang="en-ID" sz="4000" dirty="0">
                  <a:solidFill>
                    <a:schemeClr val="lt2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 &amp;  </a:t>
              </a:r>
              <a:r>
                <a:rPr lang="en-ID" sz="4000" dirty="0" err="1">
                  <a:solidFill>
                    <a:schemeClr val="lt2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Misi</a:t>
              </a:r>
              <a:endParaRPr lang="en-ID" sz="4000" dirty="0">
                <a:solidFill>
                  <a:schemeClr val="lt2"/>
                </a:solidFill>
                <a:latin typeface="Gilda Display"/>
                <a:ea typeface="Gilda Display"/>
                <a:cs typeface="Gilda Display"/>
                <a:sym typeface="Gilda Display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ID" sz="4000" dirty="0">
                  <a:solidFill>
                    <a:schemeClr val="lt2"/>
                  </a:solidFill>
                  <a:latin typeface="Gilda Display"/>
                  <a:sym typeface="Gilda Display"/>
                </a:rPr>
                <a:t>Program </a:t>
              </a:r>
              <a:r>
                <a:rPr lang="en-ID" sz="4000" dirty="0" err="1">
                  <a:solidFill>
                    <a:schemeClr val="lt2"/>
                  </a:solidFill>
                  <a:latin typeface="Gilda Display"/>
                  <a:sym typeface="Gilda Display"/>
                </a:rPr>
                <a:t>Studi</a:t>
              </a:r>
              <a:endParaRPr sz="700" dirty="0">
                <a:solidFill>
                  <a:schemeClr val="lt2"/>
                </a:solidFill>
              </a:endParaRPr>
            </a:p>
          </p:txBody>
        </p:sp>
      </p:grpSp>
      <p:grpSp>
        <p:nvGrpSpPr>
          <p:cNvPr id="1050" name="Google Shape;1050;p17"/>
          <p:cNvGrpSpPr/>
          <p:nvPr/>
        </p:nvGrpSpPr>
        <p:grpSpPr>
          <a:xfrm>
            <a:off x="5057310" y="603249"/>
            <a:ext cx="3555871" cy="4184700"/>
            <a:chOff x="5057310" y="603249"/>
            <a:chExt cx="3555871" cy="4184700"/>
          </a:xfrm>
        </p:grpSpPr>
        <p:sp>
          <p:nvSpPr>
            <p:cNvPr id="1051" name="Google Shape;1051;p17"/>
            <p:cNvSpPr/>
            <p:nvPr/>
          </p:nvSpPr>
          <p:spPr>
            <a:xfrm rot="-1801764">
              <a:off x="6264595" y="3567621"/>
              <a:ext cx="418778" cy="421173"/>
            </a:xfrm>
            <a:custGeom>
              <a:avLst/>
              <a:gdLst/>
              <a:ahLst/>
              <a:cxnLst/>
              <a:rect l="l" t="t" r="r" b="b"/>
              <a:pathLst>
                <a:path w="838301" h="843095" extrusionOk="0">
                  <a:moveTo>
                    <a:pt x="710690" y="700896"/>
                  </a:moveTo>
                  <a:cubicBezTo>
                    <a:pt x="726193" y="706881"/>
                    <a:pt x="486000" y="771367"/>
                    <a:pt x="371123" y="799690"/>
                  </a:cubicBezTo>
                  <a:cubicBezTo>
                    <a:pt x="191754" y="843954"/>
                    <a:pt x="10007" y="870264"/>
                    <a:pt x="396" y="798452"/>
                  </a:cubicBezTo>
                  <a:cubicBezTo>
                    <a:pt x="-8338" y="732933"/>
                    <a:pt x="128812" y="704559"/>
                    <a:pt x="286219" y="693416"/>
                  </a:cubicBezTo>
                  <a:cubicBezTo>
                    <a:pt x="134445" y="676753"/>
                    <a:pt x="5357" y="644612"/>
                    <a:pt x="16880" y="583427"/>
                  </a:cubicBezTo>
                  <a:cubicBezTo>
                    <a:pt x="27939" y="524770"/>
                    <a:pt x="140129" y="531425"/>
                    <a:pt x="272679" y="561244"/>
                  </a:cubicBezTo>
                  <a:cubicBezTo>
                    <a:pt x="151756" y="502896"/>
                    <a:pt x="61064" y="439751"/>
                    <a:pt x="88297" y="389503"/>
                  </a:cubicBezTo>
                  <a:cubicBezTo>
                    <a:pt x="121732" y="327647"/>
                    <a:pt x="258417" y="394404"/>
                    <a:pt x="396806" y="484943"/>
                  </a:cubicBezTo>
                  <a:cubicBezTo>
                    <a:pt x="269062" y="379340"/>
                    <a:pt x="163487" y="268371"/>
                    <a:pt x="210461" y="219568"/>
                  </a:cubicBezTo>
                  <a:cubicBezTo>
                    <a:pt x="258158" y="169990"/>
                    <a:pt x="366421" y="265792"/>
                    <a:pt x="471582" y="386924"/>
                  </a:cubicBezTo>
                  <a:cubicBezTo>
                    <a:pt x="391432" y="247168"/>
                    <a:pt x="334846" y="112159"/>
                    <a:pt x="393809" y="82443"/>
                  </a:cubicBezTo>
                  <a:cubicBezTo>
                    <a:pt x="450137" y="54069"/>
                    <a:pt x="512510" y="159363"/>
                    <a:pt x="566461" y="293341"/>
                  </a:cubicBezTo>
                  <a:cubicBezTo>
                    <a:pt x="530494" y="149922"/>
                    <a:pt x="517006" y="22961"/>
                    <a:pt x="576744" y="9805"/>
                  </a:cubicBezTo>
                  <a:cubicBezTo>
                    <a:pt x="643097" y="-4846"/>
                    <a:pt x="676893" y="134755"/>
                    <a:pt x="693947" y="294372"/>
                  </a:cubicBezTo>
                  <a:cubicBezTo>
                    <a:pt x="705470" y="134548"/>
                    <a:pt x="733634" y="-6910"/>
                    <a:pt x="797558" y="261"/>
                  </a:cubicBezTo>
                  <a:cubicBezTo>
                    <a:pt x="922409" y="14139"/>
                    <a:pt x="721490" y="695325"/>
                    <a:pt x="710690" y="699039"/>
                  </a:cubicBezTo>
                  <a:lnTo>
                    <a:pt x="710690" y="700896"/>
                  </a:lnTo>
                  <a:lnTo>
                    <a:pt x="710690" y="700896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17"/>
            <p:cNvSpPr/>
            <p:nvPr/>
          </p:nvSpPr>
          <p:spPr>
            <a:xfrm rot="-1801764">
              <a:off x="6596976" y="3737564"/>
              <a:ext cx="185174" cy="185425"/>
            </a:xfrm>
            <a:custGeom>
              <a:avLst/>
              <a:gdLst/>
              <a:ahLst/>
              <a:cxnLst/>
              <a:rect l="l" t="t" r="r" b="b"/>
              <a:pathLst>
                <a:path w="370678" h="371180" extrusionOk="0">
                  <a:moveTo>
                    <a:pt x="364749" y="364544"/>
                  </a:moveTo>
                  <a:cubicBezTo>
                    <a:pt x="334621" y="398180"/>
                    <a:pt x="119543" y="294640"/>
                    <a:pt x="63423" y="262500"/>
                  </a:cubicBezTo>
                  <a:cubicBezTo>
                    <a:pt x="37223" y="247487"/>
                    <a:pt x="2651" y="221796"/>
                    <a:pt x="67" y="188263"/>
                  </a:cubicBezTo>
                  <a:cubicBezTo>
                    <a:pt x="-2362" y="156484"/>
                    <a:pt x="61666" y="132185"/>
                    <a:pt x="85902" y="132907"/>
                  </a:cubicBezTo>
                  <a:cubicBezTo>
                    <a:pt x="89726" y="133011"/>
                    <a:pt x="125745" y="140491"/>
                    <a:pt x="126313" y="139511"/>
                  </a:cubicBezTo>
                  <a:cubicBezTo>
                    <a:pt x="129000" y="134868"/>
                    <a:pt x="119595" y="112788"/>
                    <a:pt x="118872" y="107268"/>
                  </a:cubicBezTo>
                  <a:cubicBezTo>
                    <a:pt x="114738" y="75437"/>
                    <a:pt x="113497" y="34062"/>
                    <a:pt x="140111" y="10434"/>
                  </a:cubicBezTo>
                  <a:cubicBezTo>
                    <a:pt x="177886" y="-22944"/>
                    <a:pt x="225222" y="31947"/>
                    <a:pt x="244187" y="60424"/>
                  </a:cubicBezTo>
                  <a:cubicBezTo>
                    <a:pt x="303357" y="149210"/>
                    <a:pt x="394876" y="330856"/>
                    <a:pt x="364749" y="364544"/>
                  </a:cubicBezTo>
                  <a:lnTo>
                    <a:pt x="364749" y="36454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17"/>
            <p:cNvSpPr/>
            <p:nvPr/>
          </p:nvSpPr>
          <p:spPr>
            <a:xfrm rot="-1801764">
              <a:off x="6432500" y="3686534"/>
              <a:ext cx="206077" cy="209049"/>
            </a:xfrm>
            <a:custGeom>
              <a:avLst/>
              <a:gdLst/>
              <a:ahLst/>
              <a:cxnLst/>
              <a:rect l="l" t="t" r="r" b="b"/>
              <a:pathLst>
                <a:path w="412521" h="418469" extrusionOk="0">
                  <a:moveTo>
                    <a:pt x="412036" y="210199"/>
                  </a:moveTo>
                  <a:lnTo>
                    <a:pt x="411932" y="209838"/>
                  </a:lnTo>
                  <a:lnTo>
                    <a:pt x="412036" y="210044"/>
                  </a:lnTo>
                  <a:cubicBezTo>
                    <a:pt x="412036" y="210096"/>
                    <a:pt x="412036" y="210148"/>
                    <a:pt x="412036" y="210199"/>
                  </a:cubicBezTo>
                  <a:close/>
                  <a:moveTo>
                    <a:pt x="412036" y="210199"/>
                  </a:moveTo>
                  <a:cubicBezTo>
                    <a:pt x="412087" y="210560"/>
                    <a:pt x="411829" y="210818"/>
                    <a:pt x="411261" y="210973"/>
                  </a:cubicBezTo>
                  <a:cubicBezTo>
                    <a:pt x="410227" y="211179"/>
                    <a:pt x="409710" y="209735"/>
                    <a:pt x="409504" y="207465"/>
                  </a:cubicBezTo>
                  <a:cubicBezTo>
                    <a:pt x="410485" y="208187"/>
                    <a:pt x="411571" y="209116"/>
                    <a:pt x="411932" y="209838"/>
                  </a:cubicBezTo>
                  <a:cubicBezTo>
                    <a:pt x="411416" y="208290"/>
                    <a:pt x="410537" y="206846"/>
                    <a:pt x="409400" y="205711"/>
                  </a:cubicBezTo>
                  <a:cubicBezTo>
                    <a:pt x="409194" y="200191"/>
                    <a:pt x="409969" y="191937"/>
                    <a:pt x="409659" y="188532"/>
                  </a:cubicBezTo>
                  <a:lnTo>
                    <a:pt x="405938" y="147002"/>
                  </a:lnTo>
                  <a:cubicBezTo>
                    <a:pt x="404543" y="133280"/>
                    <a:pt x="403406" y="119557"/>
                    <a:pt x="401649" y="105834"/>
                  </a:cubicBezTo>
                  <a:cubicBezTo>
                    <a:pt x="400047" y="93143"/>
                    <a:pt x="397980" y="80504"/>
                    <a:pt x="396068" y="67813"/>
                  </a:cubicBezTo>
                  <a:cubicBezTo>
                    <a:pt x="393225" y="48879"/>
                    <a:pt x="390073" y="30049"/>
                    <a:pt x="387851" y="10961"/>
                  </a:cubicBezTo>
                  <a:cubicBezTo>
                    <a:pt x="387438" y="4513"/>
                    <a:pt x="381857" y="-389"/>
                    <a:pt x="375397" y="24"/>
                  </a:cubicBezTo>
                  <a:cubicBezTo>
                    <a:pt x="368937" y="437"/>
                    <a:pt x="364028" y="6009"/>
                    <a:pt x="364442" y="12406"/>
                  </a:cubicBezTo>
                  <a:cubicBezTo>
                    <a:pt x="364700" y="35776"/>
                    <a:pt x="365475" y="58991"/>
                    <a:pt x="367336" y="82206"/>
                  </a:cubicBezTo>
                  <a:cubicBezTo>
                    <a:pt x="368059" y="91441"/>
                    <a:pt x="368937" y="100675"/>
                    <a:pt x="370178" y="109858"/>
                  </a:cubicBezTo>
                  <a:cubicBezTo>
                    <a:pt x="371935" y="123581"/>
                    <a:pt x="374415" y="137149"/>
                    <a:pt x="376586" y="150872"/>
                  </a:cubicBezTo>
                  <a:lnTo>
                    <a:pt x="384389" y="192453"/>
                  </a:lnTo>
                  <a:cubicBezTo>
                    <a:pt x="385681" y="198540"/>
                    <a:pt x="388058" y="213759"/>
                    <a:pt x="389453" y="217473"/>
                  </a:cubicBezTo>
                  <a:cubicBezTo>
                    <a:pt x="392450" y="225676"/>
                    <a:pt x="398962" y="226553"/>
                    <a:pt x="401235" y="226347"/>
                  </a:cubicBezTo>
                  <a:cubicBezTo>
                    <a:pt x="403767" y="226089"/>
                    <a:pt x="406610" y="225573"/>
                    <a:pt x="408883" y="222942"/>
                  </a:cubicBezTo>
                  <a:cubicBezTo>
                    <a:pt x="409659" y="222116"/>
                    <a:pt x="412036" y="219950"/>
                    <a:pt x="412397" y="214946"/>
                  </a:cubicBezTo>
                  <a:cubicBezTo>
                    <a:pt x="412656" y="213295"/>
                    <a:pt x="412501" y="211695"/>
                    <a:pt x="412036" y="210199"/>
                  </a:cubicBezTo>
                  <a:close/>
                  <a:moveTo>
                    <a:pt x="342737" y="174396"/>
                  </a:moveTo>
                  <a:cubicBezTo>
                    <a:pt x="338190" y="159693"/>
                    <a:pt x="334263" y="144836"/>
                    <a:pt x="329663" y="130133"/>
                  </a:cubicBezTo>
                  <a:cubicBezTo>
                    <a:pt x="326614" y="120279"/>
                    <a:pt x="323307" y="110477"/>
                    <a:pt x="319845" y="100727"/>
                  </a:cubicBezTo>
                  <a:cubicBezTo>
                    <a:pt x="311111" y="76067"/>
                    <a:pt x="301448" y="51820"/>
                    <a:pt x="290699" y="28037"/>
                  </a:cubicBezTo>
                  <a:cubicBezTo>
                    <a:pt x="288322" y="22001"/>
                    <a:pt x="281501" y="19112"/>
                    <a:pt x="275455" y="21485"/>
                  </a:cubicBezTo>
                  <a:cubicBezTo>
                    <a:pt x="269460" y="23859"/>
                    <a:pt x="266515" y="30668"/>
                    <a:pt x="268892" y="36653"/>
                  </a:cubicBezTo>
                  <a:cubicBezTo>
                    <a:pt x="275816" y="56927"/>
                    <a:pt x="281501" y="77511"/>
                    <a:pt x="287340" y="98096"/>
                  </a:cubicBezTo>
                  <a:cubicBezTo>
                    <a:pt x="291319" y="111973"/>
                    <a:pt x="295092" y="125799"/>
                    <a:pt x="299381" y="139573"/>
                  </a:cubicBezTo>
                  <a:cubicBezTo>
                    <a:pt x="303980" y="154431"/>
                    <a:pt x="309303" y="169083"/>
                    <a:pt x="314470" y="183734"/>
                  </a:cubicBezTo>
                  <a:lnTo>
                    <a:pt x="331679" y="231248"/>
                  </a:lnTo>
                  <a:cubicBezTo>
                    <a:pt x="332867" y="234601"/>
                    <a:pt x="337260" y="242030"/>
                    <a:pt x="339430" y="247292"/>
                  </a:cubicBezTo>
                  <a:cubicBezTo>
                    <a:pt x="339120" y="248169"/>
                    <a:pt x="338913" y="249046"/>
                    <a:pt x="338810" y="249923"/>
                  </a:cubicBezTo>
                  <a:cubicBezTo>
                    <a:pt x="339120" y="249459"/>
                    <a:pt x="339482" y="248943"/>
                    <a:pt x="339895" y="248427"/>
                  </a:cubicBezTo>
                  <a:cubicBezTo>
                    <a:pt x="340877" y="250955"/>
                    <a:pt x="341136" y="252812"/>
                    <a:pt x="339947" y="253018"/>
                  </a:cubicBezTo>
                  <a:cubicBezTo>
                    <a:pt x="339534" y="253122"/>
                    <a:pt x="339172" y="253122"/>
                    <a:pt x="338913" y="253122"/>
                  </a:cubicBezTo>
                  <a:cubicBezTo>
                    <a:pt x="339172" y="254618"/>
                    <a:pt x="339740" y="256114"/>
                    <a:pt x="340670" y="257507"/>
                  </a:cubicBezTo>
                  <a:cubicBezTo>
                    <a:pt x="343616" y="262459"/>
                    <a:pt x="347337" y="263130"/>
                    <a:pt x="348577" y="263439"/>
                  </a:cubicBezTo>
                  <a:cubicBezTo>
                    <a:pt x="352969" y="264678"/>
                    <a:pt x="363615" y="263078"/>
                    <a:pt x="362478" y="249923"/>
                  </a:cubicBezTo>
                  <a:cubicBezTo>
                    <a:pt x="362168" y="245744"/>
                    <a:pt x="357517" y="230371"/>
                    <a:pt x="355967" y="223974"/>
                  </a:cubicBezTo>
                  <a:lnTo>
                    <a:pt x="342737" y="174396"/>
                  </a:lnTo>
                  <a:close/>
                  <a:moveTo>
                    <a:pt x="338913" y="253122"/>
                  </a:moveTo>
                  <a:cubicBezTo>
                    <a:pt x="338707" y="252038"/>
                    <a:pt x="338707" y="250955"/>
                    <a:pt x="338810" y="249923"/>
                  </a:cubicBezTo>
                  <a:cubicBezTo>
                    <a:pt x="337673" y="251677"/>
                    <a:pt x="337311" y="253018"/>
                    <a:pt x="338913" y="253122"/>
                  </a:cubicBezTo>
                  <a:close/>
                  <a:moveTo>
                    <a:pt x="331162" y="291349"/>
                  </a:moveTo>
                  <a:cubicBezTo>
                    <a:pt x="331110" y="297488"/>
                    <a:pt x="327906" y="300274"/>
                    <a:pt x="325994" y="301822"/>
                  </a:cubicBezTo>
                  <a:cubicBezTo>
                    <a:pt x="322894" y="304298"/>
                    <a:pt x="318915" y="304866"/>
                    <a:pt x="314160" y="303215"/>
                  </a:cubicBezTo>
                  <a:cubicBezTo>
                    <a:pt x="312093" y="302493"/>
                    <a:pt x="308734" y="299862"/>
                    <a:pt x="305272" y="295683"/>
                  </a:cubicBezTo>
                  <a:cubicBezTo>
                    <a:pt x="301345" y="290937"/>
                    <a:pt x="296022" y="282734"/>
                    <a:pt x="292611" y="279329"/>
                  </a:cubicBezTo>
                  <a:lnTo>
                    <a:pt x="256024" y="242443"/>
                  </a:lnTo>
                  <a:cubicBezTo>
                    <a:pt x="247704" y="233672"/>
                    <a:pt x="239488" y="224799"/>
                    <a:pt x="231788" y="215513"/>
                  </a:cubicBezTo>
                  <a:cubicBezTo>
                    <a:pt x="226620" y="209374"/>
                    <a:pt x="221659" y="203080"/>
                    <a:pt x="216853" y="196683"/>
                  </a:cubicBezTo>
                  <a:cubicBezTo>
                    <a:pt x="199025" y="172900"/>
                    <a:pt x="182850" y="148086"/>
                    <a:pt x="165642" y="123839"/>
                  </a:cubicBezTo>
                  <a:cubicBezTo>
                    <a:pt x="161663" y="118731"/>
                    <a:pt x="162593" y="111354"/>
                    <a:pt x="167657" y="107382"/>
                  </a:cubicBezTo>
                  <a:cubicBezTo>
                    <a:pt x="172773" y="103461"/>
                    <a:pt x="180163" y="104389"/>
                    <a:pt x="184090" y="109445"/>
                  </a:cubicBezTo>
                  <a:cubicBezTo>
                    <a:pt x="197061" y="124509"/>
                    <a:pt x="209929" y="139522"/>
                    <a:pt x="222589" y="154741"/>
                  </a:cubicBezTo>
                  <a:cubicBezTo>
                    <a:pt x="231943" y="166039"/>
                    <a:pt x="241400" y="177285"/>
                    <a:pt x="250702" y="188635"/>
                  </a:cubicBezTo>
                  <a:cubicBezTo>
                    <a:pt x="259900" y="199881"/>
                    <a:pt x="268788" y="211386"/>
                    <a:pt x="278349" y="222374"/>
                  </a:cubicBezTo>
                  <a:lnTo>
                    <a:pt x="311628" y="262098"/>
                  </a:lnTo>
                  <a:cubicBezTo>
                    <a:pt x="314005" y="264987"/>
                    <a:pt x="316692" y="274067"/>
                    <a:pt x="319586" y="279484"/>
                  </a:cubicBezTo>
                  <a:cubicBezTo>
                    <a:pt x="319948" y="279432"/>
                    <a:pt x="320310" y="279432"/>
                    <a:pt x="320672" y="279484"/>
                  </a:cubicBezTo>
                  <a:cubicBezTo>
                    <a:pt x="326873" y="279845"/>
                    <a:pt x="331575" y="285210"/>
                    <a:pt x="331162" y="291349"/>
                  </a:cubicBezTo>
                  <a:close/>
                  <a:moveTo>
                    <a:pt x="324961" y="283198"/>
                  </a:moveTo>
                  <a:cubicBezTo>
                    <a:pt x="326459" y="282012"/>
                    <a:pt x="321964" y="281909"/>
                    <a:pt x="321188" y="281651"/>
                  </a:cubicBezTo>
                  <a:lnTo>
                    <a:pt x="320878" y="281599"/>
                  </a:lnTo>
                  <a:cubicBezTo>
                    <a:pt x="322222" y="283405"/>
                    <a:pt x="323565" y="284230"/>
                    <a:pt x="324961" y="283198"/>
                  </a:cubicBezTo>
                  <a:close/>
                  <a:moveTo>
                    <a:pt x="248738" y="296766"/>
                  </a:moveTo>
                  <a:cubicBezTo>
                    <a:pt x="235509" y="284178"/>
                    <a:pt x="222331" y="271539"/>
                    <a:pt x="208585" y="259519"/>
                  </a:cubicBezTo>
                  <a:cubicBezTo>
                    <a:pt x="197578" y="249871"/>
                    <a:pt x="186261" y="240637"/>
                    <a:pt x="174789" y="231557"/>
                  </a:cubicBezTo>
                  <a:cubicBezTo>
                    <a:pt x="157477" y="217886"/>
                    <a:pt x="139700" y="205040"/>
                    <a:pt x="121872" y="192091"/>
                  </a:cubicBezTo>
                  <a:cubicBezTo>
                    <a:pt x="116808" y="188067"/>
                    <a:pt x="109418" y="188841"/>
                    <a:pt x="105387" y="193845"/>
                  </a:cubicBezTo>
                  <a:cubicBezTo>
                    <a:pt x="101305" y="198901"/>
                    <a:pt x="102131" y="206279"/>
                    <a:pt x="107144" y="210302"/>
                  </a:cubicBezTo>
                  <a:cubicBezTo>
                    <a:pt x="123422" y="224799"/>
                    <a:pt x="139184" y="239812"/>
                    <a:pt x="155307" y="254463"/>
                  </a:cubicBezTo>
                  <a:cubicBezTo>
                    <a:pt x="166055" y="264213"/>
                    <a:pt x="176804" y="273964"/>
                    <a:pt x="187863" y="283353"/>
                  </a:cubicBezTo>
                  <a:cubicBezTo>
                    <a:pt x="201712" y="295219"/>
                    <a:pt x="215923" y="306568"/>
                    <a:pt x="230083" y="317969"/>
                  </a:cubicBezTo>
                  <a:cubicBezTo>
                    <a:pt x="244345" y="329422"/>
                    <a:pt x="258763" y="340514"/>
                    <a:pt x="273129" y="351812"/>
                  </a:cubicBezTo>
                  <a:cubicBezTo>
                    <a:pt x="277780" y="355888"/>
                    <a:pt x="284911" y="355423"/>
                    <a:pt x="288942" y="350729"/>
                  </a:cubicBezTo>
                  <a:cubicBezTo>
                    <a:pt x="293025" y="346086"/>
                    <a:pt x="292560" y="339018"/>
                    <a:pt x="287909" y="334942"/>
                  </a:cubicBezTo>
                  <a:cubicBezTo>
                    <a:pt x="274835" y="322200"/>
                    <a:pt x="261967" y="309354"/>
                    <a:pt x="248738" y="296766"/>
                  </a:cubicBezTo>
                  <a:close/>
                  <a:moveTo>
                    <a:pt x="245586" y="369352"/>
                  </a:moveTo>
                  <a:cubicBezTo>
                    <a:pt x="245896" y="368321"/>
                    <a:pt x="244500" y="368579"/>
                    <a:pt x="243415" y="368888"/>
                  </a:cubicBezTo>
                  <a:lnTo>
                    <a:pt x="243880" y="369146"/>
                  </a:lnTo>
                  <a:cubicBezTo>
                    <a:pt x="244449" y="369146"/>
                    <a:pt x="245017" y="369249"/>
                    <a:pt x="245586" y="369352"/>
                  </a:cubicBezTo>
                  <a:close/>
                  <a:moveTo>
                    <a:pt x="253957" y="383488"/>
                  </a:moveTo>
                  <a:cubicBezTo>
                    <a:pt x="253595" y="385036"/>
                    <a:pt x="249668" y="393445"/>
                    <a:pt x="239229" y="390968"/>
                  </a:cubicBezTo>
                  <a:cubicBezTo>
                    <a:pt x="237834" y="390659"/>
                    <a:pt x="234888" y="389679"/>
                    <a:pt x="230858" y="388337"/>
                  </a:cubicBezTo>
                  <a:cubicBezTo>
                    <a:pt x="211169" y="381476"/>
                    <a:pt x="162541" y="362594"/>
                    <a:pt x="158769" y="361098"/>
                  </a:cubicBezTo>
                  <a:cubicBezTo>
                    <a:pt x="142801" y="354288"/>
                    <a:pt x="126419" y="348768"/>
                    <a:pt x="110141" y="342887"/>
                  </a:cubicBezTo>
                  <a:cubicBezTo>
                    <a:pt x="93501" y="336851"/>
                    <a:pt x="77017" y="330609"/>
                    <a:pt x="60532" y="324315"/>
                  </a:cubicBezTo>
                  <a:cubicBezTo>
                    <a:pt x="46114" y="318795"/>
                    <a:pt x="31955" y="312965"/>
                    <a:pt x="17847" y="306826"/>
                  </a:cubicBezTo>
                  <a:cubicBezTo>
                    <a:pt x="11801" y="304505"/>
                    <a:pt x="8752" y="297746"/>
                    <a:pt x="11077" y="291710"/>
                  </a:cubicBezTo>
                  <a:cubicBezTo>
                    <a:pt x="13351" y="285674"/>
                    <a:pt x="20121" y="282631"/>
                    <a:pt x="26167" y="284952"/>
                  </a:cubicBezTo>
                  <a:cubicBezTo>
                    <a:pt x="46269" y="291452"/>
                    <a:pt x="66630" y="296869"/>
                    <a:pt x="86939" y="302802"/>
                  </a:cubicBezTo>
                  <a:cubicBezTo>
                    <a:pt x="100685" y="306826"/>
                    <a:pt x="114430" y="310902"/>
                    <a:pt x="127866" y="315699"/>
                  </a:cubicBezTo>
                  <a:cubicBezTo>
                    <a:pt x="142543" y="320910"/>
                    <a:pt x="156857" y="327049"/>
                    <a:pt x="170965" y="333601"/>
                  </a:cubicBezTo>
                  <a:cubicBezTo>
                    <a:pt x="174582" y="335407"/>
                    <a:pt x="220833" y="358106"/>
                    <a:pt x="239591" y="366721"/>
                  </a:cubicBezTo>
                  <a:cubicBezTo>
                    <a:pt x="240986" y="367340"/>
                    <a:pt x="242330" y="368218"/>
                    <a:pt x="243415" y="368888"/>
                  </a:cubicBezTo>
                  <a:cubicBezTo>
                    <a:pt x="243002" y="368991"/>
                    <a:pt x="242640" y="369094"/>
                    <a:pt x="242433" y="369146"/>
                  </a:cubicBezTo>
                  <a:cubicBezTo>
                    <a:pt x="242898" y="369094"/>
                    <a:pt x="243363" y="369094"/>
                    <a:pt x="243880" y="369146"/>
                  </a:cubicBezTo>
                  <a:cubicBezTo>
                    <a:pt x="244759" y="369662"/>
                    <a:pt x="245379" y="369868"/>
                    <a:pt x="245534" y="369404"/>
                  </a:cubicBezTo>
                  <a:lnTo>
                    <a:pt x="245586" y="369352"/>
                  </a:lnTo>
                  <a:cubicBezTo>
                    <a:pt x="245844" y="369404"/>
                    <a:pt x="246102" y="369507"/>
                    <a:pt x="246361" y="369559"/>
                  </a:cubicBezTo>
                  <a:cubicBezTo>
                    <a:pt x="252303" y="371313"/>
                    <a:pt x="255714" y="377555"/>
                    <a:pt x="253957" y="383488"/>
                  </a:cubicBezTo>
                  <a:close/>
                  <a:moveTo>
                    <a:pt x="241813" y="369198"/>
                  </a:moveTo>
                  <a:cubicBezTo>
                    <a:pt x="236697" y="369507"/>
                    <a:pt x="234423" y="372551"/>
                    <a:pt x="233183" y="375285"/>
                  </a:cubicBezTo>
                  <a:cubicBezTo>
                    <a:pt x="234888" y="371932"/>
                    <a:pt x="238144" y="369662"/>
                    <a:pt x="241813" y="369198"/>
                  </a:cubicBezTo>
                  <a:close/>
                  <a:moveTo>
                    <a:pt x="224553" y="394941"/>
                  </a:moveTo>
                  <a:cubicBezTo>
                    <a:pt x="220833" y="394425"/>
                    <a:pt x="207087" y="393960"/>
                    <a:pt x="201609" y="393238"/>
                  </a:cubicBezTo>
                  <a:lnTo>
                    <a:pt x="156650" y="386635"/>
                  </a:lnTo>
                  <a:cubicBezTo>
                    <a:pt x="142543" y="384778"/>
                    <a:pt x="128383" y="382353"/>
                    <a:pt x="114017" y="380650"/>
                  </a:cubicBezTo>
                  <a:cubicBezTo>
                    <a:pt x="104405" y="379516"/>
                    <a:pt x="94742" y="378742"/>
                    <a:pt x="85027" y="378174"/>
                  </a:cubicBezTo>
                  <a:cubicBezTo>
                    <a:pt x="60273" y="376678"/>
                    <a:pt x="35572" y="376885"/>
                    <a:pt x="11077" y="379516"/>
                  </a:cubicBezTo>
                  <a:cubicBezTo>
                    <a:pt x="4618" y="379877"/>
                    <a:pt x="-343" y="385448"/>
                    <a:pt x="19" y="391845"/>
                  </a:cubicBezTo>
                  <a:cubicBezTo>
                    <a:pt x="432" y="398294"/>
                    <a:pt x="5961" y="403247"/>
                    <a:pt x="12421" y="402885"/>
                  </a:cubicBezTo>
                  <a:cubicBezTo>
                    <a:pt x="26374" y="402834"/>
                    <a:pt x="40223" y="403969"/>
                    <a:pt x="54176" y="405310"/>
                  </a:cubicBezTo>
                  <a:cubicBezTo>
                    <a:pt x="70557" y="406858"/>
                    <a:pt x="86939" y="409334"/>
                    <a:pt x="103320" y="411295"/>
                  </a:cubicBezTo>
                  <a:cubicBezTo>
                    <a:pt x="120115" y="413306"/>
                    <a:pt x="136910" y="414596"/>
                    <a:pt x="153550" y="416041"/>
                  </a:cubicBezTo>
                  <a:lnTo>
                    <a:pt x="199593" y="418466"/>
                  </a:lnTo>
                  <a:cubicBezTo>
                    <a:pt x="203107" y="418569"/>
                    <a:pt x="211272" y="416711"/>
                    <a:pt x="216853" y="416247"/>
                  </a:cubicBezTo>
                  <a:cubicBezTo>
                    <a:pt x="218042" y="417021"/>
                    <a:pt x="219437" y="417588"/>
                    <a:pt x="220833" y="417846"/>
                  </a:cubicBezTo>
                  <a:cubicBezTo>
                    <a:pt x="220006" y="417331"/>
                    <a:pt x="219127" y="416557"/>
                    <a:pt x="218662" y="416144"/>
                  </a:cubicBezTo>
                  <a:cubicBezTo>
                    <a:pt x="221039" y="416092"/>
                    <a:pt x="222641" y="416402"/>
                    <a:pt x="222641" y="417537"/>
                  </a:cubicBezTo>
                  <a:cubicBezTo>
                    <a:pt x="222589" y="417795"/>
                    <a:pt x="222589" y="417950"/>
                    <a:pt x="222486" y="418053"/>
                  </a:cubicBezTo>
                  <a:cubicBezTo>
                    <a:pt x="223313" y="418104"/>
                    <a:pt x="224140" y="418053"/>
                    <a:pt x="224967" y="417898"/>
                  </a:cubicBezTo>
                  <a:cubicBezTo>
                    <a:pt x="230806" y="417227"/>
                    <a:pt x="232821" y="414132"/>
                    <a:pt x="233338" y="413513"/>
                  </a:cubicBezTo>
                  <a:cubicBezTo>
                    <a:pt x="235354" y="411295"/>
                    <a:pt x="238868" y="397004"/>
                    <a:pt x="224553" y="39494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1054;p17"/>
            <p:cNvSpPr/>
            <p:nvPr/>
          </p:nvSpPr>
          <p:spPr>
            <a:xfrm rot="-1801764">
              <a:off x="7009897" y="2797715"/>
              <a:ext cx="372227" cy="389169"/>
            </a:xfrm>
            <a:custGeom>
              <a:avLst/>
              <a:gdLst/>
              <a:ahLst/>
              <a:cxnLst/>
              <a:rect l="l" t="t" r="r" b="b"/>
              <a:pathLst>
                <a:path w="745116" h="779030" extrusionOk="0">
                  <a:moveTo>
                    <a:pt x="5241" y="106297"/>
                  </a:moveTo>
                  <a:cubicBezTo>
                    <a:pt x="33456" y="57958"/>
                    <a:pt x="67925" y="71113"/>
                    <a:pt x="94745" y="72971"/>
                  </a:cubicBezTo>
                  <a:cubicBezTo>
                    <a:pt x="126577" y="75189"/>
                    <a:pt x="136345" y="-9314"/>
                    <a:pt x="166885" y="849"/>
                  </a:cubicBezTo>
                  <a:cubicBezTo>
                    <a:pt x="238302" y="24631"/>
                    <a:pt x="255666" y="21072"/>
                    <a:pt x="308066" y="13230"/>
                  </a:cubicBezTo>
                  <a:cubicBezTo>
                    <a:pt x="347340" y="7349"/>
                    <a:pt x="363411" y="76788"/>
                    <a:pt x="399533" y="95309"/>
                  </a:cubicBezTo>
                  <a:cubicBezTo>
                    <a:pt x="436482" y="114345"/>
                    <a:pt x="485161" y="88086"/>
                    <a:pt x="515444" y="124044"/>
                  </a:cubicBezTo>
                  <a:cubicBezTo>
                    <a:pt x="537458" y="150252"/>
                    <a:pt x="521955" y="195650"/>
                    <a:pt x="542780" y="222373"/>
                  </a:cubicBezTo>
                  <a:cubicBezTo>
                    <a:pt x="564536" y="250283"/>
                    <a:pt x="612699" y="237386"/>
                    <a:pt x="633783" y="271951"/>
                  </a:cubicBezTo>
                  <a:cubicBezTo>
                    <a:pt x="649648" y="298003"/>
                    <a:pt x="633783" y="334683"/>
                    <a:pt x="648821" y="358518"/>
                  </a:cubicBezTo>
                  <a:cubicBezTo>
                    <a:pt x="664530" y="383435"/>
                    <a:pt x="700394" y="389265"/>
                    <a:pt x="718222" y="413512"/>
                  </a:cubicBezTo>
                  <a:cubicBezTo>
                    <a:pt x="733880" y="434922"/>
                    <a:pt x="724010" y="470673"/>
                    <a:pt x="734914" y="494972"/>
                  </a:cubicBezTo>
                  <a:cubicBezTo>
                    <a:pt x="743079" y="513286"/>
                    <a:pt x="751192" y="553629"/>
                    <a:pt x="738583" y="575141"/>
                  </a:cubicBezTo>
                  <a:cubicBezTo>
                    <a:pt x="707370" y="628433"/>
                    <a:pt x="736257" y="644323"/>
                    <a:pt x="710781" y="670169"/>
                  </a:cubicBezTo>
                  <a:cubicBezTo>
                    <a:pt x="674401" y="707107"/>
                    <a:pt x="733932" y="736100"/>
                    <a:pt x="665564" y="772677"/>
                  </a:cubicBezTo>
                  <a:cubicBezTo>
                    <a:pt x="609702" y="802496"/>
                    <a:pt x="172570" y="723461"/>
                    <a:pt x="108904" y="617032"/>
                  </a:cubicBezTo>
                  <a:cubicBezTo>
                    <a:pt x="56298" y="529072"/>
                    <a:pt x="-20856" y="151077"/>
                    <a:pt x="5241" y="106297"/>
                  </a:cubicBezTo>
                  <a:lnTo>
                    <a:pt x="5241" y="1062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1055;p17"/>
            <p:cNvSpPr/>
            <p:nvPr/>
          </p:nvSpPr>
          <p:spPr>
            <a:xfrm rot="-1801764">
              <a:off x="7036807" y="2815759"/>
              <a:ext cx="325566" cy="361993"/>
            </a:xfrm>
            <a:custGeom>
              <a:avLst/>
              <a:gdLst/>
              <a:ahLst/>
              <a:cxnLst/>
              <a:rect l="l" t="t" r="r" b="b"/>
              <a:pathLst>
                <a:path w="651711" h="724630" extrusionOk="0">
                  <a:moveTo>
                    <a:pt x="648566" y="465186"/>
                  </a:moveTo>
                  <a:cubicBezTo>
                    <a:pt x="647274" y="460285"/>
                    <a:pt x="645724" y="455281"/>
                    <a:pt x="643605" y="450534"/>
                  </a:cubicBezTo>
                  <a:cubicBezTo>
                    <a:pt x="642055" y="447129"/>
                    <a:pt x="640298" y="443828"/>
                    <a:pt x="638128" y="440836"/>
                  </a:cubicBezTo>
                  <a:cubicBezTo>
                    <a:pt x="635285" y="436605"/>
                    <a:pt x="629498" y="435470"/>
                    <a:pt x="625208" y="438308"/>
                  </a:cubicBezTo>
                  <a:cubicBezTo>
                    <a:pt x="620971" y="441145"/>
                    <a:pt x="619834" y="446923"/>
                    <a:pt x="622676" y="451205"/>
                  </a:cubicBezTo>
                  <a:cubicBezTo>
                    <a:pt x="624278" y="453785"/>
                    <a:pt x="625415" y="456674"/>
                    <a:pt x="626345" y="459666"/>
                  </a:cubicBezTo>
                  <a:cubicBezTo>
                    <a:pt x="627430" y="462916"/>
                    <a:pt x="628154" y="466321"/>
                    <a:pt x="628774" y="469674"/>
                  </a:cubicBezTo>
                  <a:cubicBezTo>
                    <a:pt x="630634" y="479424"/>
                    <a:pt x="630583" y="490103"/>
                    <a:pt x="628412" y="500163"/>
                  </a:cubicBezTo>
                  <a:cubicBezTo>
                    <a:pt x="626449" y="509501"/>
                    <a:pt x="622366" y="518220"/>
                    <a:pt x="615700" y="524617"/>
                  </a:cubicBezTo>
                  <a:cubicBezTo>
                    <a:pt x="612341" y="527867"/>
                    <a:pt x="608414" y="529879"/>
                    <a:pt x="604279" y="531117"/>
                  </a:cubicBezTo>
                  <a:cubicBezTo>
                    <a:pt x="599990" y="532355"/>
                    <a:pt x="595443" y="532510"/>
                    <a:pt x="590895" y="531942"/>
                  </a:cubicBezTo>
                  <a:lnTo>
                    <a:pt x="584229" y="529672"/>
                  </a:lnTo>
                  <a:cubicBezTo>
                    <a:pt x="579681" y="528125"/>
                    <a:pt x="574927" y="526938"/>
                    <a:pt x="571775" y="526783"/>
                  </a:cubicBezTo>
                  <a:cubicBezTo>
                    <a:pt x="567847" y="526629"/>
                    <a:pt x="564747" y="527660"/>
                    <a:pt x="562628" y="528950"/>
                  </a:cubicBezTo>
                  <a:cubicBezTo>
                    <a:pt x="560044" y="530446"/>
                    <a:pt x="556685" y="533645"/>
                    <a:pt x="555393" y="539526"/>
                  </a:cubicBezTo>
                  <a:cubicBezTo>
                    <a:pt x="554567" y="543189"/>
                    <a:pt x="558184" y="557582"/>
                    <a:pt x="553223" y="555880"/>
                  </a:cubicBezTo>
                  <a:cubicBezTo>
                    <a:pt x="553120" y="555828"/>
                    <a:pt x="553068" y="555777"/>
                    <a:pt x="553068" y="555725"/>
                  </a:cubicBezTo>
                  <a:cubicBezTo>
                    <a:pt x="545420" y="561709"/>
                    <a:pt x="535601" y="562277"/>
                    <a:pt x="525524" y="560523"/>
                  </a:cubicBezTo>
                  <a:cubicBezTo>
                    <a:pt x="508109" y="557479"/>
                    <a:pt x="490281" y="547884"/>
                    <a:pt x="477930" y="538855"/>
                  </a:cubicBezTo>
                  <a:cubicBezTo>
                    <a:pt x="481031" y="536534"/>
                    <a:pt x="484183" y="534264"/>
                    <a:pt x="486870" y="531684"/>
                  </a:cubicBezTo>
                  <a:cubicBezTo>
                    <a:pt x="499014" y="520128"/>
                    <a:pt x="506456" y="505890"/>
                    <a:pt x="504905" y="489845"/>
                  </a:cubicBezTo>
                  <a:cubicBezTo>
                    <a:pt x="503924" y="479682"/>
                    <a:pt x="500358" y="472254"/>
                    <a:pt x="495604" y="466166"/>
                  </a:cubicBezTo>
                  <a:cubicBezTo>
                    <a:pt x="491211" y="460543"/>
                    <a:pt x="485578" y="456209"/>
                    <a:pt x="479687" y="452134"/>
                  </a:cubicBezTo>
                  <a:cubicBezTo>
                    <a:pt x="476432" y="449864"/>
                    <a:pt x="473021" y="447800"/>
                    <a:pt x="469972" y="445272"/>
                  </a:cubicBezTo>
                  <a:cubicBezTo>
                    <a:pt x="472608" y="442435"/>
                    <a:pt x="475036" y="439855"/>
                    <a:pt x="475450" y="439288"/>
                  </a:cubicBezTo>
                  <a:cubicBezTo>
                    <a:pt x="479584" y="433355"/>
                    <a:pt x="482736" y="426907"/>
                    <a:pt x="484338" y="420148"/>
                  </a:cubicBezTo>
                  <a:cubicBezTo>
                    <a:pt x="486043" y="412926"/>
                    <a:pt x="486043" y="405291"/>
                    <a:pt x="483666" y="397346"/>
                  </a:cubicBezTo>
                  <a:cubicBezTo>
                    <a:pt x="480617" y="387234"/>
                    <a:pt x="474830" y="378567"/>
                    <a:pt x="467440" y="371861"/>
                  </a:cubicBezTo>
                  <a:cubicBezTo>
                    <a:pt x="459792" y="364896"/>
                    <a:pt x="450438" y="360150"/>
                    <a:pt x="440620" y="358035"/>
                  </a:cubicBezTo>
                  <a:cubicBezTo>
                    <a:pt x="439793" y="357880"/>
                    <a:pt x="435607" y="358860"/>
                    <a:pt x="431473" y="359428"/>
                  </a:cubicBezTo>
                  <a:cubicBezTo>
                    <a:pt x="431421" y="353340"/>
                    <a:pt x="431215" y="344364"/>
                    <a:pt x="430646" y="341475"/>
                  </a:cubicBezTo>
                  <a:cubicBezTo>
                    <a:pt x="428424" y="330538"/>
                    <a:pt x="424962" y="320013"/>
                    <a:pt x="420001" y="310469"/>
                  </a:cubicBezTo>
                  <a:cubicBezTo>
                    <a:pt x="414678" y="300255"/>
                    <a:pt x="407702" y="291175"/>
                    <a:pt x="398762" y="283694"/>
                  </a:cubicBezTo>
                  <a:cubicBezTo>
                    <a:pt x="391269" y="277401"/>
                    <a:pt x="383207" y="273686"/>
                    <a:pt x="374784" y="272087"/>
                  </a:cubicBezTo>
                  <a:cubicBezTo>
                    <a:pt x="366516" y="270539"/>
                    <a:pt x="357834" y="271055"/>
                    <a:pt x="348946" y="273428"/>
                  </a:cubicBezTo>
                  <a:cubicBezTo>
                    <a:pt x="348274" y="273635"/>
                    <a:pt x="345793" y="274666"/>
                    <a:pt x="342641" y="276059"/>
                  </a:cubicBezTo>
                  <a:cubicBezTo>
                    <a:pt x="342589" y="272757"/>
                    <a:pt x="342486" y="269765"/>
                    <a:pt x="342279" y="268321"/>
                  </a:cubicBezTo>
                  <a:cubicBezTo>
                    <a:pt x="340212" y="253979"/>
                    <a:pt x="336595" y="237935"/>
                    <a:pt x="329360" y="224934"/>
                  </a:cubicBezTo>
                  <a:cubicBezTo>
                    <a:pt x="323521" y="214513"/>
                    <a:pt x="315511" y="205949"/>
                    <a:pt x="304607" y="200842"/>
                  </a:cubicBezTo>
                  <a:cubicBezTo>
                    <a:pt x="297838" y="197695"/>
                    <a:pt x="290706" y="196508"/>
                    <a:pt x="283575" y="196973"/>
                  </a:cubicBezTo>
                  <a:cubicBezTo>
                    <a:pt x="277529" y="197385"/>
                    <a:pt x="271482" y="198985"/>
                    <a:pt x="265798" y="201461"/>
                  </a:cubicBezTo>
                  <a:lnTo>
                    <a:pt x="265695" y="200532"/>
                  </a:lnTo>
                  <a:cubicBezTo>
                    <a:pt x="264093" y="190060"/>
                    <a:pt x="261302" y="179845"/>
                    <a:pt x="256600" y="170817"/>
                  </a:cubicBezTo>
                  <a:cubicBezTo>
                    <a:pt x="253189" y="164213"/>
                    <a:pt x="248745" y="158178"/>
                    <a:pt x="243060" y="153070"/>
                  </a:cubicBezTo>
                  <a:cubicBezTo>
                    <a:pt x="233655" y="144506"/>
                    <a:pt x="224922" y="141308"/>
                    <a:pt x="216860" y="140689"/>
                  </a:cubicBezTo>
                  <a:cubicBezTo>
                    <a:pt x="208179" y="140018"/>
                    <a:pt x="199962" y="142546"/>
                    <a:pt x="191849" y="145899"/>
                  </a:cubicBezTo>
                  <a:cubicBezTo>
                    <a:pt x="184717" y="148840"/>
                    <a:pt x="177741" y="153173"/>
                    <a:pt x="169576" y="151626"/>
                  </a:cubicBezTo>
                  <a:cubicBezTo>
                    <a:pt x="169008" y="151110"/>
                    <a:pt x="166062" y="148272"/>
                    <a:pt x="164564" y="146312"/>
                  </a:cubicBezTo>
                  <a:cubicBezTo>
                    <a:pt x="161515" y="142288"/>
                    <a:pt x="158673" y="138058"/>
                    <a:pt x="156037" y="135375"/>
                  </a:cubicBezTo>
                  <a:cubicBezTo>
                    <a:pt x="149629" y="128823"/>
                    <a:pt x="141516" y="124335"/>
                    <a:pt x="132783" y="122117"/>
                  </a:cubicBezTo>
                  <a:cubicBezTo>
                    <a:pt x="126530" y="120517"/>
                    <a:pt x="120018" y="120517"/>
                    <a:pt x="113662" y="121240"/>
                  </a:cubicBezTo>
                  <a:cubicBezTo>
                    <a:pt x="113456" y="120827"/>
                    <a:pt x="113559" y="120311"/>
                    <a:pt x="113249" y="119950"/>
                  </a:cubicBezTo>
                  <a:cubicBezTo>
                    <a:pt x="113249" y="120001"/>
                    <a:pt x="113145" y="120001"/>
                    <a:pt x="113042" y="120053"/>
                  </a:cubicBezTo>
                  <a:cubicBezTo>
                    <a:pt x="111802" y="120517"/>
                    <a:pt x="110923" y="119434"/>
                    <a:pt x="110355" y="117525"/>
                  </a:cubicBezTo>
                  <a:cubicBezTo>
                    <a:pt x="110562" y="117680"/>
                    <a:pt x="110768" y="117835"/>
                    <a:pt x="110975" y="117989"/>
                  </a:cubicBezTo>
                  <a:cubicBezTo>
                    <a:pt x="111130" y="118144"/>
                    <a:pt x="111647" y="118402"/>
                    <a:pt x="112112" y="118660"/>
                  </a:cubicBezTo>
                  <a:cubicBezTo>
                    <a:pt x="111543" y="118144"/>
                    <a:pt x="110923" y="117680"/>
                    <a:pt x="110252" y="117319"/>
                  </a:cubicBezTo>
                  <a:cubicBezTo>
                    <a:pt x="108753" y="112263"/>
                    <a:pt x="109115" y="102100"/>
                    <a:pt x="109063" y="101429"/>
                  </a:cubicBezTo>
                  <a:cubicBezTo>
                    <a:pt x="108546" y="95393"/>
                    <a:pt x="109580" y="89357"/>
                    <a:pt x="111388" y="83579"/>
                  </a:cubicBezTo>
                  <a:cubicBezTo>
                    <a:pt x="113197" y="77750"/>
                    <a:pt x="116091" y="72333"/>
                    <a:pt x="119708" y="67690"/>
                  </a:cubicBezTo>
                  <a:cubicBezTo>
                    <a:pt x="122034" y="64594"/>
                    <a:pt x="124773" y="62325"/>
                    <a:pt x="127770" y="60725"/>
                  </a:cubicBezTo>
                  <a:cubicBezTo>
                    <a:pt x="129837" y="59642"/>
                    <a:pt x="132111" y="59023"/>
                    <a:pt x="134540" y="58816"/>
                  </a:cubicBezTo>
                  <a:cubicBezTo>
                    <a:pt x="134540" y="58765"/>
                    <a:pt x="134540" y="58662"/>
                    <a:pt x="134540" y="58558"/>
                  </a:cubicBezTo>
                  <a:cubicBezTo>
                    <a:pt x="135315" y="55979"/>
                    <a:pt x="142601" y="61448"/>
                    <a:pt x="145133" y="62325"/>
                  </a:cubicBezTo>
                  <a:cubicBezTo>
                    <a:pt x="152678" y="64852"/>
                    <a:pt x="157949" y="61344"/>
                    <a:pt x="158569" y="60880"/>
                  </a:cubicBezTo>
                  <a:cubicBezTo>
                    <a:pt x="160016" y="59797"/>
                    <a:pt x="164460" y="55721"/>
                    <a:pt x="164099" y="47983"/>
                  </a:cubicBezTo>
                  <a:cubicBezTo>
                    <a:pt x="163892" y="44268"/>
                    <a:pt x="158673" y="32196"/>
                    <a:pt x="162548" y="32299"/>
                  </a:cubicBezTo>
                  <a:cubicBezTo>
                    <a:pt x="162703" y="32299"/>
                    <a:pt x="162807" y="32351"/>
                    <a:pt x="162858" y="32454"/>
                  </a:cubicBezTo>
                  <a:cubicBezTo>
                    <a:pt x="165700" y="27399"/>
                    <a:pt x="170661" y="24509"/>
                    <a:pt x="176087" y="22962"/>
                  </a:cubicBezTo>
                  <a:cubicBezTo>
                    <a:pt x="184511" y="20589"/>
                    <a:pt x="193864" y="20589"/>
                    <a:pt x="201202" y="21982"/>
                  </a:cubicBezTo>
                  <a:cubicBezTo>
                    <a:pt x="206422" y="23271"/>
                    <a:pt x="211693" y="20073"/>
                    <a:pt x="212985" y="14914"/>
                  </a:cubicBezTo>
                  <a:cubicBezTo>
                    <a:pt x="214225" y="9703"/>
                    <a:pt x="211073" y="4441"/>
                    <a:pt x="205853" y="3152"/>
                  </a:cubicBezTo>
                  <a:cubicBezTo>
                    <a:pt x="193813" y="-460"/>
                    <a:pt x="177328" y="-1543"/>
                    <a:pt x="163582" y="2997"/>
                  </a:cubicBezTo>
                  <a:cubicBezTo>
                    <a:pt x="152988" y="6556"/>
                    <a:pt x="144255" y="13676"/>
                    <a:pt x="138880" y="24613"/>
                  </a:cubicBezTo>
                  <a:cubicBezTo>
                    <a:pt x="138157" y="26109"/>
                    <a:pt x="137485" y="28946"/>
                    <a:pt x="137382" y="32557"/>
                  </a:cubicBezTo>
                  <a:cubicBezTo>
                    <a:pt x="129113" y="32506"/>
                    <a:pt x="121672" y="34415"/>
                    <a:pt x="115161" y="38232"/>
                  </a:cubicBezTo>
                  <a:cubicBezTo>
                    <a:pt x="109166" y="41792"/>
                    <a:pt x="103895" y="46745"/>
                    <a:pt x="99503" y="53245"/>
                  </a:cubicBezTo>
                  <a:cubicBezTo>
                    <a:pt x="94697" y="60570"/>
                    <a:pt x="90925" y="68825"/>
                    <a:pt x="88961" y="77647"/>
                  </a:cubicBezTo>
                  <a:cubicBezTo>
                    <a:pt x="87049" y="86314"/>
                    <a:pt x="86584" y="95393"/>
                    <a:pt x="88134" y="104163"/>
                  </a:cubicBezTo>
                  <a:cubicBezTo>
                    <a:pt x="88341" y="105350"/>
                    <a:pt x="92888" y="121859"/>
                    <a:pt x="95730" y="127533"/>
                  </a:cubicBezTo>
                  <a:cubicBezTo>
                    <a:pt x="95834" y="127688"/>
                    <a:pt x="95937" y="127688"/>
                    <a:pt x="96040" y="127895"/>
                  </a:cubicBezTo>
                  <a:cubicBezTo>
                    <a:pt x="93457" y="129442"/>
                    <a:pt x="90356" y="130319"/>
                    <a:pt x="88082" y="132228"/>
                  </a:cubicBezTo>
                  <a:cubicBezTo>
                    <a:pt x="79091" y="139966"/>
                    <a:pt x="73044" y="151265"/>
                    <a:pt x="62554" y="157301"/>
                  </a:cubicBezTo>
                  <a:cubicBezTo>
                    <a:pt x="54183" y="162150"/>
                    <a:pt x="45708" y="159777"/>
                    <a:pt x="38473" y="154876"/>
                  </a:cubicBezTo>
                  <a:cubicBezTo>
                    <a:pt x="29688" y="148891"/>
                    <a:pt x="22505" y="139296"/>
                    <a:pt x="18629" y="130577"/>
                  </a:cubicBezTo>
                  <a:cubicBezTo>
                    <a:pt x="16510" y="125676"/>
                    <a:pt x="10774" y="123406"/>
                    <a:pt x="5865" y="125573"/>
                  </a:cubicBezTo>
                  <a:cubicBezTo>
                    <a:pt x="904" y="127688"/>
                    <a:pt x="-1318" y="133415"/>
                    <a:pt x="801" y="138316"/>
                  </a:cubicBezTo>
                  <a:cubicBezTo>
                    <a:pt x="6847" y="152657"/>
                    <a:pt x="19611" y="168599"/>
                    <a:pt x="34752" y="175976"/>
                  </a:cubicBezTo>
                  <a:cubicBezTo>
                    <a:pt x="46586" y="181702"/>
                    <a:pt x="59712" y="182579"/>
                    <a:pt x="72786" y="175357"/>
                  </a:cubicBezTo>
                  <a:cubicBezTo>
                    <a:pt x="84517" y="168857"/>
                    <a:pt x="91855" y="156888"/>
                    <a:pt x="101932" y="148479"/>
                  </a:cubicBezTo>
                  <a:cubicBezTo>
                    <a:pt x="104826" y="146106"/>
                    <a:pt x="107978" y="144145"/>
                    <a:pt x="111957" y="143113"/>
                  </a:cubicBezTo>
                  <a:cubicBezTo>
                    <a:pt x="116814" y="141824"/>
                    <a:pt x="122137" y="141978"/>
                    <a:pt x="127150" y="143371"/>
                  </a:cubicBezTo>
                  <a:cubicBezTo>
                    <a:pt x="131904" y="144661"/>
                    <a:pt x="136400" y="147189"/>
                    <a:pt x="139862" y="150852"/>
                  </a:cubicBezTo>
                  <a:cubicBezTo>
                    <a:pt x="143428" y="154618"/>
                    <a:pt x="147304" y="161634"/>
                    <a:pt x="151851" y="166277"/>
                  </a:cubicBezTo>
                  <a:cubicBezTo>
                    <a:pt x="155675" y="170249"/>
                    <a:pt x="160016" y="172880"/>
                    <a:pt x="164512" y="173861"/>
                  </a:cubicBezTo>
                  <a:cubicBezTo>
                    <a:pt x="174382" y="176027"/>
                    <a:pt x="183477" y="173964"/>
                    <a:pt x="192262" y="170714"/>
                  </a:cubicBezTo>
                  <a:cubicBezTo>
                    <a:pt x="198412" y="168392"/>
                    <a:pt x="204355" y="165297"/>
                    <a:pt x="210608" y="164265"/>
                  </a:cubicBezTo>
                  <a:cubicBezTo>
                    <a:pt x="215672" y="163440"/>
                    <a:pt x="220788" y="164936"/>
                    <a:pt x="226886" y="170611"/>
                  </a:cubicBezTo>
                  <a:cubicBezTo>
                    <a:pt x="231278" y="174686"/>
                    <a:pt x="234327" y="179690"/>
                    <a:pt x="236601" y="185107"/>
                  </a:cubicBezTo>
                  <a:cubicBezTo>
                    <a:pt x="239081" y="191040"/>
                    <a:pt x="240528" y="197489"/>
                    <a:pt x="241458" y="204092"/>
                  </a:cubicBezTo>
                  <a:cubicBezTo>
                    <a:pt x="241768" y="206156"/>
                    <a:pt x="241510" y="217815"/>
                    <a:pt x="242647" y="222355"/>
                  </a:cubicBezTo>
                  <a:cubicBezTo>
                    <a:pt x="244042" y="227978"/>
                    <a:pt x="247453" y="230712"/>
                    <a:pt x="249778" y="231950"/>
                  </a:cubicBezTo>
                  <a:cubicBezTo>
                    <a:pt x="252259" y="233240"/>
                    <a:pt x="255928" y="234065"/>
                    <a:pt x="260475" y="232827"/>
                  </a:cubicBezTo>
                  <a:cubicBezTo>
                    <a:pt x="264248" y="231744"/>
                    <a:pt x="274686" y="224779"/>
                    <a:pt x="275151" y="224470"/>
                  </a:cubicBezTo>
                  <a:cubicBezTo>
                    <a:pt x="278304" y="223077"/>
                    <a:pt x="281663" y="222148"/>
                    <a:pt x="285073" y="221942"/>
                  </a:cubicBezTo>
                  <a:cubicBezTo>
                    <a:pt x="288019" y="221787"/>
                    <a:pt x="290964" y="222251"/>
                    <a:pt x="293703" y="223593"/>
                  </a:cubicBezTo>
                  <a:cubicBezTo>
                    <a:pt x="301351" y="227256"/>
                    <a:pt x="306002" y="234323"/>
                    <a:pt x="309361" y="242217"/>
                  </a:cubicBezTo>
                  <a:cubicBezTo>
                    <a:pt x="313340" y="251554"/>
                    <a:pt x="315356" y="262233"/>
                    <a:pt x="316596" y="271829"/>
                  </a:cubicBezTo>
                  <a:cubicBezTo>
                    <a:pt x="317113" y="275543"/>
                    <a:pt x="315976" y="285036"/>
                    <a:pt x="316544" y="291175"/>
                  </a:cubicBezTo>
                  <a:cubicBezTo>
                    <a:pt x="317009" y="295921"/>
                    <a:pt x="318405" y="299636"/>
                    <a:pt x="319955" y="301957"/>
                  </a:cubicBezTo>
                  <a:cubicBezTo>
                    <a:pt x="320730" y="303092"/>
                    <a:pt x="327293" y="310005"/>
                    <a:pt x="337473" y="306342"/>
                  </a:cubicBezTo>
                  <a:cubicBezTo>
                    <a:pt x="342383" y="304588"/>
                    <a:pt x="354217" y="299068"/>
                    <a:pt x="355664" y="298655"/>
                  </a:cubicBezTo>
                  <a:cubicBezTo>
                    <a:pt x="360573" y="297366"/>
                    <a:pt x="365327" y="296953"/>
                    <a:pt x="369823" y="297830"/>
                  </a:cubicBezTo>
                  <a:cubicBezTo>
                    <a:pt x="374060" y="298604"/>
                    <a:pt x="378039" y="300564"/>
                    <a:pt x="381760" y="303763"/>
                  </a:cubicBezTo>
                  <a:cubicBezTo>
                    <a:pt x="388013" y="309025"/>
                    <a:pt x="392871" y="315473"/>
                    <a:pt x="396591" y="322593"/>
                  </a:cubicBezTo>
                  <a:cubicBezTo>
                    <a:pt x="400467" y="330022"/>
                    <a:pt x="403103" y="338173"/>
                    <a:pt x="404860" y="346685"/>
                  </a:cubicBezTo>
                  <a:cubicBezTo>
                    <a:pt x="405583" y="350296"/>
                    <a:pt x="404704" y="360201"/>
                    <a:pt x="405273" y="366444"/>
                  </a:cubicBezTo>
                  <a:cubicBezTo>
                    <a:pt x="405738" y="371654"/>
                    <a:pt x="407288" y="375627"/>
                    <a:pt x="408787" y="377793"/>
                  </a:cubicBezTo>
                  <a:cubicBezTo>
                    <a:pt x="409717" y="379083"/>
                    <a:pt x="413231" y="383313"/>
                    <a:pt x="420466" y="383778"/>
                  </a:cubicBezTo>
                  <a:cubicBezTo>
                    <a:pt x="424135" y="383984"/>
                    <a:pt x="432300" y="383675"/>
                    <a:pt x="436021" y="383726"/>
                  </a:cubicBezTo>
                  <a:cubicBezTo>
                    <a:pt x="441137" y="384913"/>
                    <a:pt x="446046" y="387441"/>
                    <a:pt x="450025" y="391000"/>
                  </a:cubicBezTo>
                  <a:cubicBezTo>
                    <a:pt x="454107" y="394663"/>
                    <a:pt x="457311" y="399306"/>
                    <a:pt x="459017" y="404826"/>
                  </a:cubicBezTo>
                  <a:cubicBezTo>
                    <a:pt x="460050" y="408128"/>
                    <a:pt x="460050" y="411327"/>
                    <a:pt x="459378" y="414370"/>
                  </a:cubicBezTo>
                  <a:cubicBezTo>
                    <a:pt x="458500" y="418085"/>
                    <a:pt x="456743" y="421541"/>
                    <a:pt x="454469" y="424791"/>
                  </a:cubicBezTo>
                  <a:cubicBezTo>
                    <a:pt x="453901" y="425617"/>
                    <a:pt x="447389" y="432323"/>
                    <a:pt x="444857" y="435109"/>
                  </a:cubicBezTo>
                  <a:cubicBezTo>
                    <a:pt x="438346" y="442538"/>
                    <a:pt x="441963" y="450638"/>
                    <a:pt x="442273" y="451205"/>
                  </a:cubicBezTo>
                  <a:cubicBezTo>
                    <a:pt x="447131" y="459408"/>
                    <a:pt x="454262" y="465083"/>
                    <a:pt x="461911" y="470241"/>
                  </a:cubicBezTo>
                  <a:cubicBezTo>
                    <a:pt x="466975" y="473646"/>
                    <a:pt x="472298" y="476690"/>
                    <a:pt x="476173" y="481488"/>
                  </a:cubicBezTo>
                  <a:cubicBezTo>
                    <a:pt x="478395" y="484274"/>
                    <a:pt x="479946" y="487679"/>
                    <a:pt x="480462" y="492373"/>
                  </a:cubicBezTo>
                  <a:cubicBezTo>
                    <a:pt x="481393" y="500937"/>
                    <a:pt x="476535" y="508160"/>
                    <a:pt x="470127" y="514402"/>
                  </a:cubicBezTo>
                  <a:cubicBezTo>
                    <a:pt x="457725" y="526474"/>
                    <a:pt x="439173" y="534831"/>
                    <a:pt x="427804" y="538907"/>
                  </a:cubicBezTo>
                  <a:lnTo>
                    <a:pt x="406255" y="545717"/>
                  </a:lnTo>
                  <a:cubicBezTo>
                    <a:pt x="405738" y="545820"/>
                    <a:pt x="396385" y="548038"/>
                    <a:pt x="392922" y="549328"/>
                  </a:cubicBezTo>
                  <a:cubicBezTo>
                    <a:pt x="382432" y="553197"/>
                    <a:pt x="384344" y="563670"/>
                    <a:pt x="385326" y="565682"/>
                  </a:cubicBezTo>
                  <a:cubicBezTo>
                    <a:pt x="390235" y="575639"/>
                    <a:pt x="400570" y="584254"/>
                    <a:pt x="413851" y="590909"/>
                  </a:cubicBezTo>
                  <a:cubicBezTo>
                    <a:pt x="437157" y="602671"/>
                    <a:pt x="469662" y="609378"/>
                    <a:pt x="484700" y="614692"/>
                  </a:cubicBezTo>
                  <a:cubicBezTo>
                    <a:pt x="510538" y="623823"/>
                    <a:pt x="530950" y="635585"/>
                    <a:pt x="546247" y="652352"/>
                  </a:cubicBezTo>
                  <a:cubicBezTo>
                    <a:pt x="561181" y="668706"/>
                    <a:pt x="571310" y="689754"/>
                    <a:pt x="577459" y="717251"/>
                  </a:cubicBezTo>
                  <a:cubicBezTo>
                    <a:pt x="578493" y="722255"/>
                    <a:pt x="583454" y="725506"/>
                    <a:pt x="588466" y="724422"/>
                  </a:cubicBezTo>
                  <a:cubicBezTo>
                    <a:pt x="593479" y="723339"/>
                    <a:pt x="596735" y="718386"/>
                    <a:pt x="595649" y="713382"/>
                  </a:cubicBezTo>
                  <a:cubicBezTo>
                    <a:pt x="589242" y="681964"/>
                    <a:pt x="577821" y="657975"/>
                    <a:pt x="561129" y="639042"/>
                  </a:cubicBezTo>
                  <a:cubicBezTo>
                    <a:pt x="544025" y="619696"/>
                    <a:pt x="521183" y="605612"/>
                    <a:pt x="491934" y="594778"/>
                  </a:cubicBezTo>
                  <a:cubicBezTo>
                    <a:pt x="479325" y="590084"/>
                    <a:pt x="453952" y="584306"/>
                    <a:pt x="432817" y="575174"/>
                  </a:cubicBezTo>
                  <a:cubicBezTo>
                    <a:pt x="426822" y="572595"/>
                    <a:pt x="421086" y="569861"/>
                    <a:pt x="416332" y="566714"/>
                  </a:cubicBezTo>
                  <a:lnTo>
                    <a:pt x="435504" y="560987"/>
                  </a:lnTo>
                  <a:cubicBezTo>
                    <a:pt x="442428" y="558614"/>
                    <a:pt x="451472" y="554900"/>
                    <a:pt x="460670" y="549947"/>
                  </a:cubicBezTo>
                  <a:cubicBezTo>
                    <a:pt x="460877" y="550153"/>
                    <a:pt x="460825" y="550463"/>
                    <a:pt x="461032" y="550618"/>
                  </a:cubicBezTo>
                  <a:cubicBezTo>
                    <a:pt x="474726" y="563205"/>
                    <a:pt x="497929" y="578424"/>
                    <a:pt x="520718" y="583790"/>
                  </a:cubicBezTo>
                  <a:cubicBezTo>
                    <a:pt x="539219" y="588123"/>
                    <a:pt x="557305" y="585698"/>
                    <a:pt x="571516" y="573781"/>
                  </a:cubicBezTo>
                  <a:cubicBezTo>
                    <a:pt x="574720" y="571099"/>
                    <a:pt x="577201" y="566662"/>
                    <a:pt x="578648" y="561297"/>
                  </a:cubicBezTo>
                  <a:cubicBezTo>
                    <a:pt x="579061" y="559749"/>
                    <a:pt x="579113" y="557686"/>
                    <a:pt x="579061" y="555570"/>
                  </a:cubicBezTo>
                  <a:cubicBezTo>
                    <a:pt x="582575" y="556705"/>
                    <a:pt x="585624" y="557582"/>
                    <a:pt x="587226" y="557737"/>
                  </a:cubicBezTo>
                  <a:cubicBezTo>
                    <a:pt x="595598" y="558666"/>
                    <a:pt x="604021" y="557995"/>
                    <a:pt x="611824" y="555416"/>
                  </a:cubicBezTo>
                  <a:cubicBezTo>
                    <a:pt x="619679" y="552733"/>
                    <a:pt x="627017" y="548348"/>
                    <a:pt x="633167" y="541796"/>
                  </a:cubicBezTo>
                  <a:cubicBezTo>
                    <a:pt x="642623" y="531633"/>
                    <a:pt x="648463" y="518426"/>
                    <a:pt x="650633" y="504239"/>
                  </a:cubicBezTo>
                  <a:cubicBezTo>
                    <a:pt x="652649" y="491187"/>
                    <a:pt x="651770" y="477516"/>
                    <a:pt x="648566" y="465186"/>
                  </a:cubicBezTo>
                  <a:close/>
                  <a:moveTo>
                    <a:pt x="153763" y="37665"/>
                  </a:moveTo>
                  <a:cubicBezTo>
                    <a:pt x="153298" y="39058"/>
                    <a:pt x="151024" y="38129"/>
                    <a:pt x="148544" y="36788"/>
                  </a:cubicBezTo>
                  <a:cubicBezTo>
                    <a:pt x="151748" y="35240"/>
                    <a:pt x="154952" y="34312"/>
                    <a:pt x="153763" y="37665"/>
                  </a:cubicBezTo>
                  <a:close/>
                  <a:moveTo>
                    <a:pt x="139139" y="43494"/>
                  </a:moveTo>
                  <a:cubicBezTo>
                    <a:pt x="139656" y="46383"/>
                    <a:pt x="139707" y="48705"/>
                    <a:pt x="138053" y="48705"/>
                  </a:cubicBezTo>
                  <a:cubicBezTo>
                    <a:pt x="134798" y="48705"/>
                    <a:pt x="136710" y="45919"/>
                    <a:pt x="139139" y="43494"/>
                  </a:cubicBezTo>
                  <a:close/>
                  <a:moveTo>
                    <a:pt x="422275" y="357725"/>
                  </a:moveTo>
                  <a:cubicBezTo>
                    <a:pt x="422481" y="354269"/>
                    <a:pt x="425582" y="357106"/>
                    <a:pt x="427856" y="359789"/>
                  </a:cubicBezTo>
                  <a:cubicBezTo>
                    <a:pt x="424652" y="359995"/>
                    <a:pt x="422120" y="359582"/>
                    <a:pt x="422275" y="357725"/>
                  </a:cubicBezTo>
                  <a:close/>
                  <a:moveTo>
                    <a:pt x="579010" y="549586"/>
                  </a:moveTo>
                  <a:cubicBezTo>
                    <a:pt x="579061" y="546903"/>
                    <a:pt x="579475" y="545046"/>
                    <a:pt x="580973" y="545407"/>
                  </a:cubicBezTo>
                  <a:cubicBezTo>
                    <a:pt x="583350" y="545975"/>
                    <a:pt x="581232" y="547987"/>
                    <a:pt x="579010" y="549586"/>
                  </a:cubicBezTo>
                  <a:close/>
                  <a:moveTo>
                    <a:pt x="112319" y="118815"/>
                  </a:moveTo>
                  <a:lnTo>
                    <a:pt x="112164" y="118660"/>
                  </a:lnTo>
                  <a:cubicBezTo>
                    <a:pt x="112939" y="119073"/>
                    <a:pt x="113714" y="119589"/>
                    <a:pt x="113300" y="119950"/>
                  </a:cubicBezTo>
                  <a:cubicBezTo>
                    <a:pt x="113042" y="119537"/>
                    <a:pt x="112680" y="119176"/>
                    <a:pt x="112319" y="118815"/>
                  </a:cubicBezTo>
                  <a:close/>
                  <a:moveTo>
                    <a:pt x="474055" y="259654"/>
                  </a:moveTo>
                  <a:lnTo>
                    <a:pt x="473951" y="259189"/>
                  </a:lnTo>
                  <a:lnTo>
                    <a:pt x="473951" y="259241"/>
                  </a:lnTo>
                  <a:lnTo>
                    <a:pt x="474055" y="259654"/>
                  </a:lnTo>
                  <a:close/>
                  <a:moveTo>
                    <a:pt x="226059" y="112469"/>
                  </a:moveTo>
                  <a:cubicBezTo>
                    <a:pt x="223888" y="107568"/>
                    <a:pt x="226110" y="101842"/>
                    <a:pt x="231020" y="99675"/>
                  </a:cubicBezTo>
                  <a:cubicBezTo>
                    <a:pt x="242078" y="94516"/>
                    <a:pt x="254843" y="91524"/>
                    <a:pt x="267193" y="91988"/>
                  </a:cubicBezTo>
                  <a:cubicBezTo>
                    <a:pt x="280526" y="92504"/>
                    <a:pt x="293342" y="97199"/>
                    <a:pt x="303677" y="107156"/>
                  </a:cubicBezTo>
                  <a:cubicBezTo>
                    <a:pt x="305899" y="109322"/>
                    <a:pt x="309051" y="114069"/>
                    <a:pt x="312307" y="119382"/>
                  </a:cubicBezTo>
                  <a:cubicBezTo>
                    <a:pt x="314477" y="122890"/>
                    <a:pt x="318250" y="128256"/>
                    <a:pt x="319955" y="130577"/>
                  </a:cubicBezTo>
                  <a:cubicBezTo>
                    <a:pt x="320678" y="130474"/>
                    <a:pt x="321402" y="130268"/>
                    <a:pt x="322177" y="130061"/>
                  </a:cubicBezTo>
                  <a:cubicBezTo>
                    <a:pt x="324658" y="129494"/>
                    <a:pt x="327190" y="128514"/>
                    <a:pt x="329774" y="127533"/>
                  </a:cubicBezTo>
                  <a:cubicBezTo>
                    <a:pt x="336595" y="125006"/>
                    <a:pt x="343778" y="122271"/>
                    <a:pt x="350909" y="121394"/>
                  </a:cubicBezTo>
                  <a:cubicBezTo>
                    <a:pt x="355664" y="120827"/>
                    <a:pt x="360366" y="121085"/>
                    <a:pt x="365069" y="122323"/>
                  </a:cubicBezTo>
                  <a:cubicBezTo>
                    <a:pt x="376179" y="125212"/>
                    <a:pt x="383776" y="130474"/>
                    <a:pt x="389563" y="136923"/>
                  </a:cubicBezTo>
                  <a:cubicBezTo>
                    <a:pt x="394938" y="142856"/>
                    <a:pt x="398607" y="149923"/>
                    <a:pt x="402017" y="157249"/>
                  </a:cubicBezTo>
                  <a:cubicBezTo>
                    <a:pt x="405428" y="164626"/>
                    <a:pt x="408219" y="172519"/>
                    <a:pt x="414626" y="178246"/>
                  </a:cubicBezTo>
                  <a:cubicBezTo>
                    <a:pt x="419174" y="182373"/>
                    <a:pt x="424703" y="182631"/>
                    <a:pt x="430026" y="183714"/>
                  </a:cubicBezTo>
                  <a:cubicBezTo>
                    <a:pt x="436486" y="185056"/>
                    <a:pt x="442842" y="186706"/>
                    <a:pt x="448836" y="190318"/>
                  </a:cubicBezTo>
                  <a:cubicBezTo>
                    <a:pt x="454572" y="193774"/>
                    <a:pt x="460050" y="198830"/>
                    <a:pt x="464701" y="207136"/>
                  </a:cubicBezTo>
                  <a:cubicBezTo>
                    <a:pt x="468163" y="213430"/>
                    <a:pt x="470075" y="219672"/>
                    <a:pt x="471057" y="225914"/>
                  </a:cubicBezTo>
                  <a:cubicBezTo>
                    <a:pt x="472763" y="236800"/>
                    <a:pt x="470902" y="247685"/>
                    <a:pt x="473693" y="258364"/>
                  </a:cubicBezTo>
                  <a:cubicBezTo>
                    <a:pt x="473228" y="256971"/>
                    <a:pt x="472608" y="255578"/>
                    <a:pt x="471781" y="256507"/>
                  </a:cubicBezTo>
                  <a:cubicBezTo>
                    <a:pt x="470851" y="257539"/>
                    <a:pt x="472039" y="258622"/>
                    <a:pt x="474055" y="259654"/>
                  </a:cubicBezTo>
                  <a:cubicBezTo>
                    <a:pt x="477620" y="261459"/>
                    <a:pt x="483666" y="263059"/>
                    <a:pt x="484958" y="264245"/>
                  </a:cubicBezTo>
                  <a:cubicBezTo>
                    <a:pt x="490333" y="269146"/>
                    <a:pt x="495138" y="275285"/>
                    <a:pt x="498859" y="282095"/>
                  </a:cubicBezTo>
                  <a:cubicBezTo>
                    <a:pt x="502477" y="288699"/>
                    <a:pt x="505215" y="295818"/>
                    <a:pt x="506559" y="302989"/>
                  </a:cubicBezTo>
                  <a:cubicBezTo>
                    <a:pt x="507851" y="309747"/>
                    <a:pt x="508213" y="316557"/>
                    <a:pt x="507593" y="323263"/>
                  </a:cubicBezTo>
                  <a:cubicBezTo>
                    <a:pt x="506972" y="329970"/>
                    <a:pt x="505474" y="336522"/>
                    <a:pt x="503097" y="342867"/>
                  </a:cubicBezTo>
                  <a:cubicBezTo>
                    <a:pt x="502012" y="345602"/>
                    <a:pt x="497309" y="350399"/>
                    <a:pt x="494415" y="354062"/>
                  </a:cubicBezTo>
                  <a:cubicBezTo>
                    <a:pt x="494467" y="355197"/>
                    <a:pt x="494312" y="356384"/>
                    <a:pt x="493950" y="357519"/>
                  </a:cubicBezTo>
                  <a:cubicBezTo>
                    <a:pt x="493950" y="356797"/>
                    <a:pt x="493795" y="355868"/>
                    <a:pt x="493640" y="355042"/>
                  </a:cubicBezTo>
                  <a:cubicBezTo>
                    <a:pt x="492245" y="356900"/>
                    <a:pt x="491573" y="358344"/>
                    <a:pt x="492451" y="358860"/>
                  </a:cubicBezTo>
                  <a:cubicBezTo>
                    <a:pt x="492761" y="359015"/>
                    <a:pt x="493072" y="359118"/>
                    <a:pt x="493278" y="359066"/>
                  </a:cubicBezTo>
                  <a:cubicBezTo>
                    <a:pt x="492555" y="360305"/>
                    <a:pt x="491625" y="361440"/>
                    <a:pt x="490333" y="362265"/>
                  </a:cubicBezTo>
                  <a:cubicBezTo>
                    <a:pt x="484700" y="366341"/>
                    <a:pt x="480462" y="363761"/>
                    <a:pt x="479325" y="363090"/>
                  </a:cubicBezTo>
                  <a:cubicBezTo>
                    <a:pt x="477259" y="361955"/>
                    <a:pt x="472194" y="357312"/>
                    <a:pt x="476018" y="349884"/>
                  </a:cubicBezTo>
                  <a:cubicBezTo>
                    <a:pt x="477207" y="347614"/>
                    <a:pt x="483408" y="340185"/>
                    <a:pt x="484648" y="336367"/>
                  </a:cubicBezTo>
                  <a:cubicBezTo>
                    <a:pt x="486198" y="331673"/>
                    <a:pt x="487025" y="326772"/>
                    <a:pt x="487284" y="321871"/>
                  </a:cubicBezTo>
                  <a:cubicBezTo>
                    <a:pt x="487490" y="317021"/>
                    <a:pt x="487025" y="312172"/>
                    <a:pt x="485888" y="307374"/>
                  </a:cubicBezTo>
                  <a:cubicBezTo>
                    <a:pt x="484700" y="302421"/>
                    <a:pt x="482529" y="297520"/>
                    <a:pt x="479842" y="292981"/>
                  </a:cubicBezTo>
                  <a:cubicBezTo>
                    <a:pt x="477207" y="288699"/>
                    <a:pt x="474003" y="284778"/>
                    <a:pt x="470385" y="281734"/>
                  </a:cubicBezTo>
                  <a:cubicBezTo>
                    <a:pt x="472401" y="278174"/>
                    <a:pt x="459585" y="276678"/>
                    <a:pt x="456588" y="274202"/>
                  </a:cubicBezTo>
                  <a:cubicBezTo>
                    <a:pt x="454004" y="272138"/>
                    <a:pt x="452712" y="269714"/>
                    <a:pt x="452040" y="267753"/>
                  </a:cubicBezTo>
                  <a:cubicBezTo>
                    <a:pt x="447699" y="255527"/>
                    <a:pt x="449198" y="242784"/>
                    <a:pt x="446769" y="230145"/>
                  </a:cubicBezTo>
                  <a:cubicBezTo>
                    <a:pt x="446098" y="226585"/>
                    <a:pt x="444961" y="223077"/>
                    <a:pt x="442894" y="219620"/>
                  </a:cubicBezTo>
                  <a:cubicBezTo>
                    <a:pt x="440775" y="216061"/>
                    <a:pt x="438398" y="213791"/>
                    <a:pt x="435865" y="212346"/>
                  </a:cubicBezTo>
                  <a:cubicBezTo>
                    <a:pt x="429819" y="208890"/>
                    <a:pt x="423050" y="208993"/>
                    <a:pt x="416745" y="207497"/>
                  </a:cubicBezTo>
                  <a:cubicBezTo>
                    <a:pt x="409821" y="205846"/>
                    <a:pt x="403206" y="203112"/>
                    <a:pt x="397160" y="197798"/>
                  </a:cubicBezTo>
                  <a:cubicBezTo>
                    <a:pt x="389253" y="190730"/>
                    <a:pt x="384396" y="181857"/>
                    <a:pt x="380261" y="172674"/>
                  </a:cubicBezTo>
                  <a:cubicBezTo>
                    <a:pt x="377264" y="166174"/>
                    <a:pt x="374835" y="159416"/>
                    <a:pt x="370185" y="154050"/>
                  </a:cubicBezTo>
                  <a:cubicBezTo>
                    <a:pt x="367394" y="150903"/>
                    <a:pt x="363725" y="148324"/>
                    <a:pt x="358351" y="146776"/>
                  </a:cubicBezTo>
                  <a:cubicBezTo>
                    <a:pt x="353390" y="145332"/>
                    <a:pt x="348325" y="147137"/>
                    <a:pt x="343364" y="148788"/>
                  </a:cubicBezTo>
                  <a:cubicBezTo>
                    <a:pt x="337835" y="150594"/>
                    <a:pt x="332461" y="152657"/>
                    <a:pt x="327396" y="153689"/>
                  </a:cubicBezTo>
                  <a:cubicBezTo>
                    <a:pt x="322074" y="154773"/>
                    <a:pt x="317009" y="154876"/>
                    <a:pt x="312359" y="153586"/>
                  </a:cubicBezTo>
                  <a:cubicBezTo>
                    <a:pt x="309103" y="152709"/>
                    <a:pt x="304762" y="149975"/>
                    <a:pt x="300990" y="144919"/>
                  </a:cubicBezTo>
                  <a:cubicBezTo>
                    <a:pt x="296184" y="138419"/>
                    <a:pt x="291068" y="126450"/>
                    <a:pt x="287709" y="122942"/>
                  </a:cubicBezTo>
                  <a:cubicBezTo>
                    <a:pt x="281714" y="116648"/>
                    <a:pt x="273963" y="113604"/>
                    <a:pt x="265901" y="112934"/>
                  </a:cubicBezTo>
                  <a:cubicBezTo>
                    <a:pt x="256755" y="112160"/>
                    <a:pt x="247246" y="113965"/>
                    <a:pt x="238874" y="117422"/>
                  </a:cubicBezTo>
                  <a:cubicBezTo>
                    <a:pt x="233965" y="119589"/>
                    <a:pt x="228229" y="117370"/>
                    <a:pt x="226059" y="112469"/>
                  </a:cubicBezTo>
                  <a:close/>
                  <a:moveTo>
                    <a:pt x="473899" y="259035"/>
                  </a:moveTo>
                  <a:lnTo>
                    <a:pt x="473693" y="258364"/>
                  </a:lnTo>
                  <a:lnTo>
                    <a:pt x="473951" y="259189"/>
                  </a:lnTo>
                  <a:lnTo>
                    <a:pt x="473899" y="259035"/>
                  </a:lnTo>
                  <a:close/>
                  <a:moveTo>
                    <a:pt x="286313" y="427783"/>
                  </a:moveTo>
                  <a:cubicBezTo>
                    <a:pt x="275565" y="437328"/>
                    <a:pt x="265333" y="447491"/>
                    <a:pt x="254843" y="457447"/>
                  </a:cubicBezTo>
                  <a:cubicBezTo>
                    <a:pt x="244249" y="467559"/>
                    <a:pt x="233293" y="477361"/>
                    <a:pt x="222596" y="487318"/>
                  </a:cubicBezTo>
                  <a:lnTo>
                    <a:pt x="190247" y="515795"/>
                  </a:lnTo>
                  <a:lnTo>
                    <a:pt x="179757" y="524513"/>
                  </a:lnTo>
                  <a:cubicBezTo>
                    <a:pt x="179240" y="524926"/>
                    <a:pt x="177948" y="525391"/>
                    <a:pt x="176759" y="525906"/>
                  </a:cubicBezTo>
                  <a:lnTo>
                    <a:pt x="176656" y="526164"/>
                  </a:lnTo>
                  <a:lnTo>
                    <a:pt x="176708" y="525958"/>
                  </a:lnTo>
                  <a:cubicBezTo>
                    <a:pt x="175416" y="526577"/>
                    <a:pt x="174330" y="527196"/>
                    <a:pt x="174796" y="527867"/>
                  </a:cubicBezTo>
                  <a:cubicBezTo>
                    <a:pt x="174899" y="527970"/>
                    <a:pt x="174951" y="528073"/>
                    <a:pt x="175002" y="528125"/>
                  </a:cubicBezTo>
                  <a:cubicBezTo>
                    <a:pt x="173865" y="529157"/>
                    <a:pt x="172470" y="529930"/>
                    <a:pt x="170868" y="530292"/>
                  </a:cubicBezTo>
                  <a:cubicBezTo>
                    <a:pt x="166631" y="531530"/>
                    <a:pt x="164202" y="529621"/>
                    <a:pt x="163168" y="529002"/>
                  </a:cubicBezTo>
                  <a:cubicBezTo>
                    <a:pt x="159913" y="527041"/>
                    <a:pt x="155985" y="521882"/>
                    <a:pt x="161411" y="514918"/>
                  </a:cubicBezTo>
                  <a:cubicBezTo>
                    <a:pt x="162031" y="514092"/>
                    <a:pt x="165391" y="511565"/>
                    <a:pt x="166579" y="510326"/>
                  </a:cubicBezTo>
                  <a:lnTo>
                    <a:pt x="176139" y="500525"/>
                  </a:lnTo>
                  <a:lnTo>
                    <a:pt x="205491" y="469622"/>
                  </a:lnTo>
                  <a:cubicBezTo>
                    <a:pt x="214380" y="460646"/>
                    <a:pt x="223061" y="451411"/>
                    <a:pt x="232208" y="442693"/>
                  </a:cubicBezTo>
                  <a:cubicBezTo>
                    <a:pt x="238409" y="436812"/>
                    <a:pt x="244766" y="431188"/>
                    <a:pt x="251329" y="425720"/>
                  </a:cubicBezTo>
                  <a:cubicBezTo>
                    <a:pt x="267968" y="411739"/>
                    <a:pt x="285487" y="399100"/>
                    <a:pt x="304039" y="388214"/>
                  </a:cubicBezTo>
                  <a:cubicBezTo>
                    <a:pt x="308534" y="385274"/>
                    <a:pt x="314529" y="386512"/>
                    <a:pt x="317474" y="391000"/>
                  </a:cubicBezTo>
                  <a:cubicBezTo>
                    <a:pt x="320420" y="395489"/>
                    <a:pt x="319128" y="401473"/>
                    <a:pt x="314684" y="404414"/>
                  </a:cubicBezTo>
                  <a:cubicBezTo>
                    <a:pt x="304762" y="411636"/>
                    <a:pt x="295512" y="419581"/>
                    <a:pt x="286313" y="427783"/>
                  </a:cubicBezTo>
                  <a:close/>
                  <a:moveTo>
                    <a:pt x="253396" y="274408"/>
                  </a:moveTo>
                  <a:cubicBezTo>
                    <a:pt x="252207" y="273480"/>
                    <a:pt x="251018" y="274099"/>
                    <a:pt x="249882" y="275595"/>
                  </a:cubicBezTo>
                  <a:cubicBezTo>
                    <a:pt x="249365" y="275698"/>
                    <a:pt x="248796" y="275698"/>
                    <a:pt x="248280" y="275698"/>
                  </a:cubicBezTo>
                  <a:cubicBezTo>
                    <a:pt x="248796" y="275698"/>
                    <a:pt x="249313" y="275750"/>
                    <a:pt x="249830" y="275646"/>
                  </a:cubicBezTo>
                  <a:cubicBezTo>
                    <a:pt x="246213" y="280548"/>
                    <a:pt x="243009" y="294270"/>
                    <a:pt x="242285" y="295560"/>
                  </a:cubicBezTo>
                  <a:cubicBezTo>
                    <a:pt x="236136" y="305929"/>
                    <a:pt x="230555" y="316608"/>
                    <a:pt x="224250" y="326875"/>
                  </a:cubicBezTo>
                  <a:cubicBezTo>
                    <a:pt x="220478" y="333065"/>
                    <a:pt x="216343" y="338998"/>
                    <a:pt x="212261" y="345034"/>
                  </a:cubicBezTo>
                  <a:cubicBezTo>
                    <a:pt x="206112" y="354114"/>
                    <a:pt x="199755" y="362884"/>
                    <a:pt x="193503" y="371912"/>
                  </a:cubicBezTo>
                  <a:cubicBezTo>
                    <a:pt x="190815" y="376555"/>
                    <a:pt x="184873" y="378154"/>
                    <a:pt x="180222" y="375472"/>
                  </a:cubicBezTo>
                  <a:cubicBezTo>
                    <a:pt x="175571" y="372789"/>
                    <a:pt x="174021" y="366856"/>
                    <a:pt x="176708" y="362213"/>
                  </a:cubicBezTo>
                  <a:cubicBezTo>
                    <a:pt x="181462" y="352257"/>
                    <a:pt x="186061" y="342300"/>
                    <a:pt x="191177" y="332446"/>
                  </a:cubicBezTo>
                  <a:cubicBezTo>
                    <a:pt x="194536" y="325946"/>
                    <a:pt x="197998" y="319394"/>
                    <a:pt x="201822" y="313152"/>
                  </a:cubicBezTo>
                  <a:cubicBezTo>
                    <a:pt x="208334" y="302679"/>
                    <a:pt x="215723" y="292826"/>
                    <a:pt x="222906" y="282869"/>
                  </a:cubicBezTo>
                  <a:cubicBezTo>
                    <a:pt x="224250" y="281167"/>
                    <a:pt x="234172" y="266154"/>
                    <a:pt x="239391" y="261408"/>
                  </a:cubicBezTo>
                  <a:cubicBezTo>
                    <a:pt x="244094" y="257126"/>
                    <a:pt x="248590" y="256610"/>
                    <a:pt x="250864" y="257384"/>
                  </a:cubicBezTo>
                  <a:cubicBezTo>
                    <a:pt x="255876" y="258570"/>
                    <a:pt x="258925" y="263626"/>
                    <a:pt x="257736" y="268579"/>
                  </a:cubicBezTo>
                  <a:cubicBezTo>
                    <a:pt x="257116" y="271158"/>
                    <a:pt x="255463" y="273170"/>
                    <a:pt x="253396" y="274408"/>
                  </a:cubicBezTo>
                  <a:close/>
                  <a:moveTo>
                    <a:pt x="249830" y="275646"/>
                  </a:moveTo>
                  <a:lnTo>
                    <a:pt x="249830" y="275646"/>
                  </a:lnTo>
                  <a:cubicBezTo>
                    <a:pt x="250295" y="275543"/>
                    <a:pt x="250708" y="275492"/>
                    <a:pt x="251070" y="275389"/>
                  </a:cubicBezTo>
                  <a:cubicBezTo>
                    <a:pt x="250657" y="275543"/>
                    <a:pt x="250243" y="275595"/>
                    <a:pt x="249830" y="275646"/>
                  </a:cubicBezTo>
                  <a:close/>
                  <a:moveTo>
                    <a:pt x="251483" y="275234"/>
                  </a:moveTo>
                  <a:lnTo>
                    <a:pt x="251070" y="275389"/>
                  </a:lnTo>
                  <a:cubicBezTo>
                    <a:pt x="251277" y="275285"/>
                    <a:pt x="251483" y="275234"/>
                    <a:pt x="251690" y="275131"/>
                  </a:cubicBezTo>
                  <a:cubicBezTo>
                    <a:pt x="251794" y="275079"/>
                    <a:pt x="252000" y="275027"/>
                    <a:pt x="252259" y="274976"/>
                  </a:cubicBezTo>
                  <a:lnTo>
                    <a:pt x="251897" y="275131"/>
                  </a:lnTo>
                  <a:cubicBezTo>
                    <a:pt x="251742" y="275182"/>
                    <a:pt x="251639" y="275182"/>
                    <a:pt x="251483" y="275234"/>
                  </a:cubicBezTo>
                  <a:close/>
                  <a:moveTo>
                    <a:pt x="368117" y="596532"/>
                  </a:moveTo>
                  <a:cubicBezTo>
                    <a:pt x="370495" y="599009"/>
                    <a:pt x="370236" y="601640"/>
                    <a:pt x="370391" y="603239"/>
                  </a:cubicBezTo>
                  <a:cubicBezTo>
                    <a:pt x="370598" y="606437"/>
                    <a:pt x="368634" y="608656"/>
                    <a:pt x="366154" y="610822"/>
                  </a:cubicBezTo>
                  <a:cubicBezTo>
                    <a:pt x="364965" y="611854"/>
                    <a:pt x="362691" y="612473"/>
                    <a:pt x="359591" y="612731"/>
                  </a:cubicBezTo>
                  <a:cubicBezTo>
                    <a:pt x="357576" y="612938"/>
                    <a:pt x="353131" y="612112"/>
                    <a:pt x="351013" y="612370"/>
                  </a:cubicBezTo>
                  <a:lnTo>
                    <a:pt x="334683" y="614589"/>
                  </a:lnTo>
                  <a:cubicBezTo>
                    <a:pt x="328740" y="615208"/>
                    <a:pt x="322797" y="616033"/>
                    <a:pt x="316803" y="616188"/>
                  </a:cubicBezTo>
                  <a:cubicBezTo>
                    <a:pt x="312772" y="616343"/>
                    <a:pt x="308690" y="616188"/>
                    <a:pt x="304659" y="615930"/>
                  </a:cubicBezTo>
                  <a:cubicBezTo>
                    <a:pt x="294427" y="615208"/>
                    <a:pt x="284453" y="613608"/>
                    <a:pt x="274376" y="611648"/>
                  </a:cubicBezTo>
                  <a:cubicBezTo>
                    <a:pt x="269054" y="611184"/>
                    <a:pt x="265126" y="606437"/>
                    <a:pt x="265591" y="601124"/>
                  </a:cubicBezTo>
                  <a:cubicBezTo>
                    <a:pt x="266108" y="595810"/>
                    <a:pt x="270811" y="591838"/>
                    <a:pt x="276185" y="592354"/>
                  </a:cubicBezTo>
                  <a:cubicBezTo>
                    <a:pt x="282851" y="592250"/>
                    <a:pt x="289414" y="591580"/>
                    <a:pt x="296080" y="591167"/>
                  </a:cubicBezTo>
                  <a:cubicBezTo>
                    <a:pt x="302798" y="590754"/>
                    <a:pt x="309413" y="590084"/>
                    <a:pt x="316079" y="589929"/>
                  </a:cubicBezTo>
                  <a:cubicBezTo>
                    <a:pt x="321919" y="589774"/>
                    <a:pt x="327707" y="590187"/>
                    <a:pt x="333494" y="590187"/>
                  </a:cubicBezTo>
                  <a:lnTo>
                    <a:pt x="351116" y="591219"/>
                  </a:lnTo>
                  <a:cubicBezTo>
                    <a:pt x="352460" y="591373"/>
                    <a:pt x="354475" y="591631"/>
                    <a:pt x="356594" y="592302"/>
                  </a:cubicBezTo>
                  <a:cubicBezTo>
                    <a:pt x="357162" y="592508"/>
                    <a:pt x="357886" y="592766"/>
                    <a:pt x="358557" y="593024"/>
                  </a:cubicBezTo>
                  <a:cubicBezTo>
                    <a:pt x="362071" y="592199"/>
                    <a:pt x="365844" y="593489"/>
                    <a:pt x="368117" y="59653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1056;p17"/>
            <p:cNvSpPr/>
            <p:nvPr/>
          </p:nvSpPr>
          <p:spPr>
            <a:xfrm rot="-1801764">
              <a:off x="6267294" y="2810766"/>
              <a:ext cx="649564" cy="324671"/>
            </a:xfrm>
            <a:custGeom>
              <a:avLst/>
              <a:gdLst/>
              <a:ahLst/>
              <a:cxnLst/>
              <a:rect l="l" t="t" r="r" b="b"/>
              <a:pathLst>
                <a:path w="1300282" h="649919" extrusionOk="0">
                  <a:moveTo>
                    <a:pt x="714411" y="643054"/>
                  </a:moveTo>
                  <a:cubicBezTo>
                    <a:pt x="587286" y="667507"/>
                    <a:pt x="431637" y="622521"/>
                    <a:pt x="308905" y="573047"/>
                  </a:cubicBezTo>
                  <a:cubicBezTo>
                    <a:pt x="140749" y="505259"/>
                    <a:pt x="10369" y="365967"/>
                    <a:pt x="7166" y="358384"/>
                  </a:cubicBezTo>
                  <a:cubicBezTo>
                    <a:pt x="-40945" y="245300"/>
                    <a:pt x="168965" y="262479"/>
                    <a:pt x="168965" y="262479"/>
                  </a:cubicBezTo>
                  <a:cubicBezTo>
                    <a:pt x="168965" y="262479"/>
                    <a:pt x="191754" y="134228"/>
                    <a:pt x="235628" y="111942"/>
                  </a:cubicBezTo>
                  <a:cubicBezTo>
                    <a:pt x="279553" y="89603"/>
                    <a:pt x="379237" y="133609"/>
                    <a:pt x="432464" y="128605"/>
                  </a:cubicBezTo>
                  <a:cubicBezTo>
                    <a:pt x="454633" y="126490"/>
                    <a:pt x="534370" y="3707"/>
                    <a:pt x="601756" y="96"/>
                  </a:cubicBezTo>
                  <a:cubicBezTo>
                    <a:pt x="656792" y="-2845"/>
                    <a:pt x="763762" y="62828"/>
                    <a:pt x="798540" y="71650"/>
                  </a:cubicBezTo>
                  <a:cubicBezTo>
                    <a:pt x="802468" y="72630"/>
                    <a:pt x="976773" y="-8468"/>
                    <a:pt x="1014910" y="7164"/>
                  </a:cubicBezTo>
                  <a:cubicBezTo>
                    <a:pt x="1072116" y="30637"/>
                    <a:pt x="1097438" y="134950"/>
                    <a:pt x="1097438" y="134950"/>
                  </a:cubicBezTo>
                  <a:cubicBezTo>
                    <a:pt x="1097438" y="134950"/>
                    <a:pt x="1272931" y="78408"/>
                    <a:pt x="1298046" y="123755"/>
                  </a:cubicBezTo>
                  <a:cubicBezTo>
                    <a:pt x="1316546" y="157185"/>
                    <a:pt x="1218464" y="298385"/>
                    <a:pt x="1071548" y="426379"/>
                  </a:cubicBezTo>
                  <a:cubicBezTo>
                    <a:pt x="949746" y="532446"/>
                    <a:pt x="841483" y="618601"/>
                    <a:pt x="714411" y="643054"/>
                  </a:cubicBezTo>
                  <a:lnTo>
                    <a:pt x="714411" y="6430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17"/>
            <p:cNvSpPr/>
            <p:nvPr/>
          </p:nvSpPr>
          <p:spPr>
            <a:xfrm rot="-1801764">
              <a:off x="6299578" y="2873823"/>
              <a:ext cx="627545" cy="246409"/>
            </a:xfrm>
            <a:custGeom>
              <a:avLst/>
              <a:gdLst/>
              <a:ahLst/>
              <a:cxnLst/>
              <a:rect l="l" t="t" r="r" b="b"/>
              <a:pathLst>
                <a:path w="1256206" h="493255" extrusionOk="0">
                  <a:moveTo>
                    <a:pt x="1252789" y="25141"/>
                  </a:moveTo>
                  <a:cubicBezTo>
                    <a:pt x="1248242" y="20601"/>
                    <a:pt x="1240852" y="20653"/>
                    <a:pt x="1236356" y="25193"/>
                  </a:cubicBezTo>
                  <a:cubicBezTo>
                    <a:pt x="1222610" y="38709"/>
                    <a:pt x="1185971" y="63317"/>
                    <a:pt x="1169487" y="72964"/>
                  </a:cubicBezTo>
                  <a:lnTo>
                    <a:pt x="1167626" y="74048"/>
                  </a:lnTo>
                  <a:cubicBezTo>
                    <a:pt x="1150831" y="65174"/>
                    <a:pt x="1121221" y="45312"/>
                    <a:pt x="1107423" y="36697"/>
                  </a:cubicBezTo>
                  <a:cubicBezTo>
                    <a:pt x="1103651" y="34324"/>
                    <a:pt x="1100757" y="32725"/>
                    <a:pt x="1099362" y="32054"/>
                  </a:cubicBezTo>
                  <a:cubicBezTo>
                    <a:pt x="1092954" y="29062"/>
                    <a:pt x="1088458" y="31383"/>
                    <a:pt x="1087114" y="32054"/>
                  </a:cubicBezTo>
                  <a:cubicBezTo>
                    <a:pt x="1075590" y="37884"/>
                    <a:pt x="1064893" y="45055"/>
                    <a:pt x="1054610" y="53154"/>
                  </a:cubicBezTo>
                  <a:cubicBezTo>
                    <a:pt x="1020141" y="80238"/>
                    <a:pt x="991668" y="117899"/>
                    <a:pt x="953840" y="139876"/>
                  </a:cubicBezTo>
                  <a:lnTo>
                    <a:pt x="951360" y="137864"/>
                  </a:lnTo>
                  <a:cubicBezTo>
                    <a:pt x="931775" y="121923"/>
                    <a:pt x="889245" y="85036"/>
                    <a:pt x="861443" y="62182"/>
                  </a:cubicBezTo>
                  <a:cubicBezTo>
                    <a:pt x="850281" y="53051"/>
                    <a:pt x="841341" y="46086"/>
                    <a:pt x="836793" y="43146"/>
                  </a:cubicBezTo>
                  <a:cubicBezTo>
                    <a:pt x="828680" y="37935"/>
                    <a:pt x="822065" y="39741"/>
                    <a:pt x="820256" y="40463"/>
                  </a:cubicBezTo>
                  <a:cubicBezTo>
                    <a:pt x="805994" y="45880"/>
                    <a:pt x="785685" y="60686"/>
                    <a:pt x="764291" y="79361"/>
                  </a:cubicBezTo>
                  <a:cubicBezTo>
                    <a:pt x="728169" y="110831"/>
                    <a:pt x="688016" y="153186"/>
                    <a:pt x="668637" y="171913"/>
                  </a:cubicBezTo>
                  <a:lnTo>
                    <a:pt x="668327" y="172274"/>
                  </a:lnTo>
                  <a:cubicBezTo>
                    <a:pt x="657630" y="162936"/>
                    <a:pt x="640112" y="147563"/>
                    <a:pt x="621250" y="132653"/>
                  </a:cubicBezTo>
                  <a:cubicBezTo>
                    <a:pt x="661868" y="130590"/>
                    <a:pt x="689721" y="120633"/>
                    <a:pt x="701814" y="109541"/>
                  </a:cubicBezTo>
                  <a:cubicBezTo>
                    <a:pt x="712459" y="99791"/>
                    <a:pt x="714526" y="88544"/>
                    <a:pt x="711064" y="78330"/>
                  </a:cubicBezTo>
                  <a:cubicBezTo>
                    <a:pt x="707447" y="67444"/>
                    <a:pt x="693442" y="54960"/>
                    <a:pt x="665382" y="48305"/>
                  </a:cubicBezTo>
                  <a:cubicBezTo>
                    <a:pt x="641197" y="43094"/>
                    <a:pt x="610966" y="40773"/>
                    <a:pt x="580891" y="42114"/>
                  </a:cubicBezTo>
                  <a:cubicBezTo>
                    <a:pt x="550867" y="43404"/>
                    <a:pt x="521049" y="48201"/>
                    <a:pt x="497536" y="55269"/>
                  </a:cubicBezTo>
                  <a:cubicBezTo>
                    <a:pt x="489630" y="57694"/>
                    <a:pt x="472887" y="64091"/>
                    <a:pt x="463326" y="73480"/>
                  </a:cubicBezTo>
                  <a:cubicBezTo>
                    <a:pt x="456970" y="79619"/>
                    <a:pt x="453146" y="86893"/>
                    <a:pt x="453353" y="94735"/>
                  </a:cubicBezTo>
                  <a:cubicBezTo>
                    <a:pt x="453611" y="103866"/>
                    <a:pt x="459089" y="115938"/>
                    <a:pt x="478985" y="127340"/>
                  </a:cubicBezTo>
                  <a:cubicBezTo>
                    <a:pt x="481310" y="128784"/>
                    <a:pt x="483997" y="128939"/>
                    <a:pt x="486529" y="128578"/>
                  </a:cubicBezTo>
                  <a:cubicBezTo>
                    <a:pt x="474592" y="145860"/>
                    <a:pt x="464308" y="165567"/>
                    <a:pt x="458004" y="178671"/>
                  </a:cubicBezTo>
                  <a:lnTo>
                    <a:pt x="348449" y="119550"/>
                  </a:lnTo>
                  <a:cubicBezTo>
                    <a:pt x="343385" y="116764"/>
                    <a:pt x="337184" y="117383"/>
                    <a:pt x="332740" y="121046"/>
                  </a:cubicBezTo>
                  <a:cubicBezTo>
                    <a:pt x="332740" y="121046"/>
                    <a:pt x="241272" y="198275"/>
                    <a:pt x="204582" y="227423"/>
                  </a:cubicBezTo>
                  <a:cubicBezTo>
                    <a:pt x="201068" y="230209"/>
                    <a:pt x="197296" y="233098"/>
                    <a:pt x="194867" y="234903"/>
                  </a:cubicBezTo>
                  <a:cubicBezTo>
                    <a:pt x="171871" y="228609"/>
                    <a:pt x="73220" y="189556"/>
                    <a:pt x="31827" y="173099"/>
                  </a:cubicBezTo>
                  <a:cubicBezTo>
                    <a:pt x="23766" y="169901"/>
                    <a:pt x="17823" y="167528"/>
                    <a:pt x="14981" y="166341"/>
                  </a:cubicBezTo>
                  <a:cubicBezTo>
                    <a:pt x="14671" y="166238"/>
                    <a:pt x="14412" y="166135"/>
                    <a:pt x="14102" y="166032"/>
                  </a:cubicBezTo>
                  <a:cubicBezTo>
                    <a:pt x="11157" y="164484"/>
                    <a:pt x="7539" y="164226"/>
                    <a:pt x="4284" y="165722"/>
                  </a:cubicBezTo>
                  <a:cubicBezTo>
                    <a:pt x="4077" y="165774"/>
                    <a:pt x="-6517" y="181354"/>
                    <a:pt x="6402" y="186874"/>
                  </a:cubicBezTo>
                  <a:cubicBezTo>
                    <a:pt x="9245" y="188112"/>
                    <a:pt x="15187" y="190588"/>
                    <a:pt x="23301" y="193941"/>
                  </a:cubicBezTo>
                  <a:cubicBezTo>
                    <a:pt x="69396" y="213133"/>
                    <a:pt x="184376" y="259769"/>
                    <a:pt x="196262" y="261008"/>
                  </a:cubicBezTo>
                  <a:cubicBezTo>
                    <a:pt x="197347" y="261111"/>
                    <a:pt x="201171" y="261317"/>
                    <a:pt x="206081" y="258170"/>
                  </a:cubicBezTo>
                  <a:cubicBezTo>
                    <a:pt x="208613" y="256519"/>
                    <a:pt x="213677" y="252805"/>
                    <a:pt x="220447" y="247594"/>
                  </a:cubicBezTo>
                  <a:cubicBezTo>
                    <a:pt x="251298" y="223760"/>
                    <a:pt x="320441" y="167321"/>
                    <a:pt x="343230" y="148646"/>
                  </a:cubicBezTo>
                  <a:lnTo>
                    <a:pt x="457745" y="212101"/>
                  </a:lnTo>
                  <a:cubicBezTo>
                    <a:pt x="461363" y="214061"/>
                    <a:pt x="465704" y="214474"/>
                    <a:pt x="469631" y="213081"/>
                  </a:cubicBezTo>
                  <a:cubicBezTo>
                    <a:pt x="473610" y="211740"/>
                    <a:pt x="476762" y="208799"/>
                    <a:pt x="478416" y="204930"/>
                  </a:cubicBezTo>
                  <a:cubicBezTo>
                    <a:pt x="478416" y="204930"/>
                    <a:pt x="493867" y="169436"/>
                    <a:pt x="513401" y="142868"/>
                  </a:cubicBezTo>
                  <a:cubicBezTo>
                    <a:pt x="518930" y="135336"/>
                    <a:pt x="524770" y="128526"/>
                    <a:pt x="530713" y="123831"/>
                  </a:cubicBezTo>
                  <a:cubicBezTo>
                    <a:pt x="533813" y="121407"/>
                    <a:pt x="536604" y="119395"/>
                    <a:pt x="539601" y="119292"/>
                  </a:cubicBezTo>
                  <a:cubicBezTo>
                    <a:pt x="542753" y="119240"/>
                    <a:pt x="546577" y="120839"/>
                    <a:pt x="551022" y="122851"/>
                  </a:cubicBezTo>
                  <a:cubicBezTo>
                    <a:pt x="557843" y="125998"/>
                    <a:pt x="565439" y="130590"/>
                    <a:pt x="573449" y="135955"/>
                  </a:cubicBezTo>
                  <a:cubicBezTo>
                    <a:pt x="602130" y="155353"/>
                    <a:pt x="634531" y="184449"/>
                    <a:pt x="649517" y="197604"/>
                  </a:cubicBezTo>
                  <a:cubicBezTo>
                    <a:pt x="653703" y="201215"/>
                    <a:pt x="656700" y="203743"/>
                    <a:pt x="658250" y="204878"/>
                  </a:cubicBezTo>
                  <a:cubicBezTo>
                    <a:pt x="665072" y="209882"/>
                    <a:pt x="670911" y="208335"/>
                    <a:pt x="672358" y="207974"/>
                  </a:cubicBezTo>
                  <a:cubicBezTo>
                    <a:pt x="673805" y="207613"/>
                    <a:pt x="676079" y="206787"/>
                    <a:pt x="678766" y="204930"/>
                  </a:cubicBezTo>
                  <a:cubicBezTo>
                    <a:pt x="681040" y="203331"/>
                    <a:pt x="685174" y="199719"/>
                    <a:pt x="690600" y="194457"/>
                  </a:cubicBezTo>
                  <a:cubicBezTo>
                    <a:pt x="709669" y="175885"/>
                    <a:pt x="749201" y="133840"/>
                    <a:pt x="784703" y="102525"/>
                  </a:cubicBezTo>
                  <a:cubicBezTo>
                    <a:pt x="799638" y="89318"/>
                    <a:pt x="813642" y="77969"/>
                    <a:pt x="824804" y="71829"/>
                  </a:cubicBezTo>
                  <a:cubicBezTo>
                    <a:pt x="826044" y="72706"/>
                    <a:pt x="827336" y="73687"/>
                    <a:pt x="828628" y="74667"/>
                  </a:cubicBezTo>
                  <a:cubicBezTo>
                    <a:pt x="852709" y="93033"/>
                    <a:pt x="905884" y="138328"/>
                    <a:pt x="930637" y="158190"/>
                  </a:cubicBezTo>
                  <a:cubicBezTo>
                    <a:pt x="936684" y="163039"/>
                    <a:pt x="941231" y="166496"/>
                    <a:pt x="943505" y="167940"/>
                  </a:cubicBezTo>
                  <a:cubicBezTo>
                    <a:pt x="951567" y="173151"/>
                    <a:pt x="957975" y="170159"/>
                    <a:pt x="959370" y="169436"/>
                  </a:cubicBezTo>
                  <a:cubicBezTo>
                    <a:pt x="970894" y="163400"/>
                    <a:pt x="981591" y="156075"/>
                    <a:pt x="991771" y="147872"/>
                  </a:cubicBezTo>
                  <a:cubicBezTo>
                    <a:pt x="1026808" y="119653"/>
                    <a:pt x="1055126" y="80703"/>
                    <a:pt x="1093212" y="58468"/>
                  </a:cubicBezTo>
                  <a:lnTo>
                    <a:pt x="1093832" y="58829"/>
                  </a:lnTo>
                  <a:cubicBezTo>
                    <a:pt x="1109852" y="68476"/>
                    <a:pt x="1146335" y="92001"/>
                    <a:pt x="1162304" y="99017"/>
                  </a:cubicBezTo>
                  <a:cubicBezTo>
                    <a:pt x="1163699" y="99636"/>
                    <a:pt x="1168195" y="101338"/>
                    <a:pt x="1174396" y="98449"/>
                  </a:cubicBezTo>
                  <a:cubicBezTo>
                    <a:pt x="1177290" y="97057"/>
                    <a:pt x="1183181" y="93600"/>
                    <a:pt x="1190467" y="88854"/>
                  </a:cubicBezTo>
                  <a:cubicBezTo>
                    <a:pt x="1209846" y="76266"/>
                    <a:pt x="1240335" y="54289"/>
                    <a:pt x="1252841" y="41546"/>
                  </a:cubicBezTo>
                  <a:cubicBezTo>
                    <a:pt x="1257337" y="37007"/>
                    <a:pt x="1257337" y="29629"/>
                    <a:pt x="1252789" y="25141"/>
                  </a:cubicBezTo>
                  <a:close/>
                  <a:moveTo>
                    <a:pt x="683314" y="87616"/>
                  </a:moveTo>
                  <a:cubicBezTo>
                    <a:pt x="683314" y="87306"/>
                    <a:pt x="683210" y="86584"/>
                    <a:pt x="683520" y="86739"/>
                  </a:cubicBezTo>
                  <a:cubicBezTo>
                    <a:pt x="683934" y="86893"/>
                    <a:pt x="683727" y="87255"/>
                    <a:pt x="683314" y="87719"/>
                  </a:cubicBezTo>
                  <a:lnTo>
                    <a:pt x="683314" y="87616"/>
                  </a:lnTo>
                  <a:close/>
                  <a:moveTo>
                    <a:pt x="563786" y="94787"/>
                  </a:moveTo>
                  <a:cubicBezTo>
                    <a:pt x="554122" y="90453"/>
                    <a:pt x="545441" y="88390"/>
                    <a:pt x="538619" y="88648"/>
                  </a:cubicBezTo>
                  <a:cubicBezTo>
                    <a:pt x="525338" y="89112"/>
                    <a:pt x="510352" y="98759"/>
                    <a:pt x="497226" y="114287"/>
                  </a:cubicBezTo>
                  <a:cubicBezTo>
                    <a:pt x="496606" y="115010"/>
                    <a:pt x="496038" y="115938"/>
                    <a:pt x="495418" y="116661"/>
                  </a:cubicBezTo>
                  <a:cubicBezTo>
                    <a:pt x="495056" y="113410"/>
                    <a:pt x="493661" y="110315"/>
                    <a:pt x="490663" y="108458"/>
                  </a:cubicBezTo>
                  <a:cubicBezTo>
                    <a:pt x="486323" y="105569"/>
                    <a:pt x="483015" y="102835"/>
                    <a:pt x="480638" y="100255"/>
                  </a:cubicBezTo>
                  <a:cubicBezTo>
                    <a:pt x="478674" y="98192"/>
                    <a:pt x="477538" y="96541"/>
                    <a:pt x="477589" y="94838"/>
                  </a:cubicBezTo>
                  <a:cubicBezTo>
                    <a:pt x="477589" y="94271"/>
                    <a:pt x="478209" y="94013"/>
                    <a:pt x="478571" y="93548"/>
                  </a:cubicBezTo>
                  <a:cubicBezTo>
                    <a:pt x="479656" y="92207"/>
                    <a:pt x="481207" y="91124"/>
                    <a:pt x="482860" y="89989"/>
                  </a:cubicBezTo>
                  <a:cubicBezTo>
                    <a:pt x="490043" y="85191"/>
                    <a:pt x="499810" y="82405"/>
                    <a:pt x="504719" y="81219"/>
                  </a:cubicBezTo>
                  <a:cubicBezTo>
                    <a:pt x="526579" y="75699"/>
                    <a:pt x="554174" y="73171"/>
                    <a:pt x="581821" y="72655"/>
                  </a:cubicBezTo>
                  <a:cubicBezTo>
                    <a:pt x="609261" y="72139"/>
                    <a:pt x="636805" y="73687"/>
                    <a:pt x="658767" y="78484"/>
                  </a:cubicBezTo>
                  <a:cubicBezTo>
                    <a:pt x="667656" y="80290"/>
                    <a:pt x="674529" y="82508"/>
                    <a:pt x="679386" y="85346"/>
                  </a:cubicBezTo>
                  <a:cubicBezTo>
                    <a:pt x="680730" y="86120"/>
                    <a:pt x="682332" y="87461"/>
                    <a:pt x="683055" y="88028"/>
                  </a:cubicBezTo>
                  <a:cubicBezTo>
                    <a:pt x="682590" y="88493"/>
                    <a:pt x="682022" y="88957"/>
                    <a:pt x="681660" y="89318"/>
                  </a:cubicBezTo>
                  <a:cubicBezTo>
                    <a:pt x="679386" y="91537"/>
                    <a:pt x="676234" y="93703"/>
                    <a:pt x="672255" y="95715"/>
                  </a:cubicBezTo>
                  <a:cubicBezTo>
                    <a:pt x="658199" y="102886"/>
                    <a:pt x="635978" y="108509"/>
                    <a:pt x="606367" y="110315"/>
                  </a:cubicBezTo>
                  <a:cubicBezTo>
                    <a:pt x="602646" y="110418"/>
                    <a:pt x="599804" y="112482"/>
                    <a:pt x="597789" y="115268"/>
                  </a:cubicBezTo>
                  <a:cubicBezTo>
                    <a:pt x="585697" y="106807"/>
                    <a:pt x="573914" y="99378"/>
                    <a:pt x="563786" y="94787"/>
                  </a:cubicBezTo>
                  <a:close/>
                  <a:moveTo>
                    <a:pt x="660783" y="179135"/>
                  </a:moveTo>
                  <a:cubicBezTo>
                    <a:pt x="659956" y="177897"/>
                    <a:pt x="662126" y="177742"/>
                    <a:pt x="663573" y="177588"/>
                  </a:cubicBezTo>
                  <a:cubicBezTo>
                    <a:pt x="662281" y="179032"/>
                    <a:pt x="661299" y="179857"/>
                    <a:pt x="660783" y="179135"/>
                  </a:cubicBezTo>
                  <a:close/>
                  <a:moveTo>
                    <a:pt x="568592" y="471389"/>
                  </a:moveTo>
                  <a:cubicBezTo>
                    <a:pt x="574276" y="474330"/>
                    <a:pt x="576498" y="481346"/>
                    <a:pt x="573501" y="487021"/>
                  </a:cubicBezTo>
                  <a:cubicBezTo>
                    <a:pt x="570504" y="492695"/>
                    <a:pt x="563527" y="494914"/>
                    <a:pt x="557843" y="491921"/>
                  </a:cubicBezTo>
                  <a:cubicBezTo>
                    <a:pt x="538464" y="482532"/>
                    <a:pt x="509525" y="465250"/>
                    <a:pt x="476969" y="443943"/>
                  </a:cubicBezTo>
                  <a:cubicBezTo>
                    <a:pt x="460536" y="433213"/>
                    <a:pt x="443121" y="421554"/>
                    <a:pt x="425654" y="409224"/>
                  </a:cubicBezTo>
                  <a:cubicBezTo>
                    <a:pt x="408859" y="397410"/>
                    <a:pt x="392013" y="385028"/>
                    <a:pt x="375683" y="372750"/>
                  </a:cubicBezTo>
                  <a:cubicBezTo>
                    <a:pt x="349018" y="352579"/>
                    <a:pt x="323903" y="332614"/>
                    <a:pt x="302612" y="315744"/>
                  </a:cubicBezTo>
                  <a:cubicBezTo>
                    <a:pt x="277394" y="295676"/>
                    <a:pt x="257912" y="279734"/>
                    <a:pt x="248559" y="272254"/>
                  </a:cubicBezTo>
                  <a:cubicBezTo>
                    <a:pt x="247680" y="271532"/>
                    <a:pt x="246853" y="270758"/>
                    <a:pt x="246182" y="270036"/>
                  </a:cubicBezTo>
                  <a:lnTo>
                    <a:pt x="246647" y="269571"/>
                  </a:lnTo>
                  <a:lnTo>
                    <a:pt x="246233" y="269468"/>
                  </a:lnTo>
                  <a:cubicBezTo>
                    <a:pt x="246078" y="269417"/>
                    <a:pt x="245923" y="269365"/>
                    <a:pt x="245717" y="269313"/>
                  </a:cubicBezTo>
                  <a:lnTo>
                    <a:pt x="245251" y="269159"/>
                  </a:lnTo>
                  <a:cubicBezTo>
                    <a:pt x="244373" y="268282"/>
                    <a:pt x="243753" y="267817"/>
                    <a:pt x="243494" y="268230"/>
                  </a:cubicBezTo>
                  <a:lnTo>
                    <a:pt x="243443" y="268230"/>
                  </a:lnTo>
                  <a:cubicBezTo>
                    <a:pt x="242616" y="267714"/>
                    <a:pt x="241841" y="267095"/>
                    <a:pt x="241117" y="266321"/>
                  </a:cubicBezTo>
                  <a:cubicBezTo>
                    <a:pt x="240136" y="265289"/>
                    <a:pt x="239670" y="264412"/>
                    <a:pt x="239412" y="263897"/>
                  </a:cubicBezTo>
                  <a:cubicBezTo>
                    <a:pt x="236105" y="258119"/>
                    <a:pt x="238895" y="253940"/>
                    <a:pt x="240549" y="251773"/>
                  </a:cubicBezTo>
                  <a:cubicBezTo>
                    <a:pt x="242151" y="249658"/>
                    <a:pt x="245562" y="246563"/>
                    <a:pt x="251969" y="247904"/>
                  </a:cubicBezTo>
                  <a:cubicBezTo>
                    <a:pt x="252434" y="248007"/>
                    <a:pt x="253726" y="248368"/>
                    <a:pt x="255587" y="249503"/>
                  </a:cubicBezTo>
                  <a:cubicBezTo>
                    <a:pt x="256104" y="249813"/>
                    <a:pt x="257240" y="250638"/>
                    <a:pt x="258997" y="251825"/>
                  </a:cubicBezTo>
                  <a:cubicBezTo>
                    <a:pt x="263803" y="255126"/>
                    <a:pt x="273829" y="262194"/>
                    <a:pt x="287471" y="271944"/>
                  </a:cubicBezTo>
                  <a:cubicBezTo>
                    <a:pt x="308710" y="287112"/>
                    <a:pt x="339044" y="308521"/>
                    <a:pt x="372169" y="332201"/>
                  </a:cubicBezTo>
                  <a:cubicBezTo>
                    <a:pt x="390359" y="345253"/>
                    <a:pt x="409479" y="358873"/>
                    <a:pt x="428342" y="372647"/>
                  </a:cubicBezTo>
                  <a:cubicBezTo>
                    <a:pt x="447410" y="386524"/>
                    <a:pt x="466169" y="400557"/>
                    <a:pt x="483997" y="413557"/>
                  </a:cubicBezTo>
                  <a:cubicBezTo>
                    <a:pt x="518310" y="438578"/>
                    <a:pt x="548593" y="460142"/>
                    <a:pt x="568592" y="471389"/>
                  </a:cubicBezTo>
                  <a:close/>
                  <a:moveTo>
                    <a:pt x="245251" y="269159"/>
                  </a:moveTo>
                  <a:lnTo>
                    <a:pt x="246182" y="270036"/>
                  </a:lnTo>
                  <a:cubicBezTo>
                    <a:pt x="241014" y="274782"/>
                    <a:pt x="237345" y="276433"/>
                    <a:pt x="243443" y="268230"/>
                  </a:cubicBezTo>
                  <a:cubicBezTo>
                    <a:pt x="244011" y="268591"/>
                    <a:pt x="244631" y="268901"/>
                    <a:pt x="245251" y="269159"/>
                  </a:cubicBezTo>
                  <a:close/>
                  <a:moveTo>
                    <a:pt x="556913" y="352063"/>
                  </a:moveTo>
                  <a:cubicBezTo>
                    <a:pt x="571744" y="389207"/>
                    <a:pt x="584095" y="425320"/>
                    <a:pt x="590502" y="446574"/>
                  </a:cubicBezTo>
                  <a:cubicBezTo>
                    <a:pt x="592570" y="452610"/>
                    <a:pt x="589366" y="459214"/>
                    <a:pt x="583319" y="461329"/>
                  </a:cubicBezTo>
                  <a:cubicBezTo>
                    <a:pt x="577273" y="463393"/>
                    <a:pt x="570659" y="460194"/>
                    <a:pt x="568540" y="454158"/>
                  </a:cubicBezTo>
                  <a:cubicBezTo>
                    <a:pt x="563062" y="440332"/>
                    <a:pt x="553657" y="420315"/>
                    <a:pt x="543270" y="397565"/>
                  </a:cubicBezTo>
                  <a:cubicBezTo>
                    <a:pt x="537741" y="385441"/>
                    <a:pt x="531850" y="372595"/>
                    <a:pt x="526165" y="359492"/>
                  </a:cubicBezTo>
                  <a:cubicBezTo>
                    <a:pt x="522496" y="350979"/>
                    <a:pt x="518879" y="342364"/>
                    <a:pt x="515416" y="333800"/>
                  </a:cubicBezTo>
                  <a:cubicBezTo>
                    <a:pt x="510042" y="320335"/>
                    <a:pt x="505029" y="307077"/>
                    <a:pt x="500430" y="294644"/>
                  </a:cubicBezTo>
                  <a:cubicBezTo>
                    <a:pt x="489733" y="265599"/>
                    <a:pt x="481620" y="241197"/>
                    <a:pt x="479140" y="229229"/>
                  </a:cubicBezTo>
                  <a:cubicBezTo>
                    <a:pt x="477383" y="220871"/>
                    <a:pt x="478571" y="215454"/>
                    <a:pt x="479811" y="213545"/>
                  </a:cubicBezTo>
                  <a:cubicBezTo>
                    <a:pt x="482809" y="208232"/>
                    <a:pt x="489630" y="206374"/>
                    <a:pt x="494953" y="209418"/>
                  </a:cubicBezTo>
                  <a:cubicBezTo>
                    <a:pt x="498983" y="211688"/>
                    <a:pt x="501050" y="216125"/>
                    <a:pt x="500482" y="220510"/>
                  </a:cubicBezTo>
                  <a:lnTo>
                    <a:pt x="500534" y="220458"/>
                  </a:lnTo>
                  <a:cubicBezTo>
                    <a:pt x="502136" y="220200"/>
                    <a:pt x="500637" y="222367"/>
                    <a:pt x="499707" y="223708"/>
                  </a:cubicBezTo>
                  <a:lnTo>
                    <a:pt x="499655" y="223502"/>
                  </a:lnTo>
                  <a:cubicBezTo>
                    <a:pt x="499500" y="223863"/>
                    <a:pt x="499345" y="224224"/>
                    <a:pt x="499138" y="224534"/>
                  </a:cubicBezTo>
                  <a:cubicBezTo>
                    <a:pt x="499190" y="224379"/>
                    <a:pt x="499448" y="224070"/>
                    <a:pt x="499707" y="223708"/>
                  </a:cubicBezTo>
                  <a:cubicBezTo>
                    <a:pt x="500999" y="227939"/>
                    <a:pt x="505960" y="235729"/>
                    <a:pt x="509164" y="243209"/>
                  </a:cubicBezTo>
                  <a:cubicBezTo>
                    <a:pt x="516295" y="260234"/>
                    <a:pt x="527095" y="283139"/>
                    <a:pt x="538206" y="308160"/>
                  </a:cubicBezTo>
                  <a:cubicBezTo>
                    <a:pt x="544510" y="322399"/>
                    <a:pt x="550970" y="337257"/>
                    <a:pt x="556913" y="352063"/>
                  </a:cubicBezTo>
                  <a:close/>
                  <a:moveTo>
                    <a:pt x="695044" y="241558"/>
                  </a:moveTo>
                  <a:cubicBezTo>
                    <a:pt x="699178" y="242384"/>
                    <a:pt x="697473" y="243828"/>
                    <a:pt x="694114" y="245273"/>
                  </a:cubicBezTo>
                  <a:lnTo>
                    <a:pt x="694166" y="243983"/>
                  </a:lnTo>
                  <a:lnTo>
                    <a:pt x="694217" y="243364"/>
                  </a:lnTo>
                  <a:cubicBezTo>
                    <a:pt x="693649" y="244344"/>
                    <a:pt x="692977" y="245221"/>
                    <a:pt x="692150" y="245995"/>
                  </a:cubicBezTo>
                  <a:cubicBezTo>
                    <a:pt x="692874" y="245737"/>
                    <a:pt x="693546" y="245531"/>
                    <a:pt x="694114" y="245273"/>
                  </a:cubicBezTo>
                  <a:cubicBezTo>
                    <a:pt x="694114" y="246563"/>
                    <a:pt x="694062" y="248059"/>
                    <a:pt x="693856" y="249452"/>
                  </a:cubicBezTo>
                  <a:cubicBezTo>
                    <a:pt x="691530" y="264928"/>
                    <a:pt x="687293" y="297636"/>
                    <a:pt x="681298" y="334006"/>
                  </a:cubicBezTo>
                  <a:cubicBezTo>
                    <a:pt x="679748" y="343241"/>
                    <a:pt x="678094" y="352682"/>
                    <a:pt x="676234" y="362123"/>
                  </a:cubicBezTo>
                  <a:cubicBezTo>
                    <a:pt x="674374" y="371512"/>
                    <a:pt x="672306" y="380901"/>
                    <a:pt x="670136" y="390033"/>
                  </a:cubicBezTo>
                  <a:cubicBezTo>
                    <a:pt x="661868" y="424804"/>
                    <a:pt x="652721" y="456325"/>
                    <a:pt x="646468" y="473504"/>
                  </a:cubicBezTo>
                  <a:cubicBezTo>
                    <a:pt x="644556" y="479643"/>
                    <a:pt x="637993" y="482997"/>
                    <a:pt x="631895" y="481088"/>
                  </a:cubicBezTo>
                  <a:cubicBezTo>
                    <a:pt x="625798" y="479179"/>
                    <a:pt x="622387" y="472627"/>
                    <a:pt x="624299" y="466540"/>
                  </a:cubicBezTo>
                  <a:cubicBezTo>
                    <a:pt x="627916" y="452971"/>
                    <a:pt x="631792" y="430479"/>
                    <a:pt x="636340" y="404735"/>
                  </a:cubicBezTo>
                  <a:cubicBezTo>
                    <a:pt x="638768" y="391374"/>
                    <a:pt x="641197" y="377187"/>
                    <a:pt x="643988" y="362948"/>
                  </a:cubicBezTo>
                  <a:cubicBezTo>
                    <a:pt x="646778" y="348813"/>
                    <a:pt x="649930" y="334729"/>
                    <a:pt x="652928" y="321264"/>
                  </a:cubicBezTo>
                  <a:cubicBezTo>
                    <a:pt x="658406" y="296759"/>
                    <a:pt x="663832" y="274576"/>
                    <a:pt x="667604" y="258892"/>
                  </a:cubicBezTo>
                  <a:cubicBezTo>
                    <a:pt x="670033" y="248729"/>
                    <a:pt x="671893" y="241352"/>
                    <a:pt x="672875" y="237844"/>
                  </a:cubicBezTo>
                  <a:cubicBezTo>
                    <a:pt x="675976" y="226649"/>
                    <a:pt x="686466" y="227010"/>
                    <a:pt x="687034" y="227165"/>
                  </a:cubicBezTo>
                  <a:cubicBezTo>
                    <a:pt x="693029" y="228558"/>
                    <a:pt x="696698" y="234542"/>
                    <a:pt x="695303" y="240527"/>
                  </a:cubicBezTo>
                  <a:cubicBezTo>
                    <a:pt x="695251" y="240888"/>
                    <a:pt x="695147" y="241197"/>
                    <a:pt x="695044" y="241558"/>
                  </a:cubicBezTo>
                  <a:close/>
                  <a:moveTo>
                    <a:pt x="898133" y="188009"/>
                  </a:moveTo>
                  <a:cubicBezTo>
                    <a:pt x="903559" y="190898"/>
                    <a:pt x="905678" y="197604"/>
                    <a:pt x="902836" y="203021"/>
                  </a:cubicBezTo>
                  <a:cubicBezTo>
                    <a:pt x="902836" y="203021"/>
                    <a:pt x="883405" y="245376"/>
                    <a:pt x="857154" y="295727"/>
                  </a:cubicBezTo>
                  <a:cubicBezTo>
                    <a:pt x="846922" y="315383"/>
                    <a:pt x="835604" y="336225"/>
                    <a:pt x="823977" y="356138"/>
                  </a:cubicBezTo>
                  <a:cubicBezTo>
                    <a:pt x="815916" y="369913"/>
                    <a:pt x="807596" y="383068"/>
                    <a:pt x="799638" y="395346"/>
                  </a:cubicBezTo>
                  <a:cubicBezTo>
                    <a:pt x="783824" y="419748"/>
                    <a:pt x="769200" y="440229"/>
                    <a:pt x="758761" y="452456"/>
                  </a:cubicBezTo>
                  <a:cubicBezTo>
                    <a:pt x="754782" y="457511"/>
                    <a:pt x="747496" y="458388"/>
                    <a:pt x="742432" y="454416"/>
                  </a:cubicBezTo>
                  <a:cubicBezTo>
                    <a:pt x="737419" y="450495"/>
                    <a:pt x="736540" y="443170"/>
                    <a:pt x="740468" y="438165"/>
                  </a:cubicBezTo>
                  <a:cubicBezTo>
                    <a:pt x="744809" y="432181"/>
                    <a:pt x="749718" y="424185"/>
                    <a:pt x="755299" y="414899"/>
                  </a:cubicBezTo>
                  <a:cubicBezTo>
                    <a:pt x="764291" y="399938"/>
                    <a:pt x="774471" y="381417"/>
                    <a:pt x="785426" y="361658"/>
                  </a:cubicBezTo>
                  <a:cubicBezTo>
                    <a:pt x="791834" y="349999"/>
                    <a:pt x="798397" y="337824"/>
                    <a:pt x="805270" y="325804"/>
                  </a:cubicBezTo>
                  <a:cubicBezTo>
                    <a:pt x="818448" y="302589"/>
                    <a:pt x="832090" y="279580"/>
                    <a:pt x="843976" y="259202"/>
                  </a:cubicBezTo>
                  <a:cubicBezTo>
                    <a:pt x="866300" y="221026"/>
                    <a:pt x="883095" y="192703"/>
                    <a:pt x="883095" y="192703"/>
                  </a:cubicBezTo>
                  <a:cubicBezTo>
                    <a:pt x="885937" y="187286"/>
                    <a:pt x="892707" y="185171"/>
                    <a:pt x="898133" y="188009"/>
                  </a:cubicBezTo>
                  <a:close/>
                  <a:moveTo>
                    <a:pt x="218328" y="116764"/>
                  </a:moveTo>
                  <a:cubicBezTo>
                    <a:pt x="213264" y="113307"/>
                    <a:pt x="211920" y="106394"/>
                    <a:pt x="215382" y="101338"/>
                  </a:cubicBezTo>
                  <a:cubicBezTo>
                    <a:pt x="218845" y="96283"/>
                    <a:pt x="225769" y="94993"/>
                    <a:pt x="230885" y="98449"/>
                  </a:cubicBezTo>
                  <a:cubicBezTo>
                    <a:pt x="230885" y="98449"/>
                    <a:pt x="236932" y="100719"/>
                    <a:pt x="245148" y="104640"/>
                  </a:cubicBezTo>
                  <a:cubicBezTo>
                    <a:pt x="249386" y="106652"/>
                    <a:pt x="254243" y="108819"/>
                    <a:pt x="258791" y="111760"/>
                  </a:cubicBezTo>
                  <a:cubicBezTo>
                    <a:pt x="263183" y="114597"/>
                    <a:pt x="267214" y="118002"/>
                    <a:pt x="270780" y="121097"/>
                  </a:cubicBezTo>
                  <a:cubicBezTo>
                    <a:pt x="275947" y="125482"/>
                    <a:pt x="279358" y="129506"/>
                    <a:pt x="281218" y="130899"/>
                  </a:cubicBezTo>
                  <a:cubicBezTo>
                    <a:pt x="286954" y="133788"/>
                    <a:pt x="289228" y="140753"/>
                    <a:pt x="286386" y="146479"/>
                  </a:cubicBezTo>
                  <a:cubicBezTo>
                    <a:pt x="283492" y="152206"/>
                    <a:pt x="276516" y="154476"/>
                    <a:pt x="270780" y="151587"/>
                  </a:cubicBezTo>
                  <a:cubicBezTo>
                    <a:pt x="267834" y="150709"/>
                    <a:pt x="260599" y="148182"/>
                    <a:pt x="252176" y="144003"/>
                  </a:cubicBezTo>
                  <a:cubicBezTo>
                    <a:pt x="248610" y="142249"/>
                    <a:pt x="244838" y="140237"/>
                    <a:pt x="241376" y="137812"/>
                  </a:cubicBezTo>
                  <a:cubicBezTo>
                    <a:pt x="236932" y="134665"/>
                    <a:pt x="233004" y="131002"/>
                    <a:pt x="229490" y="127804"/>
                  </a:cubicBezTo>
                  <a:cubicBezTo>
                    <a:pt x="222669" y="121613"/>
                    <a:pt x="218328" y="116764"/>
                    <a:pt x="218328" y="116764"/>
                  </a:cubicBezTo>
                  <a:close/>
                  <a:moveTo>
                    <a:pt x="392685" y="46344"/>
                  </a:moveTo>
                  <a:cubicBezTo>
                    <a:pt x="390308" y="40669"/>
                    <a:pt x="392995" y="34169"/>
                    <a:pt x="398679" y="31796"/>
                  </a:cubicBezTo>
                  <a:cubicBezTo>
                    <a:pt x="404312" y="29423"/>
                    <a:pt x="410875" y="32106"/>
                    <a:pt x="413200" y="37780"/>
                  </a:cubicBezTo>
                  <a:cubicBezTo>
                    <a:pt x="415939" y="41856"/>
                    <a:pt x="418936" y="45519"/>
                    <a:pt x="421830" y="49646"/>
                  </a:cubicBezTo>
                  <a:cubicBezTo>
                    <a:pt x="424569" y="53567"/>
                    <a:pt x="427515" y="57333"/>
                    <a:pt x="429995" y="61563"/>
                  </a:cubicBezTo>
                  <a:cubicBezTo>
                    <a:pt x="431959" y="64865"/>
                    <a:pt x="433561" y="68373"/>
                    <a:pt x="435111" y="71881"/>
                  </a:cubicBezTo>
                  <a:cubicBezTo>
                    <a:pt x="437643" y="77349"/>
                    <a:pt x="439400" y="82818"/>
                    <a:pt x="441881" y="88286"/>
                  </a:cubicBezTo>
                  <a:cubicBezTo>
                    <a:pt x="445498" y="93548"/>
                    <a:pt x="444155" y="100771"/>
                    <a:pt x="438883" y="104382"/>
                  </a:cubicBezTo>
                  <a:cubicBezTo>
                    <a:pt x="433612" y="108045"/>
                    <a:pt x="426378" y="106704"/>
                    <a:pt x="422760" y="101442"/>
                  </a:cubicBezTo>
                  <a:cubicBezTo>
                    <a:pt x="418213" y="96850"/>
                    <a:pt x="413717" y="92517"/>
                    <a:pt x="409686" y="87409"/>
                  </a:cubicBezTo>
                  <a:cubicBezTo>
                    <a:pt x="407051" y="84056"/>
                    <a:pt x="404570" y="80600"/>
                    <a:pt x="402607" y="76834"/>
                  </a:cubicBezTo>
                  <a:cubicBezTo>
                    <a:pt x="400074" y="72087"/>
                    <a:pt x="398317" y="67032"/>
                    <a:pt x="396664" y="61976"/>
                  </a:cubicBezTo>
                  <a:cubicBezTo>
                    <a:pt x="395010" y="56714"/>
                    <a:pt x="393822" y="51606"/>
                    <a:pt x="392685" y="46344"/>
                  </a:cubicBezTo>
                  <a:close/>
                  <a:moveTo>
                    <a:pt x="727652" y="46912"/>
                  </a:moveTo>
                  <a:cubicBezTo>
                    <a:pt x="727859" y="45880"/>
                    <a:pt x="727290" y="44229"/>
                    <a:pt x="727445" y="42011"/>
                  </a:cubicBezTo>
                  <a:cubicBezTo>
                    <a:pt x="727652" y="39122"/>
                    <a:pt x="727755" y="35923"/>
                    <a:pt x="728272" y="32364"/>
                  </a:cubicBezTo>
                  <a:cubicBezTo>
                    <a:pt x="728582" y="30558"/>
                    <a:pt x="728944" y="28701"/>
                    <a:pt x="729512" y="26947"/>
                  </a:cubicBezTo>
                  <a:cubicBezTo>
                    <a:pt x="730132" y="25089"/>
                    <a:pt x="730908" y="23335"/>
                    <a:pt x="731734" y="21633"/>
                  </a:cubicBezTo>
                  <a:cubicBezTo>
                    <a:pt x="733491" y="18280"/>
                    <a:pt x="735197" y="15287"/>
                    <a:pt x="737109" y="12760"/>
                  </a:cubicBezTo>
                  <a:cubicBezTo>
                    <a:pt x="742277" y="5847"/>
                    <a:pt x="746514" y="1307"/>
                    <a:pt x="750338" y="791"/>
                  </a:cubicBezTo>
                  <a:cubicBezTo>
                    <a:pt x="756023" y="-1479"/>
                    <a:pt x="762534" y="1307"/>
                    <a:pt x="764808" y="6982"/>
                  </a:cubicBezTo>
                  <a:cubicBezTo>
                    <a:pt x="766978" y="12502"/>
                    <a:pt x="764497" y="18692"/>
                    <a:pt x="759175" y="21169"/>
                  </a:cubicBezTo>
                  <a:cubicBezTo>
                    <a:pt x="759795" y="21014"/>
                    <a:pt x="760570" y="21065"/>
                    <a:pt x="761035" y="20395"/>
                  </a:cubicBezTo>
                  <a:cubicBezTo>
                    <a:pt x="761087" y="20292"/>
                    <a:pt x="761242" y="20292"/>
                    <a:pt x="761397" y="20292"/>
                  </a:cubicBezTo>
                  <a:cubicBezTo>
                    <a:pt x="761242" y="20756"/>
                    <a:pt x="761914" y="22613"/>
                    <a:pt x="761655" y="23697"/>
                  </a:cubicBezTo>
                  <a:cubicBezTo>
                    <a:pt x="760932" y="27153"/>
                    <a:pt x="760932" y="31332"/>
                    <a:pt x="759795" y="35510"/>
                  </a:cubicBezTo>
                  <a:cubicBezTo>
                    <a:pt x="758968" y="38348"/>
                    <a:pt x="757728" y="41031"/>
                    <a:pt x="756539" y="43507"/>
                  </a:cubicBezTo>
                  <a:cubicBezTo>
                    <a:pt x="753387" y="50007"/>
                    <a:pt x="750338" y="54856"/>
                    <a:pt x="748529" y="57023"/>
                  </a:cubicBezTo>
                  <a:cubicBezTo>
                    <a:pt x="745739" y="62801"/>
                    <a:pt x="738763" y="65174"/>
                    <a:pt x="733026" y="62389"/>
                  </a:cubicBezTo>
                  <a:cubicBezTo>
                    <a:pt x="727239" y="59603"/>
                    <a:pt x="724862" y="52690"/>
                    <a:pt x="727652" y="46912"/>
                  </a:cubicBezTo>
                  <a:close/>
                  <a:moveTo>
                    <a:pt x="950636" y="81064"/>
                  </a:moveTo>
                  <a:cubicBezTo>
                    <a:pt x="945624" y="77092"/>
                    <a:pt x="944797" y="69766"/>
                    <a:pt x="948776" y="64762"/>
                  </a:cubicBezTo>
                  <a:cubicBezTo>
                    <a:pt x="949810" y="62750"/>
                    <a:pt x="950430" y="59809"/>
                    <a:pt x="951773" y="56456"/>
                  </a:cubicBezTo>
                  <a:cubicBezTo>
                    <a:pt x="952910" y="53515"/>
                    <a:pt x="954047" y="50368"/>
                    <a:pt x="955597" y="47118"/>
                  </a:cubicBezTo>
                  <a:cubicBezTo>
                    <a:pt x="956579" y="45055"/>
                    <a:pt x="957664" y="42991"/>
                    <a:pt x="958905" y="41031"/>
                  </a:cubicBezTo>
                  <a:cubicBezTo>
                    <a:pt x="960197" y="39019"/>
                    <a:pt x="961644" y="37110"/>
                    <a:pt x="963245" y="35304"/>
                  </a:cubicBezTo>
                  <a:cubicBezTo>
                    <a:pt x="971359" y="26070"/>
                    <a:pt x="979730" y="19105"/>
                    <a:pt x="986500" y="17506"/>
                  </a:cubicBezTo>
                  <a:cubicBezTo>
                    <a:pt x="992133" y="15081"/>
                    <a:pt x="998696" y="17609"/>
                    <a:pt x="1001124" y="23232"/>
                  </a:cubicBezTo>
                  <a:cubicBezTo>
                    <a:pt x="1003605" y="28855"/>
                    <a:pt x="1001021" y="35407"/>
                    <a:pt x="995440" y="37884"/>
                  </a:cubicBezTo>
                  <a:cubicBezTo>
                    <a:pt x="994923" y="38245"/>
                    <a:pt x="995233" y="39225"/>
                    <a:pt x="994716" y="39844"/>
                  </a:cubicBezTo>
                  <a:cubicBezTo>
                    <a:pt x="993631" y="41340"/>
                    <a:pt x="993063" y="43249"/>
                    <a:pt x="991978" y="45209"/>
                  </a:cubicBezTo>
                  <a:cubicBezTo>
                    <a:pt x="990376" y="48201"/>
                    <a:pt x="989032" y="51555"/>
                    <a:pt x="987172" y="54908"/>
                  </a:cubicBezTo>
                  <a:cubicBezTo>
                    <a:pt x="985983" y="57075"/>
                    <a:pt x="984640" y="59345"/>
                    <a:pt x="983141" y="61357"/>
                  </a:cubicBezTo>
                  <a:cubicBezTo>
                    <a:pt x="977250" y="69250"/>
                    <a:pt x="970997" y="75647"/>
                    <a:pt x="966966" y="79207"/>
                  </a:cubicBezTo>
                  <a:cubicBezTo>
                    <a:pt x="962987" y="84211"/>
                    <a:pt x="955649" y="85036"/>
                    <a:pt x="950636" y="810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17"/>
            <p:cNvSpPr/>
            <p:nvPr/>
          </p:nvSpPr>
          <p:spPr>
            <a:xfrm rot="-1801764">
              <a:off x="6747154" y="2995217"/>
              <a:ext cx="594324" cy="950362"/>
            </a:xfrm>
            <a:custGeom>
              <a:avLst/>
              <a:gdLst/>
              <a:ahLst/>
              <a:cxnLst/>
              <a:rect l="l" t="t" r="r" b="b"/>
              <a:pathLst>
                <a:path w="1189705" h="1902414" extrusionOk="0">
                  <a:moveTo>
                    <a:pt x="1189703" y="887497"/>
                  </a:moveTo>
                  <a:cubicBezTo>
                    <a:pt x="1189909" y="887549"/>
                    <a:pt x="1178179" y="916284"/>
                    <a:pt x="1177766" y="917367"/>
                  </a:cubicBezTo>
                  <a:cubicBezTo>
                    <a:pt x="1164278" y="951003"/>
                    <a:pt x="1150997" y="984898"/>
                    <a:pt x="1134150" y="1017038"/>
                  </a:cubicBezTo>
                  <a:cubicBezTo>
                    <a:pt x="1077565" y="1125066"/>
                    <a:pt x="954368" y="1202966"/>
                    <a:pt x="836597" y="1227368"/>
                  </a:cubicBezTo>
                  <a:cubicBezTo>
                    <a:pt x="801922" y="1234539"/>
                    <a:pt x="715932" y="1250634"/>
                    <a:pt x="703426" y="1198168"/>
                  </a:cubicBezTo>
                  <a:lnTo>
                    <a:pt x="703788" y="1175933"/>
                  </a:lnTo>
                  <a:cubicBezTo>
                    <a:pt x="703995" y="1175985"/>
                    <a:pt x="708439" y="1162881"/>
                    <a:pt x="708646" y="1162313"/>
                  </a:cubicBezTo>
                  <a:cubicBezTo>
                    <a:pt x="713142" y="1151531"/>
                    <a:pt x="718671" y="1141214"/>
                    <a:pt x="724614" y="1131153"/>
                  </a:cubicBezTo>
                  <a:cubicBezTo>
                    <a:pt x="742804" y="1100303"/>
                    <a:pt x="766213" y="1072858"/>
                    <a:pt x="793189" y="1049333"/>
                  </a:cubicBezTo>
                  <a:cubicBezTo>
                    <a:pt x="879230" y="974270"/>
                    <a:pt x="983823" y="946309"/>
                    <a:pt x="1091621" y="918554"/>
                  </a:cubicBezTo>
                  <a:cubicBezTo>
                    <a:pt x="1108829" y="914117"/>
                    <a:pt x="1172598" y="881151"/>
                    <a:pt x="1189703" y="887497"/>
                  </a:cubicBezTo>
                  <a:close/>
                  <a:moveTo>
                    <a:pt x="839077" y="779056"/>
                  </a:moveTo>
                  <a:lnTo>
                    <a:pt x="859128" y="777302"/>
                  </a:lnTo>
                  <a:cubicBezTo>
                    <a:pt x="860316" y="777818"/>
                    <a:pt x="871117" y="692231"/>
                    <a:pt x="871633" y="686763"/>
                  </a:cubicBezTo>
                  <a:cubicBezTo>
                    <a:pt x="879695" y="595501"/>
                    <a:pt x="867964" y="500628"/>
                    <a:pt x="842643" y="412617"/>
                  </a:cubicBezTo>
                  <a:cubicBezTo>
                    <a:pt x="835047" y="386255"/>
                    <a:pt x="824401" y="361131"/>
                    <a:pt x="812050" y="336626"/>
                  </a:cubicBezTo>
                  <a:cubicBezTo>
                    <a:pt x="808743" y="330177"/>
                    <a:pt x="809260" y="313978"/>
                    <a:pt x="802645" y="317022"/>
                  </a:cubicBezTo>
                  <a:cubicBezTo>
                    <a:pt x="798925" y="318724"/>
                    <a:pt x="792568" y="341011"/>
                    <a:pt x="790863" y="344416"/>
                  </a:cubicBezTo>
                  <a:cubicBezTo>
                    <a:pt x="777117" y="370984"/>
                    <a:pt x="762338" y="397037"/>
                    <a:pt x="748850" y="423812"/>
                  </a:cubicBezTo>
                  <a:cubicBezTo>
                    <a:pt x="735156" y="450999"/>
                    <a:pt x="721410" y="478239"/>
                    <a:pt x="712315" y="507387"/>
                  </a:cubicBezTo>
                  <a:cubicBezTo>
                    <a:pt x="705494" y="529209"/>
                    <a:pt x="700223" y="552115"/>
                    <a:pt x="698465" y="574969"/>
                  </a:cubicBezTo>
                  <a:cubicBezTo>
                    <a:pt x="690611" y="679850"/>
                    <a:pt x="775257" y="718645"/>
                    <a:pt x="839077" y="779056"/>
                  </a:cubicBezTo>
                  <a:close/>
                  <a:moveTo>
                    <a:pt x="594906" y="64595"/>
                  </a:moveTo>
                  <a:cubicBezTo>
                    <a:pt x="504627" y="137904"/>
                    <a:pt x="421893" y="209252"/>
                    <a:pt x="377244" y="319911"/>
                  </a:cubicBezTo>
                  <a:cubicBezTo>
                    <a:pt x="367374" y="344467"/>
                    <a:pt x="328255" y="436916"/>
                    <a:pt x="358227" y="461266"/>
                  </a:cubicBezTo>
                  <a:lnTo>
                    <a:pt x="386081" y="473028"/>
                  </a:lnTo>
                  <a:cubicBezTo>
                    <a:pt x="530827" y="451515"/>
                    <a:pt x="610150" y="308664"/>
                    <a:pt x="644360" y="179794"/>
                  </a:cubicBezTo>
                  <a:cubicBezTo>
                    <a:pt x="654540" y="141309"/>
                    <a:pt x="660793" y="102049"/>
                    <a:pt x="667046" y="62790"/>
                  </a:cubicBezTo>
                  <a:cubicBezTo>
                    <a:pt x="669372" y="48241"/>
                    <a:pt x="671387" y="33590"/>
                    <a:pt x="674022" y="19093"/>
                  </a:cubicBezTo>
                  <a:cubicBezTo>
                    <a:pt x="674229" y="17804"/>
                    <a:pt x="678622" y="-356"/>
                    <a:pt x="675986" y="5"/>
                  </a:cubicBezTo>
                  <a:cubicBezTo>
                    <a:pt x="651802" y="3359"/>
                    <a:pt x="612734" y="50099"/>
                    <a:pt x="594906" y="64595"/>
                  </a:cubicBezTo>
                  <a:close/>
                  <a:moveTo>
                    <a:pt x="117828" y="1188521"/>
                  </a:moveTo>
                  <a:cubicBezTo>
                    <a:pt x="112712" y="1177945"/>
                    <a:pt x="107337" y="1167421"/>
                    <a:pt x="103100" y="1156432"/>
                  </a:cubicBezTo>
                  <a:cubicBezTo>
                    <a:pt x="100878" y="1150757"/>
                    <a:pt x="102066" y="1136003"/>
                    <a:pt x="96899" y="1139253"/>
                  </a:cubicBezTo>
                  <a:cubicBezTo>
                    <a:pt x="87132" y="1145495"/>
                    <a:pt x="78605" y="1217566"/>
                    <a:pt x="75195" y="1229019"/>
                  </a:cubicBezTo>
                  <a:cubicBezTo>
                    <a:pt x="46876" y="1323995"/>
                    <a:pt x="-4852" y="1426864"/>
                    <a:pt x="367" y="1528030"/>
                  </a:cubicBezTo>
                  <a:cubicBezTo>
                    <a:pt x="2434" y="1567961"/>
                    <a:pt x="16438" y="1608768"/>
                    <a:pt x="33233" y="1644777"/>
                  </a:cubicBezTo>
                  <a:cubicBezTo>
                    <a:pt x="39021" y="1657107"/>
                    <a:pt x="45326" y="1669385"/>
                    <a:pt x="52302" y="1681096"/>
                  </a:cubicBezTo>
                  <a:cubicBezTo>
                    <a:pt x="55402" y="1686306"/>
                    <a:pt x="59950" y="1701525"/>
                    <a:pt x="62689" y="1696057"/>
                  </a:cubicBezTo>
                  <a:lnTo>
                    <a:pt x="59226" y="1655353"/>
                  </a:lnTo>
                  <a:cubicBezTo>
                    <a:pt x="82636" y="1643642"/>
                    <a:pt x="103358" y="1604589"/>
                    <a:pt x="116846" y="1583953"/>
                  </a:cubicBezTo>
                  <a:cubicBezTo>
                    <a:pt x="175085" y="1494549"/>
                    <a:pt x="203559" y="1391628"/>
                    <a:pt x="164905" y="1288346"/>
                  </a:cubicBezTo>
                  <a:cubicBezTo>
                    <a:pt x="151986" y="1253936"/>
                    <a:pt x="133951" y="1221538"/>
                    <a:pt x="117828" y="1188521"/>
                  </a:cubicBezTo>
                  <a:close/>
                  <a:moveTo>
                    <a:pt x="979896" y="1404525"/>
                  </a:moveTo>
                  <a:cubicBezTo>
                    <a:pt x="979172" y="1401946"/>
                    <a:pt x="973436" y="1375326"/>
                    <a:pt x="970491" y="1374810"/>
                  </a:cubicBezTo>
                  <a:cubicBezTo>
                    <a:pt x="968010" y="1374346"/>
                    <a:pt x="955608" y="1396839"/>
                    <a:pt x="954368" y="1398696"/>
                  </a:cubicBezTo>
                  <a:cubicBezTo>
                    <a:pt x="934162" y="1428721"/>
                    <a:pt x="914939" y="1459262"/>
                    <a:pt x="897110" y="1490783"/>
                  </a:cubicBezTo>
                  <a:cubicBezTo>
                    <a:pt x="845433" y="1581993"/>
                    <a:pt x="798925" y="1689092"/>
                    <a:pt x="821611" y="1795934"/>
                  </a:cubicBezTo>
                  <a:cubicBezTo>
                    <a:pt x="829104" y="1831376"/>
                    <a:pt x="851325" y="1888795"/>
                    <a:pt x="891012" y="1902414"/>
                  </a:cubicBezTo>
                  <a:lnTo>
                    <a:pt x="895353" y="1887969"/>
                  </a:lnTo>
                  <a:cubicBezTo>
                    <a:pt x="977157" y="1788247"/>
                    <a:pt x="1014519" y="1632344"/>
                    <a:pt x="1000463" y="1506672"/>
                  </a:cubicBezTo>
                  <a:cubicBezTo>
                    <a:pt x="996639" y="1472417"/>
                    <a:pt x="989559" y="1437594"/>
                    <a:pt x="979896" y="140452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1059;p17"/>
            <p:cNvSpPr/>
            <p:nvPr/>
          </p:nvSpPr>
          <p:spPr>
            <a:xfrm rot="-1801764">
              <a:off x="6417788" y="3318755"/>
              <a:ext cx="1675725" cy="497034"/>
            </a:xfrm>
            <a:custGeom>
              <a:avLst/>
              <a:gdLst/>
              <a:ahLst/>
              <a:cxnLst/>
              <a:rect l="l" t="t" r="r" b="b"/>
              <a:pathLst>
                <a:path w="3354428" h="994952" extrusionOk="0">
                  <a:moveTo>
                    <a:pt x="3183792" y="45915"/>
                  </a:moveTo>
                  <a:cubicBezTo>
                    <a:pt x="3183792" y="71245"/>
                    <a:pt x="3163948" y="91778"/>
                    <a:pt x="3139505" y="91778"/>
                  </a:cubicBezTo>
                  <a:cubicBezTo>
                    <a:pt x="3115114" y="91778"/>
                    <a:pt x="3095270" y="71245"/>
                    <a:pt x="3095270" y="45915"/>
                  </a:cubicBezTo>
                  <a:cubicBezTo>
                    <a:pt x="3095270" y="20584"/>
                    <a:pt x="3115114" y="0"/>
                    <a:pt x="3139505" y="0"/>
                  </a:cubicBezTo>
                  <a:cubicBezTo>
                    <a:pt x="3163948" y="0"/>
                    <a:pt x="3183792" y="20584"/>
                    <a:pt x="3183792" y="45915"/>
                  </a:cubicBezTo>
                  <a:close/>
                  <a:moveTo>
                    <a:pt x="3103435" y="222092"/>
                  </a:moveTo>
                  <a:cubicBezTo>
                    <a:pt x="3078992" y="222092"/>
                    <a:pt x="3059200" y="242625"/>
                    <a:pt x="3059200" y="267955"/>
                  </a:cubicBezTo>
                  <a:cubicBezTo>
                    <a:pt x="3059200" y="293286"/>
                    <a:pt x="3078992" y="313870"/>
                    <a:pt x="3103435" y="313870"/>
                  </a:cubicBezTo>
                  <a:cubicBezTo>
                    <a:pt x="3127878" y="313870"/>
                    <a:pt x="3147722" y="293286"/>
                    <a:pt x="3147722" y="267955"/>
                  </a:cubicBezTo>
                  <a:cubicBezTo>
                    <a:pt x="3147722" y="242625"/>
                    <a:pt x="3127878" y="222092"/>
                    <a:pt x="3103435" y="222092"/>
                  </a:cubicBezTo>
                  <a:close/>
                  <a:moveTo>
                    <a:pt x="3310142" y="428450"/>
                  </a:moveTo>
                  <a:cubicBezTo>
                    <a:pt x="3285750" y="428450"/>
                    <a:pt x="3265906" y="448982"/>
                    <a:pt x="3265906" y="474313"/>
                  </a:cubicBezTo>
                  <a:cubicBezTo>
                    <a:pt x="3265906" y="499643"/>
                    <a:pt x="3285750" y="520227"/>
                    <a:pt x="3310142" y="520227"/>
                  </a:cubicBezTo>
                  <a:cubicBezTo>
                    <a:pt x="3334585" y="520227"/>
                    <a:pt x="3354428" y="499643"/>
                    <a:pt x="3354428" y="474313"/>
                  </a:cubicBezTo>
                  <a:cubicBezTo>
                    <a:pt x="3354428" y="448982"/>
                    <a:pt x="3334585" y="428450"/>
                    <a:pt x="3310142" y="428450"/>
                  </a:cubicBezTo>
                  <a:close/>
                  <a:moveTo>
                    <a:pt x="293006" y="742577"/>
                  </a:moveTo>
                  <a:cubicBezTo>
                    <a:pt x="268563" y="742577"/>
                    <a:pt x="248771" y="763161"/>
                    <a:pt x="248771" y="788492"/>
                  </a:cubicBezTo>
                  <a:cubicBezTo>
                    <a:pt x="248771" y="813822"/>
                    <a:pt x="268563" y="834355"/>
                    <a:pt x="293006" y="834355"/>
                  </a:cubicBezTo>
                  <a:cubicBezTo>
                    <a:pt x="317449" y="834355"/>
                    <a:pt x="337293" y="813822"/>
                    <a:pt x="337293" y="788492"/>
                  </a:cubicBezTo>
                  <a:cubicBezTo>
                    <a:pt x="337293" y="763161"/>
                    <a:pt x="317449" y="742577"/>
                    <a:pt x="293006" y="742577"/>
                  </a:cubicBezTo>
                  <a:close/>
                  <a:moveTo>
                    <a:pt x="44287" y="903175"/>
                  </a:moveTo>
                  <a:cubicBezTo>
                    <a:pt x="19844" y="903175"/>
                    <a:pt x="0" y="923707"/>
                    <a:pt x="0" y="949038"/>
                  </a:cubicBezTo>
                  <a:cubicBezTo>
                    <a:pt x="0" y="974368"/>
                    <a:pt x="19844" y="994952"/>
                    <a:pt x="44287" y="994952"/>
                  </a:cubicBezTo>
                  <a:cubicBezTo>
                    <a:pt x="68678" y="994952"/>
                    <a:pt x="88522" y="974368"/>
                    <a:pt x="88522" y="949038"/>
                  </a:cubicBezTo>
                  <a:cubicBezTo>
                    <a:pt x="88522" y="923707"/>
                    <a:pt x="68678" y="903175"/>
                    <a:pt x="44287" y="90317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1060;p17"/>
            <p:cNvSpPr/>
            <p:nvPr/>
          </p:nvSpPr>
          <p:spPr>
            <a:xfrm rot="-1801764">
              <a:off x="6555674" y="2859742"/>
              <a:ext cx="1512079" cy="1661355"/>
            </a:xfrm>
            <a:custGeom>
              <a:avLst/>
              <a:gdLst/>
              <a:ahLst/>
              <a:cxnLst/>
              <a:rect l="l" t="t" r="r" b="b"/>
              <a:pathLst>
                <a:path w="3026845" h="3325662" extrusionOk="0">
                  <a:moveTo>
                    <a:pt x="3010361" y="1374146"/>
                  </a:moveTo>
                  <a:cubicBezTo>
                    <a:pt x="2949693" y="1373114"/>
                    <a:pt x="2889696" y="1365737"/>
                    <a:pt x="2829596" y="1359856"/>
                  </a:cubicBezTo>
                  <a:cubicBezTo>
                    <a:pt x="2788669" y="1355832"/>
                    <a:pt x="2747689" y="1352272"/>
                    <a:pt x="2706606" y="1351550"/>
                  </a:cubicBezTo>
                  <a:cubicBezTo>
                    <a:pt x="2662164" y="1350776"/>
                    <a:pt x="2617619" y="1353562"/>
                    <a:pt x="2572919" y="1360836"/>
                  </a:cubicBezTo>
                  <a:cubicBezTo>
                    <a:pt x="2548579" y="1365015"/>
                    <a:pt x="2524395" y="1370173"/>
                    <a:pt x="2500830" y="1377344"/>
                  </a:cubicBezTo>
                  <a:cubicBezTo>
                    <a:pt x="2497678" y="1378273"/>
                    <a:pt x="2494629" y="1379614"/>
                    <a:pt x="2491477" y="1380594"/>
                  </a:cubicBezTo>
                  <a:cubicBezTo>
                    <a:pt x="2509305" y="1366562"/>
                    <a:pt x="2526513" y="1351808"/>
                    <a:pt x="2544755" y="1338291"/>
                  </a:cubicBezTo>
                  <a:cubicBezTo>
                    <a:pt x="2582996" y="1309969"/>
                    <a:pt x="2622063" y="1283039"/>
                    <a:pt x="2662733" y="1258637"/>
                  </a:cubicBezTo>
                  <a:cubicBezTo>
                    <a:pt x="2716838" y="1226187"/>
                    <a:pt x="2773166" y="1197659"/>
                    <a:pt x="2832904" y="1175888"/>
                  </a:cubicBezTo>
                  <a:cubicBezTo>
                    <a:pt x="2841379" y="1172999"/>
                    <a:pt x="2845978" y="1163764"/>
                    <a:pt x="2843084" y="1155304"/>
                  </a:cubicBezTo>
                  <a:cubicBezTo>
                    <a:pt x="2840190" y="1146792"/>
                    <a:pt x="2830940" y="1142252"/>
                    <a:pt x="2822413" y="1145141"/>
                  </a:cubicBezTo>
                  <a:cubicBezTo>
                    <a:pt x="2743762" y="1169955"/>
                    <a:pt x="2669451" y="1204933"/>
                    <a:pt x="2599636" y="1247855"/>
                  </a:cubicBezTo>
                  <a:cubicBezTo>
                    <a:pt x="2595347" y="1250486"/>
                    <a:pt x="2591368" y="1253633"/>
                    <a:pt x="2587130" y="1256316"/>
                  </a:cubicBezTo>
                  <a:cubicBezTo>
                    <a:pt x="2595812" y="1242593"/>
                    <a:pt x="2605268" y="1229334"/>
                    <a:pt x="2615707" y="1216850"/>
                  </a:cubicBezTo>
                  <a:cubicBezTo>
                    <a:pt x="2627283" y="1202972"/>
                    <a:pt x="2639789" y="1189817"/>
                    <a:pt x="2653018" y="1177487"/>
                  </a:cubicBezTo>
                  <a:cubicBezTo>
                    <a:pt x="2674929" y="1156645"/>
                    <a:pt x="2699992" y="1136009"/>
                    <a:pt x="2726192" y="1115477"/>
                  </a:cubicBezTo>
                  <a:cubicBezTo>
                    <a:pt x="2742832" y="1102476"/>
                    <a:pt x="2759936" y="1089476"/>
                    <a:pt x="2777403" y="1076991"/>
                  </a:cubicBezTo>
                  <a:cubicBezTo>
                    <a:pt x="2822258" y="1044954"/>
                    <a:pt x="2869180" y="1015806"/>
                    <a:pt x="2914759" y="995532"/>
                  </a:cubicBezTo>
                  <a:cubicBezTo>
                    <a:pt x="2923079" y="992127"/>
                    <a:pt x="2927058" y="982634"/>
                    <a:pt x="2923648" y="974328"/>
                  </a:cubicBezTo>
                  <a:cubicBezTo>
                    <a:pt x="2920237" y="966022"/>
                    <a:pt x="2910728" y="962050"/>
                    <a:pt x="2902409" y="965455"/>
                  </a:cubicBezTo>
                  <a:cubicBezTo>
                    <a:pt x="2853419" y="983769"/>
                    <a:pt x="2801794" y="1010389"/>
                    <a:pt x="2753373" y="1041962"/>
                  </a:cubicBezTo>
                  <a:cubicBezTo>
                    <a:pt x="2734563" y="1054189"/>
                    <a:pt x="2716270" y="1067189"/>
                    <a:pt x="2698906" y="1080860"/>
                  </a:cubicBezTo>
                  <a:cubicBezTo>
                    <a:pt x="2671466" y="1102425"/>
                    <a:pt x="2646403" y="1125537"/>
                    <a:pt x="2624079" y="1148030"/>
                  </a:cubicBezTo>
                  <a:cubicBezTo>
                    <a:pt x="2610281" y="1162268"/>
                    <a:pt x="2597259" y="1177281"/>
                    <a:pt x="2585425" y="1193170"/>
                  </a:cubicBezTo>
                  <a:cubicBezTo>
                    <a:pt x="2573642" y="1209163"/>
                    <a:pt x="2562946" y="1225930"/>
                    <a:pt x="2553644" y="1243522"/>
                  </a:cubicBezTo>
                  <a:lnTo>
                    <a:pt x="2538761" y="1276126"/>
                  </a:lnTo>
                  <a:cubicBezTo>
                    <a:pt x="2537986" y="1278086"/>
                    <a:pt x="2538244" y="1282626"/>
                    <a:pt x="2538089" y="1286496"/>
                  </a:cubicBezTo>
                  <a:cubicBezTo>
                    <a:pt x="2537211" y="1287269"/>
                    <a:pt x="2536487" y="1288095"/>
                    <a:pt x="2535815" y="1289023"/>
                  </a:cubicBezTo>
                  <a:lnTo>
                    <a:pt x="2536590" y="1288456"/>
                  </a:lnTo>
                  <a:cubicBezTo>
                    <a:pt x="2536952" y="1288250"/>
                    <a:pt x="2537262" y="1287992"/>
                    <a:pt x="2537624" y="1287785"/>
                  </a:cubicBezTo>
                  <a:lnTo>
                    <a:pt x="2538037" y="1287527"/>
                  </a:lnTo>
                  <a:cubicBezTo>
                    <a:pt x="2537986" y="1288507"/>
                    <a:pt x="2537779" y="1289127"/>
                    <a:pt x="2537624" y="1289900"/>
                  </a:cubicBezTo>
                  <a:cubicBezTo>
                    <a:pt x="2536487" y="1290726"/>
                    <a:pt x="2535298" y="1291448"/>
                    <a:pt x="2534162" y="1292274"/>
                  </a:cubicBezTo>
                  <a:cubicBezTo>
                    <a:pt x="2534162" y="1292274"/>
                    <a:pt x="2534110" y="1292274"/>
                    <a:pt x="2534110" y="1292274"/>
                  </a:cubicBezTo>
                  <a:cubicBezTo>
                    <a:pt x="2534110" y="1292274"/>
                    <a:pt x="2534110" y="1292325"/>
                    <a:pt x="2534110" y="1292325"/>
                  </a:cubicBezTo>
                  <a:cubicBezTo>
                    <a:pt x="2528994" y="1295988"/>
                    <a:pt x="2523516" y="1299186"/>
                    <a:pt x="2518452" y="1302953"/>
                  </a:cubicBezTo>
                  <a:cubicBezTo>
                    <a:pt x="2479281" y="1332152"/>
                    <a:pt x="2442074" y="1364034"/>
                    <a:pt x="2405849" y="1396742"/>
                  </a:cubicBezTo>
                  <a:cubicBezTo>
                    <a:pt x="2402800" y="1399528"/>
                    <a:pt x="2397012" y="1405564"/>
                    <a:pt x="2389467" y="1413921"/>
                  </a:cubicBezTo>
                  <a:cubicBezTo>
                    <a:pt x="2364146" y="1442037"/>
                    <a:pt x="2316500" y="1497909"/>
                    <a:pt x="2285546" y="1531184"/>
                  </a:cubicBezTo>
                  <a:cubicBezTo>
                    <a:pt x="2277536" y="1539799"/>
                    <a:pt x="2271335" y="1546145"/>
                    <a:pt x="2266580" y="1550530"/>
                  </a:cubicBezTo>
                  <a:cubicBezTo>
                    <a:pt x="2199608" y="1546970"/>
                    <a:pt x="2132945" y="1556566"/>
                    <a:pt x="2067729" y="1577253"/>
                  </a:cubicBezTo>
                  <a:cubicBezTo>
                    <a:pt x="2068194" y="1576686"/>
                    <a:pt x="2068762" y="1576170"/>
                    <a:pt x="2069279" y="1575602"/>
                  </a:cubicBezTo>
                  <a:cubicBezTo>
                    <a:pt x="2083439" y="1558939"/>
                    <a:pt x="2096823" y="1541502"/>
                    <a:pt x="2109639" y="1523806"/>
                  </a:cubicBezTo>
                  <a:cubicBezTo>
                    <a:pt x="2157543" y="1457360"/>
                    <a:pt x="2210046" y="1356863"/>
                    <a:pt x="2221880" y="1260030"/>
                  </a:cubicBezTo>
                  <a:cubicBezTo>
                    <a:pt x="2230510" y="1190024"/>
                    <a:pt x="2217849" y="1122080"/>
                    <a:pt x="2171082" y="1068427"/>
                  </a:cubicBezTo>
                  <a:cubicBezTo>
                    <a:pt x="2117028" y="1007552"/>
                    <a:pt x="2027111" y="1005643"/>
                    <a:pt x="1958950" y="1041085"/>
                  </a:cubicBezTo>
                  <a:cubicBezTo>
                    <a:pt x="1888308" y="1077765"/>
                    <a:pt x="1842264" y="1152363"/>
                    <a:pt x="1880918" y="1234442"/>
                  </a:cubicBezTo>
                  <a:cubicBezTo>
                    <a:pt x="1902002" y="1278860"/>
                    <a:pt x="1948459" y="1298722"/>
                    <a:pt x="1990989" y="1293821"/>
                  </a:cubicBezTo>
                  <a:cubicBezTo>
                    <a:pt x="2034553" y="1288765"/>
                    <a:pt x="2073672" y="1258844"/>
                    <a:pt x="2076152" y="1205191"/>
                  </a:cubicBezTo>
                  <a:cubicBezTo>
                    <a:pt x="2076669" y="1196214"/>
                    <a:pt x="2069796" y="1188527"/>
                    <a:pt x="2060856" y="1188011"/>
                  </a:cubicBezTo>
                  <a:cubicBezTo>
                    <a:pt x="2051864" y="1187495"/>
                    <a:pt x="2044164" y="1194305"/>
                    <a:pt x="2043596" y="1203282"/>
                  </a:cubicBezTo>
                  <a:cubicBezTo>
                    <a:pt x="2041115" y="1237640"/>
                    <a:pt x="2015381" y="1255955"/>
                    <a:pt x="1987372" y="1258431"/>
                  </a:cubicBezTo>
                  <a:cubicBezTo>
                    <a:pt x="1959415" y="1260959"/>
                    <a:pt x="1928926" y="1247907"/>
                    <a:pt x="1915852" y="1218501"/>
                  </a:cubicBezTo>
                  <a:cubicBezTo>
                    <a:pt x="1888721" y="1157728"/>
                    <a:pt x="1926135" y="1105056"/>
                    <a:pt x="1978277" y="1078848"/>
                  </a:cubicBezTo>
                  <a:cubicBezTo>
                    <a:pt x="2029902" y="1052951"/>
                    <a:pt x="2097701" y="1051403"/>
                    <a:pt x="2138009" y="1097472"/>
                  </a:cubicBezTo>
                  <a:cubicBezTo>
                    <a:pt x="2177025" y="1141271"/>
                    <a:pt x="2186327" y="1197504"/>
                    <a:pt x="2180177" y="1255284"/>
                  </a:cubicBezTo>
                  <a:cubicBezTo>
                    <a:pt x="2170565" y="1345720"/>
                    <a:pt x="2123436" y="1440180"/>
                    <a:pt x="2080131" y="1503068"/>
                  </a:cubicBezTo>
                  <a:cubicBezTo>
                    <a:pt x="2068246" y="1520350"/>
                    <a:pt x="2055843" y="1537323"/>
                    <a:pt x="2042666" y="1553728"/>
                  </a:cubicBezTo>
                  <a:cubicBezTo>
                    <a:pt x="2029592" y="1569979"/>
                    <a:pt x="2015794" y="1585611"/>
                    <a:pt x="2001066" y="1600314"/>
                  </a:cubicBezTo>
                  <a:cubicBezTo>
                    <a:pt x="1997036" y="1604389"/>
                    <a:pt x="1988974" y="1607020"/>
                    <a:pt x="1981843" y="1610115"/>
                  </a:cubicBezTo>
                  <a:cubicBezTo>
                    <a:pt x="1975073" y="1613004"/>
                    <a:pt x="1969285" y="1616100"/>
                    <a:pt x="1964738" y="1619298"/>
                  </a:cubicBezTo>
                  <a:cubicBezTo>
                    <a:pt x="1957038" y="1623064"/>
                    <a:pt x="1949235" y="1626366"/>
                    <a:pt x="1941587" y="1630390"/>
                  </a:cubicBezTo>
                  <a:cubicBezTo>
                    <a:pt x="1806039" y="1701996"/>
                    <a:pt x="1681395" y="1813171"/>
                    <a:pt x="1579076" y="1928783"/>
                  </a:cubicBezTo>
                  <a:cubicBezTo>
                    <a:pt x="1581918" y="1903195"/>
                    <a:pt x="1584967" y="1877606"/>
                    <a:pt x="1587292" y="1852173"/>
                  </a:cubicBezTo>
                  <a:cubicBezTo>
                    <a:pt x="1589566" y="1826739"/>
                    <a:pt x="1591995" y="1801357"/>
                    <a:pt x="1594889" y="1775769"/>
                  </a:cubicBezTo>
                  <a:cubicBezTo>
                    <a:pt x="1597886" y="1749304"/>
                    <a:pt x="1601038" y="1722580"/>
                    <a:pt x="1606877" y="1695599"/>
                  </a:cubicBezTo>
                  <a:cubicBezTo>
                    <a:pt x="1609668" y="1681618"/>
                    <a:pt x="1611735" y="1656133"/>
                    <a:pt x="1616334" y="1633434"/>
                  </a:cubicBezTo>
                  <a:cubicBezTo>
                    <a:pt x="1618970" y="1620537"/>
                    <a:pt x="1621450" y="1608465"/>
                    <a:pt x="1627186" y="1602016"/>
                  </a:cubicBezTo>
                  <a:cubicBezTo>
                    <a:pt x="1633129" y="1595774"/>
                    <a:pt x="1632923" y="1585920"/>
                    <a:pt x="1626721" y="1579987"/>
                  </a:cubicBezTo>
                  <a:cubicBezTo>
                    <a:pt x="1620520" y="1574003"/>
                    <a:pt x="1610598" y="1574209"/>
                    <a:pt x="1604655" y="1580400"/>
                  </a:cubicBezTo>
                  <a:cubicBezTo>
                    <a:pt x="1597059" y="1587622"/>
                    <a:pt x="1590806" y="1599849"/>
                    <a:pt x="1585794" y="1614243"/>
                  </a:cubicBezTo>
                  <a:cubicBezTo>
                    <a:pt x="1577319" y="1638696"/>
                    <a:pt x="1572668" y="1670320"/>
                    <a:pt x="1568120" y="1686313"/>
                  </a:cubicBezTo>
                  <a:cubicBezTo>
                    <a:pt x="1562022" y="1708858"/>
                    <a:pt x="1557165" y="1731247"/>
                    <a:pt x="1553702" y="1753637"/>
                  </a:cubicBezTo>
                  <a:cubicBezTo>
                    <a:pt x="1551325" y="1768701"/>
                    <a:pt x="1549517" y="1783765"/>
                    <a:pt x="1548276" y="1798829"/>
                  </a:cubicBezTo>
                  <a:cubicBezTo>
                    <a:pt x="1546416" y="1821322"/>
                    <a:pt x="1545537" y="1843764"/>
                    <a:pt x="1544917" y="1866308"/>
                  </a:cubicBezTo>
                  <a:cubicBezTo>
                    <a:pt x="1544039" y="1899325"/>
                    <a:pt x="1544039" y="1932394"/>
                    <a:pt x="1542385" y="1966031"/>
                  </a:cubicBezTo>
                  <a:cubicBezTo>
                    <a:pt x="1542230" y="1967630"/>
                    <a:pt x="1543419" y="1968765"/>
                    <a:pt x="1543729" y="1970312"/>
                  </a:cubicBezTo>
                  <a:cubicBezTo>
                    <a:pt x="1491949" y="2032529"/>
                    <a:pt x="1446318" y="2094849"/>
                    <a:pt x="1410248" y="2151804"/>
                  </a:cubicBezTo>
                  <a:cubicBezTo>
                    <a:pt x="1385909" y="2190444"/>
                    <a:pt x="1363119" y="2230168"/>
                    <a:pt x="1342345" y="2270924"/>
                  </a:cubicBezTo>
                  <a:cubicBezTo>
                    <a:pt x="1321520" y="2311731"/>
                    <a:pt x="1302658" y="2353570"/>
                    <a:pt x="1286173" y="2396182"/>
                  </a:cubicBezTo>
                  <a:cubicBezTo>
                    <a:pt x="1266536" y="2446998"/>
                    <a:pt x="1250258" y="2499258"/>
                    <a:pt x="1237700" y="2552395"/>
                  </a:cubicBezTo>
                  <a:cubicBezTo>
                    <a:pt x="1231757" y="2577571"/>
                    <a:pt x="1226796" y="2602953"/>
                    <a:pt x="1222507" y="2628438"/>
                  </a:cubicBezTo>
                  <a:cubicBezTo>
                    <a:pt x="1215169" y="2524640"/>
                    <a:pt x="1207108" y="2420842"/>
                    <a:pt x="1199408" y="2317096"/>
                  </a:cubicBezTo>
                  <a:cubicBezTo>
                    <a:pt x="1205919" y="2098512"/>
                    <a:pt x="1227055" y="1888801"/>
                    <a:pt x="1268965" y="1683630"/>
                  </a:cubicBezTo>
                  <a:cubicBezTo>
                    <a:pt x="1288705" y="1587004"/>
                    <a:pt x="1312838" y="1491254"/>
                    <a:pt x="1341829" y="1395762"/>
                  </a:cubicBezTo>
                  <a:cubicBezTo>
                    <a:pt x="1352370" y="1361042"/>
                    <a:pt x="1363584" y="1326374"/>
                    <a:pt x="1375418" y="1291706"/>
                  </a:cubicBezTo>
                  <a:cubicBezTo>
                    <a:pt x="1377795" y="1289900"/>
                    <a:pt x="1380379" y="1288198"/>
                    <a:pt x="1381413" y="1287115"/>
                  </a:cubicBezTo>
                  <a:lnTo>
                    <a:pt x="1404719" y="1265757"/>
                  </a:lnTo>
                  <a:cubicBezTo>
                    <a:pt x="1416346" y="1255800"/>
                    <a:pt x="1428490" y="1246720"/>
                    <a:pt x="1440996" y="1238001"/>
                  </a:cubicBezTo>
                  <a:cubicBezTo>
                    <a:pt x="1453553" y="1229231"/>
                    <a:pt x="1466524" y="1221029"/>
                    <a:pt x="1479702" y="1213239"/>
                  </a:cubicBezTo>
                  <a:cubicBezTo>
                    <a:pt x="1499855" y="1201063"/>
                    <a:pt x="1520784" y="1189972"/>
                    <a:pt x="1541868" y="1178880"/>
                  </a:cubicBezTo>
                  <a:cubicBezTo>
                    <a:pt x="1562849" y="1167892"/>
                    <a:pt x="1584088" y="1157161"/>
                    <a:pt x="1605534" y="1146843"/>
                  </a:cubicBezTo>
                  <a:cubicBezTo>
                    <a:pt x="1648890" y="1126001"/>
                    <a:pt x="1692867" y="1106449"/>
                    <a:pt x="1736999" y="1089424"/>
                  </a:cubicBezTo>
                  <a:cubicBezTo>
                    <a:pt x="1745474" y="1086484"/>
                    <a:pt x="1749970" y="1077198"/>
                    <a:pt x="1747024" y="1068737"/>
                  </a:cubicBezTo>
                  <a:cubicBezTo>
                    <a:pt x="1744079" y="1060276"/>
                    <a:pt x="1734777" y="1055788"/>
                    <a:pt x="1726302" y="1058729"/>
                  </a:cubicBezTo>
                  <a:cubicBezTo>
                    <a:pt x="1670802" y="1076011"/>
                    <a:pt x="1614577" y="1095460"/>
                    <a:pt x="1560937" y="1120223"/>
                  </a:cubicBezTo>
                  <a:cubicBezTo>
                    <a:pt x="1542954" y="1128529"/>
                    <a:pt x="1525384" y="1137557"/>
                    <a:pt x="1508227" y="1147204"/>
                  </a:cubicBezTo>
                  <a:cubicBezTo>
                    <a:pt x="1490864" y="1156903"/>
                    <a:pt x="1474120" y="1167427"/>
                    <a:pt x="1457636" y="1178261"/>
                  </a:cubicBezTo>
                  <a:cubicBezTo>
                    <a:pt x="1444045" y="1187392"/>
                    <a:pt x="1430660" y="1196833"/>
                    <a:pt x="1417845" y="1206996"/>
                  </a:cubicBezTo>
                  <a:cubicBezTo>
                    <a:pt x="1411850" y="1211743"/>
                    <a:pt x="1406373" y="1217159"/>
                    <a:pt x="1400585" y="1222215"/>
                  </a:cubicBezTo>
                  <a:cubicBezTo>
                    <a:pt x="1430350" y="1141581"/>
                    <a:pt x="1463527" y="1060947"/>
                    <a:pt x="1501612" y="980003"/>
                  </a:cubicBezTo>
                  <a:cubicBezTo>
                    <a:pt x="1520888" y="938732"/>
                    <a:pt x="1602433" y="775967"/>
                    <a:pt x="1675917" y="660975"/>
                  </a:cubicBezTo>
                  <a:cubicBezTo>
                    <a:pt x="1698293" y="625894"/>
                    <a:pt x="1719894" y="595250"/>
                    <a:pt x="1738704" y="574201"/>
                  </a:cubicBezTo>
                  <a:cubicBezTo>
                    <a:pt x="1750228" y="561356"/>
                    <a:pt x="1760047" y="552018"/>
                    <a:pt x="1768470" y="549026"/>
                  </a:cubicBezTo>
                  <a:cubicBezTo>
                    <a:pt x="1776583" y="546188"/>
                    <a:pt x="1780924" y="537315"/>
                    <a:pt x="1778082" y="529215"/>
                  </a:cubicBezTo>
                  <a:cubicBezTo>
                    <a:pt x="1775291" y="521116"/>
                    <a:pt x="1766403" y="516782"/>
                    <a:pt x="1758238" y="519620"/>
                  </a:cubicBezTo>
                  <a:cubicBezTo>
                    <a:pt x="1749246" y="522612"/>
                    <a:pt x="1738498" y="529783"/>
                    <a:pt x="1726819" y="540771"/>
                  </a:cubicBezTo>
                  <a:cubicBezTo>
                    <a:pt x="1704185" y="562026"/>
                    <a:pt x="1676382" y="598861"/>
                    <a:pt x="1647495" y="642557"/>
                  </a:cubicBezTo>
                  <a:cubicBezTo>
                    <a:pt x="1612562" y="695333"/>
                    <a:pt x="1576027" y="758014"/>
                    <a:pt x="1544504" y="814711"/>
                  </a:cubicBezTo>
                  <a:cubicBezTo>
                    <a:pt x="1544090" y="812544"/>
                    <a:pt x="1543781" y="810326"/>
                    <a:pt x="1543315" y="808159"/>
                  </a:cubicBezTo>
                  <a:cubicBezTo>
                    <a:pt x="1537321" y="778650"/>
                    <a:pt x="1530861" y="749450"/>
                    <a:pt x="1524505" y="720096"/>
                  </a:cubicBezTo>
                  <a:cubicBezTo>
                    <a:pt x="1521404" y="705754"/>
                    <a:pt x="1518201" y="691412"/>
                    <a:pt x="1515307" y="676916"/>
                  </a:cubicBezTo>
                  <a:cubicBezTo>
                    <a:pt x="1512464" y="662729"/>
                    <a:pt x="1509571" y="648490"/>
                    <a:pt x="1507452" y="633993"/>
                  </a:cubicBezTo>
                  <a:cubicBezTo>
                    <a:pt x="1505643" y="621870"/>
                    <a:pt x="1504093" y="609695"/>
                    <a:pt x="1502801" y="597468"/>
                  </a:cubicBezTo>
                  <a:cubicBezTo>
                    <a:pt x="1501561" y="585293"/>
                    <a:pt x="1500476" y="573066"/>
                    <a:pt x="1499907" y="560840"/>
                  </a:cubicBezTo>
                  <a:lnTo>
                    <a:pt x="1499184" y="537779"/>
                  </a:lnTo>
                  <a:cubicBezTo>
                    <a:pt x="1499907" y="535097"/>
                    <a:pt x="1501406" y="528648"/>
                    <a:pt x="1501147" y="526326"/>
                  </a:cubicBezTo>
                  <a:cubicBezTo>
                    <a:pt x="1500734" y="522096"/>
                    <a:pt x="1499494" y="518640"/>
                    <a:pt x="1497117" y="516112"/>
                  </a:cubicBezTo>
                  <a:cubicBezTo>
                    <a:pt x="1494481" y="513223"/>
                    <a:pt x="1491070" y="510334"/>
                    <a:pt x="1485438" y="510127"/>
                  </a:cubicBezTo>
                  <a:cubicBezTo>
                    <a:pt x="1476859" y="509405"/>
                    <a:pt x="1469263" y="515699"/>
                    <a:pt x="1468488" y="524263"/>
                  </a:cubicBezTo>
                  <a:cubicBezTo>
                    <a:pt x="1468384" y="525759"/>
                    <a:pt x="1468436" y="527203"/>
                    <a:pt x="1468694" y="528545"/>
                  </a:cubicBezTo>
                  <a:cubicBezTo>
                    <a:pt x="1467919" y="531073"/>
                    <a:pt x="1466937" y="534271"/>
                    <a:pt x="1466782" y="535922"/>
                  </a:cubicBezTo>
                  <a:lnTo>
                    <a:pt x="1465025" y="560891"/>
                  </a:lnTo>
                  <a:cubicBezTo>
                    <a:pt x="1464405" y="573840"/>
                    <a:pt x="1464250" y="586841"/>
                    <a:pt x="1464509" y="599841"/>
                  </a:cubicBezTo>
                  <a:cubicBezTo>
                    <a:pt x="1464767" y="612842"/>
                    <a:pt x="1465542" y="625739"/>
                    <a:pt x="1466524" y="638688"/>
                  </a:cubicBezTo>
                  <a:cubicBezTo>
                    <a:pt x="1467868" y="654268"/>
                    <a:pt x="1469676" y="669693"/>
                    <a:pt x="1472312" y="684964"/>
                  </a:cubicBezTo>
                  <a:cubicBezTo>
                    <a:pt x="1474947" y="700182"/>
                    <a:pt x="1478203" y="715195"/>
                    <a:pt x="1481975" y="730104"/>
                  </a:cubicBezTo>
                  <a:cubicBezTo>
                    <a:pt x="1486420" y="747748"/>
                    <a:pt x="1491587" y="765185"/>
                    <a:pt x="1496807" y="782674"/>
                  </a:cubicBezTo>
                  <a:cubicBezTo>
                    <a:pt x="1504506" y="808365"/>
                    <a:pt x="1512671" y="833851"/>
                    <a:pt x="1519647" y="860006"/>
                  </a:cubicBezTo>
                  <a:lnTo>
                    <a:pt x="1519647" y="860006"/>
                  </a:lnTo>
                  <a:cubicBezTo>
                    <a:pt x="1494223" y="907107"/>
                    <a:pt x="1474327" y="945851"/>
                    <a:pt x="1465956" y="963082"/>
                  </a:cubicBezTo>
                  <a:cubicBezTo>
                    <a:pt x="1398311" y="1103302"/>
                    <a:pt x="1343120" y="1242593"/>
                    <a:pt x="1299867" y="1382968"/>
                  </a:cubicBezTo>
                  <a:cubicBezTo>
                    <a:pt x="1270101" y="1479749"/>
                    <a:pt x="1245865" y="1576995"/>
                    <a:pt x="1226641" y="1675170"/>
                  </a:cubicBezTo>
                  <a:cubicBezTo>
                    <a:pt x="1203800" y="1791865"/>
                    <a:pt x="1188194" y="1910004"/>
                    <a:pt x="1178117" y="2030208"/>
                  </a:cubicBezTo>
                  <a:cubicBezTo>
                    <a:pt x="1177135" y="2017413"/>
                    <a:pt x="1176257" y="2004568"/>
                    <a:pt x="1175275" y="1991773"/>
                  </a:cubicBezTo>
                  <a:cubicBezTo>
                    <a:pt x="1163699" y="1845569"/>
                    <a:pt x="1151349" y="1699417"/>
                    <a:pt x="1138326" y="1553316"/>
                  </a:cubicBezTo>
                  <a:cubicBezTo>
                    <a:pt x="1125304" y="1407163"/>
                    <a:pt x="1111248" y="1261165"/>
                    <a:pt x="1096727" y="1115219"/>
                  </a:cubicBezTo>
                  <a:cubicBezTo>
                    <a:pt x="1084118" y="990166"/>
                    <a:pt x="1072490" y="864959"/>
                    <a:pt x="1061277" y="739752"/>
                  </a:cubicBezTo>
                  <a:cubicBezTo>
                    <a:pt x="1055695" y="677690"/>
                    <a:pt x="1050476" y="615576"/>
                    <a:pt x="1045050" y="553514"/>
                  </a:cubicBezTo>
                  <a:cubicBezTo>
                    <a:pt x="1049081" y="542990"/>
                    <a:pt x="1055075" y="528596"/>
                    <a:pt x="1056781" y="525140"/>
                  </a:cubicBezTo>
                  <a:cubicBezTo>
                    <a:pt x="1063499" y="511159"/>
                    <a:pt x="1071043" y="497643"/>
                    <a:pt x="1079002" y="484333"/>
                  </a:cubicBezTo>
                  <a:cubicBezTo>
                    <a:pt x="1087011" y="470919"/>
                    <a:pt x="1095538" y="457919"/>
                    <a:pt x="1104478" y="445176"/>
                  </a:cubicBezTo>
                  <a:cubicBezTo>
                    <a:pt x="1116777" y="427275"/>
                    <a:pt x="1129903" y="409889"/>
                    <a:pt x="1142977" y="392349"/>
                  </a:cubicBezTo>
                  <a:cubicBezTo>
                    <a:pt x="1156000" y="374860"/>
                    <a:pt x="1169177" y="357371"/>
                    <a:pt x="1182510" y="340037"/>
                  </a:cubicBezTo>
                  <a:cubicBezTo>
                    <a:pt x="1209433" y="305060"/>
                    <a:pt x="1236822" y="270495"/>
                    <a:pt x="1265140" y="237220"/>
                  </a:cubicBezTo>
                  <a:cubicBezTo>
                    <a:pt x="1271187" y="230565"/>
                    <a:pt x="1270773" y="220298"/>
                    <a:pt x="1264107" y="214211"/>
                  </a:cubicBezTo>
                  <a:cubicBezTo>
                    <a:pt x="1257492" y="208175"/>
                    <a:pt x="1247157" y="208639"/>
                    <a:pt x="1241111" y="215243"/>
                  </a:cubicBezTo>
                  <a:cubicBezTo>
                    <a:pt x="1203697" y="253367"/>
                    <a:pt x="1166283" y="292369"/>
                    <a:pt x="1132280" y="334156"/>
                  </a:cubicBezTo>
                  <a:cubicBezTo>
                    <a:pt x="1120911" y="348137"/>
                    <a:pt x="1110059" y="362530"/>
                    <a:pt x="1099621" y="377182"/>
                  </a:cubicBezTo>
                  <a:cubicBezTo>
                    <a:pt x="1089130" y="391936"/>
                    <a:pt x="1079312" y="407103"/>
                    <a:pt x="1069751" y="422374"/>
                  </a:cubicBezTo>
                  <a:cubicBezTo>
                    <a:pt x="1061070" y="436458"/>
                    <a:pt x="1052750" y="450851"/>
                    <a:pt x="1045205" y="465657"/>
                  </a:cubicBezTo>
                  <a:cubicBezTo>
                    <a:pt x="1042776" y="470404"/>
                    <a:pt x="1040968" y="475356"/>
                    <a:pt x="1038694" y="480154"/>
                  </a:cubicBezTo>
                  <a:cubicBezTo>
                    <a:pt x="1035387" y="441410"/>
                    <a:pt x="1031873" y="402667"/>
                    <a:pt x="1028565" y="363923"/>
                  </a:cubicBezTo>
                  <a:lnTo>
                    <a:pt x="1009962" y="135950"/>
                  </a:lnTo>
                  <a:cubicBezTo>
                    <a:pt x="1004019" y="73320"/>
                    <a:pt x="999833" y="40097"/>
                    <a:pt x="997146" y="24517"/>
                  </a:cubicBezTo>
                  <a:cubicBezTo>
                    <a:pt x="995699" y="16314"/>
                    <a:pt x="994355" y="11826"/>
                    <a:pt x="993528" y="10020"/>
                  </a:cubicBezTo>
                  <a:cubicBezTo>
                    <a:pt x="989136" y="270"/>
                    <a:pt x="981540" y="-91"/>
                    <a:pt x="978232" y="12"/>
                  </a:cubicBezTo>
                  <a:cubicBezTo>
                    <a:pt x="974098" y="167"/>
                    <a:pt x="969602" y="1560"/>
                    <a:pt x="966037" y="6306"/>
                  </a:cubicBezTo>
                  <a:cubicBezTo>
                    <a:pt x="962057" y="11516"/>
                    <a:pt x="961902" y="18481"/>
                    <a:pt x="965106" y="23795"/>
                  </a:cubicBezTo>
                  <a:cubicBezTo>
                    <a:pt x="965416" y="25291"/>
                    <a:pt x="965882" y="27509"/>
                    <a:pt x="966243" y="29727"/>
                  </a:cubicBezTo>
                  <a:cubicBezTo>
                    <a:pt x="968724" y="44998"/>
                    <a:pt x="972444" y="77499"/>
                    <a:pt x="977612" y="138839"/>
                  </a:cubicBezTo>
                  <a:lnTo>
                    <a:pt x="993839" y="366709"/>
                  </a:lnTo>
                  <a:cubicBezTo>
                    <a:pt x="1005156" y="517247"/>
                    <a:pt x="1016680" y="667784"/>
                    <a:pt x="1029134" y="818271"/>
                  </a:cubicBezTo>
                  <a:cubicBezTo>
                    <a:pt x="1033888" y="875793"/>
                    <a:pt x="1039211" y="933315"/>
                    <a:pt x="1044327" y="990837"/>
                  </a:cubicBezTo>
                  <a:cubicBezTo>
                    <a:pt x="1021692" y="903703"/>
                    <a:pt x="991461" y="824100"/>
                    <a:pt x="949138" y="770086"/>
                  </a:cubicBezTo>
                  <a:cubicBezTo>
                    <a:pt x="848524" y="643228"/>
                    <a:pt x="742122" y="629608"/>
                    <a:pt x="664762" y="661542"/>
                  </a:cubicBezTo>
                  <a:cubicBezTo>
                    <a:pt x="609520" y="684293"/>
                    <a:pt x="568386" y="731188"/>
                    <a:pt x="552159" y="779836"/>
                  </a:cubicBezTo>
                  <a:cubicBezTo>
                    <a:pt x="532522" y="838700"/>
                    <a:pt x="547508" y="900040"/>
                    <a:pt x="613292" y="930168"/>
                  </a:cubicBezTo>
                  <a:cubicBezTo>
                    <a:pt x="641301" y="942910"/>
                    <a:pt x="671842" y="946986"/>
                    <a:pt x="700316" y="941672"/>
                  </a:cubicBezTo>
                  <a:cubicBezTo>
                    <a:pt x="729358" y="936204"/>
                    <a:pt x="756333" y="921294"/>
                    <a:pt x="776280" y="896119"/>
                  </a:cubicBezTo>
                  <a:cubicBezTo>
                    <a:pt x="798243" y="868467"/>
                    <a:pt x="805788" y="834624"/>
                    <a:pt x="798605" y="806973"/>
                  </a:cubicBezTo>
                  <a:cubicBezTo>
                    <a:pt x="790853" y="776947"/>
                    <a:pt x="766979" y="752752"/>
                    <a:pt x="724449" y="750585"/>
                  </a:cubicBezTo>
                  <a:cubicBezTo>
                    <a:pt x="715457" y="750018"/>
                    <a:pt x="707706" y="756828"/>
                    <a:pt x="707137" y="765753"/>
                  </a:cubicBezTo>
                  <a:cubicBezTo>
                    <a:pt x="706569" y="774729"/>
                    <a:pt x="713390" y="782468"/>
                    <a:pt x="722382" y="783035"/>
                  </a:cubicBezTo>
                  <a:cubicBezTo>
                    <a:pt x="746773" y="784841"/>
                    <a:pt x="761087" y="797841"/>
                    <a:pt x="765170" y="815227"/>
                  </a:cubicBezTo>
                  <a:cubicBezTo>
                    <a:pt x="769459" y="833541"/>
                    <a:pt x="763051" y="855466"/>
                    <a:pt x="748220" y="873420"/>
                  </a:cubicBezTo>
                  <a:cubicBezTo>
                    <a:pt x="733647" y="890908"/>
                    <a:pt x="714372" y="901020"/>
                    <a:pt x="693701" y="904476"/>
                  </a:cubicBezTo>
                  <a:cubicBezTo>
                    <a:pt x="672721" y="907933"/>
                    <a:pt x="650345" y="904373"/>
                    <a:pt x="629984" y="894571"/>
                  </a:cubicBezTo>
                  <a:cubicBezTo>
                    <a:pt x="586421" y="873781"/>
                    <a:pt x="578152" y="832406"/>
                    <a:pt x="591795" y="793301"/>
                  </a:cubicBezTo>
                  <a:cubicBezTo>
                    <a:pt x="605076" y="755435"/>
                    <a:pt x="637994" y="719528"/>
                    <a:pt x="681351" y="701885"/>
                  </a:cubicBezTo>
                  <a:cubicBezTo>
                    <a:pt x="745688" y="675729"/>
                    <a:pt x="831781" y="691567"/>
                    <a:pt x="915652" y="796655"/>
                  </a:cubicBezTo>
                  <a:cubicBezTo>
                    <a:pt x="957665" y="848657"/>
                    <a:pt x="986862" y="927124"/>
                    <a:pt x="1009807" y="1012247"/>
                  </a:cubicBezTo>
                  <a:cubicBezTo>
                    <a:pt x="1038280" y="1118005"/>
                    <a:pt x="1056626" y="1233668"/>
                    <a:pt x="1073989" y="1324878"/>
                  </a:cubicBezTo>
                  <a:cubicBezTo>
                    <a:pt x="1080862" y="1402314"/>
                    <a:pt x="1088045" y="1479698"/>
                    <a:pt x="1094711" y="1557133"/>
                  </a:cubicBezTo>
                  <a:cubicBezTo>
                    <a:pt x="1107372" y="1703183"/>
                    <a:pt x="1119568" y="1849232"/>
                    <a:pt x="1131763" y="1995333"/>
                  </a:cubicBezTo>
                  <a:cubicBezTo>
                    <a:pt x="1142977" y="2129981"/>
                    <a:pt x="1153261" y="2264578"/>
                    <a:pt x="1164216" y="2399226"/>
                  </a:cubicBezTo>
                  <a:cubicBezTo>
                    <a:pt x="1164216" y="2407274"/>
                    <a:pt x="1163854" y="2415064"/>
                    <a:pt x="1163906" y="2423112"/>
                  </a:cubicBezTo>
                  <a:cubicBezTo>
                    <a:pt x="1163906" y="2425692"/>
                    <a:pt x="1165560" y="2427549"/>
                    <a:pt x="1166645" y="2429716"/>
                  </a:cubicBezTo>
                  <a:cubicBezTo>
                    <a:pt x="1168867" y="2457419"/>
                    <a:pt x="1171089" y="2485122"/>
                    <a:pt x="1173311" y="2512826"/>
                  </a:cubicBezTo>
                  <a:cubicBezTo>
                    <a:pt x="1144476" y="2435545"/>
                    <a:pt x="1109594" y="2355221"/>
                    <a:pt x="1069700" y="2274380"/>
                  </a:cubicBezTo>
                  <a:cubicBezTo>
                    <a:pt x="1025258" y="2184305"/>
                    <a:pt x="975545" y="2093869"/>
                    <a:pt x="923662" y="2007560"/>
                  </a:cubicBezTo>
                  <a:cubicBezTo>
                    <a:pt x="867076" y="1913461"/>
                    <a:pt x="808061" y="1824779"/>
                    <a:pt x="751786" y="1745434"/>
                  </a:cubicBezTo>
                  <a:cubicBezTo>
                    <a:pt x="750855" y="1737851"/>
                    <a:pt x="749925" y="1730319"/>
                    <a:pt x="749357" y="1722683"/>
                  </a:cubicBezTo>
                  <a:cubicBezTo>
                    <a:pt x="748272" y="1706846"/>
                    <a:pt x="748013" y="1691008"/>
                    <a:pt x="747962" y="1675221"/>
                  </a:cubicBezTo>
                  <a:cubicBezTo>
                    <a:pt x="747600" y="1651335"/>
                    <a:pt x="748995" y="1628172"/>
                    <a:pt x="751010" y="1605421"/>
                  </a:cubicBezTo>
                  <a:cubicBezTo>
                    <a:pt x="753129" y="1582051"/>
                    <a:pt x="756333" y="1559145"/>
                    <a:pt x="760571" y="1536446"/>
                  </a:cubicBezTo>
                  <a:cubicBezTo>
                    <a:pt x="768994" y="1491305"/>
                    <a:pt x="781448" y="1446887"/>
                    <a:pt x="800103" y="1401798"/>
                  </a:cubicBezTo>
                  <a:cubicBezTo>
                    <a:pt x="803824" y="1393647"/>
                    <a:pt x="800207" y="1383999"/>
                    <a:pt x="792042" y="1380285"/>
                  </a:cubicBezTo>
                  <a:cubicBezTo>
                    <a:pt x="783877" y="1376570"/>
                    <a:pt x="774213" y="1380130"/>
                    <a:pt x="770492" y="1388333"/>
                  </a:cubicBezTo>
                  <a:cubicBezTo>
                    <a:pt x="747238" y="1434557"/>
                    <a:pt x="729306" y="1480265"/>
                    <a:pt x="718351" y="1527727"/>
                  </a:cubicBezTo>
                  <a:cubicBezTo>
                    <a:pt x="713855" y="1547228"/>
                    <a:pt x="710651" y="1566987"/>
                    <a:pt x="708739" y="1587055"/>
                  </a:cubicBezTo>
                  <a:cubicBezTo>
                    <a:pt x="706000" y="1616255"/>
                    <a:pt x="706207" y="1646073"/>
                    <a:pt x="708222" y="1676872"/>
                  </a:cubicBezTo>
                  <a:cubicBezTo>
                    <a:pt x="708481" y="1680071"/>
                    <a:pt x="708946" y="1683321"/>
                    <a:pt x="709256" y="1686519"/>
                  </a:cubicBezTo>
                  <a:cubicBezTo>
                    <a:pt x="633291" y="1583857"/>
                    <a:pt x="564458" y="1502861"/>
                    <a:pt x="515779" y="1457772"/>
                  </a:cubicBezTo>
                  <a:cubicBezTo>
                    <a:pt x="494385" y="1437962"/>
                    <a:pt x="476350" y="1424755"/>
                    <a:pt x="463017" y="1418822"/>
                  </a:cubicBezTo>
                  <a:cubicBezTo>
                    <a:pt x="453715" y="1414747"/>
                    <a:pt x="445809" y="1413612"/>
                    <a:pt x="439608" y="1414540"/>
                  </a:cubicBezTo>
                  <a:cubicBezTo>
                    <a:pt x="431081" y="1415727"/>
                    <a:pt x="425138" y="1423620"/>
                    <a:pt x="426378" y="1432132"/>
                  </a:cubicBezTo>
                  <a:cubicBezTo>
                    <a:pt x="427567" y="1440644"/>
                    <a:pt x="435473" y="1446577"/>
                    <a:pt x="444000" y="1445391"/>
                  </a:cubicBezTo>
                  <a:cubicBezTo>
                    <a:pt x="446894" y="1445030"/>
                    <a:pt x="450356" y="1447506"/>
                    <a:pt x="455111" y="1450343"/>
                  </a:cubicBezTo>
                  <a:cubicBezTo>
                    <a:pt x="465549" y="1456586"/>
                    <a:pt x="478262" y="1467265"/>
                    <a:pt x="493093" y="1481658"/>
                  </a:cubicBezTo>
                  <a:cubicBezTo>
                    <a:pt x="545183" y="1532009"/>
                    <a:pt x="620165" y="1626521"/>
                    <a:pt x="702745" y="1745073"/>
                  </a:cubicBezTo>
                  <a:cubicBezTo>
                    <a:pt x="710238" y="1755855"/>
                    <a:pt x="717938" y="1767360"/>
                    <a:pt x="725534" y="1778555"/>
                  </a:cubicBezTo>
                  <a:cubicBezTo>
                    <a:pt x="726929" y="1782321"/>
                    <a:pt x="728324" y="1785777"/>
                    <a:pt x="729720" y="1787635"/>
                  </a:cubicBezTo>
                  <a:cubicBezTo>
                    <a:pt x="731683" y="1790369"/>
                    <a:pt x="733751" y="1792278"/>
                    <a:pt x="735869" y="1793670"/>
                  </a:cubicBezTo>
                  <a:cubicBezTo>
                    <a:pt x="769821" y="1844022"/>
                    <a:pt x="804547" y="1897468"/>
                    <a:pt x="839274" y="1953494"/>
                  </a:cubicBezTo>
                  <a:cubicBezTo>
                    <a:pt x="833538" y="1950450"/>
                    <a:pt x="829249" y="1948181"/>
                    <a:pt x="828629" y="1947819"/>
                  </a:cubicBezTo>
                  <a:lnTo>
                    <a:pt x="730857" y="1893444"/>
                  </a:lnTo>
                  <a:cubicBezTo>
                    <a:pt x="677940" y="1864503"/>
                    <a:pt x="623834" y="1833704"/>
                    <a:pt x="567714" y="1806361"/>
                  </a:cubicBezTo>
                  <a:cubicBezTo>
                    <a:pt x="530455" y="1788202"/>
                    <a:pt x="492266" y="1771642"/>
                    <a:pt x="453509" y="1757145"/>
                  </a:cubicBezTo>
                  <a:cubicBezTo>
                    <a:pt x="387621" y="1732486"/>
                    <a:pt x="319976" y="1714378"/>
                    <a:pt x="251143" y="1706536"/>
                  </a:cubicBezTo>
                  <a:cubicBezTo>
                    <a:pt x="242255" y="1705298"/>
                    <a:pt x="234038" y="1711540"/>
                    <a:pt x="232798" y="1720414"/>
                  </a:cubicBezTo>
                  <a:cubicBezTo>
                    <a:pt x="231609" y="1729287"/>
                    <a:pt x="237811" y="1737490"/>
                    <a:pt x="246751" y="1738728"/>
                  </a:cubicBezTo>
                  <a:cubicBezTo>
                    <a:pt x="312277" y="1749200"/>
                    <a:pt x="375890" y="1770300"/>
                    <a:pt x="438212" y="1795940"/>
                  </a:cubicBezTo>
                  <a:cubicBezTo>
                    <a:pt x="460898" y="1805278"/>
                    <a:pt x="483016" y="1816060"/>
                    <a:pt x="505288" y="1826430"/>
                  </a:cubicBezTo>
                  <a:lnTo>
                    <a:pt x="486271" y="1827461"/>
                  </a:lnTo>
                  <a:cubicBezTo>
                    <a:pt x="473817" y="1828390"/>
                    <a:pt x="461467" y="1829834"/>
                    <a:pt x="449116" y="1831589"/>
                  </a:cubicBezTo>
                  <a:cubicBezTo>
                    <a:pt x="421159" y="1835509"/>
                    <a:pt x="393512" y="1840978"/>
                    <a:pt x="365503" y="1845053"/>
                  </a:cubicBezTo>
                  <a:cubicBezTo>
                    <a:pt x="336358" y="1849542"/>
                    <a:pt x="307574" y="1852121"/>
                    <a:pt x="279100" y="1853772"/>
                  </a:cubicBezTo>
                  <a:cubicBezTo>
                    <a:pt x="250006" y="1855474"/>
                    <a:pt x="221222" y="1855836"/>
                    <a:pt x="192542" y="1854649"/>
                  </a:cubicBezTo>
                  <a:cubicBezTo>
                    <a:pt x="135439" y="1852276"/>
                    <a:pt x="78647" y="1844073"/>
                    <a:pt x="21183" y="1827719"/>
                  </a:cubicBezTo>
                  <a:cubicBezTo>
                    <a:pt x="12604" y="1825037"/>
                    <a:pt x="3457" y="1829783"/>
                    <a:pt x="770" y="1838347"/>
                  </a:cubicBezTo>
                  <a:cubicBezTo>
                    <a:pt x="-1969" y="1846911"/>
                    <a:pt x="2837" y="1856042"/>
                    <a:pt x="11364" y="1858725"/>
                  </a:cubicBezTo>
                  <a:cubicBezTo>
                    <a:pt x="70844" y="1879257"/>
                    <a:pt x="130013" y="1892258"/>
                    <a:pt x="189958" y="1896952"/>
                  </a:cubicBezTo>
                  <a:cubicBezTo>
                    <a:pt x="220344" y="1899325"/>
                    <a:pt x="250936" y="1899583"/>
                    <a:pt x="281736" y="1897675"/>
                  </a:cubicBezTo>
                  <a:cubicBezTo>
                    <a:pt x="311760" y="1895766"/>
                    <a:pt x="341939" y="1891484"/>
                    <a:pt x="372480" y="1885912"/>
                  </a:cubicBezTo>
                  <a:cubicBezTo>
                    <a:pt x="400230" y="1880495"/>
                    <a:pt x="427619" y="1873789"/>
                    <a:pt x="455317" y="1868423"/>
                  </a:cubicBezTo>
                  <a:cubicBezTo>
                    <a:pt x="466789" y="1866154"/>
                    <a:pt x="478313" y="1864090"/>
                    <a:pt x="489941" y="1862542"/>
                  </a:cubicBezTo>
                  <a:lnTo>
                    <a:pt x="533762" y="1857435"/>
                  </a:lnTo>
                  <a:cubicBezTo>
                    <a:pt x="536294" y="1857177"/>
                    <a:pt x="541462" y="1854030"/>
                    <a:pt x="545855" y="1852018"/>
                  </a:cubicBezTo>
                  <a:cubicBezTo>
                    <a:pt x="547560" y="1852689"/>
                    <a:pt x="549317" y="1853050"/>
                    <a:pt x="551126" y="1853101"/>
                  </a:cubicBezTo>
                  <a:cubicBezTo>
                    <a:pt x="549937" y="1852689"/>
                    <a:pt x="548490" y="1851966"/>
                    <a:pt x="547353" y="1851399"/>
                  </a:cubicBezTo>
                  <a:cubicBezTo>
                    <a:pt x="550402" y="1850212"/>
                    <a:pt x="552779" y="1849851"/>
                    <a:pt x="553399" y="1851863"/>
                  </a:cubicBezTo>
                  <a:cubicBezTo>
                    <a:pt x="553554" y="1852379"/>
                    <a:pt x="553554" y="1852740"/>
                    <a:pt x="553399" y="1852998"/>
                  </a:cubicBezTo>
                  <a:cubicBezTo>
                    <a:pt x="555053" y="1852792"/>
                    <a:pt x="556500" y="1851605"/>
                    <a:pt x="558102" y="1850883"/>
                  </a:cubicBezTo>
                  <a:cubicBezTo>
                    <a:pt x="610502" y="1876265"/>
                    <a:pt x="662334" y="1902472"/>
                    <a:pt x="712356" y="1928164"/>
                  </a:cubicBezTo>
                  <a:lnTo>
                    <a:pt x="813126" y="1978412"/>
                  </a:lnTo>
                  <a:cubicBezTo>
                    <a:pt x="815089" y="1979341"/>
                    <a:pt x="849248" y="1995178"/>
                    <a:pt x="862373" y="2002246"/>
                  </a:cubicBezTo>
                  <a:cubicBezTo>
                    <a:pt x="861805" y="2000905"/>
                    <a:pt x="861392" y="1999409"/>
                    <a:pt x="861133" y="1998583"/>
                  </a:cubicBezTo>
                  <a:cubicBezTo>
                    <a:pt x="861857" y="2000183"/>
                    <a:pt x="862839" y="2001679"/>
                    <a:pt x="864130" y="2002968"/>
                  </a:cubicBezTo>
                  <a:cubicBezTo>
                    <a:pt x="864957" y="2003226"/>
                    <a:pt x="865526" y="2003484"/>
                    <a:pt x="865319" y="2003845"/>
                  </a:cubicBezTo>
                  <a:lnTo>
                    <a:pt x="865216" y="2003949"/>
                  </a:lnTo>
                  <a:cubicBezTo>
                    <a:pt x="866921" y="2005393"/>
                    <a:pt x="869091" y="2005238"/>
                    <a:pt x="871107" y="2005806"/>
                  </a:cubicBezTo>
                  <a:cubicBezTo>
                    <a:pt x="876016" y="2013957"/>
                    <a:pt x="880977" y="2021902"/>
                    <a:pt x="885938" y="2030156"/>
                  </a:cubicBezTo>
                  <a:cubicBezTo>
                    <a:pt x="937098" y="2115640"/>
                    <a:pt x="987172" y="2204580"/>
                    <a:pt x="1032389" y="2293055"/>
                  </a:cubicBezTo>
                  <a:cubicBezTo>
                    <a:pt x="1097295" y="2420120"/>
                    <a:pt x="1151142" y="2545276"/>
                    <a:pt x="1185094" y="2658463"/>
                  </a:cubicBezTo>
                  <a:cubicBezTo>
                    <a:pt x="1186437" y="2675539"/>
                    <a:pt x="1187832" y="2692563"/>
                    <a:pt x="1189228" y="2709639"/>
                  </a:cubicBezTo>
                  <a:cubicBezTo>
                    <a:pt x="1185300" y="2700560"/>
                    <a:pt x="1182045" y="2691222"/>
                    <a:pt x="1177910" y="2682246"/>
                  </a:cubicBezTo>
                  <a:cubicBezTo>
                    <a:pt x="1160651" y="2644688"/>
                    <a:pt x="1141479" y="2607905"/>
                    <a:pt x="1122875" y="2571328"/>
                  </a:cubicBezTo>
                  <a:cubicBezTo>
                    <a:pt x="1085151" y="2497246"/>
                    <a:pt x="1045102" y="2423164"/>
                    <a:pt x="1000712" y="2351919"/>
                  </a:cubicBezTo>
                  <a:cubicBezTo>
                    <a:pt x="956011" y="2280158"/>
                    <a:pt x="906919" y="2211235"/>
                    <a:pt x="851728" y="2147831"/>
                  </a:cubicBezTo>
                  <a:cubicBezTo>
                    <a:pt x="809457" y="2099595"/>
                    <a:pt x="758607" y="2056312"/>
                    <a:pt x="700471" y="2033509"/>
                  </a:cubicBezTo>
                  <a:cubicBezTo>
                    <a:pt x="660370" y="2017775"/>
                    <a:pt x="616806" y="2011635"/>
                    <a:pt x="570246" y="2019632"/>
                  </a:cubicBezTo>
                  <a:cubicBezTo>
                    <a:pt x="517587" y="2028763"/>
                    <a:pt x="472526" y="2056209"/>
                    <a:pt x="440383" y="2094694"/>
                  </a:cubicBezTo>
                  <a:cubicBezTo>
                    <a:pt x="408498" y="2132974"/>
                    <a:pt x="389326" y="2182035"/>
                    <a:pt x="388344" y="2234295"/>
                  </a:cubicBezTo>
                  <a:cubicBezTo>
                    <a:pt x="387621" y="2273503"/>
                    <a:pt x="398525" y="2317973"/>
                    <a:pt x="422451" y="2351042"/>
                  </a:cubicBezTo>
                  <a:cubicBezTo>
                    <a:pt x="439504" y="2374618"/>
                    <a:pt x="462914" y="2392571"/>
                    <a:pt x="493041" y="2399742"/>
                  </a:cubicBezTo>
                  <a:cubicBezTo>
                    <a:pt x="522083" y="2406655"/>
                    <a:pt x="557120" y="2401032"/>
                    <a:pt x="587299" y="2385916"/>
                  </a:cubicBezTo>
                  <a:cubicBezTo>
                    <a:pt x="617840" y="2370646"/>
                    <a:pt x="643162" y="2345883"/>
                    <a:pt x="653083" y="2316632"/>
                  </a:cubicBezTo>
                  <a:cubicBezTo>
                    <a:pt x="663005" y="2287226"/>
                    <a:pt x="654014" y="2259161"/>
                    <a:pt x="634893" y="2240125"/>
                  </a:cubicBezTo>
                  <a:cubicBezTo>
                    <a:pt x="616651" y="2221965"/>
                    <a:pt x="589211" y="2212060"/>
                    <a:pt x="561203" y="2217580"/>
                  </a:cubicBezTo>
                  <a:cubicBezTo>
                    <a:pt x="552366" y="2219231"/>
                    <a:pt x="546526" y="2227692"/>
                    <a:pt x="548180" y="2236514"/>
                  </a:cubicBezTo>
                  <a:cubicBezTo>
                    <a:pt x="549834" y="2245335"/>
                    <a:pt x="558360" y="2251165"/>
                    <a:pt x="567197" y="2249514"/>
                  </a:cubicBezTo>
                  <a:cubicBezTo>
                    <a:pt x="583940" y="2246573"/>
                    <a:pt x="600115" y="2252816"/>
                    <a:pt x="610760" y="2263804"/>
                  </a:cubicBezTo>
                  <a:cubicBezTo>
                    <a:pt x="620837" y="2274277"/>
                    <a:pt x="625591" y="2289393"/>
                    <a:pt x="619959" y="2305179"/>
                  </a:cubicBezTo>
                  <a:cubicBezTo>
                    <a:pt x="612466" y="2325969"/>
                    <a:pt x="593242" y="2342581"/>
                    <a:pt x="571176" y="2353157"/>
                  </a:cubicBezTo>
                  <a:cubicBezTo>
                    <a:pt x="548904" y="2363836"/>
                    <a:pt x="523324" y="2368273"/>
                    <a:pt x="502188" y="2362856"/>
                  </a:cubicBezTo>
                  <a:cubicBezTo>
                    <a:pt x="476143" y="2356201"/>
                    <a:pt x="458056" y="2337422"/>
                    <a:pt x="446326" y="2314723"/>
                  </a:cubicBezTo>
                  <a:cubicBezTo>
                    <a:pt x="433716" y="2290373"/>
                    <a:pt x="428394" y="2261328"/>
                    <a:pt x="429272" y="2235327"/>
                  </a:cubicBezTo>
                  <a:cubicBezTo>
                    <a:pt x="430616" y="2192766"/>
                    <a:pt x="446687" y="2153042"/>
                    <a:pt x="473042" y="2122088"/>
                  </a:cubicBezTo>
                  <a:cubicBezTo>
                    <a:pt x="499087" y="2091547"/>
                    <a:pt x="535313" y="2069725"/>
                    <a:pt x="577584" y="2062761"/>
                  </a:cubicBezTo>
                  <a:cubicBezTo>
                    <a:pt x="625747" y="2054609"/>
                    <a:pt x="669878" y="2065185"/>
                    <a:pt x="709566" y="2086027"/>
                  </a:cubicBezTo>
                  <a:cubicBezTo>
                    <a:pt x="750959" y="2107746"/>
                    <a:pt x="787701" y="2140506"/>
                    <a:pt x="819379" y="2176257"/>
                  </a:cubicBezTo>
                  <a:cubicBezTo>
                    <a:pt x="873846" y="2237339"/>
                    <a:pt x="922318" y="2303992"/>
                    <a:pt x="966812" y="2373277"/>
                  </a:cubicBezTo>
                  <a:cubicBezTo>
                    <a:pt x="1011615" y="2443026"/>
                    <a:pt x="1052440" y="2515406"/>
                    <a:pt x="1090836" y="2587940"/>
                  </a:cubicBezTo>
                  <a:cubicBezTo>
                    <a:pt x="1109852" y="2623795"/>
                    <a:pt x="1129438" y="2659856"/>
                    <a:pt x="1147215" y="2696690"/>
                  </a:cubicBezTo>
                  <a:cubicBezTo>
                    <a:pt x="1158945" y="2720938"/>
                    <a:pt x="1169901" y="2745546"/>
                    <a:pt x="1179409" y="2770618"/>
                  </a:cubicBezTo>
                  <a:cubicBezTo>
                    <a:pt x="1180753" y="2774281"/>
                    <a:pt x="1191708" y="2791563"/>
                    <a:pt x="1196824" y="2804357"/>
                  </a:cubicBezTo>
                  <a:cubicBezTo>
                    <a:pt x="1197082" y="2807865"/>
                    <a:pt x="1197393" y="2811425"/>
                    <a:pt x="1197651" y="2814933"/>
                  </a:cubicBezTo>
                  <a:cubicBezTo>
                    <a:pt x="1196927" y="2815862"/>
                    <a:pt x="1194344" y="2818287"/>
                    <a:pt x="1195532" y="2818545"/>
                  </a:cubicBezTo>
                  <a:cubicBezTo>
                    <a:pt x="1196049" y="2817306"/>
                    <a:pt x="1196772" y="2816120"/>
                    <a:pt x="1197651" y="2814985"/>
                  </a:cubicBezTo>
                  <a:cubicBezTo>
                    <a:pt x="1197703" y="2815759"/>
                    <a:pt x="1197806" y="2816584"/>
                    <a:pt x="1197858" y="2817358"/>
                  </a:cubicBezTo>
                  <a:cubicBezTo>
                    <a:pt x="1197289" y="2817874"/>
                    <a:pt x="1196824" y="2818545"/>
                    <a:pt x="1195739" y="2818545"/>
                  </a:cubicBezTo>
                  <a:lnTo>
                    <a:pt x="1195532" y="2818545"/>
                  </a:lnTo>
                  <a:cubicBezTo>
                    <a:pt x="1193052" y="2824271"/>
                    <a:pt x="1194705" y="2830926"/>
                    <a:pt x="1199305" y="2835414"/>
                  </a:cubicBezTo>
                  <a:cubicBezTo>
                    <a:pt x="1211862" y="2993794"/>
                    <a:pt x="1225039" y="3152276"/>
                    <a:pt x="1237442" y="3310604"/>
                  </a:cubicBezTo>
                  <a:cubicBezTo>
                    <a:pt x="1238114" y="3319529"/>
                    <a:pt x="1245917" y="3326287"/>
                    <a:pt x="1254857" y="3325616"/>
                  </a:cubicBezTo>
                  <a:cubicBezTo>
                    <a:pt x="1263849" y="3324946"/>
                    <a:pt x="1270566" y="3317156"/>
                    <a:pt x="1269895" y="3308179"/>
                  </a:cubicBezTo>
                  <a:cubicBezTo>
                    <a:pt x="1259714" y="3162181"/>
                    <a:pt x="1249534" y="3016029"/>
                    <a:pt x="1239405" y="2869928"/>
                  </a:cubicBezTo>
                  <a:cubicBezTo>
                    <a:pt x="1240129" y="2869154"/>
                    <a:pt x="1241318" y="2869051"/>
                    <a:pt x="1241886" y="2868070"/>
                  </a:cubicBezTo>
                  <a:cubicBezTo>
                    <a:pt x="1246382" y="2860538"/>
                    <a:pt x="1249121" y="2847847"/>
                    <a:pt x="1249689" y="2832267"/>
                  </a:cubicBezTo>
                  <a:cubicBezTo>
                    <a:pt x="1251084" y="2795226"/>
                    <a:pt x="1241834" y="2738168"/>
                    <a:pt x="1243953" y="2716965"/>
                  </a:cubicBezTo>
                  <a:cubicBezTo>
                    <a:pt x="1245297" y="2703397"/>
                    <a:pt x="1247622" y="2689984"/>
                    <a:pt x="1249482" y="2676468"/>
                  </a:cubicBezTo>
                  <a:cubicBezTo>
                    <a:pt x="1249999" y="2676055"/>
                    <a:pt x="1250464" y="2675900"/>
                    <a:pt x="1250981" y="2675384"/>
                  </a:cubicBezTo>
                  <a:cubicBezTo>
                    <a:pt x="1252325" y="2673991"/>
                    <a:pt x="1254547" y="2670689"/>
                    <a:pt x="1256717" y="2665634"/>
                  </a:cubicBezTo>
                  <a:cubicBezTo>
                    <a:pt x="1263539" y="2650002"/>
                    <a:pt x="1276768" y="2607234"/>
                    <a:pt x="1278835" y="2601869"/>
                  </a:cubicBezTo>
                  <a:lnTo>
                    <a:pt x="1294441" y="2566479"/>
                  </a:lnTo>
                  <a:cubicBezTo>
                    <a:pt x="1303795" y="2548010"/>
                    <a:pt x="1314440" y="2530160"/>
                    <a:pt x="1325912" y="2512826"/>
                  </a:cubicBezTo>
                  <a:cubicBezTo>
                    <a:pt x="1337436" y="2495337"/>
                    <a:pt x="1349890" y="2478468"/>
                    <a:pt x="1362861" y="2462165"/>
                  </a:cubicBezTo>
                  <a:cubicBezTo>
                    <a:pt x="1405391" y="2408616"/>
                    <a:pt x="1471226" y="2350010"/>
                    <a:pt x="1543625" y="2317148"/>
                  </a:cubicBezTo>
                  <a:cubicBezTo>
                    <a:pt x="1590444" y="2295893"/>
                    <a:pt x="1640157" y="2285420"/>
                    <a:pt x="1687855" y="2296048"/>
                  </a:cubicBezTo>
                  <a:cubicBezTo>
                    <a:pt x="1759013" y="2311473"/>
                    <a:pt x="1806917" y="2374412"/>
                    <a:pt x="1820663" y="2441736"/>
                  </a:cubicBezTo>
                  <a:cubicBezTo>
                    <a:pt x="1834306" y="2508647"/>
                    <a:pt x="1813997" y="2581130"/>
                    <a:pt x="1744337" y="2616624"/>
                  </a:cubicBezTo>
                  <a:cubicBezTo>
                    <a:pt x="1735862" y="2620957"/>
                    <a:pt x="1726664" y="2624311"/>
                    <a:pt x="1717207" y="2626477"/>
                  </a:cubicBezTo>
                  <a:cubicBezTo>
                    <a:pt x="1707750" y="2628644"/>
                    <a:pt x="1698087" y="2629727"/>
                    <a:pt x="1688578" y="2629418"/>
                  </a:cubicBezTo>
                  <a:cubicBezTo>
                    <a:pt x="1656177" y="2628438"/>
                    <a:pt x="1629202" y="2605893"/>
                    <a:pt x="1616489" y="2577983"/>
                  </a:cubicBezTo>
                  <a:cubicBezTo>
                    <a:pt x="1603932" y="2550435"/>
                    <a:pt x="1605172" y="2517056"/>
                    <a:pt x="1630649" y="2493274"/>
                  </a:cubicBezTo>
                  <a:cubicBezTo>
                    <a:pt x="1636488" y="2487857"/>
                    <a:pt x="1649821" y="2483523"/>
                    <a:pt x="1662275" y="2482698"/>
                  </a:cubicBezTo>
                  <a:cubicBezTo>
                    <a:pt x="1667752" y="2482337"/>
                    <a:pt x="1673127" y="2482491"/>
                    <a:pt x="1677519" y="2484246"/>
                  </a:cubicBezTo>
                  <a:cubicBezTo>
                    <a:pt x="1679897" y="2485174"/>
                    <a:pt x="1682015" y="2486567"/>
                    <a:pt x="1682739" y="2489198"/>
                  </a:cubicBezTo>
                  <a:cubicBezTo>
                    <a:pt x="1685012" y="2497917"/>
                    <a:pt x="1693901" y="2503127"/>
                    <a:pt x="1702634" y="2500857"/>
                  </a:cubicBezTo>
                  <a:cubicBezTo>
                    <a:pt x="1711316" y="2498587"/>
                    <a:pt x="1716535" y="2489714"/>
                    <a:pt x="1714261" y="2480995"/>
                  </a:cubicBezTo>
                  <a:cubicBezTo>
                    <a:pt x="1709352" y="2461288"/>
                    <a:pt x="1692661" y="2451228"/>
                    <a:pt x="1671783" y="2449320"/>
                  </a:cubicBezTo>
                  <a:cubicBezTo>
                    <a:pt x="1647960" y="2447153"/>
                    <a:pt x="1619125" y="2457109"/>
                    <a:pt x="1607239" y="2467685"/>
                  </a:cubicBezTo>
                  <a:cubicBezTo>
                    <a:pt x="1568534" y="2502199"/>
                    <a:pt x="1564606" y="2551621"/>
                    <a:pt x="1582434" y="2593048"/>
                  </a:cubicBezTo>
                  <a:cubicBezTo>
                    <a:pt x="1600108" y="2634113"/>
                    <a:pt x="1639744" y="2666511"/>
                    <a:pt x="1686976" y="2668884"/>
                  </a:cubicBezTo>
                  <a:cubicBezTo>
                    <a:pt x="1699844" y="2669554"/>
                    <a:pt x="1712969" y="2668419"/>
                    <a:pt x="1725837" y="2665685"/>
                  </a:cubicBezTo>
                  <a:cubicBezTo>
                    <a:pt x="1738653" y="2663003"/>
                    <a:pt x="1751158" y="2658721"/>
                    <a:pt x="1762631" y="2653046"/>
                  </a:cubicBezTo>
                  <a:cubicBezTo>
                    <a:pt x="1851618" y="2609143"/>
                    <a:pt x="1880505" y="2518088"/>
                    <a:pt x="1863607" y="2433120"/>
                  </a:cubicBezTo>
                  <a:cubicBezTo>
                    <a:pt x="1846967" y="2349443"/>
                    <a:pt x="1785420" y="2272781"/>
                    <a:pt x="1697002" y="2253848"/>
                  </a:cubicBezTo>
                  <a:cubicBezTo>
                    <a:pt x="1640312" y="2242034"/>
                    <a:pt x="1581401" y="2253951"/>
                    <a:pt x="1526314" y="2280003"/>
                  </a:cubicBezTo>
                  <a:cubicBezTo>
                    <a:pt x="1448799" y="2316735"/>
                    <a:pt x="1378829" y="2381118"/>
                    <a:pt x="1333974" y="2439776"/>
                  </a:cubicBezTo>
                  <a:cubicBezTo>
                    <a:pt x="1320744" y="2457161"/>
                    <a:pt x="1308032" y="2475114"/>
                    <a:pt x="1296250" y="2493686"/>
                  </a:cubicBezTo>
                  <a:cubicBezTo>
                    <a:pt x="1291496" y="2501218"/>
                    <a:pt x="1287723" y="2509318"/>
                    <a:pt x="1283279" y="2517056"/>
                  </a:cubicBezTo>
                  <a:cubicBezTo>
                    <a:pt x="1293821" y="2480583"/>
                    <a:pt x="1305448" y="2444470"/>
                    <a:pt x="1319452" y="2409235"/>
                  </a:cubicBezTo>
                  <a:cubicBezTo>
                    <a:pt x="1335886" y="2367911"/>
                    <a:pt x="1354593" y="2327414"/>
                    <a:pt x="1375160" y="2287896"/>
                  </a:cubicBezTo>
                  <a:cubicBezTo>
                    <a:pt x="1395830" y="2248328"/>
                    <a:pt x="1418361" y="2209739"/>
                    <a:pt x="1442443" y="2172285"/>
                  </a:cubicBezTo>
                  <a:cubicBezTo>
                    <a:pt x="1551842" y="2001937"/>
                    <a:pt x="1743097" y="1782837"/>
                    <a:pt x="1961689" y="1668566"/>
                  </a:cubicBezTo>
                  <a:cubicBezTo>
                    <a:pt x="2107158" y="1592524"/>
                    <a:pt x="2264875" y="1563015"/>
                    <a:pt x="2418561" y="1630184"/>
                  </a:cubicBezTo>
                  <a:cubicBezTo>
                    <a:pt x="2557985" y="1690543"/>
                    <a:pt x="2573436" y="1854443"/>
                    <a:pt x="2522844" y="1997500"/>
                  </a:cubicBezTo>
                  <a:cubicBezTo>
                    <a:pt x="2472356" y="2140299"/>
                    <a:pt x="2355102" y="2265919"/>
                    <a:pt x="2215731" y="2251526"/>
                  </a:cubicBezTo>
                  <a:cubicBezTo>
                    <a:pt x="2133668" y="2243168"/>
                    <a:pt x="2092844" y="2161657"/>
                    <a:pt x="2096565" y="2090464"/>
                  </a:cubicBezTo>
                  <a:cubicBezTo>
                    <a:pt x="2098580" y="2052443"/>
                    <a:pt x="2113256" y="2016743"/>
                    <a:pt x="2143022" y="1997139"/>
                  </a:cubicBezTo>
                  <a:cubicBezTo>
                    <a:pt x="2168137" y="1980527"/>
                    <a:pt x="2203483" y="1975884"/>
                    <a:pt x="2249372" y="1988936"/>
                  </a:cubicBezTo>
                  <a:cubicBezTo>
                    <a:pt x="2263480" y="1992909"/>
                    <a:pt x="2277536" y="1997809"/>
                    <a:pt x="2291075" y="2003845"/>
                  </a:cubicBezTo>
                  <a:cubicBezTo>
                    <a:pt x="2304304" y="2009830"/>
                    <a:pt x="2317017" y="2016846"/>
                    <a:pt x="2328644" y="2025358"/>
                  </a:cubicBezTo>
                  <a:cubicBezTo>
                    <a:pt x="2335879" y="2030672"/>
                    <a:pt x="2346111" y="2029124"/>
                    <a:pt x="2351433" y="2021902"/>
                  </a:cubicBezTo>
                  <a:cubicBezTo>
                    <a:pt x="2356756" y="2014679"/>
                    <a:pt x="2355206" y="2004516"/>
                    <a:pt x="2347971" y="1999202"/>
                  </a:cubicBezTo>
                  <a:cubicBezTo>
                    <a:pt x="2334638" y="1989246"/>
                    <a:pt x="2320014" y="1980888"/>
                    <a:pt x="2304769" y="1973820"/>
                  </a:cubicBezTo>
                  <a:cubicBezTo>
                    <a:pt x="2289835" y="1966959"/>
                    <a:pt x="2274280" y="1961336"/>
                    <a:pt x="2258674" y="1956744"/>
                  </a:cubicBezTo>
                  <a:cubicBezTo>
                    <a:pt x="2200693" y="1939668"/>
                    <a:pt x="2156044" y="1947303"/>
                    <a:pt x="2123953" y="1968042"/>
                  </a:cubicBezTo>
                  <a:cubicBezTo>
                    <a:pt x="2084834" y="1993270"/>
                    <a:pt x="2063698" y="2038823"/>
                    <a:pt x="2060649" y="2088452"/>
                  </a:cubicBezTo>
                  <a:cubicBezTo>
                    <a:pt x="2055120" y="2177753"/>
                    <a:pt x="2108709" y="2278146"/>
                    <a:pt x="2211648" y="2289651"/>
                  </a:cubicBezTo>
                  <a:cubicBezTo>
                    <a:pt x="2368021" y="2306984"/>
                    <a:pt x="2504551" y="2171511"/>
                    <a:pt x="2562274" y="2011532"/>
                  </a:cubicBezTo>
                  <a:cubicBezTo>
                    <a:pt x="2621598" y="1847065"/>
                    <a:pt x="2596432" y="1660312"/>
                    <a:pt x="2436131" y="1589996"/>
                  </a:cubicBezTo>
                  <a:cubicBezTo>
                    <a:pt x="2394118" y="1571733"/>
                    <a:pt x="2351847" y="1560022"/>
                    <a:pt x="2309524" y="1553986"/>
                  </a:cubicBezTo>
                  <a:cubicBezTo>
                    <a:pt x="2310609" y="1552955"/>
                    <a:pt x="2311384" y="1552284"/>
                    <a:pt x="2312469" y="1551201"/>
                  </a:cubicBezTo>
                  <a:cubicBezTo>
                    <a:pt x="2338928" y="1525045"/>
                    <a:pt x="2375411" y="1486198"/>
                    <a:pt x="2401766" y="1458649"/>
                  </a:cubicBezTo>
                  <a:cubicBezTo>
                    <a:pt x="2403988" y="1458443"/>
                    <a:pt x="2406055" y="1458494"/>
                    <a:pt x="2408691" y="1457514"/>
                  </a:cubicBezTo>
                  <a:cubicBezTo>
                    <a:pt x="2419543" y="1453490"/>
                    <a:pt x="2443521" y="1437291"/>
                    <a:pt x="2446673" y="1435795"/>
                  </a:cubicBezTo>
                  <a:cubicBezTo>
                    <a:pt x="2467344" y="1426045"/>
                    <a:pt x="2488893" y="1418977"/>
                    <a:pt x="2510907" y="1413405"/>
                  </a:cubicBezTo>
                  <a:cubicBezTo>
                    <a:pt x="2533283" y="1407730"/>
                    <a:pt x="2556072" y="1403861"/>
                    <a:pt x="2578965" y="1400972"/>
                  </a:cubicBezTo>
                  <a:cubicBezTo>
                    <a:pt x="2621495" y="1395194"/>
                    <a:pt x="2663715" y="1394730"/>
                    <a:pt x="2705831" y="1395607"/>
                  </a:cubicBezTo>
                  <a:cubicBezTo>
                    <a:pt x="2746035" y="1396432"/>
                    <a:pt x="2786136" y="1398805"/>
                    <a:pt x="2826289" y="1401333"/>
                  </a:cubicBezTo>
                  <a:cubicBezTo>
                    <a:pt x="2887629" y="1405151"/>
                    <a:pt x="2949021" y="1408711"/>
                    <a:pt x="3010671" y="1406699"/>
                  </a:cubicBezTo>
                  <a:cubicBezTo>
                    <a:pt x="3019663" y="1406647"/>
                    <a:pt x="3026897" y="1399270"/>
                    <a:pt x="3026846" y="1390345"/>
                  </a:cubicBezTo>
                  <a:cubicBezTo>
                    <a:pt x="3026691" y="1381317"/>
                    <a:pt x="3019353" y="1374094"/>
                    <a:pt x="3010361" y="1374146"/>
                  </a:cubicBezTo>
                  <a:close/>
                  <a:moveTo>
                    <a:pt x="860410" y="1996881"/>
                  </a:moveTo>
                  <a:cubicBezTo>
                    <a:pt x="859118" y="1993476"/>
                    <a:pt x="859428" y="1990639"/>
                    <a:pt x="860255" y="1988008"/>
                  </a:cubicBezTo>
                  <a:cubicBezTo>
                    <a:pt x="860565" y="1988523"/>
                    <a:pt x="860875" y="1989039"/>
                    <a:pt x="861237" y="1989607"/>
                  </a:cubicBezTo>
                  <a:cubicBezTo>
                    <a:pt x="860823" y="1992031"/>
                    <a:pt x="859583" y="1994456"/>
                    <a:pt x="860410" y="1996881"/>
                  </a:cubicBezTo>
                  <a:close/>
                  <a:moveTo>
                    <a:pt x="1251911" y="2658050"/>
                  </a:moveTo>
                  <a:cubicBezTo>
                    <a:pt x="1251911" y="2657895"/>
                    <a:pt x="1251963" y="2657689"/>
                    <a:pt x="1251963" y="2657534"/>
                  </a:cubicBezTo>
                  <a:cubicBezTo>
                    <a:pt x="1252273" y="2658153"/>
                    <a:pt x="1252686" y="2658411"/>
                    <a:pt x="1252945" y="2659082"/>
                  </a:cubicBezTo>
                  <a:cubicBezTo>
                    <a:pt x="1252790" y="2658618"/>
                    <a:pt x="1252118" y="2658566"/>
                    <a:pt x="1251911" y="2658050"/>
                  </a:cubicBezTo>
                  <a:close/>
                  <a:moveTo>
                    <a:pt x="864079" y="2002917"/>
                  </a:moveTo>
                  <a:cubicBezTo>
                    <a:pt x="864440" y="2003226"/>
                    <a:pt x="864802" y="2003587"/>
                    <a:pt x="865164" y="2003897"/>
                  </a:cubicBezTo>
                  <a:cubicBezTo>
                    <a:pt x="864079" y="2005341"/>
                    <a:pt x="863097" y="2004000"/>
                    <a:pt x="862322" y="2002195"/>
                  </a:cubicBezTo>
                  <a:lnTo>
                    <a:pt x="862373" y="2002195"/>
                  </a:lnTo>
                  <a:cubicBezTo>
                    <a:pt x="862890" y="2002504"/>
                    <a:pt x="863562" y="2002710"/>
                    <a:pt x="864079" y="200291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17"/>
            <p:cNvSpPr/>
            <p:nvPr/>
          </p:nvSpPr>
          <p:spPr>
            <a:xfrm>
              <a:off x="7932537" y="603249"/>
              <a:ext cx="680644" cy="705936"/>
            </a:xfrm>
            <a:custGeom>
              <a:avLst/>
              <a:gdLst/>
              <a:ahLst/>
              <a:cxnLst/>
              <a:rect l="l" t="t" r="r" b="b"/>
              <a:pathLst>
                <a:path w="1361288" h="1411871" extrusionOk="0">
                  <a:moveTo>
                    <a:pt x="41515" y="1148718"/>
                  </a:moveTo>
                  <a:cubicBezTo>
                    <a:pt x="32220" y="1083455"/>
                    <a:pt x="35927" y="1011990"/>
                    <a:pt x="61306" y="950428"/>
                  </a:cubicBezTo>
                  <a:cubicBezTo>
                    <a:pt x="68826" y="932184"/>
                    <a:pt x="83291" y="899917"/>
                    <a:pt x="106843" y="898197"/>
                  </a:cubicBezTo>
                  <a:cubicBezTo>
                    <a:pt x="139741" y="895747"/>
                    <a:pt x="147209" y="955589"/>
                    <a:pt x="150133" y="977117"/>
                  </a:cubicBezTo>
                  <a:cubicBezTo>
                    <a:pt x="160890" y="1056767"/>
                    <a:pt x="142613" y="1140586"/>
                    <a:pt x="110028" y="1213459"/>
                  </a:cubicBezTo>
                  <a:lnTo>
                    <a:pt x="75145" y="1242911"/>
                  </a:lnTo>
                  <a:cubicBezTo>
                    <a:pt x="74466" y="1241399"/>
                    <a:pt x="70602" y="1237438"/>
                    <a:pt x="69401" y="1235509"/>
                  </a:cubicBezTo>
                  <a:cubicBezTo>
                    <a:pt x="65536" y="1229150"/>
                    <a:pt x="61724" y="1222894"/>
                    <a:pt x="58748" y="1216066"/>
                  </a:cubicBezTo>
                  <a:cubicBezTo>
                    <a:pt x="49400" y="1194746"/>
                    <a:pt x="44805" y="1171654"/>
                    <a:pt x="41515" y="1148718"/>
                  </a:cubicBezTo>
                  <a:close/>
                  <a:moveTo>
                    <a:pt x="257445" y="1248749"/>
                  </a:moveTo>
                  <a:cubicBezTo>
                    <a:pt x="191753" y="1255891"/>
                    <a:pt x="127417" y="1286280"/>
                    <a:pt x="74623" y="1325011"/>
                  </a:cubicBezTo>
                  <a:cubicBezTo>
                    <a:pt x="55562" y="1338981"/>
                    <a:pt x="37076" y="1354410"/>
                    <a:pt x="21201" y="1371977"/>
                  </a:cubicBezTo>
                  <a:cubicBezTo>
                    <a:pt x="15457" y="1378284"/>
                    <a:pt x="10026" y="1384904"/>
                    <a:pt x="5222" y="1391941"/>
                  </a:cubicBezTo>
                  <a:cubicBezTo>
                    <a:pt x="3081" y="1395121"/>
                    <a:pt x="2977" y="1404452"/>
                    <a:pt x="0" y="1402106"/>
                  </a:cubicBezTo>
                  <a:lnTo>
                    <a:pt x="2977" y="1406902"/>
                  </a:lnTo>
                  <a:cubicBezTo>
                    <a:pt x="23760" y="1417119"/>
                    <a:pt x="55092" y="1408935"/>
                    <a:pt x="76555" y="1405703"/>
                  </a:cubicBezTo>
                  <a:cubicBezTo>
                    <a:pt x="141882" y="1395799"/>
                    <a:pt x="210343" y="1380161"/>
                    <a:pt x="266897" y="1344662"/>
                  </a:cubicBezTo>
                  <a:cubicBezTo>
                    <a:pt x="286010" y="1332673"/>
                    <a:pt x="342355" y="1294986"/>
                    <a:pt x="326272" y="1265065"/>
                  </a:cubicBezTo>
                  <a:cubicBezTo>
                    <a:pt x="314627" y="1243537"/>
                    <a:pt x="277133" y="1246560"/>
                    <a:pt x="257445" y="1248749"/>
                  </a:cubicBezTo>
                  <a:close/>
                  <a:moveTo>
                    <a:pt x="530922" y="701366"/>
                  </a:moveTo>
                  <a:lnTo>
                    <a:pt x="572281" y="682184"/>
                  </a:lnTo>
                  <a:cubicBezTo>
                    <a:pt x="629462" y="594455"/>
                    <a:pt x="687792" y="509853"/>
                    <a:pt x="696774" y="402211"/>
                  </a:cubicBezTo>
                  <a:cubicBezTo>
                    <a:pt x="698184" y="384749"/>
                    <a:pt x="704972" y="299730"/>
                    <a:pt x="678601" y="293475"/>
                  </a:cubicBezTo>
                  <a:cubicBezTo>
                    <a:pt x="656512" y="288262"/>
                    <a:pt x="627478" y="331319"/>
                    <a:pt x="617242" y="344507"/>
                  </a:cubicBezTo>
                  <a:cubicBezTo>
                    <a:pt x="564344" y="412324"/>
                    <a:pt x="529199" y="493068"/>
                    <a:pt x="516719" y="578191"/>
                  </a:cubicBezTo>
                  <a:cubicBezTo>
                    <a:pt x="512019" y="610197"/>
                    <a:pt x="508572" y="644913"/>
                    <a:pt x="514473" y="677023"/>
                  </a:cubicBezTo>
                  <a:cubicBezTo>
                    <a:pt x="514734" y="678483"/>
                    <a:pt x="523977" y="713721"/>
                    <a:pt x="530922" y="701366"/>
                  </a:cubicBezTo>
                  <a:close/>
                  <a:moveTo>
                    <a:pt x="807690" y="476387"/>
                  </a:moveTo>
                  <a:cubicBezTo>
                    <a:pt x="843983" y="437240"/>
                    <a:pt x="882469" y="399084"/>
                    <a:pt x="913018" y="355089"/>
                  </a:cubicBezTo>
                  <a:cubicBezTo>
                    <a:pt x="949206" y="303014"/>
                    <a:pt x="976883" y="240723"/>
                    <a:pt x="980695" y="176659"/>
                  </a:cubicBezTo>
                  <a:cubicBezTo>
                    <a:pt x="985708" y="92266"/>
                    <a:pt x="918866" y="110719"/>
                    <a:pt x="879335" y="160239"/>
                  </a:cubicBezTo>
                  <a:cubicBezTo>
                    <a:pt x="866646" y="176138"/>
                    <a:pt x="855419" y="193079"/>
                    <a:pt x="845184" y="210645"/>
                  </a:cubicBezTo>
                  <a:cubicBezTo>
                    <a:pt x="825862" y="244007"/>
                    <a:pt x="810248" y="279036"/>
                    <a:pt x="797402" y="315368"/>
                  </a:cubicBezTo>
                  <a:cubicBezTo>
                    <a:pt x="775470" y="377295"/>
                    <a:pt x="761997" y="443652"/>
                    <a:pt x="773485" y="501982"/>
                  </a:cubicBezTo>
                  <a:lnTo>
                    <a:pt x="807690" y="476387"/>
                  </a:lnTo>
                  <a:close/>
                  <a:moveTo>
                    <a:pt x="1034690" y="336427"/>
                  </a:moveTo>
                  <a:lnTo>
                    <a:pt x="1050983" y="332153"/>
                  </a:lnTo>
                  <a:cubicBezTo>
                    <a:pt x="1118347" y="267411"/>
                    <a:pt x="1191560" y="196258"/>
                    <a:pt x="1222161" y="105766"/>
                  </a:cubicBezTo>
                  <a:cubicBezTo>
                    <a:pt x="1230568" y="80850"/>
                    <a:pt x="1250255" y="18246"/>
                    <a:pt x="1216103" y="2556"/>
                  </a:cubicBezTo>
                  <a:cubicBezTo>
                    <a:pt x="1193022" y="-8026"/>
                    <a:pt x="1164980" y="16786"/>
                    <a:pt x="1149679" y="30756"/>
                  </a:cubicBezTo>
                  <a:cubicBezTo>
                    <a:pt x="1094848" y="80641"/>
                    <a:pt x="1058869" y="150178"/>
                    <a:pt x="1041114" y="221540"/>
                  </a:cubicBezTo>
                  <a:cubicBezTo>
                    <a:pt x="1034064" y="249897"/>
                    <a:pt x="1029416" y="279192"/>
                    <a:pt x="1028581" y="308487"/>
                  </a:cubicBezTo>
                  <a:cubicBezTo>
                    <a:pt x="1028476" y="311354"/>
                    <a:pt x="1026701" y="341431"/>
                    <a:pt x="1034690" y="336427"/>
                  </a:cubicBezTo>
                  <a:close/>
                  <a:moveTo>
                    <a:pt x="1336732" y="371196"/>
                  </a:moveTo>
                  <a:cubicBezTo>
                    <a:pt x="1327176" y="366452"/>
                    <a:pt x="1317045" y="362855"/>
                    <a:pt x="1306757" y="359936"/>
                  </a:cubicBezTo>
                  <a:cubicBezTo>
                    <a:pt x="1224720" y="336427"/>
                    <a:pt x="1136468" y="346331"/>
                    <a:pt x="1054273" y="363377"/>
                  </a:cubicBezTo>
                  <a:cubicBezTo>
                    <a:pt x="1024508" y="369528"/>
                    <a:pt x="994951" y="376930"/>
                    <a:pt x="966491" y="387668"/>
                  </a:cubicBezTo>
                  <a:cubicBezTo>
                    <a:pt x="962992" y="388971"/>
                    <a:pt x="942313" y="395070"/>
                    <a:pt x="942104" y="401169"/>
                  </a:cubicBezTo>
                  <a:lnTo>
                    <a:pt x="933540" y="412897"/>
                  </a:lnTo>
                  <a:cubicBezTo>
                    <a:pt x="988789" y="431194"/>
                    <a:pt x="1040278" y="455328"/>
                    <a:pt x="1098190" y="465858"/>
                  </a:cubicBezTo>
                  <a:cubicBezTo>
                    <a:pt x="1136729" y="472843"/>
                    <a:pt x="1175894" y="474146"/>
                    <a:pt x="1214902" y="470341"/>
                  </a:cubicBezTo>
                  <a:cubicBezTo>
                    <a:pt x="1255895" y="466327"/>
                    <a:pt x="1301483" y="457309"/>
                    <a:pt x="1336523" y="434478"/>
                  </a:cubicBezTo>
                  <a:cubicBezTo>
                    <a:pt x="1367437" y="414357"/>
                    <a:pt x="1371511" y="388554"/>
                    <a:pt x="1336732" y="371196"/>
                  </a:cubicBezTo>
                  <a:close/>
                  <a:moveTo>
                    <a:pt x="1017823" y="526325"/>
                  </a:moveTo>
                  <a:cubicBezTo>
                    <a:pt x="943044" y="503754"/>
                    <a:pt x="862364" y="521998"/>
                    <a:pt x="790039" y="545038"/>
                  </a:cubicBezTo>
                  <a:cubicBezTo>
                    <a:pt x="764399" y="553170"/>
                    <a:pt x="738602" y="562084"/>
                    <a:pt x="714477" y="574021"/>
                  </a:cubicBezTo>
                  <a:cubicBezTo>
                    <a:pt x="713954" y="574282"/>
                    <a:pt x="688471" y="587626"/>
                    <a:pt x="693275" y="591066"/>
                  </a:cubicBezTo>
                  <a:lnTo>
                    <a:pt x="674737" y="625574"/>
                  </a:lnTo>
                  <a:cubicBezTo>
                    <a:pt x="779021" y="626565"/>
                    <a:pt x="884088" y="652419"/>
                    <a:pt x="987901" y="628545"/>
                  </a:cubicBezTo>
                  <a:cubicBezTo>
                    <a:pt x="1010565" y="623333"/>
                    <a:pt x="1082890" y="605662"/>
                    <a:pt x="1082054" y="571988"/>
                  </a:cubicBezTo>
                  <a:cubicBezTo>
                    <a:pt x="1081376" y="546602"/>
                    <a:pt x="1036414" y="531902"/>
                    <a:pt x="1017823" y="526325"/>
                  </a:cubicBezTo>
                  <a:close/>
                  <a:moveTo>
                    <a:pt x="318178" y="937501"/>
                  </a:moveTo>
                  <a:lnTo>
                    <a:pt x="371703" y="880265"/>
                  </a:lnTo>
                  <a:cubicBezTo>
                    <a:pt x="389719" y="841744"/>
                    <a:pt x="407370" y="803118"/>
                    <a:pt x="418127" y="761833"/>
                  </a:cubicBezTo>
                  <a:cubicBezTo>
                    <a:pt x="425125" y="734780"/>
                    <a:pt x="430242" y="707153"/>
                    <a:pt x="432383" y="679265"/>
                  </a:cubicBezTo>
                  <a:cubicBezTo>
                    <a:pt x="435412" y="640326"/>
                    <a:pt x="425647" y="511886"/>
                    <a:pt x="362356" y="582361"/>
                  </a:cubicBezTo>
                  <a:cubicBezTo>
                    <a:pt x="354679" y="590910"/>
                    <a:pt x="347995" y="600345"/>
                    <a:pt x="341990" y="610197"/>
                  </a:cubicBezTo>
                  <a:cubicBezTo>
                    <a:pt x="307472" y="666754"/>
                    <a:pt x="296245" y="736187"/>
                    <a:pt x="293530" y="801398"/>
                  </a:cubicBezTo>
                  <a:cubicBezTo>
                    <a:pt x="292068" y="836844"/>
                    <a:pt x="290971" y="874427"/>
                    <a:pt x="298804" y="909352"/>
                  </a:cubicBezTo>
                  <a:cubicBezTo>
                    <a:pt x="300109" y="915190"/>
                    <a:pt x="306428" y="941931"/>
                    <a:pt x="318178" y="937501"/>
                  </a:cubicBezTo>
                  <a:close/>
                  <a:moveTo>
                    <a:pt x="555153" y="907528"/>
                  </a:moveTo>
                  <a:cubicBezTo>
                    <a:pt x="473950" y="901377"/>
                    <a:pt x="391965" y="943443"/>
                    <a:pt x="327003" y="987855"/>
                  </a:cubicBezTo>
                  <a:cubicBezTo>
                    <a:pt x="304652" y="1003180"/>
                    <a:pt x="283869" y="1020382"/>
                    <a:pt x="263921" y="1038679"/>
                  </a:cubicBezTo>
                  <a:cubicBezTo>
                    <a:pt x="261675" y="1040764"/>
                    <a:pt x="239430" y="1067192"/>
                    <a:pt x="239638" y="1067140"/>
                  </a:cubicBezTo>
                  <a:lnTo>
                    <a:pt x="195982" y="1122081"/>
                  </a:lnTo>
                  <a:cubicBezTo>
                    <a:pt x="218124" y="1130734"/>
                    <a:pt x="264704" y="1114888"/>
                    <a:pt x="286323" y="1110770"/>
                  </a:cubicBezTo>
                  <a:cubicBezTo>
                    <a:pt x="372695" y="1094298"/>
                    <a:pt x="463350" y="1070893"/>
                    <a:pt x="542150" y="1031485"/>
                  </a:cubicBezTo>
                  <a:cubicBezTo>
                    <a:pt x="569096" y="1017984"/>
                    <a:pt x="637347" y="984362"/>
                    <a:pt x="629358" y="944329"/>
                  </a:cubicBezTo>
                  <a:cubicBezTo>
                    <a:pt x="623509" y="914930"/>
                    <a:pt x="578756" y="909300"/>
                    <a:pt x="555153" y="90752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17"/>
            <p:cNvSpPr/>
            <p:nvPr/>
          </p:nvSpPr>
          <p:spPr>
            <a:xfrm>
              <a:off x="6839812" y="654745"/>
              <a:ext cx="1692243" cy="2023647"/>
            </a:xfrm>
            <a:custGeom>
              <a:avLst/>
              <a:gdLst/>
              <a:ahLst/>
              <a:cxnLst/>
              <a:rect l="l" t="t" r="r" b="b"/>
              <a:pathLst>
                <a:path w="3384487" h="4047293" extrusionOk="0">
                  <a:moveTo>
                    <a:pt x="1776409" y="2682193"/>
                  </a:moveTo>
                  <a:cubicBezTo>
                    <a:pt x="1778080" y="2682662"/>
                    <a:pt x="1779752" y="2682818"/>
                    <a:pt x="1781370" y="2682714"/>
                  </a:cubicBezTo>
                  <a:cubicBezTo>
                    <a:pt x="1781840" y="2684278"/>
                    <a:pt x="1777819" y="2682662"/>
                    <a:pt x="1776357" y="2682193"/>
                  </a:cubicBezTo>
                  <a:cubicBezTo>
                    <a:pt x="1776357" y="2682193"/>
                    <a:pt x="1776357" y="2682193"/>
                    <a:pt x="1776409" y="2682193"/>
                  </a:cubicBezTo>
                  <a:close/>
                  <a:moveTo>
                    <a:pt x="76486" y="2542389"/>
                  </a:moveTo>
                  <a:cubicBezTo>
                    <a:pt x="75285" y="2544109"/>
                    <a:pt x="73875" y="2545516"/>
                    <a:pt x="72256" y="2546611"/>
                  </a:cubicBezTo>
                  <a:cubicBezTo>
                    <a:pt x="73144" y="2548331"/>
                    <a:pt x="75494" y="2543900"/>
                    <a:pt x="76486" y="2542389"/>
                  </a:cubicBezTo>
                  <a:close/>
                  <a:moveTo>
                    <a:pt x="2375584" y="1040722"/>
                  </a:moveTo>
                  <a:lnTo>
                    <a:pt x="2375584" y="1040722"/>
                  </a:lnTo>
                  <a:cubicBezTo>
                    <a:pt x="2376001" y="1040931"/>
                    <a:pt x="2375792" y="1039992"/>
                    <a:pt x="2375845" y="1039627"/>
                  </a:cubicBezTo>
                  <a:lnTo>
                    <a:pt x="2375688" y="1040357"/>
                  </a:lnTo>
                  <a:lnTo>
                    <a:pt x="2375584" y="1040722"/>
                  </a:lnTo>
                  <a:close/>
                  <a:moveTo>
                    <a:pt x="3368655" y="271540"/>
                  </a:moveTo>
                  <a:cubicBezTo>
                    <a:pt x="3332518" y="268100"/>
                    <a:pt x="3296539" y="263200"/>
                    <a:pt x="3260350" y="262731"/>
                  </a:cubicBezTo>
                  <a:cubicBezTo>
                    <a:pt x="3250428" y="262574"/>
                    <a:pt x="3240506" y="262887"/>
                    <a:pt x="3230637" y="263669"/>
                  </a:cubicBezTo>
                  <a:cubicBezTo>
                    <a:pt x="3215649" y="264764"/>
                    <a:pt x="3200819" y="267109"/>
                    <a:pt x="3185936" y="270081"/>
                  </a:cubicBezTo>
                  <a:cubicBezTo>
                    <a:pt x="3185675" y="270133"/>
                    <a:pt x="3185466" y="270237"/>
                    <a:pt x="3185205" y="270289"/>
                  </a:cubicBezTo>
                  <a:cubicBezTo>
                    <a:pt x="3193038" y="265181"/>
                    <a:pt x="3201289" y="260541"/>
                    <a:pt x="3209174" y="255485"/>
                  </a:cubicBezTo>
                  <a:cubicBezTo>
                    <a:pt x="3210532" y="254599"/>
                    <a:pt x="3212307" y="254651"/>
                    <a:pt x="3213404" y="253348"/>
                  </a:cubicBezTo>
                  <a:cubicBezTo>
                    <a:pt x="3213717" y="253035"/>
                    <a:pt x="3214031" y="252618"/>
                    <a:pt x="3214344" y="252305"/>
                  </a:cubicBezTo>
                  <a:cubicBezTo>
                    <a:pt x="3249854" y="229734"/>
                    <a:pt x="3285311" y="207059"/>
                    <a:pt x="3322074" y="185896"/>
                  </a:cubicBezTo>
                  <a:cubicBezTo>
                    <a:pt x="3329960" y="181361"/>
                    <a:pt x="3332727" y="171352"/>
                    <a:pt x="3328236" y="163481"/>
                  </a:cubicBezTo>
                  <a:cubicBezTo>
                    <a:pt x="3323693" y="155610"/>
                    <a:pt x="3313667" y="152847"/>
                    <a:pt x="3305781" y="157330"/>
                  </a:cubicBezTo>
                  <a:cubicBezTo>
                    <a:pt x="3297008" y="162282"/>
                    <a:pt x="3288810" y="167860"/>
                    <a:pt x="3280089" y="172916"/>
                  </a:cubicBezTo>
                  <a:cubicBezTo>
                    <a:pt x="3285781" y="164732"/>
                    <a:pt x="3291682" y="156601"/>
                    <a:pt x="3296747" y="148104"/>
                  </a:cubicBezTo>
                  <a:cubicBezTo>
                    <a:pt x="3304581" y="135124"/>
                    <a:pt x="3311369" y="121676"/>
                    <a:pt x="3317897" y="108383"/>
                  </a:cubicBezTo>
                  <a:cubicBezTo>
                    <a:pt x="3321500" y="100773"/>
                    <a:pt x="3324842" y="93110"/>
                    <a:pt x="3327923" y="85291"/>
                  </a:cubicBezTo>
                  <a:cubicBezTo>
                    <a:pt x="3332414" y="73980"/>
                    <a:pt x="3336383" y="62564"/>
                    <a:pt x="3340560" y="51148"/>
                  </a:cubicBezTo>
                  <a:lnTo>
                    <a:pt x="3348498" y="27274"/>
                  </a:lnTo>
                  <a:cubicBezTo>
                    <a:pt x="3354921" y="21384"/>
                    <a:pt x="3355286" y="11428"/>
                    <a:pt x="3349385" y="5068"/>
                  </a:cubicBezTo>
                  <a:cubicBezTo>
                    <a:pt x="3343484" y="-1343"/>
                    <a:pt x="3333458" y="-1708"/>
                    <a:pt x="3327087" y="4182"/>
                  </a:cubicBezTo>
                  <a:cubicBezTo>
                    <a:pt x="3323484" y="7153"/>
                    <a:pt x="3320508" y="11376"/>
                    <a:pt x="3317740" y="16067"/>
                  </a:cubicBezTo>
                  <a:cubicBezTo>
                    <a:pt x="3313719" y="22843"/>
                    <a:pt x="3310847" y="31288"/>
                    <a:pt x="3307870" y="37022"/>
                  </a:cubicBezTo>
                  <a:lnTo>
                    <a:pt x="3280768" y="88836"/>
                  </a:lnTo>
                  <a:cubicBezTo>
                    <a:pt x="3272622" y="103431"/>
                    <a:pt x="3263274" y="117662"/>
                    <a:pt x="3254240" y="132257"/>
                  </a:cubicBezTo>
                  <a:cubicBezTo>
                    <a:pt x="3245311" y="146697"/>
                    <a:pt x="3236433" y="161292"/>
                    <a:pt x="3227138" y="175575"/>
                  </a:cubicBezTo>
                  <a:cubicBezTo>
                    <a:pt x="3215858" y="192933"/>
                    <a:pt x="3204370" y="209822"/>
                    <a:pt x="3192412" y="226086"/>
                  </a:cubicBezTo>
                  <a:cubicBezTo>
                    <a:pt x="3132933" y="263460"/>
                    <a:pt x="3074603" y="302138"/>
                    <a:pt x="3018466" y="343319"/>
                  </a:cubicBezTo>
                  <a:cubicBezTo>
                    <a:pt x="3021652" y="338002"/>
                    <a:pt x="3025150" y="332737"/>
                    <a:pt x="3027970" y="327316"/>
                  </a:cubicBezTo>
                  <a:cubicBezTo>
                    <a:pt x="3036639" y="310739"/>
                    <a:pt x="3043480" y="293850"/>
                    <a:pt x="3049485" y="277900"/>
                  </a:cubicBezTo>
                  <a:cubicBezTo>
                    <a:pt x="3054707" y="262991"/>
                    <a:pt x="3057370" y="239534"/>
                    <a:pt x="3063167" y="220247"/>
                  </a:cubicBezTo>
                  <a:cubicBezTo>
                    <a:pt x="3065099" y="213732"/>
                    <a:pt x="3066874" y="207633"/>
                    <a:pt x="3070321" y="203463"/>
                  </a:cubicBezTo>
                  <a:cubicBezTo>
                    <a:pt x="3076326" y="197155"/>
                    <a:pt x="3076065" y="187199"/>
                    <a:pt x="3069746" y="181204"/>
                  </a:cubicBezTo>
                  <a:cubicBezTo>
                    <a:pt x="3063480" y="175210"/>
                    <a:pt x="3053454" y="175470"/>
                    <a:pt x="3047500" y="181778"/>
                  </a:cubicBezTo>
                  <a:cubicBezTo>
                    <a:pt x="3040555" y="188085"/>
                    <a:pt x="3035124" y="197468"/>
                    <a:pt x="3030372" y="208206"/>
                  </a:cubicBezTo>
                  <a:cubicBezTo>
                    <a:pt x="3022539" y="225981"/>
                    <a:pt x="3017787" y="248396"/>
                    <a:pt x="3011155" y="262105"/>
                  </a:cubicBezTo>
                  <a:cubicBezTo>
                    <a:pt x="3004732" y="276492"/>
                    <a:pt x="2996534" y="291244"/>
                    <a:pt x="2988492" y="306517"/>
                  </a:cubicBezTo>
                  <a:cubicBezTo>
                    <a:pt x="2980763" y="321113"/>
                    <a:pt x="2972982" y="336021"/>
                    <a:pt x="2964575" y="350408"/>
                  </a:cubicBezTo>
                  <a:cubicBezTo>
                    <a:pt x="2952982" y="370268"/>
                    <a:pt x="2941128" y="389399"/>
                    <a:pt x="2928073" y="405714"/>
                  </a:cubicBezTo>
                  <a:cubicBezTo>
                    <a:pt x="2925305" y="408738"/>
                    <a:pt x="2924365" y="412595"/>
                    <a:pt x="2924261" y="416348"/>
                  </a:cubicBezTo>
                  <a:cubicBezTo>
                    <a:pt x="2876375" y="454401"/>
                    <a:pt x="2829638" y="493652"/>
                    <a:pt x="2784206" y="534363"/>
                  </a:cubicBezTo>
                  <a:cubicBezTo>
                    <a:pt x="2785094" y="531548"/>
                    <a:pt x="2786504" y="528994"/>
                    <a:pt x="2787340" y="526127"/>
                  </a:cubicBezTo>
                  <a:cubicBezTo>
                    <a:pt x="2793293" y="506267"/>
                    <a:pt x="2797418" y="485729"/>
                    <a:pt x="2801283" y="465295"/>
                  </a:cubicBezTo>
                  <a:cubicBezTo>
                    <a:pt x="2806974" y="435374"/>
                    <a:pt x="2811152" y="405454"/>
                    <a:pt x="2819246" y="376836"/>
                  </a:cubicBezTo>
                  <a:cubicBezTo>
                    <a:pt x="2822066" y="368652"/>
                    <a:pt x="2817732" y="359686"/>
                    <a:pt x="2809481" y="356819"/>
                  </a:cubicBezTo>
                  <a:cubicBezTo>
                    <a:pt x="2801283" y="354005"/>
                    <a:pt x="2792301" y="358331"/>
                    <a:pt x="2789429" y="366567"/>
                  </a:cubicBezTo>
                  <a:cubicBezTo>
                    <a:pt x="2781334" y="385802"/>
                    <a:pt x="2774494" y="405714"/>
                    <a:pt x="2768436" y="426148"/>
                  </a:cubicBezTo>
                  <a:cubicBezTo>
                    <a:pt x="2762640" y="445695"/>
                    <a:pt x="2757313" y="465504"/>
                    <a:pt x="2752143" y="485364"/>
                  </a:cubicBezTo>
                  <a:cubicBezTo>
                    <a:pt x="2749480" y="495685"/>
                    <a:pt x="2746974" y="506006"/>
                    <a:pt x="2744363" y="516275"/>
                  </a:cubicBezTo>
                  <a:cubicBezTo>
                    <a:pt x="2740446" y="531496"/>
                    <a:pt x="2736582" y="546613"/>
                    <a:pt x="2731568" y="561417"/>
                  </a:cubicBezTo>
                  <a:cubicBezTo>
                    <a:pt x="2727652" y="572833"/>
                    <a:pt x="2723161" y="584040"/>
                    <a:pt x="2717991" y="595039"/>
                  </a:cubicBezTo>
                  <a:cubicBezTo>
                    <a:pt x="2653813" y="655766"/>
                    <a:pt x="2592089" y="718944"/>
                    <a:pt x="2532766" y="784467"/>
                  </a:cubicBezTo>
                  <a:cubicBezTo>
                    <a:pt x="2534803" y="776179"/>
                    <a:pt x="2537623" y="768099"/>
                    <a:pt x="2539085" y="759707"/>
                  </a:cubicBezTo>
                  <a:cubicBezTo>
                    <a:pt x="2542793" y="738491"/>
                    <a:pt x="2544516" y="716963"/>
                    <a:pt x="2546135" y="695435"/>
                  </a:cubicBezTo>
                  <a:cubicBezTo>
                    <a:pt x="2548485" y="664523"/>
                    <a:pt x="2549581" y="633560"/>
                    <a:pt x="2555534" y="602701"/>
                  </a:cubicBezTo>
                  <a:cubicBezTo>
                    <a:pt x="2557623" y="594257"/>
                    <a:pt x="2552506" y="585708"/>
                    <a:pt x="2544046" y="583571"/>
                  </a:cubicBezTo>
                  <a:cubicBezTo>
                    <a:pt x="2535638" y="581486"/>
                    <a:pt x="2527074" y="586594"/>
                    <a:pt x="2524933" y="595039"/>
                  </a:cubicBezTo>
                  <a:cubicBezTo>
                    <a:pt x="2518197" y="616150"/>
                    <a:pt x="2513236" y="637418"/>
                    <a:pt x="2509319" y="658946"/>
                  </a:cubicBezTo>
                  <a:cubicBezTo>
                    <a:pt x="2505507" y="679953"/>
                    <a:pt x="2502426" y="701064"/>
                    <a:pt x="2499554" y="722124"/>
                  </a:cubicBezTo>
                  <a:cubicBezTo>
                    <a:pt x="2498040" y="733070"/>
                    <a:pt x="2496682" y="744017"/>
                    <a:pt x="2495220" y="754963"/>
                  </a:cubicBezTo>
                  <a:cubicBezTo>
                    <a:pt x="2493027" y="771018"/>
                    <a:pt x="2490781" y="786969"/>
                    <a:pt x="2487230" y="802868"/>
                  </a:cubicBezTo>
                  <a:cubicBezTo>
                    <a:pt x="2483627" y="818871"/>
                    <a:pt x="2479345" y="834821"/>
                    <a:pt x="2472818" y="850616"/>
                  </a:cubicBezTo>
                  <a:cubicBezTo>
                    <a:pt x="2472504" y="851293"/>
                    <a:pt x="2472922" y="851971"/>
                    <a:pt x="2472713" y="852649"/>
                  </a:cubicBezTo>
                  <a:cubicBezTo>
                    <a:pt x="2414279" y="920518"/>
                    <a:pt x="2357985" y="990368"/>
                    <a:pt x="2304199" y="1062407"/>
                  </a:cubicBezTo>
                  <a:cubicBezTo>
                    <a:pt x="2304042" y="1046352"/>
                    <a:pt x="2302684" y="1030192"/>
                    <a:pt x="2300700" y="1014189"/>
                  </a:cubicBezTo>
                  <a:cubicBezTo>
                    <a:pt x="2297045" y="986093"/>
                    <a:pt x="2291248" y="958779"/>
                    <a:pt x="2289316" y="932924"/>
                  </a:cubicBezTo>
                  <a:cubicBezTo>
                    <a:pt x="2289264" y="924271"/>
                    <a:pt x="2282110" y="917286"/>
                    <a:pt x="2273441" y="917338"/>
                  </a:cubicBezTo>
                  <a:cubicBezTo>
                    <a:pt x="2264720" y="917442"/>
                    <a:pt x="2257723" y="924532"/>
                    <a:pt x="2257827" y="933237"/>
                  </a:cubicBezTo>
                  <a:cubicBezTo>
                    <a:pt x="2256208" y="964044"/>
                    <a:pt x="2257879" y="997665"/>
                    <a:pt x="2259028" y="1031443"/>
                  </a:cubicBezTo>
                  <a:cubicBezTo>
                    <a:pt x="2259289" y="1039784"/>
                    <a:pt x="2259551" y="1048124"/>
                    <a:pt x="2259864" y="1056412"/>
                  </a:cubicBezTo>
                  <a:cubicBezTo>
                    <a:pt x="2260334" y="1068662"/>
                    <a:pt x="2260804" y="1080807"/>
                    <a:pt x="2260438" y="1092797"/>
                  </a:cubicBezTo>
                  <a:cubicBezTo>
                    <a:pt x="2260073" y="1104838"/>
                    <a:pt x="2258819" y="1116619"/>
                    <a:pt x="2256731" y="1128139"/>
                  </a:cubicBezTo>
                  <a:cubicBezTo>
                    <a:pt x="2163518" y="1258195"/>
                    <a:pt x="2077406" y="1393881"/>
                    <a:pt x="1997562" y="1533737"/>
                  </a:cubicBezTo>
                  <a:cubicBezTo>
                    <a:pt x="2009102" y="1483330"/>
                    <a:pt x="2020121" y="1432454"/>
                    <a:pt x="2030356" y="1389763"/>
                  </a:cubicBezTo>
                  <a:cubicBezTo>
                    <a:pt x="2066336" y="1237865"/>
                    <a:pt x="2094169" y="1080234"/>
                    <a:pt x="2093229" y="923802"/>
                  </a:cubicBezTo>
                  <a:cubicBezTo>
                    <a:pt x="2092602" y="818297"/>
                    <a:pt x="2078816" y="713314"/>
                    <a:pt x="2046231" y="611041"/>
                  </a:cubicBezTo>
                  <a:cubicBezTo>
                    <a:pt x="2027066" y="551304"/>
                    <a:pt x="1997040" y="491775"/>
                    <a:pt x="1952287" y="448875"/>
                  </a:cubicBezTo>
                  <a:cubicBezTo>
                    <a:pt x="1921373" y="419215"/>
                    <a:pt x="1883461" y="397426"/>
                    <a:pt x="1837507" y="388252"/>
                  </a:cubicBezTo>
                  <a:cubicBezTo>
                    <a:pt x="1750560" y="371154"/>
                    <a:pt x="1674946" y="418381"/>
                    <a:pt x="1625911" y="489899"/>
                  </a:cubicBezTo>
                  <a:cubicBezTo>
                    <a:pt x="1579226" y="557976"/>
                    <a:pt x="1557294" y="647478"/>
                    <a:pt x="1571393" y="717745"/>
                  </a:cubicBezTo>
                  <a:cubicBezTo>
                    <a:pt x="1574735" y="734530"/>
                    <a:pt x="1580949" y="751679"/>
                    <a:pt x="1589983" y="767109"/>
                  </a:cubicBezTo>
                  <a:cubicBezTo>
                    <a:pt x="1599383" y="783268"/>
                    <a:pt x="1611812" y="797499"/>
                    <a:pt x="1627007" y="807663"/>
                  </a:cubicBezTo>
                  <a:cubicBezTo>
                    <a:pt x="1641943" y="817620"/>
                    <a:pt x="1657817" y="824240"/>
                    <a:pt x="1674371" y="827784"/>
                  </a:cubicBezTo>
                  <a:cubicBezTo>
                    <a:pt x="1690612" y="831225"/>
                    <a:pt x="1707531" y="831798"/>
                    <a:pt x="1724868" y="829609"/>
                  </a:cubicBezTo>
                  <a:cubicBezTo>
                    <a:pt x="1827951" y="816629"/>
                    <a:pt x="1871659" y="748447"/>
                    <a:pt x="1876515" y="687042"/>
                  </a:cubicBezTo>
                  <a:cubicBezTo>
                    <a:pt x="1880119" y="641431"/>
                    <a:pt x="1861685" y="599521"/>
                    <a:pt x="1831136" y="582267"/>
                  </a:cubicBezTo>
                  <a:cubicBezTo>
                    <a:pt x="1803721" y="566838"/>
                    <a:pt x="1764712" y="568350"/>
                    <a:pt x="1720638" y="608591"/>
                  </a:cubicBezTo>
                  <a:cubicBezTo>
                    <a:pt x="1713902" y="614638"/>
                    <a:pt x="1713380" y="625011"/>
                    <a:pt x="1719437" y="631788"/>
                  </a:cubicBezTo>
                  <a:cubicBezTo>
                    <a:pt x="1725495" y="638512"/>
                    <a:pt x="1735939" y="639033"/>
                    <a:pt x="1742675" y="632987"/>
                  </a:cubicBezTo>
                  <a:cubicBezTo>
                    <a:pt x="1771918" y="607132"/>
                    <a:pt x="1796201" y="601763"/>
                    <a:pt x="1813956" y="612136"/>
                  </a:cubicBezTo>
                  <a:cubicBezTo>
                    <a:pt x="1834322" y="624021"/>
                    <a:pt x="1843617" y="653368"/>
                    <a:pt x="1840745" y="683967"/>
                  </a:cubicBezTo>
                  <a:cubicBezTo>
                    <a:pt x="1836306" y="731506"/>
                    <a:pt x="1800274" y="782278"/>
                    <a:pt x="1720325" y="791296"/>
                  </a:cubicBezTo>
                  <a:cubicBezTo>
                    <a:pt x="1707427" y="792755"/>
                    <a:pt x="1694841" y="792234"/>
                    <a:pt x="1682779" y="789523"/>
                  </a:cubicBezTo>
                  <a:cubicBezTo>
                    <a:pt x="1671029" y="786865"/>
                    <a:pt x="1659854" y="782017"/>
                    <a:pt x="1649358" y="774824"/>
                  </a:cubicBezTo>
                  <a:cubicBezTo>
                    <a:pt x="1639175" y="767839"/>
                    <a:pt x="1631133" y="757987"/>
                    <a:pt x="1624919" y="747040"/>
                  </a:cubicBezTo>
                  <a:cubicBezTo>
                    <a:pt x="1618339" y="735416"/>
                    <a:pt x="1613900" y="722488"/>
                    <a:pt x="1611498" y="709926"/>
                  </a:cubicBezTo>
                  <a:cubicBezTo>
                    <a:pt x="1599957" y="649250"/>
                    <a:pt x="1620689" y="572676"/>
                    <a:pt x="1661368" y="514294"/>
                  </a:cubicBezTo>
                  <a:cubicBezTo>
                    <a:pt x="1700795" y="457737"/>
                    <a:pt x="1759699" y="417703"/>
                    <a:pt x="1828786" y="431725"/>
                  </a:cubicBezTo>
                  <a:cubicBezTo>
                    <a:pt x="1875628" y="441056"/>
                    <a:pt x="1911869" y="467015"/>
                    <a:pt x="1939963" y="500898"/>
                  </a:cubicBezTo>
                  <a:cubicBezTo>
                    <a:pt x="1969415" y="536344"/>
                    <a:pt x="1990094" y="580443"/>
                    <a:pt x="2004455" y="624490"/>
                  </a:cubicBezTo>
                  <a:cubicBezTo>
                    <a:pt x="2036570" y="722384"/>
                    <a:pt x="2050356" y="822989"/>
                    <a:pt x="2051975" y="924271"/>
                  </a:cubicBezTo>
                  <a:cubicBezTo>
                    <a:pt x="2054482" y="1077628"/>
                    <a:pt x="2029103" y="1232444"/>
                    <a:pt x="1995577" y="1381787"/>
                  </a:cubicBezTo>
                  <a:cubicBezTo>
                    <a:pt x="1982783" y="1439074"/>
                    <a:pt x="1968684" y="1510853"/>
                    <a:pt x="1953854" y="1576793"/>
                  </a:cubicBezTo>
                  <a:cubicBezTo>
                    <a:pt x="1949049" y="1598113"/>
                    <a:pt x="1944141" y="1618390"/>
                    <a:pt x="1939180" y="1637834"/>
                  </a:cubicBezTo>
                  <a:cubicBezTo>
                    <a:pt x="1911660" y="1688657"/>
                    <a:pt x="1884505" y="1739689"/>
                    <a:pt x="1858552" y="1791347"/>
                  </a:cubicBezTo>
                  <a:cubicBezTo>
                    <a:pt x="1831502" y="1845298"/>
                    <a:pt x="1805496" y="1899771"/>
                    <a:pt x="1780065" y="1954504"/>
                  </a:cubicBezTo>
                  <a:cubicBezTo>
                    <a:pt x="1779386" y="1952001"/>
                    <a:pt x="1778916" y="1950125"/>
                    <a:pt x="1778759" y="1949656"/>
                  </a:cubicBezTo>
                  <a:lnTo>
                    <a:pt x="1766592" y="1892421"/>
                  </a:lnTo>
                  <a:cubicBezTo>
                    <a:pt x="1760430" y="1861874"/>
                    <a:pt x="1755104" y="1831067"/>
                    <a:pt x="1750456" y="1800156"/>
                  </a:cubicBezTo>
                  <a:cubicBezTo>
                    <a:pt x="1745756" y="1769297"/>
                    <a:pt x="1741787" y="1738282"/>
                    <a:pt x="1738550" y="1707267"/>
                  </a:cubicBezTo>
                  <a:cubicBezTo>
                    <a:pt x="1734372" y="1669475"/>
                    <a:pt x="1731866" y="1630744"/>
                    <a:pt x="1729463" y="1591910"/>
                  </a:cubicBezTo>
                  <a:cubicBezTo>
                    <a:pt x="1730717" y="1583101"/>
                    <a:pt x="1732701" y="1574031"/>
                    <a:pt x="1735364" y="1564648"/>
                  </a:cubicBezTo>
                  <a:cubicBezTo>
                    <a:pt x="1747323" y="1522999"/>
                    <a:pt x="1770247" y="1478065"/>
                    <a:pt x="1780848" y="1445225"/>
                  </a:cubicBezTo>
                  <a:cubicBezTo>
                    <a:pt x="1788942" y="1419006"/>
                    <a:pt x="1796880" y="1392786"/>
                    <a:pt x="1803616" y="1366253"/>
                  </a:cubicBezTo>
                  <a:cubicBezTo>
                    <a:pt x="1810405" y="1339617"/>
                    <a:pt x="1816201" y="1312771"/>
                    <a:pt x="1821110" y="1285822"/>
                  </a:cubicBezTo>
                  <a:cubicBezTo>
                    <a:pt x="1831032" y="1231819"/>
                    <a:pt x="1837298" y="1177294"/>
                    <a:pt x="1840536" y="1122144"/>
                  </a:cubicBezTo>
                  <a:cubicBezTo>
                    <a:pt x="1841319" y="1113074"/>
                    <a:pt x="1834635" y="1105099"/>
                    <a:pt x="1825549" y="1104317"/>
                  </a:cubicBezTo>
                  <a:cubicBezTo>
                    <a:pt x="1816514" y="1103535"/>
                    <a:pt x="1808525" y="1110207"/>
                    <a:pt x="1807742" y="1119225"/>
                  </a:cubicBezTo>
                  <a:cubicBezTo>
                    <a:pt x="1802572" y="1161969"/>
                    <a:pt x="1794895" y="1204035"/>
                    <a:pt x="1786122" y="1245893"/>
                  </a:cubicBezTo>
                  <a:cubicBezTo>
                    <a:pt x="1779595" y="1277325"/>
                    <a:pt x="1772023" y="1308549"/>
                    <a:pt x="1764294" y="1339773"/>
                  </a:cubicBezTo>
                  <a:cubicBezTo>
                    <a:pt x="1756618" y="1370997"/>
                    <a:pt x="1748994" y="1402273"/>
                    <a:pt x="1740221" y="1433393"/>
                  </a:cubicBezTo>
                  <a:cubicBezTo>
                    <a:pt x="1735939" y="1449760"/>
                    <a:pt x="1728785" y="1469152"/>
                    <a:pt x="1721526" y="1489585"/>
                  </a:cubicBezTo>
                  <a:cubicBezTo>
                    <a:pt x="1717192" y="1442671"/>
                    <a:pt x="1711813" y="1395914"/>
                    <a:pt x="1702466" y="1350303"/>
                  </a:cubicBezTo>
                  <a:cubicBezTo>
                    <a:pt x="1686016" y="1270080"/>
                    <a:pt x="1658601" y="1193349"/>
                    <a:pt x="1610036" y="1124333"/>
                  </a:cubicBezTo>
                  <a:cubicBezTo>
                    <a:pt x="1604971" y="1116827"/>
                    <a:pt x="1594735" y="1114846"/>
                    <a:pt x="1587216" y="1119902"/>
                  </a:cubicBezTo>
                  <a:cubicBezTo>
                    <a:pt x="1579696" y="1124959"/>
                    <a:pt x="1577712" y="1135176"/>
                    <a:pt x="1582777" y="1142682"/>
                  </a:cubicBezTo>
                  <a:cubicBezTo>
                    <a:pt x="1625963" y="1209144"/>
                    <a:pt x="1648209" y="1282329"/>
                    <a:pt x="1661629" y="1358070"/>
                  </a:cubicBezTo>
                  <a:cubicBezTo>
                    <a:pt x="1671812" y="1415461"/>
                    <a:pt x="1676460" y="1474416"/>
                    <a:pt x="1680846" y="1533215"/>
                  </a:cubicBezTo>
                  <a:cubicBezTo>
                    <a:pt x="1685390" y="1593578"/>
                    <a:pt x="1689933" y="1653732"/>
                    <a:pt x="1697400" y="1712114"/>
                  </a:cubicBezTo>
                  <a:cubicBezTo>
                    <a:pt x="1701630" y="1743651"/>
                    <a:pt x="1706591" y="1775135"/>
                    <a:pt x="1712387" y="1806464"/>
                  </a:cubicBezTo>
                  <a:cubicBezTo>
                    <a:pt x="1718184" y="1837844"/>
                    <a:pt x="1724764" y="1868964"/>
                    <a:pt x="1732179" y="1899927"/>
                  </a:cubicBezTo>
                  <a:lnTo>
                    <a:pt x="1746905" y="1957683"/>
                  </a:lnTo>
                  <a:cubicBezTo>
                    <a:pt x="1747427" y="1959560"/>
                    <a:pt x="1753746" y="1979785"/>
                    <a:pt x="1756357" y="1987865"/>
                  </a:cubicBezTo>
                  <a:lnTo>
                    <a:pt x="1757819" y="1992243"/>
                  </a:lnTo>
                  <a:cubicBezTo>
                    <a:pt x="1758446" y="1993807"/>
                    <a:pt x="1759020" y="1994745"/>
                    <a:pt x="1759281" y="1995162"/>
                  </a:cubicBezTo>
                  <a:cubicBezTo>
                    <a:pt x="1759803" y="1995892"/>
                    <a:pt x="1760326" y="1995996"/>
                    <a:pt x="1760848" y="1996622"/>
                  </a:cubicBezTo>
                  <a:cubicBezTo>
                    <a:pt x="1618652" y="2308444"/>
                    <a:pt x="1501261" y="2630118"/>
                    <a:pt x="1401521" y="2945120"/>
                  </a:cubicBezTo>
                  <a:cubicBezTo>
                    <a:pt x="1387735" y="2989011"/>
                    <a:pt x="1358596" y="3103846"/>
                    <a:pt x="1325384" y="3240522"/>
                  </a:cubicBezTo>
                  <a:cubicBezTo>
                    <a:pt x="1290918" y="3382203"/>
                    <a:pt x="1251962" y="3547027"/>
                    <a:pt x="1220787" y="3680211"/>
                  </a:cubicBezTo>
                  <a:cubicBezTo>
                    <a:pt x="1228881" y="3541606"/>
                    <a:pt x="1233059" y="3402063"/>
                    <a:pt x="1231596" y="3262520"/>
                  </a:cubicBezTo>
                  <a:cubicBezTo>
                    <a:pt x="1230604" y="3171819"/>
                    <a:pt x="1227419" y="3081223"/>
                    <a:pt x="1221988" y="2991043"/>
                  </a:cubicBezTo>
                  <a:cubicBezTo>
                    <a:pt x="1213737" y="2854524"/>
                    <a:pt x="1200212" y="2718994"/>
                    <a:pt x="1182614" y="2585498"/>
                  </a:cubicBezTo>
                  <a:cubicBezTo>
                    <a:pt x="1167313" y="2472330"/>
                    <a:pt x="1132744" y="2269505"/>
                    <a:pt x="1113422" y="2180786"/>
                  </a:cubicBezTo>
                  <a:cubicBezTo>
                    <a:pt x="1108931" y="2160300"/>
                    <a:pt x="1105171" y="2145600"/>
                    <a:pt x="1102665" y="2138928"/>
                  </a:cubicBezTo>
                  <a:cubicBezTo>
                    <a:pt x="1097965" y="2126626"/>
                    <a:pt x="1088670" y="2124854"/>
                    <a:pt x="1085798" y="2124802"/>
                  </a:cubicBezTo>
                  <a:cubicBezTo>
                    <a:pt x="1077077" y="2124697"/>
                    <a:pt x="1069923" y="2131630"/>
                    <a:pt x="1069818" y="2140335"/>
                  </a:cubicBezTo>
                  <a:cubicBezTo>
                    <a:pt x="1069714" y="2144036"/>
                    <a:pt x="1070967" y="2147477"/>
                    <a:pt x="1073108" y="2150187"/>
                  </a:cubicBezTo>
                  <a:cubicBezTo>
                    <a:pt x="1075249" y="2156338"/>
                    <a:pt x="1078121" y="2169370"/>
                    <a:pt x="1081672" y="2187354"/>
                  </a:cubicBezTo>
                  <a:cubicBezTo>
                    <a:pt x="1099270" y="2275813"/>
                    <a:pt x="1130028" y="2477804"/>
                    <a:pt x="1143188" y="2590450"/>
                  </a:cubicBezTo>
                  <a:cubicBezTo>
                    <a:pt x="1159167" y="2723216"/>
                    <a:pt x="1170238" y="2857964"/>
                    <a:pt x="1177757" y="2993598"/>
                  </a:cubicBezTo>
                  <a:cubicBezTo>
                    <a:pt x="1182771" y="3083204"/>
                    <a:pt x="1186113" y="3173122"/>
                    <a:pt x="1187888" y="3263197"/>
                  </a:cubicBezTo>
                  <a:cubicBezTo>
                    <a:pt x="1189768" y="3359162"/>
                    <a:pt x="1189350" y="3455128"/>
                    <a:pt x="1187366" y="3550832"/>
                  </a:cubicBezTo>
                  <a:cubicBezTo>
                    <a:pt x="1159324" y="3404669"/>
                    <a:pt x="1117756" y="3260956"/>
                    <a:pt x="1044022" y="3138510"/>
                  </a:cubicBezTo>
                  <a:cubicBezTo>
                    <a:pt x="972741" y="3020078"/>
                    <a:pt x="871852" y="2921402"/>
                    <a:pt x="726262" y="2858225"/>
                  </a:cubicBezTo>
                  <a:cubicBezTo>
                    <a:pt x="706575" y="2849780"/>
                    <a:pt x="686209" y="2842534"/>
                    <a:pt x="665582" y="2836175"/>
                  </a:cubicBezTo>
                  <a:cubicBezTo>
                    <a:pt x="665321" y="2835914"/>
                    <a:pt x="665373" y="2835550"/>
                    <a:pt x="665060" y="2835289"/>
                  </a:cubicBezTo>
                  <a:cubicBezTo>
                    <a:pt x="655190" y="2827470"/>
                    <a:pt x="646260" y="2817305"/>
                    <a:pt x="637644" y="2806359"/>
                  </a:cubicBezTo>
                  <a:cubicBezTo>
                    <a:pt x="616234" y="2779201"/>
                    <a:pt x="597069" y="2746726"/>
                    <a:pt x="576181" y="2723477"/>
                  </a:cubicBezTo>
                  <a:cubicBezTo>
                    <a:pt x="560254" y="2706015"/>
                    <a:pt x="543387" y="2689125"/>
                    <a:pt x="526102" y="2672654"/>
                  </a:cubicBezTo>
                  <a:cubicBezTo>
                    <a:pt x="525527" y="2668796"/>
                    <a:pt x="523804" y="2663427"/>
                    <a:pt x="519679" y="2656963"/>
                  </a:cubicBezTo>
                  <a:cubicBezTo>
                    <a:pt x="512472" y="2645808"/>
                    <a:pt x="498268" y="2629128"/>
                    <a:pt x="495814" y="2624749"/>
                  </a:cubicBezTo>
                  <a:cubicBezTo>
                    <a:pt x="487146" y="2609372"/>
                    <a:pt x="479260" y="2593577"/>
                    <a:pt x="471793" y="2577522"/>
                  </a:cubicBezTo>
                  <a:cubicBezTo>
                    <a:pt x="460409" y="2553127"/>
                    <a:pt x="450174" y="2528210"/>
                    <a:pt x="440200" y="2503398"/>
                  </a:cubicBezTo>
                  <a:cubicBezTo>
                    <a:pt x="424742" y="2465762"/>
                    <a:pt x="411635" y="2427345"/>
                    <a:pt x="399102" y="2388771"/>
                  </a:cubicBezTo>
                  <a:cubicBezTo>
                    <a:pt x="390695" y="2362969"/>
                    <a:pt x="382601" y="2337062"/>
                    <a:pt x="374820" y="2310998"/>
                  </a:cubicBezTo>
                  <a:cubicBezTo>
                    <a:pt x="355290" y="2245527"/>
                    <a:pt x="337796" y="2179378"/>
                    <a:pt x="321660" y="2113073"/>
                  </a:cubicBezTo>
                  <a:cubicBezTo>
                    <a:pt x="319728" y="2104211"/>
                    <a:pt x="310955" y="2098582"/>
                    <a:pt x="302130" y="2100511"/>
                  </a:cubicBezTo>
                  <a:cubicBezTo>
                    <a:pt x="293252" y="2102387"/>
                    <a:pt x="287560" y="2111145"/>
                    <a:pt x="289492" y="2120006"/>
                  </a:cubicBezTo>
                  <a:cubicBezTo>
                    <a:pt x="298683" y="2168797"/>
                    <a:pt x="308083" y="2217639"/>
                    <a:pt x="319310" y="2266117"/>
                  </a:cubicBezTo>
                  <a:cubicBezTo>
                    <a:pt x="326777" y="2298540"/>
                    <a:pt x="334976" y="2330806"/>
                    <a:pt x="344376" y="2362760"/>
                  </a:cubicBezTo>
                  <a:cubicBezTo>
                    <a:pt x="352209" y="2389449"/>
                    <a:pt x="360929" y="2415929"/>
                    <a:pt x="370538" y="2442045"/>
                  </a:cubicBezTo>
                  <a:cubicBezTo>
                    <a:pt x="380146" y="2468265"/>
                    <a:pt x="390904" y="2494015"/>
                    <a:pt x="402340" y="2519505"/>
                  </a:cubicBezTo>
                  <a:cubicBezTo>
                    <a:pt x="413724" y="2544526"/>
                    <a:pt x="425369" y="2569651"/>
                    <a:pt x="438268" y="2594099"/>
                  </a:cubicBezTo>
                  <a:cubicBezTo>
                    <a:pt x="440200" y="2597747"/>
                    <a:pt x="442445" y="2601136"/>
                    <a:pt x="444430" y="2604784"/>
                  </a:cubicBezTo>
                  <a:cubicBezTo>
                    <a:pt x="438163" y="2600302"/>
                    <a:pt x="432158" y="2595558"/>
                    <a:pt x="425735" y="2591336"/>
                  </a:cubicBezTo>
                  <a:cubicBezTo>
                    <a:pt x="403071" y="2576323"/>
                    <a:pt x="379415" y="2562979"/>
                    <a:pt x="354872" y="2551615"/>
                  </a:cubicBezTo>
                  <a:cubicBezTo>
                    <a:pt x="332365" y="2541138"/>
                    <a:pt x="308814" y="2532954"/>
                    <a:pt x="284897" y="2525969"/>
                  </a:cubicBezTo>
                  <a:cubicBezTo>
                    <a:pt x="284897" y="2524770"/>
                    <a:pt x="285732" y="2523727"/>
                    <a:pt x="285419" y="2522476"/>
                  </a:cubicBezTo>
                  <a:cubicBezTo>
                    <a:pt x="277220" y="2481765"/>
                    <a:pt x="253095" y="2437666"/>
                    <a:pt x="222650" y="2397841"/>
                  </a:cubicBezTo>
                  <a:cubicBezTo>
                    <a:pt x="211423" y="2383194"/>
                    <a:pt x="199360" y="2369172"/>
                    <a:pt x="186880" y="2356296"/>
                  </a:cubicBezTo>
                  <a:cubicBezTo>
                    <a:pt x="166200" y="2334872"/>
                    <a:pt x="144529" y="2316524"/>
                    <a:pt x="125678" y="2301720"/>
                  </a:cubicBezTo>
                  <a:cubicBezTo>
                    <a:pt x="114920" y="2293432"/>
                    <a:pt x="103902" y="2285404"/>
                    <a:pt x="92570" y="2277794"/>
                  </a:cubicBezTo>
                  <a:cubicBezTo>
                    <a:pt x="81238" y="2270183"/>
                    <a:pt x="69593" y="2262937"/>
                    <a:pt x="57687" y="2256213"/>
                  </a:cubicBezTo>
                  <a:cubicBezTo>
                    <a:pt x="56329" y="2255483"/>
                    <a:pt x="34188" y="2243233"/>
                    <a:pt x="25467" y="2238073"/>
                  </a:cubicBezTo>
                  <a:cubicBezTo>
                    <a:pt x="24893" y="2237760"/>
                    <a:pt x="24370" y="2237500"/>
                    <a:pt x="23900" y="2237291"/>
                  </a:cubicBezTo>
                  <a:cubicBezTo>
                    <a:pt x="18208" y="2232235"/>
                    <a:pt x="9488" y="2231922"/>
                    <a:pt x="3378" y="2236874"/>
                  </a:cubicBezTo>
                  <a:cubicBezTo>
                    <a:pt x="2751" y="2237343"/>
                    <a:pt x="-6283" y="2254493"/>
                    <a:pt x="8078" y="2264762"/>
                  </a:cubicBezTo>
                  <a:cubicBezTo>
                    <a:pt x="16433" y="2270756"/>
                    <a:pt x="37791" y="2285248"/>
                    <a:pt x="39097" y="2286134"/>
                  </a:cubicBezTo>
                  <a:cubicBezTo>
                    <a:pt x="49697" y="2293275"/>
                    <a:pt x="59880" y="2300938"/>
                    <a:pt x="69959" y="2308861"/>
                  </a:cubicBezTo>
                  <a:cubicBezTo>
                    <a:pt x="80037" y="2316784"/>
                    <a:pt x="89907" y="2324968"/>
                    <a:pt x="99515" y="2333465"/>
                  </a:cubicBezTo>
                  <a:cubicBezTo>
                    <a:pt x="116591" y="2348112"/>
                    <a:pt x="135391" y="2366878"/>
                    <a:pt x="154660" y="2387051"/>
                  </a:cubicBezTo>
                  <a:cubicBezTo>
                    <a:pt x="171945" y="2405139"/>
                    <a:pt x="189543" y="2424426"/>
                    <a:pt x="205052" y="2444599"/>
                  </a:cubicBezTo>
                  <a:cubicBezTo>
                    <a:pt x="223329" y="2468265"/>
                    <a:pt x="238943" y="2492608"/>
                    <a:pt x="248447" y="2516742"/>
                  </a:cubicBezTo>
                  <a:cubicBezTo>
                    <a:pt x="245053" y="2516013"/>
                    <a:pt x="241763" y="2514814"/>
                    <a:pt x="238316" y="2514188"/>
                  </a:cubicBezTo>
                  <a:cubicBezTo>
                    <a:pt x="216123" y="2510227"/>
                    <a:pt x="193616" y="2507985"/>
                    <a:pt x="171005" y="2507360"/>
                  </a:cubicBezTo>
                  <a:cubicBezTo>
                    <a:pt x="148654" y="2506786"/>
                    <a:pt x="126252" y="2507672"/>
                    <a:pt x="104111" y="2509862"/>
                  </a:cubicBezTo>
                  <a:cubicBezTo>
                    <a:pt x="99515" y="2510331"/>
                    <a:pt x="79306" y="2510539"/>
                    <a:pt x="67504" y="2513250"/>
                  </a:cubicBezTo>
                  <a:cubicBezTo>
                    <a:pt x="58000" y="2515439"/>
                    <a:pt x="51786" y="2519974"/>
                    <a:pt x="49332" y="2523884"/>
                  </a:cubicBezTo>
                  <a:cubicBezTo>
                    <a:pt x="44319" y="2531390"/>
                    <a:pt x="46355" y="2541607"/>
                    <a:pt x="53927" y="2546663"/>
                  </a:cubicBezTo>
                  <a:cubicBezTo>
                    <a:pt x="59671" y="2550468"/>
                    <a:pt x="66982" y="2550208"/>
                    <a:pt x="72361" y="2546507"/>
                  </a:cubicBezTo>
                  <a:lnTo>
                    <a:pt x="72256" y="2546246"/>
                  </a:lnTo>
                  <a:cubicBezTo>
                    <a:pt x="71473" y="2543900"/>
                    <a:pt x="73353" y="2542754"/>
                    <a:pt x="76591" y="2542285"/>
                  </a:cubicBezTo>
                  <a:cubicBezTo>
                    <a:pt x="85207" y="2541086"/>
                    <a:pt x="103536" y="2544995"/>
                    <a:pt x="106722" y="2544839"/>
                  </a:cubicBezTo>
                  <a:cubicBezTo>
                    <a:pt x="127453" y="2543796"/>
                    <a:pt x="148341" y="2543953"/>
                    <a:pt x="169177" y="2545412"/>
                  </a:cubicBezTo>
                  <a:cubicBezTo>
                    <a:pt x="189752" y="2546872"/>
                    <a:pt x="210170" y="2549739"/>
                    <a:pt x="230275" y="2554222"/>
                  </a:cubicBezTo>
                  <a:cubicBezTo>
                    <a:pt x="267246" y="2562197"/>
                    <a:pt x="302338" y="2575281"/>
                    <a:pt x="335916" y="2591492"/>
                  </a:cubicBezTo>
                  <a:cubicBezTo>
                    <a:pt x="358527" y="2602387"/>
                    <a:pt x="380355" y="2614845"/>
                    <a:pt x="401557" y="2628398"/>
                  </a:cubicBezTo>
                  <a:cubicBezTo>
                    <a:pt x="455082" y="2662645"/>
                    <a:pt x="504378" y="2704399"/>
                    <a:pt x="548243" y="2749645"/>
                  </a:cubicBezTo>
                  <a:cubicBezTo>
                    <a:pt x="567930" y="2769609"/>
                    <a:pt x="586468" y="2797236"/>
                    <a:pt x="606416" y="2821319"/>
                  </a:cubicBezTo>
                  <a:cubicBezTo>
                    <a:pt x="572421" y="2814647"/>
                    <a:pt x="537904" y="2810685"/>
                    <a:pt x="503595" y="2810998"/>
                  </a:cubicBezTo>
                  <a:cubicBezTo>
                    <a:pt x="426100" y="2811676"/>
                    <a:pt x="349859" y="2831692"/>
                    <a:pt x="283644" y="2876938"/>
                  </a:cubicBezTo>
                  <a:cubicBezTo>
                    <a:pt x="183746" y="2945485"/>
                    <a:pt x="100612" y="3112655"/>
                    <a:pt x="111735" y="3246100"/>
                  </a:cubicBezTo>
                  <a:cubicBezTo>
                    <a:pt x="119672" y="3341856"/>
                    <a:pt x="173407" y="3421350"/>
                    <a:pt x="299623" y="3438604"/>
                  </a:cubicBezTo>
                  <a:cubicBezTo>
                    <a:pt x="343070" y="3444494"/>
                    <a:pt x="386361" y="3431879"/>
                    <a:pt x="418215" y="3407119"/>
                  </a:cubicBezTo>
                  <a:cubicBezTo>
                    <a:pt x="452367" y="3380587"/>
                    <a:pt x="473673" y="3340553"/>
                    <a:pt x="469391" y="3294734"/>
                  </a:cubicBezTo>
                  <a:cubicBezTo>
                    <a:pt x="460566" y="3200124"/>
                    <a:pt x="413567" y="3168118"/>
                    <a:pt x="370747" y="3167232"/>
                  </a:cubicBezTo>
                  <a:cubicBezTo>
                    <a:pt x="306464" y="3165877"/>
                    <a:pt x="246045" y="3236195"/>
                    <a:pt x="293148" y="3296767"/>
                  </a:cubicBezTo>
                  <a:cubicBezTo>
                    <a:pt x="298422" y="3303647"/>
                    <a:pt x="308344" y="3304951"/>
                    <a:pt x="315237" y="3299686"/>
                  </a:cubicBezTo>
                  <a:cubicBezTo>
                    <a:pt x="322130" y="3294421"/>
                    <a:pt x="323435" y="3284517"/>
                    <a:pt x="318161" y="3277636"/>
                  </a:cubicBezTo>
                  <a:cubicBezTo>
                    <a:pt x="289753" y="3240105"/>
                    <a:pt x="330381" y="3199342"/>
                    <a:pt x="369807" y="3200645"/>
                  </a:cubicBezTo>
                  <a:cubicBezTo>
                    <a:pt x="400721" y="3201688"/>
                    <a:pt x="428555" y="3229367"/>
                    <a:pt x="434038" y="3297757"/>
                  </a:cubicBezTo>
                  <a:cubicBezTo>
                    <a:pt x="436753" y="3330806"/>
                    <a:pt x="420617" y="3359215"/>
                    <a:pt x="395812" y="3378032"/>
                  </a:cubicBezTo>
                  <a:cubicBezTo>
                    <a:pt x="371269" y="3396642"/>
                    <a:pt x="338109" y="3405868"/>
                    <a:pt x="305002" y="3400968"/>
                  </a:cubicBezTo>
                  <a:cubicBezTo>
                    <a:pt x="202076" y="3385851"/>
                    <a:pt x="158211" y="3321162"/>
                    <a:pt x="152414" y="3242920"/>
                  </a:cubicBezTo>
                  <a:cubicBezTo>
                    <a:pt x="143537" y="3123289"/>
                    <a:pt x="218473" y="2973894"/>
                    <a:pt x="308396" y="2913166"/>
                  </a:cubicBezTo>
                  <a:cubicBezTo>
                    <a:pt x="367300" y="2873185"/>
                    <a:pt x="435187" y="2856140"/>
                    <a:pt x="504013" y="2855566"/>
                  </a:cubicBezTo>
                  <a:cubicBezTo>
                    <a:pt x="573831" y="2854941"/>
                    <a:pt x="644746" y="2871152"/>
                    <a:pt x="708872" y="2898571"/>
                  </a:cubicBezTo>
                  <a:cubicBezTo>
                    <a:pt x="846107" y="2956796"/>
                    <a:pt x="941252" y="3049008"/>
                    <a:pt x="1009347" y="3159569"/>
                  </a:cubicBezTo>
                  <a:cubicBezTo>
                    <a:pt x="1110132" y="3323247"/>
                    <a:pt x="1152169" y="3526698"/>
                    <a:pt x="1181569" y="3721912"/>
                  </a:cubicBezTo>
                  <a:cubicBezTo>
                    <a:pt x="1178854" y="3779460"/>
                    <a:pt x="1175407" y="3836800"/>
                    <a:pt x="1171073" y="3893879"/>
                  </a:cubicBezTo>
                  <a:cubicBezTo>
                    <a:pt x="1165695" y="3917127"/>
                    <a:pt x="1162614" y="3930523"/>
                    <a:pt x="1162614" y="3930523"/>
                  </a:cubicBezTo>
                  <a:cubicBezTo>
                    <a:pt x="1160942" y="3937613"/>
                    <a:pt x="1165016" y="3943816"/>
                    <a:pt x="1171125" y="3947100"/>
                  </a:cubicBezTo>
                  <a:cubicBezTo>
                    <a:pt x="1173736" y="3951374"/>
                    <a:pt x="1177601" y="3954763"/>
                    <a:pt x="1182979" y="3955231"/>
                  </a:cubicBezTo>
                  <a:cubicBezTo>
                    <a:pt x="1192013" y="3956013"/>
                    <a:pt x="1200055" y="3949341"/>
                    <a:pt x="1200891" y="3940323"/>
                  </a:cubicBezTo>
                  <a:cubicBezTo>
                    <a:pt x="1202666" y="3922600"/>
                    <a:pt x="1203867" y="3904617"/>
                    <a:pt x="1205486" y="3886841"/>
                  </a:cubicBezTo>
                  <a:cubicBezTo>
                    <a:pt x="1206322" y="3883297"/>
                    <a:pt x="1207157" y="3879960"/>
                    <a:pt x="1208045" y="3876103"/>
                  </a:cubicBezTo>
                  <a:cubicBezTo>
                    <a:pt x="1223868" y="3817304"/>
                    <a:pt x="1241988" y="3762050"/>
                    <a:pt x="1262041" y="3710028"/>
                  </a:cubicBezTo>
                  <a:cubicBezTo>
                    <a:pt x="1368465" y="3578042"/>
                    <a:pt x="1568103" y="3484423"/>
                    <a:pt x="1766435" y="3452886"/>
                  </a:cubicBezTo>
                  <a:cubicBezTo>
                    <a:pt x="1899806" y="3431671"/>
                    <a:pt x="2032236" y="3438447"/>
                    <a:pt x="2134379" y="3481764"/>
                  </a:cubicBezTo>
                  <a:cubicBezTo>
                    <a:pt x="2210829" y="3514187"/>
                    <a:pt x="2269942" y="3567305"/>
                    <a:pt x="2297462" y="3645651"/>
                  </a:cubicBezTo>
                  <a:cubicBezTo>
                    <a:pt x="2332502" y="3744170"/>
                    <a:pt x="2317985" y="3850040"/>
                    <a:pt x="2265973" y="3921870"/>
                  </a:cubicBezTo>
                  <a:cubicBezTo>
                    <a:pt x="2214380" y="3993076"/>
                    <a:pt x="2125292" y="4029304"/>
                    <a:pt x="2011922" y="3990209"/>
                  </a:cubicBezTo>
                  <a:cubicBezTo>
                    <a:pt x="1917247" y="3957734"/>
                    <a:pt x="1892547" y="3885538"/>
                    <a:pt x="1910615" y="3828720"/>
                  </a:cubicBezTo>
                  <a:cubicBezTo>
                    <a:pt x="1921373" y="3794994"/>
                    <a:pt x="1946543" y="3766950"/>
                    <a:pt x="1980172" y="3757880"/>
                  </a:cubicBezTo>
                  <a:cubicBezTo>
                    <a:pt x="2008946" y="3750113"/>
                    <a:pt x="2043359" y="3756420"/>
                    <a:pt x="2079600" y="3782953"/>
                  </a:cubicBezTo>
                  <a:cubicBezTo>
                    <a:pt x="2086911" y="3788374"/>
                    <a:pt x="2097198" y="3786862"/>
                    <a:pt x="2102629" y="3779565"/>
                  </a:cubicBezTo>
                  <a:cubicBezTo>
                    <a:pt x="2108060" y="3772319"/>
                    <a:pt x="2106545" y="3761998"/>
                    <a:pt x="2099235" y="3756577"/>
                  </a:cubicBezTo>
                  <a:cubicBezTo>
                    <a:pt x="2053124" y="3721756"/>
                    <a:pt x="2008528" y="3714823"/>
                    <a:pt x="1971347" y="3724258"/>
                  </a:cubicBezTo>
                  <a:cubicBezTo>
                    <a:pt x="1926020" y="3735778"/>
                    <a:pt x="1890980" y="3772371"/>
                    <a:pt x="1875941" y="3817461"/>
                  </a:cubicBezTo>
                  <a:cubicBezTo>
                    <a:pt x="1851867" y="3889656"/>
                    <a:pt x="1878395" y="3984579"/>
                    <a:pt x="1998763" y="4027635"/>
                  </a:cubicBezTo>
                  <a:cubicBezTo>
                    <a:pt x="2132916" y="4075436"/>
                    <a:pt x="2238767" y="4031232"/>
                    <a:pt x="2300700" y="3947152"/>
                  </a:cubicBezTo>
                  <a:cubicBezTo>
                    <a:pt x="2361014" y="3865313"/>
                    <a:pt x="2379082" y="3744014"/>
                    <a:pt x="2339499" y="3630899"/>
                  </a:cubicBezTo>
                  <a:cubicBezTo>
                    <a:pt x="2313651" y="3557870"/>
                    <a:pt x="2264564" y="3503345"/>
                    <a:pt x="2199967" y="3465657"/>
                  </a:cubicBezTo>
                  <a:cubicBezTo>
                    <a:pt x="2116728" y="3417075"/>
                    <a:pt x="2007327" y="3396485"/>
                    <a:pt x="1890458" y="3400082"/>
                  </a:cubicBezTo>
                  <a:cubicBezTo>
                    <a:pt x="1679489" y="3406598"/>
                    <a:pt x="1444707" y="3491773"/>
                    <a:pt x="1298699" y="3623445"/>
                  </a:cubicBezTo>
                  <a:cubicBezTo>
                    <a:pt x="1308412" y="3602229"/>
                    <a:pt x="1318282" y="3581327"/>
                    <a:pt x="1328517" y="3561258"/>
                  </a:cubicBezTo>
                  <a:cubicBezTo>
                    <a:pt x="1384758" y="3451844"/>
                    <a:pt x="1449929" y="3360309"/>
                    <a:pt x="1518807" y="3283318"/>
                  </a:cubicBezTo>
                  <a:cubicBezTo>
                    <a:pt x="1583404" y="3211070"/>
                    <a:pt x="1651185" y="3151646"/>
                    <a:pt x="1718915" y="3103116"/>
                  </a:cubicBezTo>
                  <a:cubicBezTo>
                    <a:pt x="1850614" y="3008714"/>
                    <a:pt x="1981269" y="2954972"/>
                    <a:pt x="2082211" y="2927240"/>
                  </a:cubicBezTo>
                  <a:cubicBezTo>
                    <a:pt x="2090984" y="2924947"/>
                    <a:pt x="2096206" y="2915981"/>
                    <a:pt x="2093908" y="2907172"/>
                  </a:cubicBezTo>
                  <a:cubicBezTo>
                    <a:pt x="2091610" y="2898414"/>
                    <a:pt x="2082576" y="2893150"/>
                    <a:pt x="2073803" y="2895495"/>
                  </a:cubicBezTo>
                  <a:cubicBezTo>
                    <a:pt x="1969520" y="2921611"/>
                    <a:pt x="1833590" y="2972747"/>
                    <a:pt x="1696826" y="3067149"/>
                  </a:cubicBezTo>
                  <a:cubicBezTo>
                    <a:pt x="1737766" y="3007985"/>
                    <a:pt x="1780378" y="2948508"/>
                    <a:pt x="1817768" y="2886582"/>
                  </a:cubicBezTo>
                  <a:cubicBezTo>
                    <a:pt x="1854792" y="2825228"/>
                    <a:pt x="1886385" y="2761425"/>
                    <a:pt x="1907273" y="2693921"/>
                  </a:cubicBezTo>
                  <a:cubicBezTo>
                    <a:pt x="1922991" y="2640908"/>
                    <a:pt x="1918918" y="2575281"/>
                    <a:pt x="1889414" y="2529618"/>
                  </a:cubicBezTo>
                  <a:cubicBezTo>
                    <a:pt x="1868630" y="2497456"/>
                    <a:pt x="1835940" y="2474416"/>
                    <a:pt x="1789256" y="2471132"/>
                  </a:cubicBezTo>
                  <a:cubicBezTo>
                    <a:pt x="1741161" y="2467796"/>
                    <a:pt x="1695886" y="2501678"/>
                    <a:pt x="1672909" y="2547237"/>
                  </a:cubicBezTo>
                  <a:cubicBezTo>
                    <a:pt x="1649984" y="2592587"/>
                    <a:pt x="1649253" y="2647633"/>
                    <a:pt x="1685129" y="2683444"/>
                  </a:cubicBezTo>
                  <a:cubicBezTo>
                    <a:pt x="1695625" y="2693869"/>
                    <a:pt x="1708628" y="2699864"/>
                    <a:pt x="1722414" y="2701584"/>
                  </a:cubicBezTo>
                  <a:cubicBezTo>
                    <a:pt x="1735364" y="2703148"/>
                    <a:pt x="1748942" y="2701115"/>
                    <a:pt x="1761370" y="2695641"/>
                  </a:cubicBezTo>
                  <a:cubicBezTo>
                    <a:pt x="1764190" y="2694390"/>
                    <a:pt x="1793799" y="2677762"/>
                    <a:pt x="1795679" y="2671142"/>
                  </a:cubicBezTo>
                  <a:cubicBezTo>
                    <a:pt x="1798029" y="2662801"/>
                    <a:pt x="1793172" y="2654096"/>
                    <a:pt x="1784817" y="2651699"/>
                  </a:cubicBezTo>
                  <a:cubicBezTo>
                    <a:pt x="1780535" y="2650447"/>
                    <a:pt x="1774686" y="2650708"/>
                    <a:pt x="1768263" y="2653523"/>
                  </a:cubicBezTo>
                  <a:cubicBezTo>
                    <a:pt x="1761527" y="2656494"/>
                    <a:pt x="1752597" y="2664209"/>
                    <a:pt x="1748680" y="2665825"/>
                  </a:cubicBezTo>
                  <a:cubicBezTo>
                    <a:pt x="1741683" y="2668640"/>
                    <a:pt x="1734111" y="2669630"/>
                    <a:pt x="1726957" y="2668483"/>
                  </a:cubicBezTo>
                  <a:cubicBezTo>
                    <a:pt x="1720534" y="2667545"/>
                    <a:pt x="1714529" y="2664574"/>
                    <a:pt x="1709777" y="2659517"/>
                  </a:cubicBezTo>
                  <a:cubicBezTo>
                    <a:pt x="1685651" y="2633975"/>
                    <a:pt x="1689828" y="2595767"/>
                    <a:pt x="1706539" y="2564751"/>
                  </a:cubicBezTo>
                  <a:cubicBezTo>
                    <a:pt x="1723145" y="2533944"/>
                    <a:pt x="1753015" y="2508871"/>
                    <a:pt x="1785914" y="2511947"/>
                  </a:cubicBezTo>
                  <a:cubicBezTo>
                    <a:pt x="1825914" y="2515596"/>
                    <a:pt x="1850197" y="2540252"/>
                    <a:pt x="1862312" y="2571632"/>
                  </a:cubicBezTo>
                  <a:cubicBezTo>
                    <a:pt x="1875419" y="2605358"/>
                    <a:pt x="1875053" y="2646642"/>
                    <a:pt x="1864505" y="2681098"/>
                  </a:cubicBezTo>
                  <a:cubicBezTo>
                    <a:pt x="1845549" y="2745527"/>
                    <a:pt x="1815731" y="2806306"/>
                    <a:pt x="1781736" y="2865418"/>
                  </a:cubicBezTo>
                  <a:cubicBezTo>
                    <a:pt x="1729881" y="2955649"/>
                    <a:pt x="1668105" y="3041815"/>
                    <a:pt x="1615885" y="3128554"/>
                  </a:cubicBezTo>
                  <a:cubicBezTo>
                    <a:pt x="1615832" y="3128658"/>
                    <a:pt x="1615885" y="3128814"/>
                    <a:pt x="1615832" y="3128919"/>
                  </a:cubicBezTo>
                  <a:cubicBezTo>
                    <a:pt x="1571445" y="3165564"/>
                    <a:pt x="1527580" y="3206588"/>
                    <a:pt x="1485595" y="3253815"/>
                  </a:cubicBezTo>
                  <a:cubicBezTo>
                    <a:pt x="1414732" y="3333568"/>
                    <a:pt x="1348987" y="3429429"/>
                    <a:pt x="1293059" y="3543535"/>
                  </a:cubicBezTo>
                  <a:cubicBezTo>
                    <a:pt x="1289665" y="3550467"/>
                    <a:pt x="1286584" y="3558026"/>
                    <a:pt x="1283242" y="3565063"/>
                  </a:cubicBezTo>
                  <a:cubicBezTo>
                    <a:pt x="1308569" y="3461070"/>
                    <a:pt x="1336037" y="3349415"/>
                    <a:pt x="1361207" y="3249279"/>
                  </a:cubicBezTo>
                  <a:cubicBezTo>
                    <a:pt x="1395150" y="3114010"/>
                    <a:pt x="1424707" y="3000270"/>
                    <a:pt x="1438702" y="2956901"/>
                  </a:cubicBezTo>
                  <a:cubicBezTo>
                    <a:pt x="1498598" y="2770547"/>
                    <a:pt x="1565022" y="2582005"/>
                    <a:pt x="1638914" y="2394505"/>
                  </a:cubicBezTo>
                  <a:cubicBezTo>
                    <a:pt x="1674580" y="2344933"/>
                    <a:pt x="1716304" y="2297289"/>
                    <a:pt x="1758916" y="2254806"/>
                  </a:cubicBezTo>
                  <a:cubicBezTo>
                    <a:pt x="1787062" y="2226762"/>
                    <a:pt x="1815261" y="2201272"/>
                    <a:pt x="1842207" y="2178596"/>
                  </a:cubicBezTo>
                  <a:cubicBezTo>
                    <a:pt x="1844035" y="2178544"/>
                    <a:pt x="1845758" y="2179378"/>
                    <a:pt x="1847533" y="2178701"/>
                  </a:cubicBezTo>
                  <a:cubicBezTo>
                    <a:pt x="1862729" y="2172967"/>
                    <a:pt x="1897560" y="2158840"/>
                    <a:pt x="1925968" y="2148207"/>
                  </a:cubicBezTo>
                  <a:cubicBezTo>
                    <a:pt x="1939336" y="2143150"/>
                    <a:pt x="1951190" y="2138928"/>
                    <a:pt x="1958553" y="2136895"/>
                  </a:cubicBezTo>
                  <a:cubicBezTo>
                    <a:pt x="1992340" y="2127460"/>
                    <a:pt x="2026648" y="2119797"/>
                    <a:pt x="2061166" y="2113490"/>
                  </a:cubicBezTo>
                  <a:cubicBezTo>
                    <a:pt x="2095736" y="2107183"/>
                    <a:pt x="2130514" y="2102335"/>
                    <a:pt x="2165450" y="2098999"/>
                  </a:cubicBezTo>
                  <a:cubicBezTo>
                    <a:pt x="2219237" y="2093578"/>
                    <a:pt x="2271718" y="2093109"/>
                    <a:pt x="2323364" y="2095819"/>
                  </a:cubicBezTo>
                  <a:cubicBezTo>
                    <a:pt x="2376471" y="2098582"/>
                    <a:pt x="2428692" y="2105150"/>
                    <a:pt x="2480337" y="2114950"/>
                  </a:cubicBezTo>
                  <a:cubicBezTo>
                    <a:pt x="2583263" y="2134497"/>
                    <a:pt x="2684100" y="2166607"/>
                    <a:pt x="2785094" y="2207683"/>
                  </a:cubicBezTo>
                  <a:cubicBezTo>
                    <a:pt x="2793449" y="2211228"/>
                    <a:pt x="2803110" y="2207318"/>
                    <a:pt x="2806713" y="2198978"/>
                  </a:cubicBezTo>
                  <a:cubicBezTo>
                    <a:pt x="2810264" y="2190638"/>
                    <a:pt x="2806348" y="2180994"/>
                    <a:pt x="2797993" y="2177450"/>
                  </a:cubicBezTo>
                  <a:cubicBezTo>
                    <a:pt x="2695850" y="2132152"/>
                    <a:pt x="2593812" y="2095089"/>
                    <a:pt x="2488797" y="2072935"/>
                  </a:cubicBezTo>
                  <a:cubicBezTo>
                    <a:pt x="2435219" y="2061624"/>
                    <a:pt x="2380910" y="2054170"/>
                    <a:pt x="2325609" y="2051459"/>
                  </a:cubicBezTo>
                  <a:cubicBezTo>
                    <a:pt x="2271718" y="2048801"/>
                    <a:pt x="2216939" y="2050886"/>
                    <a:pt x="2160907" y="2057454"/>
                  </a:cubicBezTo>
                  <a:cubicBezTo>
                    <a:pt x="2124927" y="2061832"/>
                    <a:pt x="2089104" y="2067618"/>
                    <a:pt x="2053594" y="2075125"/>
                  </a:cubicBezTo>
                  <a:cubicBezTo>
                    <a:pt x="2018137" y="2082683"/>
                    <a:pt x="1982992" y="2091857"/>
                    <a:pt x="1948370" y="2102700"/>
                  </a:cubicBezTo>
                  <a:cubicBezTo>
                    <a:pt x="1946595" y="2103273"/>
                    <a:pt x="1943775" y="2104368"/>
                    <a:pt x="1941530" y="2105150"/>
                  </a:cubicBezTo>
                  <a:cubicBezTo>
                    <a:pt x="2013280" y="2059070"/>
                    <a:pt x="2089052" y="2022112"/>
                    <a:pt x="2167591" y="1992608"/>
                  </a:cubicBezTo>
                  <a:cubicBezTo>
                    <a:pt x="2223884" y="1971445"/>
                    <a:pt x="2281483" y="1953878"/>
                    <a:pt x="2340074" y="1939700"/>
                  </a:cubicBezTo>
                  <a:cubicBezTo>
                    <a:pt x="2486708" y="1904201"/>
                    <a:pt x="2639243" y="1889345"/>
                    <a:pt x="2790160" y="1888824"/>
                  </a:cubicBezTo>
                  <a:cubicBezTo>
                    <a:pt x="2799246" y="1888876"/>
                    <a:pt x="2806661" y="1881578"/>
                    <a:pt x="2806766" y="1872508"/>
                  </a:cubicBezTo>
                  <a:cubicBezTo>
                    <a:pt x="2806818" y="1863490"/>
                    <a:pt x="2799507" y="1856036"/>
                    <a:pt x="2790421" y="1855984"/>
                  </a:cubicBezTo>
                  <a:cubicBezTo>
                    <a:pt x="2636476" y="1853117"/>
                    <a:pt x="2480390" y="1863959"/>
                    <a:pt x="2330257" y="1897842"/>
                  </a:cubicBezTo>
                  <a:cubicBezTo>
                    <a:pt x="2279864" y="1909205"/>
                    <a:pt x="2230412" y="1923905"/>
                    <a:pt x="2181795" y="1940846"/>
                  </a:cubicBezTo>
                  <a:cubicBezTo>
                    <a:pt x="2212552" y="1919474"/>
                    <a:pt x="2243780" y="1898728"/>
                    <a:pt x="2275425" y="1878503"/>
                  </a:cubicBezTo>
                  <a:cubicBezTo>
                    <a:pt x="2307071" y="1858278"/>
                    <a:pt x="2339082" y="1838678"/>
                    <a:pt x="2371615" y="1819860"/>
                  </a:cubicBezTo>
                  <a:cubicBezTo>
                    <a:pt x="2429527" y="1786030"/>
                    <a:pt x="2491774" y="1757412"/>
                    <a:pt x="2556318" y="1733226"/>
                  </a:cubicBezTo>
                  <a:cubicBezTo>
                    <a:pt x="2598668" y="1717327"/>
                    <a:pt x="2642063" y="1703357"/>
                    <a:pt x="2686085" y="1691733"/>
                  </a:cubicBezTo>
                  <a:cubicBezTo>
                    <a:pt x="2797000" y="1662438"/>
                    <a:pt x="2911885" y="1647529"/>
                    <a:pt x="3023740" y="1651282"/>
                  </a:cubicBezTo>
                  <a:cubicBezTo>
                    <a:pt x="3032827" y="1651751"/>
                    <a:pt x="3040503" y="1644714"/>
                    <a:pt x="3040973" y="1635696"/>
                  </a:cubicBezTo>
                  <a:cubicBezTo>
                    <a:pt x="3041391" y="1626626"/>
                    <a:pt x="3034393" y="1618912"/>
                    <a:pt x="3025307" y="1618495"/>
                  </a:cubicBezTo>
                  <a:cubicBezTo>
                    <a:pt x="2909953" y="1611249"/>
                    <a:pt x="2790630" y="1622196"/>
                    <a:pt x="2675484" y="1650136"/>
                  </a:cubicBezTo>
                  <a:cubicBezTo>
                    <a:pt x="2629635" y="1661239"/>
                    <a:pt x="2584464" y="1675000"/>
                    <a:pt x="2540599" y="1691524"/>
                  </a:cubicBezTo>
                  <a:cubicBezTo>
                    <a:pt x="2473705" y="1716701"/>
                    <a:pt x="2409840" y="1748186"/>
                    <a:pt x="2350309" y="1784153"/>
                  </a:cubicBezTo>
                  <a:cubicBezTo>
                    <a:pt x="2317724" y="1804014"/>
                    <a:pt x="2285608" y="1824656"/>
                    <a:pt x="2254015" y="1846080"/>
                  </a:cubicBezTo>
                  <a:cubicBezTo>
                    <a:pt x="2222422" y="1867504"/>
                    <a:pt x="2191403" y="1889658"/>
                    <a:pt x="2160750" y="1912281"/>
                  </a:cubicBezTo>
                  <a:lnTo>
                    <a:pt x="2098242" y="1960342"/>
                  </a:lnTo>
                  <a:cubicBezTo>
                    <a:pt x="2097146" y="1961228"/>
                    <a:pt x="2079182" y="1976970"/>
                    <a:pt x="2071244" y="1985154"/>
                  </a:cubicBezTo>
                  <a:cubicBezTo>
                    <a:pt x="2013437" y="2011947"/>
                    <a:pt x="1957404" y="2043171"/>
                    <a:pt x="1903827" y="2079712"/>
                  </a:cubicBezTo>
                  <a:cubicBezTo>
                    <a:pt x="1856620" y="2112187"/>
                    <a:pt x="1793694" y="2165096"/>
                    <a:pt x="1732440" y="2228951"/>
                  </a:cubicBezTo>
                  <a:cubicBezTo>
                    <a:pt x="1716147" y="2245944"/>
                    <a:pt x="1700116" y="2263928"/>
                    <a:pt x="1684345" y="2282276"/>
                  </a:cubicBezTo>
                  <a:cubicBezTo>
                    <a:pt x="1749829" y="2123290"/>
                    <a:pt x="1820692" y="1965502"/>
                    <a:pt x="1898344" y="1811155"/>
                  </a:cubicBezTo>
                  <a:cubicBezTo>
                    <a:pt x="1982888" y="1643151"/>
                    <a:pt x="2075735" y="1479525"/>
                    <a:pt x="2176938" y="1322154"/>
                  </a:cubicBezTo>
                  <a:lnTo>
                    <a:pt x="2186129" y="1316577"/>
                  </a:lnTo>
                  <a:lnTo>
                    <a:pt x="2232553" y="1292077"/>
                  </a:lnTo>
                  <a:lnTo>
                    <a:pt x="2383260" y="1226293"/>
                  </a:lnTo>
                  <a:cubicBezTo>
                    <a:pt x="2391824" y="1223218"/>
                    <a:pt x="2396263" y="1213835"/>
                    <a:pt x="2393182" y="1205286"/>
                  </a:cubicBezTo>
                  <a:cubicBezTo>
                    <a:pt x="2390101" y="1196737"/>
                    <a:pt x="2380649" y="1192307"/>
                    <a:pt x="2372137" y="1195382"/>
                  </a:cubicBezTo>
                  <a:cubicBezTo>
                    <a:pt x="2352555" y="1201012"/>
                    <a:pt x="2333129" y="1206120"/>
                    <a:pt x="2313859" y="1212010"/>
                  </a:cubicBezTo>
                  <a:cubicBezTo>
                    <a:pt x="2300804" y="1216024"/>
                    <a:pt x="2287802" y="1220194"/>
                    <a:pt x="2275008" y="1225042"/>
                  </a:cubicBezTo>
                  <a:cubicBezTo>
                    <a:pt x="2264250" y="1229160"/>
                    <a:pt x="2253649" y="1233695"/>
                    <a:pt x="2243258" y="1238751"/>
                  </a:cubicBezTo>
                  <a:cubicBezTo>
                    <a:pt x="2237044" y="1241775"/>
                    <a:pt x="2230986" y="1245372"/>
                    <a:pt x="2224876" y="1248760"/>
                  </a:cubicBezTo>
                  <a:cubicBezTo>
                    <a:pt x="2256783" y="1201168"/>
                    <a:pt x="2289055" y="1153837"/>
                    <a:pt x="2322789" y="1107653"/>
                  </a:cubicBezTo>
                  <a:cubicBezTo>
                    <a:pt x="2336993" y="1088209"/>
                    <a:pt x="2352032" y="1069444"/>
                    <a:pt x="2366550" y="1050261"/>
                  </a:cubicBezTo>
                  <a:cubicBezTo>
                    <a:pt x="2370832" y="1048385"/>
                    <a:pt x="2374435" y="1045309"/>
                    <a:pt x="2375688" y="1040566"/>
                  </a:cubicBezTo>
                  <a:cubicBezTo>
                    <a:pt x="2375270" y="1040253"/>
                    <a:pt x="2375427" y="1039888"/>
                    <a:pt x="2375949" y="1039471"/>
                  </a:cubicBezTo>
                  <a:cubicBezTo>
                    <a:pt x="2376889" y="1038585"/>
                    <a:pt x="2379030" y="1037490"/>
                    <a:pt x="2380284" y="1036500"/>
                  </a:cubicBezTo>
                  <a:cubicBezTo>
                    <a:pt x="2384722" y="1032851"/>
                    <a:pt x="2390675" y="1029254"/>
                    <a:pt x="2396994" y="1025605"/>
                  </a:cubicBezTo>
                  <a:cubicBezTo>
                    <a:pt x="2416577" y="1014294"/>
                    <a:pt x="2440284" y="1003921"/>
                    <a:pt x="2447804" y="999698"/>
                  </a:cubicBezTo>
                  <a:cubicBezTo>
                    <a:pt x="2475115" y="983643"/>
                    <a:pt x="2503001" y="969361"/>
                    <a:pt x="2530782" y="955286"/>
                  </a:cubicBezTo>
                  <a:cubicBezTo>
                    <a:pt x="2549372" y="945851"/>
                    <a:pt x="2567858" y="936521"/>
                    <a:pt x="2586762" y="927920"/>
                  </a:cubicBezTo>
                  <a:cubicBezTo>
                    <a:pt x="2618094" y="913637"/>
                    <a:pt x="2650001" y="900657"/>
                    <a:pt x="2683683" y="890701"/>
                  </a:cubicBezTo>
                  <a:cubicBezTo>
                    <a:pt x="2692508" y="888512"/>
                    <a:pt x="2697886" y="879546"/>
                    <a:pt x="2695641" y="870789"/>
                  </a:cubicBezTo>
                  <a:cubicBezTo>
                    <a:pt x="2693448" y="861979"/>
                    <a:pt x="2684518" y="856610"/>
                    <a:pt x="2675693" y="858800"/>
                  </a:cubicBezTo>
                  <a:cubicBezTo>
                    <a:pt x="2630261" y="868287"/>
                    <a:pt x="2586866" y="881527"/>
                    <a:pt x="2545143" y="899406"/>
                  </a:cubicBezTo>
                  <a:cubicBezTo>
                    <a:pt x="2528484" y="906548"/>
                    <a:pt x="2512087" y="914523"/>
                    <a:pt x="2496056" y="923228"/>
                  </a:cubicBezTo>
                  <a:cubicBezTo>
                    <a:pt x="2475638" y="934331"/>
                    <a:pt x="2456003" y="947050"/>
                    <a:pt x="2436264" y="959926"/>
                  </a:cubicBezTo>
                  <a:cubicBezTo>
                    <a:pt x="2505925" y="873187"/>
                    <a:pt x="2579086" y="789575"/>
                    <a:pt x="2656163" y="709874"/>
                  </a:cubicBezTo>
                  <a:cubicBezTo>
                    <a:pt x="2660497" y="712480"/>
                    <a:pt x="2665458" y="713731"/>
                    <a:pt x="2670523" y="711698"/>
                  </a:cubicBezTo>
                  <a:cubicBezTo>
                    <a:pt x="2792196" y="663533"/>
                    <a:pt x="2963113" y="602441"/>
                    <a:pt x="3103272" y="617870"/>
                  </a:cubicBezTo>
                  <a:cubicBezTo>
                    <a:pt x="3194605" y="627931"/>
                    <a:pt x="3272256" y="672082"/>
                    <a:pt x="3311108" y="779724"/>
                  </a:cubicBezTo>
                  <a:cubicBezTo>
                    <a:pt x="3330534" y="832163"/>
                    <a:pt x="3323850" y="901231"/>
                    <a:pt x="3295912" y="954609"/>
                  </a:cubicBezTo>
                  <a:cubicBezTo>
                    <a:pt x="3268809" y="1006475"/>
                    <a:pt x="3220924" y="1043693"/>
                    <a:pt x="3155022" y="1032382"/>
                  </a:cubicBezTo>
                  <a:cubicBezTo>
                    <a:pt x="3132306" y="1028524"/>
                    <a:pt x="3105361" y="1015701"/>
                    <a:pt x="3085099" y="997353"/>
                  </a:cubicBezTo>
                  <a:cubicBezTo>
                    <a:pt x="3066404" y="980359"/>
                    <a:pt x="3052775" y="958675"/>
                    <a:pt x="3056900" y="934279"/>
                  </a:cubicBezTo>
                  <a:cubicBezTo>
                    <a:pt x="3058832" y="922968"/>
                    <a:pt x="3063898" y="913429"/>
                    <a:pt x="3071052" y="905557"/>
                  </a:cubicBezTo>
                  <a:cubicBezTo>
                    <a:pt x="3078885" y="896904"/>
                    <a:pt x="3089016" y="890076"/>
                    <a:pt x="3099982" y="884811"/>
                  </a:cubicBezTo>
                  <a:cubicBezTo>
                    <a:pt x="3105726" y="882100"/>
                    <a:pt x="3122175" y="882257"/>
                    <a:pt x="3129173" y="882257"/>
                  </a:cubicBezTo>
                  <a:cubicBezTo>
                    <a:pt x="3129799" y="882309"/>
                    <a:pt x="3130322" y="882257"/>
                    <a:pt x="3130896" y="882205"/>
                  </a:cubicBezTo>
                  <a:cubicBezTo>
                    <a:pt x="3133768" y="882674"/>
                    <a:pt x="3136849" y="882361"/>
                    <a:pt x="3139774" y="881110"/>
                  </a:cubicBezTo>
                  <a:cubicBezTo>
                    <a:pt x="3140922" y="880589"/>
                    <a:pt x="3150322" y="851241"/>
                    <a:pt x="3129591" y="850720"/>
                  </a:cubicBezTo>
                  <a:cubicBezTo>
                    <a:pt x="3119147" y="850459"/>
                    <a:pt x="3094916" y="851554"/>
                    <a:pt x="3086300" y="855411"/>
                  </a:cubicBezTo>
                  <a:cubicBezTo>
                    <a:pt x="3071209" y="862188"/>
                    <a:pt x="3057422" y="871310"/>
                    <a:pt x="3046508" y="882778"/>
                  </a:cubicBezTo>
                  <a:cubicBezTo>
                    <a:pt x="3034811" y="895132"/>
                    <a:pt x="3026404" y="910197"/>
                    <a:pt x="3022957" y="928180"/>
                  </a:cubicBezTo>
                  <a:cubicBezTo>
                    <a:pt x="3017265" y="957788"/>
                    <a:pt x="3027500" y="985728"/>
                    <a:pt x="3046404" y="1009081"/>
                  </a:cubicBezTo>
                  <a:cubicBezTo>
                    <a:pt x="3071887" y="1040774"/>
                    <a:pt x="3113768" y="1063501"/>
                    <a:pt x="3148181" y="1070121"/>
                  </a:cubicBezTo>
                  <a:cubicBezTo>
                    <a:pt x="3233143" y="1086281"/>
                    <a:pt x="3296904" y="1040774"/>
                    <a:pt x="3332988" y="974313"/>
                  </a:cubicBezTo>
                  <a:cubicBezTo>
                    <a:pt x="3367453" y="910718"/>
                    <a:pt x="3375339" y="827784"/>
                    <a:pt x="3352780" y="764607"/>
                  </a:cubicBezTo>
                  <a:cubicBezTo>
                    <a:pt x="3306408" y="638408"/>
                    <a:pt x="3215075" y="586021"/>
                    <a:pt x="3107658" y="575647"/>
                  </a:cubicBezTo>
                  <a:cubicBezTo>
                    <a:pt x="2978413" y="563189"/>
                    <a:pt x="2825147" y="613804"/>
                    <a:pt x="2704414" y="662282"/>
                  </a:cubicBezTo>
                  <a:cubicBezTo>
                    <a:pt x="2750838" y="616150"/>
                    <a:pt x="2798619" y="571477"/>
                    <a:pt x="2847811" y="528212"/>
                  </a:cubicBezTo>
                  <a:cubicBezTo>
                    <a:pt x="2847967" y="528212"/>
                    <a:pt x="2848281" y="528212"/>
                    <a:pt x="2848437" y="528160"/>
                  </a:cubicBezTo>
                  <a:lnTo>
                    <a:pt x="2866192" y="523156"/>
                  </a:lnTo>
                  <a:lnTo>
                    <a:pt x="2921598" y="507466"/>
                  </a:lnTo>
                  <a:cubicBezTo>
                    <a:pt x="2937890" y="502722"/>
                    <a:pt x="2954287" y="499542"/>
                    <a:pt x="2970580" y="496519"/>
                  </a:cubicBezTo>
                  <a:cubicBezTo>
                    <a:pt x="2981599" y="494486"/>
                    <a:pt x="2992565" y="492505"/>
                    <a:pt x="3003583" y="490889"/>
                  </a:cubicBezTo>
                  <a:cubicBezTo>
                    <a:pt x="3031417" y="486771"/>
                    <a:pt x="3059355" y="484321"/>
                    <a:pt x="3088180" y="484790"/>
                  </a:cubicBezTo>
                  <a:cubicBezTo>
                    <a:pt x="3097214" y="485468"/>
                    <a:pt x="3105099" y="478692"/>
                    <a:pt x="3105778" y="469622"/>
                  </a:cubicBezTo>
                  <a:cubicBezTo>
                    <a:pt x="3106457" y="460604"/>
                    <a:pt x="3099668" y="452733"/>
                    <a:pt x="3090634" y="452055"/>
                  </a:cubicBezTo>
                  <a:cubicBezTo>
                    <a:pt x="3059720" y="447937"/>
                    <a:pt x="3029328" y="446165"/>
                    <a:pt x="2999040" y="448145"/>
                  </a:cubicBezTo>
                  <a:cubicBezTo>
                    <a:pt x="2986716" y="448979"/>
                    <a:pt x="2974445" y="450439"/>
                    <a:pt x="2962277" y="452785"/>
                  </a:cubicBezTo>
                  <a:cubicBezTo>
                    <a:pt x="2949327" y="455287"/>
                    <a:pt x="2936480" y="458988"/>
                    <a:pt x="2923687" y="463106"/>
                  </a:cubicBezTo>
                  <a:cubicBezTo>
                    <a:pt x="2979197" y="417391"/>
                    <a:pt x="3036743" y="373969"/>
                    <a:pt x="3095804" y="332163"/>
                  </a:cubicBezTo>
                  <a:cubicBezTo>
                    <a:pt x="3098154" y="332424"/>
                    <a:pt x="3100504" y="332789"/>
                    <a:pt x="3103898" y="331694"/>
                  </a:cubicBezTo>
                  <a:cubicBezTo>
                    <a:pt x="3105622" y="331173"/>
                    <a:pt x="3110060" y="328723"/>
                    <a:pt x="3112045" y="327628"/>
                  </a:cubicBezTo>
                  <a:lnTo>
                    <a:pt x="3132724" y="322781"/>
                  </a:lnTo>
                  <a:cubicBezTo>
                    <a:pt x="3144839" y="319966"/>
                    <a:pt x="3156954" y="317516"/>
                    <a:pt x="3169174" y="315274"/>
                  </a:cubicBezTo>
                  <a:cubicBezTo>
                    <a:pt x="3177215" y="313867"/>
                    <a:pt x="3185205" y="312564"/>
                    <a:pt x="3193247" y="311521"/>
                  </a:cubicBezTo>
                  <a:cubicBezTo>
                    <a:pt x="3204474" y="309905"/>
                    <a:pt x="3215754" y="309123"/>
                    <a:pt x="3226981" y="308342"/>
                  </a:cubicBezTo>
                  <a:cubicBezTo>
                    <a:pt x="3238365" y="307560"/>
                    <a:pt x="3249801" y="307038"/>
                    <a:pt x="3261186" y="306517"/>
                  </a:cubicBezTo>
                  <a:cubicBezTo>
                    <a:pt x="3296539" y="304901"/>
                    <a:pt x="3331839" y="304588"/>
                    <a:pt x="3367297" y="304328"/>
                  </a:cubicBezTo>
                  <a:cubicBezTo>
                    <a:pt x="3376383" y="304745"/>
                    <a:pt x="3384059" y="297708"/>
                    <a:pt x="3384477" y="288638"/>
                  </a:cubicBezTo>
                  <a:cubicBezTo>
                    <a:pt x="3384791" y="279672"/>
                    <a:pt x="3377741" y="271957"/>
                    <a:pt x="3368655" y="27154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1063;p17"/>
            <p:cNvSpPr/>
            <p:nvPr/>
          </p:nvSpPr>
          <p:spPr>
            <a:xfrm>
              <a:off x="7103242" y="1669209"/>
              <a:ext cx="1048907" cy="649449"/>
            </a:xfrm>
            <a:custGeom>
              <a:avLst/>
              <a:gdLst/>
              <a:ahLst/>
              <a:cxnLst/>
              <a:rect l="l" t="t" r="r" b="b"/>
              <a:pathLst>
                <a:path w="2097815" h="1298899" extrusionOk="0">
                  <a:moveTo>
                    <a:pt x="659982" y="877096"/>
                  </a:moveTo>
                  <a:cubicBezTo>
                    <a:pt x="666039" y="879442"/>
                    <a:pt x="647031" y="876158"/>
                    <a:pt x="640660" y="875064"/>
                  </a:cubicBezTo>
                  <a:cubicBezTo>
                    <a:pt x="627866" y="872822"/>
                    <a:pt x="615490" y="869069"/>
                    <a:pt x="603323" y="864377"/>
                  </a:cubicBezTo>
                  <a:cubicBezTo>
                    <a:pt x="561025" y="847906"/>
                    <a:pt x="521912" y="825439"/>
                    <a:pt x="485828" y="798020"/>
                  </a:cubicBezTo>
                  <a:cubicBezTo>
                    <a:pt x="380343" y="717849"/>
                    <a:pt x="284258" y="609165"/>
                    <a:pt x="224466" y="490629"/>
                  </a:cubicBezTo>
                  <a:cubicBezTo>
                    <a:pt x="217886" y="477597"/>
                    <a:pt x="169008" y="389712"/>
                    <a:pt x="180026" y="374230"/>
                  </a:cubicBezTo>
                  <a:cubicBezTo>
                    <a:pt x="184360" y="368131"/>
                    <a:pt x="213186" y="378973"/>
                    <a:pt x="218147" y="380225"/>
                  </a:cubicBezTo>
                  <a:cubicBezTo>
                    <a:pt x="264675" y="391588"/>
                    <a:pt x="309741" y="407904"/>
                    <a:pt x="353032" y="428129"/>
                  </a:cubicBezTo>
                  <a:cubicBezTo>
                    <a:pt x="460918" y="478640"/>
                    <a:pt x="581182" y="564857"/>
                    <a:pt x="624994" y="680839"/>
                  </a:cubicBezTo>
                  <a:cubicBezTo>
                    <a:pt x="644942" y="733644"/>
                    <a:pt x="639929" y="791348"/>
                    <a:pt x="656118" y="845039"/>
                  </a:cubicBezTo>
                  <a:lnTo>
                    <a:pt x="659982" y="877096"/>
                  </a:lnTo>
                  <a:close/>
                  <a:moveTo>
                    <a:pt x="958159" y="12"/>
                  </a:moveTo>
                  <a:cubicBezTo>
                    <a:pt x="956540" y="-1030"/>
                    <a:pt x="882440" y="65796"/>
                    <a:pt x="878367" y="69028"/>
                  </a:cubicBezTo>
                  <a:cubicBezTo>
                    <a:pt x="793457" y="136793"/>
                    <a:pt x="705205" y="211490"/>
                    <a:pt x="657580" y="311417"/>
                  </a:cubicBezTo>
                  <a:cubicBezTo>
                    <a:pt x="642384" y="343319"/>
                    <a:pt x="629799" y="378609"/>
                    <a:pt x="627031" y="414159"/>
                  </a:cubicBezTo>
                  <a:cubicBezTo>
                    <a:pt x="626091" y="425575"/>
                    <a:pt x="626561" y="437251"/>
                    <a:pt x="627762" y="448667"/>
                  </a:cubicBezTo>
                  <a:cubicBezTo>
                    <a:pt x="628284" y="453775"/>
                    <a:pt x="635229" y="467693"/>
                    <a:pt x="632305" y="463471"/>
                  </a:cubicBezTo>
                  <a:lnTo>
                    <a:pt x="647606" y="509238"/>
                  </a:lnTo>
                  <a:cubicBezTo>
                    <a:pt x="811890" y="475460"/>
                    <a:pt x="938263" y="318194"/>
                    <a:pt x="958263" y="157383"/>
                  </a:cubicBezTo>
                  <a:cubicBezTo>
                    <a:pt x="963485" y="115369"/>
                    <a:pt x="958472" y="74188"/>
                    <a:pt x="955861" y="32279"/>
                  </a:cubicBezTo>
                  <a:cubicBezTo>
                    <a:pt x="955705" y="29985"/>
                    <a:pt x="958786" y="377"/>
                    <a:pt x="958159" y="12"/>
                  </a:cubicBezTo>
                  <a:close/>
                  <a:moveTo>
                    <a:pt x="354755" y="1049115"/>
                  </a:moveTo>
                  <a:cubicBezTo>
                    <a:pt x="281594" y="1054327"/>
                    <a:pt x="150626" y="1099886"/>
                    <a:pt x="68327" y="1162438"/>
                  </a:cubicBezTo>
                  <a:cubicBezTo>
                    <a:pt x="61695" y="1167495"/>
                    <a:pt x="-1387" y="1208518"/>
                    <a:pt x="23" y="1218943"/>
                  </a:cubicBezTo>
                  <a:cubicBezTo>
                    <a:pt x="1694" y="1231037"/>
                    <a:pt x="84881" y="1261792"/>
                    <a:pt x="94228" y="1265805"/>
                  </a:cubicBezTo>
                  <a:cubicBezTo>
                    <a:pt x="204570" y="1312980"/>
                    <a:pt x="318096" y="1312772"/>
                    <a:pt x="420761" y="1245320"/>
                  </a:cubicBezTo>
                  <a:cubicBezTo>
                    <a:pt x="445827" y="1228848"/>
                    <a:pt x="535384" y="1171977"/>
                    <a:pt x="507447" y="1131058"/>
                  </a:cubicBezTo>
                  <a:cubicBezTo>
                    <a:pt x="507447" y="1131058"/>
                    <a:pt x="412406" y="1044997"/>
                    <a:pt x="354755" y="1049115"/>
                  </a:cubicBezTo>
                  <a:close/>
                  <a:moveTo>
                    <a:pt x="1465687" y="1179692"/>
                  </a:moveTo>
                  <a:cubicBezTo>
                    <a:pt x="1439055" y="1163220"/>
                    <a:pt x="1411012" y="1148677"/>
                    <a:pt x="1382291" y="1136323"/>
                  </a:cubicBezTo>
                  <a:cubicBezTo>
                    <a:pt x="1307303" y="1104056"/>
                    <a:pt x="1225526" y="1094726"/>
                    <a:pt x="1146361" y="1116879"/>
                  </a:cubicBezTo>
                  <a:cubicBezTo>
                    <a:pt x="1122757" y="1123447"/>
                    <a:pt x="1080459" y="1134238"/>
                    <a:pt x="1068605" y="1158372"/>
                  </a:cubicBezTo>
                  <a:lnTo>
                    <a:pt x="1054453" y="1167182"/>
                  </a:lnTo>
                  <a:cubicBezTo>
                    <a:pt x="1086568" y="1220820"/>
                    <a:pt x="1135394" y="1250741"/>
                    <a:pt x="1196962" y="1263668"/>
                  </a:cubicBezTo>
                  <a:cubicBezTo>
                    <a:pt x="1239574" y="1272634"/>
                    <a:pt x="1284848" y="1273468"/>
                    <a:pt x="1327826" y="1266587"/>
                  </a:cubicBezTo>
                  <a:cubicBezTo>
                    <a:pt x="1351272" y="1262886"/>
                    <a:pt x="1374197" y="1256423"/>
                    <a:pt x="1396391" y="1247926"/>
                  </a:cubicBezTo>
                  <a:cubicBezTo>
                    <a:pt x="1411639" y="1242088"/>
                    <a:pt x="1426574" y="1235520"/>
                    <a:pt x="1440987" y="1227857"/>
                  </a:cubicBezTo>
                  <a:cubicBezTo>
                    <a:pt x="1454459" y="1220716"/>
                    <a:pt x="1467462" y="1212584"/>
                    <a:pt x="1479943" y="1203879"/>
                  </a:cubicBezTo>
                  <a:cubicBezTo>
                    <a:pt x="1481248" y="1202941"/>
                    <a:pt x="1489760" y="1198979"/>
                    <a:pt x="1489760" y="1196946"/>
                  </a:cubicBezTo>
                  <a:cubicBezTo>
                    <a:pt x="1489708" y="1191577"/>
                    <a:pt x="1469133" y="1181829"/>
                    <a:pt x="1465687" y="1179692"/>
                  </a:cubicBezTo>
                  <a:close/>
                  <a:moveTo>
                    <a:pt x="2075671" y="361198"/>
                  </a:moveTo>
                  <a:cubicBezTo>
                    <a:pt x="2049352" y="321269"/>
                    <a:pt x="2020213" y="283008"/>
                    <a:pt x="1989142" y="246728"/>
                  </a:cubicBezTo>
                  <a:cubicBezTo>
                    <a:pt x="1931282" y="179224"/>
                    <a:pt x="1865171" y="116724"/>
                    <a:pt x="1782820" y="80548"/>
                  </a:cubicBezTo>
                  <a:cubicBezTo>
                    <a:pt x="1753054" y="67516"/>
                    <a:pt x="1721670" y="58446"/>
                    <a:pt x="1689346" y="55162"/>
                  </a:cubicBezTo>
                  <a:cubicBezTo>
                    <a:pt x="1679842" y="54224"/>
                    <a:pt x="1618849" y="63450"/>
                    <a:pt x="1614044" y="55214"/>
                  </a:cubicBezTo>
                  <a:cubicBezTo>
                    <a:pt x="1590754" y="233123"/>
                    <a:pt x="1807624" y="369591"/>
                    <a:pt x="1957131" y="392839"/>
                  </a:cubicBezTo>
                  <a:cubicBezTo>
                    <a:pt x="1990917" y="398104"/>
                    <a:pt x="2064025" y="412647"/>
                    <a:pt x="2097812" y="397948"/>
                  </a:cubicBezTo>
                  <a:cubicBezTo>
                    <a:pt x="2098125" y="397843"/>
                    <a:pt x="2076506" y="362449"/>
                    <a:pt x="2075671" y="36119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1064;p17"/>
            <p:cNvSpPr/>
            <p:nvPr/>
          </p:nvSpPr>
          <p:spPr>
            <a:xfrm>
              <a:off x="7158732" y="1689445"/>
              <a:ext cx="939523" cy="584295"/>
            </a:xfrm>
            <a:custGeom>
              <a:avLst/>
              <a:gdLst/>
              <a:ahLst/>
              <a:cxnLst/>
              <a:rect l="l" t="t" r="r" b="b"/>
              <a:pathLst>
                <a:path w="1879046" h="1168589" extrusionOk="0">
                  <a:moveTo>
                    <a:pt x="505660" y="507079"/>
                  </a:moveTo>
                  <a:cubicBezTo>
                    <a:pt x="505451" y="507548"/>
                    <a:pt x="505294" y="508018"/>
                    <a:pt x="505138" y="508539"/>
                  </a:cubicBezTo>
                  <a:cubicBezTo>
                    <a:pt x="504720" y="507861"/>
                    <a:pt x="505294" y="506819"/>
                    <a:pt x="506391" y="505672"/>
                  </a:cubicBezTo>
                  <a:cubicBezTo>
                    <a:pt x="506130" y="506141"/>
                    <a:pt x="505869" y="506610"/>
                    <a:pt x="505660" y="507079"/>
                  </a:cubicBezTo>
                  <a:close/>
                  <a:moveTo>
                    <a:pt x="773079" y="82820"/>
                  </a:moveTo>
                  <a:cubicBezTo>
                    <a:pt x="758092" y="96216"/>
                    <a:pt x="744671" y="111490"/>
                    <a:pt x="732086" y="127545"/>
                  </a:cubicBezTo>
                  <a:cubicBezTo>
                    <a:pt x="714175" y="150428"/>
                    <a:pt x="698039" y="175032"/>
                    <a:pt x="681015" y="197864"/>
                  </a:cubicBezTo>
                  <a:cubicBezTo>
                    <a:pt x="669057" y="214231"/>
                    <a:pt x="656733" y="230286"/>
                    <a:pt x="644722" y="246602"/>
                  </a:cubicBezTo>
                  <a:cubicBezTo>
                    <a:pt x="632607" y="263126"/>
                    <a:pt x="620596" y="279703"/>
                    <a:pt x="609056" y="296592"/>
                  </a:cubicBezTo>
                  <a:cubicBezTo>
                    <a:pt x="593442" y="319371"/>
                    <a:pt x="578768" y="342724"/>
                    <a:pt x="564930" y="366598"/>
                  </a:cubicBezTo>
                  <a:cubicBezTo>
                    <a:pt x="556157" y="381975"/>
                    <a:pt x="547540" y="397457"/>
                    <a:pt x="539655" y="413355"/>
                  </a:cubicBezTo>
                  <a:cubicBezTo>
                    <a:pt x="531665" y="429515"/>
                    <a:pt x="524355" y="445935"/>
                    <a:pt x="518193" y="462876"/>
                  </a:cubicBezTo>
                  <a:lnTo>
                    <a:pt x="507749" y="494934"/>
                  </a:lnTo>
                  <a:cubicBezTo>
                    <a:pt x="507279" y="496602"/>
                    <a:pt x="508010" y="499938"/>
                    <a:pt x="508375" y="502961"/>
                  </a:cubicBezTo>
                  <a:cubicBezTo>
                    <a:pt x="507644" y="503795"/>
                    <a:pt x="506965" y="504681"/>
                    <a:pt x="506391" y="505672"/>
                  </a:cubicBezTo>
                  <a:cubicBezTo>
                    <a:pt x="506965" y="505046"/>
                    <a:pt x="507696" y="504369"/>
                    <a:pt x="508480" y="503691"/>
                  </a:cubicBezTo>
                  <a:cubicBezTo>
                    <a:pt x="508897" y="506767"/>
                    <a:pt x="508845" y="509321"/>
                    <a:pt x="506756" y="509164"/>
                  </a:cubicBezTo>
                  <a:cubicBezTo>
                    <a:pt x="505869" y="509112"/>
                    <a:pt x="505346" y="508904"/>
                    <a:pt x="505138" y="508539"/>
                  </a:cubicBezTo>
                  <a:cubicBezTo>
                    <a:pt x="502527" y="516097"/>
                    <a:pt x="506130" y="524542"/>
                    <a:pt x="513597" y="527930"/>
                  </a:cubicBezTo>
                  <a:cubicBezTo>
                    <a:pt x="520386" y="531266"/>
                    <a:pt x="525712" y="529390"/>
                    <a:pt x="529838" y="527044"/>
                  </a:cubicBezTo>
                  <a:cubicBezTo>
                    <a:pt x="532971" y="525272"/>
                    <a:pt x="535634" y="522092"/>
                    <a:pt x="537357" y="517348"/>
                  </a:cubicBezTo>
                  <a:cubicBezTo>
                    <a:pt x="538297" y="514898"/>
                    <a:pt x="538820" y="507131"/>
                    <a:pt x="538976" y="504577"/>
                  </a:cubicBezTo>
                  <a:lnTo>
                    <a:pt x="550569" y="475803"/>
                  </a:lnTo>
                  <a:cubicBezTo>
                    <a:pt x="555896" y="463606"/>
                    <a:pt x="562005" y="451721"/>
                    <a:pt x="568428" y="440044"/>
                  </a:cubicBezTo>
                  <a:cubicBezTo>
                    <a:pt x="578194" y="422165"/>
                    <a:pt x="588951" y="404859"/>
                    <a:pt x="599969" y="387813"/>
                  </a:cubicBezTo>
                  <a:cubicBezTo>
                    <a:pt x="607176" y="376606"/>
                    <a:pt x="614643" y="365607"/>
                    <a:pt x="622163" y="354661"/>
                  </a:cubicBezTo>
                  <a:cubicBezTo>
                    <a:pt x="637359" y="332507"/>
                    <a:pt x="653234" y="310874"/>
                    <a:pt x="668848" y="289033"/>
                  </a:cubicBezTo>
                  <a:cubicBezTo>
                    <a:pt x="684670" y="266879"/>
                    <a:pt x="700128" y="244413"/>
                    <a:pt x="715376" y="221946"/>
                  </a:cubicBezTo>
                  <a:cubicBezTo>
                    <a:pt x="730938" y="198333"/>
                    <a:pt x="745611" y="173156"/>
                    <a:pt x="761904" y="149334"/>
                  </a:cubicBezTo>
                  <a:cubicBezTo>
                    <a:pt x="772296" y="134165"/>
                    <a:pt x="783262" y="119517"/>
                    <a:pt x="795899" y="106485"/>
                  </a:cubicBezTo>
                  <a:cubicBezTo>
                    <a:pt x="802427" y="100230"/>
                    <a:pt x="802636" y="89805"/>
                    <a:pt x="796369" y="83289"/>
                  </a:cubicBezTo>
                  <a:cubicBezTo>
                    <a:pt x="790051" y="76721"/>
                    <a:pt x="779607" y="76513"/>
                    <a:pt x="773079" y="82820"/>
                  </a:cubicBezTo>
                  <a:close/>
                  <a:moveTo>
                    <a:pt x="451351" y="664137"/>
                  </a:moveTo>
                  <a:cubicBezTo>
                    <a:pt x="428478" y="637292"/>
                    <a:pt x="404509" y="612844"/>
                    <a:pt x="382472" y="590795"/>
                  </a:cubicBezTo>
                  <a:cubicBezTo>
                    <a:pt x="371402" y="579952"/>
                    <a:pt x="360018" y="569579"/>
                    <a:pt x="348216" y="559623"/>
                  </a:cubicBezTo>
                  <a:cubicBezTo>
                    <a:pt x="330827" y="544871"/>
                    <a:pt x="312758" y="530953"/>
                    <a:pt x="294429" y="517244"/>
                  </a:cubicBezTo>
                  <a:lnTo>
                    <a:pt x="266805" y="497436"/>
                  </a:lnTo>
                  <a:cubicBezTo>
                    <a:pt x="263724" y="495403"/>
                    <a:pt x="259076" y="489096"/>
                    <a:pt x="256204" y="487011"/>
                  </a:cubicBezTo>
                  <a:cubicBezTo>
                    <a:pt x="252183" y="484039"/>
                    <a:pt x="248423" y="482945"/>
                    <a:pt x="245708" y="482892"/>
                  </a:cubicBezTo>
                  <a:cubicBezTo>
                    <a:pt x="241165" y="482788"/>
                    <a:pt x="237196" y="483935"/>
                    <a:pt x="234010" y="486854"/>
                  </a:cubicBezTo>
                  <a:cubicBezTo>
                    <a:pt x="231765" y="488939"/>
                    <a:pt x="228632" y="492119"/>
                    <a:pt x="228162" y="498270"/>
                  </a:cubicBezTo>
                  <a:cubicBezTo>
                    <a:pt x="227431" y="504525"/>
                    <a:pt x="230459" y="510363"/>
                    <a:pt x="235525" y="513439"/>
                  </a:cubicBezTo>
                  <a:cubicBezTo>
                    <a:pt x="235525" y="513022"/>
                    <a:pt x="235838" y="512500"/>
                    <a:pt x="236413" y="511823"/>
                  </a:cubicBezTo>
                  <a:cubicBezTo>
                    <a:pt x="237614" y="510467"/>
                    <a:pt x="239389" y="512344"/>
                    <a:pt x="241217" y="515003"/>
                  </a:cubicBezTo>
                  <a:cubicBezTo>
                    <a:pt x="240433" y="515055"/>
                    <a:pt x="239702" y="515107"/>
                    <a:pt x="239024" y="515055"/>
                  </a:cubicBezTo>
                  <a:cubicBezTo>
                    <a:pt x="239859" y="515315"/>
                    <a:pt x="240747" y="515524"/>
                    <a:pt x="241635" y="515680"/>
                  </a:cubicBezTo>
                  <a:cubicBezTo>
                    <a:pt x="243723" y="518808"/>
                    <a:pt x="245917" y="522822"/>
                    <a:pt x="247535" y="524073"/>
                  </a:cubicBezTo>
                  <a:lnTo>
                    <a:pt x="272444" y="544715"/>
                  </a:lnTo>
                  <a:cubicBezTo>
                    <a:pt x="286492" y="556704"/>
                    <a:pt x="300330" y="568850"/>
                    <a:pt x="313907" y="581412"/>
                  </a:cubicBezTo>
                  <a:cubicBezTo>
                    <a:pt x="327223" y="593714"/>
                    <a:pt x="340226" y="606381"/>
                    <a:pt x="352550" y="619777"/>
                  </a:cubicBezTo>
                  <a:cubicBezTo>
                    <a:pt x="373334" y="641827"/>
                    <a:pt x="395110" y="666848"/>
                    <a:pt x="417303" y="692963"/>
                  </a:cubicBezTo>
                  <a:cubicBezTo>
                    <a:pt x="437982" y="717306"/>
                    <a:pt x="458923" y="742588"/>
                    <a:pt x="478087" y="768703"/>
                  </a:cubicBezTo>
                  <a:cubicBezTo>
                    <a:pt x="504406" y="804567"/>
                    <a:pt x="528062" y="841368"/>
                    <a:pt x="543780" y="878117"/>
                  </a:cubicBezTo>
                  <a:cubicBezTo>
                    <a:pt x="547123" y="886562"/>
                    <a:pt x="556627" y="890732"/>
                    <a:pt x="565086" y="887448"/>
                  </a:cubicBezTo>
                  <a:cubicBezTo>
                    <a:pt x="573598" y="884112"/>
                    <a:pt x="577776" y="874625"/>
                    <a:pt x="574434" y="866180"/>
                  </a:cubicBezTo>
                  <a:cubicBezTo>
                    <a:pt x="556783" y="816504"/>
                    <a:pt x="527383" y="765107"/>
                    <a:pt x="492866" y="717202"/>
                  </a:cubicBezTo>
                  <a:cubicBezTo>
                    <a:pt x="479654" y="698854"/>
                    <a:pt x="465711" y="681026"/>
                    <a:pt x="451351" y="664137"/>
                  </a:cubicBezTo>
                  <a:close/>
                  <a:moveTo>
                    <a:pt x="432395" y="1119568"/>
                  </a:moveTo>
                  <a:cubicBezTo>
                    <a:pt x="435267" y="1116076"/>
                    <a:pt x="430828" y="1115711"/>
                    <a:pt x="426181" y="1116128"/>
                  </a:cubicBezTo>
                  <a:lnTo>
                    <a:pt x="426546" y="1116493"/>
                  </a:lnTo>
                  <a:cubicBezTo>
                    <a:pt x="428635" y="1117066"/>
                    <a:pt x="430619" y="1118109"/>
                    <a:pt x="432395" y="1119568"/>
                  </a:cubicBezTo>
                  <a:close/>
                  <a:moveTo>
                    <a:pt x="432395" y="1119568"/>
                  </a:moveTo>
                  <a:lnTo>
                    <a:pt x="432238" y="1119725"/>
                  </a:lnTo>
                  <a:cubicBezTo>
                    <a:pt x="431298" y="1120767"/>
                    <a:pt x="429053" y="1118995"/>
                    <a:pt x="426546" y="1116493"/>
                  </a:cubicBezTo>
                  <a:cubicBezTo>
                    <a:pt x="426128" y="1116389"/>
                    <a:pt x="425711" y="1116284"/>
                    <a:pt x="425293" y="1116180"/>
                  </a:cubicBezTo>
                  <a:lnTo>
                    <a:pt x="426181" y="1116128"/>
                  </a:lnTo>
                  <a:cubicBezTo>
                    <a:pt x="423100" y="1113105"/>
                    <a:pt x="419705" y="1109247"/>
                    <a:pt x="417617" y="1108153"/>
                  </a:cubicBezTo>
                  <a:cubicBezTo>
                    <a:pt x="413961" y="1106224"/>
                    <a:pt x="410149" y="1104608"/>
                    <a:pt x="406285" y="1103044"/>
                  </a:cubicBezTo>
                  <a:cubicBezTo>
                    <a:pt x="401011" y="1100959"/>
                    <a:pt x="395580" y="1099187"/>
                    <a:pt x="390201" y="1097415"/>
                  </a:cubicBezTo>
                  <a:cubicBezTo>
                    <a:pt x="375370" y="1092619"/>
                    <a:pt x="360383" y="1088970"/>
                    <a:pt x="345187" y="1086312"/>
                  </a:cubicBezTo>
                  <a:cubicBezTo>
                    <a:pt x="329991" y="1083705"/>
                    <a:pt x="314638" y="1082246"/>
                    <a:pt x="299025" y="1081568"/>
                  </a:cubicBezTo>
                  <a:cubicBezTo>
                    <a:pt x="276935" y="1080786"/>
                    <a:pt x="254742" y="1081464"/>
                    <a:pt x="232653" y="1083809"/>
                  </a:cubicBezTo>
                  <a:cubicBezTo>
                    <a:pt x="200537" y="1087198"/>
                    <a:pt x="168683" y="1093766"/>
                    <a:pt x="137038" y="1099343"/>
                  </a:cubicBezTo>
                  <a:cubicBezTo>
                    <a:pt x="111867" y="1104452"/>
                    <a:pt x="85340" y="1108935"/>
                    <a:pt x="60013" y="1116441"/>
                  </a:cubicBezTo>
                  <a:cubicBezTo>
                    <a:pt x="42154" y="1121758"/>
                    <a:pt x="24869" y="1128430"/>
                    <a:pt x="8889" y="1137552"/>
                  </a:cubicBezTo>
                  <a:cubicBezTo>
                    <a:pt x="847" y="1141722"/>
                    <a:pt x="-2338" y="1151678"/>
                    <a:pt x="1840" y="1159706"/>
                  </a:cubicBezTo>
                  <a:cubicBezTo>
                    <a:pt x="6017" y="1167786"/>
                    <a:pt x="15991" y="1170913"/>
                    <a:pt x="24033" y="1166743"/>
                  </a:cubicBezTo>
                  <a:cubicBezTo>
                    <a:pt x="38341" y="1160071"/>
                    <a:pt x="53642" y="1155796"/>
                    <a:pt x="69308" y="1152408"/>
                  </a:cubicBezTo>
                  <a:cubicBezTo>
                    <a:pt x="94060" y="1147039"/>
                    <a:pt x="119648" y="1144381"/>
                    <a:pt x="144035" y="1141149"/>
                  </a:cubicBezTo>
                  <a:cubicBezTo>
                    <a:pt x="165863" y="1137813"/>
                    <a:pt x="187900" y="1134633"/>
                    <a:pt x="209885" y="1131505"/>
                  </a:cubicBezTo>
                  <a:cubicBezTo>
                    <a:pt x="224245" y="1129420"/>
                    <a:pt x="238554" y="1127387"/>
                    <a:pt x="252966" y="1125824"/>
                  </a:cubicBezTo>
                  <a:cubicBezTo>
                    <a:pt x="268162" y="1124208"/>
                    <a:pt x="283358" y="1122904"/>
                    <a:pt x="298607" y="1122644"/>
                  </a:cubicBezTo>
                  <a:cubicBezTo>
                    <a:pt x="312497" y="1122383"/>
                    <a:pt x="326231" y="1122852"/>
                    <a:pt x="339913" y="1124312"/>
                  </a:cubicBezTo>
                  <a:cubicBezTo>
                    <a:pt x="353542" y="1125719"/>
                    <a:pt x="367120" y="1127857"/>
                    <a:pt x="380645" y="1131141"/>
                  </a:cubicBezTo>
                  <a:lnTo>
                    <a:pt x="403517" y="1137813"/>
                  </a:lnTo>
                  <a:cubicBezTo>
                    <a:pt x="405971" y="1138855"/>
                    <a:pt x="410880" y="1143234"/>
                    <a:pt x="412395" y="1144328"/>
                  </a:cubicBezTo>
                  <a:cubicBezTo>
                    <a:pt x="419862" y="1149854"/>
                    <a:pt x="426546" y="1147821"/>
                    <a:pt x="427486" y="1147508"/>
                  </a:cubicBezTo>
                  <a:cubicBezTo>
                    <a:pt x="428844" y="1146987"/>
                    <a:pt x="447539" y="1135363"/>
                    <a:pt x="434170" y="1121289"/>
                  </a:cubicBezTo>
                  <a:cubicBezTo>
                    <a:pt x="433596" y="1120663"/>
                    <a:pt x="433022" y="1120090"/>
                    <a:pt x="432395" y="1119568"/>
                  </a:cubicBezTo>
                  <a:close/>
                  <a:moveTo>
                    <a:pt x="1261599" y="1122331"/>
                  </a:moveTo>
                  <a:cubicBezTo>
                    <a:pt x="1258152" y="1123999"/>
                    <a:pt x="1252617" y="1123009"/>
                    <a:pt x="1246768" y="1122748"/>
                  </a:cubicBezTo>
                  <a:cubicBezTo>
                    <a:pt x="1233818" y="1122070"/>
                    <a:pt x="1219718" y="1119673"/>
                    <a:pt x="1211781" y="1119308"/>
                  </a:cubicBezTo>
                  <a:cubicBezTo>
                    <a:pt x="1181911" y="1118370"/>
                    <a:pt x="1152041" y="1115138"/>
                    <a:pt x="1122119" y="1112948"/>
                  </a:cubicBezTo>
                  <a:cubicBezTo>
                    <a:pt x="1101962" y="1111489"/>
                    <a:pt x="1081701" y="1110863"/>
                    <a:pt x="1061648" y="1109664"/>
                  </a:cubicBezTo>
                  <a:lnTo>
                    <a:pt x="987965" y="1106849"/>
                  </a:lnTo>
                  <a:cubicBezTo>
                    <a:pt x="987495" y="1106849"/>
                    <a:pt x="975850" y="1106485"/>
                    <a:pt x="969062" y="1104504"/>
                  </a:cubicBezTo>
                  <a:cubicBezTo>
                    <a:pt x="968435" y="1103461"/>
                    <a:pt x="967652" y="1102471"/>
                    <a:pt x="966816" y="1101585"/>
                  </a:cubicBezTo>
                  <a:cubicBezTo>
                    <a:pt x="967390" y="1102523"/>
                    <a:pt x="967861" y="1103618"/>
                    <a:pt x="968226" y="1104243"/>
                  </a:cubicBezTo>
                  <a:cubicBezTo>
                    <a:pt x="965406" y="1103357"/>
                    <a:pt x="963683" y="1102106"/>
                    <a:pt x="964414" y="1100438"/>
                  </a:cubicBezTo>
                  <a:cubicBezTo>
                    <a:pt x="964571" y="1100125"/>
                    <a:pt x="964727" y="1099969"/>
                    <a:pt x="964884" y="1099865"/>
                  </a:cubicBezTo>
                  <a:cubicBezTo>
                    <a:pt x="960654" y="1096685"/>
                    <a:pt x="954858" y="1095746"/>
                    <a:pt x="949583" y="1097884"/>
                  </a:cubicBezTo>
                  <a:cubicBezTo>
                    <a:pt x="940079" y="1101063"/>
                    <a:pt x="939139" y="1108361"/>
                    <a:pt x="939296" y="1114095"/>
                  </a:cubicBezTo>
                  <a:cubicBezTo>
                    <a:pt x="939348" y="1116962"/>
                    <a:pt x="941333" y="1123739"/>
                    <a:pt x="949740" y="1128691"/>
                  </a:cubicBezTo>
                  <a:cubicBezTo>
                    <a:pt x="957521" y="1133278"/>
                    <a:pt x="982326" y="1141514"/>
                    <a:pt x="983370" y="1141722"/>
                  </a:cubicBezTo>
                  <a:cubicBezTo>
                    <a:pt x="993448" y="1143547"/>
                    <a:pt x="1003631" y="1145006"/>
                    <a:pt x="1013814" y="1146257"/>
                  </a:cubicBezTo>
                  <a:cubicBezTo>
                    <a:pt x="1028645" y="1148082"/>
                    <a:pt x="1043475" y="1149437"/>
                    <a:pt x="1058201" y="1151262"/>
                  </a:cubicBezTo>
                  <a:cubicBezTo>
                    <a:pt x="1083476" y="1153763"/>
                    <a:pt x="1108855" y="1156943"/>
                    <a:pt x="1134391" y="1158299"/>
                  </a:cubicBezTo>
                  <a:cubicBezTo>
                    <a:pt x="1160187" y="1159654"/>
                    <a:pt x="1186036" y="1159237"/>
                    <a:pt x="1211781" y="1158351"/>
                  </a:cubicBezTo>
                  <a:cubicBezTo>
                    <a:pt x="1221128" y="1157882"/>
                    <a:pt x="1239040" y="1159289"/>
                    <a:pt x="1253557" y="1157725"/>
                  </a:cubicBezTo>
                  <a:cubicBezTo>
                    <a:pt x="1263375" y="1156683"/>
                    <a:pt x="1272043" y="1154598"/>
                    <a:pt x="1277683" y="1151001"/>
                  </a:cubicBezTo>
                  <a:cubicBezTo>
                    <a:pt x="1285620" y="1146518"/>
                    <a:pt x="1288440" y="1136510"/>
                    <a:pt x="1284001" y="1128586"/>
                  </a:cubicBezTo>
                  <a:cubicBezTo>
                    <a:pt x="1279563" y="1120715"/>
                    <a:pt x="1269484" y="1117900"/>
                    <a:pt x="1261599" y="1122331"/>
                  </a:cubicBezTo>
                  <a:close/>
                  <a:moveTo>
                    <a:pt x="1874612" y="279077"/>
                  </a:moveTo>
                  <a:cubicBezTo>
                    <a:pt x="1835290" y="234248"/>
                    <a:pt x="1793409" y="190670"/>
                    <a:pt x="1747560" y="151471"/>
                  </a:cubicBezTo>
                  <a:cubicBezTo>
                    <a:pt x="1729231" y="135781"/>
                    <a:pt x="1710170" y="120924"/>
                    <a:pt x="1690535" y="106903"/>
                  </a:cubicBezTo>
                  <a:cubicBezTo>
                    <a:pt x="1660927" y="85739"/>
                    <a:pt x="1629856" y="66869"/>
                    <a:pt x="1598158" y="49511"/>
                  </a:cubicBezTo>
                  <a:cubicBezTo>
                    <a:pt x="1584737" y="42317"/>
                    <a:pt x="1571160" y="35437"/>
                    <a:pt x="1557374" y="28973"/>
                  </a:cubicBezTo>
                  <a:cubicBezTo>
                    <a:pt x="1543588" y="22457"/>
                    <a:pt x="1529645" y="16358"/>
                    <a:pt x="1515493" y="10677"/>
                  </a:cubicBezTo>
                  <a:cubicBezTo>
                    <a:pt x="1511107" y="8904"/>
                    <a:pt x="1500767" y="3066"/>
                    <a:pt x="1493143" y="1137"/>
                  </a:cubicBezTo>
                  <a:cubicBezTo>
                    <a:pt x="1487973" y="-114"/>
                    <a:pt x="1483378" y="-374"/>
                    <a:pt x="1479827" y="564"/>
                  </a:cubicBezTo>
                  <a:cubicBezTo>
                    <a:pt x="1471367" y="2388"/>
                    <a:pt x="1465936" y="10781"/>
                    <a:pt x="1467816" y="19277"/>
                  </a:cubicBezTo>
                  <a:cubicBezTo>
                    <a:pt x="1469487" y="26888"/>
                    <a:pt x="1476381" y="31996"/>
                    <a:pt x="1483900" y="31632"/>
                  </a:cubicBezTo>
                  <a:lnTo>
                    <a:pt x="1483900" y="31579"/>
                  </a:lnTo>
                  <a:cubicBezTo>
                    <a:pt x="1484057" y="30849"/>
                    <a:pt x="1484684" y="30954"/>
                    <a:pt x="1485519" y="31475"/>
                  </a:cubicBezTo>
                  <a:cubicBezTo>
                    <a:pt x="1485885" y="31423"/>
                    <a:pt x="1486250" y="31371"/>
                    <a:pt x="1486563" y="31267"/>
                  </a:cubicBezTo>
                  <a:cubicBezTo>
                    <a:pt x="1486354" y="31319"/>
                    <a:pt x="1486041" y="31423"/>
                    <a:pt x="1485676" y="31579"/>
                  </a:cubicBezTo>
                  <a:cubicBezTo>
                    <a:pt x="1487086" y="32361"/>
                    <a:pt x="1488913" y="34029"/>
                    <a:pt x="1490271" y="34759"/>
                  </a:cubicBezTo>
                  <a:cubicBezTo>
                    <a:pt x="1494971" y="37365"/>
                    <a:pt x="1499410" y="40128"/>
                    <a:pt x="1501864" y="41327"/>
                  </a:cubicBezTo>
                  <a:cubicBezTo>
                    <a:pt x="1514971" y="47686"/>
                    <a:pt x="1527870" y="54463"/>
                    <a:pt x="1540611" y="61552"/>
                  </a:cubicBezTo>
                  <a:cubicBezTo>
                    <a:pt x="1553405" y="68641"/>
                    <a:pt x="1565938" y="76043"/>
                    <a:pt x="1578314" y="83758"/>
                  </a:cubicBezTo>
                  <a:cubicBezTo>
                    <a:pt x="1607975" y="101742"/>
                    <a:pt x="1636435" y="121811"/>
                    <a:pt x="1664478" y="142609"/>
                  </a:cubicBezTo>
                  <a:cubicBezTo>
                    <a:pt x="1683120" y="156423"/>
                    <a:pt x="1701502" y="170653"/>
                    <a:pt x="1719727" y="185145"/>
                  </a:cubicBezTo>
                  <a:cubicBezTo>
                    <a:pt x="1765524" y="221686"/>
                    <a:pt x="1809702" y="260311"/>
                    <a:pt x="1850538" y="301439"/>
                  </a:cubicBezTo>
                  <a:cubicBezTo>
                    <a:pt x="1856752" y="308059"/>
                    <a:pt x="1867196" y="308424"/>
                    <a:pt x="1873828" y="302273"/>
                  </a:cubicBezTo>
                  <a:cubicBezTo>
                    <a:pt x="1880460" y="296070"/>
                    <a:pt x="1880826" y="285697"/>
                    <a:pt x="1874612" y="279077"/>
                  </a:cubicBezTo>
                  <a:close/>
                  <a:moveTo>
                    <a:pt x="1483900" y="31632"/>
                  </a:moveTo>
                  <a:cubicBezTo>
                    <a:pt x="1483900" y="31788"/>
                    <a:pt x="1484214" y="31579"/>
                    <a:pt x="1484318" y="31632"/>
                  </a:cubicBezTo>
                  <a:cubicBezTo>
                    <a:pt x="1484266" y="31632"/>
                    <a:pt x="1484266" y="31632"/>
                    <a:pt x="1484214" y="31632"/>
                  </a:cubicBezTo>
                  <a:lnTo>
                    <a:pt x="1483900" y="31632"/>
                  </a:lnTo>
                  <a:close/>
                  <a:moveTo>
                    <a:pt x="1484997" y="31527"/>
                  </a:moveTo>
                  <a:cubicBezTo>
                    <a:pt x="1484788" y="31579"/>
                    <a:pt x="1484527" y="31579"/>
                    <a:pt x="1484318" y="31632"/>
                  </a:cubicBezTo>
                  <a:cubicBezTo>
                    <a:pt x="1484579" y="31788"/>
                    <a:pt x="1485049" y="31840"/>
                    <a:pt x="1485676" y="31579"/>
                  </a:cubicBezTo>
                  <a:lnTo>
                    <a:pt x="1485519" y="31475"/>
                  </a:lnTo>
                  <a:lnTo>
                    <a:pt x="1484997" y="3152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p17"/>
            <p:cNvSpPr/>
            <p:nvPr/>
          </p:nvSpPr>
          <p:spPr>
            <a:xfrm>
              <a:off x="6775834" y="1152275"/>
              <a:ext cx="1649792" cy="798086"/>
            </a:xfrm>
            <a:custGeom>
              <a:avLst/>
              <a:gdLst/>
              <a:ahLst/>
              <a:cxnLst/>
              <a:rect l="l" t="t" r="r" b="b"/>
              <a:pathLst>
                <a:path w="3299583" h="1596172" extrusionOk="0">
                  <a:moveTo>
                    <a:pt x="456352" y="999217"/>
                  </a:moveTo>
                  <a:cubicBezTo>
                    <a:pt x="456352" y="1020902"/>
                    <a:pt x="438493" y="1038521"/>
                    <a:pt x="416508" y="1038521"/>
                  </a:cubicBezTo>
                  <a:cubicBezTo>
                    <a:pt x="394523" y="1038521"/>
                    <a:pt x="376716" y="1020902"/>
                    <a:pt x="376716" y="999217"/>
                  </a:cubicBezTo>
                  <a:cubicBezTo>
                    <a:pt x="376716" y="977533"/>
                    <a:pt x="394523" y="959862"/>
                    <a:pt x="416508" y="959862"/>
                  </a:cubicBezTo>
                  <a:cubicBezTo>
                    <a:pt x="438493" y="959862"/>
                    <a:pt x="456352" y="977533"/>
                    <a:pt x="456352" y="999217"/>
                  </a:cubicBezTo>
                  <a:close/>
                  <a:moveTo>
                    <a:pt x="39844" y="1172434"/>
                  </a:moveTo>
                  <a:cubicBezTo>
                    <a:pt x="17859" y="1172434"/>
                    <a:pt x="0" y="1190053"/>
                    <a:pt x="0" y="1211790"/>
                  </a:cubicBezTo>
                  <a:cubicBezTo>
                    <a:pt x="0" y="1233475"/>
                    <a:pt x="17859" y="1251094"/>
                    <a:pt x="39844" y="1251094"/>
                  </a:cubicBezTo>
                  <a:cubicBezTo>
                    <a:pt x="61829" y="1251094"/>
                    <a:pt x="79688" y="1233475"/>
                    <a:pt x="79688" y="1211790"/>
                  </a:cubicBezTo>
                  <a:cubicBezTo>
                    <a:pt x="79688" y="1190053"/>
                    <a:pt x="61829" y="1172434"/>
                    <a:pt x="39844" y="1172434"/>
                  </a:cubicBezTo>
                  <a:close/>
                  <a:moveTo>
                    <a:pt x="39844" y="1517513"/>
                  </a:moveTo>
                  <a:cubicBezTo>
                    <a:pt x="17859" y="1517513"/>
                    <a:pt x="0" y="1535132"/>
                    <a:pt x="0" y="1556817"/>
                  </a:cubicBezTo>
                  <a:cubicBezTo>
                    <a:pt x="0" y="1578502"/>
                    <a:pt x="17859" y="1596173"/>
                    <a:pt x="39844" y="1596173"/>
                  </a:cubicBezTo>
                  <a:cubicBezTo>
                    <a:pt x="61829" y="1596173"/>
                    <a:pt x="79688" y="1578502"/>
                    <a:pt x="79688" y="1556817"/>
                  </a:cubicBezTo>
                  <a:cubicBezTo>
                    <a:pt x="79688" y="1535132"/>
                    <a:pt x="61829" y="1517513"/>
                    <a:pt x="39844" y="1517513"/>
                  </a:cubicBezTo>
                  <a:close/>
                  <a:moveTo>
                    <a:pt x="1680236" y="20851"/>
                  </a:moveTo>
                  <a:cubicBezTo>
                    <a:pt x="1658251" y="20851"/>
                    <a:pt x="1640392" y="38469"/>
                    <a:pt x="1640392" y="60154"/>
                  </a:cubicBezTo>
                  <a:cubicBezTo>
                    <a:pt x="1640392" y="81891"/>
                    <a:pt x="1658251" y="99510"/>
                    <a:pt x="1680236" y="99510"/>
                  </a:cubicBezTo>
                  <a:cubicBezTo>
                    <a:pt x="1702221" y="99510"/>
                    <a:pt x="1720028" y="81891"/>
                    <a:pt x="1720028" y="60154"/>
                  </a:cubicBezTo>
                  <a:cubicBezTo>
                    <a:pt x="1720028" y="38469"/>
                    <a:pt x="1702221" y="20851"/>
                    <a:pt x="1680236" y="20851"/>
                  </a:cubicBezTo>
                  <a:close/>
                  <a:moveTo>
                    <a:pt x="1986560" y="0"/>
                  </a:moveTo>
                  <a:cubicBezTo>
                    <a:pt x="1964575" y="0"/>
                    <a:pt x="1946716" y="17619"/>
                    <a:pt x="1946716" y="39356"/>
                  </a:cubicBezTo>
                  <a:cubicBezTo>
                    <a:pt x="1946716" y="61040"/>
                    <a:pt x="1964575" y="78659"/>
                    <a:pt x="1986560" y="78659"/>
                  </a:cubicBezTo>
                  <a:cubicBezTo>
                    <a:pt x="2008544" y="78659"/>
                    <a:pt x="2026404" y="61040"/>
                    <a:pt x="2026404" y="39356"/>
                  </a:cubicBezTo>
                  <a:cubicBezTo>
                    <a:pt x="2026404" y="17619"/>
                    <a:pt x="2008544" y="0"/>
                    <a:pt x="1986560" y="0"/>
                  </a:cubicBezTo>
                  <a:close/>
                  <a:moveTo>
                    <a:pt x="3259740" y="605452"/>
                  </a:moveTo>
                  <a:cubicBezTo>
                    <a:pt x="3237755" y="605452"/>
                    <a:pt x="3219896" y="623071"/>
                    <a:pt x="3219896" y="644808"/>
                  </a:cubicBezTo>
                  <a:cubicBezTo>
                    <a:pt x="3219896" y="666492"/>
                    <a:pt x="3237755" y="684111"/>
                    <a:pt x="3259740" y="684111"/>
                  </a:cubicBezTo>
                  <a:cubicBezTo>
                    <a:pt x="3281725" y="684111"/>
                    <a:pt x="3299584" y="666492"/>
                    <a:pt x="3299584" y="644808"/>
                  </a:cubicBezTo>
                  <a:cubicBezTo>
                    <a:pt x="3299584" y="623071"/>
                    <a:pt x="3281725" y="605452"/>
                    <a:pt x="3259740" y="605452"/>
                  </a:cubicBezTo>
                  <a:close/>
                  <a:moveTo>
                    <a:pt x="3045533" y="882818"/>
                  </a:moveTo>
                  <a:cubicBezTo>
                    <a:pt x="3023496" y="882818"/>
                    <a:pt x="3005689" y="900437"/>
                    <a:pt x="3005689" y="922174"/>
                  </a:cubicBezTo>
                  <a:cubicBezTo>
                    <a:pt x="3005689" y="943859"/>
                    <a:pt x="3023496" y="961477"/>
                    <a:pt x="3045533" y="961477"/>
                  </a:cubicBezTo>
                  <a:cubicBezTo>
                    <a:pt x="3067517" y="961477"/>
                    <a:pt x="3085324" y="943859"/>
                    <a:pt x="3085324" y="922174"/>
                  </a:cubicBezTo>
                  <a:cubicBezTo>
                    <a:pt x="3085324" y="900437"/>
                    <a:pt x="3067517" y="882818"/>
                    <a:pt x="3045533" y="882818"/>
                  </a:cubicBezTo>
                  <a:close/>
                  <a:moveTo>
                    <a:pt x="3022817" y="1179784"/>
                  </a:moveTo>
                  <a:cubicBezTo>
                    <a:pt x="3000832" y="1179784"/>
                    <a:pt x="2982973" y="1197403"/>
                    <a:pt x="2982973" y="1219140"/>
                  </a:cubicBezTo>
                  <a:cubicBezTo>
                    <a:pt x="2982973" y="1240825"/>
                    <a:pt x="3000832" y="1258443"/>
                    <a:pt x="3022817" y="1258443"/>
                  </a:cubicBezTo>
                  <a:cubicBezTo>
                    <a:pt x="3044801" y="1258443"/>
                    <a:pt x="3062661" y="1240825"/>
                    <a:pt x="3062661" y="1219140"/>
                  </a:cubicBezTo>
                  <a:cubicBezTo>
                    <a:pt x="3062661" y="1197403"/>
                    <a:pt x="3044801" y="1179784"/>
                    <a:pt x="3022817" y="117978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1066;p17"/>
            <p:cNvSpPr/>
            <p:nvPr/>
          </p:nvSpPr>
          <p:spPr>
            <a:xfrm>
              <a:off x="7103169" y="1303917"/>
              <a:ext cx="1043933" cy="964502"/>
            </a:xfrm>
            <a:custGeom>
              <a:avLst/>
              <a:gdLst/>
              <a:ahLst/>
              <a:cxnLst/>
              <a:rect l="l" t="t" r="r" b="b"/>
              <a:pathLst>
                <a:path w="2087866" h="1929003" extrusionOk="0">
                  <a:moveTo>
                    <a:pt x="1918583" y="1548046"/>
                  </a:moveTo>
                  <a:cubicBezTo>
                    <a:pt x="1998323" y="1502071"/>
                    <a:pt x="2064225" y="1436078"/>
                    <a:pt x="1997644" y="1385672"/>
                  </a:cubicBezTo>
                  <a:cubicBezTo>
                    <a:pt x="1932787" y="1336464"/>
                    <a:pt x="1866363" y="1400632"/>
                    <a:pt x="1821558" y="1464227"/>
                  </a:cubicBezTo>
                  <a:cubicBezTo>
                    <a:pt x="1861559" y="1376185"/>
                    <a:pt x="1879836" y="1262913"/>
                    <a:pt x="1775500" y="1267605"/>
                  </a:cubicBezTo>
                  <a:cubicBezTo>
                    <a:pt x="1682652" y="1271723"/>
                    <a:pt x="1681242" y="1364248"/>
                    <a:pt x="1695237" y="1438215"/>
                  </a:cubicBezTo>
                  <a:cubicBezTo>
                    <a:pt x="1649440" y="1358722"/>
                    <a:pt x="1580927" y="1290123"/>
                    <a:pt x="1525052" y="1353040"/>
                  </a:cubicBezTo>
                  <a:cubicBezTo>
                    <a:pt x="1471004" y="1414029"/>
                    <a:pt x="1538316" y="1480334"/>
                    <a:pt x="1604270" y="1525215"/>
                  </a:cubicBezTo>
                  <a:cubicBezTo>
                    <a:pt x="1510482" y="1489039"/>
                    <a:pt x="1396016" y="1478770"/>
                    <a:pt x="1406773" y="1588497"/>
                  </a:cubicBezTo>
                  <a:cubicBezTo>
                    <a:pt x="1416695" y="1689258"/>
                    <a:pt x="1515600" y="1684514"/>
                    <a:pt x="1592781" y="1664810"/>
                  </a:cubicBezTo>
                  <a:cubicBezTo>
                    <a:pt x="1509595" y="1723922"/>
                    <a:pt x="1429123" y="1814883"/>
                    <a:pt x="1513354" y="1859608"/>
                  </a:cubicBezTo>
                  <a:cubicBezTo>
                    <a:pt x="1588343" y="1899433"/>
                    <a:pt x="1644218" y="1818949"/>
                    <a:pt x="1677169" y="1747171"/>
                  </a:cubicBezTo>
                  <a:cubicBezTo>
                    <a:pt x="1657430" y="1821295"/>
                    <a:pt x="1650694" y="1918146"/>
                    <a:pt x="1745055" y="1928259"/>
                  </a:cubicBezTo>
                  <a:cubicBezTo>
                    <a:pt x="1835344" y="1937902"/>
                    <a:pt x="1838843" y="1852258"/>
                    <a:pt x="1815709" y="1770002"/>
                  </a:cubicBezTo>
                  <a:cubicBezTo>
                    <a:pt x="1858843" y="1846785"/>
                    <a:pt x="1922343" y="1910014"/>
                    <a:pt x="1978062" y="1851059"/>
                  </a:cubicBezTo>
                  <a:cubicBezTo>
                    <a:pt x="2030804" y="1795231"/>
                    <a:pt x="1976182" y="1731428"/>
                    <a:pt x="1915763" y="1685035"/>
                  </a:cubicBezTo>
                  <a:cubicBezTo>
                    <a:pt x="1983441" y="1708753"/>
                    <a:pt x="2060413" y="1715999"/>
                    <a:pt x="2083390" y="1640780"/>
                  </a:cubicBezTo>
                  <a:cubicBezTo>
                    <a:pt x="2110179" y="1553363"/>
                    <a:pt x="2011848" y="1537673"/>
                    <a:pt x="1918583" y="1548046"/>
                  </a:cubicBezTo>
                  <a:close/>
                  <a:moveTo>
                    <a:pt x="1771844" y="1666270"/>
                  </a:moveTo>
                  <a:cubicBezTo>
                    <a:pt x="1772001" y="1666687"/>
                    <a:pt x="1772105" y="1667156"/>
                    <a:pt x="1772262" y="1667625"/>
                  </a:cubicBezTo>
                  <a:cubicBezTo>
                    <a:pt x="1750486" y="1636401"/>
                    <a:pt x="1715238" y="1665071"/>
                    <a:pt x="1708710" y="1662882"/>
                  </a:cubicBezTo>
                  <a:cubicBezTo>
                    <a:pt x="1710538" y="1656783"/>
                    <a:pt x="1711426" y="1653343"/>
                    <a:pt x="1711426" y="1653343"/>
                  </a:cubicBezTo>
                  <a:cubicBezTo>
                    <a:pt x="1706621" y="1658451"/>
                    <a:pt x="1702183" y="1632961"/>
                    <a:pt x="1685368" y="1624308"/>
                  </a:cubicBezTo>
                  <a:cubicBezTo>
                    <a:pt x="1689650" y="1613309"/>
                    <a:pt x="1700198" y="1592667"/>
                    <a:pt x="1690538" y="1574944"/>
                  </a:cubicBezTo>
                  <a:cubicBezTo>
                    <a:pt x="1695864" y="1577550"/>
                    <a:pt x="1698893" y="1578905"/>
                    <a:pt x="1698893" y="1578905"/>
                  </a:cubicBezTo>
                  <a:cubicBezTo>
                    <a:pt x="1692783" y="1571191"/>
                    <a:pt x="1748554" y="1575882"/>
                    <a:pt x="1738058" y="1534702"/>
                  </a:cubicBezTo>
                  <a:cubicBezTo>
                    <a:pt x="1749546" y="1539863"/>
                    <a:pt x="1765056" y="1544815"/>
                    <a:pt x="1778737" y="1534650"/>
                  </a:cubicBezTo>
                  <a:cubicBezTo>
                    <a:pt x="1771165" y="1549089"/>
                    <a:pt x="1766936" y="1558315"/>
                    <a:pt x="1766936" y="1558315"/>
                  </a:cubicBezTo>
                  <a:cubicBezTo>
                    <a:pt x="1773724" y="1553103"/>
                    <a:pt x="1772419" y="1591676"/>
                    <a:pt x="1798999" y="1595586"/>
                  </a:cubicBezTo>
                  <a:cubicBezTo>
                    <a:pt x="1798059" y="1607262"/>
                    <a:pt x="1802654" y="1619095"/>
                    <a:pt x="1803542" y="1625142"/>
                  </a:cubicBezTo>
                  <a:cubicBezTo>
                    <a:pt x="1789286" y="1628739"/>
                    <a:pt x="1763019" y="1634681"/>
                    <a:pt x="1771844" y="1666270"/>
                  </a:cubicBezTo>
                  <a:close/>
                  <a:moveTo>
                    <a:pt x="726031" y="397557"/>
                  </a:moveTo>
                  <a:cubicBezTo>
                    <a:pt x="839035" y="332399"/>
                    <a:pt x="932405" y="238936"/>
                    <a:pt x="838095" y="167470"/>
                  </a:cubicBezTo>
                  <a:cubicBezTo>
                    <a:pt x="746188" y="97829"/>
                    <a:pt x="652087" y="188738"/>
                    <a:pt x="588588" y="278813"/>
                  </a:cubicBezTo>
                  <a:cubicBezTo>
                    <a:pt x="645299" y="154021"/>
                    <a:pt x="671200" y="-6373"/>
                    <a:pt x="523365" y="195"/>
                  </a:cubicBezTo>
                  <a:cubicBezTo>
                    <a:pt x="391822" y="6086"/>
                    <a:pt x="389838" y="137184"/>
                    <a:pt x="409681" y="241907"/>
                  </a:cubicBezTo>
                  <a:cubicBezTo>
                    <a:pt x="344824" y="129365"/>
                    <a:pt x="247694" y="32149"/>
                    <a:pt x="168581" y="121286"/>
                  </a:cubicBezTo>
                  <a:cubicBezTo>
                    <a:pt x="91974" y="207660"/>
                    <a:pt x="187328" y="301592"/>
                    <a:pt x="280802" y="365187"/>
                  </a:cubicBezTo>
                  <a:cubicBezTo>
                    <a:pt x="147954" y="313946"/>
                    <a:pt x="-14294" y="299403"/>
                    <a:pt x="1006" y="454845"/>
                  </a:cubicBezTo>
                  <a:cubicBezTo>
                    <a:pt x="15001" y="597568"/>
                    <a:pt x="155160" y="590896"/>
                    <a:pt x="264561" y="563008"/>
                  </a:cubicBezTo>
                  <a:cubicBezTo>
                    <a:pt x="146648" y="646723"/>
                    <a:pt x="32652" y="775581"/>
                    <a:pt x="151975" y="838914"/>
                  </a:cubicBezTo>
                  <a:cubicBezTo>
                    <a:pt x="258243" y="895368"/>
                    <a:pt x="337356" y="781367"/>
                    <a:pt x="384041" y="679667"/>
                  </a:cubicBezTo>
                  <a:cubicBezTo>
                    <a:pt x="356156" y="784651"/>
                    <a:pt x="346547" y="921848"/>
                    <a:pt x="480231" y="936183"/>
                  </a:cubicBezTo>
                  <a:cubicBezTo>
                    <a:pt x="608170" y="949840"/>
                    <a:pt x="613131" y="828541"/>
                    <a:pt x="580285" y="711934"/>
                  </a:cubicBezTo>
                  <a:cubicBezTo>
                    <a:pt x="641486" y="820827"/>
                    <a:pt x="731410" y="910328"/>
                    <a:pt x="810314" y="826821"/>
                  </a:cubicBezTo>
                  <a:cubicBezTo>
                    <a:pt x="885094" y="747693"/>
                    <a:pt x="807651" y="657305"/>
                    <a:pt x="722062" y="591625"/>
                  </a:cubicBezTo>
                  <a:cubicBezTo>
                    <a:pt x="817939" y="625195"/>
                    <a:pt x="926974" y="635464"/>
                    <a:pt x="959560" y="528969"/>
                  </a:cubicBezTo>
                  <a:cubicBezTo>
                    <a:pt x="997524" y="405064"/>
                    <a:pt x="858200" y="382806"/>
                    <a:pt x="726031" y="397557"/>
                  </a:cubicBezTo>
                  <a:close/>
                  <a:moveTo>
                    <a:pt x="518195" y="564988"/>
                  </a:moveTo>
                  <a:cubicBezTo>
                    <a:pt x="518404" y="565666"/>
                    <a:pt x="518560" y="566292"/>
                    <a:pt x="518769" y="566969"/>
                  </a:cubicBezTo>
                  <a:cubicBezTo>
                    <a:pt x="487959" y="522714"/>
                    <a:pt x="437985" y="563320"/>
                    <a:pt x="428742" y="560245"/>
                  </a:cubicBezTo>
                  <a:cubicBezTo>
                    <a:pt x="431300" y="551592"/>
                    <a:pt x="432606" y="546692"/>
                    <a:pt x="432606" y="546692"/>
                  </a:cubicBezTo>
                  <a:cubicBezTo>
                    <a:pt x="425817" y="553990"/>
                    <a:pt x="419446" y="517814"/>
                    <a:pt x="395686" y="505616"/>
                  </a:cubicBezTo>
                  <a:cubicBezTo>
                    <a:pt x="401692" y="489978"/>
                    <a:pt x="416679" y="460787"/>
                    <a:pt x="402997" y="435662"/>
                  </a:cubicBezTo>
                  <a:cubicBezTo>
                    <a:pt x="410569" y="439311"/>
                    <a:pt x="414851" y="441240"/>
                    <a:pt x="414851" y="441240"/>
                  </a:cubicBezTo>
                  <a:cubicBezTo>
                    <a:pt x="406182" y="430293"/>
                    <a:pt x="485139" y="436965"/>
                    <a:pt x="470309" y="378635"/>
                  </a:cubicBezTo>
                  <a:cubicBezTo>
                    <a:pt x="486549" y="385933"/>
                    <a:pt x="508534" y="392918"/>
                    <a:pt x="527960" y="378531"/>
                  </a:cubicBezTo>
                  <a:cubicBezTo>
                    <a:pt x="517203" y="398965"/>
                    <a:pt x="511249" y="412101"/>
                    <a:pt x="511249" y="412101"/>
                  </a:cubicBezTo>
                  <a:cubicBezTo>
                    <a:pt x="520858" y="404751"/>
                    <a:pt x="518978" y="459380"/>
                    <a:pt x="556629" y="464853"/>
                  </a:cubicBezTo>
                  <a:cubicBezTo>
                    <a:pt x="555323" y="481429"/>
                    <a:pt x="561851" y="498214"/>
                    <a:pt x="563104" y="506815"/>
                  </a:cubicBezTo>
                  <a:cubicBezTo>
                    <a:pt x="542895" y="511871"/>
                    <a:pt x="505662" y="520316"/>
                    <a:pt x="518195" y="5649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1067;p17"/>
            <p:cNvSpPr/>
            <p:nvPr/>
          </p:nvSpPr>
          <p:spPr>
            <a:xfrm>
              <a:off x="7287506" y="1475926"/>
              <a:ext cx="732104" cy="668026"/>
            </a:xfrm>
            <a:custGeom>
              <a:avLst/>
              <a:gdLst/>
              <a:ahLst/>
              <a:cxnLst/>
              <a:rect l="l" t="t" r="r" b="b"/>
              <a:pathLst>
                <a:path w="1464207" h="1336052" extrusionOk="0">
                  <a:moveTo>
                    <a:pt x="1464162" y="1253705"/>
                  </a:moveTo>
                  <a:cubicBezTo>
                    <a:pt x="1462647" y="1300515"/>
                    <a:pt x="1424161" y="1337421"/>
                    <a:pt x="1378207" y="1336013"/>
                  </a:cubicBezTo>
                  <a:cubicBezTo>
                    <a:pt x="1332254" y="1334606"/>
                    <a:pt x="1296170" y="1295406"/>
                    <a:pt x="1297684" y="1248597"/>
                  </a:cubicBezTo>
                  <a:cubicBezTo>
                    <a:pt x="1299198" y="1201735"/>
                    <a:pt x="1337685" y="1164881"/>
                    <a:pt x="1383638" y="1166288"/>
                  </a:cubicBezTo>
                  <a:cubicBezTo>
                    <a:pt x="1429592" y="1167696"/>
                    <a:pt x="1465676" y="1206843"/>
                    <a:pt x="1464162" y="1253705"/>
                  </a:cubicBezTo>
                  <a:close/>
                  <a:moveTo>
                    <a:pt x="121842" y="57"/>
                  </a:moveTo>
                  <a:cubicBezTo>
                    <a:pt x="56776" y="-1976"/>
                    <a:pt x="2206" y="50308"/>
                    <a:pt x="65" y="116665"/>
                  </a:cubicBezTo>
                  <a:cubicBezTo>
                    <a:pt x="-2076" y="182970"/>
                    <a:pt x="49047" y="238485"/>
                    <a:pt x="114166" y="240466"/>
                  </a:cubicBezTo>
                  <a:cubicBezTo>
                    <a:pt x="179232" y="242499"/>
                    <a:pt x="233802" y="190216"/>
                    <a:pt x="235943" y="123858"/>
                  </a:cubicBezTo>
                  <a:cubicBezTo>
                    <a:pt x="238084" y="57501"/>
                    <a:pt x="186961" y="2038"/>
                    <a:pt x="121842" y="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17"/>
            <p:cNvSpPr/>
            <p:nvPr/>
          </p:nvSpPr>
          <p:spPr>
            <a:xfrm>
              <a:off x="5565884" y="1640280"/>
              <a:ext cx="692960" cy="1648246"/>
            </a:xfrm>
            <a:custGeom>
              <a:avLst/>
              <a:gdLst/>
              <a:ahLst/>
              <a:cxnLst/>
              <a:rect l="l" t="t" r="r" b="b"/>
              <a:pathLst>
                <a:path w="1385919" h="3296492" extrusionOk="0">
                  <a:moveTo>
                    <a:pt x="1380920" y="1318499"/>
                  </a:moveTo>
                  <a:cubicBezTo>
                    <a:pt x="1310390" y="1388236"/>
                    <a:pt x="1134866" y="1525150"/>
                    <a:pt x="964763" y="1719526"/>
                  </a:cubicBezTo>
                  <a:cubicBezTo>
                    <a:pt x="885424" y="1810238"/>
                    <a:pt x="807488" y="1913564"/>
                    <a:pt x="741606" y="2028633"/>
                  </a:cubicBezTo>
                  <a:cubicBezTo>
                    <a:pt x="642662" y="2201504"/>
                    <a:pt x="571019" y="2401002"/>
                    <a:pt x="569276" y="2626889"/>
                  </a:cubicBezTo>
                  <a:cubicBezTo>
                    <a:pt x="677128" y="2854998"/>
                    <a:pt x="810973" y="3074070"/>
                    <a:pt x="978850" y="3268156"/>
                  </a:cubicBezTo>
                  <a:cubicBezTo>
                    <a:pt x="985046" y="3275260"/>
                    <a:pt x="984320" y="3286086"/>
                    <a:pt x="977204" y="3292271"/>
                  </a:cubicBezTo>
                  <a:cubicBezTo>
                    <a:pt x="970088" y="3298506"/>
                    <a:pt x="959245" y="3297733"/>
                    <a:pt x="953049" y="3290629"/>
                  </a:cubicBezTo>
                  <a:cubicBezTo>
                    <a:pt x="726551" y="3033812"/>
                    <a:pt x="558433" y="2732921"/>
                    <a:pt x="433494" y="2423910"/>
                  </a:cubicBezTo>
                  <a:cubicBezTo>
                    <a:pt x="355655" y="2231370"/>
                    <a:pt x="294324" y="2035786"/>
                    <a:pt x="246207" y="1845856"/>
                  </a:cubicBezTo>
                  <a:cubicBezTo>
                    <a:pt x="161882" y="1513358"/>
                    <a:pt x="117492" y="1198645"/>
                    <a:pt x="88932" y="949754"/>
                  </a:cubicBezTo>
                  <a:cubicBezTo>
                    <a:pt x="76733" y="841499"/>
                    <a:pt x="65745" y="733147"/>
                    <a:pt x="55579" y="624747"/>
                  </a:cubicBezTo>
                  <a:cubicBezTo>
                    <a:pt x="45366" y="516395"/>
                    <a:pt x="36023" y="407947"/>
                    <a:pt x="27019" y="299498"/>
                  </a:cubicBezTo>
                  <a:cubicBezTo>
                    <a:pt x="23195" y="253248"/>
                    <a:pt x="28229" y="168674"/>
                    <a:pt x="21259" y="100337"/>
                  </a:cubicBezTo>
                  <a:cubicBezTo>
                    <a:pt x="18112" y="69746"/>
                    <a:pt x="12884" y="42537"/>
                    <a:pt x="2332" y="24849"/>
                  </a:cubicBezTo>
                  <a:cubicBezTo>
                    <a:pt x="-2316" y="17068"/>
                    <a:pt x="202" y="7016"/>
                    <a:pt x="7947" y="2328"/>
                  </a:cubicBezTo>
                  <a:cubicBezTo>
                    <a:pt x="15692" y="-2312"/>
                    <a:pt x="25809" y="201"/>
                    <a:pt x="30456" y="7934"/>
                  </a:cubicBezTo>
                  <a:cubicBezTo>
                    <a:pt x="43187" y="28763"/>
                    <a:pt x="50690" y="60612"/>
                    <a:pt x="54757" y="96761"/>
                  </a:cubicBezTo>
                  <a:cubicBezTo>
                    <a:pt x="62453" y="165194"/>
                    <a:pt x="58339" y="250058"/>
                    <a:pt x="62695" y="296357"/>
                  </a:cubicBezTo>
                  <a:cubicBezTo>
                    <a:pt x="72764" y="404612"/>
                    <a:pt x="83172" y="512819"/>
                    <a:pt x="94354" y="620929"/>
                  </a:cubicBezTo>
                  <a:cubicBezTo>
                    <a:pt x="105487" y="728991"/>
                    <a:pt x="117347" y="837004"/>
                    <a:pt x="130514" y="944873"/>
                  </a:cubicBezTo>
                  <a:cubicBezTo>
                    <a:pt x="158009" y="1174529"/>
                    <a:pt x="201140" y="1460390"/>
                    <a:pt x="274332" y="1764713"/>
                  </a:cubicBezTo>
                  <a:cubicBezTo>
                    <a:pt x="297422" y="1648677"/>
                    <a:pt x="326805" y="1509492"/>
                    <a:pt x="363449" y="1364749"/>
                  </a:cubicBezTo>
                  <a:cubicBezTo>
                    <a:pt x="389589" y="1261326"/>
                    <a:pt x="419263" y="1155246"/>
                    <a:pt x="452470" y="1053225"/>
                  </a:cubicBezTo>
                  <a:cubicBezTo>
                    <a:pt x="475463" y="982714"/>
                    <a:pt x="500393" y="914233"/>
                    <a:pt x="526533" y="849763"/>
                  </a:cubicBezTo>
                  <a:cubicBezTo>
                    <a:pt x="572326" y="736820"/>
                    <a:pt x="622427" y="636346"/>
                    <a:pt x="675482" y="559456"/>
                  </a:cubicBezTo>
                  <a:cubicBezTo>
                    <a:pt x="680758" y="551626"/>
                    <a:pt x="691408" y="549500"/>
                    <a:pt x="699250" y="554768"/>
                  </a:cubicBezTo>
                  <a:cubicBezTo>
                    <a:pt x="707092" y="560035"/>
                    <a:pt x="709221" y="570668"/>
                    <a:pt x="703945" y="578497"/>
                  </a:cubicBezTo>
                  <a:cubicBezTo>
                    <a:pt x="654134" y="654759"/>
                    <a:pt x="608389" y="754170"/>
                    <a:pt x="566033" y="865228"/>
                  </a:cubicBezTo>
                  <a:cubicBezTo>
                    <a:pt x="541588" y="929408"/>
                    <a:pt x="518546" y="997551"/>
                    <a:pt x="496230" y="1067288"/>
                  </a:cubicBezTo>
                  <a:cubicBezTo>
                    <a:pt x="463749" y="1168681"/>
                    <a:pt x="433494" y="1273602"/>
                    <a:pt x="406047" y="1375816"/>
                  </a:cubicBezTo>
                  <a:cubicBezTo>
                    <a:pt x="359480" y="1549314"/>
                    <a:pt x="320512" y="1714500"/>
                    <a:pt x="292920" y="1840733"/>
                  </a:cubicBezTo>
                  <a:cubicBezTo>
                    <a:pt x="340359" y="2026797"/>
                    <a:pt x="399222" y="2218612"/>
                    <a:pt x="474156" y="2407720"/>
                  </a:cubicBezTo>
                  <a:cubicBezTo>
                    <a:pt x="493761" y="2457160"/>
                    <a:pt x="514818" y="2506261"/>
                    <a:pt x="536650" y="2555170"/>
                  </a:cubicBezTo>
                  <a:cubicBezTo>
                    <a:pt x="547251" y="2350789"/>
                    <a:pt x="611100" y="2166562"/>
                    <a:pt x="701622" y="2006016"/>
                  </a:cubicBezTo>
                  <a:cubicBezTo>
                    <a:pt x="768375" y="1887708"/>
                    <a:pt x="849360" y="1782305"/>
                    <a:pt x="931798" y="1690384"/>
                  </a:cubicBezTo>
                  <a:cubicBezTo>
                    <a:pt x="1105241" y="1496926"/>
                    <a:pt x="1285751" y="1363782"/>
                    <a:pt x="1358071" y="1295011"/>
                  </a:cubicBezTo>
                  <a:cubicBezTo>
                    <a:pt x="1364558" y="1288680"/>
                    <a:pt x="1374965" y="1288825"/>
                    <a:pt x="1381258" y="1295349"/>
                  </a:cubicBezTo>
                  <a:cubicBezTo>
                    <a:pt x="1387600" y="1301825"/>
                    <a:pt x="1387454" y="1312216"/>
                    <a:pt x="1380920" y="13184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1069;p17"/>
            <p:cNvSpPr/>
            <p:nvPr/>
          </p:nvSpPr>
          <p:spPr>
            <a:xfrm>
              <a:off x="5323455" y="1233464"/>
              <a:ext cx="504699" cy="552497"/>
            </a:xfrm>
            <a:custGeom>
              <a:avLst/>
              <a:gdLst/>
              <a:ahLst/>
              <a:cxnLst/>
              <a:rect l="l" t="t" r="r" b="b"/>
              <a:pathLst>
                <a:path w="1009397" h="1104993" extrusionOk="0">
                  <a:moveTo>
                    <a:pt x="446236" y="200017"/>
                  </a:moveTo>
                  <a:cubicBezTo>
                    <a:pt x="451513" y="114766"/>
                    <a:pt x="466713" y="36232"/>
                    <a:pt x="503018" y="13953"/>
                  </a:cubicBezTo>
                  <a:cubicBezTo>
                    <a:pt x="592184" y="-40803"/>
                    <a:pt x="832671" y="75427"/>
                    <a:pt x="851162" y="191849"/>
                  </a:cubicBezTo>
                  <a:cubicBezTo>
                    <a:pt x="854890" y="215047"/>
                    <a:pt x="838189" y="248297"/>
                    <a:pt x="810839" y="285364"/>
                  </a:cubicBezTo>
                  <a:cubicBezTo>
                    <a:pt x="848645" y="268353"/>
                    <a:pt x="882288" y="261442"/>
                    <a:pt x="905040" y="272944"/>
                  </a:cubicBezTo>
                  <a:cubicBezTo>
                    <a:pt x="997885" y="319919"/>
                    <a:pt x="1048954" y="599111"/>
                    <a:pt x="971696" y="682671"/>
                  </a:cubicBezTo>
                  <a:cubicBezTo>
                    <a:pt x="959691" y="695671"/>
                    <a:pt x="935875" y="701277"/>
                    <a:pt x="905233" y="701809"/>
                  </a:cubicBezTo>
                  <a:cubicBezTo>
                    <a:pt x="931422" y="724185"/>
                    <a:pt x="948993" y="747479"/>
                    <a:pt x="951607" y="770676"/>
                  </a:cubicBezTo>
                  <a:cubicBezTo>
                    <a:pt x="963806" y="880526"/>
                    <a:pt x="772501" y="1075821"/>
                    <a:pt x="666392" y="1049724"/>
                  </a:cubicBezTo>
                  <a:cubicBezTo>
                    <a:pt x="653806" y="1046630"/>
                    <a:pt x="640930" y="1034935"/>
                    <a:pt x="628151" y="1017150"/>
                  </a:cubicBezTo>
                  <a:cubicBezTo>
                    <a:pt x="625391" y="1035418"/>
                    <a:pt x="619825" y="1050352"/>
                    <a:pt x="610821" y="1060646"/>
                  </a:cubicBezTo>
                  <a:cubicBezTo>
                    <a:pt x="540340" y="1141016"/>
                    <a:pt x="279086" y="1106654"/>
                    <a:pt x="229905" y="1001782"/>
                  </a:cubicBezTo>
                  <a:cubicBezTo>
                    <a:pt x="214172" y="968290"/>
                    <a:pt x="241668" y="893382"/>
                    <a:pt x="280732" y="814897"/>
                  </a:cubicBezTo>
                  <a:cubicBezTo>
                    <a:pt x="225161" y="858875"/>
                    <a:pt x="170170" y="889322"/>
                    <a:pt x="134833" y="876370"/>
                  </a:cubicBezTo>
                  <a:cubicBezTo>
                    <a:pt x="37777" y="840849"/>
                    <a:pt x="-42579" y="570114"/>
                    <a:pt x="25046" y="478001"/>
                  </a:cubicBezTo>
                  <a:cubicBezTo>
                    <a:pt x="42375" y="454416"/>
                    <a:pt x="93735" y="446926"/>
                    <a:pt x="155890" y="447747"/>
                  </a:cubicBezTo>
                  <a:cubicBezTo>
                    <a:pt x="114260" y="423680"/>
                    <a:pt x="83570" y="396423"/>
                    <a:pt x="77761" y="366942"/>
                  </a:cubicBezTo>
                  <a:cubicBezTo>
                    <a:pt x="56462" y="258687"/>
                    <a:pt x="230824" y="45705"/>
                    <a:pt x="338676" y="61411"/>
                  </a:cubicBezTo>
                  <a:cubicBezTo>
                    <a:pt x="371254" y="66147"/>
                    <a:pt x="410270" y="126364"/>
                    <a:pt x="446236" y="200017"/>
                  </a:cubicBezTo>
                  <a:lnTo>
                    <a:pt x="446236" y="200017"/>
                  </a:lnTo>
                  <a:close/>
                  <a:moveTo>
                    <a:pt x="476055" y="540296"/>
                  </a:moveTo>
                  <a:lnTo>
                    <a:pt x="476297" y="587996"/>
                  </a:lnTo>
                  <a:lnTo>
                    <a:pt x="496386" y="597806"/>
                  </a:lnTo>
                  <a:lnTo>
                    <a:pt x="527415" y="581471"/>
                  </a:lnTo>
                  <a:lnTo>
                    <a:pt x="531820" y="538314"/>
                  </a:lnTo>
                  <a:lnTo>
                    <a:pt x="510521" y="517871"/>
                  </a:lnTo>
                  <a:lnTo>
                    <a:pt x="476055" y="540296"/>
                  </a:lnTo>
                  <a:lnTo>
                    <a:pt x="476055" y="54029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17"/>
            <p:cNvSpPr/>
            <p:nvPr/>
          </p:nvSpPr>
          <p:spPr>
            <a:xfrm>
              <a:off x="5397052" y="1334391"/>
              <a:ext cx="383579" cy="416396"/>
            </a:xfrm>
            <a:custGeom>
              <a:avLst/>
              <a:gdLst/>
              <a:ahLst/>
              <a:cxnLst/>
              <a:rect l="l" t="t" r="r" b="b"/>
              <a:pathLst>
                <a:path w="767157" h="832792" extrusionOk="0">
                  <a:moveTo>
                    <a:pt x="185674" y="297606"/>
                  </a:moveTo>
                  <a:cubicBezTo>
                    <a:pt x="165101" y="291565"/>
                    <a:pt x="144383" y="286297"/>
                    <a:pt x="123810" y="280594"/>
                  </a:cubicBezTo>
                  <a:cubicBezTo>
                    <a:pt x="103188" y="274843"/>
                    <a:pt x="82712" y="268899"/>
                    <a:pt x="62042" y="263486"/>
                  </a:cubicBezTo>
                  <a:cubicBezTo>
                    <a:pt x="44325" y="258846"/>
                    <a:pt x="26608" y="254255"/>
                    <a:pt x="8746" y="250196"/>
                  </a:cubicBezTo>
                  <a:cubicBezTo>
                    <a:pt x="2937" y="249084"/>
                    <a:pt x="-887" y="243526"/>
                    <a:pt x="178" y="237727"/>
                  </a:cubicBezTo>
                  <a:cubicBezTo>
                    <a:pt x="1291" y="231928"/>
                    <a:pt x="6858" y="228110"/>
                    <a:pt x="12667" y="229173"/>
                  </a:cubicBezTo>
                  <a:cubicBezTo>
                    <a:pt x="43406" y="233764"/>
                    <a:pt x="73950" y="239177"/>
                    <a:pt x="104253" y="246088"/>
                  </a:cubicBezTo>
                  <a:cubicBezTo>
                    <a:pt x="116355" y="248842"/>
                    <a:pt x="128408" y="251790"/>
                    <a:pt x="140365" y="255125"/>
                  </a:cubicBezTo>
                  <a:cubicBezTo>
                    <a:pt x="158276" y="260151"/>
                    <a:pt x="175944" y="265951"/>
                    <a:pt x="193613" y="271702"/>
                  </a:cubicBezTo>
                  <a:lnTo>
                    <a:pt x="254219" y="293304"/>
                  </a:lnTo>
                  <a:lnTo>
                    <a:pt x="270871" y="299974"/>
                  </a:lnTo>
                  <a:cubicBezTo>
                    <a:pt x="271403" y="300167"/>
                    <a:pt x="278422" y="303260"/>
                    <a:pt x="280940" y="304806"/>
                  </a:cubicBezTo>
                  <a:cubicBezTo>
                    <a:pt x="291105" y="310944"/>
                    <a:pt x="285006" y="321238"/>
                    <a:pt x="282731" y="322736"/>
                  </a:cubicBezTo>
                  <a:cubicBezTo>
                    <a:pt x="279148" y="325346"/>
                    <a:pt x="274405" y="325249"/>
                    <a:pt x="270919" y="322881"/>
                  </a:cubicBezTo>
                  <a:lnTo>
                    <a:pt x="270968" y="322833"/>
                  </a:lnTo>
                  <a:cubicBezTo>
                    <a:pt x="271355" y="322060"/>
                    <a:pt x="270290" y="321480"/>
                    <a:pt x="268886" y="321045"/>
                  </a:cubicBezTo>
                  <a:cubicBezTo>
                    <a:pt x="268741" y="320851"/>
                    <a:pt x="268547" y="320658"/>
                    <a:pt x="268402" y="320417"/>
                  </a:cubicBezTo>
                  <a:cubicBezTo>
                    <a:pt x="268257" y="320223"/>
                    <a:pt x="268112" y="320030"/>
                    <a:pt x="268015" y="319837"/>
                  </a:cubicBezTo>
                  <a:lnTo>
                    <a:pt x="268257" y="320417"/>
                  </a:lnTo>
                  <a:lnTo>
                    <a:pt x="268499" y="320948"/>
                  </a:lnTo>
                  <a:cubicBezTo>
                    <a:pt x="266369" y="320320"/>
                    <a:pt x="263658" y="320030"/>
                    <a:pt x="263465" y="319982"/>
                  </a:cubicBezTo>
                  <a:lnTo>
                    <a:pt x="246813" y="314859"/>
                  </a:lnTo>
                  <a:lnTo>
                    <a:pt x="185674" y="297606"/>
                  </a:lnTo>
                  <a:close/>
                  <a:moveTo>
                    <a:pt x="268499" y="320948"/>
                  </a:moveTo>
                  <a:cubicBezTo>
                    <a:pt x="269177" y="322446"/>
                    <a:pt x="270193" y="324234"/>
                    <a:pt x="270919" y="322881"/>
                  </a:cubicBezTo>
                  <a:cubicBezTo>
                    <a:pt x="270193" y="322398"/>
                    <a:pt x="269515" y="321770"/>
                    <a:pt x="268886" y="321045"/>
                  </a:cubicBezTo>
                  <a:lnTo>
                    <a:pt x="268499" y="320948"/>
                  </a:lnTo>
                  <a:close/>
                  <a:moveTo>
                    <a:pt x="336850" y="368841"/>
                  </a:moveTo>
                  <a:cubicBezTo>
                    <a:pt x="335640" y="369373"/>
                    <a:pt x="333897" y="370533"/>
                    <a:pt x="332154" y="372563"/>
                  </a:cubicBezTo>
                  <a:cubicBezTo>
                    <a:pt x="330412" y="374641"/>
                    <a:pt x="327604" y="379764"/>
                    <a:pt x="326007" y="381890"/>
                  </a:cubicBezTo>
                  <a:lnTo>
                    <a:pt x="312646" y="399481"/>
                  </a:lnTo>
                  <a:lnTo>
                    <a:pt x="270871" y="451483"/>
                  </a:lnTo>
                  <a:cubicBezTo>
                    <a:pt x="256494" y="468784"/>
                    <a:pt x="239116" y="487874"/>
                    <a:pt x="221447" y="507882"/>
                  </a:cubicBezTo>
                  <a:cubicBezTo>
                    <a:pt x="204940" y="526633"/>
                    <a:pt x="188095" y="546061"/>
                    <a:pt x="171685" y="564377"/>
                  </a:cubicBezTo>
                  <a:cubicBezTo>
                    <a:pt x="156291" y="581582"/>
                    <a:pt x="141624" y="598014"/>
                    <a:pt x="128312" y="612174"/>
                  </a:cubicBezTo>
                  <a:cubicBezTo>
                    <a:pt x="124100" y="616330"/>
                    <a:pt x="124100" y="623096"/>
                    <a:pt x="128263" y="627252"/>
                  </a:cubicBezTo>
                  <a:cubicBezTo>
                    <a:pt x="132426" y="631457"/>
                    <a:pt x="139203" y="631457"/>
                    <a:pt x="143366" y="627301"/>
                  </a:cubicBezTo>
                  <a:cubicBezTo>
                    <a:pt x="160454" y="611449"/>
                    <a:pt x="180011" y="592794"/>
                    <a:pt x="199712" y="572883"/>
                  </a:cubicBezTo>
                  <a:cubicBezTo>
                    <a:pt x="211814" y="560608"/>
                    <a:pt x="224013" y="547946"/>
                    <a:pt x="235776" y="535139"/>
                  </a:cubicBezTo>
                  <a:cubicBezTo>
                    <a:pt x="245796" y="524217"/>
                    <a:pt x="255429" y="513198"/>
                    <a:pt x="264481" y="502421"/>
                  </a:cubicBezTo>
                  <a:cubicBezTo>
                    <a:pt x="274405" y="490629"/>
                    <a:pt x="283553" y="479078"/>
                    <a:pt x="291831" y="468349"/>
                  </a:cubicBezTo>
                  <a:cubicBezTo>
                    <a:pt x="297398" y="461148"/>
                    <a:pt x="302820" y="453851"/>
                    <a:pt x="308144" y="446408"/>
                  </a:cubicBezTo>
                  <a:cubicBezTo>
                    <a:pt x="316035" y="435389"/>
                    <a:pt x="323683" y="424177"/>
                    <a:pt x="331283" y="412917"/>
                  </a:cubicBezTo>
                  <a:lnTo>
                    <a:pt x="343530" y="394214"/>
                  </a:lnTo>
                  <a:cubicBezTo>
                    <a:pt x="344159" y="393199"/>
                    <a:pt x="344885" y="390686"/>
                    <a:pt x="345660" y="388559"/>
                  </a:cubicBezTo>
                  <a:cubicBezTo>
                    <a:pt x="346144" y="388366"/>
                    <a:pt x="346580" y="388124"/>
                    <a:pt x="347015" y="387883"/>
                  </a:cubicBezTo>
                  <a:cubicBezTo>
                    <a:pt x="346628" y="387979"/>
                    <a:pt x="346241" y="388028"/>
                    <a:pt x="345854" y="388076"/>
                  </a:cubicBezTo>
                  <a:cubicBezTo>
                    <a:pt x="346580" y="386191"/>
                    <a:pt x="347403" y="384790"/>
                    <a:pt x="348371" y="385466"/>
                  </a:cubicBezTo>
                  <a:cubicBezTo>
                    <a:pt x="348758" y="385708"/>
                    <a:pt x="349000" y="385998"/>
                    <a:pt x="349097" y="386191"/>
                  </a:cubicBezTo>
                  <a:cubicBezTo>
                    <a:pt x="351130" y="384161"/>
                    <a:pt x="352243" y="381310"/>
                    <a:pt x="352001" y="378217"/>
                  </a:cubicBezTo>
                  <a:cubicBezTo>
                    <a:pt x="351759" y="373433"/>
                    <a:pt x="349145" y="371258"/>
                    <a:pt x="347693" y="370050"/>
                  </a:cubicBezTo>
                  <a:cubicBezTo>
                    <a:pt x="344789" y="367681"/>
                    <a:pt x="341110" y="367102"/>
                    <a:pt x="336850" y="368841"/>
                  </a:cubicBezTo>
                  <a:close/>
                  <a:moveTo>
                    <a:pt x="376060" y="403638"/>
                  </a:moveTo>
                  <a:cubicBezTo>
                    <a:pt x="374607" y="404846"/>
                    <a:pt x="377270" y="405474"/>
                    <a:pt x="379884" y="405764"/>
                  </a:cubicBezTo>
                  <a:lnTo>
                    <a:pt x="379787" y="405571"/>
                  </a:lnTo>
                  <a:cubicBezTo>
                    <a:pt x="378432" y="405184"/>
                    <a:pt x="377173" y="404508"/>
                    <a:pt x="376060" y="403638"/>
                  </a:cubicBezTo>
                  <a:close/>
                  <a:moveTo>
                    <a:pt x="475778" y="695202"/>
                  </a:moveTo>
                  <a:cubicBezTo>
                    <a:pt x="469970" y="662387"/>
                    <a:pt x="464500" y="629572"/>
                    <a:pt x="457674" y="597096"/>
                  </a:cubicBezTo>
                  <a:cubicBezTo>
                    <a:pt x="450752" y="564426"/>
                    <a:pt x="442426" y="532046"/>
                    <a:pt x="433083" y="499908"/>
                  </a:cubicBezTo>
                  <a:cubicBezTo>
                    <a:pt x="428920" y="485941"/>
                    <a:pt x="424612" y="472022"/>
                    <a:pt x="419965" y="458249"/>
                  </a:cubicBezTo>
                  <a:cubicBezTo>
                    <a:pt x="415221" y="444330"/>
                    <a:pt x="410187" y="430557"/>
                    <a:pt x="404620" y="417025"/>
                  </a:cubicBezTo>
                  <a:cubicBezTo>
                    <a:pt x="403845" y="415091"/>
                    <a:pt x="397552" y="397210"/>
                    <a:pt x="393196" y="391411"/>
                  </a:cubicBezTo>
                  <a:cubicBezTo>
                    <a:pt x="389275" y="386240"/>
                    <a:pt x="384531" y="385176"/>
                    <a:pt x="381530" y="385563"/>
                  </a:cubicBezTo>
                  <a:cubicBezTo>
                    <a:pt x="375866" y="386191"/>
                    <a:pt x="371800" y="391217"/>
                    <a:pt x="372429" y="396872"/>
                  </a:cubicBezTo>
                  <a:cubicBezTo>
                    <a:pt x="372720" y="399626"/>
                    <a:pt x="374123" y="401995"/>
                    <a:pt x="376060" y="403638"/>
                  </a:cubicBezTo>
                  <a:cubicBezTo>
                    <a:pt x="376156" y="403541"/>
                    <a:pt x="376253" y="403493"/>
                    <a:pt x="376350" y="403396"/>
                  </a:cubicBezTo>
                  <a:cubicBezTo>
                    <a:pt x="377706" y="402526"/>
                    <a:pt x="378819" y="403541"/>
                    <a:pt x="379787" y="405571"/>
                  </a:cubicBezTo>
                  <a:cubicBezTo>
                    <a:pt x="380223" y="405716"/>
                    <a:pt x="380707" y="405812"/>
                    <a:pt x="381191" y="405861"/>
                  </a:cubicBezTo>
                  <a:lnTo>
                    <a:pt x="380562" y="405861"/>
                  </a:lnTo>
                  <a:lnTo>
                    <a:pt x="379884" y="405764"/>
                  </a:lnTo>
                  <a:cubicBezTo>
                    <a:pt x="382401" y="411322"/>
                    <a:pt x="383708" y="423694"/>
                    <a:pt x="384095" y="424854"/>
                  </a:cubicBezTo>
                  <a:cubicBezTo>
                    <a:pt x="388839" y="438192"/>
                    <a:pt x="393051" y="451724"/>
                    <a:pt x="396972" y="465401"/>
                  </a:cubicBezTo>
                  <a:cubicBezTo>
                    <a:pt x="400893" y="479126"/>
                    <a:pt x="404571" y="492948"/>
                    <a:pt x="408008" y="506770"/>
                  </a:cubicBezTo>
                  <a:cubicBezTo>
                    <a:pt x="412898" y="525860"/>
                    <a:pt x="417206" y="545046"/>
                    <a:pt x="421369" y="564329"/>
                  </a:cubicBezTo>
                  <a:cubicBezTo>
                    <a:pt x="425241" y="582355"/>
                    <a:pt x="428823" y="600430"/>
                    <a:pt x="432502" y="618505"/>
                  </a:cubicBezTo>
                  <a:cubicBezTo>
                    <a:pt x="437972" y="645665"/>
                    <a:pt x="443588" y="672826"/>
                    <a:pt x="448961" y="700131"/>
                  </a:cubicBezTo>
                  <a:cubicBezTo>
                    <a:pt x="454044" y="724537"/>
                    <a:pt x="460337" y="749088"/>
                    <a:pt x="464984" y="773832"/>
                  </a:cubicBezTo>
                  <a:cubicBezTo>
                    <a:pt x="467936" y="789877"/>
                    <a:pt x="470308" y="805970"/>
                    <a:pt x="470889" y="822208"/>
                  </a:cubicBezTo>
                  <a:cubicBezTo>
                    <a:pt x="470986" y="828104"/>
                    <a:pt x="475827" y="832841"/>
                    <a:pt x="481733" y="832792"/>
                  </a:cubicBezTo>
                  <a:cubicBezTo>
                    <a:pt x="487638" y="832744"/>
                    <a:pt x="492382" y="827863"/>
                    <a:pt x="492334" y="821967"/>
                  </a:cubicBezTo>
                  <a:cubicBezTo>
                    <a:pt x="492576" y="804617"/>
                    <a:pt x="491075" y="787267"/>
                    <a:pt x="488655" y="770014"/>
                  </a:cubicBezTo>
                  <a:cubicBezTo>
                    <a:pt x="485218" y="744883"/>
                    <a:pt x="479893" y="719946"/>
                    <a:pt x="475778" y="695202"/>
                  </a:cubicBezTo>
                  <a:close/>
                  <a:moveTo>
                    <a:pt x="760800" y="476323"/>
                  </a:moveTo>
                  <a:cubicBezTo>
                    <a:pt x="757266" y="474874"/>
                    <a:pt x="753297" y="475550"/>
                    <a:pt x="750489" y="477822"/>
                  </a:cubicBezTo>
                  <a:cubicBezTo>
                    <a:pt x="750586" y="477870"/>
                    <a:pt x="750634" y="478015"/>
                    <a:pt x="750683" y="478256"/>
                  </a:cubicBezTo>
                  <a:cubicBezTo>
                    <a:pt x="751022" y="479561"/>
                    <a:pt x="750053" y="479948"/>
                    <a:pt x="748504" y="479900"/>
                  </a:cubicBezTo>
                  <a:cubicBezTo>
                    <a:pt x="748311" y="480190"/>
                    <a:pt x="748166" y="480431"/>
                    <a:pt x="747972" y="480721"/>
                  </a:cubicBezTo>
                  <a:lnTo>
                    <a:pt x="748117" y="480431"/>
                  </a:lnTo>
                  <a:lnTo>
                    <a:pt x="748456" y="479900"/>
                  </a:lnTo>
                  <a:cubicBezTo>
                    <a:pt x="744826" y="479755"/>
                    <a:pt x="738145" y="477097"/>
                    <a:pt x="736693" y="476952"/>
                  </a:cubicBezTo>
                  <a:cubicBezTo>
                    <a:pt x="725124" y="475695"/>
                    <a:pt x="713603" y="473762"/>
                    <a:pt x="702130" y="471442"/>
                  </a:cubicBezTo>
                  <a:cubicBezTo>
                    <a:pt x="690609" y="469122"/>
                    <a:pt x="679234" y="466319"/>
                    <a:pt x="667907" y="463226"/>
                  </a:cubicBezTo>
                  <a:cubicBezTo>
                    <a:pt x="641960" y="456364"/>
                    <a:pt x="616401" y="448148"/>
                    <a:pt x="590891" y="439691"/>
                  </a:cubicBezTo>
                  <a:cubicBezTo>
                    <a:pt x="573900" y="434036"/>
                    <a:pt x="556957" y="428188"/>
                    <a:pt x="540015" y="422244"/>
                  </a:cubicBezTo>
                  <a:cubicBezTo>
                    <a:pt x="497658" y="407311"/>
                    <a:pt x="455544" y="391362"/>
                    <a:pt x="414011" y="373916"/>
                  </a:cubicBezTo>
                  <a:cubicBezTo>
                    <a:pt x="408638" y="371451"/>
                    <a:pt x="402296" y="373868"/>
                    <a:pt x="399876" y="379232"/>
                  </a:cubicBezTo>
                  <a:cubicBezTo>
                    <a:pt x="397407" y="384596"/>
                    <a:pt x="399828" y="390927"/>
                    <a:pt x="405201" y="393344"/>
                  </a:cubicBezTo>
                  <a:cubicBezTo>
                    <a:pt x="446298" y="413207"/>
                    <a:pt x="487735" y="432441"/>
                    <a:pt x="530188" y="448825"/>
                  </a:cubicBezTo>
                  <a:cubicBezTo>
                    <a:pt x="547276" y="455446"/>
                    <a:pt x="564557" y="461535"/>
                    <a:pt x="581984" y="467044"/>
                  </a:cubicBezTo>
                  <a:cubicBezTo>
                    <a:pt x="608269" y="475357"/>
                    <a:pt x="634893" y="482268"/>
                    <a:pt x="661710" y="488357"/>
                  </a:cubicBezTo>
                  <a:cubicBezTo>
                    <a:pt x="673715" y="490967"/>
                    <a:pt x="685817" y="493287"/>
                    <a:pt x="698016" y="495026"/>
                  </a:cubicBezTo>
                  <a:cubicBezTo>
                    <a:pt x="710311" y="496814"/>
                    <a:pt x="722607" y="498071"/>
                    <a:pt x="734950" y="498699"/>
                  </a:cubicBezTo>
                  <a:cubicBezTo>
                    <a:pt x="738097" y="498893"/>
                    <a:pt x="749715" y="500246"/>
                    <a:pt x="756153" y="498264"/>
                  </a:cubicBezTo>
                  <a:cubicBezTo>
                    <a:pt x="761429" y="496670"/>
                    <a:pt x="764914" y="493577"/>
                    <a:pt x="766367" y="489710"/>
                  </a:cubicBezTo>
                  <a:cubicBezTo>
                    <a:pt x="768545" y="484491"/>
                    <a:pt x="766076" y="478498"/>
                    <a:pt x="760800" y="476323"/>
                  </a:cubicBezTo>
                  <a:close/>
                  <a:moveTo>
                    <a:pt x="750441" y="477822"/>
                  </a:moveTo>
                  <a:cubicBezTo>
                    <a:pt x="750005" y="477387"/>
                    <a:pt x="749134" y="478643"/>
                    <a:pt x="748408" y="479900"/>
                  </a:cubicBezTo>
                  <a:lnTo>
                    <a:pt x="748456" y="479900"/>
                  </a:lnTo>
                  <a:cubicBezTo>
                    <a:pt x="749037" y="479126"/>
                    <a:pt x="749715" y="478401"/>
                    <a:pt x="750441" y="477822"/>
                  </a:cubicBezTo>
                  <a:close/>
                  <a:moveTo>
                    <a:pt x="671779" y="89021"/>
                  </a:moveTo>
                  <a:cubicBezTo>
                    <a:pt x="670666" y="89311"/>
                    <a:pt x="669601" y="89359"/>
                    <a:pt x="668536" y="89311"/>
                  </a:cubicBezTo>
                  <a:cubicBezTo>
                    <a:pt x="669746" y="89601"/>
                    <a:pt x="672215" y="90278"/>
                    <a:pt x="671779" y="89021"/>
                  </a:cubicBezTo>
                  <a:close/>
                  <a:moveTo>
                    <a:pt x="408299" y="304613"/>
                  </a:moveTo>
                  <a:cubicBezTo>
                    <a:pt x="431002" y="277646"/>
                    <a:pt x="455786" y="254255"/>
                    <a:pt x="481490" y="232218"/>
                  </a:cubicBezTo>
                  <a:cubicBezTo>
                    <a:pt x="497223" y="218734"/>
                    <a:pt x="513439" y="205927"/>
                    <a:pt x="529752" y="193168"/>
                  </a:cubicBezTo>
                  <a:cubicBezTo>
                    <a:pt x="554295" y="173982"/>
                    <a:pt x="579079" y="154989"/>
                    <a:pt x="604542" y="136238"/>
                  </a:cubicBezTo>
                  <a:cubicBezTo>
                    <a:pt x="615143" y="128263"/>
                    <a:pt x="625744" y="120193"/>
                    <a:pt x="636539" y="112412"/>
                  </a:cubicBezTo>
                  <a:cubicBezTo>
                    <a:pt x="643655" y="107241"/>
                    <a:pt x="650770" y="102215"/>
                    <a:pt x="658080" y="97382"/>
                  </a:cubicBezTo>
                  <a:cubicBezTo>
                    <a:pt x="658370" y="97188"/>
                    <a:pt x="663647" y="91582"/>
                    <a:pt x="667616" y="89214"/>
                  </a:cubicBezTo>
                  <a:lnTo>
                    <a:pt x="668100" y="89263"/>
                  </a:lnTo>
                  <a:lnTo>
                    <a:pt x="668487" y="89311"/>
                  </a:lnTo>
                  <a:cubicBezTo>
                    <a:pt x="668197" y="89214"/>
                    <a:pt x="667955" y="89166"/>
                    <a:pt x="667858" y="89166"/>
                  </a:cubicBezTo>
                  <a:lnTo>
                    <a:pt x="667713" y="89118"/>
                  </a:lnTo>
                  <a:cubicBezTo>
                    <a:pt x="669552" y="88054"/>
                    <a:pt x="671101" y="87716"/>
                    <a:pt x="671682" y="88924"/>
                  </a:cubicBezTo>
                  <a:lnTo>
                    <a:pt x="671731" y="89021"/>
                  </a:lnTo>
                  <a:lnTo>
                    <a:pt x="672118" y="88924"/>
                  </a:lnTo>
                  <a:cubicBezTo>
                    <a:pt x="677588" y="87329"/>
                    <a:pt x="680686" y="81627"/>
                    <a:pt x="679089" y="76214"/>
                  </a:cubicBezTo>
                  <a:cubicBezTo>
                    <a:pt x="678556" y="73991"/>
                    <a:pt x="673038" y="66113"/>
                    <a:pt x="663259" y="70125"/>
                  </a:cubicBezTo>
                  <a:cubicBezTo>
                    <a:pt x="658564" y="72009"/>
                    <a:pt x="647140" y="78582"/>
                    <a:pt x="646656" y="78872"/>
                  </a:cubicBezTo>
                  <a:cubicBezTo>
                    <a:pt x="638765" y="83415"/>
                    <a:pt x="631020" y="88151"/>
                    <a:pt x="623324" y="93032"/>
                  </a:cubicBezTo>
                  <a:cubicBezTo>
                    <a:pt x="611996" y="100281"/>
                    <a:pt x="600814" y="107821"/>
                    <a:pt x="589584" y="115312"/>
                  </a:cubicBezTo>
                  <a:cubicBezTo>
                    <a:pt x="567607" y="130293"/>
                    <a:pt x="545678" y="144985"/>
                    <a:pt x="524621" y="160692"/>
                  </a:cubicBezTo>
                  <a:cubicBezTo>
                    <a:pt x="510390" y="171324"/>
                    <a:pt x="496497" y="182343"/>
                    <a:pt x="483039" y="193942"/>
                  </a:cubicBezTo>
                  <a:cubicBezTo>
                    <a:pt x="449735" y="222697"/>
                    <a:pt x="419142" y="254593"/>
                    <a:pt x="391502" y="291323"/>
                  </a:cubicBezTo>
                  <a:cubicBezTo>
                    <a:pt x="387823" y="295914"/>
                    <a:pt x="388597" y="302680"/>
                    <a:pt x="393244" y="306353"/>
                  </a:cubicBezTo>
                  <a:cubicBezTo>
                    <a:pt x="397891" y="309978"/>
                    <a:pt x="404668" y="309204"/>
                    <a:pt x="408299" y="304613"/>
                  </a:cubicBezTo>
                  <a:close/>
                  <a:moveTo>
                    <a:pt x="298511" y="151896"/>
                  </a:moveTo>
                  <a:cubicBezTo>
                    <a:pt x="300206" y="171082"/>
                    <a:pt x="302481" y="190124"/>
                    <a:pt x="304901" y="208053"/>
                  </a:cubicBezTo>
                  <a:cubicBezTo>
                    <a:pt x="309500" y="241786"/>
                    <a:pt x="314921" y="271702"/>
                    <a:pt x="319181" y="292048"/>
                  </a:cubicBezTo>
                  <a:cubicBezTo>
                    <a:pt x="320198" y="297847"/>
                    <a:pt x="325765" y="301762"/>
                    <a:pt x="331573" y="300747"/>
                  </a:cubicBezTo>
                  <a:cubicBezTo>
                    <a:pt x="337382" y="299732"/>
                    <a:pt x="341303" y="294174"/>
                    <a:pt x="340287" y="288375"/>
                  </a:cubicBezTo>
                  <a:cubicBezTo>
                    <a:pt x="338012" y="271605"/>
                    <a:pt x="335930" y="248262"/>
                    <a:pt x="333655" y="221779"/>
                  </a:cubicBezTo>
                  <a:cubicBezTo>
                    <a:pt x="332445" y="207618"/>
                    <a:pt x="331283" y="192588"/>
                    <a:pt x="329879" y="177172"/>
                  </a:cubicBezTo>
                  <a:cubicBezTo>
                    <a:pt x="328572" y="162480"/>
                    <a:pt x="327120" y="147450"/>
                    <a:pt x="325619" y="132565"/>
                  </a:cubicBezTo>
                  <a:cubicBezTo>
                    <a:pt x="323247" y="109464"/>
                    <a:pt x="320730" y="86701"/>
                    <a:pt x="318794" y="65727"/>
                  </a:cubicBezTo>
                  <a:cubicBezTo>
                    <a:pt x="316858" y="44801"/>
                    <a:pt x="315163" y="25759"/>
                    <a:pt x="314389" y="10149"/>
                  </a:cubicBezTo>
                  <a:cubicBezTo>
                    <a:pt x="314341" y="4495"/>
                    <a:pt x="309693" y="-48"/>
                    <a:pt x="304030" y="0"/>
                  </a:cubicBezTo>
                  <a:cubicBezTo>
                    <a:pt x="298366" y="49"/>
                    <a:pt x="293864" y="4688"/>
                    <a:pt x="293913" y="10343"/>
                  </a:cubicBezTo>
                  <a:cubicBezTo>
                    <a:pt x="293380" y="29722"/>
                    <a:pt x="293429" y="54370"/>
                    <a:pt x="294397" y="81337"/>
                  </a:cubicBezTo>
                  <a:cubicBezTo>
                    <a:pt x="295171" y="103858"/>
                    <a:pt x="296381" y="128022"/>
                    <a:pt x="298511" y="15189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17"/>
            <p:cNvSpPr/>
            <p:nvPr/>
          </p:nvSpPr>
          <p:spPr>
            <a:xfrm>
              <a:off x="5336378" y="1258837"/>
              <a:ext cx="476546" cy="520395"/>
            </a:xfrm>
            <a:custGeom>
              <a:avLst/>
              <a:gdLst/>
              <a:ahLst/>
              <a:cxnLst/>
              <a:rect l="l" t="t" r="r" b="b"/>
              <a:pathLst>
                <a:path w="953091" h="1040789" extrusionOk="0">
                  <a:moveTo>
                    <a:pt x="485790" y="470750"/>
                  </a:moveTo>
                  <a:cubicBezTo>
                    <a:pt x="479884" y="470750"/>
                    <a:pt x="475092" y="465965"/>
                    <a:pt x="475092" y="460069"/>
                  </a:cubicBezTo>
                  <a:cubicBezTo>
                    <a:pt x="474946" y="453497"/>
                    <a:pt x="484241" y="423775"/>
                    <a:pt x="499586" y="382358"/>
                  </a:cubicBezTo>
                  <a:cubicBezTo>
                    <a:pt x="511106" y="351331"/>
                    <a:pt x="525580" y="313297"/>
                    <a:pt x="541700" y="273619"/>
                  </a:cubicBezTo>
                  <a:cubicBezTo>
                    <a:pt x="556222" y="238001"/>
                    <a:pt x="572003" y="201078"/>
                    <a:pt x="587057" y="166379"/>
                  </a:cubicBezTo>
                  <a:cubicBezTo>
                    <a:pt x="622153" y="85381"/>
                    <a:pt x="653424" y="16948"/>
                    <a:pt x="655989" y="7717"/>
                  </a:cubicBezTo>
                  <a:cubicBezTo>
                    <a:pt x="657393" y="2208"/>
                    <a:pt x="663008" y="-1079"/>
                    <a:pt x="668478" y="323"/>
                  </a:cubicBezTo>
                  <a:cubicBezTo>
                    <a:pt x="673948" y="1725"/>
                    <a:pt x="677288" y="7282"/>
                    <a:pt x="675885" y="12743"/>
                  </a:cubicBezTo>
                  <a:cubicBezTo>
                    <a:pt x="673464" y="22989"/>
                    <a:pt x="641903" y="104132"/>
                    <a:pt x="605258" y="194989"/>
                  </a:cubicBezTo>
                  <a:cubicBezTo>
                    <a:pt x="596303" y="217172"/>
                    <a:pt x="587009" y="239886"/>
                    <a:pt x="577666" y="262262"/>
                  </a:cubicBezTo>
                  <a:cubicBezTo>
                    <a:pt x="568033" y="285218"/>
                    <a:pt x="558352" y="307787"/>
                    <a:pt x="549251" y="329100"/>
                  </a:cubicBezTo>
                  <a:cubicBezTo>
                    <a:pt x="530566" y="372982"/>
                    <a:pt x="514205" y="411355"/>
                    <a:pt x="504765" y="436050"/>
                  </a:cubicBezTo>
                  <a:cubicBezTo>
                    <a:pt x="499924" y="448712"/>
                    <a:pt x="496584" y="457073"/>
                    <a:pt x="496487" y="460069"/>
                  </a:cubicBezTo>
                  <a:cubicBezTo>
                    <a:pt x="496487" y="465965"/>
                    <a:pt x="491695" y="470750"/>
                    <a:pt x="485790" y="470750"/>
                  </a:cubicBezTo>
                  <a:close/>
                  <a:moveTo>
                    <a:pt x="140308" y="144099"/>
                  </a:moveTo>
                  <a:cubicBezTo>
                    <a:pt x="152555" y="160676"/>
                    <a:pt x="179759" y="194699"/>
                    <a:pt x="213063" y="234667"/>
                  </a:cubicBezTo>
                  <a:cubicBezTo>
                    <a:pt x="227634" y="252161"/>
                    <a:pt x="243318" y="270864"/>
                    <a:pt x="259583" y="289616"/>
                  </a:cubicBezTo>
                  <a:cubicBezTo>
                    <a:pt x="270039" y="301649"/>
                    <a:pt x="280688" y="313732"/>
                    <a:pt x="291386" y="325572"/>
                  </a:cubicBezTo>
                  <a:cubicBezTo>
                    <a:pt x="307990" y="344033"/>
                    <a:pt x="324594" y="361915"/>
                    <a:pt x="340229" y="378540"/>
                  </a:cubicBezTo>
                  <a:cubicBezTo>
                    <a:pt x="371791" y="412031"/>
                    <a:pt x="399576" y="440110"/>
                    <a:pt x="416325" y="455865"/>
                  </a:cubicBezTo>
                  <a:cubicBezTo>
                    <a:pt x="420537" y="460021"/>
                    <a:pt x="427314" y="460021"/>
                    <a:pt x="431477" y="455817"/>
                  </a:cubicBezTo>
                  <a:cubicBezTo>
                    <a:pt x="435640" y="451612"/>
                    <a:pt x="435591" y="444846"/>
                    <a:pt x="431380" y="440690"/>
                  </a:cubicBezTo>
                  <a:cubicBezTo>
                    <a:pt x="414728" y="423388"/>
                    <a:pt x="387039" y="391588"/>
                    <a:pt x="355042" y="354811"/>
                  </a:cubicBezTo>
                  <a:cubicBezTo>
                    <a:pt x="338971" y="336349"/>
                    <a:pt x="321883" y="316583"/>
                    <a:pt x="304456" y="296865"/>
                  </a:cubicBezTo>
                  <a:cubicBezTo>
                    <a:pt x="287320" y="277437"/>
                    <a:pt x="269845" y="258057"/>
                    <a:pt x="253193" y="239499"/>
                  </a:cubicBezTo>
                  <a:cubicBezTo>
                    <a:pt x="223035" y="205960"/>
                    <a:pt x="195395" y="175416"/>
                    <a:pt x="176322" y="153572"/>
                  </a:cubicBezTo>
                  <a:cubicBezTo>
                    <a:pt x="164463" y="139992"/>
                    <a:pt x="155846" y="129988"/>
                    <a:pt x="152070" y="124913"/>
                  </a:cubicBezTo>
                  <a:cubicBezTo>
                    <a:pt x="152070" y="125783"/>
                    <a:pt x="151877" y="126798"/>
                    <a:pt x="151780" y="127378"/>
                  </a:cubicBezTo>
                  <a:cubicBezTo>
                    <a:pt x="151828" y="126266"/>
                    <a:pt x="151683" y="125155"/>
                    <a:pt x="151344" y="124092"/>
                  </a:cubicBezTo>
                  <a:cubicBezTo>
                    <a:pt x="150957" y="123753"/>
                    <a:pt x="150667" y="123415"/>
                    <a:pt x="150909" y="123318"/>
                  </a:cubicBezTo>
                  <a:lnTo>
                    <a:pt x="151102" y="123222"/>
                  </a:lnTo>
                  <a:cubicBezTo>
                    <a:pt x="150570" y="121965"/>
                    <a:pt x="149844" y="120805"/>
                    <a:pt x="148827" y="119790"/>
                  </a:cubicBezTo>
                  <a:cubicBezTo>
                    <a:pt x="144809" y="115827"/>
                    <a:pt x="138274" y="115827"/>
                    <a:pt x="134305" y="119839"/>
                  </a:cubicBezTo>
                  <a:cubicBezTo>
                    <a:pt x="132950" y="121144"/>
                    <a:pt x="129174" y="125976"/>
                    <a:pt x="132950" y="133226"/>
                  </a:cubicBezTo>
                  <a:cubicBezTo>
                    <a:pt x="133918" y="135110"/>
                    <a:pt x="136387" y="138832"/>
                    <a:pt x="140308" y="144099"/>
                  </a:cubicBezTo>
                  <a:close/>
                  <a:moveTo>
                    <a:pt x="151344" y="124092"/>
                  </a:moveTo>
                  <a:cubicBezTo>
                    <a:pt x="151586" y="124333"/>
                    <a:pt x="151828" y="124575"/>
                    <a:pt x="152022" y="124865"/>
                  </a:cubicBezTo>
                  <a:lnTo>
                    <a:pt x="152070" y="124913"/>
                  </a:lnTo>
                  <a:cubicBezTo>
                    <a:pt x="152167" y="123753"/>
                    <a:pt x="151974" y="122738"/>
                    <a:pt x="151054" y="123222"/>
                  </a:cubicBezTo>
                  <a:lnTo>
                    <a:pt x="151199" y="123657"/>
                  </a:lnTo>
                  <a:lnTo>
                    <a:pt x="151344" y="124092"/>
                  </a:lnTo>
                  <a:close/>
                  <a:moveTo>
                    <a:pt x="457810" y="501632"/>
                  </a:moveTo>
                  <a:cubicBezTo>
                    <a:pt x="455874" y="496026"/>
                    <a:pt x="449823" y="493029"/>
                    <a:pt x="444208" y="494914"/>
                  </a:cubicBezTo>
                  <a:cubicBezTo>
                    <a:pt x="417197" y="503371"/>
                    <a:pt x="367821" y="517918"/>
                    <a:pt x="311814" y="535365"/>
                  </a:cubicBezTo>
                  <a:cubicBezTo>
                    <a:pt x="283496" y="544209"/>
                    <a:pt x="253484" y="553681"/>
                    <a:pt x="223810" y="563540"/>
                  </a:cubicBezTo>
                  <a:cubicBezTo>
                    <a:pt x="185520" y="576299"/>
                    <a:pt x="147859" y="589637"/>
                    <a:pt x="114700" y="601526"/>
                  </a:cubicBezTo>
                  <a:cubicBezTo>
                    <a:pt x="59129" y="621389"/>
                    <a:pt x="16482" y="637869"/>
                    <a:pt x="5639" y="643668"/>
                  </a:cubicBezTo>
                  <a:cubicBezTo>
                    <a:pt x="556" y="646181"/>
                    <a:pt x="-1429" y="652367"/>
                    <a:pt x="1088" y="657394"/>
                  </a:cubicBezTo>
                  <a:cubicBezTo>
                    <a:pt x="3654" y="662468"/>
                    <a:pt x="9802" y="664449"/>
                    <a:pt x="14884" y="661936"/>
                  </a:cubicBezTo>
                  <a:cubicBezTo>
                    <a:pt x="28681" y="655315"/>
                    <a:pt x="94272" y="635163"/>
                    <a:pt x="171337" y="610612"/>
                  </a:cubicBezTo>
                  <a:cubicBezTo>
                    <a:pt x="205367" y="599786"/>
                    <a:pt x="241672" y="588139"/>
                    <a:pt x="276719" y="576444"/>
                  </a:cubicBezTo>
                  <a:cubicBezTo>
                    <a:pt x="300923" y="568325"/>
                    <a:pt x="324545" y="560061"/>
                    <a:pt x="346570" y="552376"/>
                  </a:cubicBezTo>
                  <a:cubicBezTo>
                    <a:pt x="390960" y="536863"/>
                    <a:pt x="428717" y="523283"/>
                    <a:pt x="451082" y="515164"/>
                  </a:cubicBezTo>
                  <a:cubicBezTo>
                    <a:pt x="456697" y="513279"/>
                    <a:pt x="459698" y="507189"/>
                    <a:pt x="457810" y="501632"/>
                  </a:cubicBezTo>
                  <a:close/>
                  <a:moveTo>
                    <a:pt x="476447" y="525892"/>
                  </a:moveTo>
                  <a:cubicBezTo>
                    <a:pt x="470638" y="525023"/>
                    <a:pt x="465168" y="529034"/>
                    <a:pt x="464248" y="534882"/>
                  </a:cubicBezTo>
                  <a:cubicBezTo>
                    <a:pt x="459698" y="561269"/>
                    <a:pt x="453986" y="604281"/>
                    <a:pt x="447790" y="654494"/>
                  </a:cubicBezTo>
                  <a:cubicBezTo>
                    <a:pt x="444740" y="679625"/>
                    <a:pt x="441400" y="706495"/>
                    <a:pt x="438205" y="734042"/>
                  </a:cubicBezTo>
                  <a:cubicBezTo>
                    <a:pt x="435156" y="760284"/>
                    <a:pt x="432154" y="787155"/>
                    <a:pt x="429105" y="813445"/>
                  </a:cubicBezTo>
                  <a:cubicBezTo>
                    <a:pt x="424216" y="855733"/>
                    <a:pt x="419326" y="896715"/>
                    <a:pt x="413663" y="931994"/>
                  </a:cubicBezTo>
                  <a:cubicBezTo>
                    <a:pt x="406886" y="974233"/>
                    <a:pt x="399625" y="1008160"/>
                    <a:pt x="390621" y="1025703"/>
                  </a:cubicBezTo>
                  <a:cubicBezTo>
                    <a:pt x="387959" y="1030681"/>
                    <a:pt x="389798" y="1036867"/>
                    <a:pt x="394784" y="1039573"/>
                  </a:cubicBezTo>
                  <a:cubicBezTo>
                    <a:pt x="399770" y="1042231"/>
                    <a:pt x="405966" y="1040395"/>
                    <a:pt x="408677" y="1035417"/>
                  </a:cubicBezTo>
                  <a:cubicBezTo>
                    <a:pt x="422667" y="1010769"/>
                    <a:pt x="435882" y="954274"/>
                    <a:pt x="447064" y="886663"/>
                  </a:cubicBezTo>
                  <a:cubicBezTo>
                    <a:pt x="451420" y="860082"/>
                    <a:pt x="455583" y="831762"/>
                    <a:pt x="459262" y="803006"/>
                  </a:cubicBezTo>
                  <a:cubicBezTo>
                    <a:pt x="461634" y="784448"/>
                    <a:pt x="463764" y="765697"/>
                    <a:pt x="465701" y="747139"/>
                  </a:cubicBezTo>
                  <a:cubicBezTo>
                    <a:pt x="468750" y="718239"/>
                    <a:pt x="471316" y="689822"/>
                    <a:pt x="473688" y="663290"/>
                  </a:cubicBezTo>
                  <a:cubicBezTo>
                    <a:pt x="478286" y="610757"/>
                    <a:pt x="481868" y="565473"/>
                    <a:pt x="485451" y="538071"/>
                  </a:cubicBezTo>
                  <a:cubicBezTo>
                    <a:pt x="486322" y="532223"/>
                    <a:pt x="482304" y="526811"/>
                    <a:pt x="476447" y="525892"/>
                  </a:cubicBezTo>
                  <a:close/>
                  <a:moveTo>
                    <a:pt x="768391" y="796772"/>
                  </a:moveTo>
                  <a:cubicBezTo>
                    <a:pt x="758225" y="784642"/>
                    <a:pt x="748689" y="773430"/>
                    <a:pt x="741137" y="764731"/>
                  </a:cubicBezTo>
                  <a:cubicBezTo>
                    <a:pt x="722743" y="743708"/>
                    <a:pt x="704445" y="722588"/>
                    <a:pt x="685953" y="701614"/>
                  </a:cubicBezTo>
                  <a:cubicBezTo>
                    <a:pt x="673609" y="687647"/>
                    <a:pt x="661217" y="673777"/>
                    <a:pt x="648728" y="659955"/>
                  </a:cubicBezTo>
                  <a:cubicBezTo>
                    <a:pt x="629946" y="639222"/>
                    <a:pt x="611019" y="618683"/>
                    <a:pt x="591995" y="598191"/>
                  </a:cubicBezTo>
                  <a:cubicBezTo>
                    <a:pt x="563483" y="567406"/>
                    <a:pt x="534681" y="536960"/>
                    <a:pt x="505927" y="506368"/>
                  </a:cubicBezTo>
                  <a:cubicBezTo>
                    <a:pt x="501958" y="502018"/>
                    <a:pt x="495181" y="501632"/>
                    <a:pt x="490824" y="505595"/>
                  </a:cubicBezTo>
                  <a:cubicBezTo>
                    <a:pt x="486419" y="509509"/>
                    <a:pt x="486032" y="516275"/>
                    <a:pt x="490001" y="520673"/>
                  </a:cubicBezTo>
                  <a:cubicBezTo>
                    <a:pt x="517399" y="552425"/>
                    <a:pt x="544556" y="584321"/>
                    <a:pt x="572003" y="616025"/>
                  </a:cubicBezTo>
                  <a:cubicBezTo>
                    <a:pt x="590301" y="637144"/>
                    <a:pt x="608647" y="658263"/>
                    <a:pt x="627187" y="679141"/>
                  </a:cubicBezTo>
                  <a:cubicBezTo>
                    <a:pt x="639579" y="693108"/>
                    <a:pt x="652020" y="706978"/>
                    <a:pt x="664606" y="720752"/>
                  </a:cubicBezTo>
                  <a:cubicBezTo>
                    <a:pt x="683436" y="741388"/>
                    <a:pt x="702508" y="761831"/>
                    <a:pt x="721532" y="782322"/>
                  </a:cubicBezTo>
                  <a:lnTo>
                    <a:pt x="815200" y="885406"/>
                  </a:lnTo>
                  <a:cubicBezTo>
                    <a:pt x="818879" y="889659"/>
                    <a:pt x="825366" y="890142"/>
                    <a:pt x="829674" y="886421"/>
                  </a:cubicBezTo>
                  <a:cubicBezTo>
                    <a:pt x="833934" y="882700"/>
                    <a:pt x="834370" y="876224"/>
                    <a:pt x="830642" y="871971"/>
                  </a:cubicBezTo>
                  <a:cubicBezTo>
                    <a:pt x="814813" y="853026"/>
                    <a:pt x="790077" y="822724"/>
                    <a:pt x="768391" y="796772"/>
                  </a:cubicBezTo>
                  <a:close/>
                  <a:moveTo>
                    <a:pt x="940139" y="426288"/>
                  </a:moveTo>
                  <a:cubicBezTo>
                    <a:pt x="935347" y="427448"/>
                    <a:pt x="930555" y="428414"/>
                    <a:pt x="925714" y="429333"/>
                  </a:cubicBezTo>
                  <a:cubicBezTo>
                    <a:pt x="918211" y="430686"/>
                    <a:pt x="910756" y="431846"/>
                    <a:pt x="903253" y="433006"/>
                  </a:cubicBezTo>
                  <a:cubicBezTo>
                    <a:pt x="887521" y="435519"/>
                    <a:pt x="871740" y="437887"/>
                    <a:pt x="855959" y="440110"/>
                  </a:cubicBezTo>
                  <a:cubicBezTo>
                    <a:pt x="840178" y="442333"/>
                    <a:pt x="824398" y="444459"/>
                    <a:pt x="808617" y="446296"/>
                  </a:cubicBezTo>
                  <a:cubicBezTo>
                    <a:pt x="780541" y="449824"/>
                    <a:pt x="752416" y="452627"/>
                    <a:pt x="724340" y="455817"/>
                  </a:cubicBezTo>
                  <a:cubicBezTo>
                    <a:pt x="705607" y="457895"/>
                    <a:pt x="686825" y="460214"/>
                    <a:pt x="668091" y="462534"/>
                  </a:cubicBezTo>
                  <a:cubicBezTo>
                    <a:pt x="621136" y="468334"/>
                    <a:pt x="574229" y="474616"/>
                    <a:pt x="527371" y="481285"/>
                  </a:cubicBezTo>
                  <a:cubicBezTo>
                    <a:pt x="521514" y="482010"/>
                    <a:pt x="517303" y="487327"/>
                    <a:pt x="517980" y="493174"/>
                  </a:cubicBezTo>
                  <a:cubicBezTo>
                    <a:pt x="518706" y="499022"/>
                    <a:pt x="524031" y="503227"/>
                    <a:pt x="529888" y="502550"/>
                  </a:cubicBezTo>
                  <a:cubicBezTo>
                    <a:pt x="563774" y="499360"/>
                    <a:pt x="597658" y="496751"/>
                    <a:pt x="631544" y="493851"/>
                  </a:cubicBezTo>
                  <a:cubicBezTo>
                    <a:pt x="654150" y="491918"/>
                    <a:pt x="676804" y="489936"/>
                    <a:pt x="699410" y="487617"/>
                  </a:cubicBezTo>
                  <a:cubicBezTo>
                    <a:pt x="718241" y="485683"/>
                    <a:pt x="737071" y="483509"/>
                    <a:pt x="755902" y="481092"/>
                  </a:cubicBezTo>
                  <a:cubicBezTo>
                    <a:pt x="774732" y="478676"/>
                    <a:pt x="793514" y="475824"/>
                    <a:pt x="812296" y="472925"/>
                  </a:cubicBezTo>
                  <a:cubicBezTo>
                    <a:pt x="825027" y="470943"/>
                    <a:pt x="837758" y="468817"/>
                    <a:pt x="850489" y="466497"/>
                  </a:cubicBezTo>
                  <a:cubicBezTo>
                    <a:pt x="869513" y="463017"/>
                    <a:pt x="888440" y="459199"/>
                    <a:pt x="907368" y="455188"/>
                  </a:cubicBezTo>
                  <a:cubicBezTo>
                    <a:pt x="914968" y="453545"/>
                    <a:pt x="922567" y="451999"/>
                    <a:pt x="930119" y="450162"/>
                  </a:cubicBezTo>
                  <a:cubicBezTo>
                    <a:pt x="935299" y="448906"/>
                    <a:pt x="940430" y="447601"/>
                    <a:pt x="945512" y="446054"/>
                  </a:cubicBezTo>
                  <a:cubicBezTo>
                    <a:pt x="950982" y="444604"/>
                    <a:pt x="954226" y="438998"/>
                    <a:pt x="952725" y="433537"/>
                  </a:cubicBezTo>
                  <a:cubicBezTo>
                    <a:pt x="951321" y="428076"/>
                    <a:pt x="945658" y="424838"/>
                    <a:pt x="940139" y="42628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17"/>
            <p:cNvSpPr/>
            <p:nvPr/>
          </p:nvSpPr>
          <p:spPr>
            <a:xfrm>
              <a:off x="5537643" y="1470942"/>
              <a:ext cx="63946" cy="69061"/>
            </a:xfrm>
            <a:custGeom>
              <a:avLst/>
              <a:gdLst/>
              <a:ahLst/>
              <a:cxnLst/>
              <a:rect l="l" t="t" r="r" b="b"/>
              <a:pathLst>
                <a:path w="127891" h="138122" extrusionOk="0">
                  <a:moveTo>
                    <a:pt x="63946" y="0"/>
                  </a:moveTo>
                  <a:cubicBezTo>
                    <a:pt x="99235" y="0"/>
                    <a:pt x="127892" y="30930"/>
                    <a:pt x="127892" y="69061"/>
                  </a:cubicBezTo>
                  <a:cubicBezTo>
                    <a:pt x="127892" y="107144"/>
                    <a:pt x="99235" y="138122"/>
                    <a:pt x="63946" y="138122"/>
                  </a:cubicBezTo>
                  <a:cubicBezTo>
                    <a:pt x="28657" y="138122"/>
                    <a:pt x="0" y="107144"/>
                    <a:pt x="0" y="69061"/>
                  </a:cubicBezTo>
                  <a:cubicBezTo>
                    <a:pt x="48" y="30930"/>
                    <a:pt x="28657" y="0"/>
                    <a:pt x="63946" y="0"/>
                  </a:cubicBezTo>
                  <a:lnTo>
                    <a:pt x="63946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17"/>
            <p:cNvSpPr/>
            <p:nvPr/>
          </p:nvSpPr>
          <p:spPr>
            <a:xfrm>
              <a:off x="5767693" y="1637278"/>
              <a:ext cx="350767" cy="383984"/>
            </a:xfrm>
            <a:custGeom>
              <a:avLst/>
              <a:gdLst/>
              <a:ahLst/>
              <a:cxnLst/>
              <a:rect l="l" t="t" r="r" b="b"/>
              <a:pathLst>
                <a:path w="701534" h="767969" extrusionOk="0">
                  <a:moveTo>
                    <a:pt x="310153" y="139012"/>
                  </a:moveTo>
                  <a:cubicBezTo>
                    <a:pt x="313784" y="79810"/>
                    <a:pt x="324336" y="25199"/>
                    <a:pt x="349605" y="9686"/>
                  </a:cubicBezTo>
                  <a:cubicBezTo>
                    <a:pt x="411566" y="-28348"/>
                    <a:pt x="578716" y="52457"/>
                    <a:pt x="591592" y="133358"/>
                  </a:cubicBezTo>
                  <a:cubicBezTo>
                    <a:pt x="594158" y="149451"/>
                    <a:pt x="582540" y="172601"/>
                    <a:pt x="563516" y="198359"/>
                  </a:cubicBezTo>
                  <a:cubicBezTo>
                    <a:pt x="589801" y="186519"/>
                    <a:pt x="613182" y="181735"/>
                    <a:pt x="629011" y="189709"/>
                  </a:cubicBezTo>
                  <a:cubicBezTo>
                    <a:pt x="693538" y="222379"/>
                    <a:pt x="729020" y="416416"/>
                    <a:pt x="675337" y="474507"/>
                  </a:cubicBezTo>
                  <a:cubicBezTo>
                    <a:pt x="666962" y="483496"/>
                    <a:pt x="650455" y="487411"/>
                    <a:pt x="629156" y="487797"/>
                  </a:cubicBezTo>
                  <a:cubicBezTo>
                    <a:pt x="647309" y="503311"/>
                    <a:pt x="659556" y="519501"/>
                    <a:pt x="661347" y="535642"/>
                  </a:cubicBezTo>
                  <a:cubicBezTo>
                    <a:pt x="669867" y="612001"/>
                    <a:pt x="536892" y="747706"/>
                    <a:pt x="463168" y="729583"/>
                  </a:cubicBezTo>
                  <a:cubicBezTo>
                    <a:pt x="454406" y="727409"/>
                    <a:pt x="445451" y="719289"/>
                    <a:pt x="436544" y="706966"/>
                  </a:cubicBezTo>
                  <a:cubicBezTo>
                    <a:pt x="434656" y="719628"/>
                    <a:pt x="430784" y="730018"/>
                    <a:pt x="424491" y="737171"/>
                  </a:cubicBezTo>
                  <a:cubicBezTo>
                    <a:pt x="375551" y="792990"/>
                    <a:pt x="193927" y="769116"/>
                    <a:pt x="159752" y="696285"/>
                  </a:cubicBezTo>
                  <a:cubicBezTo>
                    <a:pt x="148860" y="672991"/>
                    <a:pt x="167933" y="620893"/>
                    <a:pt x="195089" y="566379"/>
                  </a:cubicBezTo>
                  <a:cubicBezTo>
                    <a:pt x="156460" y="596922"/>
                    <a:pt x="118267" y="618138"/>
                    <a:pt x="93676" y="609101"/>
                  </a:cubicBezTo>
                  <a:cubicBezTo>
                    <a:pt x="26245" y="584405"/>
                    <a:pt x="-29568" y="396264"/>
                    <a:pt x="17386" y="332229"/>
                  </a:cubicBezTo>
                  <a:cubicBezTo>
                    <a:pt x="29440" y="315845"/>
                    <a:pt x="65116" y="310626"/>
                    <a:pt x="108344" y="311206"/>
                  </a:cubicBezTo>
                  <a:cubicBezTo>
                    <a:pt x="79444" y="294484"/>
                    <a:pt x="58048" y="275540"/>
                    <a:pt x="54031" y="255048"/>
                  </a:cubicBezTo>
                  <a:cubicBezTo>
                    <a:pt x="39218" y="179801"/>
                    <a:pt x="160430" y="31772"/>
                    <a:pt x="235364" y="42694"/>
                  </a:cubicBezTo>
                  <a:cubicBezTo>
                    <a:pt x="257970" y="45981"/>
                    <a:pt x="285078" y="87833"/>
                    <a:pt x="310153" y="139012"/>
                  </a:cubicBezTo>
                  <a:lnTo>
                    <a:pt x="310153" y="139012"/>
                  </a:lnTo>
                  <a:close/>
                  <a:moveTo>
                    <a:pt x="330823" y="375531"/>
                  </a:moveTo>
                  <a:lnTo>
                    <a:pt x="331017" y="408684"/>
                  </a:lnTo>
                  <a:lnTo>
                    <a:pt x="344958" y="415498"/>
                  </a:lnTo>
                  <a:lnTo>
                    <a:pt x="366499" y="404141"/>
                  </a:lnTo>
                  <a:lnTo>
                    <a:pt x="369597" y="374178"/>
                  </a:lnTo>
                  <a:lnTo>
                    <a:pt x="354785" y="359969"/>
                  </a:lnTo>
                  <a:lnTo>
                    <a:pt x="330823" y="375531"/>
                  </a:lnTo>
                  <a:lnTo>
                    <a:pt x="330823" y="3755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17"/>
            <p:cNvSpPr/>
            <p:nvPr/>
          </p:nvSpPr>
          <p:spPr>
            <a:xfrm>
              <a:off x="5817177" y="1705865"/>
              <a:ext cx="269783" cy="292580"/>
            </a:xfrm>
            <a:custGeom>
              <a:avLst/>
              <a:gdLst/>
              <a:ahLst/>
              <a:cxnLst/>
              <a:rect l="l" t="t" r="r" b="b"/>
              <a:pathLst>
                <a:path w="539567" h="585160" extrusionOk="0">
                  <a:moveTo>
                    <a:pt x="131071" y="213901"/>
                  </a:moveTo>
                  <a:lnTo>
                    <a:pt x="8746" y="180216"/>
                  </a:lnTo>
                  <a:cubicBezTo>
                    <a:pt x="2937" y="179153"/>
                    <a:pt x="-887" y="173547"/>
                    <a:pt x="178" y="167748"/>
                  </a:cubicBezTo>
                  <a:cubicBezTo>
                    <a:pt x="1291" y="161948"/>
                    <a:pt x="6858" y="158130"/>
                    <a:pt x="12667" y="159194"/>
                  </a:cubicBezTo>
                  <a:cubicBezTo>
                    <a:pt x="34208" y="162093"/>
                    <a:pt x="55556" y="165428"/>
                    <a:pt x="76806" y="170019"/>
                  </a:cubicBezTo>
                  <a:cubicBezTo>
                    <a:pt x="85229" y="171856"/>
                    <a:pt x="93701" y="173885"/>
                    <a:pt x="102027" y="176205"/>
                  </a:cubicBezTo>
                  <a:cubicBezTo>
                    <a:pt x="114516" y="179685"/>
                    <a:pt x="126763" y="183889"/>
                    <a:pt x="139058" y="188046"/>
                  </a:cubicBezTo>
                  <a:lnTo>
                    <a:pt x="181075" y="203704"/>
                  </a:lnTo>
                  <a:lnTo>
                    <a:pt x="192645" y="208537"/>
                  </a:lnTo>
                  <a:cubicBezTo>
                    <a:pt x="193032" y="208730"/>
                    <a:pt x="198212" y="211050"/>
                    <a:pt x="200051" y="212210"/>
                  </a:cubicBezTo>
                  <a:cubicBezTo>
                    <a:pt x="210023" y="218492"/>
                    <a:pt x="203875" y="228545"/>
                    <a:pt x="201600" y="229946"/>
                  </a:cubicBezTo>
                  <a:cubicBezTo>
                    <a:pt x="198115" y="232508"/>
                    <a:pt x="193516" y="232508"/>
                    <a:pt x="190079" y="230284"/>
                  </a:cubicBezTo>
                  <a:lnTo>
                    <a:pt x="190079" y="230236"/>
                  </a:lnTo>
                  <a:cubicBezTo>
                    <a:pt x="190321" y="229704"/>
                    <a:pt x="189547" y="229366"/>
                    <a:pt x="188579" y="229125"/>
                  </a:cubicBezTo>
                  <a:cubicBezTo>
                    <a:pt x="188095" y="228690"/>
                    <a:pt x="187659" y="228206"/>
                    <a:pt x="187272" y="227675"/>
                  </a:cubicBezTo>
                  <a:cubicBezTo>
                    <a:pt x="187126" y="227433"/>
                    <a:pt x="186981" y="227240"/>
                    <a:pt x="186836" y="226998"/>
                  </a:cubicBezTo>
                  <a:lnTo>
                    <a:pt x="187175" y="227723"/>
                  </a:lnTo>
                  <a:cubicBezTo>
                    <a:pt x="187320" y="228013"/>
                    <a:pt x="187465" y="228303"/>
                    <a:pt x="187611" y="228593"/>
                  </a:cubicBezTo>
                  <a:lnTo>
                    <a:pt x="187756" y="228931"/>
                  </a:lnTo>
                  <a:cubicBezTo>
                    <a:pt x="186594" y="228690"/>
                    <a:pt x="185384" y="228593"/>
                    <a:pt x="185239" y="228593"/>
                  </a:cubicBezTo>
                  <a:lnTo>
                    <a:pt x="173669" y="225258"/>
                  </a:lnTo>
                  <a:lnTo>
                    <a:pt x="131071" y="213901"/>
                  </a:lnTo>
                  <a:close/>
                  <a:moveTo>
                    <a:pt x="188046" y="228980"/>
                  </a:moveTo>
                  <a:lnTo>
                    <a:pt x="187804" y="228931"/>
                  </a:lnTo>
                  <a:cubicBezTo>
                    <a:pt x="188530" y="230333"/>
                    <a:pt x="189450" y="231589"/>
                    <a:pt x="190128" y="230284"/>
                  </a:cubicBezTo>
                  <a:cubicBezTo>
                    <a:pt x="189595" y="229946"/>
                    <a:pt x="189063" y="229559"/>
                    <a:pt x="188627" y="229125"/>
                  </a:cubicBezTo>
                  <a:lnTo>
                    <a:pt x="188046" y="228980"/>
                  </a:lnTo>
                  <a:close/>
                  <a:moveTo>
                    <a:pt x="245893" y="275616"/>
                  </a:moveTo>
                  <a:cubicBezTo>
                    <a:pt x="248023" y="275230"/>
                    <a:pt x="249475" y="274553"/>
                    <a:pt x="248410" y="273442"/>
                  </a:cubicBezTo>
                  <a:cubicBezTo>
                    <a:pt x="247684" y="274215"/>
                    <a:pt x="246861" y="274891"/>
                    <a:pt x="245941" y="275423"/>
                  </a:cubicBezTo>
                  <a:lnTo>
                    <a:pt x="245893" y="275616"/>
                  </a:lnTo>
                  <a:close/>
                  <a:moveTo>
                    <a:pt x="236066" y="256623"/>
                  </a:moveTo>
                  <a:cubicBezTo>
                    <a:pt x="234904" y="257107"/>
                    <a:pt x="233307" y="258218"/>
                    <a:pt x="231613" y="260103"/>
                  </a:cubicBezTo>
                  <a:cubicBezTo>
                    <a:pt x="230354" y="261553"/>
                    <a:pt x="228321" y="265177"/>
                    <a:pt x="227111" y="266676"/>
                  </a:cubicBezTo>
                  <a:lnTo>
                    <a:pt x="217671" y="278709"/>
                  </a:lnTo>
                  <a:lnTo>
                    <a:pt x="188288" y="314327"/>
                  </a:lnTo>
                  <a:lnTo>
                    <a:pt x="90118" y="426255"/>
                  </a:lnTo>
                  <a:cubicBezTo>
                    <a:pt x="85907" y="430412"/>
                    <a:pt x="85907" y="437178"/>
                    <a:pt x="90070" y="441382"/>
                  </a:cubicBezTo>
                  <a:cubicBezTo>
                    <a:pt x="94233" y="445587"/>
                    <a:pt x="101010" y="445587"/>
                    <a:pt x="105173" y="441430"/>
                  </a:cubicBezTo>
                  <a:cubicBezTo>
                    <a:pt x="117275" y="430557"/>
                    <a:pt x="131071" y="417798"/>
                    <a:pt x="145012" y="404024"/>
                  </a:cubicBezTo>
                  <a:cubicBezTo>
                    <a:pt x="153532" y="395615"/>
                    <a:pt x="162148" y="386868"/>
                    <a:pt x="170378" y="377975"/>
                  </a:cubicBezTo>
                  <a:cubicBezTo>
                    <a:pt x="177396" y="370388"/>
                    <a:pt x="184125" y="362704"/>
                    <a:pt x="190370" y="355165"/>
                  </a:cubicBezTo>
                  <a:cubicBezTo>
                    <a:pt x="197292" y="346900"/>
                    <a:pt x="203536" y="338733"/>
                    <a:pt x="209297" y="331194"/>
                  </a:cubicBezTo>
                  <a:cubicBezTo>
                    <a:pt x="213073" y="326119"/>
                    <a:pt x="216848" y="320996"/>
                    <a:pt x="220527" y="315729"/>
                  </a:cubicBezTo>
                  <a:cubicBezTo>
                    <a:pt x="225901" y="307996"/>
                    <a:pt x="231128" y="300119"/>
                    <a:pt x="236357" y="292193"/>
                  </a:cubicBezTo>
                  <a:lnTo>
                    <a:pt x="244683" y="278999"/>
                  </a:lnTo>
                  <a:cubicBezTo>
                    <a:pt x="245021" y="278371"/>
                    <a:pt x="245457" y="276969"/>
                    <a:pt x="245893" y="275616"/>
                  </a:cubicBezTo>
                  <a:lnTo>
                    <a:pt x="245409" y="275713"/>
                  </a:lnTo>
                  <a:lnTo>
                    <a:pt x="245941" y="275423"/>
                  </a:lnTo>
                  <a:cubicBezTo>
                    <a:pt x="246474" y="273828"/>
                    <a:pt x="247103" y="272427"/>
                    <a:pt x="247829" y="272958"/>
                  </a:cubicBezTo>
                  <a:cubicBezTo>
                    <a:pt x="248071" y="273103"/>
                    <a:pt x="248265" y="273248"/>
                    <a:pt x="248410" y="273442"/>
                  </a:cubicBezTo>
                  <a:cubicBezTo>
                    <a:pt x="250201" y="271412"/>
                    <a:pt x="251218" y="268657"/>
                    <a:pt x="250975" y="265757"/>
                  </a:cubicBezTo>
                  <a:cubicBezTo>
                    <a:pt x="250830" y="261069"/>
                    <a:pt x="248216" y="259040"/>
                    <a:pt x="246812" y="257831"/>
                  </a:cubicBezTo>
                  <a:cubicBezTo>
                    <a:pt x="244005" y="255415"/>
                    <a:pt x="240374" y="254932"/>
                    <a:pt x="236066" y="256623"/>
                  </a:cubicBezTo>
                  <a:close/>
                  <a:moveTo>
                    <a:pt x="262061" y="285475"/>
                  </a:moveTo>
                  <a:cubicBezTo>
                    <a:pt x="260512" y="286683"/>
                    <a:pt x="262496" y="287457"/>
                    <a:pt x="264917" y="287892"/>
                  </a:cubicBezTo>
                  <a:lnTo>
                    <a:pt x="264771" y="287408"/>
                  </a:lnTo>
                  <a:cubicBezTo>
                    <a:pt x="263803" y="286925"/>
                    <a:pt x="262884" y="286248"/>
                    <a:pt x="262061" y="285475"/>
                  </a:cubicBezTo>
                  <a:close/>
                  <a:moveTo>
                    <a:pt x="533189" y="331290"/>
                  </a:moveTo>
                  <a:cubicBezTo>
                    <a:pt x="529898" y="329937"/>
                    <a:pt x="526267" y="330420"/>
                    <a:pt x="523508" y="332305"/>
                  </a:cubicBezTo>
                  <a:lnTo>
                    <a:pt x="515521" y="331290"/>
                  </a:lnTo>
                  <a:cubicBezTo>
                    <a:pt x="507582" y="330324"/>
                    <a:pt x="499692" y="328874"/>
                    <a:pt x="491850" y="327182"/>
                  </a:cubicBezTo>
                  <a:cubicBezTo>
                    <a:pt x="483959" y="325491"/>
                    <a:pt x="476166" y="323461"/>
                    <a:pt x="468372" y="321238"/>
                  </a:cubicBezTo>
                  <a:cubicBezTo>
                    <a:pt x="450510" y="316357"/>
                    <a:pt x="432890" y="310461"/>
                    <a:pt x="415269" y="304517"/>
                  </a:cubicBezTo>
                  <a:cubicBezTo>
                    <a:pt x="403555" y="300602"/>
                    <a:pt x="391792" y="296591"/>
                    <a:pt x="380077" y="292531"/>
                  </a:cubicBezTo>
                  <a:cubicBezTo>
                    <a:pt x="350598" y="282382"/>
                    <a:pt x="321263" y="271847"/>
                    <a:pt x="292364" y="260006"/>
                  </a:cubicBezTo>
                  <a:cubicBezTo>
                    <a:pt x="286942" y="257590"/>
                    <a:pt x="280601" y="259958"/>
                    <a:pt x="278180" y="265371"/>
                  </a:cubicBezTo>
                  <a:cubicBezTo>
                    <a:pt x="277115" y="267690"/>
                    <a:pt x="277357" y="270155"/>
                    <a:pt x="277938" y="272427"/>
                  </a:cubicBezTo>
                  <a:cubicBezTo>
                    <a:pt x="274453" y="268754"/>
                    <a:pt x="270629" y="267642"/>
                    <a:pt x="268112" y="267980"/>
                  </a:cubicBezTo>
                  <a:cubicBezTo>
                    <a:pt x="262448" y="268609"/>
                    <a:pt x="258382" y="273683"/>
                    <a:pt x="259011" y="279289"/>
                  </a:cubicBezTo>
                  <a:cubicBezTo>
                    <a:pt x="259301" y="281754"/>
                    <a:pt x="260415" y="283880"/>
                    <a:pt x="262061" y="285475"/>
                  </a:cubicBezTo>
                  <a:lnTo>
                    <a:pt x="262303" y="285330"/>
                  </a:lnTo>
                  <a:cubicBezTo>
                    <a:pt x="263271" y="284654"/>
                    <a:pt x="264094" y="285669"/>
                    <a:pt x="264771" y="287408"/>
                  </a:cubicBezTo>
                  <a:cubicBezTo>
                    <a:pt x="265546" y="287747"/>
                    <a:pt x="266369" y="288037"/>
                    <a:pt x="267240" y="288230"/>
                  </a:cubicBezTo>
                  <a:cubicBezTo>
                    <a:pt x="266466" y="288133"/>
                    <a:pt x="265691" y="288037"/>
                    <a:pt x="264917" y="287892"/>
                  </a:cubicBezTo>
                  <a:cubicBezTo>
                    <a:pt x="266272" y="291903"/>
                    <a:pt x="266853" y="298911"/>
                    <a:pt x="267095" y="299587"/>
                  </a:cubicBezTo>
                  <a:cubicBezTo>
                    <a:pt x="270290" y="308818"/>
                    <a:pt x="273049" y="318242"/>
                    <a:pt x="275663" y="327666"/>
                  </a:cubicBezTo>
                  <a:cubicBezTo>
                    <a:pt x="278326" y="337186"/>
                    <a:pt x="280746" y="346755"/>
                    <a:pt x="283021" y="356373"/>
                  </a:cubicBezTo>
                  <a:cubicBezTo>
                    <a:pt x="285199" y="365217"/>
                    <a:pt x="287184" y="374061"/>
                    <a:pt x="289169" y="382905"/>
                  </a:cubicBezTo>
                  <a:cubicBezTo>
                    <a:pt x="293090" y="400738"/>
                    <a:pt x="296478" y="418668"/>
                    <a:pt x="300060" y="436549"/>
                  </a:cubicBezTo>
                  <a:cubicBezTo>
                    <a:pt x="303642" y="454527"/>
                    <a:pt x="307564" y="472457"/>
                    <a:pt x="311242" y="490484"/>
                  </a:cubicBezTo>
                  <a:cubicBezTo>
                    <a:pt x="314921" y="507398"/>
                    <a:pt x="319423" y="524362"/>
                    <a:pt x="322812" y="541567"/>
                  </a:cubicBezTo>
                  <a:cubicBezTo>
                    <a:pt x="324990" y="552489"/>
                    <a:pt x="326733" y="563507"/>
                    <a:pt x="327314" y="574623"/>
                  </a:cubicBezTo>
                  <a:cubicBezTo>
                    <a:pt x="327362" y="580519"/>
                    <a:pt x="332203" y="585255"/>
                    <a:pt x="338108" y="585159"/>
                  </a:cubicBezTo>
                  <a:cubicBezTo>
                    <a:pt x="344014" y="585110"/>
                    <a:pt x="348758" y="580277"/>
                    <a:pt x="348710" y="574381"/>
                  </a:cubicBezTo>
                  <a:cubicBezTo>
                    <a:pt x="349000" y="562106"/>
                    <a:pt x="348080" y="549927"/>
                    <a:pt x="346531" y="537700"/>
                  </a:cubicBezTo>
                  <a:cubicBezTo>
                    <a:pt x="344305" y="520205"/>
                    <a:pt x="340674" y="502807"/>
                    <a:pt x="338060" y="485506"/>
                  </a:cubicBezTo>
                  <a:cubicBezTo>
                    <a:pt x="334091" y="462695"/>
                    <a:pt x="330460" y="439836"/>
                    <a:pt x="325668" y="417218"/>
                  </a:cubicBezTo>
                  <a:cubicBezTo>
                    <a:pt x="320779" y="394407"/>
                    <a:pt x="314728" y="371886"/>
                    <a:pt x="308096" y="349510"/>
                  </a:cubicBezTo>
                  <a:cubicBezTo>
                    <a:pt x="305095" y="339796"/>
                    <a:pt x="301997" y="330131"/>
                    <a:pt x="298657" y="320513"/>
                  </a:cubicBezTo>
                  <a:cubicBezTo>
                    <a:pt x="295220" y="310799"/>
                    <a:pt x="291637" y="301230"/>
                    <a:pt x="287620" y="291806"/>
                  </a:cubicBezTo>
                  <a:cubicBezTo>
                    <a:pt x="287184" y="290695"/>
                    <a:pt x="284231" y="282721"/>
                    <a:pt x="281375" y="277259"/>
                  </a:cubicBezTo>
                  <a:cubicBezTo>
                    <a:pt x="282150" y="277984"/>
                    <a:pt x="282489" y="279048"/>
                    <a:pt x="283505" y="279483"/>
                  </a:cubicBezTo>
                  <a:cubicBezTo>
                    <a:pt x="312017" y="293643"/>
                    <a:pt x="340674" y="307513"/>
                    <a:pt x="370251" y="319160"/>
                  </a:cubicBezTo>
                  <a:cubicBezTo>
                    <a:pt x="382110" y="323800"/>
                    <a:pt x="394212" y="328101"/>
                    <a:pt x="406363" y="331919"/>
                  </a:cubicBezTo>
                  <a:cubicBezTo>
                    <a:pt x="424757" y="337670"/>
                    <a:pt x="443394" y="342261"/>
                    <a:pt x="462176" y="346369"/>
                  </a:cubicBezTo>
                  <a:cubicBezTo>
                    <a:pt x="470647" y="348109"/>
                    <a:pt x="479167" y="349655"/>
                    <a:pt x="487735" y="350767"/>
                  </a:cubicBezTo>
                  <a:cubicBezTo>
                    <a:pt x="496400" y="351927"/>
                    <a:pt x="505065" y="352748"/>
                    <a:pt x="513778" y="353038"/>
                  </a:cubicBezTo>
                  <a:cubicBezTo>
                    <a:pt x="516150" y="353135"/>
                    <a:pt x="524815" y="354005"/>
                    <a:pt x="529607" y="352506"/>
                  </a:cubicBezTo>
                  <a:cubicBezTo>
                    <a:pt x="534351" y="350960"/>
                    <a:pt x="537498" y="348205"/>
                    <a:pt x="538756" y="344677"/>
                  </a:cubicBezTo>
                  <a:cubicBezTo>
                    <a:pt x="540983" y="339458"/>
                    <a:pt x="538466" y="333465"/>
                    <a:pt x="533189" y="331290"/>
                  </a:cubicBezTo>
                  <a:close/>
                  <a:moveTo>
                    <a:pt x="468275" y="68337"/>
                  </a:moveTo>
                  <a:lnTo>
                    <a:pt x="468130" y="68433"/>
                  </a:lnTo>
                  <a:cubicBezTo>
                    <a:pt x="469631" y="68771"/>
                    <a:pt x="472051" y="69255"/>
                    <a:pt x="471470" y="67902"/>
                  </a:cubicBezTo>
                  <a:lnTo>
                    <a:pt x="471325" y="67950"/>
                  </a:lnTo>
                  <a:cubicBezTo>
                    <a:pt x="470260" y="68240"/>
                    <a:pt x="469292" y="68337"/>
                    <a:pt x="468275" y="68337"/>
                  </a:cubicBezTo>
                  <a:close/>
                  <a:moveTo>
                    <a:pt x="289653" y="216849"/>
                  </a:moveTo>
                  <a:cubicBezTo>
                    <a:pt x="305530" y="198484"/>
                    <a:pt x="322908" y="182681"/>
                    <a:pt x="340771" y="167651"/>
                  </a:cubicBezTo>
                  <a:cubicBezTo>
                    <a:pt x="351711" y="158420"/>
                    <a:pt x="362990" y="149673"/>
                    <a:pt x="374220" y="140877"/>
                  </a:cubicBezTo>
                  <a:cubicBezTo>
                    <a:pt x="391211" y="127539"/>
                    <a:pt x="408202" y="114152"/>
                    <a:pt x="425774" y="101006"/>
                  </a:cubicBezTo>
                  <a:lnTo>
                    <a:pt x="462418" y="73653"/>
                  </a:lnTo>
                  <a:cubicBezTo>
                    <a:pt x="462612" y="73508"/>
                    <a:pt x="465613" y="70221"/>
                    <a:pt x="468130" y="68433"/>
                  </a:cubicBezTo>
                  <a:lnTo>
                    <a:pt x="467646" y="68288"/>
                  </a:lnTo>
                  <a:lnTo>
                    <a:pt x="468275" y="68337"/>
                  </a:lnTo>
                  <a:cubicBezTo>
                    <a:pt x="469679" y="67322"/>
                    <a:pt x="470938" y="66887"/>
                    <a:pt x="471422" y="67805"/>
                  </a:cubicBezTo>
                  <a:lnTo>
                    <a:pt x="471470" y="67902"/>
                  </a:lnTo>
                  <a:cubicBezTo>
                    <a:pt x="476795" y="66258"/>
                    <a:pt x="479893" y="60604"/>
                    <a:pt x="478296" y="55240"/>
                  </a:cubicBezTo>
                  <a:cubicBezTo>
                    <a:pt x="477763" y="53065"/>
                    <a:pt x="472584" y="45236"/>
                    <a:pt x="462999" y="49005"/>
                  </a:cubicBezTo>
                  <a:cubicBezTo>
                    <a:pt x="459610" y="50310"/>
                    <a:pt x="451381" y="54950"/>
                    <a:pt x="450994" y="55143"/>
                  </a:cubicBezTo>
                  <a:cubicBezTo>
                    <a:pt x="445427" y="58236"/>
                    <a:pt x="439957" y="61474"/>
                    <a:pt x="434535" y="64857"/>
                  </a:cubicBezTo>
                  <a:cubicBezTo>
                    <a:pt x="426548" y="69786"/>
                    <a:pt x="418706" y="74957"/>
                    <a:pt x="410816" y="80080"/>
                  </a:cubicBezTo>
                  <a:cubicBezTo>
                    <a:pt x="395422" y="90374"/>
                    <a:pt x="380029" y="100426"/>
                    <a:pt x="365313" y="111349"/>
                  </a:cubicBezTo>
                  <a:cubicBezTo>
                    <a:pt x="355293" y="118743"/>
                    <a:pt x="345612" y="126427"/>
                    <a:pt x="336269" y="134594"/>
                  </a:cubicBezTo>
                  <a:cubicBezTo>
                    <a:pt x="313033" y="154892"/>
                    <a:pt x="291928" y="177607"/>
                    <a:pt x="272855" y="203559"/>
                  </a:cubicBezTo>
                  <a:cubicBezTo>
                    <a:pt x="269177" y="208198"/>
                    <a:pt x="269951" y="214916"/>
                    <a:pt x="274598" y="218589"/>
                  </a:cubicBezTo>
                  <a:cubicBezTo>
                    <a:pt x="279197" y="222262"/>
                    <a:pt x="285974" y="221489"/>
                    <a:pt x="289653" y="216849"/>
                  </a:cubicBezTo>
                  <a:close/>
                  <a:moveTo>
                    <a:pt x="206296" y="109126"/>
                  </a:moveTo>
                  <a:cubicBezTo>
                    <a:pt x="207457" y="122464"/>
                    <a:pt x="209152" y="135706"/>
                    <a:pt x="210991" y="148223"/>
                  </a:cubicBezTo>
                  <a:cubicBezTo>
                    <a:pt x="214428" y="171711"/>
                    <a:pt x="218639" y="192492"/>
                    <a:pt x="221883" y="206652"/>
                  </a:cubicBezTo>
                  <a:cubicBezTo>
                    <a:pt x="222899" y="212451"/>
                    <a:pt x="228418" y="216366"/>
                    <a:pt x="234227" y="215351"/>
                  </a:cubicBezTo>
                  <a:cubicBezTo>
                    <a:pt x="240084" y="214336"/>
                    <a:pt x="243956" y="208827"/>
                    <a:pt x="242988" y="202979"/>
                  </a:cubicBezTo>
                  <a:cubicBezTo>
                    <a:pt x="241246" y="188915"/>
                    <a:pt x="240035" y="168328"/>
                    <a:pt x="238293" y="145178"/>
                  </a:cubicBezTo>
                  <a:cubicBezTo>
                    <a:pt x="237373" y="132758"/>
                    <a:pt x="236405" y="119661"/>
                    <a:pt x="235098" y="106468"/>
                  </a:cubicBezTo>
                  <a:cubicBezTo>
                    <a:pt x="233500" y="90084"/>
                    <a:pt x="231371" y="73604"/>
                    <a:pt x="229676" y="58236"/>
                  </a:cubicBezTo>
                  <a:cubicBezTo>
                    <a:pt x="227692" y="39968"/>
                    <a:pt x="225755" y="23295"/>
                    <a:pt x="224884" y="10149"/>
                  </a:cubicBezTo>
                  <a:cubicBezTo>
                    <a:pt x="224836" y="4495"/>
                    <a:pt x="220189" y="-48"/>
                    <a:pt x="214525" y="0"/>
                  </a:cubicBezTo>
                  <a:cubicBezTo>
                    <a:pt x="208861" y="97"/>
                    <a:pt x="204311" y="4688"/>
                    <a:pt x="204359" y="10343"/>
                  </a:cubicBezTo>
                  <a:cubicBezTo>
                    <a:pt x="203778" y="23875"/>
                    <a:pt x="203488" y="41079"/>
                    <a:pt x="203924" y="59927"/>
                  </a:cubicBezTo>
                  <a:cubicBezTo>
                    <a:pt x="204311" y="75634"/>
                    <a:pt x="204940" y="92452"/>
                    <a:pt x="206296" y="1091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17"/>
            <p:cNvSpPr/>
            <p:nvPr/>
          </p:nvSpPr>
          <p:spPr>
            <a:xfrm>
              <a:off x="5775092" y="1653364"/>
              <a:ext cx="334342" cy="364794"/>
            </a:xfrm>
            <a:custGeom>
              <a:avLst/>
              <a:gdLst/>
              <a:ahLst/>
              <a:cxnLst/>
              <a:rect l="l" t="t" r="r" b="b"/>
              <a:pathLst>
                <a:path w="668683" h="729588" extrusionOk="0">
                  <a:moveTo>
                    <a:pt x="330064" y="322866"/>
                  </a:moveTo>
                  <a:cubicBezTo>
                    <a:pt x="329870" y="318226"/>
                    <a:pt x="336115" y="296962"/>
                    <a:pt x="346764" y="267433"/>
                  </a:cubicBezTo>
                  <a:cubicBezTo>
                    <a:pt x="354606" y="245831"/>
                    <a:pt x="364384" y="219250"/>
                    <a:pt x="375566" y="191606"/>
                  </a:cubicBezTo>
                  <a:cubicBezTo>
                    <a:pt x="385587" y="166814"/>
                    <a:pt x="396672" y="141200"/>
                    <a:pt x="407225" y="117133"/>
                  </a:cubicBezTo>
                  <a:cubicBezTo>
                    <a:pt x="431864" y="61168"/>
                    <a:pt x="454180" y="14097"/>
                    <a:pt x="456019" y="7669"/>
                  </a:cubicBezTo>
                  <a:cubicBezTo>
                    <a:pt x="457423" y="2208"/>
                    <a:pt x="462990" y="-1078"/>
                    <a:pt x="468508" y="323"/>
                  </a:cubicBezTo>
                  <a:cubicBezTo>
                    <a:pt x="473978" y="1725"/>
                    <a:pt x="477270" y="7282"/>
                    <a:pt x="475866" y="12744"/>
                  </a:cubicBezTo>
                  <a:cubicBezTo>
                    <a:pt x="474269" y="19896"/>
                    <a:pt x="452921" y="76778"/>
                    <a:pt x="427701" y="140282"/>
                  </a:cubicBezTo>
                  <a:cubicBezTo>
                    <a:pt x="421602" y="155747"/>
                    <a:pt x="415163" y="171550"/>
                    <a:pt x="408677" y="187063"/>
                  </a:cubicBezTo>
                  <a:cubicBezTo>
                    <a:pt x="401948" y="203012"/>
                    <a:pt x="395123" y="218670"/>
                    <a:pt x="388733" y="233410"/>
                  </a:cubicBezTo>
                  <a:cubicBezTo>
                    <a:pt x="375566" y="263809"/>
                    <a:pt x="363949" y="290293"/>
                    <a:pt x="357220" y="307352"/>
                  </a:cubicBezTo>
                  <a:cubicBezTo>
                    <a:pt x="353977" y="315568"/>
                    <a:pt x="351508" y="320933"/>
                    <a:pt x="351460" y="322866"/>
                  </a:cubicBezTo>
                  <a:cubicBezTo>
                    <a:pt x="351460" y="328762"/>
                    <a:pt x="346667" y="333546"/>
                    <a:pt x="340762" y="333546"/>
                  </a:cubicBezTo>
                  <a:cubicBezTo>
                    <a:pt x="334856" y="333546"/>
                    <a:pt x="330064" y="328762"/>
                    <a:pt x="330064" y="322866"/>
                  </a:cubicBezTo>
                  <a:close/>
                  <a:moveTo>
                    <a:pt x="111360" y="88087"/>
                  </a:moveTo>
                  <a:lnTo>
                    <a:pt x="111844" y="88667"/>
                  </a:lnTo>
                  <a:cubicBezTo>
                    <a:pt x="111844" y="87604"/>
                    <a:pt x="111650" y="86734"/>
                    <a:pt x="110828" y="87217"/>
                  </a:cubicBezTo>
                  <a:lnTo>
                    <a:pt x="111070" y="87749"/>
                  </a:lnTo>
                  <a:cubicBezTo>
                    <a:pt x="111215" y="87846"/>
                    <a:pt x="111360" y="87942"/>
                    <a:pt x="111360" y="88087"/>
                  </a:cubicBezTo>
                  <a:close/>
                  <a:moveTo>
                    <a:pt x="98096" y="105244"/>
                  </a:moveTo>
                  <a:cubicBezTo>
                    <a:pt x="106519" y="116891"/>
                    <a:pt x="125205" y="140813"/>
                    <a:pt x="148149" y="168844"/>
                  </a:cubicBezTo>
                  <a:cubicBezTo>
                    <a:pt x="158218" y="181119"/>
                    <a:pt x="169013" y="194216"/>
                    <a:pt x="180292" y="207265"/>
                  </a:cubicBezTo>
                  <a:cubicBezTo>
                    <a:pt x="187504" y="215674"/>
                    <a:pt x="194911" y="224083"/>
                    <a:pt x="202365" y="232299"/>
                  </a:cubicBezTo>
                  <a:cubicBezTo>
                    <a:pt x="213983" y="245106"/>
                    <a:pt x="225601" y="257478"/>
                    <a:pt x="236589" y="268931"/>
                  </a:cubicBezTo>
                  <a:cubicBezTo>
                    <a:pt x="258808" y="292081"/>
                    <a:pt x="278413" y="311364"/>
                    <a:pt x="290225" y="322286"/>
                  </a:cubicBezTo>
                  <a:cubicBezTo>
                    <a:pt x="294388" y="326442"/>
                    <a:pt x="301165" y="326394"/>
                    <a:pt x="305328" y="322189"/>
                  </a:cubicBezTo>
                  <a:cubicBezTo>
                    <a:pt x="309491" y="318033"/>
                    <a:pt x="309491" y="311267"/>
                    <a:pt x="305279" y="307111"/>
                  </a:cubicBezTo>
                  <a:cubicBezTo>
                    <a:pt x="293855" y="294932"/>
                    <a:pt x="274976" y="272653"/>
                    <a:pt x="252951" y="246942"/>
                  </a:cubicBezTo>
                  <a:cubicBezTo>
                    <a:pt x="241914" y="234038"/>
                    <a:pt x="230151" y="220217"/>
                    <a:pt x="218098" y="206491"/>
                  </a:cubicBezTo>
                  <a:cubicBezTo>
                    <a:pt x="206190" y="193008"/>
                    <a:pt x="193943" y="179621"/>
                    <a:pt x="182325" y="166814"/>
                  </a:cubicBezTo>
                  <a:cubicBezTo>
                    <a:pt x="161219" y="143616"/>
                    <a:pt x="141760" y="122642"/>
                    <a:pt x="128351" y="107660"/>
                  </a:cubicBezTo>
                  <a:cubicBezTo>
                    <a:pt x="120509" y="98816"/>
                    <a:pt x="114700" y="92292"/>
                    <a:pt x="111892" y="88667"/>
                  </a:cubicBezTo>
                  <a:cubicBezTo>
                    <a:pt x="111892" y="89392"/>
                    <a:pt x="111796" y="90262"/>
                    <a:pt x="111747" y="90745"/>
                  </a:cubicBezTo>
                  <a:cubicBezTo>
                    <a:pt x="111699" y="89730"/>
                    <a:pt x="111457" y="88715"/>
                    <a:pt x="111118" y="87749"/>
                  </a:cubicBezTo>
                  <a:cubicBezTo>
                    <a:pt x="110876" y="87556"/>
                    <a:pt x="110634" y="87362"/>
                    <a:pt x="110779" y="87266"/>
                  </a:cubicBezTo>
                  <a:lnTo>
                    <a:pt x="110876" y="87217"/>
                  </a:lnTo>
                  <a:cubicBezTo>
                    <a:pt x="110392" y="86106"/>
                    <a:pt x="109666" y="85091"/>
                    <a:pt x="108746" y="84173"/>
                  </a:cubicBezTo>
                  <a:cubicBezTo>
                    <a:pt x="104728" y="80161"/>
                    <a:pt x="98242" y="80210"/>
                    <a:pt x="94272" y="84221"/>
                  </a:cubicBezTo>
                  <a:cubicBezTo>
                    <a:pt x="92917" y="85429"/>
                    <a:pt x="89190" y="90069"/>
                    <a:pt x="92772" y="97221"/>
                  </a:cubicBezTo>
                  <a:cubicBezTo>
                    <a:pt x="93449" y="98623"/>
                    <a:pt x="95240" y="101378"/>
                    <a:pt x="98096" y="105244"/>
                  </a:cubicBezTo>
                  <a:close/>
                  <a:moveTo>
                    <a:pt x="324400" y="350703"/>
                  </a:moveTo>
                  <a:cubicBezTo>
                    <a:pt x="322512" y="345097"/>
                    <a:pt x="316413" y="342100"/>
                    <a:pt x="310798" y="343985"/>
                  </a:cubicBezTo>
                  <a:cubicBezTo>
                    <a:pt x="291967" y="349688"/>
                    <a:pt x="257550" y="359354"/>
                    <a:pt x="218533" y="371242"/>
                  </a:cubicBezTo>
                  <a:cubicBezTo>
                    <a:pt x="198832" y="377235"/>
                    <a:pt x="177920" y="383711"/>
                    <a:pt x="157298" y="390574"/>
                  </a:cubicBezTo>
                  <a:cubicBezTo>
                    <a:pt x="130674" y="399514"/>
                    <a:pt x="104583" y="408987"/>
                    <a:pt x="81590" y="417444"/>
                  </a:cubicBezTo>
                  <a:cubicBezTo>
                    <a:pt x="42816" y="431653"/>
                    <a:pt x="13142" y="443541"/>
                    <a:pt x="5639" y="447649"/>
                  </a:cubicBezTo>
                  <a:cubicBezTo>
                    <a:pt x="556" y="450211"/>
                    <a:pt x="-1429" y="456348"/>
                    <a:pt x="1088" y="461423"/>
                  </a:cubicBezTo>
                  <a:cubicBezTo>
                    <a:pt x="3654" y="466449"/>
                    <a:pt x="9802" y="468479"/>
                    <a:pt x="14884" y="465966"/>
                  </a:cubicBezTo>
                  <a:cubicBezTo>
                    <a:pt x="24469" y="461471"/>
                    <a:pt x="70069" y="448132"/>
                    <a:pt x="123559" y="431459"/>
                  </a:cubicBezTo>
                  <a:cubicBezTo>
                    <a:pt x="147230" y="424065"/>
                    <a:pt x="172450" y="416091"/>
                    <a:pt x="196799" y="407875"/>
                  </a:cubicBezTo>
                  <a:cubicBezTo>
                    <a:pt x="213644" y="402221"/>
                    <a:pt x="230006" y="396325"/>
                    <a:pt x="245254" y="390864"/>
                  </a:cubicBezTo>
                  <a:cubicBezTo>
                    <a:pt x="276041" y="379796"/>
                    <a:pt x="302181" y="370082"/>
                    <a:pt x="317671" y="364235"/>
                  </a:cubicBezTo>
                  <a:cubicBezTo>
                    <a:pt x="323238" y="362350"/>
                    <a:pt x="326288" y="356309"/>
                    <a:pt x="324400" y="350703"/>
                  </a:cubicBezTo>
                  <a:close/>
                  <a:moveTo>
                    <a:pt x="334807" y="365395"/>
                  </a:moveTo>
                  <a:cubicBezTo>
                    <a:pt x="328950" y="364525"/>
                    <a:pt x="323480" y="368536"/>
                    <a:pt x="322609" y="374335"/>
                  </a:cubicBezTo>
                  <a:cubicBezTo>
                    <a:pt x="317671" y="401882"/>
                    <a:pt x="310362" y="455382"/>
                    <a:pt x="303391" y="512796"/>
                  </a:cubicBezTo>
                  <a:cubicBezTo>
                    <a:pt x="301165" y="531015"/>
                    <a:pt x="299131" y="549670"/>
                    <a:pt x="297098" y="567938"/>
                  </a:cubicBezTo>
                  <a:cubicBezTo>
                    <a:pt x="293807" y="597273"/>
                    <a:pt x="290660" y="625690"/>
                    <a:pt x="286933" y="650193"/>
                  </a:cubicBezTo>
                  <a:cubicBezTo>
                    <a:pt x="282528" y="679141"/>
                    <a:pt x="277929" y="702436"/>
                    <a:pt x="271927" y="714469"/>
                  </a:cubicBezTo>
                  <a:cubicBezTo>
                    <a:pt x="269216" y="719447"/>
                    <a:pt x="271055" y="725682"/>
                    <a:pt x="276041" y="728340"/>
                  </a:cubicBezTo>
                  <a:cubicBezTo>
                    <a:pt x="281027" y="731046"/>
                    <a:pt x="287272" y="729209"/>
                    <a:pt x="289934" y="724232"/>
                  </a:cubicBezTo>
                  <a:cubicBezTo>
                    <a:pt x="302229" y="702967"/>
                    <a:pt x="314186" y="647438"/>
                    <a:pt x="323432" y="585288"/>
                  </a:cubicBezTo>
                  <a:cubicBezTo>
                    <a:pt x="325465" y="571659"/>
                    <a:pt x="327304" y="557693"/>
                    <a:pt x="328950" y="543677"/>
                  </a:cubicBezTo>
                  <a:cubicBezTo>
                    <a:pt x="330548" y="529711"/>
                    <a:pt x="332000" y="515695"/>
                    <a:pt x="333210" y="502018"/>
                  </a:cubicBezTo>
                  <a:cubicBezTo>
                    <a:pt x="337857" y="450162"/>
                    <a:pt x="340616" y="402897"/>
                    <a:pt x="343763" y="377573"/>
                  </a:cubicBezTo>
                  <a:cubicBezTo>
                    <a:pt x="344634" y="371726"/>
                    <a:pt x="340568" y="366264"/>
                    <a:pt x="334807" y="365395"/>
                  </a:cubicBezTo>
                  <a:close/>
                  <a:moveTo>
                    <a:pt x="521175" y="531934"/>
                  </a:moveTo>
                  <a:cubicBezTo>
                    <a:pt x="508444" y="517242"/>
                    <a:pt x="495907" y="502405"/>
                    <a:pt x="483079" y="487810"/>
                  </a:cubicBezTo>
                  <a:cubicBezTo>
                    <a:pt x="474559" y="478096"/>
                    <a:pt x="465943" y="468430"/>
                    <a:pt x="457229" y="458861"/>
                  </a:cubicBezTo>
                  <a:cubicBezTo>
                    <a:pt x="444159" y="444460"/>
                    <a:pt x="430896" y="430299"/>
                    <a:pt x="417584" y="416139"/>
                  </a:cubicBezTo>
                  <a:cubicBezTo>
                    <a:pt x="397592" y="394875"/>
                    <a:pt x="377309" y="373949"/>
                    <a:pt x="357123" y="352878"/>
                  </a:cubicBezTo>
                  <a:cubicBezTo>
                    <a:pt x="353154" y="348480"/>
                    <a:pt x="346377" y="348141"/>
                    <a:pt x="342020" y="352056"/>
                  </a:cubicBezTo>
                  <a:cubicBezTo>
                    <a:pt x="337615" y="356019"/>
                    <a:pt x="337228" y="362785"/>
                    <a:pt x="341197" y="367183"/>
                  </a:cubicBezTo>
                  <a:cubicBezTo>
                    <a:pt x="360028" y="389414"/>
                    <a:pt x="378664" y="411790"/>
                    <a:pt x="397592" y="433972"/>
                  </a:cubicBezTo>
                  <a:cubicBezTo>
                    <a:pt x="410178" y="448761"/>
                    <a:pt x="422860" y="463501"/>
                    <a:pt x="435688" y="478048"/>
                  </a:cubicBezTo>
                  <a:cubicBezTo>
                    <a:pt x="444256" y="487762"/>
                    <a:pt x="452969" y="497379"/>
                    <a:pt x="461731" y="506948"/>
                  </a:cubicBezTo>
                  <a:cubicBezTo>
                    <a:pt x="474850" y="521253"/>
                    <a:pt x="488258" y="535365"/>
                    <a:pt x="501570" y="549525"/>
                  </a:cubicBezTo>
                  <a:lnTo>
                    <a:pt x="567259" y="620519"/>
                  </a:lnTo>
                  <a:cubicBezTo>
                    <a:pt x="570986" y="624772"/>
                    <a:pt x="577473" y="625255"/>
                    <a:pt x="581733" y="621534"/>
                  </a:cubicBezTo>
                  <a:cubicBezTo>
                    <a:pt x="585992" y="617813"/>
                    <a:pt x="586476" y="611337"/>
                    <a:pt x="582749" y="607084"/>
                  </a:cubicBezTo>
                  <a:lnTo>
                    <a:pt x="521175" y="531934"/>
                  </a:lnTo>
                  <a:close/>
                  <a:moveTo>
                    <a:pt x="655747" y="296382"/>
                  </a:moveTo>
                  <a:lnTo>
                    <a:pt x="630285" y="300683"/>
                  </a:lnTo>
                  <a:lnTo>
                    <a:pt x="564596" y="309237"/>
                  </a:lnTo>
                  <a:cubicBezTo>
                    <a:pt x="545088" y="311557"/>
                    <a:pt x="525580" y="313297"/>
                    <a:pt x="506072" y="315520"/>
                  </a:cubicBezTo>
                  <a:cubicBezTo>
                    <a:pt x="493051" y="316970"/>
                    <a:pt x="480029" y="318613"/>
                    <a:pt x="467056" y="320304"/>
                  </a:cubicBezTo>
                  <a:cubicBezTo>
                    <a:pt x="434381" y="324606"/>
                    <a:pt x="401852" y="329390"/>
                    <a:pt x="369273" y="334368"/>
                  </a:cubicBezTo>
                  <a:cubicBezTo>
                    <a:pt x="363416" y="335093"/>
                    <a:pt x="359253" y="340409"/>
                    <a:pt x="359931" y="346257"/>
                  </a:cubicBezTo>
                  <a:cubicBezTo>
                    <a:pt x="360609" y="352104"/>
                    <a:pt x="365982" y="356309"/>
                    <a:pt x="371839" y="355632"/>
                  </a:cubicBezTo>
                  <a:cubicBezTo>
                    <a:pt x="395413" y="353699"/>
                    <a:pt x="418939" y="352201"/>
                    <a:pt x="442514" y="350365"/>
                  </a:cubicBezTo>
                  <a:cubicBezTo>
                    <a:pt x="458246" y="349156"/>
                    <a:pt x="474027" y="347948"/>
                    <a:pt x="489710" y="346402"/>
                  </a:cubicBezTo>
                  <a:cubicBezTo>
                    <a:pt x="502829" y="345097"/>
                    <a:pt x="515947" y="343550"/>
                    <a:pt x="529017" y="341810"/>
                  </a:cubicBezTo>
                  <a:cubicBezTo>
                    <a:pt x="542135" y="340071"/>
                    <a:pt x="555205" y="337992"/>
                    <a:pt x="568275" y="335866"/>
                  </a:cubicBezTo>
                  <a:cubicBezTo>
                    <a:pt x="577134" y="334368"/>
                    <a:pt x="585992" y="332821"/>
                    <a:pt x="594851" y="331130"/>
                  </a:cubicBezTo>
                  <a:cubicBezTo>
                    <a:pt x="608114" y="328569"/>
                    <a:pt x="621281" y="325765"/>
                    <a:pt x="634400" y="322866"/>
                  </a:cubicBezTo>
                  <a:lnTo>
                    <a:pt x="661120" y="316148"/>
                  </a:lnTo>
                  <a:cubicBezTo>
                    <a:pt x="666590" y="314698"/>
                    <a:pt x="669785" y="309044"/>
                    <a:pt x="668333" y="303583"/>
                  </a:cubicBezTo>
                  <a:cubicBezTo>
                    <a:pt x="666881" y="298122"/>
                    <a:pt x="661217" y="294932"/>
                    <a:pt x="655747" y="29638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17"/>
            <p:cNvSpPr/>
            <p:nvPr/>
          </p:nvSpPr>
          <p:spPr>
            <a:xfrm>
              <a:off x="5916525" y="1802329"/>
              <a:ext cx="44438" cy="47990"/>
            </a:xfrm>
            <a:custGeom>
              <a:avLst/>
              <a:gdLst/>
              <a:ahLst/>
              <a:cxnLst/>
              <a:rect l="l" t="t" r="r" b="b"/>
              <a:pathLst>
                <a:path w="88875" h="95979" extrusionOk="0">
                  <a:moveTo>
                    <a:pt x="44438" y="0"/>
                  </a:moveTo>
                  <a:cubicBezTo>
                    <a:pt x="68980" y="0"/>
                    <a:pt x="88876" y="21506"/>
                    <a:pt x="88876" y="47990"/>
                  </a:cubicBezTo>
                  <a:cubicBezTo>
                    <a:pt x="88876" y="74474"/>
                    <a:pt x="68980" y="95980"/>
                    <a:pt x="44438" y="95980"/>
                  </a:cubicBezTo>
                  <a:cubicBezTo>
                    <a:pt x="19944" y="95980"/>
                    <a:pt x="0" y="74474"/>
                    <a:pt x="0" y="47990"/>
                  </a:cubicBezTo>
                  <a:cubicBezTo>
                    <a:pt x="48" y="21506"/>
                    <a:pt x="19992" y="0"/>
                    <a:pt x="44438" y="0"/>
                  </a:cubicBezTo>
                  <a:lnTo>
                    <a:pt x="44438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1077;p17"/>
            <p:cNvSpPr/>
            <p:nvPr/>
          </p:nvSpPr>
          <p:spPr>
            <a:xfrm>
              <a:off x="6107890" y="1913539"/>
              <a:ext cx="591327" cy="619168"/>
            </a:xfrm>
            <a:custGeom>
              <a:avLst/>
              <a:gdLst/>
              <a:ahLst/>
              <a:cxnLst/>
              <a:rect l="l" t="t" r="r" b="b"/>
              <a:pathLst>
                <a:path w="1182653" h="1238336" extrusionOk="0">
                  <a:moveTo>
                    <a:pt x="1182613" y="602783"/>
                  </a:moveTo>
                  <a:cubicBezTo>
                    <a:pt x="1183678" y="608679"/>
                    <a:pt x="1163057" y="631394"/>
                    <a:pt x="1160104" y="635405"/>
                  </a:cubicBezTo>
                  <a:cubicBezTo>
                    <a:pt x="1135368" y="669331"/>
                    <a:pt x="1098966" y="698473"/>
                    <a:pt x="1064742" y="720897"/>
                  </a:cubicBezTo>
                  <a:cubicBezTo>
                    <a:pt x="1024903" y="747043"/>
                    <a:pt x="980513" y="761203"/>
                    <a:pt x="934817" y="765311"/>
                  </a:cubicBezTo>
                  <a:cubicBezTo>
                    <a:pt x="942562" y="770531"/>
                    <a:pt x="949872" y="776282"/>
                    <a:pt x="956697" y="782516"/>
                  </a:cubicBezTo>
                  <a:cubicBezTo>
                    <a:pt x="1009170" y="830457"/>
                    <a:pt x="1012656" y="910151"/>
                    <a:pt x="1018755" y="976505"/>
                  </a:cubicBezTo>
                  <a:cubicBezTo>
                    <a:pt x="1019384" y="983271"/>
                    <a:pt x="1029889" y="1041362"/>
                    <a:pt x="1022482" y="1045663"/>
                  </a:cubicBezTo>
                  <a:cubicBezTo>
                    <a:pt x="1002248" y="1057358"/>
                    <a:pt x="968605" y="1052187"/>
                    <a:pt x="937383" y="1042667"/>
                  </a:cubicBezTo>
                  <a:cubicBezTo>
                    <a:pt x="930460" y="1041652"/>
                    <a:pt x="925136" y="1040830"/>
                    <a:pt x="923345" y="1040637"/>
                  </a:cubicBezTo>
                  <a:cubicBezTo>
                    <a:pt x="857511" y="1034983"/>
                    <a:pt x="778462" y="1032276"/>
                    <a:pt x="730248" y="977182"/>
                  </a:cubicBezTo>
                  <a:cubicBezTo>
                    <a:pt x="726231" y="972591"/>
                    <a:pt x="722406" y="967758"/>
                    <a:pt x="718776" y="962732"/>
                  </a:cubicBezTo>
                  <a:cubicBezTo>
                    <a:pt x="702221" y="1025945"/>
                    <a:pt x="674483" y="1086452"/>
                    <a:pt x="645923" y="1144639"/>
                  </a:cubicBezTo>
                  <a:cubicBezTo>
                    <a:pt x="640211" y="1156238"/>
                    <a:pt x="609134" y="1235351"/>
                    <a:pt x="593159" y="1238299"/>
                  </a:cubicBezTo>
                  <a:cubicBezTo>
                    <a:pt x="587592" y="1239363"/>
                    <a:pt x="566438" y="1217228"/>
                    <a:pt x="562663" y="1214087"/>
                  </a:cubicBezTo>
                  <a:cubicBezTo>
                    <a:pt x="530956" y="1187458"/>
                    <a:pt x="503945" y="1148506"/>
                    <a:pt x="483178" y="1111969"/>
                  </a:cubicBezTo>
                  <a:cubicBezTo>
                    <a:pt x="458975" y="1069392"/>
                    <a:pt x="446147" y="1022127"/>
                    <a:pt x="442807" y="973702"/>
                  </a:cubicBezTo>
                  <a:cubicBezTo>
                    <a:pt x="437821" y="981821"/>
                    <a:pt x="432302" y="989506"/>
                    <a:pt x="426348" y="996658"/>
                  </a:cubicBezTo>
                  <a:cubicBezTo>
                    <a:pt x="380845" y="1051366"/>
                    <a:pt x="306347" y="1054411"/>
                    <a:pt x="243950" y="1060017"/>
                  </a:cubicBezTo>
                  <a:cubicBezTo>
                    <a:pt x="231074" y="1063158"/>
                    <a:pt x="218246" y="1065188"/>
                    <a:pt x="206580" y="1065139"/>
                  </a:cubicBezTo>
                  <a:cubicBezTo>
                    <a:pt x="192445" y="1066638"/>
                    <a:pt x="179230" y="1067024"/>
                    <a:pt x="177342" y="1063255"/>
                  </a:cubicBezTo>
                  <a:cubicBezTo>
                    <a:pt x="176325" y="1061225"/>
                    <a:pt x="175454" y="1059098"/>
                    <a:pt x="174728" y="1056827"/>
                  </a:cubicBezTo>
                  <a:cubicBezTo>
                    <a:pt x="174147" y="1055860"/>
                    <a:pt x="173759" y="1054411"/>
                    <a:pt x="173517" y="1052526"/>
                  </a:cubicBezTo>
                  <a:cubicBezTo>
                    <a:pt x="168289" y="1031116"/>
                    <a:pt x="173227" y="1001539"/>
                    <a:pt x="181021" y="973751"/>
                  </a:cubicBezTo>
                  <a:cubicBezTo>
                    <a:pt x="187168" y="906526"/>
                    <a:pt x="193606" y="829056"/>
                    <a:pt x="243611" y="781743"/>
                  </a:cubicBezTo>
                  <a:cubicBezTo>
                    <a:pt x="248016" y="777586"/>
                    <a:pt x="252663" y="773624"/>
                    <a:pt x="257455" y="769902"/>
                  </a:cubicBezTo>
                  <a:cubicBezTo>
                    <a:pt x="198205" y="751054"/>
                    <a:pt x="141666" y="720511"/>
                    <a:pt x="87353" y="689049"/>
                  </a:cubicBezTo>
                  <a:cubicBezTo>
                    <a:pt x="76558" y="682815"/>
                    <a:pt x="2495" y="648308"/>
                    <a:pt x="26" y="631297"/>
                  </a:cubicBezTo>
                  <a:cubicBezTo>
                    <a:pt x="-845" y="625401"/>
                    <a:pt x="20454" y="603363"/>
                    <a:pt x="23504" y="599449"/>
                  </a:cubicBezTo>
                  <a:cubicBezTo>
                    <a:pt x="49208" y="566392"/>
                    <a:pt x="86481" y="538507"/>
                    <a:pt x="121334" y="517194"/>
                  </a:cubicBezTo>
                  <a:cubicBezTo>
                    <a:pt x="161948" y="492402"/>
                    <a:pt x="206773" y="479740"/>
                    <a:pt x="252518" y="477178"/>
                  </a:cubicBezTo>
                  <a:cubicBezTo>
                    <a:pt x="245015" y="471669"/>
                    <a:pt x="237851" y="465724"/>
                    <a:pt x="231219" y="459248"/>
                  </a:cubicBezTo>
                  <a:cubicBezTo>
                    <a:pt x="180149" y="409567"/>
                    <a:pt x="179084" y="329777"/>
                    <a:pt x="174970" y="263277"/>
                  </a:cubicBezTo>
                  <a:cubicBezTo>
                    <a:pt x="174534" y="256512"/>
                    <a:pt x="165724" y="198083"/>
                    <a:pt x="173275" y="194023"/>
                  </a:cubicBezTo>
                  <a:cubicBezTo>
                    <a:pt x="191428" y="184309"/>
                    <a:pt x="219601" y="188079"/>
                    <a:pt x="247242" y="196343"/>
                  </a:cubicBezTo>
                  <a:cubicBezTo>
                    <a:pt x="313027" y="202287"/>
                    <a:pt x="392076" y="205332"/>
                    <a:pt x="440047" y="260619"/>
                  </a:cubicBezTo>
                  <a:cubicBezTo>
                    <a:pt x="444065" y="265211"/>
                    <a:pt x="447841" y="270043"/>
                    <a:pt x="451471" y="275070"/>
                  </a:cubicBezTo>
                  <a:cubicBezTo>
                    <a:pt x="468269" y="211953"/>
                    <a:pt x="496200" y="151543"/>
                    <a:pt x="525002" y="93500"/>
                  </a:cubicBezTo>
                  <a:cubicBezTo>
                    <a:pt x="530762" y="81950"/>
                    <a:pt x="562082" y="2933"/>
                    <a:pt x="578105" y="34"/>
                  </a:cubicBezTo>
                  <a:cubicBezTo>
                    <a:pt x="583671" y="-981"/>
                    <a:pt x="604728" y="21250"/>
                    <a:pt x="608504" y="24391"/>
                  </a:cubicBezTo>
                  <a:cubicBezTo>
                    <a:pt x="640114" y="51165"/>
                    <a:pt x="666980" y="90214"/>
                    <a:pt x="687650" y="126847"/>
                  </a:cubicBezTo>
                  <a:cubicBezTo>
                    <a:pt x="711660" y="169472"/>
                    <a:pt x="724294" y="216786"/>
                    <a:pt x="727441" y="265259"/>
                  </a:cubicBezTo>
                  <a:cubicBezTo>
                    <a:pt x="732523" y="257188"/>
                    <a:pt x="738042" y="249504"/>
                    <a:pt x="744044" y="242351"/>
                  </a:cubicBezTo>
                  <a:cubicBezTo>
                    <a:pt x="790080" y="187450"/>
                    <a:pt x="865304" y="185034"/>
                    <a:pt x="927943" y="179621"/>
                  </a:cubicBezTo>
                  <a:cubicBezTo>
                    <a:pt x="934381" y="179090"/>
                    <a:pt x="989323" y="168844"/>
                    <a:pt x="993244" y="176770"/>
                  </a:cubicBezTo>
                  <a:cubicBezTo>
                    <a:pt x="1002732" y="195860"/>
                    <a:pt x="999586" y="225775"/>
                    <a:pt x="992228" y="255158"/>
                  </a:cubicBezTo>
                  <a:cubicBezTo>
                    <a:pt x="987678" y="325041"/>
                    <a:pt x="986032" y="408842"/>
                    <a:pt x="934672" y="460602"/>
                  </a:cubicBezTo>
                  <a:cubicBezTo>
                    <a:pt x="930364" y="464903"/>
                    <a:pt x="925862" y="469011"/>
                    <a:pt x="921215" y="472925"/>
                  </a:cubicBezTo>
                  <a:cubicBezTo>
                    <a:pt x="980998" y="489744"/>
                    <a:pt x="1038409" y="518402"/>
                    <a:pt x="1093641" y="547979"/>
                  </a:cubicBezTo>
                  <a:cubicBezTo>
                    <a:pt x="1104629" y="553923"/>
                    <a:pt x="1179709" y="585868"/>
                    <a:pt x="1182613" y="60278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6215561" y="2036719"/>
              <a:ext cx="356574" cy="365097"/>
            </a:xfrm>
            <a:custGeom>
              <a:avLst/>
              <a:gdLst/>
              <a:ahLst/>
              <a:cxnLst/>
              <a:rect l="l" t="t" r="r" b="b"/>
              <a:pathLst>
                <a:path w="713148" h="730195" extrusionOk="0">
                  <a:moveTo>
                    <a:pt x="706938" y="513491"/>
                  </a:moveTo>
                  <a:cubicBezTo>
                    <a:pt x="697596" y="497543"/>
                    <a:pt x="677168" y="474055"/>
                    <a:pt x="673538" y="469174"/>
                  </a:cubicBezTo>
                  <a:cubicBezTo>
                    <a:pt x="658870" y="449601"/>
                    <a:pt x="643670" y="429931"/>
                    <a:pt x="627357" y="411470"/>
                  </a:cubicBezTo>
                  <a:cubicBezTo>
                    <a:pt x="621645" y="405042"/>
                    <a:pt x="615836" y="398760"/>
                    <a:pt x="609834" y="392670"/>
                  </a:cubicBezTo>
                  <a:cubicBezTo>
                    <a:pt x="623823" y="386484"/>
                    <a:pt x="635731" y="377157"/>
                    <a:pt x="646139" y="365945"/>
                  </a:cubicBezTo>
                  <a:cubicBezTo>
                    <a:pt x="663614" y="347000"/>
                    <a:pt x="676684" y="322546"/>
                    <a:pt x="688882" y="300798"/>
                  </a:cubicBezTo>
                  <a:cubicBezTo>
                    <a:pt x="695756" y="292728"/>
                    <a:pt x="701759" y="284077"/>
                    <a:pt x="705777" y="275619"/>
                  </a:cubicBezTo>
                  <a:cubicBezTo>
                    <a:pt x="709794" y="267114"/>
                    <a:pt x="711779" y="258656"/>
                    <a:pt x="711392" y="250730"/>
                  </a:cubicBezTo>
                  <a:cubicBezTo>
                    <a:pt x="711198" y="247057"/>
                    <a:pt x="709214" y="241210"/>
                    <a:pt x="702485" y="236473"/>
                  </a:cubicBezTo>
                  <a:cubicBezTo>
                    <a:pt x="693723" y="230336"/>
                    <a:pt x="668116" y="221540"/>
                    <a:pt x="664727" y="220090"/>
                  </a:cubicBezTo>
                  <a:cubicBezTo>
                    <a:pt x="641734" y="210135"/>
                    <a:pt x="616320" y="198391"/>
                    <a:pt x="590809" y="193703"/>
                  </a:cubicBezTo>
                  <a:cubicBezTo>
                    <a:pt x="576045" y="190997"/>
                    <a:pt x="561281" y="190562"/>
                    <a:pt x="546759" y="193655"/>
                  </a:cubicBezTo>
                  <a:cubicBezTo>
                    <a:pt x="547776" y="188822"/>
                    <a:pt x="548647" y="183941"/>
                    <a:pt x="549373" y="178963"/>
                  </a:cubicBezTo>
                  <a:cubicBezTo>
                    <a:pt x="551454" y="163740"/>
                    <a:pt x="551793" y="148081"/>
                    <a:pt x="550099" y="132181"/>
                  </a:cubicBezTo>
                  <a:cubicBezTo>
                    <a:pt x="548695" y="118794"/>
                    <a:pt x="546469" y="104537"/>
                    <a:pt x="543129" y="90571"/>
                  </a:cubicBezTo>
                  <a:cubicBezTo>
                    <a:pt x="539692" y="76217"/>
                    <a:pt x="535045" y="62154"/>
                    <a:pt x="528945" y="49443"/>
                  </a:cubicBezTo>
                  <a:cubicBezTo>
                    <a:pt x="527638" y="46785"/>
                    <a:pt x="521926" y="32093"/>
                    <a:pt x="517957" y="26729"/>
                  </a:cubicBezTo>
                  <a:cubicBezTo>
                    <a:pt x="514810" y="22476"/>
                    <a:pt x="511180" y="20446"/>
                    <a:pt x="508614" y="19625"/>
                  </a:cubicBezTo>
                  <a:cubicBezTo>
                    <a:pt x="503677" y="17933"/>
                    <a:pt x="494576" y="18658"/>
                    <a:pt x="484411" y="24071"/>
                  </a:cubicBezTo>
                  <a:cubicBezTo>
                    <a:pt x="468920" y="32432"/>
                    <a:pt x="446217" y="51715"/>
                    <a:pt x="441473" y="55049"/>
                  </a:cubicBezTo>
                  <a:cubicBezTo>
                    <a:pt x="422691" y="68533"/>
                    <a:pt x="403861" y="82548"/>
                    <a:pt x="386241" y="97820"/>
                  </a:cubicBezTo>
                  <a:cubicBezTo>
                    <a:pt x="380868" y="102459"/>
                    <a:pt x="375640" y="107244"/>
                    <a:pt x="370508" y="112173"/>
                  </a:cubicBezTo>
                  <a:cubicBezTo>
                    <a:pt x="363828" y="98013"/>
                    <a:pt x="354292" y="85641"/>
                    <a:pt x="343062" y="74622"/>
                  </a:cubicBezTo>
                  <a:cubicBezTo>
                    <a:pt x="323457" y="55436"/>
                    <a:pt x="298479" y="40406"/>
                    <a:pt x="276308" y="26391"/>
                  </a:cubicBezTo>
                  <a:cubicBezTo>
                    <a:pt x="268176" y="18996"/>
                    <a:pt x="259559" y="12424"/>
                    <a:pt x="251185" y="7784"/>
                  </a:cubicBezTo>
                  <a:cubicBezTo>
                    <a:pt x="242375" y="2903"/>
                    <a:pt x="233661" y="197"/>
                    <a:pt x="225674" y="4"/>
                  </a:cubicBezTo>
                  <a:cubicBezTo>
                    <a:pt x="221414" y="-93"/>
                    <a:pt x="214541" y="1743"/>
                    <a:pt x="209409" y="9524"/>
                  </a:cubicBezTo>
                  <a:cubicBezTo>
                    <a:pt x="203697" y="18127"/>
                    <a:pt x="196097" y="43596"/>
                    <a:pt x="194790" y="46979"/>
                  </a:cubicBezTo>
                  <a:cubicBezTo>
                    <a:pt x="185884" y="70128"/>
                    <a:pt x="175282" y="95693"/>
                    <a:pt x="172088" y="121887"/>
                  </a:cubicBezTo>
                  <a:cubicBezTo>
                    <a:pt x="170490" y="135323"/>
                    <a:pt x="170732" y="148903"/>
                    <a:pt x="173879" y="162483"/>
                  </a:cubicBezTo>
                  <a:cubicBezTo>
                    <a:pt x="170200" y="161468"/>
                    <a:pt x="166521" y="160550"/>
                    <a:pt x="162793" y="159728"/>
                  </a:cubicBezTo>
                  <a:cubicBezTo>
                    <a:pt x="147400" y="156345"/>
                    <a:pt x="131619" y="154799"/>
                    <a:pt x="115693" y="155379"/>
                  </a:cubicBezTo>
                  <a:cubicBezTo>
                    <a:pt x="99912" y="155910"/>
                    <a:pt x="83018" y="157505"/>
                    <a:pt x="66850" y="160888"/>
                  </a:cubicBezTo>
                  <a:cubicBezTo>
                    <a:pt x="55475" y="163256"/>
                    <a:pt x="44438" y="166543"/>
                    <a:pt x="34321" y="170892"/>
                  </a:cubicBezTo>
                  <a:cubicBezTo>
                    <a:pt x="31707" y="172004"/>
                    <a:pt x="17233" y="176837"/>
                    <a:pt x="12005" y="180510"/>
                  </a:cubicBezTo>
                  <a:cubicBezTo>
                    <a:pt x="7551" y="183699"/>
                    <a:pt x="5518" y="187469"/>
                    <a:pt x="4744" y="190223"/>
                  </a:cubicBezTo>
                  <a:cubicBezTo>
                    <a:pt x="3437" y="194863"/>
                    <a:pt x="4502" y="203900"/>
                    <a:pt x="10117" y="214049"/>
                  </a:cubicBezTo>
                  <a:cubicBezTo>
                    <a:pt x="19121" y="230239"/>
                    <a:pt x="39065" y="254258"/>
                    <a:pt x="42598" y="259236"/>
                  </a:cubicBezTo>
                  <a:cubicBezTo>
                    <a:pt x="56782" y="279196"/>
                    <a:pt x="71497" y="299203"/>
                    <a:pt x="87423" y="318100"/>
                  </a:cubicBezTo>
                  <a:cubicBezTo>
                    <a:pt x="92893" y="324528"/>
                    <a:pt x="98460" y="330859"/>
                    <a:pt x="104221" y="336996"/>
                  </a:cubicBezTo>
                  <a:cubicBezTo>
                    <a:pt x="91199" y="342409"/>
                    <a:pt x="79872" y="350528"/>
                    <a:pt x="69803" y="360387"/>
                  </a:cubicBezTo>
                  <a:cubicBezTo>
                    <a:pt x="52328" y="377495"/>
                    <a:pt x="38871" y="399968"/>
                    <a:pt x="26576" y="420749"/>
                  </a:cubicBezTo>
                  <a:cubicBezTo>
                    <a:pt x="19847" y="428192"/>
                    <a:pt x="13651" y="436166"/>
                    <a:pt x="9052" y="444188"/>
                  </a:cubicBezTo>
                  <a:cubicBezTo>
                    <a:pt x="4938" y="451293"/>
                    <a:pt x="1985" y="458445"/>
                    <a:pt x="726" y="465308"/>
                  </a:cubicBezTo>
                  <a:cubicBezTo>
                    <a:pt x="387" y="466661"/>
                    <a:pt x="145" y="467917"/>
                    <a:pt x="97" y="469029"/>
                  </a:cubicBezTo>
                  <a:cubicBezTo>
                    <a:pt x="0" y="469995"/>
                    <a:pt x="0" y="470914"/>
                    <a:pt x="48" y="471784"/>
                  </a:cubicBezTo>
                  <a:lnTo>
                    <a:pt x="0" y="475892"/>
                  </a:lnTo>
                  <a:cubicBezTo>
                    <a:pt x="194" y="478936"/>
                    <a:pt x="1307" y="482706"/>
                    <a:pt x="4744" y="486234"/>
                  </a:cubicBezTo>
                  <a:cubicBezTo>
                    <a:pt x="7745" y="489327"/>
                    <a:pt x="15442" y="493628"/>
                    <a:pt x="24155" y="497204"/>
                  </a:cubicBezTo>
                  <a:cubicBezTo>
                    <a:pt x="27931" y="499137"/>
                    <a:pt x="31997" y="500877"/>
                    <a:pt x="36257" y="502424"/>
                  </a:cubicBezTo>
                  <a:cubicBezTo>
                    <a:pt x="40033" y="503777"/>
                    <a:pt x="43954" y="505034"/>
                    <a:pt x="47972" y="506097"/>
                  </a:cubicBezTo>
                  <a:cubicBezTo>
                    <a:pt x="70626" y="515666"/>
                    <a:pt x="95604" y="526733"/>
                    <a:pt x="120582" y="531034"/>
                  </a:cubicBezTo>
                  <a:cubicBezTo>
                    <a:pt x="136073" y="533692"/>
                    <a:pt x="151611" y="533789"/>
                    <a:pt x="166714" y="529874"/>
                  </a:cubicBezTo>
                  <a:cubicBezTo>
                    <a:pt x="165407" y="535625"/>
                    <a:pt x="164391" y="541473"/>
                    <a:pt x="163616" y="547369"/>
                  </a:cubicBezTo>
                  <a:cubicBezTo>
                    <a:pt x="161680" y="562447"/>
                    <a:pt x="161486" y="577912"/>
                    <a:pt x="163326" y="593619"/>
                  </a:cubicBezTo>
                  <a:cubicBezTo>
                    <a:pt x="164826" y="606909"/>
                    <a:pt x="167150" y="621021"/>
                    <a:pt x="170587" y="634843"/>
                  </a:cubicBezTo>
                  <a:cubicBezTo>
                    <a:pt x="174121" y="648955"/>
                    <a:pt x="178768" y="662777"/>
                    <a:pt x="184964" y="675294"/>
                  </a:cubicBezTo>
                  <a:cubicBezTo>
                    <a:pt x="186222" y="677855"/>
                    <a:pt x="191886" y="692209"/>
                    <a:pt x="195807" y="697428"/>
                  </a:cubicBezTo>
                  <a:cubicBezTo>
                    <a:pt x="198518" y="701004"/>
                    <a:pt x="201519" y="702744"/>
                    <a:pt x="203697" y="703421"/>
                  </a:cubicBezTo>
                  <a:cubicBezTo>
                    <a:pt x="208199" y="704871"/>
                    <a:pt x="216332" y="704001"/>
                    <a:pt x="225432" y="699023"/>
                  </a:cubicBezTo>
                  <a:cubicBezTo>
                    <a:pt x="240777" y="690614"/>
                    <a:pt x="263093" y="671234"/>
                    <a:pt x="267789" y="667851"/>
                  </a:cubicBezTo>
                  <a:cubicBezTo>
                    <a:pt x="286377" y="654319"/>
                    <a:pt x="304965" y="640207"/>
                    <a:pt x="322343" y="624839"/>
                  </a:cubicBezTo>
                  <a:cubicBezTo>
                    <a:pt x="329072" y="618943"/>
                    <a:pt x="335607" y="612805"/>
                    <a:pt x="341851" y="606474"/>
                  </a:cubicBezTo>
                  <a:cubicBezTo>
                    <a:pt x="348483" y="622278"/>
                    <a:pt x="358697" y="635761"/>
                    <a:pt x="370993" y="647650"/>
                  </a:cubicBezTo>
                  <a:cubicBezTo>
                    <a:pt x="390888" y="666836"/>
                    <a:pt x="416156" y="681673"/>
                    <a:pt x="438472" y="695543"/>
                  </a:cubicBezTo>
                  <a:lnTo>
                    <a:pt x="445540" y="700473"/>
                  </a:lnTo>
                  <a:lnTo>
                    <a:pt x="444039" y="699845"/>
                  </a:lnTo>
                  <a:cubicBezTo>
                    <a:pt x="453188" y="708399"/>
                    <a:pt x="463112" y="716373"/>
                    <a:pt x="472793" y="721882"/>
                  </a:cubicBezTo>
                  <a:cubicBezTo>
                    <a:pt x="482184" y="727247"/>
                    <a:pt x="491478" y="730243"/>
                    <a:pt x="499756" y="730195"/>
                  </a:cubicBezTo>
                  <a:cubicBezTo>
                    <a:pt x="503241" y="730195"/>
                    <a:pt x="508614" y="728358"/>
                    <a:pt x="512584" y="721979"/>
                  </a:cubicBezTo>
                  <a:cubicBezTo>
                    <a:pt x="517957" y="713376"/>
                    <a:pt x="524637" y="688101"/>
                    <a:pt x="525799" y="684814"/>
                  </a:cubicBezTo>
                  <a:cubicBezTo>
                    <a:pt x="533979" y="661617"/>
                    <a:pt x="543903" y="636003"/>
                    <a:pt x="546372" y="609954"/>
                  </a:cubicBezTo>
                  <a:cubicBezTo>
                    <a:pt x="547921" y="593474"/>
                    <a:pt x="546565" y="576801"/>
                    <a:pt x="540418" y="560369"/>
                  </a:cubicBezTo>
                  <a:cubicBezTo>
                    <a:pt x="547679" y="562979"/>
                    <a:pt x="555037" y="565396"/>
                    <a:pt x="562443" y="567425"/>
                  </a:cubicBezTo>
                  <a:cubicBezTo>
                    <a:pt x="576868" y="571291"/>
                    <a:pt x="591294" y="573515"/>
                    <a:pt x="604509" y="572693"/>
                  </a:cubicBezTo>
                  <a:cubicBezTo>
                    <a:pt x="620144" y="571775"/>
                    <a:pt x="636845" y="569745"/>
                    <a:pt x="652771" y="565975"/>
                  </a:cubicBezTo>
                  <a:cubicBezTo>
                    <a:pt x="664001" y="563317"/>
                    <a:pt x="674796" y="559789"/>
                    <a:pt x="684671" y="555198"/>
                  </a:cubicBezTo>
                  <a:cubicBezTo>
                    <a:pt x="687188" y="554038"/>
                    <a:pt x="701371" y="548915"/>
                    <a:pt x="706406" y="545146"/>
                  </a:cubicBezTo>
                  <a:cubicBezTo>
                    <a:pt x="710424" y="542150"/>
                    <a:pt x="712166" y="538622"/>
                    <a:pt x="712796" y="536012"/>
                  </a:cubicBezTo>
                  <a:cubicBezTo>
                    <a:pt x="713909" y="531566"/>
                    <a:pt x="712505" y="523060"/>
                    <a:pt x="706938" y="513491"/>
                  </a:cubicBezTo>
                  <a:close/>
                  <a:moveTo>
                    <a:pt x="544048" y="225600"/>
                  </a:moveTo>
                  <a:cubicBezTo>
                    <a:pt x="557505" y="220429"/>
                    <a:pt x="571543" y="220429"/>
                    <a:pt x="585485" y="222893"/>
                  </a:cubicBezTo>
                  <a:cubicBezTo>
                    <a:pt x="608865" y="227098"/>
                    <a:pt x="632101" y="237972"/>
                    <a:pt x="653158" y="246961"/>
                  </a:cubicBezTo>
                  <a:cubicBezTo>
                    <a:pt x="655385" y="247879"/>
                    <a:pt x="673102" y="255128"/>
                    <a:pt x="681476" y="258559"/>
                  </a:cubicBezTo>
                  <a:cubicBezTo>
                    <a:pt x="680653" y="261169"/>
                    <a:pt x="679395" y="263876"/>
                    <a:pt x="677846" y="266630"/>
                  </a:cubicBezTo>
                  <a:cubicBezTo>
                    <a:pt x="674796" y="272285"/>
                    <a:pt x="670585" y="277843"/>
                    <a:pt x="666034" y="283207"/>
                  </a:cubicBezTo>
                  <a:cubicBezTo>
                    <a:pt x="665405" y="283932"/>
                    <a:pt x="664873" y="284705"/>
                    <a:pt x="664388" y="285575"/>
                  </a:cubicBezTo>
                  <a:cubicBezTo>
                    <a:pt x="653158" y="305873"/>
                    <a:pt x="641492" y="329022"/>
                    <a:pt x="625275" y="346807"/>
                  </a:cubicBezTo>
                  <a:cubicBezTo>
                    <a:pt x="615546" y="357439"/>
                    <a:pt x="604122" y="366138"/>
                    <a:pt x="589793" y="370246"/>
                  </a:cubicBezTo>
                  <a:lnTo>
                    <a:pt x="580402" y="372421"/>
                  </a:lnTo>
                  <a:cubicBezTo>
                    <a:pt x="580257" y="372421"/>
                    <a:pt x="580208" y="372566"/>
                    <a:pt x="580063" y="372566"/>
                  </a:cubicBezTo>
                  <a:cubicBezTo>
                    <a:pt x="579918" y="372228"/>
                    <a:pt x="580015" y="371986"/>
                    <a:pt x="579821" y="371696"/>
                  </a:cubicBezTo>
                  <a:cubicBezTo>
                    <a:pt x="576626" y="365945"/>
                    <a:pt x="564621" y="354346"/>
                    <a:pt x="563121" y="352655"/>
                  </a:cubicBezTo>
                  <a:cubicBezTo>
                    <a:pt x="553004" y="341394"/>
                    <a:pt x="542015" y="328587"/>
                    <a:pt x="529042" y="319791"/>
                  </a:cubicBezTo>
                  <a:cubicBezTo>
                    <a:pt x="523911" y="316312"/>
                    <a:pt x="518489" y="313460"/>
                    <a:pt x="512729" y="311382"/>
                  </a:cubicBezTo>
                  <a:lnTo>
                    <a:pt x="513068" y="310851"/>
                  </a:lnTo>
                  <a:cubicBezTo>
                    <a:pt x="518635" y="302586"/>
                    <a:pt x="523233" y="293598"/>
                    <a:pt x="526815" y="283980"/>
                  </a:cubicBezTo>
                  <a:cubicBezTo>
                    <a:pt x="530349" y="274460"/>
                    <a:pt x="533592" y="264021"/>
                    <a:pt x="535722" y="253533"/>
                  </a:cubicBezTo>
                  <a:cubicBezTo>
                    <a:pt x="537223" y="246043"/>
                    <a:pt x="538143" y="238600"/>
                    <a:pt x="538288" y="231351"/>
                  </a:cubicBezTo>
                  <a:cubicBezTo>
                    <a:pt x="538288" y="230819"/>
                    <a:pt x="538385" y="229708"/>
                    <a:pt x="538481" y="228258"/>
                  </a:cubicBezTo>
                  <a:lnTo>
                    <a:pt x="544048" y="225600"/>
                  </a:lnTo>
                  <a:close/>
                  <a:moveTo>
                    <a:pt x="456964" y="434764"/>
                  </a:moveTo>
                  <a:cubicBezTo>
                    <a:pt x="460401" y="442980"/>
                    <a:pt x="463208" y="451486"/>
                    <a:pt x="465629" y="460185"/>
                  </a:cubicBezTo>
                  <a:cubicBezTo>
                    <a:pt x="469356" y="473524"/>
                    <a:pt x="472212" y="487249"/>
                    <a:pt x="474778" y="500781"/>
                  </a:cubicBezTo>
                  <a:lnTo>
                    <a:pt x="479425" y="525525"/>
                  </a:lnTo>
                  <a:lnTo>
                    <a:pt x="478360" y="525573"/>
                  </a:lnTo>
                  <a:cubicBezTo>
                    <a:pt x="471922" y="525863"/>
                    <a:pt x="465193" y="525186"/>
                    <a:pt x="458561" y="523930"/>
                  </a:cubicBezTo>
                  <a:cubicBezTo>
                    <a:pt x="451494" y="522625"/>
                    <a:pt x="444523" y="520643"/>
                    <a:pt x="438133" y="518420"/>
                  </a:cubicBezTo>
                  <a:cubicBezTo>
                    <a:pt x="431114" y="516052"/>
                    <a:pt x="424531" y="512718"/>
                    <a:pt x="418528" y="508658"/>
                  </a:cubicBezTo>
                  <a:cubicBezTo>
                    <a:pt x="412332" y="504502"/>
                    <a:pt x="406717" y="499621"/>
                    <a:pt x="401586" y="494063"/>
                  </a:cubicBezTo>
                  <a:cubicBezTo>
                    <a:pt x="398004" y="490100"/>
                    <a:pt x="392243" y="488892"/>
                    <a:pt x="387354" y="491018"/>
                  </a:cubicBezTo>
                  <a:cubicBezTo>
                    <a:pt x="382417" y="493145"/>
                    <a:pt x="379416" y="498219"/>
                    <a:pt x="379851" y="503535"/>
                  </a:cubicBezTo>
                  <a:lnTo>
                    <a:pt x="380093" y="512379"/>
                  </a:lnTo>
                  <a:cubicBezTo>
                    <a:pt x="379706" y="520933"/>
                    <a:pt x="376753" y="528618"/>
                    <a:pt x="372542" y="535674"/>
                  </a:cubicBezTo>
                  <a:cubicBezTo>
                    <a:pt x="365087" y="548191"/>
                    <a:pt x="354002" y="558871"/>
                    <a:pt x="344514" y="568827"/>
                  </a:cubicBezTo>
                  <a:cubicBezTo>
                    <a:pt x="343739" y="569648"/>
                    <a:pt x="338657" y="575206"/>
                    <a:pt x="334832" y="579362"/>
                  </a:cubicBezTo>
                  <a:cubicBezTo>
                    <a:pt x="334348" y="578637"/>
                    <a:pt x="333864" y="577912"/>
                    <a:pt x="333429" y="577139"/>
                  </a:cubicBezTo>
                  <a:cubicBezTo>
                    <a:pt x="331057" y="573370"/>
                    <a:pt x="328975" y="568972"/>
                    <a:pt x="327232" y="564477"/>
                  </a:cubicBezTo>
                  <a:lnTo>
                    <a:pt x="326119" y="563221"/>
                  </a:lnTo>
                  <a:lnTo>
                    <a:pt x="323215" y="558050"/>
                  </a:lnTo>
                  <a:cubicBezTo>
                    <a:pt x="315712" y="546064"/>
                    <a:pt x="306805" y="533064"/>
                    <a:pt x="301964" y="518904"/>
                  </a:cubicBezTo>
                  <a:cubicBezTo>
                    <a:pt x="299156" y="510881"/>
                    <a:pt x="297801" y="502424"/>
                    <a:pt x="299253" y="493531"/>
                  </a:cubicBezTo>
                  <a:lnTo>
                    <a:pt x="300512" y="487780"/>
                  </a:lnTo>
                  <a:cubicBezTo>
                    <a:pt x="301577" y="483382"/>
                    <a:pt x="300076" y="478791"/>
                    <a:pt x="296591" y="475940"/>
                  </a:cubicBezTo>
                  <a:cubicBezTo>
                    <a:pt x="293105" y="473137"/>
                    <a:pt x="288313" y="472509"/>
                    <a:pt x="284247" y="474442"/>
                  </a:cubicBezTo>
                  <a:cubicBezTo>
                    <a:pt x="276211" y="478163"/>
                    <a:pt x="267885" y="481256"/>
                    <a:pt x="259462" y="484011"/>
                  </a:cubicBezTo>
                  <a:cubicBezTo>
                    <a:pt x="246393" y="488215"/>
                    <a:pt x="233080" y="491453"/>
                    <a:pt x="219865" y="494401"/>
                  </a:cubicBezTo>
                  <a:cubicBezTo>
                    <a:pt x="217832" y="494884"/>
                    <a:pt x="207038" y="500201"/>
                    <a:pt x="198760" y="502617"/>
                  </a:cubicBezTo>
                  <a:cubicBezTo>
                    <a:pt x="198373" y="501651"/>
                    <a:pt x="197695" y="500829"/>
                    <a:pt x="197066" y="499959"/>
                  </a:cubicBezTo>
                  <a:cubicBezTo>
                    <a:pt x="197066" y="499379"/>
                    <a:pt x="197162" y="498267"/>
                    <a:pt x="197162" y="498074"/>
                  </a:cubicBezTo>
                  <a:cubicBezTo>
                    <a:pt x="197308" y="491067"/>
                    <a:pt x="198469" y="483769"/>
                    <a:pt x="200164" y="476520"/>
                  </a:cubicBezTo>
                  <a:cubicBezTo>
                    <a:pt x="201955" y="468981"/>
                    <a:pt x="204375" y="461538"/>
                    <a:pt x="206892" y="454676"/>
                  </a:cubicBezTo>
                  <a:cubicBezTo>
                    <a:pt x="209748" y="447088"/>
                    <a:pt x="213379" y="440032"/>
                    <a:pt x="217736" y="433459"/>
                  </a:cubicBezTo>
                  <a:cubicBezTo>
                    <a:pt x="222189" y="426790"/>
                    <a:pt x="227368" y="420652"/>
                    <a:pt x="233129" y="415046"/>
                  </a:cubicBezTo>
                  <a:cubicBezTo>
                    <a:pt x="237098" y="411132"/>
                    <a:pt x="238163" y="405091"/>
                    <a:pt x="235695" y="400065"/>
                  </a:cubicBezTo>
                  <a:cubicBezTo>
                    <a:pt x="233274" y="395038"/>
                    <a:pt x="227853" y="392090"/>
                    <a:pt x="222334" y="392815"/>
                  </a:cubicBezTo>
                  <a:lnTo>
                    <a:pt x="214202" y="393154"/>
                  </a:lnTo>
                  <a:cubicBezTo>
                    <a:pt x="206650" y="392960"/>
                    <a:pt x="200067" y="390061"/>
                    <a:pt x="194064" y="386049"/>
                  </a:cubicBezTo>
                  <a:cubicBezTo>
                    <a:pt x="183027" y="378655"/>
                    <a:pt x="173927" y="367588"/>
                    <a:pt x="165359" y="358019"/>
                  </a:cubicBezTo>
                  <a:cubicBezTo>
                    <a:pt x="164875" y="357536"/>
                    <a:pt x="164391" y="357052"/>
                    <a:pt x="163858" y="356666"/>
                  </a:cubicBezTo>
                  <a:lnTo>
                    <a:pt x="156355" y="349030"/>
                  </a:lnTo>
                  <a:lnTo>
                    <a:pt x="156258" y="348933"/>
                  </a:lnTo>
                  <a:cubicBezTo>
                    <a:pt x="157323" y="348112"/>
                    <a:pt x="158485" y="347290"/>
                    <a:pt x="159695" y="346517"/>
                  </a:cubicBezTo>
                  <a:cubicBezTo>
                    <a:pt x="163035" y="344390"/>
                    <a:pt x="166811" y="342506"/>
                    <a:pt x="170587" y="340814"/>
                  </a:cubicBezTo>
                  <a:cubicBezTo>
                    <a:pt x="171361" y="340476"/>
                    <a:pt x="172136" y="339993"/>
                    <a:pt x="172862" y="339509"/>
                  </a:cubicBezTo>
                  <a:cubicBezTo>
                    <a:pt x="183802" y="331922"/>
                    <a:pt x="195565" y="323416"/>
                    <a:pt x="208054" y="318583"/>
                  </a:cubicBezTo>
                  <a:cubicBezTo>
                    <a:pt x="215073" y="315877"/>
                    <a:pt x="222334" y="314379"/>
                    <a:pt x="229740" y="315538"/>
                  </a:cubicBezTo>
                  <a:lnTo>
                    <a:pt x="234726" y="316602"/>
                  </a:lnTo>
                  <a:cubicBezTo>
                    <a:pt x="239906" y="317907"/>
                    <a:pt x="245328" y="316263"/>
                    <a:pt x="248910" y="312300"/>
                  </a:cubicBezTo>
                  <a:cubicBezTo>
                    <a:pt x="252443" y="308386"/>
                    <a:pt x="253508" y="302780"/>
                    <a:pt x="251669" y="297802"/>
                  </a:cubicBezTo>
                  <a:cubicBezTo>
                    <a:pt x="248619" y="289490"/>
                    <a:pt x="246150" y="280839"/>
                    <a:pt x="244117" y="272043"/>
                  </a:cubicBezTo>
                  <a:cubicBezTo>
                    <a:pt x="240923" y="258559"/>
                    <a:pt x="238647" y="244738"/>
                    <a:pt x="236663" y="231109"/>
                  </a:cubicBezTo>
                  <a:lnTo>
                    <a:pt x="233274" y="208105"/>
                  </a:lnTo>
                  <a:cubicBezTo>
                    <a:pt x="239373" y="208105"/>
                    <a:pt x="245715" y="209120"/>
                    <a:pt x="251911" y="210570"/>
                  </a:cubicBezTo>
                  <a:cubicBezTo>
                    <a:pt x="258785" y="212213"/>
                    <a:pt x="265562" y="214484"/>
                    <a:pt x="271758" y="216901"/>
                  </a:cubicBezTo>
                  <a:cubicBezTo>
                    <a:pt x="278486" y="219559"/>
                    <a:pt x="284731" y="223038"/>
                    <a:pt x="290395" y="227243"/>
                  </a:cubicBezTo>
                  <a:cubicBezTo>
                    <a:pt x="296252" y="231544"/>
                    <a:pt x="301528" y="236619"/>
                    <a:pt x="306224" y="242176"/>
                  </a:cubicBezTo>
                  <a:cubicBezTo>
                    <a:pt x="310484" y="247154"/>
                    <a:pt x="317406" y="248894"/>
                    <a:pt x="323505" y="246477"/>
                  </a:cubicBezTo>
                  <a:cubicBezTo>
                    <a:pt x="329556" y="244061"/>
                    <a:pt x="333429" y="238020"/>
                    <a:pt x="333041" y="231544"/>
                  </a:cubicBezTo>
                  <a:lnTo>
                    <a:pt x="333187" y="223038"/>
                  </a:lnTo>
                  <a:cubicBezTo>
                    <a:pt x="333864" y="214967"/>
                    <a:pt x="337011" y="207911"/>
                    <a:pt x="341222" y="201436"/>
                  </a:cubicBezTo>
                  <a:cubicBezTo>
                    <a:pt x="349016" y="189450"/>
                    <a:pt x="360343" y="179398"/>
                    <a:pt x="370073" y="170022"/>
                  </a:cubicBezTo>
                  <a:cubicBezTo>
                    <a:pt x="370654" y="169442"/>
                    <a:pt x="373558" y="166543"/>
                    <a:pt x="376559" y="163450"/>
                  </a:cubicBezTo>
                  <a:cubicBezTo>
                    <a:pt x="377673" y="165576"/>
                    <a:pt x="378641" y="167896"/>
                    <a:pt x="379561" y="170216"/>
                  </a:cubicBezTo>
                  <a:cubicBezTo>
                    <a:pt x="379899" y="171134"/>
                    <a:pt x="380384" y="172052"/>
                    <a:pt x="380868" y="172874"/>
                  </a:cubicBezTo>
                  <a:cubicBezTo>
                    <a:pt x="388226" y="184569"/>
                    <a:pt x="396987" y="197231"/>
                    <a:pt x="401780" y="211053"/>
                  </a:cubicBezTo>
                  <a:cubicBezTo>
                    <a:pt x="404394" y="218495"/>
                    <a:pt x="405749" y="226276"/>
                    <a:pt x="404442" y="234444"/>
                  </a:cubicBezTo>
                  <a:lnTo>
                    <a:pt x="403329" y="239905"/>
                  </a:lnTo>
                  <a:cubicBezTo>
                    <a:pt x="401828" y="245704"/>
                    <a:pt x="403861" y="251842"/>
                    <a:pt x="408508" y="255660"/>
                  </a:cubicBezTo>
                  <a:cubicBezTo>
                    <a:pt x="413107" y="259526"/>
                    <a:pt x="419545" y="260348"/>
                    <a:pt x="425015" y="257786"/>
                  </a:cubicBezTo>
                  <a:cubicBezTo>
                    <a:pt x="432857" y="254113"/>
                    <a:pt x="441038" y="250972"/>
                    <a:pt x="449315" y="248266"/>
                  </a:cubicBezTo>
                  <a:cubicBezTo>
                    <a:pt x="462192" y="244061"/>
                    <a:pt x="475455" y="240775"/>
                    <a:pt x="488477" y="237778"/>
                  </a:cubicBezTo>
                  <a:cubicBezTo>
                    <a:pt x="490365" y="237343"/>
                    <a:pt x="499804" y="232607"/>
                    <a:pt x="507598" y="229998"/>
                  </a:cubicBezTo>
                  <a:lnTo>
                    <a:pt x="507598" y="230964"/>
                  </a:lnTo>
                  <a:cubicBezTo>
                    <a:pt x="507501" y="237778"/>
                    <a:pt x="506436" y="244883"/>
                    <a:pt x="504790" y="251939"/>
                  </a:cubicBezTo>
                  <a:cubicBezTo>
                    <a:pt x="503096" y="259381"/>
                    <a:pt x="500772" y="266727"/>
                    <a:pt x="498303" y="273541"/>
                  </a:cubicBezTo>
                  <a:cubicBezTo>
                    <a:pt x="495593" y="280984"/>
                    <a:pt x="492059" y="287895"/>
                    <a:pt x="487847" y="294322"/>
                  </a:cubicBezTo>
                  <a:cubicBezTo>
                    <a:pt x="483539" y="300943"/>
                    <a:pt x="478456" y="306984"/>
                    <a:pt x="472890" y="312494"/>
                  </a:cubicBezTo>
                  <a:cubicBezTo>
                    <a:pt x="468291" y="316988"/>
                    <a:pt x="467081" y="323899"/>
                    <a:pt x="469840" y="329699"/>
                  </a:cubicBezTo>
                  <a:cubicBezTo>
                    <a:pt x="472648" y="335498"/>
                    <a:pt x="478795" y="338833"/>
                    <a:pt x="485185" y="338059"/>
                  </a:cubicBezTo>
                  <a:lnTo>
                    <a:pt x="492979" y="337673"/>
                  </a:lnTo>
                  <a:cubicBezTo>
                    <a:pt x="500288" y="337818"/>
                    <a:pt x="506678" y="340573"/>
                    <a:pt x="512438" y="344390"/>
                  </a:cubicBezTo>
                  <a:cubicBezTo>
                    <a:pt x="523572" y="351736"/>
                    <a:pt x="532721" y="362804"/>
                    <a:pt x="541337" y="372228"/>
                  </a:cubicBezTo>
                  <a:cubicBezTo>
                    <a:pt x="541967" y="372952"/>
                    <a:pt x="545936" y="377109"/>
                    <a:pt x="549373" y="380637"/>
                  </a:cubicBezTo>
                  <a:cubicBezTo>
                    <a:pt x="546469" y="382811"/>
                    <a:pt x="543080" y="384696"/>
                    <a:pt x="539595" y="386436"/>
                  </a:cubicBezTo>
                  <a:cubicBezTo>
                    <a:pt x="538772" y="386823"/>
                    <a:pt x="537997" y="387306"/>
                    <a:pt x="537271" y="387837"/>
                  </a:cubicBezTo>
                  <a:cubicBezTo>
                    <a:pt x="526089" y="396247"/>
                    <a:pt x="513987" y="406202"/>
                    <a:pt x="500869" y="412195"/>
                  </a:cubicBezTo>
                  <a:cubicBezTo>
                    <a:pt x="493560" y="415578"/>
                    <a:pt x="485911" y="417753"/>
                    <a:pt x="477924" y="416883"/>
                  </a:cubicBezTo>
                  <a:lnTo>
                    <a:pt x="472841" y="416061"/>
                  </a:lnTo>
                  <a:cubicBezTo>
                    <a:pt x="467807" y="414950"/>
                    <a:pt x="462531" y="416689"/>
                    <a:pt x="459239" y="420652"/>
                  </a:cubicBezTo>
                  <a:cubicBezTo>
                    <a:pt x="455947" y="424519"/>
                    <a:pt x="455076" y="429980"/>
                    <a:pt x="456964" y="434764"/>
                  </a:cubicBezTo>
                  <a:close/>
                  <a:moveTo>
                    <a:pt x="459481" y="80180"/>
                  </a:moveTo>
                  <a:cubicBezTo>
                    <a:pt x="463596" y="77232"/>
                    <a:pt x="482765" y="60269"/>
                    <a:pt x="496512" y="52488"/>
                  </a:cubicBezTo>
                  <a:cubicBezTo>
                    <a:pt x="498497" y="56886"/>
                    <a:pt x="500675" y="61767"/>
                    <a:pt x="501208" y="62830"/>
                  </a:cubicBezTo>
                  <a:cubicBezTo>
                    <a:pt x="506484" y="73607"/>
                    <a:pt x="510405" y="85545"/>
                    <a:pt x="513358" y="97723"/>
                  </a:cubicBezTo>
                  <a:cubicBezTo>
                    <a:pt x="516456" y="110385"/>
                    <a:pt x="518489" y="123289"/>
                    <a:pt x="519796" y="135467"/>
                  </a:cubicBezTo>
                  <a:cubicBezTo>
                    <a:pt x="521297" y="148854"/>
                    <a:pt x="521055" y="162048"/>
                    <a:pt x="519361" y="174903"/>
                  </a:cubicBezTo>
                  <a:cubicBezTo>
                    <a:pt x="518199" y="183651"/>
                    <a:pt x="515343" y="191963"/>
                    <a:pt x="512874" y="200372"/>
                  </a:cubicBezTo>
                  <a:cubicBezTo>
                    <a:pt x="502031" y="201629"/>
                    <a:pt x="485040" y="206848"/>
                    <a:pt x="481603" y="207621"/>
                  </a:cubicBezTo>
                  <a:cubicBezTo>
                    <a:pt x="467613" y="210763"/>
                    <a:pt x="453478" y="214291"/>
                    <a:pt x="439634" y="218737"/>
                  </a:cubicBezTo>
                  <a:cubicBezTo>
                    <a:pt x="438327" y="219172"/>
                    <a:pt x="437020" y="219607"/>
                    <a:pt x="435713" y="220090"/>
                  </a:cubicBezTo>
                  <a:cubicBezTo>
                    <a:pt x="434987" y="213469"/>
                    <a:pt x="433486" y="207042"/>
                    <a:pt x="431308" y="200807"/>
                  </a:cubicBezTo>
                  <a:cubicBezTo>
                    <a:pt x="425838" y="185197"/>
                    <a:pt x="416350" y="170650"/>
                    <a:pt x="407927" y="157409"/>
                  </a:cubicBezTo>
                  <a:cubicBezTo>
                    <a:pt x="405362" y="151126"/>
                    <a:pt x="402312" y="145230"/>
                    <a:pt x="398875" y="140494"/>
                  </a:cubicBezTo>
                  <a:cubicBezTo>
                    <a:pt x="397132" y="138077"/>
                    <a:pt x="395196" y="136144"/>
                    <a:pt x="393260" y="134308"/>
                  </a:cubicBezTo>
                  <a:cubicBezTo>
                    <a:pt x="397762" y="130006"/>
                    <a:pt x="401925" y="125319"/>
                    <a:pt x="406620" y="121211"/>
                  </a:cubicBezTo>
                  <a:cubicBezTo>
                    <a:pt x="423466" y="106567"/>
                    <a:pt x="441570" y="93132"/>
                    <a:pt x="459481" y="80180"/>
                  </a:cubicBezTo>
                  <a:close/>
                  <a:moveTo>
                    <a:pt x="202536" y="125609"/>
                  </a:moveTo>
                  <a:cubicBezTo>
                    <a:pt x="205488" y="101928"/>
                    <a:pt x="215557" y="78972"/>
                    <a:pt x="223641" y="58046"/>
                  </a:cubicBezTo>
                  <a:cubicBezTo>
                    <a:pt x="224416" y="56113"/>
                    <a:pt x="229692" y="41759"/>
                    <a:pt x="232839" y="33108"/>
                  </a:cubicBezTo>
                  <a:cubicBezTo>
                    <a:pt x="235017" y="34123"/>
                    <a:pt x="237244" y="35428"/>
                    <a:pt x="239519" y="36878"/>
                  </a:cubicBezTo>
                  <a:cubicBezTo>
                    <a:pt x="245182" y="40503"/>
                    <a:pt x="250894" y="45190"/>
                    <a:pt x="256364" y="50216"/>
                  </a:cubicBezTo>
                  <a:cubicBezTo>
                    <a:pt x="257042" y="50845"/>
                    <a:pt x="257768" y="51425"/>
                    <a:pt x="258591" y="51908"/>
                  </a:cubicBezTo>
                  <a:cubicBezTo>
                    <a:pt x="279261" y="65005"/>
                    <a:pt x="302835" y="78875"/>
                    <a:pt x="321182" y="96853"/>
                  </a:cubicBezTo>
                  <a:cubicBezTo>
                    <a:pt x="332218" y="107679"/>
                    <a:pt x="341367" y="120051"/>
                    <a:pt x="346111" y="135033"/>
                  </a:cubicBezTo>
                  <a:lnTo>
                    <a:pt x="348677" y="144747"/>
                  </a:lnTo>
                  <a:cubicBezTo>
                    <a:pt x="348822" y="145471"/>
                    <a:pt x="349451" y="145955"/>
                    <a:pt x="349693" y="146631"/>
                  </a:cubicBezTo>
                  <a:cubicBezTo>
                    <a:pt x="349355" y="147018"/>
                    <a:pt x="348725" y="147695"/>
                    <a:pt x="348532" y="147840"/>
                  </a:cubicBezTo>
                  <a:cubicBezTo>
                    <a:pt x="337301" y="158810"/>
                    <a:pt x="324473" y="170747"/>
                    <a:pt x="315469" y="184762"/>
                  </a:cubicBezTo>
                  <a:cubicBezTo>
                    <a:pt x="312033" y="190127"/>
                    <a:pt x="309128" y="195781"/>
                    <a:pt x="306950" y="201774"/>
                  </a:cubicBezTo>
                  <a:cubicBezTo>
                    <a:pt x="299495" y="196506"/>
                    <a:pt x="291411" y="192108"/>
                    <a:pt x="282746" y="188822"/>
                  </a:cubicBezTo>
                  <a:cubicBezTo>
                    <a:pt x="273694" y="185342"/>
                    <a:pt x="263722" y="182249"/>
                    <a:pt x="253654" y="180316"/>
                  </a:cubicBezTo>
                  <a:cubicBezTo>
                    <a:pt x="246538" y="179011"/>
                    <a:pt x="239325" y="178238"/>
                    <a:pt x="232354" y="178383"/>
                  </a:cubicBezTo>
                  <a:cubicBezTo>
                    <a:pt x="230515" y="178383"/>
                    <a:pt x="220591" y="177803"/>
                    <a:pt x="216477" y="178770"/>
                  </a:cubicBezTo>
                  <a:cubicBezTo>
                    <a:pt x="215073" y="179060"/>
                    <a:pt x="214783" y="179881"/>
                    <a:pt x="213718" y="180364"/>
                  </a:cubicBezTo>
                  <a:lnTo>
                    <a:pt x="207183" y="166929"/>
                  </a:lnTo>
                  <a:cubicBezTo>
                    <a:pt x="201568" y="153156"/>
                    <a:pt x="200841" y="139237"/>
                    <a:pt x="202536" y="125609"/>
                  </a:cubicBezTo>
                  <a:close/>
                  <a:moveTo>
                    <a:pt x="66415" y="242466"/>
                  </a:moveTo>
                  <a:cubicBezTo>
                    <a:pt x="63268" y="237923"/>
                    <a:pt x="45261" y="216466"/>
                    <a:pt x="36886" y="201677"/>
                  </a:cubicBezTo>
                  <a:cubicBezTo>
                    <a:pt x="40856" y="200179"/>
                    <a:pt x="45067" y="198536"/>
                    <a:pt x="46035" y="198149"/>
                  </a:cubicBezTo>
                  <a:cubicBezTo>
                    <a:pt x="56443" y="193703"/>
                    <a:pt x="68109" y="190755"/>
                    <a:pt x="80017" y="188774"/>
                  </a:cubicBezTo>
                  <a:cubicBezTo>
                    <a:pt x="92313" y="186744"/>
                    <a:pt x="104850" y="185777"/>
                    <a:pt x="116661" y="185439"/>
                  </a:cubicBezTo>
                  <a:cubicBezTo>
                    <a:pt x="130070" y="185004"/>
                    <a:pt x="143334" y="186405"/>
                    <a:pt x="156307" y="189257"/>
                  </a:cubicBezTo>
                  <a:cubicBezTo>
                    <a:pt x="169328" y="192156"/>
                    <a:pt x="182108" y="196603"/>
                    <a:pt x="194403" y="202306"/>
                  </a:cubicBezTo>
                  <a:cubicBezTo>
                    <a:pt x="197066" y="203514"/>
                    <a:pt x="199873" y="203562"/>
                    <a:pt x="202584" y="203272"/>
                  </a:cubicBezTo>
                  <a:cubicBezTo>
                    <a:pt x="203213" y="214581"/>
                    <a:pt x="207231" y="231931"/>
                    <a:pt x="207812" y="235459"/>
                  </a:cubicBezTo>
                  <a:cubicBezTo>
                    <a:pt x="210087" y="249860"/>
                    <a:pt x="212604" y="264504"/>
                    <a:pt x="216090" y="278712"/>
                  </a:cubicBezTo>
                  <a:cubicBezTo>
                    <a:pt x="216816" y="281516"/>
                    <a:pt x="217542" y="284318"/>
                    <a:pt x="218268" y="287073"/>
                  </a:cubicBezTo>
                  <a:cubicBezTo>
                    <a:pt x="211346" y="287798"/>
                    <a:pt x="204472" y="289635"/>
                    <a:pt x="197792" y="292293"/>
                  </a:cubicBezTo>
                  <a:cubicBezTo>
                    <a:pt x="183657" y="297947"/>
                    <a:pt x="170248" y="307274"/>
                    <a:pt x="157904" y="316070"/>
                  </a:cubicBezTo>
                  <a:cubicBezTo>
                    <a:pt x="152144" y="318728"/>
                    <a:pt x="146529" y="321821"/>
                    <a:pt x="141736" y="325301"/>
                  </a:cubicBezTo>
                  <a:cubicBezTo>
                    <a:pt x="139945" y="326654"/>
                    <a:pt x="138832" y="328201"/>
                    <a:pt x="137283" y="329650"/>
                  </a:cubicBezTo>
                  <a:cubicBezTo>
                    <a:pt x="127650" y="320081"/>
                    <a:pt x="118259" y="310174"/>
                    <a:pt x="109497" y="299639"/>
                  </a:cubicBezTo>
                  <a:cubicBezTo>
                    <a:pt x="94152" y="281274"/>
                    <a:pt x="80065" y="261846"/>
                    <a:pt x="66415" y="242466"/>
                  </a:cubicBezTo>
                  <a:close/>
                  <a:moveTo>
                    <a:pt x="167198" y="502182"/>
                  </a:moveTo>
                  <a:cubicBezTo>
                    <a:pt x="153499" y="507450"/>
                    <a:pt x="139267" y="507402"/>
                    <a:pt x="125133" y="504888"/>
                  </a:cubicBezTo>
                  <a:cubicBezTo>
                    <a:pt x="101849" y="500732"/>
                    <a:pt x="78758" y="489858"/>
                    <a:pt x="57701" y="480821"/>
                  </a:cubicBezTo>
                  <a:cubicBezTo>
                    <a:pt x="57120" y="480579"/>
                    <a:pt x="56540" y="480386"/>
                    <a:pt x="55959" y="480241"/>
                  </a:cubicBezTo>
                  <a:cubicBezTo>
                    <a:pt x="52377" y="479275"/>
                    <a:pt x="48891" y="478163"/>
                    <a:pt x="45551" y="476906"/>
                  </a:cubicBezTo>
                  <a:cubicBezTo>
                    <a:pt x="42260" y="475698"/>
                    <a:pt x="39065" y="474297"/>
                    <a:pt x="36209" y="472799"/>
                  </a:cubicBezTo>
                  <a:cubicBezTo>
                    <a:pt x="35821" y="472557"/>
                    <a:pt x="35386" y="472364"/>
                    <a:pt x="34998" y="472219"/>
                  </a:cubicBezTo>
                  <a:cubicBezTo>
                    <a:pt x="32820" y="471300"/>
                    <a:pt x="30158" y="470044"/>
                    <a:pt x="28028" y="468932"/>
                  </a:cubicBezTo>
                  <a:cubicBezTo>
                    <a:pt x="29190" y="464293"/>
                    <a:pt x="31804" y="459508"/>
                    <a:pt x="34950" y="454724"/>
                  </a:cubicBezTo>
                  <a:cubicBezTo>
                    <a:pt x="38629" y="449069"/>
                    <a:pt x="43228" y="443560"/>
                    <a:pt x="48020" y="438341"/>
                  </a:cubicBezTo>
                  <a:cubicBezTo>
                    <a:pt x="48649" y="437664"/>
                    <a:pt x="49230" y="436891"/>
                    <a:pt x="49714" y="436069"/>
                  </a:cubicBezTo>
                  <a:cubicBezTo>
                    <a:pt x="61090" y="417076"/>
                    <a:pt x="73288" y="396198"/>
                    <a:pt x="89456" y="380492"/>
                  </a:cubicBezTo>
                  <a:cubicBezTo>
                    <a:pt x="99186" y="371068"/>
                    <a:pt x="110417" y="363577"/>
                    <a:pt x="124116" y="360242"/>
                  </a:cubicBezTo>
                  <a:lnTo>
                    <a:pt x="129538" y="359179"/>
                  </a:lnTo>
                  <a:cubicBezTo>
                    <a:pt x="131038" y="361402"/>
                    <a:pt x="132926" y="363818"/>
                    <a:pt x="135104" y="366138"/>
                  </a:cubicBezTo>
                  <a:cubicBezTo>
                    <a:pt x="136702" y="368168"/>
                    <a:pt x="138541" y="370198"/>
                    <a:pt x="140526" y="372131"/>
                  </a:cubicBezTo>
                  <a:cubicBezTo>
                    <a:pt x="142220" y="373774"/>
                    <a:pt x="144011" y="375369"/>
                    <a:pt x="145899" y="376964"/>
                  </a:cubicBezTo>
                  <a:cubicBezTo>
                    <a:pt x="155871" y="387789"/>
                    <a:pt x="166666" y="399919"/>
                    <a:pt x="179397" y="408184"/>
                  </a:cubicBezTo>
                  <a:cubicBezTo>
                    <a:pt x="185109" y="411905"/>
                    <a:pt x="191208" y="414901"/>
                    <a:pt x="197743" y="416883"/>
                  </a:cubicBezTo>
                  <a:cubicBezTo>
                    <a:pt x="197211" y="417656"/>
                    <a:pt x="196678" y="418478"/>
                    <a:pt x="196146" y="419299"/>
                  </a:cubicBezTo>
                  <a:cubicBezTo>
                    <a:pt x="190821" y="427515"/>
                    <a:pt x="186319" y="436407"/>
                    <a:pt x="182931" y="445880"/>
                  </a:cubicBezTo>
                  <a:cubicBezTo>
                    <a:pt x="179591" y="455304"/>
                    <a:pt x="176493" y="465694"/>
                    <a:pt x="174508" y="476036"/>
                  </a:cubicBezTo>
                  <a:cubicBezTo>
                    <a:pt x="173152" y="483382"/>
                    <a:pt x="172281" y="490680"/>
                    <a:pt x="172281" y="497736"/>
                  </a:cubicBezTo>
                  <a:cubicBezTo>
                    <a:pt x="172281" y="498123"/>
                    <a:pt x="172233" y="498944"/>
                    <a:pt x="172184" y="499814"/>
                  </a:cubicBezTo>
                  <a:lnTo>
                    <a:pt x="167198" y="502182"/>
                  </a:lnTo>
                  <a:close/>
                  <a:moveTo>
                    <a:pt x="211927" y="680127"/>
                  </a:moveTo>
                  <a:cubicBezTo>
                    <a:pt x="213572" y="680610"/>
                    <a:pt x="217203" y="681480"/>
                    <a:pt x="215605" y="682640"/>
                  </a:cubicBezTo>
                  <a:cubicBezTo>
                    <a:pt x="214298" y="683655"/>
                    <a:pt x="213040" y="682398"/>
                    <a:pt x="211927" y="680127"/>
                  </a:cubicBezTo>
                  <a:close/>
                  <a:moveTo>
                    <a:pt x="253508" y="648278"/>
                  </a:moveTo>
                  <a:cubicBezTo>
                    <a:pt x="248861" y="651613"/>
                    <a:pt x="225093" y="672539"/>
                    <a:pt x="211297" y="678628"/>
                  </a:cubicBezTo>
                  <a:cubicBezTo>
                    <a:pt x="209313" y="673506"/>
                    <a:pt x="207909" y="665628"/>
                    <a:pt x="207280" y="664372"/>
                  </a:cubicBezTo>
                  <a:cubicBezTo>
                    <a:pt x="201955" y="653401"/>
                    <a:pt x="197985" y="641222"/>
                    <a:pt x="195032" y="628850"/>
                  </a:cubicBezTo>
                  <a:cubicBezTo>
                    <a:pt x="191934" y="616092"/>
                    <a:pt x="189901" y="603043"/>
                    <a:pt x="188594" y="590768"/>
                  </a:cubicBezTo>
                  <a:cubicBezTo>
                    <a:pt x="187094" y="577188"/>
                    <a:pt x="187384" y="563801"/>
                    <a:pt x="189175" y="550752"/>
                  </a:cubicBezTo>
                  <a:cubicBezTo>
                    <a:pt x="190337" y="542005"/>
                    <a:pt x="193241" y="533740"/>
                    <a:pt x="195710" y="525331"/>
                  </a:cubicBezTo>
                  <a:cubicBezTo>
                    <a:pt x="206457" y="523736"/>
                    <a:pt x="222092" y="518759"/>
                    <a:pt x="225384" y="517985"/>
                  </a:cubicBezTo>
                  <a:cubicBezTo>
                    <a:pt x="239228" y="514651"/>
                    <a:pt x="253218" y="511026"/>
                    <a:pt x="266869" y="506435"/>
                  </a:cubicBezTo>
                  <a:cubicBezTo>
                    <a:pt x="269822" y="505420"/>
                    <a:pt x="272774" y="504405"/>
                    <a:pt x="275679" y="503294"/>
                  </a:cubicBezTo>
                  <a:cubicBezTo>
                    <a:pt x="276066" y="511268"/>
                    <a:pt x="277809" y="519000"/>
                    <a:pt x="280471" y="526443"/>
                  </a:cubicBezTo>
                  <a:cubicBezTo>
                    <a:pt x="286086" y="542150"/>
                    <a:pt x="296010" y="556648"/>
                    <a:pt x="304530" y="569890"/>
                  </a:cubicBezTo>
                  <a:lnTo>
                    <a:pt x="306853" y="573998"/>
                  </a:lnTo>
                  <a:lnTo>
                    <a:pt x="305740" y="572693"/>
                  </a:lnTo>
                  <a:cubicBezTo>
                    <a:pt x="308451" y="579942"/>
                    <a:pt x="311887" y="587046"/>
                    <a:pt x="315808" y="592653"/>
                  </a:cubicBezTo>
                  <a:cubicBezTo>
                    <a:pt x="316631" y="593812"/>
                    <a:pt x="317551" y="594586"/>
                    <a:pt x="318422" y="595601"/>
                  </a:cubicBezTo>
                  <a:cubicBezTo>
                    <a:pt x="314453" y="599370"/>
                    <a:pt x="310871" y="603478"/>
                    <a:pt x="306708" y="607103"/>
                  </a:cubicBezTo>
                  <a:cubicBezTo>
                    <a:pt x="289814" y="621795"/>
                    <a:pt x="271661" y="635326"/>
                    <a:pt x="253508" y="648278"/>
                  </a:cubicBezTo>
                  <a:close/>
                  <a:moveTo>
                    <a:pt x="503241" y="676985"/>
                  </a:moveTo>
                  <a:cubicBezTo>
                    <a:pt x="502467" y="679208"/>
                    <a:pt x="496367" y="697766"/>
                    <a:pt x="493753" y="705886"/>
                  </a:cubicBezTo>
                  <a:cubicBezTo>
                    <a:pt x="490655" y="704967"/>
                    <a:pt x="487509" y="703469"/>
                    <a:pt x="484217" y="701633"/>
                  </a:cubicBezTo>
                  <a:cubicBezTo>
                    <a:pt x="475939" y="697042"/>
                    <a:pt x="467517" y="690227"/>
                    <a:pt x="459674" y="683026"/>
                  </a:cubicBezTo>
                  <a:lnTo>
                    <a:pt x="458174" y="682446"/>
                  </a:lnTo>
                  <a:lnTo>
                    <a:pt x="450235" y="676840"/>
                  </a:lnTo>
                  <a:cubicBezTo>
                    <a:pt x="429275" y="663598"/>
                    <a:pt x="405458" y="649583"/>
                    <a:pt x="386870" y="631363"/>
                  </a:cubicBezTo>
                  <a:cubicBezTo>
                    <a:pt x="375349" y="620055"/>
                    <a:pt x="365910" y="607103"/>
                    <a:pt x="360972" y="591444"/>
                  </a:cubicBezTo>
                  <a:lnTo>
                    <a:pt x="359859" y="587336"/>
                  </a:lnTo>
                  <a:cubicBezTo>
                    <a:pt x="360537" y="586563"/>
                    <a:pt x="361360" y="585645"/>
                    <a:pt x="361602" y="585403"/>
                  </a:cubicBezTo>
                  <a:cubicBezTo>
                    <a:pt x="372445" y="574336"/>
                    <a:pt x="384885" y="562302"/>
                    <a:pt x="393453" y="548336"/>
                  </a:cubicBezTo>
                  <a:cubicBezTo>
                    <a:pt x="397326" y="542053"/>
                    <a:pt x="400376" y="535432"/>
                    <a:pt x="402409" y="528328"/>
                  </a:cubicBezTo>
                  <a:cubicBezTo>
                    <a:pt x="402990" y="528763"/>
                    <a:pt x="403571" y="529149"/>
                    <a:pt x="404151" y="529584"/>
                  </a:cubicBezTo>
                  <a:cubicBezTo>
                    <a:pt x="411945" y="534997"/>
                    <a:pt x="420465" y="539395"/>
                    <a:pt x="429614" y="542633"/>
                  </a:cubicBezTo>
                  <a:cubicBezTo>
                    <a:pt x="438617" y="545871"/>
                    <a:pt x="448541" y="548674"/>
                    <a:pt x="458513" y="550317"/>
                  </a:cubicBezTo>
                  <a:cubicBezTo>
                    <a:pt x="465580" y="551477"/>
                    <a:pt x="472648" y="552009"/>
                    <a:pt x="479473" y="551767"/>
                  </a:cubicBezTo>
                  <a:cubicBezTo>
                    <a:pt x="481313" y="551719"/>
                    <a:pt x="491042" y="552057"/>
                    <a:pt x="495060" y="551042"/>
                  </a:cubicBezTo>
                  <a:cubicBezTo>
                    <a:pt x="499175" y="549979"/>
                    <a:pt x="501740" y="547804"/>
                    <a:pt x="503193" y="546016"/>
                  </a:cubicBezTo>
                  <a:cubicBezTo>
                    <a:pt x="503241" y="545919"/>
                    <a:pt x="503289" y="545774"/>
                    <a:pt x="503338" y="545678"/>
                  </a:cubicBezTo>
                  <a:lnTo>
                    <a:pt x="515440" y="565057"/>
                  </a:lnTo>
                  <a:cubicBezTo>
                    <a:pt x="521733" y="579121"/>
                    <a:pt x="523088" y="593522"/>
                    <a:pt x="521878" y="607731"/>
                  </a:cubicBezTo>
                  <a:cubicBezTo>
                    <a:pt x="519893" y="631847"/>
                    <a:pt x="510696" y="655479"/>
                    <a:pt x="503241" y="676985"/>
                  </a:cubicBezTo>
                  <a:close/>
                  <a:moveTo>
                    <a:pt x="673441" y="531324"/>
                  </a:moveTo>
                  <a:cubicBezTo>
                    <a:pt x="663081" y="536205"/>
                    <a:pt x="651464" y="539685"/>
                    <a:pt x="639556" y="542150"/>
                  </a:cubicBezTo>
                  <a:cubicBezTo>
                    <a:pt x="627260" y="544711"/>
                    <a:pt x="614723" y="546161"/>
                    <a:pt x="602815" y="546982"/>
                  </a:cubicBezTo>
                  <a:cubicBezTo>
                    <a:pt x="592262" y="547707"/>
                    <a:pt x="580644" y="545822"/>
                    <a:pt x="568978" y="542778"/>
                  </a:cubicBezTo>
                  <a:cubicBezTo>
                    <a:pt x="550632" y="537945"/>
                    <a:pt x="532140" y="530213"/>
                    <a:pt x="516601" y="523688"/>
                  </a:cubicBezTo>
                  <a:cubicBezTo>
                    <a:pt x="513310" y="522287"/>
                    <a:pt x="509873" y="522867"/>
                    <a:pt x="506775" y="524268"/>
                  </a:cubicBezTo>
                  <a:cubicBezTo>
                    <a:pt x="505468" y="513249"/>
                    <a:pt x="501934" y="499089"/>
                    <a:pt x="501353" y="495899"/>
                  </a:cubicBezTo>
                  <a:cubicBezTo>
                    <a:pt x="498788" y="481594"/>
                    <a:pt x="495980" y="467096"/>
                    <a:pt x="492204" y="452936"/>
                  </a:cubicBezTo>
                  <a:cubicBezTo>
                    <a:pt x="491430" y="450084"/>
                    <a:pt x="490607" y="447233"/>
                    <a:pt x="489735" y="444430"/>
                  </a:cubicBezTo>
                  <a:cubicBezTo>
                    <a:pt x="497577" y="443463"/>
                    <a:pt x="505177" y="441143"/>
                    <a:pt x="512584" y="437809"/>
                  </a:cubicBezTo>
                  <a:cubicBezTo>
                    <a:pt x="527154" y="431285"/>
                    <a:pt x="540902" y="420846"/>
                    <a:pt x="553439" y="411567"/>
                  </a:cubicBezTo>
                  <a:cubicBezTo>
                    <a:pt x="559587" y="408522"/>
                    <a:pt x="565347" y="404994"/>
                    <a:pt x="569995" y="401079"/>
                  </a:cubicBezTo>
                  <a:cubicBezTo>
                    <a:pt x="571640" y="399678"/>
                    <a:pt x="572173" y="397987"/>
                    <a:pt x="573577" y="396488"/>
                  </a:cubicBezTo>
                  <a:cubicBezTo>
                    <a:pt x="573577" y="396488"/>
                    <a:pt x="573577" y="396537"/>
                    <a:pt x="573577" y="396537"/>
                  </a:cubicBezTo>
                  <a:cubicBezTo>
                    <a:pt x="585243" y="406879"/>
                    <a:pt x="596231" y="418091"/>
                    <a:pt x="606736" y="429786"/>
                  </a:cubicBezTo>
                  <a:cubicBezTo>
                    <a:pt x="622661" y="447571"/>
                    <a:pt x="637522" y="466516"/>
                    <a:pt x="651851" y="485412"/>
                  </a:cubicBezTo>
                  <a:cubicBezTo>
                    <a:pt x="655288" y="490003"/>
                    <a:pt x="675329" y="512186"/>
                    <a:pt x="683897" y="526781"/>
                  </a:cubicBezTo>
                  <a:cubicBezTo>
                    <a:pt x="679588" y="528618"/>
                    <a:pt x="674506" y="530841"/>
                    <a:pt x="673441" y="531324"/>
                  </a:cubicBezTo>
                  <a:close/>
                  <a:moveTo>
                    <a:pt x="359278" y="250054"/>
                  </a:moveTo>
                  <a:cubicBezTo>
                    <a:pt x="331202" y="250295"/>
                    <a:pt x="305788" y="263247"/>
                    <a:pt x="288119" y="284367"/>
                  </a:cubicBezTo>
                  <a:cubicBezTo>
                    <a:pt x="272194" y="303408"/>
                    <a:pt x="262464" y="328974"/>
                    <a:pt x="262899" y="357004"/>
                  </a:cubicBezTo>
                  <a:cubicBezTo>
                    <a:pt x="263432" y="384696"/>
                    <a:pt x="273549" y="409779"/>
                    <a:pt x="289911" y="428095"/>
                  </a:cubicBezTo>
                  <a:cubicBezTo>
                    <a:pt x="307628" y="447861"/>
                    <a:pt x="332267" y="460040"/>
                    <a:pt x="359278" y="459460"/>
                  </a:cubicBezTo>
                  <a:lnTo>
                    <a:pt x="359278" y="459943"/>
                  </a:lnTo>
                  <a:cubicBezTo>
                    <a:pt x="386483" y="460523"/>
                    <a:pt x="411219" y="448296"/>
                    <a:pt x="429033" y="428385"/>
                  </a:cubicBezTo>
                  <a:cubicBezTo>
                    <a:pt x="445491" y="410020"/>
                    <a:pt x="455657" y="384841"/>
                    <a:pt x="456189" y="357004"/>
                  </a:cubicBezTo>
                  <a:cubicBezTo>
                    <a:pt x="456576" y="328877"/>
                    <a:pt x="446798" y="303215"/>
                    <a:pt x="430727" y="284125"/>
                  </a:cubicBezTo>
                  <a:cubicBezTo>
                    <a:pt x="412962" y="263054"/>
                    <a:pt x="387403" y="250150"/>
                    <a:pt x="359278" y="250054"/>
                  </a:cubicBezTo>
                  <a:close/>
                  <a:moveTo>
                    <a:pt x="404587" y="301185"/>
                  </a:moveTo>
                  <a:cubicBezTo>
                    <a:pt x="404636" y="301185"/>
                    <a:pt x="404636" y="301185"/>
                    <a:pt x="404587" y="301185"/>
                  </a:cubicBezTo>
                  <a:lnTo>
                    <a:pt x="404539" y="301330"/>
                  </a:lnTo>
                  <a:lnTo>
                    <a:pt x="404587" y="301185"/>
                  </a:lnTo>
                  <a:close/>
                  <a:moveTo>
                    <a:pt x="409476" y="342119"/>
                  </a:moveTo>
                  <a:cubicBezTo>
                    <a:pt x="411364" y="339848"/>
                    <a:pt x="413058" y="337383"/>
                    <a:pt x="414607" y="334918"/>
                  </a:cubicBezTo>
                  <a:cubicBezTo>
                    <a:pt x="416205" y="332405"/>
                    <a:pt x="417512" y="329747"/>
                    <a:pt x="418964" y="327186"/>
                  </a:cubicBezTo>
                  <a:lnTo>
                    <a:pt x="420271" y="324528"/>
                  </a:lnTo>
                  <a:cubicBezTo>
                    <a:pt x="424289" y="333710"/>
                    <a:pt x="426806" y="343859"/>
                    <a:pt x="427242" y="354636"/>
                  </a:cubicBezTo>
                  <a:lnTo>
                    <a:pt x="421772" y="354539"/>
                  </a:lnTo>
                  <a:cubicBezTo>
                    <a:pt x="419642" y="354636"/>
                    <a:pt x="417560" y="354539"/>
                    <a:pt x="415479" y="354733"/>
                  </a:cubicBezTo>
                  <a:cubicBezTo>
                    <a:pt x="413397" y="354926"/>
                    <a:pt x="411364" y="355216"/>
                    <a:pt x="409331" y="355699"/>
                  </a:cubicBezTo>
                  <a:cubicBezTo>
                    <a:pt x="403038" y="357149"/>
                    <a:pt x="397423" y="359565"/>
                    <a:pt x="391082" y="361160"/>
                  </a:cubicBezTo>
                  <a:cubicBezTo>
                    <a:pt x="390888" y="361160"/>
                    <a:pt x="390791" y="361354"/>
                    <a:pt x="390598" y="361402"/>
                  </a:cubicBezTo>
                  <a:cubicBezTo>
                    <a:pt x="397132" y="355071"/>
                    <a:pt x="403716" y="349127"/>
                    <a:pt x="409476" y="342119"/>
                  </a:cubicBezTo>
                  <a:close/>
                  <a:moveTo>
                    <a:pt x="335026" y="426403"/>
                  </a:moveTo>
                  <a:cubicBezTo>
                    <a:pt x="335365" y="427080"/>
                    <a:pt x="335704" y="427757"/>
                    <a:pt x="335897" y="428433"/>
                  </a:cubicBezTo>
                  <a:cubicBezTo>
                    <a:pt x="335994" y="428675"/>
                    <a:pt x="336043" y="428868"/>
                    <a:pt x="336091" y="429061"/>
                  </a:cubicBezTo>
                  <a:cubicBezTo>
                    <a:pt x="336091" y="427950"/>
                    <a:pt x="335559" y="427128"/>
                    <a:pt x="335026" y="426403"/>
                  </a:cubicBezTo>
                  <a:close/>
                  <a:moveTo>
                    <a:pt x="394470" y="424809"/>
                  </a:moveTo>
                  <a:cubicBezTo>
                    <a:pt x="394325" y="421377"/>
                    <a:pt x="394083" y="418236"/>
                    <a:pt x="393986" y="417221"/>
                  </a:cubicBezTo>
                  <a:cubicBezTo>
                    <a:pt x="393550" y="414805"/>
                    <a:pt x="393308" y="412437"/>
                    <a:pt x="392727" y="410069"/>
                  </a:cubicBezTo>
                  <a:cubicBezTo>
                    <a:pt x="392147" y="407749"/>
                    <a:pt x="391469" y="405477"/>
                    <a:pt x="390598" y="403303"/>
                  </a:cubicBezTo>
                  <a:cubicBezTo>
                    <a:pt x="389533" y="400645"/>
                    <a:pt x="388226" y="398131"/>
                    <a:pt x="386919" y="395618"/>
                  </a:cubicBezTo>
                  <a:cubicBezTo>
                    <a:pt x="384885" y="391800"/>
                    <a:pt x="382659" y="388369"/>
                    <a:pt x="380577" y="384600"/>
                  </a:cubicBezTo>
                  <a:cubicBezTo>
                    <a:pt x="378738" y="378510"/>
                    <a:pt x="372348" y="375030"/>
                    <a:pt x="366249" y="376867"/>
                  </a:cubicBezTo>
                  <a:cubicBezTo>
                    <a:pt x="360149" y="378655"/>
                    <a:pt x="356664" y="385083"/>
                    <a:pt x="358503" y="391124"/>
                  </a:cubicBezTo>
                  <a:cubicBezTo>
                    <a:pt x="358842" y="395618"/>
                    <a:pt x="359084" y="399823"/>
                    <a:pt x="359665" y="404318"/>
                  </a:cubicBezTo>
                  <a:cubicBezTo>
                    <a:pt x="360053" y="407169"/>
                    <a:pt x="360440" y="409923"/>
                    <a:pt x="361166" y="412727"/>
                  </a:cubicBezTo>
                  <a:cubicBezTo>
                    <a:pt x="361698" y="414998"/>
                    <a:pt x="362473" y="417173"/>
                    <a:pt x="363296" y="419347"/>
                  </a:cubicBezTo>
                  <a:cubicBezTo>
                    <a:pt x="364167" y="421522"/>
                    <a:pt x="365281" y="423504"/>
                    <a:pt x="366249" y="425630"/>
                  </a:cubicBezTo>
                  <a:cubicBezTo>
                    <a:pt x="366878" y="426790"/>
                    <a:pt x="369153" y="431526"/>
                    <a:pt x="370896" y="435296"/>
                  </a:cubicBezTo>
                  <a:cubicBezTo>
                    <a:pt x="367120" y="436117"/>
                    <a:pt x="363296" y="436842"/>
                    <a:pt x="359278" y="436939"/>
                  </a:cubicBezTo>
                  <a:lnTo>
                    <a:pt x="359278" y="437422"/>
                  </a:lnTo>
                  <a:cubicBezTo>
                    <a:pt x="352114" y="437277"/>
                    <a:pt x="345385" y="435538"/>
                    <a:pt x="338947" y="433121"/>
                  </a:cubicBezTo>
                  <a:lnTo>
                    <a:pt x="343401" y="428385"/>
                  </a:lnTo>
                  <a:cubicBezTo>
                    <a:pt x="344562" y="426983"/>
                    <a:pt x="345724" y="425630"/>
                    <a:pt x="346741" y="424035"/>
                  </a:cubicBezTo>
                  <a:cubicBezTo>
                    <a:pt x="347660" y="422634"/>
                    <a:pt x="348483" y="421136"/>
                    <a:pt x="349064" y="419541"/>
                  </a:cubicBezTo>
                  <a:cubicBezTo>
                    <a:pt x="349984" y="417269"/>
                    <a:pt x="350371" y="414950"/>
                    <a:pt x="350952" y="412582"/>
                  </a:cubicBezTo>
                  <a:cubicBezTo>
                    <a:pt x="351581" y="410262"/>
                    <a:pt x="351581" y="408135"/>
                    <a:pt x="352259" y="405816"/>
                  </a:cubicBezTo>
                  <a:cubicBezTo>
                    <a:pt x="355841" y="400596"/>
                    <a:pt x="354486" y="393444"/>
                    <a:pt x="349209" y="389867"/>
                  </a:cubicBezTo>
                  <a:cubicBezTo>
                    <a:pt x="343981" y="386291"/>
                    <a:pt x="336817" y="387693"/>
                    <a:pt x="333235" y="392912"/>
                  </a:cubicBezTo>
                  <a:cubicBezTo>
                    <a:pt x="328830" y="396827"/>
                    <a:pt x="324764" y="400645"/>
                    <a:pt x="321472" y="405671"/>
                  </a:cubicBezTo>
                  <a:cubicBezTo>
                    <a:pt x="320504" y="407072"/>
                    <a:pt x="319826" y="408619"/>
                    <a:pt x="319245" y="410213"/>
                  </a:cubicBezTo>
                  <a:cubicBezTo>
                    <a:pt x="318664" y="411760"/>
                    <a:pt x="318422" y="413306"/>
                    <a:pt x="317938" y="414853"/>
                  </a:cubicBezTo>
                  <a:lnTo>
                    <a:pt x="316825" y="419686"/>
                  </a:lnTo>
                  <a:cubicBezTo>
                    <a:pt x="314114" y="417221"/>
                    <a:pt x="311355" y="414708"/>
                    <a:pt x="308983" y="411808"/>
                  </a:cubicBezTo>
                  <a:cubicBezTo>
                    <a:pt x="303852" y="405526"/>
                    <a:pt x="299834" y="398228"/>
                    <a:pt x="296736" y="390351"/>
                  </a:cubicBezTo>
                  <a:cubicBezTo>
                    <a:pt x="297898" y="390447"/>
                    <a:pt x="298818" y="390592"/>
                    <a:pt x="300076" y="390689"/>
                  </a:cubicBezTo>
                  <a:cubicBezTo>
                    <a:pt x="303223" y="390834"/>
                    <a:pt x="306659" y="390882"/>
                    <a:pt x="310048" y="390447"/>
                  </a:cubicBezTo>
                  <a:cubicBezTo>
                    <a:pt x="314356" y="389867"/>
                    <a:pt x="318422" y="388563"/>
                    <a:pt x="322150" y="387451"/>
                  </a:cubicBezTo>
                  <a:cubicBezTo>
                    <a:pt x="327813" y="385759"/>
                    <a:pt x="331976" y="383971"/>
                    <a:pt x="333961" y="383295"/>
                  </a:cubicBezTo>
                  <a:cubicBezTo>
                    <a:pt x="340012" y="382715"/>
                    <a:pt x="344417" y="377302"/>
                    <a:pt x="343836" y="371261"/>
                  </a:cubicBezTo>
                  <a:cubicBezTo>
                    <a:pt x="343255" y="365220"/>
                    <a:pt x="337834" y="360822"/>
                    <a:pt x="331783" y="361402"/>
                  </a:cubicBezTo>
                  <a:cubicBezTo>
                    <a:pt x="329701" y="361112"/>
                    <a:pt x="325151" y="360339"/>
                    <a:pt x="319100" y="359904"/>
                  </a:cubicBezTo>
                  <a:cubicBezTo>
                    <a:pt x="315276" y="359614"/>
                    <a:pt x="311064" y="359179"/>
                    <a:pt x="306756" y="359565"/>
                  </a:cubicBezTo>
                  <a:cubicBezTo>
                    <a:pt x="302545" y="359952"/>
                    <a:pt x="298430" y="361015"/>
                    <a:pt x="294800" y="361982"/>
                  </a:cubicBezTo>
                  <a:cubicBezTo>
                    <a:pt x="293299" y="362369"/>
                    <a:pt x="292282" y="362804"/>
                    <a:pt x="291024" y="363238"/>
                  </a:cubicBezTo>
                  <a:cubicBezTo>
                    <a:pt x="290927" y="361160"/>
                    <a:pt x="290588" y="359131"/>
                    <a:pt x="290637" y="357004"/>
                  </a:cubicBezTo>
                  <a:cubicBezTo>
                    <a:pt x="290782" y="345454"/>
                    <a:pt x="293444" y="334628"/>
                    <a:pt x="297704" y="324866"/>
                  </a:cubicBezTo>
                  <a:cubicBezTo>
                    <a:pt x="298624" y="326509"/>
                    <a:pt x="299592" y="328152"/>
                    <a:pt x="300705" y="329699"/>
                  </a:cubicBezTo>
                  <a:cubicBezTo>
                    <a:pt x="301916" y="331294"/>
                    <a:pt x="303271" y="332840"/>
                    <a:pt x="304675" y="334242"/>
                  </a:cubicBezTo>
                  <a:cubicBezTo>
                    <a:pt x="306127" y="335643"/>
                    <a:pt x="307724" y="336803"/>
                    <a:pt x="309273" y="338156"/>
                  </a:cubicBezTo>
                  <a:lnTo>
                    <a:pt x="315857" y="343086"/>
                  </a:lnTo>
                  <a:cubicBezTo>
                    <a:pt x="316147" y="343327"/>
                    <a:pt x="318471" y="345502"/>
                    <a:pt x="319487" y="346324"/>
                  </a:cubicBezTo>
                  <a:cubicBezTo>
                    <a:pt x="320310" y="347000"/>
                    <a:pt x="320601" y="347725"/>
                    <a:pt x="320940" y="347919"/>
                  </a:cubicBezTo>
                  <a:cubicBezTo>
                    <a:pt x="324038" y="349755"/>
                    <a:pt x="325635" y="351205"/>
                    <a:pt x="326700" y="351108"/>
                  </a:cubicBezTo>
                  <a:cubicBezTo>
                    <a:pt x="331057" y="350818"/>
                    <a:pt x="334494" y="351301"/>
                    <a:pt x="336236" y="348595"/>
                  </a:cubicBezTo>
                  <a:cubicBezTo>
                    <a:pt x="340641" y="344729"/>
                    <a:pt x="341222" y="338108"/>
                    <a:pt x="337640" y="333565"/>
                  </a:cubicBezTo>
                  <a:cubicBezTo>
                    <a:pt x="337301" y="333565"/>
                    <a:pt x="337059" y="333227"/>
                    <a:pt x="336914" y="332695"/>
                  </a:cubicBezTo>
                  <a:cubicBezTo>
                    <a:pt x="336478" y="332260"/>
                    <a:pt x="336043" y="331873"/>
                    <a:pt x="335559" y="331535"/>
                  </a:cubicBezTo>
                  <a:cubicBezTo>
                    <a:pt x="335994" y="331777"/>
                    <a:pt x="336527" y="332018"/>
                    <a:pt x="336866" y="332647"/>
                  </a:cubicBezTo>
                  <a:cubicBezTo>
                    <a:pt x="336478" y="331390"/>
                    <a:pt x="336382" y="329215"/>
                    <a:pt x="336285" y="328974"/>
                  </a:cubicBezTo>
                  <a:lnTo>
                    <a:pt x="331396" y="319453"/>
                  </a:lnTo>
                  <a:cubicBezTo>
                    <a:pt x="330331" y="317665"/>
                    <a:pt x="329362" y="315877"/>
                    <a:pt x="328152" y="314137"/>
                  </a:cubicBezTo>
                  <a:cubicBezTo>
                    <a:pt x="326942" y="312494"/>
                    <a:pt x="325635" y="310947"/>
                    <a:pt x="324183" y="309497"/>
                  </a:cubicBezTo>
                  <a:cubicBezTo>
                    <a:pt x="322440" y="307758"/>
                    <a:pt x="320504" y="306308"/>
                    <a:pt x="318568" y="304810"/>
                  </a:cubicBezTo>
                  <a:cubicBezTo>
                    <a:pt x="316873" y="303505"/>
                    <a:pt x="315179" y="302393"/>
                    <a:pt x="313485" y="301233"/>
                  </a:cubicBezTo>
                  <a:cubicBezTo>
                    <a:pt x="322876" y="291568"/>
                    <a:pt x="334590" y="284802"/>
                    <a:pt x="347709" y="282337"/>
                  </a:cubicBezTo>
                  <a:cubicBezTo>
                    <a:pt x="347176" y="284270"/>
                    <a:pt x="346741" y="285962"/>
                    <a:pt x="346450" y="286687"/>
                  </a:cubicBezTo>
                  <a:cubicBezTo>
                    <a:pt x="344659" y="293066"/>
                    <a:pt x="342384" y="299252"/>
                    <a:pt x="341271" y="305776"/>
                  </a:cubicBezTo>
                  <a:cubicBezTo>
                    <a:pt x="340641" y="309642"/>
                    <a:pt x="340496" y="313509"/>
                    <a:pt x="340351" y="317423"/>
                  </a:cubicBezTo>
                  <a:cubicBezTo>
                    <a:pt x="340060" y="323319"/>
                    <a:pt x="340351" y="328974"/>
                    <a:pt x="340206" y="334918"/>
                  </a:cubicBezTo>
                  <a:cubicBezTo>
                    <a:pt x="338947" y="341152"/>
                    <a:pt x="343013" y="347193"/>
                    <a:pt x="349258" y="348402"/>
                  </a:cubicBezTo>
                  <a:cubicBezTo>
                    <a:pt x="355502" y="349658"/>
                    <a:pt x="361553" y="345599"/>
                    <a:pt x="362763" y="339364"/>
                  </a:cubicBezTo>
                  <a:cubicBezTo>
                    <a:pt x="365668" y="331487"/>
                    <a:pt x="368766" y="323899"/>
                    <a:pt x="370896" y="315780"/>
                  </a:cubicBezTo>
                  <a:cubicBezTo>
                    <a:pt x="371719" y="312639"/>
                    <a:pt x="372299" y="309401"/>
                    <a:pt x="372687" y="306211"/>
                  </a:cubicBezTo>
                  <a:cubicBezTo>
                    <a:pt x="373268" y="301378"/>
                    <a:pt x="373219" y="296594"/>
                    <a:pt x="373558" y="291761"/>
                  </a:cubicBezTo>
                  <a:cubicBezTo>
                    <a:pt x="373607" y="290504"/>
                    <a:pt x="373510" y="287218"/>
                    <a:pt x="373268" y="283690"/>
                  </a:cubicBezTo>
                  <a:cubicBezTo>
                    <a:pt x="373268" y="283400"/>
                    <a:pt x="373123" y="283014"/>
                    <a:pt x="373026" y="282675"/>
                  </a:cubicBezTo>
                  <a:cubicBezTo>
                    <a:pt x="384934" y="285478"/>
                    <a:pt x="395535" y="292051"/>
                    <a:pt x="404248" y="300798"/>
                  </a:cubicBezTo>
                  <a:lnTo>
                    <a:pt x="395245" y="310416"/>
                  </a:lnTo>
                  <a:cubicBezTo>
                    <a:pt x="393308" y="312639"/>
                    <a:pt x="391275" y="314765"/>
                    <a:pt x="389436" y="317133"/>
                  </a:cubicBezTo>
                  <a:cubicBezTo>
                    <a:pt x="387596" y="319453"/>
                    <a:pt x="385902" y="321870"/>
                    <a:pt x="384353" y="324334"/>
                  </a:cubicBezTo>
                  <a:cubicBezTo>
                    <a:pt x="382514" y="327331"/>
                    <a:pt x="380868" y="330424"/>
                    <a:pt x="379270" y="333565"/>
                  </a:cubicBezTo>
                  <a:cubicBezTo>
                    <a:pt x="376753" y="338301"/>
                    <a:pt x="374672" y="342989"/>
                    <a:pt x="372203" y="347725"/>
                  </a:cubicBezTo>
                  <a:cubicBezTo>
                    <a:pt x="368379" y="352751"/>
                    <a:pt x="369347" y="360001"/>
                    <a:pt x="374430" y="363818"/>
                  </a:cubicBezTo>
                  <a:cubicBezTo>
                    <a:pt x="376947" y="365703"/>
                    <a:pt x="379948" y="366380"/>
                    <a:pt x="382852" y="365993"/>
                  </a:cubicBezTo>
                  <a:cubicBezTo>
                    <a:pt x="381303" y="368071"/>
                    <a:pt x="380142" y="370439"/>
                    <a:pt x="380287" y="373242"/>
                  </a:cubicBezTo>
                  <a:cubicBezTo>
                    <a:pt x="380626" y="379573"/>
                    <a:pt x="385999" y="384454"/>
                    <a:pt x="392340" y="384165"/>
                  </a:cubicBezTo>
                  <a:cubicBezTo>
                    <a:pt x="399408" y="385180"/>
                    <a:pt x="406088" y="386243"/>
                    <a:pt x="413204" y="386194"/>
                  </a:cubicBezTo>
                  <a:cubicBezTo>
                    <a:pt x="414995" y="386194"/>
                    <a:pt x="416834" y="386001"/>
                    <a:pt x="418674" y="385663"/>
                  </a:cubicBezTo>
                  <a:cubicBezTo>
                    <a:pt x="420271" y="385373"/>
                    <a:pt x="421820" y="384890"/>
                    <a:pt x="423369" y="384454"/>
                  </a:cubicBezTo>
                  <a:cubicBezTo>
                    <a:pt x="420223" y="394507"/>
                    <a:pt x="415673" y="403738"/>
                    <a:pt x="409331" y="411470"/>
                  </a:cubicBezTo>
                  <a:cubicBezTo>
                    <a:pt x="404974" y="416689"/>
                    <a:pt x="399892" y="420991"/>
                    <a:pt x="394470" y="424809"/>
                  </a:cubicBezTo>
                  <a:close/>
                  <a:moveTo>
                    <a:pt x="324619" y="330230"/>
                  </a:moveTo>
                  <a:cubicBezTo>
                    <a:pt x="325684" y="329554"/>
                    <a:pt x="326845" y="329070"/>
                    <a:pt x="328249" y="329360"/>
                  </a:cubicBezTo>
                  <a:lnTo>
                    <a:pt x="328298" y="329360"/>
                  </a:lnTo>
                  <a:cubicBezTo>
                    <a:pt x="326991" y="329457"/>
                    <a:pt x="325732" y="329747"/>
                    <a:pt x="324619" y="330230"/>
                  </a:cubicBezTo>
                  <a:close/>
                  <a:moveTo>
                    <a:pt x="337834" y="333517"/>
                  </a:moveTo>
                  <a:cubicBezTo>
                    <a:pt x="337785" y="333517"/>
                    <a:pt x="337737" y="333565"/>
                    <a:pt x="337689" y="333565"/>
                  </a:cubicBezTo>
                  <a:cubicBezTo>
                    <a:pt x="337543" y="333372"/>
                    <a:pt x="337398" y="333227"/>
                    <a:pt x="337301" y="333033"/>
                  </a:cubicBezTo>
                  <a:lnTo>
                    <a:pt x="336962" y="332695"/>
                  </a:lnTo>
                  <a:cubicBezTo>
                    <a:pt x="337011" y="332888"/>
                    <a:pt x="338366" y="333323"/>
                    <a:pt x="337834" y="33351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5057310" y="2396248"/>
              <a:ext cx="360367" cy="306331"/>
            </a:xfrm>
            <a:custGeom>
              <a:avLst/>
              <a:gdLst/>
              <a:ahLst/>
              <a:cxnLst/>
              <a:rect l="l" t="t" r="r" b="b"/>
              <a:pathLst>
                <a:path w="720734" h="612661" extrusionOk="0">
                  <a:moveTo>
                    <a:pt x="542765" y="138820"/>
                  </a:moveTo>
                  <a:cubicBezTo>
                    <a:pt x="623267" y="247896"/>
                    <a:pt x="748109" y="472623"/>
                    <a:pt x="715385" y="551108"/>
                  </a:cubicBezTo>
                  <a:cubicBezTo>
                    <a:pt x="674288" y="649697"/>
                    <a:pt x="71957" y="630704"/>
                    <a:pt x="11497" y="487991"/>
                  </a:cubicBezTo>
                  <a:cubicBezTo>
                    <a:pt x="-41412" y="363063"/>
                    <a:pt x="103761" y="340348"/>
                    <a:pt x="133918" y="254034"/>
                  </a:cubicBezTo>
                  <a:cubicBezTo>
                    <a:pt x="159235" y="181590"/>
                    <a:pt x="161510" y="111853"/>
                    <a:pt x="207158" y="44580"/>
                  </a:cubicBezTo>
                  <a:cubicBezTo>
                    <a:pt x="275316" y="-55750"/>
                    <a:pt x="462313" y="29695"/>
                    <a:pt x="542765" y="13882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17"/>
            <p:cNvSpPr/>
            <p:nvPr/>
          </p:nvSpPr>
          <p:spPr>
            <a:xfrm>
              <a:off x="5648739" y="2031031"/>
              <a:ext cx="541771" cy="986777"/>
            </a:xfrm>
            <a:custGeom>
              <a:avLst/>
              <a:gdLst/>
              <a:ahLst/>
              <a:cxnLst/>
              <a:rect l="l" t="t" r="r" b="b"/>
              <a:pathLst>
                <a:path w="1083542" h="1973553" extrusionOk="0">
                  <a:moveTo>
                    <a:pt x="192269" y="188212"/>
                  </a:moveTo>
                  <a:cubicBezTo>
                    <a:pt x="216666" y="238957"/>
                    <a:pt x="241741" y="393945"/>
                    <a:pt x="247938" y="449861"/>
                  </a:cubicBezTo>
                  <a:cubicBezTo>
                    <a:pt x="121111" y="444593"/>
                    <a:pt x="45596" y="283080"/>
                    <a:pt x="19795" y="174632"/>
                  </a:cubicBezTo>
                  <a:cubicBezTo>
                    <a:pt x="9290" y="130605"/>
                    <a:pt x="5950" y="86385"/>
                    <a:pt x="3239" y="41391"/>
                  </a:cubicBezTo>
                  <a:cubicBezTo>
                    <a:pt x="3046" y="38153"/>
                    <a:pt x="-2666" y="2100"/>
                    <a:pt x="1545" y="409"/>
                  </a:cubicBezTo>
                  <a:cubicBezTo>
                    <a:pt x="14857" y="-4908"/>
                    <a:pt x="74107" y="43276"/>
                    <a:pt x="83353" y="50380"/>
                  </a:cubicBezTo>
                  <a:cubicBezTo>
                    <a:pt x="102668" y="65265"/>
                    <a:pt x="120724" y="81890"/>
                    <a:pt x="136795" y="100400"/>
                  </a:cubicBezTo>
                  <a:cubicBezTo>
                    <a:pt x="159449" y="126545"/>
                    <a:pt x="177215" y="156944"/>
                    <a:pt x="192269" y="188212"/>
                  </a:cubicBezTo>
                  <a:close/>
                  <a:moveTo>
                    <a:pt x="1060065" y="1170048"/>
                  </a:moveTo>
                  <a:cubicBezTo>
                    <a:pt x="1032618" y="1169565"/>
                    <a:pt x="1005268" y="1165892"/>
                    <a:pt x="978111" y="1162123"/>
                  </a:cubicBezTo>
                  <a:cubicBezTo>
                    <a:pt x="850849" y="1144289"/>
                    <a:pt x="739125" y="1137378"/>
                    <a:pt x="628563" y="1216782"/>
                  </a:cubicBezTo>
                  <a:cubicBezTo>
                    <a:pt x="590225" y="1244280"/>
                    <a:pt x="554742" y="1278738"/>
                    <a:pt x="527731" y="1317933"/>
                  </a:cubicBezTo>
                  <a:cubicBezTo>
                    <a:pt x="526618" y="1319528"/>
                    <a:pt x="498057" y="1363023"/>
                    <a:pt x="508997" y="1364135"/>
                  </a:cubicBezTo>
                  <a:cubicBezTo>
                    <a:pt x="682779" y="1421452"/>
                    <a:pt x="856319" y="1373607"/>
                    <a:pt x="976320" y="1269363"/>
                  </a:cubicBezTo>
                  <a:cubicBezTo>
                    <a:pt x="1005703" y="1243845"/>
                    <a:pt x="1032521" y="1215815"/>
                    <a:pt x="1060936" y="1189235"/>
                  </a:cubicBezTo>
                  <a:cubicBezTo>
                    <a:pt x="1061904" y="1188365"/>
                    <a:pt x="1083542" y="1169855"/>
                    <a:pt x="1083542" y="1169807"/>
                  </a:cubicBezTo>
                  <a:cubicBezTo>
                    <a:pt x="1082332" y="1167970"/>
                    <a:pt x="1062195" y="1170097"/>
                    <a:pt x="1060065" y="1170048"/>
                  </a:cubicBezTo>
                  <a:close/>
                  <a:moveTo>
                    <a:pt x="90372" y="1534298"/>
                  </a:moveTo>
                  <a:cubicBezTo>
                    <a:pt x="89501" y="1533187"/>
                    <a:pt x="65975" y="1503465"/>
                    <a:pt x="62974" y="1511294"/>
                  </a:cubicBezTo>
                  <a:cubicBezTo>
                    <a:pt x="-12057" y="1628055"/>
                    <a:pt x="-15736" y="1765549"/>
                    <a:pt x="29960" y="1874722"/>
                  </a:cubicBezTo>
                  <a:cubicBezTo>
                    <a:pt x="41142" y="1901448"/>
                    <a:pt x="54551" y="1926820"/>
                    <a:pt x="66653" y="1953062"/>
                  </a:cubicBezTo>
                  <a:cubicBezTo>
                    <a:pt x="67040" y="1953932"/>
                    <a:pt x="75076" y="1973553"/>
                    <a:pt x="75124" y="1973553"/>
                  </a:cubicBezTo>
                  <a:cubicBezTo>
                    <a:pt x="76625" y="1973022"/>
                    <a:pt x="79384" y="1957798"/>
                    <a:pt x="79868" y="1956204"/>
                  </a:cubicBezTo>
                  <a:cubicBezTo>
                    <a:pt x="85919" y="1936051"/>
                    <a:pt x="94051" y="1916623"/>
                    <a:pt x="102280" y="1897340"/>
                  </a:cubicBezTo>
                  <a:cubicBezTo>
                    <a:pt x="140861" y="1807063"/>
                    <a:pt x="168792" y="1726065"/>
                    <a:pt x="138005" y="1628731"/>
                  </a:cubicBezTo>
                  <a:cubicBezTo>
                    <a:pt x="127307" y="1594998"/>
                    <a:pt x="111284" y="1562039"/>
                    <a:pt x="90372" y="153429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17"/>
            <p:cNvSpPr/>
            <p:nvPr/>
          </p:nvSpPr>
          <p:spPr>
            <a:xfrm>
              <a:off x="5152889" y="1946322"/>
              <a:ext cx="968553" cy="1232906"/>
            </a:xfrm>
            <a:custGeom>
              <a:avLst/>
              <a:gdLst/>
              <a:ahLst/>
              <a:cxnLst/>
              <a:rect l="l" t="t" r="r" b="b"/>
              <a:pathLst>
                <a:path w="1937106" h="2465812" extrusionOk="0">
                  <a:moveTo>
                    <a:pt x="265346" y="538667"/>
                  </a:moveTo>
                  <a:cubicBezTo>
                    <a:pt x="282385" y="547415"/>
                    <a:pt x="300586" y="553891"/>
                    <a:pt x="319272" y="557950"/>
                  </a:cubicBezTo>
                  <a:cubicBezTo>
                    <a:pt x="376973" y="570467"/>
                    <a:pt x="444791" y="539102"/>
                    <a:pt x="485744" y="489131"/>
                  </a:cubicBezTo>
                  <a:cubicBezTo>
                    <a:pt x="527519" y="438096"/>
                    <a:pt x="541461" y="369712"/>
                    <a:pt x="493392" y="312878"/>
                  </a:cubicBezTo>
                  <a:cubicBezTo>
                    <a:pt x="476789" y="293305"/>
                    <a:pt x="432351" y="276293"/>
                    <a:pt x="393189" y="277357"/>
                  </a:cubicBezTo>
                  <a:cubicBezTo>
                    <a:pt x="362741" y="278226"/>
                    <a:pt x="336311" y="289680"/>
                    <a:pt x="325032" y="313071"/>
                  </a:cubicBezTo>
                  <a:cubicBezTo>
                    <a:pt x="320869" y="321577"/>
                    <a:pt x="324403" y="331822"/>
                    <a:pt x="332874" y="335979"/>
                  </a:cubicBezTo>
                  <a:cubicBezTo>
                    <a:pt x="341394" y="340135"/>
                    <a:pt x="351656" y="336607"/>
                    <a:pt x="355819" y="328149"/>
                  </a:cubicBezTo>
                  <a:cubicBezTo>
                    <a:pt x="358627" y="322495"/>
                    <a:pt x="363758" y="319015"/>
                    <a:pt x="369760" y="316599"/>
                  </a:cubicBezTo>
                  <a:cubicBezTo>
                    <a:pt x="380410" y="312346"/>
                    <a:pt x="393819" y="311814"/>
                    <a:pt x="407276" y="313216"/>
                  </a:cubicBezTo>
                  <a:cubicBezTo>
                    <a:pt x="431092" y="315777"/>
                    <a:pt x="455538" y="324525"/>
                    <a:pt x="465219" y="336317"/>
                  </a:cubicBezTo>
                  <a:cubicBezTo>
                    <a:pt x="499637" y="378121"/>
                    <a:pt x="486615" y="427561"/>
                    <a:pt x="455683" y="464242"/>
                  </a:cubicBezTo>
                  <a:cubicBezTo>
                    <a:pt x="423783" y="502131"/>
                    <a:pt x="372423" y="527938"/>
                    <a:pt x="328324" y="517741"/>
                  </a:cubicBezTo>
                  <a:cubicBezTo>
                    <a:pt x="313172" y="514261"/>
                    <a:pt x="298505" y="508849"/>
                    <a:pt x="284709" y="501551"/>
                  </a:cubicBezTo>
                  <a:cubicBezTo>
                    <a:pt x="271203" y="494447"/>
                    <a:pt x="258617" y="485458"/>
                    <a:pt x="247532" y="474681"/>
                  </a:cubicBezTo>
                  <a:cubicBezTo>
                    <a:pt x="155704" y="386047"/>
                    <a:pt x="160544" y="271316"/>
                    <a:pt x="215535" y="183116"/>
                  </a:cubicBezTo>
                  <a:cubicBezTo>
                    <a:pt x="271106" y="94096"/>
                    <a:pt x="377312" y="31076"/>
                    <a:pt x="489713" y="49006"/>
                  </a:cubicBezTo>
                  <a:cubicBezTo>
                    <a:pt x="594515" y="65292"/>
                    <a:pt x="672596" y="128119"/>
                    <a:pt x="733443" y="210760"/>
                  </a:cubicBezTo>
                  <a:cubicBezTo>
                    <a:pt x="825707" y="335979"/>
                    <a:pt x="878859" y="506239"/>
                    <a:pt x="920537" y="639383"/>
                  </a:cubicBezTo>
                  <a:cubicBezTo>
                    <a:pt x="927459" y="661421"/>
                    <a:pt x="934140" y="683507"/>
                    <a:pt x="940675" y="705641"/>
                  </a:cubicBezTo>
                  <a:cubicBezTo>
                    <a:pt x="956068" y="757497"/>
                    <a:pt x="970687" y="809595"/>
                    <a:pt x="985935" y="861500"/>
                  </a:cubicBezTo>
                  <a:lnTo>
                    <a:pt x="1004524" y="932832"/>
                  </a:lnTo>
                  <a:cubicBezTo>
                    <a:pt x="1005831" y="938486"/>
                    <a:pt x="1014253" y="949747"/>
                    <a:pt x="1018174" y="957770"/>
                  </a:cubicBezTo>
                  <a:cubicBezTo>
                    <a:pt x="1016093" y="959896"/>
                    <a:pt x="1014544" y="962651"/>
                    <a:pt x="1013866" y="965792"/>
                  </a:cubicBezTo>
                  <a:cubicBezTo>
                    <a:pt x="1011978" y="974636"/>
                    <a:pt x="1017593" y="983383"/>
                    <a:pt x="1026452" y="985268"/>
                  </a:cubicBezTo>
                  <a:cubicBezTo>
                    <a:pt x="1038941" y="988023"/>
                    <a:pt x="1045089" y="982224"/>
                    <a:pt x="1048574" y="975844"/>
                  </a:cubicBezTo>
                  <a:cubicBezTo>
                    <a:pt x="1050752" y="971785"/>
                    <a:pt x="1051866" y="964197"/>
                    <a:pt x="1048913" y="954870"/>
                  </a:cubicBezTo>
                  <a:cubicBezTo>
                    <a:pt x="1046105" y="946122"/>
                    <a:pt x="1038844" y="933074"/>
                    <a:pt x="1037198" y="925486"/>
                  </a:cubicBezTo>
                  <a:lnTo>
                    <a:pt x="1019239" y="851979"/>
                  </a:lnTo>
                  <a:cubicBezTo>
                    <a:pt x="1004766" y="799833"/>
                    <a:pt x="990873" y="747542"/>
                    <a:pt x="976254" y="695444"/>
                  </a:cubicBezTo>
                  <a:cubicBezTo>
                    <a:pt x="969961" y="673020"/>
                    <a:pt x="963523" y="650644"/>
                    <a:pt x="956842" y="628316"/>
                  </a:cubicBezTo>
                  <a:cubicBezTo>
                    <a:pt x="915503" y="490725"/>
                    <a:pt x="862352" y="315004"/>
                    <a:pt x="768635" y="185146"/>
                  </a:cubicBezTo>
                  <a:cubicBezTo>
                    <a:pt x="701591" y="92211"/>
                    <a:pt x="613926" y="22667"/>
                    <a:pt x="496974" y="3577"/>
                  </a:cubicBezTo>
                  <a:cubicBezTo>
                    <a:pt x="365839" y="-17204"/>
                    <a:pt x="240949" y="54902"/>
                    <a:pt x="176712" y="159097"/>
                  </a:cubicBezTo>
                  <a:cubicBezTo>
                    <a:pt x="111798" y="264260"/>
                    <a:pt x="107974" y="400932"/>
                    <a:pt x="218149" y="505369"/>
                  </a:cubicBezTo>
                  <a:cubicBezTo>
                    <a:pt x="232284" y="518708"/>
                    <a:pt x="248210" y="529871"/>
                    <a:pt x="265346" y="538667"/>
                  </a:cubicBezTo>
                  <a:close/>
                  <a:moveTo>
                    <a:pt x="1019239" y="960282"/>
                  </a:moveTo>
                  <a:cubicBezTo>
                    <a:pt x="1020595" y="963762"/>
                    <a:pt x="1020643" y="966275"/>
                    <a:pt x="1017981" y="966807"/>
                  </a:cubicBezTo>
                  <a:cubicBezTo>
                    <a:pt x="1014399" y="967580"/>
                    <a:pt x="1016577" y="963617"/>
                    <a:pt x="1019239" y="960282"/>
                  </a:cubicBezTo>
                  <a:close/>
                  <a:moveTo>
                    <a:pt x="757841" y="1223865"/>
                  </a:moveTo>
                  <a:cubicBezTo>
                    <a:pt x="801407" y="1277751"/>
                    <a:pt x="847781" y="1328979"/>
                    <a:pt x="895220" y="1380061"/>
                  </a:cubicBezTo>
                  <a:cubicBezTo>
                    <a:pt x="880746" y="1356187"/>
                    <a:pt x="866515" y="1332023"/>
                    <a:pt x="853638" y="1308197"/>
                  </a:cubicBezTo>
                  <a:cubicBezTo>
                    <a:pt x="835437" y="1274368"/>
                    <a:pt x="820044" y="1241408"/>
                    <a:pt x="809927" y="1211831"/>
                  </a:cubicBezTo>
                  <a:cubicBezTo>
                    <a:pt x="788628" y="1147796"/>
                    <a:pt x="770911" y="1081200"/>
                    <a:pt x="754016" y="1014120"/>
                  </a:cubicBezTo>
                  <a:cubicBezTo>
                    <a:pt x="737461" y="948587"/>
                    <a:pt x="721535" y="882667"/>
                    <a:pt x="700769" y="818922"/>
                  </a:cubicBezTo>
                  <a:cubicBezTo>
                    <a:pt x="682906" y="764263"/>
                    <a:pt x="661994" y="711102"/>
                    <a:pt x="634499" y="661131"/>
                  </a:cubicBezTo>
                  <a:cubicBezTo>
                    <a:pt x="629804" y="652963"/>
                    <a:pt x="632611" y="642476"/>
                    <a:pt x="640840" y="637788"/>
                  </a:cubicBezTo>
                  <a:cubicBezTo>
                    <a:pt x="649021" y="633101"/>
                    <a:pt x="659477" y="635904"/>
                    <a:pt x="664221" y="644071"/>
                  </a:cubicBezTo>
                  <a:cubicBezTo>
                    <a:pt x="704786" y="711682"/>
                    <a:pt x="734266" y="785431"/>
                    <a:pt x="758470" y="861645"/>
                  </a:cubicBezTo>
                  <a:cubicBezTo>
                    <a:pt x="776139" y="917319"/>
                    <a:pt x="791290" y="974201"/>
                    <a:pt x="805957" y="1030890"/>
                  </a:cubicBezTo>
                  <a:cubicBezTo>
                    <a:pt x="820625" y="1087434"/>
                    <a:pt x="834566" y="1143785"/>
                    <a:pt x="851993" y="1198106"/>
                  </a:cubicBezTo>
                  <a:cubicBezTo>
                    <a:pt x="863417" y="1234594"/>
                    <a:pt x="883409" y="1276543"/>
                    <a:pt x="905918" y="1319023"/>
                  </a:cubicBezTo>
                  <a:cubicBezTo>
                    <a:pt x="939658" y="1382913"/>
                    <a:pt x="979061" y="1447866"/>
                    <a:pt x="1005976" y="1497451"/>
                  </a:cubicBezTo>
                  <a:cubicBezTo>
                    <a:pt x="1006169" y="1497789"/>
                    <a:pt x="1005927" y="1498127"/>
                    <a:pt x="1006121" y="1498466"/>
                  </a:cubicBezTo>
                  <a:cubicBezTo>
                    <a:pt x="1034100" y="1528091"/>
                    <a:pt x="1062322" y="1558006"/>
                    <a:pt x="1090834" y="1588453"/>
                  </a:cubicBezTo>
                  <a:cubicBezTo>
                    <a:pt x="1110923" y="1610201"/>
                    <a:pt x="1198152" y="1697820"/>
                    <a:pt x="1259387" y="1767460"/>
                  </a:cubicBezTo>
                  <a:cubicBezTo>
                    <a:pt x="1295790" y="1808878"/>
                    <a:pt x="1322462" y="1845221"/>
                    <a:pt x="1325221" y="1859623"/>
                  </a:cubicBezTo>
                  <a:cubicBezTo>
                    <a:pt x="1327061" y="1868467"/>
                    <a:pt x="1321349" y="1877166"/>
                    <a:pt x="1312490" y="1879002"/>
                  </a:cubicBezTo>
                  <a:cubicBezTo>
                    <a:pt x="1303632" y="1880790"/>
                    <a:pt x="1294918" y="1875088"/>
                    <a:pt x="1293079" y="1866243"/>
                  </a:cubicBezTo>
                  <a:cubicBezTo>
                    <a:pt x="1292401" y="1863247"/>
                    <a:pt x="1289448" y="1859188"/>
                    <a:pt x="1285672" y="1853726"/>
                  </a:cubicBezTo>
                  <a:cubicBezTo>
                    <a:pt x="1274684" y="1837971"/>
                    <a:pt x="1255321" y="1815982"/>
                    <a:pt x="1232618" y="1791576"/>
                  </a:cubicBezTo>
                  <a:cubicBezTo>
                    <a:pt x="1169640" y="1723917"/>
                    <a:pt x="1080571" y="1638762"/>
                    <a:pt x="1059998" y="1617691"/>
                  </a:cubicBezTo>
                  <a:cubicBezTo>
                    <a:pt x="1001232" y="1556798"/>
                    <a:pt x="942756" y="1498852"/>
                    <a:pt x="887088" y="1439699"/>
                  </a:cubicBezTo>
                  <a:cubicBezTo>
                    <a:pt x="829580" y="1378563"/>
                    <a:pt x="774735" y="1316510"/>
                    <a:pt x="723714" y="1250832"/>
                  </a:cubicBezTo>
                  <a:cubicBezTo>
                    <a:pt x="657057" y="1164953"/>
                    <a:pt x="597371" y="1072549"/>
                    <a:pt x="547124" y="967338"/>
                  </a:cubicBezTo>
                  <a:cubicBezTo>
                    <a:pt x="542961" y="958881"/>
                    <a:pt x="546446" y="948636"/>
                    <a:pt x="554918" y="944431"/>
                  </a:cubicBezTo>
                  <a:cubicBezTo>
                    <a:pt x="563389" y="940275"/>
                    <a:pt x="573651" y="943754"/>
                    <a:pt x="577863" y="952212"/>
                  </a:cubicBezTo>
                  <a:cubicBezTo>
                    <a:pt x="629755" y="1053459"/>
                    <a:pt x="691184" y="1141368"/>
                    <a:pt x="757841" y="1223865"/>
                  </a:cubicBezTo>
                  <a:close/>
                  <a:moveTo>
                    <a:pt x="1635753" y="2440769"/>
                  </a:moveTo>
                  <a:cubicBezTo>
                    <a:pt x="1640545" y="2448454"/>
                    <a:pt x="1638174" y="2458554"/>
                    <a:pt x="1630477" y="2463339"/>
                  </a:cubicBezTo>
                  <a:cubicBezTo>
                    <a:pt x="1622780" y="2468123"/>
                    <a:pt x="1612663" y="2465755"/>
                    <a:pt x="1607871" y="2458071"/>
                  </a:cubicBezTo>
                  <a:cubicBezTo>
                    <a:pt x="1606660" y="2456186"/>
                    <a:pt x="1603514" y="2455026"/>
                    <a:pt x="1599835" y="2453238"/>
                  </a:cubicBezTo>
                  <a:cubicBezTo>
                    <a:pt x="1593494" y="2450048"/>
                    <a:pt x="1585458" y="2447004"/>
                    <a:pt x="1576600" y="2444007"/>
                  </a:cubicBezTo>
                  <a:cubicBezTo>
                    <a:pt x="1539036" y="2431442"/>
                    <a:pt x="1487627" y="2420762"/>
                    <a:pt x="1472863" y="2414624"/>
                  </a:cubicBezTo>
                  <a:cubicBezTo>
                    <a:pt x="1413758" y="2390025"/>
                    <a:pt x="1354992" y="2363783"/>
                    <a:pt x="1297968" y="2334157"/>
                  </a:cubicBezTo>
                  <a:cubicBezTo>
                    <a:pt x="1240605" y="2304339"/>
                    <a:pt x="1185034" y="2271040"/>
                    <a:pt x="1132657" y="2232910"/>
                  </a:cubicBezTo>
                  <a:cubicBezTo>
                    <a:pt x="1085025" y="2197920"/>
                    <a:pt x="1040248" y="2154715"/>
                    <a:pt x="997166" y="2106580"/>
                  </a:cubicBezTo>
                  <a:cubicBezTo>
                    <a:pt x="973543" y="2088311"/>
                    <a:pt x="945951" y="2067047"/>
                    <a:pt x="921747" y="2048779"/>
                  </a:cubicBezTo>
                  <a:cubicBezTo>
                    <a:pt x="895704" y="2029158"/>
                    <a:pt x="874308" y="2013209"/>
                    <a:pt x="868257" y="2010358"/>
                  </a:cubicBezTo>
                  <a:cubicBezTo>
                    <a:pt x="808232" y="1981651"/>
                    <a:pt x="727538" y="1964688"/>
                    <a:pt x="652991" y="1972517"/>
                  </a:cubicBezTo>
                  <a:cubicBezTo>
                    <a:pt x="582219" y="1979911"/>
                    <a:pt x="516676" y="2010117"/>
                    <a:pt x="482839" y="2078308"/>
                  </a:cubicBezTo>
                  <a:cubicBezTo>
                    <a:pt x="454376" y="2134175"/>
                    <a:pt x="478822" y="2187771"/>
                    <a:pt x="520742" y="2218798"/>
                  </a:cubicBezTo>
                  <a:cubicBezTo>
                    <a:pt x="563970" y="2250743"/>
                    <a:pt x="626125" y="2260263"/>
                    <a:pt x="672596" y="2222858"/>
                  </a:cubicBezTo>
                  <a:cubicBezTo>
                    <a:pt x="686246" y="2211984"/>
                    <a:pt x="693169" y="2200047"/>
                    <a:pt x="693798" y="2188206"/>
                  </a:cubicBezTo>
                  <a:cubicBezTo>
                    <a:pt x="694476" y="2174578"/>
                    <a:pt x="687457" y="2161916"/>
                    <a:pt x="676662" y="2153410"/>
                  </a:cubicBezTo>
                  <a:cubicBezTo>
                    <a:pt x="656379" y="2137365"/>
                    <a:pt x="623511" y="2136253"/>
                    <a:pt x="596306" y="2165975"/>
                  </a:cubicBezTo>
                  <a:cubicBezTo>
                    <a:pt x="590013" y="2173080"/>
                    <a:pt x="579170" y="2173707"/>
                    <a:pt x="572102" y="2167425"/>
                  </a:cubicBezTo>
                  <a:cubicBezTo>
                    <a:pt x="565035" y="2161191"/>
                    <a:pt x="564406" y="2150365"/>
                    <a:pt x="570650" y="2143309"/>
                  </a:cubicBezTo>
                  <a:cubicBezTo>
                    <a:pt x="612910" y="2094401"/>
                    <a:pt x="666303" y="2098847"/>
                    <a:pt x="699558" y="2123688"/>
                  </a:cubicBezTo>
                  <a:cubicBezTo>
                    <a:pt x="720567" y="2139346"/>
                    <a:pt x="733492" y="2163752"/>
                    <a:pt x="732814" y="2189752"/>
                  </a:cubicBezTo>
                  <a:cubicBezTo>
                    <a:pt x="732282" y="2211065"/>
                    <a:pt x="722407" y="2233925"/>
                    <a:pt x="698397" y="2254174"/>
                  </a:cubicBezTo>
                  <a:cubicBezTo>
                    <a:pt x="637065" y="2305644"/>
                    <a:pt x="553127" y="2296751"/>
                    <a:pt x="494457" y="2254754"/>
                  </a:cubicBezTo>
                  <a:cubicBezTo>
                    <a:pt x="434965" y="2212080"/>
                    <a:pt x="402096" y="2136350"/>
                    <a:pt x="441306" y="2057526"/>
                  </a:cubicBezTo>
                  <a:cubicBezTo>
                    <a:pt x="475239" y="1990834"/>
                    <a:pt x="533086" y="1952896"/>
                    <a:pt x="599598" y="1936803"/>
                  </a:cubicBezTo>
                  <a:cubicBezTo>
                    <a:pt x="694330" y="1913847"/>
                    <a:pt x="806635" y="1935691"/>
                    <a:pt x="885442" y="1975465"/>
                  </a:cubicBezTo>
                  <a:cubicBezTo>
                    <a:pt x="887620" y="1976577"/>
                    <a:pt x="892074" y="1979621"/>
                    <a:pt x="897447" y="1983439"/>
                  </a:cubicBezTo>
                  <a:cubicBezTo>
                    <a:pt x="874260" y="1952171"/>
                    <a:pt x="851412" y="1919984"/>
                    <a:pt x="828854" y="1887170"/>
                  </a:cubicBezTo>
                  <a:cubicBezTo>
                    <a:pt x="742157" y="1761275"/>
                    <a:pt x="658703" y="1628082"/>
                    <a:pt x="565519" y="1519392"/>
                  </a:cubicBezTo>
                  <a:cubicBezTo>
                    <a:pt x="553030" y="1504797"/>
                    <a:pt x="540299" y="1490781"/>
                    <a:pt x="527422" y="1477153"/>
                  </a:cubicBezTo>
                  <a:cubicBezTo>
                    <a:pt x="477757" y="1446803"/>
                    <a:pt x="422718" y="1421914"/>
                    <a:pt x="365985" y="1401326"/>
                  </a:cubicBezTo>
                  <a:cubicBezTo>
                    <a:pt x="342749" y="1392917"/>
                    <a:pt x="319272" y="1385281"/>
                    <a:pt x="295843" y="1378080"/>
                  </a:cubicBezTo>
                  <a:cubicBezTo>
                    <a:pt x="259876" y="1367013"/>
                    <a:pt x="224006" y="1357057"/>
                    <a:pt x="188621" y="1349566"/>
                  </a:cubicBezTo>
                  <a:lnTo>
                    <a:pt x="71959" y="1325547"/>
                  </a:lnTo>
                  <a:lnTo>
                    <a:pt x="35267" y="1317138"/>
                  </a:lnTo>
                  <a:cubicBezTo>
                    <a:pt x="32846" y="1316558"/>
                    <a:pt x="17017" y="1313079"/>
                    <a:pt x="16582" y="1312740"/>
                  </a:cubicBezTo>
                  <a:cubicBezTo>
                    <a:pt x="12128" y="1312547"/>
                    <a:pt x="7723" y="1310517"/>
                    <a:pt x="4673" y="1306796"/>
                  </a:cubicBezTo>
                  <a:cubicBezTo>
                    <a:pt x="-1668" y="1299643"/>
                    <a:pt x="-22" y="1293216"/>
                    <a:pt x="898" y="1289978"/>
                  </a:cubicBezTo>
                  <a:cubicBezTo>
                    <a:pt x="2301" y="1284710"/>
                    <a:pt x="6174" y="1280070"/>
                    <a:pt x="14016" y="1278282"/>
                  </a:cubicBezTo>
                  <a:cubicBezTo>
                    <a:pt x="15904" y="1277847"/>
                    <a:pt x="18808" y="1277751"/>
                    <a:pt x="22487" y="1278331"/>
                  </a:cubicBezTo>
                  <a:cubicBezTo>
                    <a:pt x="27473" y="1279104"/>
                    <a:pt x="37542" y="1282680"/>
                    <a:pt x="42334" y="1283502"/>
                  </a:cubicBezTo>
                  <a:lnTo>
                    <a:pt x="78494" y="1289349"/>
                  </a:lnTo>
                  <a:lnTo>
                    <a:pt x="196898" y="1307279"/>
                  </a:lnTo>
                  <a:cubicBezTo>
                    <a:pt x="233930" y="1313997"/>
                    <a:pt x="271881" y="1322358"/>
                    <a:pt x="309397" y="1333715"/>
                  </a:cubicBezTo>
                  <a:cubicBezTo>
                    <a:pt x="331325" y="1340384"/>
                    <a:pt x="353011" y="1348358"/>
                    <a:pt x="374456" y="1356864"/>
                  </a:cubicBezTo>
                  <a:cubicBezTo>
                    <a:pt x="352285" y="1345990"/>
                    <a:pt x="329921" y="1335455"/>
                    <a:pt x="307412" y="1325016"/>
                  </a:cubicBezTo>
                  <a:cubicBezTo>
                    <a:pt x="292115" y="1317960"/>
                    <a:pt x="276915" y="1310711"/>
                    <a:pt x="261667" y="1303606"/>
                  </a:cubicBezTo>
                  <a:cubicBezTo>
                    <a:pt x="261619" y="1303606"/>
                    <a:pt x="261570" y="1303558"/>
                    <a:pt x="261570" y="1303558"/>
                  </a:cubicBezTo>
                  <a:cubicBezTo>
                    <a:pt x="259198" y="1302978"/>
                    <a:pt x="257165" y="1301963"/>
                    <a:pt x="255374" y="1300658"/>
                  </a:cubicBezTo>
                  <a:cubicBezTo>
                    <a:pt x="246080" y="1296309"/>
                    <a:pt x="236737" y="1292104"/>
                    <a:pt x="227492" y="1287610"/>
                  </a:cubicBezTo>
                  <a:cubicBezTo>
                    <a:pt x="198786" y="1273643"/>
                    <a:pt x="170662" y="1258661"/>
                    <a:pt x="142827" y="1243631"/>
                  </a:cubicBezTo>
                  <a:cubicBezTo>
                    <a:pt x="142827" y="1243631"/>
                    <a:pt x="52887" y="1188972"/>
                    <a:pt x="52016" y="1190808"/>
                  </a:cubicBezTo>
                  <a:cubicBezTo>
                    <a:pt x="52016" y="1190808"/>
                    <a:pt x="50660" y="1193805"/>
                    <a:pt x="51967" y="1190856"/>
                  </a:cubicBezTo>
                  <a:cubicBezTo>
                    <a:pt x="51967" y="1190856"/>
                    <a:pt x="42528" y="1186120"/>
                    <a:pt x="40495" y="1180949"/>
                  </a:cubicBezTo>
                  <a:cubicBezTo>
                    <a:pt x="37155" y="1172540"/>
                    <a:pt x="41318" y="1163020"/>
                    <a:pt x="49789" y="1159685"/>
                  </a:cubicBezTo>
                  <a:cubicBezTo>
                    <a:pt x="52064" y="1158670"/>
                    <a:pt x="57679" y="1157655"/>
                    <a:pt x="64940" y="1160313"/>
                  </a:cubicBezTo>
                  <a:cubicBezTo>
                    <a:pt x="71475" y="1162730"/>
                    <a:pt x="86385" y="1171622"/>
                    <a:pt x="88418" y="1172588"/>
                  </a:cubicBezTo>
                  <a:lnTo>
                    <a:pt x="161658" y="1206708"/>
                  </a:lnTo>
                  <a:cubicBezTo>
                    <a:pt x="195543" y="1222995"/>
                    <a:pt x="230396" y="1237735"/>
                    <a:pt x="264620" y="1254022"/>
                  </a:cubicBezTo>
                  <a:cubicBezTo>
                    <a:pt x="287613" y="1264895"/>
                    <a:pt x="310268" y="1276446"/>
                    <a:pt x="332729" y="1288383"/>
                  </a:cubicBezTo>
                  <a:cubicBezTo>
                    <a:pt x="338199" y="1291283"/>
                    <a:pt x="343475" y="1294472"/>
                    <a:pt x="348897" y="1297420"/>
                  </a:cubicBezTo>
                  <a:cubicBezTo>
                    <a:pt x="360127" y="1302350"/>
                    <a:pt x="371164" y="1307859"/>
                    <a:pt x="382056" y="1313658"/>
                  </a:cubicBezTo>
                  <a:cubicBezTo>
                    <a:pt x="368647" y="1297807"/>
                    <a:pt x="354996" y="1282052"/>
                    <a:pt x="342217" y="1265862"/>
                  </a:cubicBezTo>
                  <a:cubicBezTo>
                    <a:pt x="328421" y="1248415"/>
                    <a:pt x="315060" y="1230727"/>
                    <a:pt x="301990" y="1212846"/>
                  </a:cubicBezTo>
                  <a:cubicBezTo>
                    <a:pt x="282434" y="1186024"/>
                    <a:pt x="263555" y="1158767"/>
                    <a:pt x="244967" y="1131220"/>
                  </a:cubicBezTo>
                  <a:cubicBezTo>
                    <a:pt x="217423" y="1090334"/>
                    <a:pt x="190751" y="1048675"/>
                    <a:pt x="163546" y="1006533"/>
                  </a:cubicBezTo>
                  <a:cubicBezTo>
                    <a:pt x="158173" y="998752"/>
                    <a:pt x="160157" y="988071"/>
                    <a:pt x="167951" y="982755"/>
                  </a:cubicBezTo>
                  <a:cubicBezTo>
                    <a:pt x="175744" y="977391"/>
                    <a:pt x="186442" y="979372"/>
                    <a:pt x="191767" y="987153"/>
                  </a:cubicBezTo>
                  <a:cubicBezTo>
                    <a:pt x="232671" y="1043455"/>
                    <a:pt x="273285" y="1098163"/>
                    <a:pt x="314286" y="1152677"/>
                  </a:cubicBezTo>
                  <a:cubicBezTo>
                    <a:pt x="330744" y="1174522"/>
                    <a:pt x="347251" y="1196269"/>
                    <a:pt x="363758" y="1218114"/>
                  </a:cubicBezTo>
                  <a:cubicBezTo>
                    <a:pt x="388300" y="1250542"/>
                    <a:pt x="412843" y="1283163"/>
                    <a:pt x="438983" y="1315205"/>
                  </a:cubicBezTo>
                  <a:cubicBezTo>
                    <a:pt x="455005" y="1335261"/>
                    <a:pt x="471028" y="1355269"/>
                    <a:pt x="487583" y="1374842"/>
                  </a:cubicBezTo>
                  <a:cubicBezTo>
                    <a:pt x="498523" y="1387794"/>
                    <a:pt x="509609" y="1400553"/>
                    <a:pt x="521129" y="1412876"/>
                  </a:cubicBezTo>
                  <a:cubicBezTo>
                    <a:pt x="527084" y="1419304"/>
                    <a:pt x="539815" y="1428631"/>
                    <a:pt x="548818" y="1437862"/>
                  </a:cubicBezTo>
                  <a:cubicBezTo>
                    <a:pt x="553320" y="1442453"/>
                    <a:pt x="556660" y="1446996"/>
                    <a:pt x="559274" y="1451394"/>
                  </a:cubicBezTo>
                  <a:cubicBezTo>
                    <a:pt x="572005" y="1464491"/>
                    <a:pt x="584543" y="1478071"/>
                    <a:pt x="596935" y="1492086"/>
                  </a:cubicBezTo>
                  <a:cubicBezTo>
                    <a:pt x="692685" y="1600535"/>
                    <a:pt x="779382" y="1733679"/>
                    <a:pt x="867096" y="1860879"/>
                  </a:cubicBezTo>
                  <a:cubicBezTo>
                    <a:pt x="923974" y="1943279"/>
                    <a:pt x="981143" y="2023213"/>
                    <a:pt x="1042620" y="2091453"/>
                  </a:cubicBezTo>
                  <a:cubicBezTo>
                    <a:pt x="1041555" y="2083334"/>
                    <a:pt x="1040103" y="2075311"/>
                    <a:pt x="1039474" y="2067047"/>
                  </a:cubicBezTo>
                  <a:cubicBezTo>
                    <a:pt x="1037731" y="2044333"/>
                    <a:pt x="1037392" y="2021280"/>
                    <a:pt x="1038263" y="1998469"/>
                  </a:cubicBezTo>
                  <a:cubicBezTo>
                    <a:pt x="1039086" y="1975852"/>
                    <a:pt x="1041410" y="1953476"/>
                    <a:pt x="1042668" y="1931776"/>
                  </a:cubicBezTo>
                  <a:lnTo>
                    <a:pt x="1047606" y="1855949"/>
                  </a:lnTo>
                  <a:lnTo>
                    <a:pt x="1049591" y="1833719"/>
                  </a:lnTo>
                  <a:cubicBezTo>
                    <a:pt x="1050075" y="1828837"/>
                    <a:pt x="1052011" y="1817045"/>
                    <a:pt x="1053415" y="1814677"/>
                  </a:cubicBezTo>
                  <a:cubicBezTo>
                    <a:pt x="1057336" y="1808056"/>
                    <a:pt x="1062467" y="1805881"/>
                    <a:pt x="1066436" y="1805640"/>
                  </a:cubicBezTo>
                  <a:cubicBezTo>
                    <a:pt x="1070309" y="1805398"/>
                    <a:pt x="1080474" y="1804480"/>
                    <a:pt x="1084299" y="1817045"/>
                  </a:cubicBezTo>
                  <a:cubicBezTo>
                    <a:pt x="1085509" y="1820380"/>
                    <a:pt x="1085606" y="1823811"/>
                    <a:pt x="1084734" y="1826953"/>
                  </a:cubicBezTo>
                  <a:cubicBezTo>
                    <a:pt x="1084492" y="1826904"/>
                    <a:pt x="1084250" y="1826856"/>
                    <a:pt x="1083911" y="1826808"/>
                  </a:cubicBezTo>
                  <a:cubicBezTo>
                    <a:pt x="1082750" y="1826614"/>
                    <a:pt x="1082846" y="1828596"/>
                    <a:pt x="1083185" y="1830771"/>
                  </a:cubicBezTo>
                  <a:cubicBezTo>
                    <a:pt x="1082798" y="1831399"/>
                    <a:pt x="1082411" y="1832027"/>
                    <a:pt x="1081975" y="1832607"/>
                  </a:cubicBezTo>
                  <a:lnTo>
                    <a:pt x="1082798" y="1831979"/>
                  </a:lnTo>
                  <a:lnTo>
                    <a:pt x="1083282" y="1831544"/>
                  </a:lnTo>
                  <a:cubicBezTo>
                    <a:pt x="1083524" y="1833042"/>
                    <a:pt x="1083863" y="1834492"/>
                    <a:pt x="1083863" y="1835217"/>
                  </a:cubicBezTo>
                  <a:lnTo>
                    <a:pt x="1084299" y="1856916"/>
                  </a:lnTo>
                  <a:lnTo>
                    <a:pt x="1086041" y="1933275"/>
                  </a:lnTo>
                  <a:cubicBezTo>
                    <a:pt x="1085606" y="1958550"/>
                    <a:pt x="1085170" y="1984793"/>
                    <a:pt x="1084153" y="2011228"/>
                  </a:cubicBezTo>
                  <a:cubicBezTo>
                    <a:pt x="1083234" y="2036455"/>
                    <a:pt x="1081878" y="2061828"/>
                    <a:pt x="1082846" y="2086862"/>
                  </a:cubicBezTo>
                  <a:cubicBezTo>
                    <a:pt x="1083573" y="2104405"/>
                    <a:pt x="1085267" y="2121658"/>
                    <a:pt x="1088316" y="2138670"/>
                  </a:cubicBezTo>
                  <a:cubicBezTo>
                    <a:pt x="1110826" y="2160562"/>
                    <a:pt x="1133916" y="2181005"/>
                    <a:pt x="1157926" y="2198935"/>
                  </a:cubicBezTo>
                  <a:cubicBezTo>
                    <a:pt x="1208027" y="2236679"/>
                    <a:pt x="1261372" y="2269639"/>
                    <a:pt x="1316411" y="2299458"/>
                  </a:cubicBezTo>
                  <a:cubicBezTo>
                    <a:pt x="1371982" y="2329566"/>
                    <a:pt x="1429296" y="2356485"/>
                    <a:pt x="1486949" y="2381664"/>
                  </a:cubicBezTo>
                  <a:cubicBezTo>
                    <a:pt x="1503360" y="2388865"/>
                    <a:pt x="1566289" y="2402590"/>
                    <a:pt x="1602739" y="2417958"/>
                  </a:cubicBezTo>
                  <a:cubicBezTo>
                    <a:pt x="1619440" y="2425063"/>
                    <a:pt x="1631300" y="2433472"/>
                    <a:pt x="1635753" y="2440769"/>
                  </a:cubicBezTo>
                  <a:close/>
                  <a:moveTo>
                    <a:pt x="1083137" y="1830819"/>
                  </a:moveTo>
                  <a:cubicBezTo>
                    <a:pt x="1083815" y="1829611"/>
                    <a:pt x="1084299" y="1828354"/>
                    <a:pt x="1084686" y="1827001"/>
                  </a:cubicBezTo>
                  <a:cubicBezTo>
                    <a:pt x="1087009" y="1827726"/>
                    <a:pt x="1085654" y="1829611"/>
                    <a:pt x="1083234" y="1831592"/>
                  </a:cubicBezTo>
                  <a:lnTo>
                    <a:pt x="1083137" y="1830819"/>
                  </a:lnTo>
                  <a:close/>
                  <a:moveTo>
                    <a:pt x="1050365" y="305000"/>
                  </a:moveTo>
                  <a:cubicBezTo>
                    <a:pt x="1049300" y="301376"/>
                    <a:pt x="1044702" y="289825"/>
                    <a:pt x="1044217" y="282286"/>
                  </a:cubicBezTo>
                  <a:cubicBezTo>
                    <a:pt x="1043782" y="275182"/>
                    <a:pt x="1045428" y="269479"/>
                    <a:pt x="1048332" y="265903"/>
                  </a:cubicBezTo>
                  <a:cubicBezTo>
                    <a:pt x="1053705" y="258653"/>
                    <a:pt x="1063968" y="257107"/>
                    <a:pt x="1071277" y="262471"/>
                  </a:cubicBezTo>
                  <a:cubicBezTo>
                    <a:pt x="1076505" y="266338"/>
                    <a:pt x="1092867" y="315777"/>
                    <a:pt x="1098046" y="326603"/>
                  </a:cubicBezTo>
                  <a:cubicBezTo>
                    <a:pt x="1103323" y="337573"/>
                    <a:pt x="1108938" y="348351"/>
                    <a:pt x="1114698" y="359079"/>
                  </a:cubicBezTo>
                  <a:cubicBezTo>
                    <a:pt x="1126122" y="381117"/>
                    <a:pt x="1138273" y="402720"/>
                    <a:pt x="1150181" y="424468"/>
                  </a:cubicBezTo>
                  <a:cubicBezTo>
                    <a:pt x="1158168" y="439063"/>
                    <a:pt x="1166155" y="453658"/>
                    <a:pt x="1173852" y="468446"/>
                  </a:cubicBezTo>
                  <a:cubicBezTo>
                    <a:pt x="1186777" y="493239"/>
                    <a:pt x="1198927" y="518369"/>
                    <a:pt x="1211029" y="543548"/>
                  </a:cubicBezTo>
                  <a:cubicBezTo>
                    <a:pt x="1219645" y="562300"/>
                    <a:pt x="1231214" y="582259"/>
                    <a:pt x="1239395" y="602702"/>
                  </a:cubicBezTo>
                  <a:cubicBezTo>
                    <a:pt x="1242251" y="609710"/>
                    <a:pt x="1244091" y="616766"/>
                    <a:pt x="1245979" y="623773"/>
                  </a:cubicBezTo>
                  <a:cubicBezTo>
                    <a:pt x="1253627" y="609420"/>
                    <a:pt x="1261227" y="595066"/>
                    <a:pt x="1269989" y="581389"/>
                  </a:cubicBezTo>
                  <a:cubicBezTo>
                    <a:pt x="1281703" y="563025"/>
                    <a:pt x="1294289" y="545240"/>
                    <a:pt x="1307068" y="527793"/>
                  </a:cubicBezTo>
                  <a:cubicBezTo>
                    <a:pt x="1352426" y="466030"/>
                    <a:pt x="1419905" y="382809"/>
                    <a:pt x="1497841" y="331001"/>
                  </a:cubicBezTo>
                  <a:cubicBezTo>
                    <a:pt x="1555542" y="292628"/>
                    <a:pt x="1619004" y="271702"/>
                    <a:pt x="1683434" y="284461"/>
                  </a:cubicBezTo>
                  <a:cubicBezTo>
                    <a:pt x="1777150" y="303744"/>
                    <a:pt x="1813988" y="393538"/>
                    <a:pt x="1803871" y="484974"/>
                  </a:cubicBezTo>
                  <a:cubicBezTo>
                    <a:pt x="1794238" y="571675"/>
                    <a:pt x="1741862" y="656975"/>
                    <a:pt x="1666540" y="678094"/>
                  </a:cubicBezTo>
                  <a:cubicBezTo>
                    <a:pt x="1656278" y="680945"/>
                    <a:pt x="1645677" y="682637"/>
                    <a:pt x="1635027" y="682782"/>
                  </a:cubicBezTo>
                  <a:cubicBezTo>
                    <a:pt x="1623893" y="682975"/>
                    <a:pt x="1612760" y="681525"/>
                    <a:pt x="1602062" y="678046"/>
                  </a:cubicBezTo>
                  <a:cubicBezTo>
                    <a:pt x="1569242" y="667317"/>
                    <a:pt x="1546006" y="643588"/>
                    <a:pt x="1534050" y="614446"/>
                  </a:cubicBezTo>
                  <a:cubicBezTo>
                    <a:pt x="1522626" y="586609"/>
                    <a:pt x="1521319" y="553939"/>
                    <a:pt x="1531581" y="523927"/>
                  </a:cubicBezTo>
                  <a:cubicBezTo>
                    <a:pt x="1541311" y="495607"/>
                    <a:pt x="1560383" y="472651"/>
                    <a:pt x="1583183" y="462019"/>
                  </a:cubicBezTo>
                  <a:cubicBezTo>
                    <a:pt x="1607919" y="450420"/>
                    <a:pt x="1637302" y="451580"/>
                    <a:pt x="1665233" y="475840"/>
                  </a:cubicBezTo>
                  <a:cubicBezTo>
                    <a:pt x="1672446" y="481930"/>
                    <a:pt x="1673317" y="492755"/>
                    <a:pt x="1667218" y="499956"/>
                  </a:cubicBezTo>
                  <a:cubicBezTo>
                    <a:pt x="1661118" y="507157"/>
                    <a:pt x="1650275" y="508027"/>
                    <a:pt x="1643063" y="501938"/>
                  </a:cubicBezTo>
                  <a:cubicBezTo>
                    <a:pt x="1627669" y="489276"/>
                    <a:pt x="1612082" y="487874"/>
                    <a:pt x="1598867" y="494447"/>
                  </a:cubicBezTo>
                  <a:cubicBezTo>
                    <a:pt x="1584393" y="501648"/>
                    <a:pt x="1573260" y="517306"/>
                    <a:pt x="1567451" y="535719"/>
                  </a:cubicBezTo>
                  <a:cubicBezTo>
                    <a:pt x="1560722" y="556887"/>
                    <a:pt x="1562077" y="579698"/>
                    <a:pt x="1570549" y="598981"/>
                  </a:cubicBezTo>
                  <a:cubicBezTo>
                    <a:pt x="1578584" y="617346"/>
                    <a:pt x="1593494" y="632279"/>
                    <a:pt x="1614502" y="638658"/>
                  </a:cubicBezTo>
                  <a:cubicBezTo>
                    <a:pt x="1620844" y="640591"/>
                    <a:pt x="1627427" y="641220"/>
                    <a:pt x="1633962" y="640978"/>
                  </a:cubicBezTo>
                  <a:cubicBezTo>
                    <a:pt x="1641029" y="640736"/>
                    <a:pt x="1648049" y="639383"/>
                    <a:pt x="1654777" y="637353"/>
                  </a:cubicBezTo>
                  <a:cubicBezTo>
                    <a:pt x="1714366" y="619665"/>
                    <a:pt x="1751059" y="549009"/>
                    <a:pt x="1758223" y="480093"/>
                  </a:cubicBezTo>
                  <a:cubicBezTo>
                    <a:pt x="1765194" y="412482"/>
                    <a:pt x="1743362" y="343470"/>
                    <a:pt x="1674188" y="329213"/>
                  </a:cubicBezTo>
                  <a:cubicBezTo>
                    <a:pt x="1621376" y="317904"/>
                    <a:pt x="1569435" y="336317"/>
                    <a:pt x="1521464" y="367005"/>
                  </a:cubicBezTo>
                  <a:cubicBezTo>
                    <a:pt x="1446675" y="414850"/>
                    <a:pt x="1381373" y="492659"/>
                    <a:pt x="1337178" y="550314"/>
                  </a:cubicBezTo>
                  <a:cubicBezTo>
                    <a:pt x="1324447" y="566842"/>
                    <a:pt x="1311958" y="583757"/>
                    <a:pt x="1300195" y="601155"/>
                  </a:cubicBezTo>
                  <a:cubicBezTo>
                    <a:pt x="1288625" y="618264"/>
                    <a:pt x="1277782" y="635904"/>
                    <a:pt x="1268294" y="654220"/>
                  </a:cubicBezTo>
                  <a:cubicBezTo>
                    <a:pt x="1265051" y="660503"/>
                    <a:pt x="1261905" y="666834"/>
                    <a:pt x="1258952" y="673261"/>
                  </a:cubicBezTo>
                  <a:cubicBezTo>
                    <a:pt x="1256096" y="679447"/>
                    <a:pt x="1253385" y="685778"/>
                    <a:pt x="1251061" y="692254"/>
                  </a:cubicBezTo>
                  <a:cubicBezTo>
                    <a:pt x="1250384" y="694236"/>
                    <a:pt x="1217612" y="687132"/>
                    <a:pt x="1219500" y="681380"/>
                  </a:cubicBezTo>
                  <a:cubicBezTo>
                    <a:pt x="1221485" y="675436"/>
                    <a:pt x="1223711" y="669588"/>
                    <a:pt x="1226083" y="663789"/>
                  </a:cubicBezTo>
                  <a:cubicBezTo>
                    <a:pt x="1227584" y="660164"/>
                    <a:pt x="1229326" y="656685"/>
                    <a:pt x="1230924" y="653157"/>
                  </a:cubicBezTo>
                  <a:cubicBezTo>
                    <a:pt x="1223663" y="652722"/>
                    <a:pt x="1217176" y="647889"/>
                    <a:pt x="1215337" y="640446"/>
                  </a:cubicBezTo>
                  <a:cubicBezTo>
                    <a:pt x="1212287" y="630201"/>
                    <a:pt x="1207253" y="620197"/>
                    <a:pt x="1201783" y="610241"/>
                  </a:cubicBezTo>
                  <a:cubicBezTo>
                    <a:pt x="1192731" y="593810"/>
                    <a:pt x="1182033" y="577861"/>
                    <a:pt x="1173465" y="562686"/>
                  </a:cubicBezTo>
                  <a:cubicBezTo>
                    <a:pt x="1157055" y="532191"/>
                    <a:pt x="1139386" y="502324"/>
                    <a:pt x="1123170" y="471684"/>
                  </a:cubicBezTo>
                  <a:cubicBezTo>
                    <a:pt x="1106808" y="440657"/>
                    <a:pt x="1091995" y="408906"/>
                    <a:pt x="1077522" y="377009"/>
                  </a:cubicBezTo>
                  <a:cubicBezTo>
                    <a:pt x="1071422" y="362994"/>
                    <a:pt x="1065468" y="348882"/>
                    <a:pt x="1060192" y="334480"/>
                  </a:cubicBezTo>
                  <a:cubicBezTo>
                    <a:pt x="1056610" y="324766"/>
                    <a:pt x="1053318" y="314956"/>
                    <a:pt x="1050365" y="305000"/>
                  </a:cubicBezTo>
                  <a:close/>
                  <a:moveTo>
                    <a:pt x="1343761" y="1209463"/>
                  </a:moveTo>
                  <a:cubicBezTo>
                    <a:pt x="1329190" y="1237977"/>
                    <a:pt x="1315443" y="1266925"/>
                    <a:pt x="1301937" y="1295922"/>
                  </a:cubicBezTo>
                  <a:cubicBezTo>
                    <a:pt x="1288335" y="1325112"/>
                    <a:pt x="1274732" y="1354158"/>
                    <a:pt x="1262776" y="1383493"/>
                  </a:cubicBezTo>
                  <a:cubicBezTo>
                    <a:pt x="1254498" y="1403017"/>
                    <a:pt x="1246608" y="1422687"/>
                    <a:pt x="1239056" y="1442502"/>
                  </a:cubicBezTo>
                  <a:cubicBezTo>
                    <a:pt x="1234022" y="1455695"/>
                    <a:pt x="1229133" y="1468889"/>
                    <a:pt x="1224534" y="1482227"/>
                  </a:cubicBezTo>
                  <a:cubicBezTo>
                    <a:pt x="1223808" y="1484354"/>
                    <a:pt x="1215579" y="1518280"/>
                    <a:pt x="1213110" y="1531861"/>
                  </a:cubicBezTo>
                  <a:lnTo>
                    <a:pt x="1212626" y="1531039"/>
                  </a:lnTo>
                  <a:cubicBezTo>
                    <a:pt x="1212432" y="1530652"/>
                    <a:pt x="1212190" y="1530314"/>
                    <a:pt x="1211997" y="1529976"/>
                  </a:cubicBezTo>
                  <a:lnTo>
                    <a:pt x="1211464" y="1529154"/>
                  </a:lnTo>
                  <a:lnTo>
                    <a:pt x="1211658" y="1529541"/>
                  </a:lnTo>
                  <a:cubicBezTo>
                    <a:pt x="1212142" y="1530845"/>
                    <a:pt x="1212481" y="1532150"/>
                    <a:pt x="1212626" y="1533455"/>
                  </a:cubicBezTo>
                  <a:cubicBezTo>
                    <a:pt x="1212336" y="1534229"/>
                    <a:pt x="1212142" y="1534857"/>
                    <a:pt x="1212578" y="1534905"/>
                  </a:cubicBezTo>
                  <a:lnTo>
                    <a:pt x="1212674" y="1534905"/>
                  </a:lnTo>
                  <a:cubicBezTo>
                    <a:pt x="1212916" y="1541671"/>
                    <a:pt x="1208850" y="1548147"/>
                    <a:pt x="1202170" y="1550757"/>
                  </a:cubicBezTo>
                  <a:cubicBezTo>
                    <a:pt x="1198394" y="1552352"/>
                    <a:pt x="1194812" y="1552013"/>
                    <a:pt x="1191520" y="1551143"/>
                  </a:cubicBezTo>
                  <a:cubicBezTo>
                    <a:pt x="1188374" y="1550370"/>
                    <a:pt x="1180774" y="1547132"/>
                    <a:pt x="1179661" y="1535968"/>
                  </a:cubicBezTo>
                  <a:cubicBezTo>
                    <a:pt x="1179516" y="1534615"/>
                    <a:pt x="1179661" y="1531522"/>
                    <a:pt x="1180096" y="1527269"/>
                  </a:cubicBezTo>
                  <a:cubicBezTo>
                    <a:pt x="1181694" y="1512046"/>
                    <a:pt x="1188326" y="1473770"/>
                    <a:pt x="1188955" y="1471353"/>
                  </a:cubicBezTo>
                  <a:cubicBezTo>
                    <a:pt x="1193699" y="1453810"/>
                    <a:pt x="1198878" y="1436364"/>
                    <a:pt x="1204445" y="1419062"/>
                  </a:cubicBezTo>
                  <a:cubicBezTo>
                    <a:pt x="1210012" y="1401809"/>
                    <a:pt x="1216015" y="1384701"/>
                    <a:pt x="1222162" y="1367689"/>
                  </a:cubicBezTo>
                  <a:cubicBezTo>
                    <a:pt x="1231650" y="1342172"/>
                    <a:pt x="1241622" y="1316510"/>
                    <a:pt x="1252998" y="1291283"/>
                  </a:cubicBezTo>
                  <a:cubicBezTo>
                    <a:pt x="1264228" y="1266345"/>
                    <a:pt x="1276572" y="1241746"/>
                    <a:pt x="1289739" y="1217582"/>
                  </a:cubicBezTo>
                  <a:cubicBezTo>
                    <a:pt x="1316217" y="1169061"/>
                    <a:pt x="1346181" y="1122520"/>
                    <a:pt x="1377404" y="1078493"/>
                  </a:cubicBezTo>
                  <a:cubicBezTo>
                    <a:pt x="1382632" y="1070616"/>
                    <a:pt x="1393282" y="1068441"/>
                    <a:pt x="1401172" y="1073661"/>
                  </a:cubicBezTo>
                  <a:cubicBezTo>
                    <a:pt x="1409062" y="1078880"/>
                    <a:pt x="1411192" y="1089464"/>
                    <a:pt x="1406013" y="1097341"/>
                  </a:cubicBezTo>
                  <a:cubicBezTo>
                    <a:pt x="1383987" y="1133298"/>
                    <a:pt x="1363463" y="1171042"/>
                    <a:pt x="1343761" y="1209463"/>
                  </a:cubicBezTo>
                  <a:close/>
                  <a:moveTo>
                    <a:pt x="1924647" y="1390790"/>
                  </a:moveTo>
                  <a:cubicBezTo>
                    <a:pt x="1862008" y="1410557"/>
                    <a:pt x="1797627" y="1431144"/>
                    <a:pt x="1734262" y="1453424"/>
                  </a:cubicBezTo>
                  <a:cubicBezTo>
                    <a:pt x="1713398" y="1460770"/>
                    <a:pt x="1692583" y="1468067"/>
                    <a:pt x="1672059" y="1475800"/>
                  </a:cubicBezTo>
                  <a:cubicBezTo>
                    <a:pt x="1651437" y="1483532"/>
                    <a:pt x="1630961" y="1491361"/>
                    <a:pt x="1611017" y="1500061"/>
                  </a:cubicBezTo>
                  <a:cubicBezTo>
                    <a:pt x="1593784" y="1507455"/>
                    <a:pt x="1576600" y="1515429"/>
                    <a:pt x="1559705" y="1523935"/>
                  </a:cubicBezTo>
                  <a:cubicBezTo>
                    <a:pt x="1542908" y="1532392"/>
                    <a:pt x="1526305" y="1541381"/>
                    <a:pt x="1510330" y="1551095"/>
                  </a:cubicBezTo>
                  <a:cubicBezTo>
                    <a:pt x="1505732" y="1553898"/>
                    <a:pt x="1501084" y="1556750"/>
                    <a:pt x="1496583" y="1559794"/>
                  </a:cubicBezTo>
                  <a:cubicBezTo>
                    <a:pt x="1492371" y="1562694"/>
                    <a:pt x="1488305" y="1565642"/>
                    <a:pt x="1484529" y="1569025"/>
                  </a:cubicBezTo>
                  <a:cubicBezTo>
                    <a:pt x="1483464" y="1569943"/>
                    <a:pt x="1480850" y="1571973"/>
                    <a:pt x="1478817" y="1573954"/>
                  </a:cubicBezTo>
                  <a:cubicBezTo>
                    <a:pt x="1478769" y="1575163"/>
                    <a:pt x="1478575" y="1576419"/>
                    <a:pt x="1478236" y="1577579"/>
                  </a:cubicBezTo>
                  <a:cubicBezTo>
                    <a:pt x="1478236" y="1576757"/>
                    <a:pt x="1478091" y="1575742"/>
                    <a:pt x="1477946" y="1574873"/>
                  </a:cubicBezTo>
                  <a:cubicBezTo>
                    <a:pt x="1476348" y="1576564"/>
                    <a:pt x="1475477" y="1578159"/>
                    <a:pt x="1476736" y="1578884"/>
                  </a:cubicBezTo>
                  <a:cubicBezTo>
                    <a:pt x="1477171" y="1579125"/>
                    <a:pt x="1477510" y="1579174"/>
                    <a:pt x="1477752" y="1579029"/>
                  </a:cubicBezTo>
                  <a:cubicBezTo>
                    <a:pt x="1476736" y="1581639"/>
                    <a:pt x="1475041" y="1584007"/>
                    <a:pt x="1472766" y="1585843"/>
                  </a:cubicBezTo>
                  <a:cubicBezTo>
                    <a:pt x="1466667" y="1591111"/>
                    <a:pt x="1461342" y="1590241"/>
                    <a:pt x="1459261" y="1590048"/>
                  </a:cubicBezTo>
                  <a:cubicBezTo>
                    <a:pt x="1453064" y="1589516"/>
                    <a:pt x="1449047" y="1585988"/>
                    <a:pt x="1446336" y="1580817"/>
                  </a:cubicBezTo>
                  <a:cubicBezTo>
                    <a:pt x="1445126" y="1578546"/>
                    <a:pt x="1443770" y="1574099"/>
                    <a:pt x="1445561" y="1567865"/>
                  </a:cubicBezTo>
                  <a:cubicBezTo>
                    <a:pt x="1446723" y="1563709"/>
                    <a:pt x="1455921" y="1549114"/>
                    <a:pt x="1460761" y="1544184"/>
                  </a:cubicBezTo>
                  <a:cubicBezTo>
                    <a:pt x="1464392" y="1540415"/>
                    <a:pt x="1468313" y="1536983"/>
                    <a:pt x="1472379" y="1533600"/>
                  </a:cubicBezTo>
                  <a:cubicBezTo>
                    <a:pt x="1478091" y="1528864"/>
                    <a:pt x="1484142" y="1524515"/>
                    <a:pt x="1490144" y="1520310"/>
                  </a:cubicBezTo>
                  <a:cubicBezTo>
                    <a:pt x="1506361" y="1508953"/>
                    <a:pt x="1523158" y="1498321"/>
                    <a:pt x="1540391" y="1488317"/>
                  </a:cubicBezTo>
                  <a:cubicBezTo>
                    <a:pt x="1557576" y="1478409"/>
                    <a:pt x="1575147" y="1469227"/>
                    <a:pt x="1592816" y="1460576"/>
                  </a:cubicBezTo>
                  <a:cubicBezTo>
                    <a:pt x="1613244" y="1450717"/>
                    <a:pt x="1634107" y="1441342"/>
                    <a:pt x="1655455" y="1432884"/>
                  </a:cubicBezTo>
                  <a:cubicBezTo>
                    <a:pt x="1676512" y="1424572"/>
                    <a:pt x="1697956" y="1416984"/>
                    <a:pt x="1719643" y="1409977"/>
                  </a:cubicBezTo>
                  <a:cubicBezTo>
                    <a:pt x="1745444" y="1401664"/>
                    <a:pt x="1771584" y="1394318"/>
                    <a:pt x="1797772" y="1387311"/>
                  </a:cubicBezTo>
                  <a:cubicBezTo>
                    <a:pt x="1837127" y="1376775"/>
                    <a:pt x="1876627" y="1367496"/>
                    <a:pt x="1915305" y="1357927"/>
                  </a:cubicBezTo>
                  <a:cubicBezTo>
                    <a:pt x="1924357" y="1355317"/>
                    <a:pt x="1933844" y="1360585"/>
                    <a:pt x="1936458" y="1369671"/>
                  </a:cubicBezTo>
                  <a:cubicBezTo>
                    <a:pt x="1939024" y="1378757"/>
                    <a:pt x="1933748" y="1388229"/>
                    <a:pt x="1924647" y="1390790"/>
                  </a:cubicBezTo>
                  <a:close/>
                  <a:moveTo>
                    <a:pt x="1213062" y="1531957"/>
                  </a:moveTo>
                  <a:lnTo>
                    <a:pt x="1213062" y="1531861"/>
                  </a:lnTo>
                  <a:cubicBezTo>
                    <a:pt x="1213885" y="1533455"/>
                    <a:pt x="1214320" y="1535002"/>
                    <a:pt x="1212674" y="1534905"/>
                  </a:cubicBezTo>
                  <a:cubicBezTo>
                    <a:pt x="1212674" y="1534422"/>
                    <a:pt x="1212626" y="1533939"/>
                    <a:pt x="1212578" y="1533455"/>
                  </a:cubicBezTo>
                  <a:cubicBezTo>
                    <a:pt x="1212820" y="1532972"/>
                    <a:pt x="1213013" y="1532440"/>
                    <a:pt x="1213062" y="15319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5447073" y="2223388"/>
              <a:ext cx="50561" cy="54393"/>
            </a:xfrm>
            <a:custGeom>
              <a:avLst/>
              <a:gdLst/>
              <a:ahLst/>
              <a:cxnLst/>
              <a:rect l="l" t="t" r="r" b="b"/>
              <a:pathLst>
                <a:path w="101122" h="108786" extrusionOk="0">
                  <a:moveTo>
                    <a:pt x="50537" y="0"/>
                  </a:moveTo>
                  <a:cubicBezTo>
                    <a:pt x="78468" y="0"/>
                    <a:pt x="101123" y="24406"/>
                    <a:pt x="101123" y="54418"/>
                  </a:cubicBezTo>
                  <a:cubicBezTo>
                    <a:pt x="101123" y="84429"/>
                    <a:pt x="78468" y="108787"/>
                    <a:pt x="50537" y="108787"/>
                  </a:cubicBezTo>
                  <a:cubicBezTo>
                    <a:pt x="22654" y="108787"/>
                    <a:pt x="0" y="84429"/>
                    <a:pt x="0" y="54418"/>
                  </a:cubicBezTo>
                  <a:cubicBezTo>
                    <a:pt x="0" y="24406"/>
                    <a:pt x="22654" y="0"/>
                    <a:pt x="50537" y="0"/>
                  </a:cubicBezTo>
                  <a:lnTo>
                    <a:pt x="50537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5401182" y="2406721"/>
              <a:ext cx="50561" cy="54393"/>
            </a:xfrm>
            <a:custGeom>
              <a:avLst/>
              <a:gdLst/>
              <a:ahLst/>
              <a:cxnLst/>
              <a:rect l="l" t="t" r="r" b="b"/>
              <a:pathLst>
                <a:path w="101122" h="108786" extrusionOk="0">
                  <a:moveTo>
                    <a:pt x="50537" y="0"/>
                  </a:moveTo>
                  <a:cubicBezTo>
                    <a:pt x="78468" y="0"/>
                    <a:pt x="101123" y="24357"/>
                    <a:pt x="101123" y="54369"/>
                  </a:cubicBezTo>
                  <a:cubicBezTo>
                    <a:pt x="101123" y="84381"/>
                    <a:pt x="78468" y="108787"/>
                    <a:pt x="50537" y="108787"/>
                  </a:cubicBezTo>
                  <a:cubicBezTo>
                    <a:pt x="22655" y="108787"/>
                    <a:pt x="0" y="84381"/>
                    <a:pt x="0" y="54369"/>
                  </a:cubicBezTo>
                  <a:cubicBezTo>
                    <a:pt x="0" y="24357"/>
                    <a:pt x="22606" y="0"/>
                    <a:pt x="50537" y="0"/>
                  </a:cubicBezTo>
                  <a:lnTo>
                    <a:pt x="50537" y="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17"/>
            <p:cNvSpPr/>
            <p:nvPr/>
          </p:nvSpPr>
          <p:spPr>
            <a:xfrm>
              <a:off x="5830433" y="2444441"/>
              <a:ext cx="53247" cy="55142"/>
            </a:xfrm>
            <a:custGeom>
              <a:avLst/>
              <a:gdLst/>
              <a:ahLst/>
              <a:cxnLst/>
              <a:rect l="l" t="t" r="r" b="b"/>
              <a:pathLst>
                <a:path w="106495" h="110284" extrusionOk="0">
                  <a:moveTo>
                    <a:pt x="53248" y="0"/>
                  </a:moveTo>
                  <a:cubicBezTo>
                    <a:pt x="23816" y="0"/>
                    <a:pt x="0" y="24696"/>
                    <a:pt x="0" y="55142"/>
                  </a:cubicBezTo>
                  <a:cubicBezTo>
                    <a:pt x="0" y="85589"/>
                    <a:pt x="23816" y="110285"/>
                    <a:pt x="53248" y="110285"/>
                  </a:cubicBezTo>
                  <a:cubicBezTo>
                    <a:pt x="82631" y="110285"/>
                    <a:pt x="106496" y="85589"/>
                    <a:pt x="106496" y="55142"/>
                  </a:cubicBezTo>
                  <a:cubicBezTo>
                    <a:pt x="106496" y="24696"/>
                    <a:pt x="82631" y="0"/>
                    <a:pt x="53248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3F3980B-5E00-41A3-B1B5-A3AF3B1C44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79552" y="2193527"/>
            <a:ext cx="2019892" cy="2019892"/>
          </a:xfrm>
          <a:prstGeom prst="rect">
            <a:avLst/>
          </a:prstGeom>
        </p:spPr>
      </p:pic>
      <p:grpSp>
        <p:nvGrpSpPr>
          <p:cNvPr id="41" name="Group 40">
            <a:extLst>
              <a:ext uri="{FF2B5EF4-FFF2-40B4-BE49-F238E27FC236}">
                <a16:creationId xmlns:a16="http://schemas.microsoft.com/office/drawing/2014/main" id="{BE9C3A6F-F0AF-445B-B481-992C1EDAD9D3}"/>
              </a:ext>
            </a:extLst>
          </p:cNvPr>
          <p:cNvGrpSpPr/>
          <p:nvPr/>
        </p:nvGrpSpPr>
        <p:grpSpPr>
          <a:xfrm>
            <a:off x="2936188" y="4262962"/>
            <a:ext cx="2914089" cy="494557"/>
            <a:chOff x="3209026" y="0"/>
            <a:chExt cx="5855262" cy="966158"/>
          </a:xfrm>
        </p:grpSpPr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A4F68C45-8BF3-4999-A5C5-510B0FB9E7CE}"/>
                </a:ext>
              </a:extLst>
            </p:cNvPr>
            <p:cNvSpPr/>
            <p:nvPr/>
          </p:nvSpPr>
          <p:spPr>
            <a:xfrm>
              <a:off x="3209026" y="0"/>
              <a:ext cx="5855262" cy="966158"/>
            </a:xfrm>
            <a:prstGeom prst="roundRect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37E71D-C1F0-47E7-9508-CEA52023D280}"/>
                </a:ext>
              </a:extLst>
            </p:cNvPr>
            <p:cNvGrpSpPr/>
            <p:nvPr/>
          </p:nvGrpSpPr>
          <p:grpSpPr>
            <a:xfrm>
              <a:off x="3342481" y="26407"/>
              <a:ext cx="5507037" cy="939751"/>
              <a:chOff x="3421002" y="43761"/>
              <a:chExt cx="5507037" cy="939751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F23F65-95D2-482B-92D2-E59296C4F10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18" t="12170" r="6544" b="7946"/>
              <a:stretch/>
            </p:blipFill>
            <p:spPr>
              <a:xfrm>
                <a:off x="6545494" y="61205"/>
                <a:ext cx="970870" cy="906715"/>
              </a:xfrm>
              <a:prstGeom prst="rect">
                <a:avLst/>
              </a:prstGeom>
            </p:spPr>
          </p:pic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1D3739D1-38DC-4C8C-9F36-F1C89C59535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21002" y="61205"/>
                <a:ext cx="831730" cy="831730"/>
              </a:xfrm>
              <a:prstGeom prst="rect">
                <a:avLst/>
              </a:prstGeom>
            </p:spPr>
          </p:pic>
          <p:pic>
            <p:nvPicPr>
              <p:cNvPr id="46" name="Picture 45">
                <a:extLst>
                  <a:ext uri="{FF2B5EF4-FFF2-40B4-BE49-F238E27FC236}">
                    <a16:creationId xmlns:a16="http://schemas.microsoft.com/office/drawing/2014/main" id="{E5ED9A90-31B6-47CA-845C-A54C26728C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08837" y="158466"/>
                <a:ext cx="1219202" cy="649225"/>
              </a:xfrm>
              <a:prstGeom prst="rect">
                <a:avLst/>
              </a:prstGeom>
            </p:spPr>
          </p:pic>
          <p:pic>
            <p:nvPicPr>
              <p:cNvPr id="47" name="Picture 46">
                <a:extLst>
                  <a:ext uri="{FF2B5EF4-FFF2-40B4-BE49-F238E27FC236}">
                    <a16:creationId xmlns:a16="http://schemas.microsoft.com/office/drawing/2014/main" id="{6DA37EDB-1BCF-4C9C-A9C2-88C82A2B97B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7861" y="43761"/>
                <a:ext cx="2545635" cy="93975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name="Floral Drawings Slides">
  <a:themeElements>
    <a:clrScheme name="Custom 347">
      <a:dk1>
        <a:srgbClr val="2E2E2E"/>
      </a:dk1>
      <a:lt1>
        <a:srgbClr val="FFFFFF"/>
      </a:lt1>
      <a:dk2>
        <a:srgbClr val="757575"/>
      </a:dk2>
      <a:lt2>
        <a:srgbClr val="F6F6E9"/>
      </a:lt2>
      <a:accent1>
        <a:srgbClr val="1C3B33"/>
      </a:accent1>
      <a:accent2>
        <a:srgbClr val="295C4E"/>
      </a:accent2>
      <a:accent3>
        <a:srgbClr val="2CB892"/>
      </a:accent3>
      <a:accent4>
        <a:srgbClr val="EFA593"/>
      </a:accent4>
      <a:accent5>
        <a:srgbClr val="D35E42"/>
      </a:accent5>
      <a:accent6>
        <a:srgbClr val="D5D598"/>
      </a:accent6>
      <a:hlink>
        <a:srgbClr val="295C4E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</TotalTime>
  <Words>324</Words>
  <Application>Microsoft Office PowerPoint</Application>
  <PresentationFormat>On-screen Show (16:9)</PresentationFormat>
  <Paragraphs>50</Paragraphs>
  <Slides>12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18" baseType="lpstr">
      <vt:lpstr>Oxygen Light</vt:lpstr>
      <vt:lpstr>Arial</vt:lpstr>
      <vt:lpstr>Oxygen</vt:lpstr>
      <vt:lpstr>Gilda Display</vt:lpstr>
      <vt:lpstr>Calibri</vt:lpstr>
      <vt:lpstr>Floral Drawings Slides</vt:lpstr>
      <vt:lpstr>Visi Dan Misi</vt:lpstr>
      <vt:lpstr>Visi &amp; Misi Universitas</vt:lpstr>
      <vt:lpstr>Menjadi universitas unggul berdasarkan semangat kevirausahaan dan nilai – nilai kristiani</vt:lpstr>
      <vt:lpstr>Makna Visi Universitas</vt:lpstr>
      <vt:lpstr>Misi Universitas</vt:lpstr>
      <vt:lpstr>PowerPoint Presentation</vt:lpstr>
      <vt:lpstr>PowerPoint Presentation</vt:lpstr>
      <vt:lpstr>Misi Fakultas</vt:lpstr>
      <vt:lpstr>PowerPoint Presentation</vt:lpstr>
      <vt:lpstr>Visi Keilmuan Prodi</vt:lpstr>
      <vt:lpstr>Misi Prodi (EKO)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Visi Dan Misi</dc:title>
  <dc:creator>KARAN</dc:creator>
  <cp:lastModifiedBy>Reny Reny</cp:lastModifiedBy>
  <cp:revision>6</cp:revision>
  <dcterms:modified xsi:type="dcterms:W3CDTF">2024-02-19T01:13:48Z</dcterms:modified>
</cp:coreProperties>
</file>